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74" autoAdjust="0"/>
    <p:restoredTop sz="94280" autoAdjust="0"/>
  </p:normalViewPr>
  <p:slideViewPr>
    <p:cSldViewPr snapToGrid="0">
      <p:cViewPr>
        <p:scale>
          <a:sx n="33" d="100"/>
          <a:sy n="33" d="100"/>
        </p:scale>
        <p:origin x="1908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29C8C52-F3EE-42C5-870F-2B392E26626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652574" y="1767652"/>
            <a:ext cx="1545427" cy="1746221"/>
          </a:xfrm>
          <a:custGeom>
            <a:avLst/>
            <a:gdLst>
              <a:gd name="connsiteX0" fmla="*/ 784835 w 1545427"/>
              <a:gd name="connsiteY0" fmla="*/ 25 h 1746221"/>
              <a:gd name="connsiteX1" fmla="*/ 1488960 w 1545427"/>
              <a:gd name="connsiteY1" fmla="*/ 455060 h 1746221"/>
              <a:gd name="connsiteX2" fmla="*/ 1488959 w 1545427"/>
              <a:gd name="connsiteY2" fmla="*/ 455060 h 1746221"/>
              <a:gd name="connsiteX3" fmla="*/ 1062133 w 1545427"/>
              <a:gd name="connsiteY3" fmla="*/ 1446798 h 1746221"/>
              <a:gd name="connsiteX4" fmla="*/ 345888 w 1545427"/>
              <a:gd name="connsiteY4" fmla="*/ 1746221 h 1746221"/>
              <a:gd name="connsiteX5" fmla="*/ 56469 w 1545427"/>
              <a:gd name="connsiteY5" fmla="*/ 1053906 h 1746221"/>
              <a:gd name="connsiteX6" fmla="*/ 483296 w 1545427"/>
              <a:gd name="connsiteY6" fmla="*/ 62168 h 1746221"/>
              <a:gd name="connsiteX7" fmla="*/ 784835 w 1545427"/>
              <a:gd name="connsiteY7" fmla="*/ 25 h 174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5427" h="1746221">
                <a:moveTo>
                  <a:pt x="784835" y="25"/>
                </a:moveTo>
                <a:cubicBezTo>
                  <a:pt x="1085843" y="-2344"/>
                  <a:pt x="1369079" y="168293"/>
                  <a:pt x="1488960" y="455060"/>
                </a:cubicBezTo>
                <a:lnTo>
                  <a:pt x="1488959" y="455060"/>
                </a:lnTo>
                <a:cubicBezTo>
                  <a:pt x="1648801" y="837415"/>
                  <a:pt x="1457705" y="1281431"/>
                  <a:pt x="1062133" y="1446798"/>
                </a:cubicBezTo>
                <a:lnTo>
                  <a:pt x="345888" y="1746221"/>
                </a:lnTo>
                <a:lnTo>
                  <a:pt x="56469" y="1053906"/>
                </a:lnTo>
                <a:cubicBezTo>
                  <a:pt x="-103372" y="671551"/>
                  <a:pt x="87724" y="227535"/>
                  <a:pt x="483296" y="62168"/>
                </a:cubicBezTo>
                <a:cubicBezTo>
                  <a:pt x="582189" y="20827"/>
                  <a:pt x="684499" y="814"/>
                  <a:pt x="784835" y="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6754854-8963-4DEF-850C-68629EE657FE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406899" y="1767652"/>
            <a:ext cx="1545427" cy="1746221"/>
          </a:xfrm>
          <a:custGeom>
            <a:avLst/>
            <a:gdLst>
              <a:gd name="connsiteX0" fmla="*/ 784834 w 1545427"/>
              <a:gd name="connsiteY0" fmla="*/ 25 h 1746221"/>
              <a:gd name="connsiteX1" fmla="*/ 1488960 w 1545427"/>
              <a:gd name="connsiteY1" fmla="*/ 455060 h 1746221"/>
              <a:gd name="connsiteX2" fmla="*/ 1488959 w 1545427"/>
              <a:gd name="connsiteY2" fmla="*/ 455060 h 1746221"/>
              <a:gd name="connsiteX3" fmla="*/ 1062132 w 1545427"/>
              <a:gd name="connsiteY3" fmla="*/ 1446798 h 1746221"/>
              <a:gd name="connsiteX4" fmla="*/ 345888 w 1545427"/>
              <a:gd name="connsiteY4" fmla="*/ 1746221 h 1746221"/>
              <a:gd name="connsiteX5" fmla="*/ 56469 w 1545427"/>
              <a:gd name="connsiteY5" fmla="*/ 1053906 h 1746221"/>
              <a:gd name="connsiteX6" fmla="*/ 483295 w 1545427"/>
              <a:gd name="connsiteY6" fmla="*/ 62168 h 1746221"/>
              <a:gd name="connsiteX7" fmla="*/ 784834 w 1545427"/>
              <a:gd name="connsiteY7" fmla="*/ 25 h 174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5427" h="1746221">
                <a:moveTo>
                  <a:pt x="784834" y="25"/>
                </a:moveTo>
                <a:cubicBezTo>
                  <a:pt x="1085842" y="-2344"/>
                  <a:pt x="1369078" y="168293"/>
                  <a:pt x="1488960" y="455060"/>
                </a:cubicBezTo>
                <a:lnTo>
                  <a:pt x="1488959" y="455060"/>
                </a:lnTo>
                <a:cubicBezTo>
                  <a:pt x="1648800" y="837415"/>
                  <a:pt x="1457704" y="1281431"/>
                  <a:pt x="1062132" y="1446798"/>
                </a:cubicBezTo>
                <a:lnTo>
                  <a:pt x="345888" y="1746221"/>
                </a:lnTo>
                <a:lnTo>
                  <a:pt x="56469" y="1053906"/>
                </a:lnTo>
                <a:cubicBezTo>
                  <a:pt x="-103373" y="671551"/>
                  <a:pt x="87723" y="227535"/>
                  <a:pt x="483295" y="62168"/>
                </a:cubicBezTo>
                <a:cubicBezTo>
                  <a:pt x="582188" y="20827"/>
                  <a:pt x="684498" y="814"/>
                  <a:pt x="784834" y="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D38D6FA-442B-4A86-9D47-7D951836ECE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161221" y="1767652"/>
            <a:ext cx="1545427" cy="1746221"/>
          </a:xfrm>
          <a:custGeom>
            <a:avLst/>
            <a:gdLst>
              <a:gd name="connsiteX0" fmla="*/ 784835 w 1545427"/>
              <a:gd name="connsiteY0" fmla="*/ 25 h 1746221"/>
              <a:gd name="connsiteX1" fmla="*/ 1488960 w 1545427"/>
              <a:gd name="connsiteY1" fmla="*/ 455060 h 1746221"/>
              <a:gd name="connsiteX2" fmla="*/ 1488959 w 1545427"/>
              <a:gd name="connsiteY2" fmla="*/ 455060 h 1746221"/>
              <a:gd name="connsiteX3" fmla="*/ 1062133 w 1545427"/>
              <a:gd name="connsiteY3" fmla="*/ 1446798 h 1746221"/>
              <a:gd name="connsiteX4" fmla="*/ 345888 w 1545427"/>
              <a:gd name="connsiteY4" fmla="*/ 1746221 h 1746221"/>
              <a:gd name="connsiteX5" fmla="*/ 56469 w 1545427"/>
              <a:gd name="connsiteY5" fmla="*/ 1053906 h 1746221"/>
              <a:gd name="connsiteX6" fmla="*/ 483296 w 1545427"/>
              <a:gd name="connsiteY6" fmla="*/ 62168 h 1746221"/>
              <a:gd name="connsiteX7" fmla="*/ 784835 w 1545427"/>
              <a:gd name="connsiteY7" fmla="*/ 25 h 174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5427" h="1746221">
                <a:moveTo>
                  <a:pt x="784835" y="25"/>
                </a:moveTo>
                <a:cubicBezTo>
                  <a:pt x="1085842" y="-2344"/>
                  <a:pt x="1369078" y="168293"/>
                  <a:pt x="1488960" y="455060"/>
                </a:cubicBezTo>
                <a:lnTo>
                  <a:pt x="1488959" y="455060"/>
                </a:lnTo>
                <a:cubicBezTo>
                  <a:pt x="1648801" y="837415"/>
                  <a:pt x="1457704" y="1281431"/>
                  <a:pt x="1062133" y="1446798"/>
                </a:cubicBezTo>
                <a:lnTo>
                  <a:pt x="345888" y="1746221"/>
                </a:lnTo>
                <a:lnTo>
                  <a:pt x="56469" y="1053906"/>
                </a:lnTo>
                <a:cubicBezTo>
                  <a:pt x="-103373" y="671551"/>
                  <a:pt x="87724" y="227535"/>
                  <a:pt x="483296" y="62168"/>
                </a:cubicBezTo>
                <a:cubicBezTo>
                  <a:pt x="582189" y="20827"/>
                  <a:pt x="684499" y="814"/>
                  <a:pt x="784835" y="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9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D2D53C-977C-46B2-A882-06CD418F81D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047750" y="2478051"/>
            <a:ext cx="2857500" cy="2857500"/>
          </a:xfrm>
          <a:custGeom>
            <a:avLst/>
            <a:gdLst>
              <a:gd name="connsiteX0" fmla="*/ 1428750 w 2857500"/>
              <a:gd name="connsiteY0" fmla="*/ 0 h 2857500"/>
              <a:gd name="connsiteX1" fmla="*/ 2857500 w 2857500"/>
              <a:gd name="connsiteY1" fmla="*/ 1428750 h 2857500"/>
              <a:gd name="connsiteX2" fmla="*/ 1428750 w 2857500"/>
              <a:gd name="connsiteY2" fmla="*/ 2857500 h 2857500"/>
              <a:gd name="connsiteX3" fmla="*/ 0 w 2857500"/>
              <a:gd name="connsiteY3" fmla="*/ 1428750 h 2857500"/>
              <a:gd name="connsiteX4" fmla="*/ 1428750 w 2857500"/>
              <a:gd name="connsiteY4" fmla="*/ 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7500" h="2857500">
                <a:moveTo>
                  <a:pt x="1428750" y="0"/>
                </a:moveTo>
                <a:cubicBezTo>
                  <a:pt x="2217827" y="0"/>
                  <a:pt x="2857500" y="639673"/>
                  <a:pt x="2857500" y="1428750"/>
                </a:cubicBezTo>
                <a:cubicBezTo>
                  <a:pt x="2857500" y="2217827"/>
                  <a:pt x="2217827" y="2857500"/>
                  <a:pt x="1428750" y="2857500"/>
                </a:cubicBezTo>
                <a:cubicBezTo>
                  <a:pt x="639673" y="2857500"/>
                  <a:pt x="0" y="2217827"/>
                  <a:pt x="0" y="1428750"/>
                </a:cubicBezTo>
                <a:cubicBezTo>
                  <a:pt x="0" y="639673"/>
                  <a:pt x="639673" y="0"/>
                  <a:pt x="14287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11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581025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86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4C51335-2870-4A24-888A-13D18A34B8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0" y="-1"/>
            <a:ext cx="1804534" cy="3390901"/>
          </a:xfrm>
          <a:custGeom>
            <a:avLst/>
            <a:gdLst>
              <a:gd name="connsiteX0" fmla="*/ 0 w 1804534"/>
              <a:gd name="connsiteY0" fmla="*/ 0 h 3390901"/>
              <a:gd name="connsiteX1" fmla="*/ 1804534 w 1804534"/>
              <a:gd name="connsiteY1" fmla="*/ 0 h 3390901"/>
              <a:gd name="connsiteX2" fmla="*/ 1804534 w 1804534"/>
              <a:gd name="connsiteY2" fmla="*/ 3390901 h 3390901"/>
              <a:gd name="connsiteX3" fmla="*/ 0 w 1804534"/>
              <a:gd name="connsiteY3" fmla="*/ 3390901 h 3390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4534" h="3390901">
                <a:moveTo>
                  <a:pt x="0" y="0"/>
                </a:moveTo>
                <a:lnTo>
                  <a:pt x="1804534" y="0"/>
                </a:lnTo>
                <a:lnTo>
                  <a:pt x="1804534" y="3390901"/>
                </a:lnTo>
                <a:lnTo>
                  <a:pt x="0" y="33909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C5278D2-3E13-42B2-8215-7571A80908D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0" y="3479801"/>
            <a:ext cx="1804534" cy="3378198"/>
          </a:xfrm>
          <a:custGeom>
            <a:avLst/>
            <a:gdLst>
              <a:gd name="connsiteX0" fmla="*/ 0 w 1804534"/>
              <a:gd name="connsiteY0" fmla="*/ 0 h 3378198"/>
              <a:gd name="connsiteX1" fmla="*/ 1804534 w 1804534"/>
              <a:gd name="connsiteY1" fmla="*/ 0 h 3378198"/>
              <a:gd name="connsiteX2" fmla="*/ 1804534 w 1804534"/>
              <a:gd name="connsiteY2" fmla="*/ 3378198 h 3378198"/>
              <a:gd name="connsiteX3" fmla="*/ 0 w 1804534"/>
              <a:gd name="connsiteY3" fmla="*/ 3378198 h 337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4534" h="3378198">
                <a:moveTo>
                  <a:pt x="0" y="0"/>
                </a:moveTo>
                <a:lnTo>
                  <a:pt x="1804534" y="0"/>
                </a:lnTo>
                <a:lnTo>
                  <a:pt x="1804534" y="3378198"/>
                </a:lnTo>
                <a:lnTo>
                  <a:pt x="0" y="33781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893435" y="0"/>
            <a:ext cx="4946605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48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B8CD8EC-E6C0-4909-9E94-D3C437B3BB9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824413" y="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08A27FB-BE3A-4F95-BA67-3DB4CFA445F7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283451" y="0"/>
            <a:ext cx="2460625" cy="2293938"/>
          </a:xfrm>
          <a:custGeom>
            <a:avLst/>
            <a:gdLst>
              <a:gd name="connsiteX0" fmla="*/ 0 w 2460625"/>
              <a:gd name="connsiteY0" fmla="*/ 0 h 2293938"/>
              <a:gd name="connsiteX1" fmla="*/ 2460625 w 2460625"/>
              <a:gd name="connsiteY1" fmla="*/ 0 h 2293938"/>
              <a:gd name="connsiteX2" fmla="*/ 2460625 w 2460625"/>
              <a:gd name="connsiteY2" fmla="*/ 2293938 h 2293938"/>
              <a:gd name="connsiteX3" fmla="*/ 0 w 2460625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293938">
                <a:moveTo>
                  <a:pt x="0" y="0"/>
                </a:moveTo>
                <a:lnTo>
                  <a:pt x="2460625" y="0"/>
                </a:lnTo>
                <a:lnTo>
                  <a:pt x="2460625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6F77B97-672F-499E-929A-29E3E936E0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365375" y="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9D49868-6F43-47D1-8E5D-22DB756ACFE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744075" y="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4421A50-ED1D-4D83-8663-3D8548BB805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283451" y="2293939"/>
            <a:ext cx="2460625" cy="2297113"/>
          </a:xfrm>
          <a:custGeom>
            <a:avLst/>
            <a:gdLst>
              <a:gd name="connsiteX0" fmla="*/ 0 w 2460625"/>
              <a:gd name="connsiteY0" fmla="*/ 0 h 2297113"/>
              <a:gd name="connsiteX1" fmla="*/ 2460625 w 2460625"/>
              <a:gd name="connsiteY1" fmla="*/ 0 h 2297113"/>
              <a:gd name="connsiteX2" fmla="*/ 2460625 w 2460625"/>
              <a:gd name="connsiteY2" fmla="*/ 2297113 h 2297113"/>
              <a:gd name="connsiteX3" fmla="*/ 0 w 2460625"/>
              <a:gd name="connsiteY3" fmla="*/ 2297113 h 2297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297113">
                <a:moveTo>
                  <a:pt x="0" y="0"/>
                </a:moveTo>
                <a:lnTo>
                  <a:pt x="2460625" y="0"/>
                </a:lnTo>
                <a:lnTo>
                  <a:pt x="2460625" y="2297113"/>
                </a:lnTo>
                <a:lnTo>
                  <a:pt x="0" y="2297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43CF602E-C9CB-4E61-8EC7-7AB62CECDD2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7283451" y="4591050"/>
            <a:ext cx="2460625" cy="2293938"/>
          </a:xfrm>
          <a:custGeom>
            <a:avLst/>
            <a:gdLst>
              <a:gd name="connsiteX0" fmla="*/ 0 w 2460625"/>
              <a:gd name="connsiteY0" fmla="*/ 0 h 2293938"/>
              <a:gd name="connsiteX1" fmla="*/ 2460625 w 2460625"/>
              <a:gd name="connsiteY1" fmla="*/ 0 h 2293938"/>
              <a:gd name="connsiteX2" fmla="*/ 2460625 w 2460625"/>
              <a:gd name="connsiteY2" fmla="*/ 2293938 h 2293938"/>
              <a:gd name="connsiteX3" fmla="*/ 0 w 2460625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293938">
                <a:moveTo>
                  <a:pt x="0" y="0"/>
                </a:moveTo>
                <a:lnTo>
                  <a:pt x="2460625" y="0"/>
                </a:lnTo>
                <a:lnTo>
                  <a:pt x="2460625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394914C-0AF3-47EA-AEA3-1527D16FF5A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744075" y="2293939"/>
            <a:ext cx="2459038" cy="2297113"/>
          </a:xfrm>
          <a:custGeom>
            <a:avLst/>
            <a:gdLst>
              <a:gd name="connsiteX0" fmla="*/ 0 w 2459038"/>
              <a:gd name="connsiteY0" fmla="*/ 0 h 2297113"/>
              <a:gd name="connsiteX1" fmla="*/ 2459038 w 2459038"/>
              <a:gd name="connsiteY1" fmla="*/ 0 h 2297113"/>
              <a:gd name="connsiteX2" fmla="*/ 2459038 w 2459038"/>
              <a:gd name="connsiteY2" fmla="*/ 2297113 h 2297113"/>
              <a:gd name="connsiteX3" fmla="*/ 0 w 2459038"/>
              <a:gd name="connsiteY3" fmla="*/ 2297113 h 2297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7113">
                <a:moveTo>
                  <a:pt x="0" y="0"/>
                </a:moveTo>
                <a:lnTo>
                  <a:pt x="2459038" y="0"/>
                </a:lnTo>
                <a:lnTo>
                  <a:pt x="2459038" y="2297113"/>
                </a:lnTo>
                <a:lnTo>
                  <a:pt x="0" y="2297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8CE554D-472D-424B-93FD-176880A176C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744075" y="459105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02937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536C482F-FB19-474C-AE73-8D6B7C6C75D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220200" y="1836184"/>
            <a:ext cx="2971800" cy="2773916"/>
          </a:xfrm>
          <a:custGeom>
            <a:avLst/>
            <a:gdLst>
              <a:gd name="connsiteX0" fmla="*/ 0 w 2971800"/>
              <a:gd name="connsiteY0" fmla="*/ 0 h 2773916"/>
              <a:gd name="connsiteX1" fmla="*/ 2971800 w 2971800"/>
              <a:gd name="connsiteY1" fmla="*/ 0 h 2773916"/>
              <a:gd name="connsiteX2" fmla="*/ 2971800 w 2971800"/>
              <a:gd name="connsiteY2" fmla="*/ 2773916 h 2773916"/>
              <a:gd name="connsiteX3" fmla="*/ 0 w 2971800"/>
              <a:gd name="connsiteY3" fmla="*/ 2773916 h 277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773916">
                <a:moveTo>
                  <a:pt x="0" y="0"/>
                </a:moveTo>
                <a:lnTo>
                  <a:pt x="2971800" y="0"/>
                </a:lnTo>
                <a:lnTo>
                  <a:pt x="2971800" y="2773916"/>
                </a:lnTo>
                <a:lnTo>
                  <a:pt x="0" y="2773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989F246-F9A9-4E98-9F07-D8AA6EDF5A6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46800" y="1836184"/>
            <a:ext cx="2971800" cy="2773916"/>
          </a:xfrm>
          <a:custGeom>
            <a:avLst/>
            <a:gdLst>
              <a:gd name="connsiteX0" fmla="*/ 0 w 2971800"/>
              <a:gd name="connsiteY0" fmla="*/ 0 h 2773916"/>
              <a:gd name="connsiteX1" fmla="*/ 2971800 w 2971800"/>
              <a:gd name="connsiteY1" fmla="*/ 0 h 2773916"/>
              <a:gd name="connsiteX2" fmla="*/ 2971800 w 2971800"/>
              <a:gd name="connsiteY2" fmla="*/ 2773916 h 2773916"/>
              <a:gd name="connsiteX3" fmla="*/ 0 w 2971800"/>
              <a:gd name="connsiteY3" fmla="*/ 2773916 h 277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773916">
                <a:moveTo>
                  <a:pt x="0" y="0"/>
                </a:moveTo>
                <a:lnTo>
                  <a:pt x="2971800" y="0"/>
                </a:lnTo>
                <a:lnTo>
                  <a:pt x="2971800" y="2773916"/>
                </a:lnTo>
                <a:lnTo>
                  <a:pt x="0" y="2773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5191EE64-6259-4978-B733-1CCF477CBA3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073400" y="1836184"/>
            <a:ext cx="2971800" cy="2773916"/>
          </a:xfrm>
          <a:custGeom>
            <a:avLst/>
            <a:gdLst>
              <a:gd name="connsiteX0" fmla="*/ 0 w 2971800"/>
              <a:gd name="connsiteY0" fmla="*/ 0 h 2773916"/>
              <a:gd name="connsiteX1" fmla="*/ 2971800 w 2971800"/>
              <a:gd name="connsiteY1" fmla="*/ 0 h 2773916"/>
              <a:gd name="connsiteX2" fmla="*/ 2971800 w 2971800"/>
              <a:gd name="connsiteY2" fmla="*/ 2773916 h 2773916"/>
              <a:gd name="connsiteX3" fmla="*/ 0 w 2971800"/>
              <a:gd name="connsiteY3" fmla="*/ 2773916 h 277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773916">
                <a:moveTo>
                  <a:pt x="0" y="0"/>
                </a:moveTo>
                <a:lnTo>
                  <a:pt x="2971800" y="0"/>
                </a:lnTo>
                <a:lnTo>
                  <a:pt x="2971800" y="2773916"/>
                </a:lnTo>
                <a:lnTo>
                  <a:pt x="0" y="2773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4711700"/>
            <a:ext cx="12192000" cy="21463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C4780D2B-2E36-4BC9-B20A-0A302EB027E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0" y="1836184"/>
            <a:ext cx="2971800" cy="2773916"/>
          </a:xfrm>
          <a:custGeom>
            <a:avLst/>
            <a:gdLst>
              <a:gd name="connsiteX0" fmla="*/ 0 w 2971800"/>
              <a:gd name="connsiteY0" fmla="*/ 0 h 2773916"/>
              <a:gd name="connsiteX1" fmla="*/ 2971800 w 2971800"/>
              <a:gd name="connsiteY1" fmla="*/ 0 h 2773916"/>
              <a:gd name="connsiteX2" fmla="*/ 2971800 w 2971800"/>
              <a:gd name="connsiteY2" fmla="*/ 2773916 h 2773916"/>
              <a:gd name="connsiteX3" fmla="*/ 0 w 2971800"/>
              <a:gd name="connsiteY3" fmla="*/ 2773916 h 277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2773916">
                <a:moveTo>
                  <a:pt x="0" y="0"/>
                </a:moveTo>
                <a:lnTo>
                  <a:pt x="2971800" y="0"/>
                </a:lnTo>
                <a:lnTo>
                  <a:pt x="2971800" y="2773916"/>
                </a:lnTo>
                <a:lnTo>
                  <a:pt x="0" y="27739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45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" y="1963964"/>
            <a:ext cx="12192000" cy="3892792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979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6AE0AD1-0645-4443-A034-01CD854B0DA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260156" y="1456027"/>
            <a:ext cx="1671690" cy="1671690"/>
          </a:xfrm>
          <a:custGeom>
            <a:avLst/>
            <a:gdLst>
              <a:gd name="connsiteX0" fmla="*/ 835845 w 1671690"/>
              <a:gd name="connsiteY0" fmla="*/ 0 h 1671690"/>
              <a:gd name="connsiteX1" fmla="*/ 1671690 w 1671690"/>
              <a:gd name="connsiteY1" fmla="*/ 835845 h 1671690"/>
              <a:gd name="connsiteX2" fmla="*/ 835845 w 1671690"/>
              <a:gd name="connsiteY2" fmla="*/ 1671690 h 1671690"/>
              <a:gd name="connsiteX3" fmla="*/ 0 w 1671690"/>
              <a:gd name="connsiteY3" fmla="*/ 835845 h 1671690"/>
              <a:gd name="connsiteX4" fmla="*/ 835845 w 1671690"/>
              <a:gd name="connsiteY4" fmla="*/ 0 h 167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1690" h="1671690">
                <a:moveTo>
                  <a:pt x="835845" y="0"/>
                </a:moveTo>
                <a:cubicBezTo>
                  <a:pt x="1297469" y="0"/>
                  <a:pt x="1671690" y="374221"/>
                  <a:pt x="1671690" y="835845"/>
                </a:cubicBezTo>
                <a:cubicBezTo>
                  <a:pt x="1671690" y="1297469"/>
                  <a:pt x="1297469" y="1671690"/>
                  <a:pt x="835845" y="1671690"/>
                </a:cubicBezTo>
                <a:cubicBezTo>
                  <a:pt x="374221" y="1671690"/>
                  <a:pt x="0" y="1297469"/>
                  <a:pt x="0" y="835845"/>
                </a:cubicBezTo>
                <a:cubicBezTo>
                  <a:pt x="0" y="374221"/>
                  <a:pt x="374221" y="0"/>
                  <a:pt x="835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53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083835" y="905683"/>
            <a:ext cx="3495007" cy="5952317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43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CFD2F79-E403-4A8F-9F6C-E1E7FAFBA36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2313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692251E-1600-430E-B44A-CAB3FE24C5D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675366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335CBD4-CFE7-4764-9149-584396C040A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628419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7E52CC-FFBD-4F8A-BC94-3A99C86AFBE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581471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5755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423ABB1-0972-4CBD-970A-5DD3831BDCA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079750" y="1828801"/>
            <a:ext cx="2979738" cy="2487613"/>
          </a:xfrm>
          <a:custGeom>
            <a:avLst/>
            <a:gdLst>
              <a:gd name="connsiteX0" fmla="*/ 0 w 2979738"/>
              <a:gd name="connsiteY0" fmla="*/ 0 h 2487613"/>
              <a:gd name="connsiteX1" fmla="*/ 2979738 w 2979738"/>
              <a:gd name="connsiteY1" fmla="*/ 0 h 2487613"/>
              <a:gd name="connsiteX2" fmla="*/ 2979738 w 2979738"/>
              <a:gd name="connsiteY2" fmla="*/ 2487613 h 2487613"/>
              <a:gd name="connsiteX3" fmla="*/ 0 w 2979738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9738" h="2487613">
                <a:moveTo>
                  <a:pt x="0" y="0"/>
                </a:moveTo>
                <a:lnTo>
                  <a:pt x="2979738" y="0"/>
                </a:lnTo>
                <a:lnTo>
                  <a:pt x="2979738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D2198E6-749C-42A1-B04B-4AE3FBAEF21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157913" y="1828801"/>
            <a:ext cx="6034088" cy="5027613"/>
          </a:xfrm>
          <a:custGeom>
            <a:avLst/>
            <a:gdLst>
              <a:gd name="connsiteX0" fmla="*/ 0 w 6034088"/>
              <a:gd name="connsiteY0" fmla="*/ 0 h 5027613"/>
              <a:gd name="connsiteX1" fmla="*/ 6034088 w 6034088"/>
              <a:gd name="connsiteY1" fmla="*/ 0 h 5027613"/>
              <a:gd name="connsiteX2" fmla="*/ 6034088 w 6034088"/>
              <a:gd name="connsiteY2" fmla="*/ 5027613 h 5027613"/>
              <a:gd name="connsiteX3" fmla="*/ 0 w 6034088"/>
              <a:gd name="connsiteY3" fmla="*/ 5027613 h 502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4088" h="5027613">
                <a:moveTo>
                  <a:pt x="0" y="0"/>
                </a:moveTo>
                <a:lnTo>
                  <a:pt x="6034088" y="0"/>
                </a:lnTo>
                <a:lnTo>
                  <a:pt x="6034088" y="5027613"/>
                </a:lnTo>
                <a:lnTo>
                  <a:pt x="0" y="502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B17E29-982D-4744-BCF1-183421E8559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081338" y="4416427"/>
            <a:ext cx="2978150" cy="2439987"/>
          </a:xfrm>
          <a:custGeom>
            <a:avLst/>
            <a:gdLst>
              <a:gd name="connsiteX0" fmla="*/ 0 w 2978150"/>
              <a:gd name="connsiteY0" fmla="*/ 0 h 2439987"/>
              <a:gd name="connsiteX1" fmla="*/ 2978150 w 2978150"/>
              <a:gd name="connsiteY1" fmla="*/ 0 h 2439987"/>
              <a:gd name="connsiteX2" fmla="*/ 2978150 w 2978150"/>
              <a:gd name="connsiteY2" fmla="*/ 2439987 h 2439987"/>
              <a:gd name="connsiteX3" fmla="*/ 0 w 2978150"/>
              <a:gd name="connsiteY3" fmla="*/ 2439987 h 2439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39987">
                <a:moveTo>
                  <a:pt x="0" y="0"/>
                </a:moveTo>
                <a:lnTo>
                  <a:pt x="2978150" y="0"/>
                </a:lnTo>
                <a:lnTo>
                  <a:pt x="2978150" y="2439987"/>
                </a:lnTo>
                <a:lnTo>
                  <a:pt x="0" y="2439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1828801"/>
            <a:ext cx="2978150" cy="2487613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136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60CF23C-FD1C-4719-AFAC-F5DDA381E5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153515" y="1701766"/>
            <a:ext cx="3714750" cy="3714750"/>
          </a:xfrm>
          <a:custGeom>
            <a:avLst/>
            <a:gdLst>
              <a:gd name="connsiteX0" fmla="*/ 1857375 w 3714750"/>
              <a:gd name="connsiteY0" fmla="*/ 0 h 3714750"/>
              <a:gd name="connsiteX1" fmla="*/ 3714750 w 3714750"/>
              <a:gd name="connsiteY1" fmla="*/ 1857375 h 3714750"/>
              <a:gd name="connsiteX2" fmla="*/ 1857375 w 3714750"/>
              <a:gd name="connsiteY2" fmla="*/ 3714750 h 3714750"/>
              <a:gd name="connsiteX3" fmla="*/ 0 w 3714750"/>
              <a:gd name="connsiteY3" fmla="*/ 1857375 h 3714750"/>
              <a:gd name="connsiteX4" fmla="*/ 1857375 w 3714750"/>
              <a:gd name="connsiteY4" fmla="*/ 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0" h="3714750">
                <a:moveTo>
                  <a:pt x="1857375" y="0"/>
                </a:moveTo>
                <a:cubicBezTo>
                  <a:pt x="2883175" y="0"/>
                  <a:pt x="3714750" y="831575"/>
                  <a:pt x="3714750" y="1857375"/>
                </a:cubicBezTo>
                <a:cubicBezTo>
                  <a:pt x="3714750" y="2883175"/>
                  <a:pt x="2883175" y="3714750"/>
                  <a:pt x="1857375" y="3714750"/>
                </a:cubicBezTo>
                <a:cubicBezTo>
                  <a:pt x="831575" y="3714750"/>
                  <a:pt x="0" y="2883175"/>
                  <a:pt x="0" y="1857375"/>
                </a:cubicBezTo>
                <a:cubicBezTo>
                  <a:pt x="0" y="831575"/>
                  <a:pt x="831575" y="0"/>
                  <a:pt x="18573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99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124925" y="2191657"/>
            <a:ext cx="3048906" cy="466634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3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851986"/>
            <a:ext cx="12191999" cy="35010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6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308D65D-D263-4A5E-8DF6-B7EF1B1120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3684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EFDB321-C6B9-46FD-8728-4EB811120626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82957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B6CA2-2B17-44CA-AA06-F595A2B40C7B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72230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A464C9B-8CB1-4585-8150-5BD129872C9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615037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34222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A345B51-A406-4F0E-9833-74AF8E0986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703828" y="393683"/>
            <a:ext cx="2784347" cy="2784348"/>
          </a:xfrm>
          <a:custGeom>
            <a:avLst/>
            <a:gdLst>
              <a:gd name="connsiteX0" fmla="*/ 1365876 w 2784347"/>
              <a:gd name="connsiteY0" fmla="*/ 0 h 2784348"/>
              <a:gd name="connsiteX1" fmla="*/ 2784347 w 2784347"/>
              <a:gd name="connsiteY1" fmla="*/ 1365877 h 2784348"/>
              <a:gd name="connsiteX2" fmla="*/ 1418470 w 2784347"/>
              <a:gd name="connsiteY2" fmla="*/ 2784348 h 2784348"/>
              <a:gd name="connsiteX3" fmla="*/ 0 w 2784347"/>
              <a:gd name="connsiteY3" fmla="*/ 1418471 h 278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347" h="2784348">
                <a:moveTo>
                  <a:pt x="1365876" y="0"/>
                </a:moveTo>
                <a:lnTo>
                  <a:pt x="2784347" y="1365877"/>
                </a:lnTo>
                <a:lnTo>
                  <a:pt x="1418470" y="2784348"/>
                </a:lnTo>
                <a:lnTo>
                  <a:pt x="0" y="14184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98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685" r:id="rId6"/>
    <p:sldLayoutId id="2147483694" r:id="rId7"/>
    <p:sldLayoutId id="2147483697" r:id="rId8"/>
    <p:sldLayoutId id="2147483701" r:id="rId9"/>
    <p:sldLayoutId id="2147483705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A0358B6-410D-4973-89C9-E5445C83B0A6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14" name="Freeform 438">
              <a:extLst>
                <a:ext uri="{FF2B5EF4-FFF2-40B4-BE49-F238E27FC236}">
                  <a16:creationId xmlns:a16="http://schemas.microsoft.com/office/drawing/2014/main" id="{03A9F40C-168B-4886-BD40-1945D07894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9">
              <a:extLst>
                <a:ext uri="{FF2B5EF4-FFF2-40B4-BE49-F238E27FC236}">
                  <a16:creationId xmlns:a16="http://schemas.microsoft.com/office/drawing/2014/main" id="{752736AF-9587-4A1B-917D-5365D07B5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440">
              <a:extLst>
                <a:ext uri="{FF2B5EF4-FFF2-40B4-BE49-F238E27FC236}">
                  <a16:creationId xmlns:a16="http://schemas.microsoft.com/office/drawing/2014/main" id="{FA6E4071-3E56-47F5-B42E-411D9D0EA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441">
              <a:extLst>
                <a:ext uri="{FF2B5EF4-FFF2-40B4-BE49-F238E27FC236}">
                  <a16:creationId xmlns:a16="http://schemas.microsoft.com/office/drawing/2014/main" id="{2EC8C49A-D679-43D2-BAEF-2709484E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442">
              <a:extLst>
                <a:ext uri="{FF2B5EF4-FFF2-40B4-BE49-F238E27FC236}">
                  <a16:creationId xmlns:a16="http://schemas.microsoft.com/office/drawing/2014/main" id="{CCC080F0-448D-4D36-9FE2-26B7A9089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43">
              <a:extLst>
                <a:ext uri="{FF2B5EF4-FFF2-40B4-BE49-F238E27FC236}">
                  <a16:creationId xmlns:a16="http://schemas.microsoft.com/office/drawing/2014/main" id="{CCAE636C-31BD-4D2C-9FBD-6DEE4C96E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444">
              <a:extLst>
                <a:ext uri="{FF2B5EF4-FFF2-40B4-BE49-F238E27FC236}">
                  <a16:creationId xmlns:a16="http://schemas.microsoft.com/office/drawing/2014/main" id="{5E8B10F3-401F-4AB5-9513-507BC0181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445">
              <a:extLst>
                <a:ext uri="{FF2B5EF4-FFF2-40B4-BE49-F238E27FC236}">
                  <a16:creationId xmlns:a16="http://schemas.microsoft.com/office/drawing/2014/main" id="{F0F8C7A6-2DB0-4373-92B9-C910F8817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446">
              <a:extLst>
                <a:ext uri="{FF2B5EF4-FFF2-40B4-BE49-F238E27FC236}">
                  <a16:creationId xmlns:a16="http://schemas.microsoft.com/office/drawing/2014/main" id="{9E8CAAC6-11F4-4E14-A000-9DC63E6AB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7">
              <a:extLst>
                <a:ext uri="{FF2B5EF4-FFF2-40B4-BE49-F238E27FC236}">
                  <a16:creationId xmlns:a16="http://schemas.microsoft.com/office/drawing/2014/main" id="{8AD6C662-2C70-433B-9842-E8D91A1F6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448">
              <a:extLst>
                <a:ext uri="{FF2B5EF4-FFF2-40B4-BE49-F238E27FC236}">
                  <a16:creationId xmlns:a16="http://schemas.microsoft.com/office/drawing/2014/main" id="{F7A5DECA-0D08-479E-9289-8FD7EB7B7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49">
              <a:extLst>
                <a:ext uri="{FF2B5EF4-FFF2-40B4-BE49-F238E27FC236}">
                  <a16:creationId xmlns:a16="http://schemas.microsoft.com/office/drawing/2014/main" id="{6BE53B0A-AB21-406E-B90C-88A3BECE5C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450">
              <a:extLst>
                <a:ext uri="{FF2B5EF4-FFF2-40B4-BE49-F238E27FC236}">
                  <a16:creationId xmlns:a16="http://schemas.microsoft.com/office/drawing/2014/main" id="{4A8EB082-949F-4A5E-8D7B-55DF0E7AD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51">
              <a:extLst>
                <a:ext uri="{FF2B5EF4-FFF2-40B4-BE49-F238E27FC236}">
                  <a16:creationId xmlns:a16="http://schemas.microsoft.com/office/drawing/2014/main" id="{165E0EF5-E5A8-406D-AF61-7C3F8BB82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52">
              <a:extLst>
                <a:ext uri="{FF2B5EF4-FFF2-40B4-BE49-F238E27FC236}">
                  <a16:creationId xmlns:a16="http://schemas.microsoft.com/office/drawing/2014/main" id="{89488A32-D852-4F7B-9136-AD8659A0DB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453">
              <a:extLst>
                <a:ext uri="{FF2B5EF4-FFF2-40B4-BE49-F238E27FC236}">
                  <a16:creationId xmlns:a16="http://schemas.microsoft.com/office/drawing/2014/main" id="{30498DE4-FC02-4122-B3BC-6F0957744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454">
              <a:extLst>
                <a:ext uri="{FF2B5EF4-FFF2-40B4-BE49-F238E27FC236}">
                  <a16:creationId xmlns:a16="http://schemas.microsoft.com/office/drawing/2014/main" id="{74687FB3-547D-4132-9798-E62F3156E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55">
              <a:extLst>
                <a:ext uri="{FF2B5EF4-FFF2-40B4-BE49-F238E27FC236}">
                  <a16:creationId xmlns:a16="http://schemas.microsoft.com/office/drawing/2014/main" id="{41508EEB-1712-4A45-A35D-BCD092983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56">
              <a:extLst>
                <a:ext uri="{FF2B5EF4-FFF2-40B4-BE49-F238E27FC236}">
                  <a16:creationId xmlns:a16="http://schemas.microsoft.com/office/drawing/2014/main" id="{45FC7FD4-DF48-43FD-8268-27F5C85A4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457">
              <a:extLst>
                <a:ext uri="{FF2B5EF4-FFF2-40B4-BE49-F238E27FC236}">
                  <a16:creationId xmlns:a16="http://schemas.microsoft.com/office/drawing/2014/main" id="{C676950A-CD1B-4BC8-BC6B-4FD47ED70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458">
              <a:extLst>
                <a:ext uri="{FF2B5EF4-FFF2-40B4-BE49-F238E27FC236}">
                  <a16:creationId xmlns:a16="http://schemas.microsoft.com/office/drawing/2014/main" id="{5717EB53-E15A-4AF6-9E55-3FF450A3B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59">
              <a:extLst>
                <a:ext uri="{FF2B5EF4-FFF2-40B4-BE49-F238E27FC236}">
                  <a16:creationId xmlns:a16="http://schemas.microsoft.com/office/drawing/2014/main" id="{2B2454D7-160B-43C2-A369-D29BC94AA5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60">
              <a:extLst>
                <a:ext uri="{FF2B5EF4-FFF2-40B4-BE49-F238E27FC236}">
                  <a16:creationId xmlns:a16="http://schemas.microsoft.com/office/drawing/2014/main" id="{B4761A0E-35B0-4C4E-8C75-3301EFAC75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461">
              <a:extLst>
                <a:ext uri="{FF2B5EF4-FFF2-40B4-BE49-F238E27FC236}">
                  <a16:creationId xmlns:a16="http://schemas.microsoft.com/office/drawing/2014/main" id="{1A71E83C-5023-45C2-9773-974AE41A1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62">
              <a:extLst>
                <a:ext uri="{FF2B5EF4-FFF2-40B4-BE49-F238E27FC236}">
                  <a16:creationId xmlns:a16="http://schemas.microsoft.com/office/drawing/2014/main" id="{909314CD-5141-4E54-AE31-55DD4C8E3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63">
              <a:extLst>
                <a:ext uri="{FF2B5EF4-FFF2-40B4-BE49-F238E27FC236}">
                  <a16:creationId xmlns:a16="http://schemas.microsoft.com/office/drawing/2014/main" id="{7A9BCF69-D431-4371-893D-404BF9A2B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64">
              <a:extLst>
                <a:ext uri="{FF2B5EF4-FFF2-40B4-BE49-F238E27FC236}">
                  <a16:creationId xmlns:a16="http://schemas.microsoft.com/office/drawing/2014/main" id="{60BEB9D4-E621-4A69-85B4-9DD1828A3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65">
              <a:extLst>
                <a:ext uri="{FF2B5EF4-FFF2-40B4-BE49-F238E27FC236}">
                  <a16:creationId xmlns:a16="http://schemas.microsoft.com/office/drawing/2014/main" id="{78BE06F2-B608-48E5-868A-F49F168EA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66">
              <a:extLst>
                <a:ext uri="{FF2B5EF4-FFF2-40B4-BE49-F238E27FC236}">
                  <a16:creationId xmlns:a16="http://schemas.microsoft.com/office/drawing/2014/main" id="{3A8B8E9E-8083-4131-8413-BA0DEE592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67">
              <a:extLst>
                <a:ext uri="{FF2B5EF4-FFF2-40B4-BE49-F238E27FC236}">
                  <a16:creationId xmlns:a16="http://schemas.microsoft.com/office/drawing/2014/main" id="{94738820-2C9C-4D33-B0D6-FBF346019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8">
              <a:extLst>
                <a:ext uri="{FF2B5EF4-FFF2-40B4-BE49-F238E27FC236}">
                  <a16:creationId xmlns:a16="http://schemas.microsoft.com/office/drawing/2014/main" id="{D30E5229-8F05-41B8-A1AC-EEEBCB64A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69">
              <a:extLst>
                <a:ext uri="{FF2B5EF4-FFF2-40B4-BE49-F238E27FC236}">
                  <a16:creationId xmlns:a16="http://schemas.microsoft.com/office/drawing/2014/main" id="{1EBACA08-0A27-4C96-BCAD-E0EB1DF20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0">
              <a:extLst>
                <a:ext uri="{FF2B5EF4-FFF2-40B4-BE49-F238E27FC236}">
                  <a16:creationId xmlns:a16="http://schemas.microsoft.com/office/drawing/2014/main" id="{5AE3AA2F-6E5A-41AA-9857-74D325920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1">
              <a:extLst>
                <a:ext uri="{FF2B5EF4-FFF2-40B4-BE49-F238E27FC236}">
                  <a16:creationId xmlns:a16="http://schemas.microsoft.com/office/drawing/2014/main" id="{6D57397C-4BF4-4555-9B5F-FEA11413D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2">
              <a:extLst>
                <a:ext uri="{FF2B5EF4-FFF2-40B4-BE49-F238E27FC236}">
                  <a16:creationId xmlns:a16="http://schemas.microsoft.com/office/drawing/2014/main" id="{BB28D37D-D9B7-4B10-8AFF-04000153B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3">
              <a:extLst>
                <a:ext uri="{FF2B5EF4-FFF2-40B4-BE49-F238E27FC236}">
                  <a16:creationId xmlns:a16="http://schemas.microsoft.com/office/drawing/2014/main" id="{3F9BB179-BD57-4CA4-B31F-5F6799C04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74">
              <a:extLst>
                <a:ext uri="{FF2B5EF4-FFF2-40B4-BE49-F238E27FC236}">
                  <a16:creationId xmlns:a16="http://schemas.microsoft.com/office/drawing/2014/main" id="{C648A193-6D31-4323-86C3-F9CB70E520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75">
              <a:extLst>
                <a:ext uri="{FF2B5EF4-FFF2-40B4-BE49-F238E27FC236}">
                  <a16:creationId xmlns:a16="http://schemas.microsoft.com/office/drawing/2014/main" id="{39148EF7-18AA-4657-9B72-5CF648E14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6">
              <a:extLst>
                <a:ext uri="{FF2B5EF4-FFF2-40B4-BE49-F238E27FC236}">
                  <a16:creationId xmlns:a16="http://schemas.microsoft.com/office/drawing/2014/main" id="{CAFD5EEC-3CC6-42DB-A4E7-0B4155116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7">
              <a:extLst>
                <a:ext uri="{FF2B5EF4-FFF2-40B4-BE49-F238E27FC236}">
                  <a16:creationId xmlns:a16="http://schemas.microsoft.com/office/drawing/2014/main" id="{8CE91A56-5949-431C-8F2C-58FF1A446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78">
              <a:extLst>
                <a:ext uri="{FF2B5EF4-FFF2-40B4-BE49-F238E27FC236}">
                  <a16:creationId xmlns:a16="http://schemas.microsoft.com/office/drawing/2014/main" id="{54742398-D592-4B38-8E46-49CFDCBDF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79">
              <a:extLst>
                <a:ext uri="{FF2B5EF4-FFF2-40B4-BE49-F238E27FC236}">
                  <a16:creationId xmlns:a16="http://schemas.microsoft.com/office/drawing/2014/main" id="{87F6E2FA-746E-4CFC-8E1C-0C7925EBA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80">
              <a:extLst>
                <a:ext uri="{FF2B5EF4-FFF2-40B4-BE49-F238E27FC236}">
                  <a16:creationId xmlns:a16="http://schemas.microsoft.com/office/drawing/2014/main" id="{84136F08-2B7D-434D-9EC1-86092E639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81">
              <a:extLst>
                <a:ext uri="{FF2B5EF4-FFF2-40B4-BE49-F238E27FC236}">
                  <a16:creationId xmlns:a16="http://schemas.microsoft.com/office/drawing/2014/main" id="{5A77F400-E34A-4C3E-8319-C7ADA1DBE7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2">
              <a:extLst>
                <a:ext uri="{FF2B5EF4-FFF2-40B4-BE49-F238E27FC236}">
                  <a16:creationId xmlns:a16="http://schemas.microsoft.com/office/drawing/2014/main" id="{0ED3983F-7DBC-4113-A174-B31E04F0E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83">
              <a:extLst>
                <a:ext uri="{FF2B5EF4-FFF2-40B4-BE49-F238E27FC236}">
                  <a16:creationId xmlns:a16="http://schemas.microsoft.com/office/drawing/2014/main" id="{2B2E6285-6B8D-4559-8D38-0029B07E4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84">
              <a:extLst>
                <a:ext uri="{FF2B5EF4-FFF2-40B4-BE49-F238E27FC236}">
                  <a16:creationId xmlns:a16="http://schemas.microsoft.com/office/drawing/2014/main" id="{D3C45802-56C3-484F-A1FD-6BBFD0991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85">
              <a:extLst>
                <a:ext uri="{FF2B5EF4-FFF2-40B4-BE49-F238E27FC236}">
                  <a16:creationId xmlns:a16="http://schemas.microsoft.com/office/drawing/2014/main" id="{B58F3500-546F-49CC-8B28-24ADC2D52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86">
              <a:extLst>
                <a:ext uri="{FF2B5EF4-FFF2-40B4-BE49-F238E27FC236}">
                  <a16:creationId xmlns:a16="http://schemas.microsoft.com/office/drawing/2014/main" id="{7B7EB261-F92D-4864-9FE5-9664DA42A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87">
              <a:extLst>
                <a:ext uri="{FF2B5EF4-FFF2-40B4-BE49-F238E27FC236}">
                  <a16:creationId xmlns:a16="http://schemas.microsoft.com/office/drawing/2014/main" id="{783A4409-8A69-43F8-BA3D-026E9F63C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88">
              <a:extLst>
                <a:ext uri="{FF2B5EF4-FFF2-40B4-BE49-F238E27FC236}">
                  <a16:creationId xmlns:a16="http://schemas.microsoft.com/office/drawing/2014/main" id="{E9D0029C-221F-4B2D-8983-74ACB18A8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89">
              <a:extLst>
                <a:ext uri="{FF2B5EF4-FFF2-40B4-BE49-F238E27FC236}">
                  <a16:creationId xmlns:a16="http://schemas.microsoft.com/office/drawing/2014/main" id="{A3F3D09B-6E7E-43E7-9615-DF47C4BF4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90">
              <a:extLst>
                <a:ext uri="{FF2B5EF4-FFF2-40B4-BE49-F238E27FC236}">
                  <a16:creationId xmlns:a16="http://schemas.microsoft.com/office/drawing/2014/main" id="{AFB984CE-3B94-4057-876A-8D5E8D60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91">
              <a:extLst>
                <a:ext uri="{FF2B5EF4-FFF2-40B4-BE49-F238E27FC236}">
                  <a16:creationId xmlns:a16="http://schemas.microsoft.com/office/drawing/2014/main" id="{1F946032-CEE8-4108-B602-D4B0C5E8A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92">
              <a:extLst>
                <a:ext uri="{FF2B5EF4-FFF2-40B4-BE49-F238E27FC236}">
                  <a16:creationId xmlns:a16="http://schemas.microsoft.com/office/drawing/2014/main" id="{EC15FD62-3EEE-4F31-A635-CE4D4354F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93">
              <a:extLst>
                <a:ext uri="{FF2B5EF4-FFF2-40B4-BE49-F238E27FC236}">
                  <a16:creationId xmlns:a16="http://schemas.microsoft.com/office/drawing/2014/main" id="{EE5BCC8A-AB59-46E4-AF06-0868BEACC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94">
              <a:extLst>
                <a:ext uri="{FF2B5EF4-FFF2-40B4-BE49-F238E27FC236}">
                  <a16:creationId xmlns:a16="http://schemas.microsoft.com/office/drawing/2014/main" id="{6D2A43EB-E385-4054-9D2C-DD15E2D4C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5">
              <a:extLst>
                <a:ext uri="{FF2B5EF4-FFF2-40B4-BE49-F238E27FC236}">
                  <a16:creationId xmlns:a16="http://schemas.microsoft.com/office/drawing/2014/main" id="{B67D4282-B823-4DE2-8053-D4AF22768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96">
              <a:extLst>
                <a:ext uri="{FF2B5EF4-FFF2-40B4-BE49-F238E27FC236}">
                  <a16:creationId xmlns:a16="http://schemas.microsoft.com/office/drawing/2014/main" id="{01B49A07-6F04-4B3D-999C-B0E37FED6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97">
              <a:extLst>
                <a:ext uri="{FF2B5EF4-FFF2-40B4-BE49-F238E27FC236}">
                  <a16:creationId xmlns:a16="http://schemas.microsoft.com/office/drawing/2014/main" id="{FFB39955-0B15-45D0-A838-796CAF289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98">
              <a:extLst>
                <a:ext uri="{FF2B5EF4-FFF2-40B4-BE49-F238E27FC236}">
                  <a16:creationId xmlns:a16="http://schemas.microsoft.com/office/drawing/2014/main" id="{67383A9C-6F60-438E-B8AB-171D3D2D0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99">
              <a:extLst>
                <a:ext uri="{FF2B5EF4-FFF2-40B4-BE49-F238E27FC236}">
                  <a16:creationId xmlns:a16="http://schemas.microsoft.com/office/drawing/2014/main" id="{9D1A21E3-F8FE-463E-A929-EEDBF6D37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500">
              <a:extLst>
                <a:ext uri="{FF2B5EF4-FFF2-40B4-BE49-F238E27FC236}">
                  <a16:creationId xmlns:a16="http://schemas.microsoft.com/office/drawing/2014/main" id="{A5C2C88C-5525-4930-9E0E-8E0616861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1">
              <a:extLst>
                <a:ext uri="{FF2B5EF4-FFF2-40B4-BE49-F238E27FC236}">
                  <a16:creationId xmlns:a16="http://schemas.microsoft.com/office/drawing/2014/main" id="{6758DB75-F4A4-4C45-8522-243A5F00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02">
              <a:extLst>
                <a:ext uri="{FF2B5EF4-FFF2-40B4-BE49-F238E27FC236}">
                  <a16:creationId xmlns:a16="http://schemas.microsoft.com/office/drawing/2014/main" id="{D8E8E770-97AB-4F0C-B4C1-0B7B525B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03">
              <a:extLst>
                <a:ext uri="{FF2B5EF4-FFF2-40B4-BE49-F238E27FC236}">
                  <a16:creationId xmlns:a16="http://schemas.microsoft.com/office/drawing/2014/main" id="{1ABDD181-0D87-4729-8305-E2737FA41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04">
              <a:extLst>
                <a:ext uri="{FF2B5EF4-FFF2-40B4-BE49-F238E27FC236}">
                  <a16:creationId xmlns:a16="http://schemas.microsoft.com/office/drawing/2014/main" id="{899FE814-1141-4ACD-81EF-7E91B6493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05">
              <a:extLst>
                <a:ext uri="{FF2B5EF4-FFF2-40B4-BE49-F238E27FC236}">
                  <a16:creationId xmlns:a16="http://schemas.microsoft.com/office/drawing/2014/main" id="{EFE35D58-0AF8-46BB-9AFC-085C898520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06">
              <a:extLst>
                <a:ext uri="{FF2B5EF4-FFF2-40B4-BE49-F238E27FC236}">
                  <a16:creationId xmlns:a16="http://schemas.microsoft.com/office/drawing/2014/main" id="{B316C370-D8EF-4A6B-B88E-FB6E9B212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507">
              <a:extLst>
                <a:ext uri="{FF2B5EF4-FFF2-40B4-BE49-F238E27FC236}">
                  <a16:creationId xmlns:a16="http://schemas.microsoft.com/office/drawing/2014/main" id="{F0759A75-6CD0-47EA-8485-53808837E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08">
              <a:extLst>
                <a:ext uri="{FF2B5EF4-FFF2-40B4-BE49-F238E27FC236}">
                  <a16:creationId xmlns:a16="http://schemas.microsoft.com/office/drawing/2014/main" id="{CD476E22-8EEA-4925-80ED-9509758D3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09">
              <a:extLst>
                <a:ext uri="{FF2B5EF4-FFF2-40B4-BE49-F238E27FC236}">
                  <a16:creationId xmlns:a16="http://schemas.microsoft.com/office/drawing/2014/main" id="{55D9049E-31FD-4E21-B30A-0D0BA8D8A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10">
              <a:extLst>
                <a:ext uri="{FF2B5EF4-FFF2-40B4-BE49-F238E27FC236}">
                  <a16:creationId xmlns:a16="http://schemas.microsoft.com/office/drawing/2014/main" id="{F348B69C-AF29-49D2-992D-3F2FC8672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11">
              <a:extLst>
                <a:ext uri="{FF2B5EF4-FFF2-40B4-BE49-F238E27FC236}">
                  <a16:creationId xmlns:a16="http://schemas.microsoft.com/office/drawing/2014/main" id="{B8AF9D9A-3F41-4293-A4D8-348B6C431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12">
              <a:extLst>
                <a:ext uri="{FF2B5EF4-FFF2-40B4-BE49-F238E27FC236}">
                  <a16:creationId xmlns:a16="http://schemas.microsoft.com/office/drawing/2014/main" id="{41D3A8C1-2E3F-466D-80E6-43C2A6492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13">
              <a:extLst>
                <a:ext uri="{FF2B5EF4-FFF2-40B4-BE49-F238E27FC236}">
                  <a16:creationId xmlns:a16="http://schemas.microsoft.com/office/drawing/2014/main" id="{B3F734A9-C7B5-4225-B205-D385E8728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14">
              <a:extLst>
                <a:ext uri="{FF2B5EF4-FFF2-40B4-BE49-F238E27FC236}">
                  <a16:creationId xmlns:a16="http://schemas.microsoft.com/office/drawing/2014/main" id="{60451AE9-7E32-4EF8-83C5-8B42F9553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15">
              <a:extLst>
                <a:ext uri="{FF2B5EF4-FFF2-40B4-BE49-F238E27FC236}">
                  <a16:creationId xmlns:a16="http://schemas.microsoft.com/office/drawing/2014/main" id="{B2425DA4-9EA1-4F91-96B2-AAED3114D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16">
              <a:extLst>
                <a:ext uri="{FF2B5EF4-FFF2-40B4-BE49-F238E27FC236}">
                  <a16:creationId xmlns:a16="http://schemas.microsoft.com/office/drawing/2014/main" id="{D709FA61-1A3F-497F-AA7D-30F729CD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17">
              <a:extLst>
                <a:ext uri="{FF2B5EF4-FFF2-40B4-BE49-F238E27FC236}">
                  <a16:creationId xmlns:a16="http://schemas.microsoft.com/office/drawing/2014/main" id="{67A57ED3-5DFF-4A28-BE83-A921B767D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18">
              <a:extLst>
                <a:ext uri="{FF2B5EF4-FFF2-40B4-BE49-F238E27FC236}">
                  <a16:creationId xmlns:a16="http://schemas.microsoft.com/office/drawing/2014/main" id="{2336A2A2-7BF3-4FEF-94F0-3053F2C69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19">
              <a:extLst>
                <a:ext uri="{FF2B5EF4-FFF2-40B4-BE49-F238E27FC236}">
                  <a16:creationId xmlns:a16="http://schemas.microsoft.com/office/drawing/2014/main" id="{92E5215A-41A0-4560-8117-639593AC1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20">
              <a:extLst>
                <a:ext uri="{FF2B5EF4-FFF2-40B4-BE49-F238E27FC236}">
                  <a16:creationId xmlns:a16="http://schemas.microsoft.com/office/drawing/2014/main" id="{E0350864-4F4A-47F7-92A9-85CFB39BE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21">
              <a:extLst>
                <a:ext uri="{FF2B5EF4-FFF2-40B4-BE49-F238E27FC236}">
                  <a16:creationId xmlns:a16="http://schemas.microsoft.com/office/drawing/2014/main" id="{BA98CB6A-7299-4F96-BB07-66E3EE884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522">
              <a:extLst>
                <a:ext uri="{FF2B5EF4-FFF2-40B4-BE49-F238E27FC236}">
                  <a16:creationId xmlns:a16="http://schemas.microsoft.com/office/drawing/2014/main" id="{6E7C2ABF-7B4E-47D7-BD53-DEAF0F38B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23">
              <a:extLst>
                <a:ext uri="{FF2B5EF4-FFF2-40B4-BE49-F238E27FC236}">
                  <a16:creationId xmlns:a16="http://schemas.microsoft.com/office/drawing/2014/main" id="{32253974-65BE-4B37-94BA-EBD7EEB78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24">
              <a:extLst>
                <a:ext uri="{FF2B5EF4-FFF2-40B4-BE49-F238E27FC236}">
                  <a16:creationId xmlns:a16="http://schemas.microsoft.com/office/drawing/2014/main" id="{7939FBD1-25B9-4514-9A91-EDA46B6C9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25">
              <a:extLst>
                <a:ext uri="{FF2B5EF4-FFF2-40B4-BE49-F238E27FC236}">
                  <a16:creationId xmlns:a16="http://schemas.microsoft.com/office/drawing/2014/main" id="{EBCC577C-49F9-425A-8102-6FF7E295E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26">
              <a:extLst>
                <a:ext uri="{FF2B5EF4-FFF2-40B4-BE49-F238E27FC236}">
                  <a16:creationId xmlns:a16="http://schemas.microsoft.com/office/drawing/2014/main" id="{8C231062-4DCF-4D67-9067-8CF44CD9F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27">
              <a:extLst>
                <a:ext uri="{FF2B5EF4-FFF2-40B4-BE49-F238E27FC236}">
                  <a16:creationId xmlns:a16="http://schemas.microsoft.com/office/drawing/2014/main" id="{649361E9-6EDF-4B71-A5AB-183DD30F9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28">
              <a:extLst>
                <a:ext uri="{FF2B5EF4-FFF2-40B4-BE49-F238E27FC236}">
                  <a16:creationId xmlns:a16="http://schemas.microsoft.com/office/drawing/2014/main" id="{76970562-0E10-47FA-BC13-B8D6EECDD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29">
              <a:extLst>
                <a:ext uri="{FF2B5EF4-FFF2-40B4-BE49-F238E27FC236}">
                  <a16:creationId xmlns:a16="http://schemas.microsoft.com/office/drawing/2014/main" id="{64288229-CCF7-49D1-956D-E6FFDE774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30">
              <a:extLst>
                <a:ext uri="{FF2B5EF4-FFF2-40B4-BE49-F238E27FC236}">
                  <a16:creationId xmlns:a16="http://schemas.microsoft.com/office/drawing/2014/main" id="{9D109695-9BA0-4EB5-8DF7-C341D0E0A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31">
              <a:extLst>
                <a:ext uri="{FF2B5EF4-FFF2-40B4-BE49-F238E27FC236}">
                  <a16:creationId xmlns:a16="http://schemas.microsoft.com/office/drawing/2014/main" id="{23F2DD8A-90DA-4312-B915-BA3AEA5E6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32">
              <a:extLst>
                <a:ext uri="{FF2B5EF4-FFF2-40B4-BE49-F238E27FC236}">
                  <a16:creationId xmlns:a16="http://schemas.microsoft.com/office/drawing/2014/main" id="{29EF7322-947F-4180-9FCE-BAD44B22A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33">
              <a:extLst>
                <a:ext uri="{FF2B5EF4-FFF2-40B4-BE49-F238E27FC236}">
                  <a16:creationId xmlns:a16="http://schemas.microsoft.com/office/drawing/2014/main" id="{A95F4CA4-870F-49E9-8930-44447FE91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34">
              <a:extLst>
                <a:ext uri="{FF2B5EF4-FFF2-40B4-BE49-F238E27FC236}">
                  <a16:creationId xmlns:a16="http://schemas.microsoft.com/office/drawing/2014/main" id="{95B1F457-5F7F-4832-BB93-E956DC685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535">
              <a:extLst>
                <a:ext uri="{FF2B5EF4-FFF2-40B4-BE49-F238E27FC236}">
                  <a16:creationId xmlns:a16="http://schemas.microsoft.com/office/drawing/2014/main" id="{2228B8A7-F138-48BB-9C18-B7D40844A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36">
              <a:extLst>
                <a:ext uri="{FF2B5EF4-FFF2-40B4-BE49-F238E27FC236}">
                  <a16:creationId xmlns:a16="http://schemas.microsoft.com/office/drawing/2014/main" id="{25D43546-7B12-4E92-BE09-992360F7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37">
              <a:extLst>
                <a:ext uri="{FF2B5EF4-FFF2-40B4-BE49-F238E27FC236}">
                  <a16:creationId xmlns:a16="http://schemas.microsoft.com/office/drawing/2014/main" id="{3A00444D-7943-4FAE-95B7-71616D5BD7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38">
              <a:extLst>
                <a:ext uri="{FF2B5EF4-FFF2-40B4-BE49-F238E27FC236}">
                  <a16:creationId xmlns:a16="http://schemas.microsoft.com/office/drawing/2014/main" id="{6DCD8514-0D48-4C22-93FB-78070EAB3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39">
              <a:extLst>
                <a:ext uri="{FF2B5EF4-FFF2-40B4-BE49-F238E27FC236}">
                  <a16:creationId xmlns:a16="http://schemas.microsoft.com/office/drawing/2014/main" id="{8946D775-D3CE-4FEB-98C4-24251EE1D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40">
              <a:extLst>
                <a:ext uri="{FF2B5EF4-FFF2-40B4-BE49-F238E27FC236}">
                  <a16:creationId xmlns:a16="http://schemas.microsoft.com/office/drawing/2014/main" id="{C7019B05-5ED3-428A-A7E9-ACE9DAC34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41">
              <a:extLst>
                <a:ext uri="{FF2B5EF4-FFF2-40B4-BE49-F238E27FC236}">
                  <a16:creationId xmlns:a16="http://schemas.microsoft.com/office/drawing/2014/main" id="{26653794-9718-4D0A-8229-074A78C07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42">
              <a:extLst>
                <a:ext uri="{FF2B5EF4-FFF2-40B4-BE49-F238E27FC236}">
                  <a16:creationId xmlns:a16="http://schemas.microsoft.com/office/drawing/2014/main" id="{007873EB-AFBA-4FD7-98C2-8E248F48A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43">
              <a:extLst>
                <a:ext uri="{FF2B5EF4-FFF2-40B4-BE49-F238E27FC236}">
                  <a16:creationId xmlns:a16="http://schemas.microsoft.com/office/drawing/2014/main" id="{CF9B25A1-4A35-48CC-9B96-BBE13D9DB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44">
              <a:extLst>
                <a:ext uri="{FF2B5EF4-FFF2-40B4-BE49-F238E27FC236}">
                  <a16:creationId xmlns:a16="http://schemas.microsoft.com/office/drawing/2014/main" id="{719AE730-F69A-417F-816D-2D6324B4B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45">
              <a:extLst>
                <a:ext uri="{FF2B5EF4-FFF2-40B4-BE49-F238E27FC236}">
                  <a16:creationId xmlns:a16="http://schemas.microsoft.com/office/drawing/2014/main" id="{F4BFDCE4-DB40-4C84-803A-EE94D23CC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46">
              <a:extLst>
                <a:ext uri="{FF2B5EF4-FFF2-40B4-BE49-F238E27FC236}">
                  <a16:creationId xmlns:a16="http://schemas.microsoft.com/office/drawing/2014/main" id="{8CB8626D-7EAE-46C0-82BE-839B0BC76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47">
              <a:extLst>
                <a:ext uri="{FF2B5EF4-FFF2-40B4-BE49-F238E27FC236}">
                  <a16:creationId xmlns:a16="http://schemas.microsoft.com/office/drawing/2014/main" id="{BCDD72B2-0535-49FF-A78B-1BCE090CC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48">
              <a:extLst>
                <a:ext uri="{FF2B5EF4-FFF2-40B4-BE49-F238E27FC236}">
                  <a16:creationId xmlns:a16="http://schemas.microsoft.com/office/drawing/2014/main" id="{91919709-EC3C-4D0C-88B0-B4FCC3422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49">
              <a:extLst>
                <a:ext uri="{FF2B5EF4-FFF2-40B4-BE49-F238E27FC236}">
                  <a16:creationId xmlns:a16="http://schemas.microsoft.com/office/drawing/2014/main" id="{35452422-DFF3-4F75-8AB8-79A9A5F21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550">
              <a:extLst>
                <a:ext uri="{FF2B5EF4-FFF2-40B4-BE49-F238E27FC236}">
                  <a16:creationId xmlns:a16="http://schemas.microsoft.com/office/drawing/2014/main" id="{A6EED5BA-9E5F-4DA6-B328-69FAF3737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551">
              <a:extLst>
                <a:ext uri="{FF2B5EF4-FFF2-40B4-BE49-F238E27FC236}">
                  <a16:creationId xmlns:a16="http://schemas.microsoft.com/office/drawing/2014/main" id="{56DECD8D-1E48-4DB6-917B-BDA197EB6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552">
              <a:extLst>
                <a:ext uri="{FF2B5EF4-FFF2-40B4-BE49-F238E27FC236}">
                  <a16:creationId xmlns:a16="http://schemas.microsoft.com/office/drawing/2014/main" id="{82F652CA-1E7F-4305-86C4-C4340C944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53">
              <a:extLst>
                <a:ext uri="{FF2B5EF4-FFF2-40B4-BE49-F238E27FC236}">
                  <a16:creationId xmlns:a16="http://schemas.microsoft.com/office/drawing/2014/main" id="{20CF0518-16CF-4900-9217-6DA149F81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54">
              <a:extLst>
                <a:ext uri="{FF2B5EF4-FFF2-40B4-BE49-F238E27FC236}">
                  <a16:creationId xmlns:a16="http://schemas.microsoft.com/office/drawing/2014/main" id="{6D78782E-6F3E-4CE9-BA41-93A105FF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55">
              <a:extLst>
                <a:ext uri="{FF2B5EF4-FFF2-40B4-BE49-F238E27FC236}">
                  <a16:creationId xmlns:a16="http://schemas.microsoft.com/office/drawing/2014/main" id="{DC377C5D-48A5-4CB6-B5F4-F153F11F7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556">
              <a:extLst>
                <a:ext uri="{FF2B5EF4-FFF2-40B4-BE49-F238E27FC236}">
                  <a16:creationId xmlns:a16="http://schemas.microsoft.com/office/drawing/2014/main" id="{D6CB2A32-13B8-4A2D-9667-855BCECE9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57">
              <a:extLst>
                <a:ext uri="{FF2B5EF4-FFF2-40B4-BE49-F238E27FC236}">
                  <a16:creationId xmlns:a16="http://schemas.microsoft.com/office/drawing/2014/main" id="{461CE9E4-9311-4902-AEBE-F5CBD223C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58">
              <a:extLst>
                <a:ext uri="{FF2B5EF4-FFF2-40B4-BE49-F238E27FC236}">
                  <a16:creationId xmlns:a16="http://schemas.microsoft.com/office/drawing/2014/main" id="{55E8C5F8-FDBA-4B08-A96F-051B071E2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59">
              <a:extLst>
                <a:ext uri="{FF2B5EF4-FFF2-40B4-BE49-F238E27FC236}">
                  <a16:creationId xmlns:a16="http://schemas.microsoft.com/office/drawing/2014/main" id="{CE4F6683-FBF8-460E-B73D-43B52322F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60">
              <a:extLst>
                <a:ext uri="{FF2B5EF4-FFF2-40B4-BE49-F238E27FC236}">
                  <a16:creationId xmlns:a16="http://schemas.microsoft.com/office/drawing/2014/main" id="{5D9FB521-92D6-486C-B671-C82D35ADA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61">
              <a:extLst>
                <a:ext uri="{FF2B5EF4-FFF2-40B4-BE49-F238E27FC236}">
                  <a16:creationId xmlns:a16="http://schemas.microsoft.com/office/drawing/2014/main" id="{4DD3E42A-516B-43D9-8922-06B0ACE4F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62">
              <a:extLst>
                <a:ext uri="{FF2B5EF4-FFF2-40B4-BE49-F238E27FC236}">
                  <a16:creationId xmlns:a16="http://schemas.microsoft.com/office/drawing/2014/main" id="{FF2B7794-D116-4626-8592-F950417C2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63">
              <a:extLst>
                <a:ext uri="{FF2B5EF4-FFF2-40B4-BE49-F238E27FC236}">
                  <a16:creationId xmlns:a16="http://schemas.microsoft.com/office/drawing/2014/main" id="{43637155-D4C2-44D4-B229-5013A36B7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64">
              <a:extLst>
                <a:ext uri="{FF2B5EF4-FFF2-40B4-BE49-F238E27FC236}">
                  <a16:creationId xmlns:a16="http://schemas.microsoft.com/office/drawing/2014/main" id="{685B60DA-7AC7-4D0E-A337-0CD435C02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65">
              <a:extLst>
                <a:ext uri="{FF2B5EF4-FFF2-40B4-BE49-F238E27FC236}">
                  <a16:creationId xmlns:a16="http://schemas.microsoft.com/office/drawing/2014/main" id="{90D4201E-AAE3-4CAC-BD51-6AF846DFB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66">
              <a:extLst>
                <a:ext uri="{FF2B5EF4-FFF2-40B4-BE49-F238E27FC236}">
                  <a16:creationId xmlns:a16="http://schemas.microsoft.com/office/drawing/2014/main" id="{450DFFDD-C6AE-4DB3-9D1D-65CA93D4E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67">
              <a:extLst>
                <a:ext uri="{FF2B5EF4-FFF2-40B4-BE49-F238E27FC236}">
                  <a16:creationId xmlns:a16="http://schemas.microsoft.com/office/drawing/2014/main" id="{C118F382-EDA6-45EE-BAD6-8D9318689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68">
              <a:extLst>
                <a:ext uri="{FF2B5EF4-FFF2-40B4-BE49-F238E27FC236}">
                  <a16:creationId xmlns:a16="http://schemas.microsoft.com/office/drawing/2014/main" id="{3EDE552C-286B-4F56-8527-50523E034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69">
              <a:extLst>
                <a:ext uri="{FF2B5EF4-FFF2-40B4-BE49-F238E27FC236}">
                  <a16:creationId xmlns:a16="http://schemas.microsoft.com/office/drawing/2014/main" id="{D42D9B2F-EFFA-4F83-A247-0F21916E7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70">
              <a:extLst>
                <a:ext uri="{FF2B5EF4-FFF2-40B4-BE49-F238E27FC236}">
                  <a16:creationId xmlns:a16="http://schemas.microsoft.com/office/drawing/2014/main" id="{002473F2-8E32-4DCD-B09F-9C530DA0C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71">
              <a:extLst>
                <a:ext uri="{FF2B5EF4-FFF2-40B4-BE49-F238E27FC236}">
                  <a16:creationId xmlns:a16="http://schemas.microsoft.com/office/drawing/2014/main" id="{30EA7AFC-F056-4FA7-885C-87F36AC04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72">
              <a:extLst>
                <a:ext uri="{FF2B5EF4-FFF2-40B4-BE49-F238E27FC236}">
                  <a16:creationId xmlns:a16="http://schemas.microsoft.com/office/drawing/2014/main" id="{23EA8C90-B08C-4098-BF3C-641EDF852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73">
              <a:extLst>
                <a:ext uri="{FF2B5EF4-FFF2-40B4-BE49-F238E27FC236}">
                  <a16:creationId xmlns:a16="http://schemas.microsoft.com/office/drawing/2014/main" id="{FE24E07A-3665-4FC9-8144-D96AED792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74">
              <a:extLst>
                <a:ext uri="{FF2B5EF4-FFF2-40B4-BE49-F238E27FC236}">
                  <a16:creationId xmlns:a16="http://schemas.microsoft.com/office/drawing/2014/main" id="{8B7477C4-93BA-4B01-8DBC-34BC5CC47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75">
              <a:extLst>
                <a:ext uri="{FF2B5EF4-FFF2-40B4-BE49-F238E27FC236}">
                  <a16:creationId xmlns:a16="http://schemas.microsoft.com/office/drawing/2014/main" id="{E8AEAC3C-7C05-4345-B131-D2C3E83A9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76">
              <a:extLst>
                <a:ext uri="{FF2B5EF4-FFF2-40B4-BE49-F238E27FC236}">
                  <a16:creationId xmlns:a16="http://schemas.microsoft.com/office/drawing/2014/main" id="{A8577F59-D0B7-4CD2-8ECB-1F13B8519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77">
              <a:extLst>
                <a:ext uri="{FF2B5EF4-FFF2-40B4-BE49-F238E27FC236}">
                  <a16:creationId xmlns:a16="http://schemas.microsoft.com/office/drawing/2014/main" id="{33B3027C-005F-408F-A5B5-A7878D429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78">
              <a:extLst>
                <a:ext uri="{FF2B5EF4-FFF2-40B4-BE49-F238E27FC236}">
                  <a16:creationId xmlns:a16="http://schemas.microsoft.com/office/drawing/2014/main" id="{72A36066-48A1-42B6-8B7C-F627B85F0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79">
              <a:extLst>
                <a:ext uri="{FF2B5EF4-FFF2-40B4-BE49-F238E27FC236}">
                  <a16:creationId xmlns:a16="http://schemas.microsoft.com/office/drawing/2014/main" id="{57DC0E14-214D-45EF-9261-E90654E6B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80">
              <a:extLst>
                <a:ext uri="{FF2B5EF4-FFF2-40B4-BE49-F238E27FC236}">
                  <a16:creationId xmlns:a16="http://schemas.microsoft.com/office/drawing/2014/main" id="{302F06C6-2E70-4840-A37F-9C734E3CF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81">
              <a:extLst>
                <a:ext uri="{FF2B5EF4-FFF2-40B4-BE49-F238E27FC236}">
                  <a16:creationId xmlns:a16="http://schemas.microsoft.com/office/drawing/2014/main" id="{7EBD2703-F6AA-497C-99D4-E178180AB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82">
              <a:extLst>
                <a:ext uri="{FF2B5EF4-FFF2-40B4-BE49-F238E27FC236}">
                  <a16:creationId xmlns:a16="http://schemas.microsoft.com/office/drawing/2014/main" id="{660CC920-8893-49D1-BE63-999030FC1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83">
              <a:extLst>
                <a:ext uri="{FF2B5EF4-FFF2-40B4-BE49-F238E27FC236}">
                  <a16:creationId xmlns:a16="http://schemas.microsoft.com/office/drawing/2014/main" id="{EFB35535-BF7B-4272-9C72-53C2C6DEF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84">
              <a:extLst>
                <a:ext uri="{FF2B5EF4-FFF2-40B4-BE49-F238E27FC236}">
                  <a16:creationId xmlns:a16="http://schemas.microsoft.com/office/drawing/2014/main" id="{E295621B-C21C-4BB9-8A17-5A788C070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85">
              <a:extLst>
                <a:ext uri="{FF2B5EF4-FFF2-40B4-BE49-F238E27FC236}">
                  <a16:creationId xmlns:a16="http://schemas.microsoft.com/office/drawing/2014/main" id="{D8EA9CF4-638F-42E1-9574-430EEBC23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86">
              <a:extLst>
                <a:ext uri="{FF2B5EF4-FFF2-40B4-BE49-F238E27FC236}">
                  <a16:creationId xmlns:a16="http://schemas.microsoft.com/office/drawing/2014/main" id="{7FEF3EE6-ED2C-4FAF-BDD0-C23B306AA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Oval 587">
              <a:extLst>
                <a:ext uri="{FF2B5EF4-FFF2-40B4-BE49-F238E27FC236}">
                  <a16:creationId xmlns:a16="http://schemas.microsoft.com/office/drawing/2014/main" id="{905AFB0F-225C-41A7-BD16-253AF0F12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88">
              <a:extLst>
                <a:ext uri="{FF2B5EF4-FFF2-40B4-BE49-F238E27FC236}">
                  <a16:creationId xmlns:a16="http://schemas.microsoft.com/office/drawing/2014/main" id="{689BF992-7400-4D42-A62F-1F688CE9A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89">
              <a:extLst>
                <a:ext uri="{FF2B5EF4-FFF2-40B4-BE49-F238E27FC236}">
                  <a16:creationId xmlns:a16="http://schemas.microsoft.com/office/drawing/2014/main" id="{D35AF0BE-A4B0-46E6-A857-B3E35E6A8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590">
              <a:extLst>
                <a:ext uri="{FF2B5EF4-FFF2-40B4-BE49-F238E27FC236}">
                  <a16:creationId xmlns:a16="http://schemas.microsoft.com/office/drawing/2014/main" id="{D056EEF8-2D53-49A5-88B7-B27C5434E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91">
              <a:extLst>
                <a:ext uri="{FF2B5EF4-FFF2-40B4-BE49-F238E27FC236}">
                  <a16:creationId xmlns:a16="http://schemas.microsoft.com/office/drawing/2014/main" id="{2C3E8868-E3CF-428E-89A9-BB811A67F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592">
              <a:extLst>
                <a:ext uri="{FF2B5EF4-FFF2-40B4-BE49-F238E27FC236}">
                  <a16:creationId xmlns:a16="http://schemas.microsoft.com/office/drawing/2014/main" id="{1A805082-FE98-47E3-8418-4ABF133AD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93">
              <a:extLst>
                <a:ext uri="{FF2B5EF4-FFF2-40B4-BE49-F238E27FC236}">
                  <a16:creationId xmlns:a16="http://schemas.microsoft.com/office/drawing/2014/main" id="{C895260C-3243-4840-9E01-C9C437696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94">
              <a:extLst>
                <a:ext uri="{FF2B5EF4-FFF2-40B4-BE49-F238E27FC236}">
                  <a16:creationId xmlns:a16="http://schemas.microsoft.com/office/drawing/2014/main" id="{B85A732E-D4EC-4FB2-8E49-CA70CDA0A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95">
              <a:extLst>
                <a:ext uri="{FF2B5EF4-FFF2-40B4-BE49-F238E27FC236}">
                  <a16:creationId xmlns:a16="http://schemas.microsoft.com/office/drawing/2014/main" id="{80168BDD-E3DE-420F-B745-D8A011D81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96">
              <a:extLst>
                <a:ext uri="{FF2B5EF4-FFF2-40B4-BE49-F238E27FC236}">
                  <a16:creationId xmlns:a16="http://schemas.microsoft.com/office/drawing/2014/main" id="{8A1CA145-09C1-41D8-933C-561A49611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97">
              <a:extLst>
                <a:ext uri="{FF2B5EF4-FFF2-40B4-BE49-F238E27FC236}">
                  <a16:creationId xmlns:a16="http://schemas.microsoft.com/office/drawing/2014/main" id="{83823424-8615-4BDC-ABA5-124CB44C9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98">
              <a:extLst>
                <a:ext uri="{FF2B5EF4-FFF2-40B4-BE49-F238E27FC236}">
                  <a16:creationId xmlns:a16="http://schemas.microsoft.com/office/drawing/2014/main" id="{6C1449C8-9AA9-4CFE-BA6E-BF766A298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Oval 599">
              <a:extLst>
                <a:ext uri="{FF2B5EF4-FFF2-40B4-BE49-F238E27FC236}">
                  <a16:creationId xmlns:a16="http://schemas.microsoft.com/office/drawing/2014/main" id="{2C2E89EB-5D79-4DD7-A7FC-8C0E0C438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600">
              <a:extLst>
                <a:ext uri="{FF2B5EF4-FFF2-40B4-BE49-F238E27FC236}">
                  <a16:creationId xmlns:a16="http://schemas.microsoft.com/office/drawing/2014/main" id="{B7E4D8A7-7A91-4D2F-9383-8954F90D2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601">
              <a:extLst>
                <a:ext uri="{FF2B5EF4-FFF2-40B4-BE49-F238E27FC236}">
                  <a16:creationId xmlns:a16="http://schemas.microsoft.com/office/drawing/2014/main" id="{CA90057E-D85F-4063-ADB5-73AA95D0B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602">
              <a:extLst>
                <a:ext uri="{FF2B5EF4-FFF2-40B4-BE49-F238E27FC236}">
                  <a16:creationId xmlns:a16="http://schemas.microsoft.com/office/drawing/2014/main" id="{E9F768D9-BEB4-449B-A8C0-34068696B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603">
              <a:extLst>
                <a:ext uri="{FF2B5EF4-FFF2-40B4-BE49-F238E27FC236}">
                  <a16:creationId xmlns:a16="http://schemas.microsoft.com/office/drawing/2014/main" id="{6677B626-8C4A-4636-9909-8D449FED5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Oval 604">
              <a:extLst>
                <a:ext uri="{FF2B5EF4-FFF2-40B4-BE49-F238E27FC236}">
                  <a16:creationId xmlns:a16="http://schemas.microsoft.com/office/drawing/2014/main" id="{91978284-ACBE-40DD-A86A-1FA06954E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605">
              <a:extLst>
                <a:ext uri="{FF2B5EF4-FFF2-40B4-BE49-F238E27FC236}">
                  <a16:creationId xmlns:a16="http://schemas.microsoft.com/office/drawing/2014/main" id="{5C0F271F-9F58-4344-8C0B-D5B9E1C18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606">
              <a:extLst>
                <a:ext uri="{FF2B5EF4-FFF2-40B4-BE49-F238E27FC236}">
                  <a16:creationId xmlns:a16="http://schemas.microsoft.com/office/drawing/2014/main" id="{34D5F9D1-C96F-40E3-A6CD-640AA6362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0" y="-7144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BA1E55C-23AA-4BAD-A378-D235DD596F9F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185" name="Freeform 20">
              <a:extLst>
                <a:ext uri="{FF2B5EF4-FFF2-40B4-BE49-F238E27FC236}">
                  <a16:creationId xmlns:a16="http://schemas.microsoft.com/office/drawing/2014/main" id="{ED98DA50-4ADD-4473-BA51-91C9D15CB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21">
              <a:extLst>
                <a:ext uri="{FF2B5EF4-FFF2-40B4-BE49-F238E27FC236}">
                  <a16:creationId xmlns:a16="http://schemas.microsoft.com/office/drawing/2014/main" id="{B02319F1-86A8-44E8-97B8-6A0BA04BD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D9787883-12B9-4042-B585-073BCE9F51DA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188" name="Freeform 18">
                <a:extLst>
                  <a:ext uri="{FF2B5EF4-FFF2-40B4-BE49-F238E27FC236}">
                    <a16:creationId xmlns:a16="http://schemas.microsoft.com/office/drawing/2014/main" id="{839326AA-F60E-49AA-B67D-4AD8EAB9A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9">
                <a:extLst>
                  <a:ext uri="{FF2B5EF4-FFF2-40B4-BE49-F238E27FC236}">
                    <a16:creationId xmlns:a16="http://schemas.microsoft.com/office/drawing/2014/main" id="{1132203F-BBA7-43F0-BC2B-5C104192F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22">
                <a:extLst>
                  <a:ext uri="{FF2B5EF4-FFF2-40B4-BE49-F238E27FC236}">
                    <a16:creationId xmlns:a16="http://schemas.microsoft.com/office/drawing/2014/main" id="{0F0EDC9D-366D-4FF8-8770-B9077D186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23">
                <a:extLst>
                  <a:ext uri="{FF2B5EF4-FFF2-40B4-BE49-F238E27FC236}">
                    <a16:creationId xmlns:a16="http://schemas.microsoft.com/office/drawing/2014/main" id="{80B9F1D0-7C99-46BD-9115-D10F3A71F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24">
                <a:extLst>
                  <a:ext uri="{FF2B5EF4-FFF2-40B4-BE49-F238E27FC236}">
                    <a16:creationId xmlns:a16="http://schemas.microsoft.com/office/drawing/2014/main" id="{42304911-42DF-4176-9A31-7B93CF2BA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25">
                <a:extLst>
                  <a:ext uri="{FF2B5EF4-FFF2-40B4-BE49-F238E27FC236}">
                    <a16:creationId xmlns:a16="http://schemas.microsoft.com/office/drawing/2014/main" id="{4E9F21F3-FFA5-40C2-859E-4056FFDE6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26">
                <a:extLst>
                  <a:ext uri="{FF2B5EF4-FFF2-40B4-BE49-F238E27FC236}">
                    <a16:creationId xmlns:a16="http://schemas.microsoft.com/office/drawing/2014/main" id="{A23D9D08-9BDA-4BBF-B611-9A754CA87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E2C96574-4325-4FB7-AD32-CDA421E46C6E}"/>
              </a:ext>
            </a:extLst>
          </p:cNvPr>
          <p:cNvGrpSpPr/>
          <p:nvPr/>
        </p:nvGrpSpPr>
        <p:grpSpPr>
          <a:xfrm>
            <a:off x="4241800" y="2827338"/>
            <a:ext cx="3708400" cy="1206501"/>
            <a:chOff x="4241800" y="2827338"/>
            <a:chExt cx="3708400" cy="1206501"/>
          </a:xfrm>
        </p:grpSpPr>
        <p:sp>
          <p:nvSpPr>
            <p:cNvPr id="196" name="AutoShape 3">
              <a:extLst>
                <a:ext uri="{FF2B5EF4-FFF2-40B4-BE49-F238E27FC236}">
                  <a16:creationId xmlns:a16="http://schemas.microsoft.com/office/drawing/2014/main" id="{7BFAE4CE-C3B0-4E76-99D8-D049A85C630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241800" y="2827338"/>
              <a:ext cx="3708400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5">
              <a:extLst>
                <a:ext uri="{FF2B5EF4-FFF2-40B4-BE49-F238E27FC236}">
                  <a16:creationId xmlns:a16="http://schemas.microsoft.com/office/drawing/2014/main" id="{A2EEB77E-97E1-4CB9-A6CC-EF2AB22C6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127376"/>
              <a:ext cx="520700" cy="604838"/>
            </a:xfrm>
            <a:custGeom>
              <a:avLst/>
              <a:gdLst>
                <a:gd name="T0" fmla="*/ 0 w 328"/>
                <a:gd name="T1" fmla="*/ 0 h 381"/>
                <a:gd name="T2" fmla="*/ 0 w 328"/>
                <a:gd name="T3" fmla="*/ 381 h 381"/>
                <a:gd name="T4" fmla="*/ 328 w 328"/>
                <a:gd name="T5" fmla="*/ 190 h 381"/>
                <a:gd name="T6" fmla="*/ 0 w 328"/>
                <a:gd name="T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0"/>
                  </a:moveTo>
                  <a:lnTo>
                    <a:pt x="0" y="381"/>
                  </a:lnTo>
                  <a:lnTo>
                    <a:pt x="328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6">
              <a:extLst>
                <a:ext uri="{FF2B5EF4-FFF2-40B4-BE49-F238E27FC236}">
                  <a16:creationId xmlns:a16="http://schemas.microsoft.com/office/drawing/2014/main" id="{56B5826C-EE90-441E-B23D-A3569B571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127376"/>
              <a:ext cx="520700" cy="604838"/>
            </a:xfrm>
            <a:custGeom>
              <a:avLst/>
              <a:gdLst>
                <a:gd name="T0" fmla="*/ 0 w 328"/>
                <a:gd name="T1" fmla="*/ 190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0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7">
              <a:extLst>
                <a:ext uri="{FF2B5EF4-FFF2-40B4-BE49-F238E27FC236}">
                  <a16:creationId xmlns:a16="http://schemas.microsoft.com/office/drawing/2014/main" id="{C34E2B11-C73F-4CFE-A8A3-5BB4A998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429001"/>
              <a:ext cx="520700" cy="604838"/>
            </a:xfrm>
            <a:custGeom>
              <a:avLst/>
              <a:gdLst>
                <a:gd name="T0" fmla="*/ 0 w 328"/>
                <a:gd name="T1" fmla="*/ 191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1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8">
              <a:extLst>
                <a:ext uri="{FF2B5EF4-FFF2-40B4-BE49-F238E27FC236}">
                  <a16:creationId xmlns:a16="http://schemas.microsoft.com/office/drawing/2014/main" id="{ADD63DAF-0126-421B-8A0E-B111DDCF6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429001"/>
              <a:ext cx="520700" cy="604838"/>
            </a:xfrm>
            <a:custGeom>
              <a:avLst/>
              <a:gdLst>
                <a:gd name="T0" fmla="*/ 0 w 328"/>
                <a:gd name="T1" fmla="*/ 381 h 381"/>
                <a:gd name="T2" fmla="*/ 328 w 328"/>
                <a:gd name="T3" fmla="*/ 191 h 381"/>
                <a:gd name="T4" fmla="*/ 0 w 328"/>
                <a:gd name="T5" fmla="*/ 0 h 381"/>
                <a:gd name="T6" fmla="*/ 0 w 328"/>
                <a:gd name="T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381"/>
                  </a:moveTo>
                  <a:lnTo>
                    <a:pt x="328" y="191"/>
                  </a:lnTo>
                  <a:lnTo>
                    <a:pt x="0" y="0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9">
              <a:extLst>
                <a:ext uri="{FF2B5EF4-FFF2-40B4-BE49-F238E27FC236}">
                  <a16:creationId xmlns:a16="http://schemas.microsoft.com/office/drawing/2014/main" id="{C0CE42B5-2BE6-41B6-93EE-06B69E327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2827338"/>
              <a:ext cx="520700" cy="601663"/>
            </a:xfrm>
            <a:custGeom>
              <a:avLst/>
              <a:gdLst>
                <a:gd name="T0" fmla="*/ 0 w 328"/>
                <a:gd name="T1" fmla="*/ 189 h 379"/>
                <a:gd name="T2" fmla="*/ 328 w 328"/>
                <a:gd name="T3" fmla="*/ 379 h 379"/>
                <a:gd name="T4" fmla="*/ 328 w 328"/>
                <a:gd name="T5" fmla="*/ 0 h 379"/>
                <a:gd name="T6" fmla="*/ 0 w 328"/>
                <a:gd name="T7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189"/>
                  </a:moveTo>
                  <a:lnTo>
                    <a:pt x="328" y="379"/>
                  </a:lnTo>
                  <a:lnTo>
                    <a:pt x="32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0">
              <a:extLst>
                <a:ext uri="{FF2B5EF4-FFF2-40B4-BE49-F238E27FC236}">
                  <a16:creationId xmlns:a16="http://schemas.microsoft.com/office/drawing/2014/main" id="{3D0C4EEE-C68D-4DEA-BC72-13F5B654F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2827338"/>
              <a:ext cx="520700" cy="601663"/>
            </a:xfrm>
            <a:custGeom>
              <a:avLst/>
              <a:gdLst>
                <a:gd name="T0" fmla="*/ 0 w 328"/>
                <a:gd name="T1" fmla="*/ 0 h 379"/>
                <a:gd name="T2" fmla="*/ 0 w 328"/>
                <a:gd name="T3" fmla="*/ 379 h 379"/>
                <a:gd name="T4" fmla="*/ 328 w 328"/>
                <a:gd name="T5" fmla="*/ 189 h 379"/>
                <a:gd name="T6" fmla="*/ 0 w 328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0"/>
                  </a:moveTo>
                  <a:lnTo>
                    <a:pt x="0" y="379"/>
                  </a:lnTo>
                  <a:lnTo>
                    <a:pt x="328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1">
              <a:extLst>
                <a:ext uri="{FF2B5EF4-FFF2-40B4-BE49-F238E27FC236}">
                  <a16:creationId xmlns:a16="http://schemas.microsoft.com/office/drawing/2014/main" id="{DEC8306A-3477-4CF6-8C7B-702F78E66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638" y="3082926"/>
              <a:ext cx="600075" cy="695325"/>
            </a:xfrm>
            <a:custGeom>
              <a:avLst/>
              <a:gdLst>
                <a:gd name="T0" fmla="*/ 378 w 378"/>
                <a:gd name="T1" fmla="*/ 329 h 438"/>
                <a:gd name="T2" fmla="*/ 189 w 378"/>
                <a:gd name="T3" fmla="*/ 438 h 438"/>
                <a:gd name="T4" fmla="*/ 0 w 378"/>
                <a:gd name="T5" fmla="*/ 329 h 438"/>
                <a:gd name="T6" fmla="*/ 0 w 378"/>
                <a:gd name="T7" fmla="*/ 109 h 438"/>
                <a:gd name="T8" fmla="*/ 189 w 378"/>
                <a:gd name="T9" fmla="*/ 0 h 438"/>
                <a:gd name="T10" fmla="*/ 378 w 378"/>
                <a:gd name="T11" fmla="*/ 109 h 438"/>
                <a:gd name="T12" fmla="*/ 378 w 378"/>
                <a:gd name="T13" fmla="*/ 3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438">
                  <a:moveTo>
                    <a:pt x="378" y="329"/>
                  </a:moveTo>
                  <a:lnTo>
                    <a:pt x="189" y="438"/>
                  </a:lnTo>
                  <a:lnTo>
                    <a:pt x="0" y="329"/>
                  </a:lnTo>
                  <a:lnTo>
                    <a:pt x="0" y="109"/>
                  </a:lnTo>
                  <a:lnTo>
                    <a:pt x="189" y="0"/>
                  </a:lnTo>
                  <a:lnTo>
                    <a:pt x="378" y="109"/>
                  </a:lnTo>
                  <a:lnTo>
                    <a:pt x="378" y="3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2">
              <a:extLst>
                <a:ext uri="{FF2B5EF4-FFF2-40B4-BE49-F238E27FC236}">
                  <a16:creationId xmlns:a16="http://schemas.microsoft.com/office/drawing/2014/main" id="{B826FD82-8AC7-4452-8F6A-23B5037F2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800" y="3279776"/>
              <a:ext cx="269875" cy="461963"/>
            </a:xfrm>
            <a:custGeom>
              <a:avLst/>
              <a:gdLst>
                <a:gd name="T0" fmla="*/ 0 w 170"/>
                <a:gd name="T1" fmla="*/ 0 h 291"/>
                <a:gd name="T2" fmla="*/ 0 w 170"/>
                <a:gd name="T3" fmla="*/ 194 h 291"/>
                <a:gd name="T4" fmla="*/ 170 w 170"/>
                <a:gd name="T5" fmla="*/ 291 h 291"/>
                <a:gd name="T6" fmla="*/ 170 w 170"/>
                <a:gd name="T7" fmla="*/ 98 h 291"/>
                <a:gd name="T8" fmla="*/ 0 w 170"/>
                <a:gd name="T9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0"/>
                  </a:moveTo>
                  <a:lnTo>
                    <a:pt x="0" y="194"/>
                  </a:lnTo>
                  <a:lnTo>
                    <a:pt x="170" y="291"/>
                  </a:lnTo>
                  <a:lnTo>
                    <a:pt x="17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3">
              <a:extLst>
                <a:ext uri="{FF2B5EF4-FFF2-40B4-BE49-F238E27FC236}">
                  <a16:creationId xmlns:a16="http://schemas.microsoft.com/office/drawing/2014/main" id="{F6AC564F-F557-4BF5-B5E0-E07DBEF1F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279776"/>
              <a:ext cx="269875" cy="461963"/>
            </a:xfrm>
            <a:custGeom>
              <a:avLst/>
              <a:gdLst>
                <a:gd name="T0" fmla="*/ 0 w 170"/>
                <a:gd name="T1" fmla="*/ 98 h 291"/>
                <a:gd name="T2" fmla="*/ 0 w 170"/>
                <a:gd name="T3" fmla="*/ 291 h 291"/>
                <a:gd name="T4" fmla="*/ 170 w 170"/>
                <a:gd name="T5" fmla="*/ 194 h 291"/>
                <a:gd name="T6" fmla="*/ 170 w 170"/>
                <a:gd name="T7" fmla="*/ 0 h 291"/>
                <a:gd name="T8" fmla="*/ 0 w 170"/>
                <a:gd name="T9" fmla="*/ 9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98"/>
                  </a:moveTo>
                  <a:lnTo>
                    <a:pt x="0" y="291"/>
                  </a:lnTo>
                  <a:lnTo>
                    <a:pt x="170" y="194"/>
                  </a:lnTo>
                  <a:lnTo>
                    <a:pt x="170" y="0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4">
              <a:extLst>
                <a:ext uri="{FF2B5EF4-FFF2-40B4-BE49-F238E27FC236}">
                  <a16:creationId xmlns:a16="http://schemas.microsoft.com/office/drawing/2014/main" id="{73D41C0C-5270-468B-BAF3-22C25CB21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8300" y="3109913"/>
              <a:ext cx="2501900" cy="644525"/>
            </a:xfrm>
            <a:custGeom>
              <a:avLst/>
              <a:gdLst>
                <a:gd name="T0" fmla="*/ 729 w 826"/>
                <a:gd name="T1" fmla="*/ 142 h 212"/>
                <a:gd name="T2" fmla="*/ 702 w 826"/>
                <a:gd name="T3" fmla="*/ 123 h 212"/>
                <a:gd name="T4" fmla="*/ 713 w 826"/>
                <a:gd name="T5" fmla="*/ 50 h 212"/>
                <a:gd name="T6" fmla="*/ 299 w 826"/>
                <a:gd name="T7" fmla="*/ 0 h 212"/>
                <a:gd name="T8" fmla="*/ 268 w 826"/>
                <a:gd name="T9" fmla="*/ 142 h 212"/>
                <a:gd name="T10" fmla="*/ 282 w 826"/>
                <a:gd name="T11" fmla="*/ 119 h 212"/>
                <a:gd name="T12" fmla="*/ 288 w 826"/>
                <a:gd name="T13" fmla="*/ 66 h 212"/>
                <a:gd name="T14" fmla="*/ 138 w 826"/>
                <a:gd name="T15" fmla="*/ 98 h 212"/>
                <a:gd name="T16" fmla="*/ 110 w 826"/>
                <a:gd name="T17" fmla="*/ 91 h 212"/>
                <a:gd name="T18" fmla="*/ 181 w 826"/>
                <a:gd name="T19" fmla="*/ 63 h 212"/>
                <a:gd name="T20" fmla="*/ 574 w 826"/>
                <a:gd name="T21" fmla="*/ 141 h 212"/>
                <a:gd name="T22" fmla="*/ 656 w 826"/>
                <a:gd name="T23" fmla="*/ 107 h 212"/>
                <a:gd name="T24" fmla="*/ 609 w 826"/>
                <a:gd name="T25" fmla="*/ 50 h 212"/>
                <a:gd name="T26" fmla="*/ 91 w 826"/>
                <a:gd name="T27" fmla="*/ 18 h 212"/>
                <a:gd name="T28" fmla="*/ 76 w 826"/>
                <a:gd name="T29" fmla="*/ 58 h 212"/>
                <a:gd name="T30" fmla="*/ 76 w 826"/>
                <a:gd name="T31" fmla="*/ 58 h 212"/>
                <a:gd name="T32" fmla="*/ 540 w 826"/>
                <a:gd name="T33" fmla="*/ 40 h 212"/>
                <a:gd name="T34" fmla="*/ 523 w 826"/>
                <a:gd name="T35" fmla="*/ 136 h 212"/>
                <a:gd name="T36" fmla="*/ 351 w 826"/>
                <a:gd name="T37" fmla="*/ 50 h 212"/>
                <a:gd name="T38" fmla="*/ 375 w 826"/>
                <a:gd name="T39" fmla="*/ 9 h 212"/>
                <a:gd name="T40" fmla="*/ 455 w 826"/>
                <a:gd name="T41" fmla="*/ 110 h 212"/>
                <a:gd name="T42" fmla="*/ 144 w 826"/>
                <a:gd name="T43" fmla="*/ 178 h 212"/>
                <a:gd name="T44" fmla="*/ 93 w 826"/>
                <a:gd name="T45" fmla="*/ 211 h 212"/>
                <a:gd name="T46" fmla="*/ 96 w 826"/>
                <a:gd name="T47" fmla="*/ 208 h 212"/>
                <a:gd name="T48" fmla="*/ 92 w 826"/>
                <a:gd name="T49" fmla="*/ 184 h 212"/>
                <a:gd name="T50" fmla="*/ 164 w 826"/>
                <a:gd name="T51" fmla="*/ 180 h 212"/>
                <a:gd name="T52" fmla="*/ 177 w 826"/>
                <a:gd name="T53" fmla="*/ 184 h 212"/>
                <a:gd name="T54" fmla="*/ 23 w 826"/>
                <a:gd name="T55" fmla="*/ 186 h 212"/>
                <a:gd name="T56" fmla="*/ 43 w 826"/>
                <a:gd name="T57" fmla="*/ 193 h 212"/>
                <a:gd name="T58" fmla="*/ 403 w 826"/>
                <a:gd name="T59" fmla="*/ 165 h 212"/>
                <a:gd name="T60" fmla="*/ 332 w 826"/>
                <a:gd name="T61" fmla="*/ 180 h 212"/>
                <a:gd name="T62" fmla="*/ 344 w 826"/>
                <a:gd name="T63" fmla="*/ 184 h 212"/>
                <a:gd name="T64" fmla="*/ 66 w 826"/>
                <a:gd name="T65" fmla="*/ 182 h 212"/>
                <a:gd name="T66" fmla="*/ 63 w 826"/>
                <a:gd name="T67" fmla="*/ 208 h 212"/>
                <a:gd name="T68" fmla="*/ 552 w 826"/>
                <a:gd name="T69" fmla="*/ 206 h 212"/>
                <a:gd name="T70" fmla="*/ 547 w 826"/>
                <a:gd name="T71" fmla="*/ 170 h 212"/>
                <a:gd name="T72" fmla="*/ 524 w 826"/>
                <a:gd name="T73" fmla="*/ 197 h 212"/>
                <a:gd name="T74" fmla="*/ 4 w 826"/>
                <a:gd name="T75" fmla="*/ 212 h 212"/>
                <a:gd name="T76" fmla="*/ 487 w 826"/>
                <a:gd name="T77" fmla="*/ 212 h 212"/>
                <a:gd name="T78" fmla="*/ 301 w 826"/>
                <a:gd name="T79" fmla="*/ 179 h 212"/>
                <a:gd name="T80" fmla="*/ 306 w 826"/>
                <a:gd name="T81" fmla="*/ 207 h 212"/>
                <a:gd name="T82" fmla="*/ 283 w 826"/>
                <a:gd name="T83" fmla="*/ 200 h 212"/>
                <a:gd name="T84" fmla="*/ 449 w 826"/>
                <a:gd name="T85" fmla="*/ 166 h 212"/>
                <a:gd name="T86" fmla="*/ 241 w 826"/>
                <a:gd name="T87" fmla="*/ 182 h 212"/>
                <a:gd name="T88" fmla="*/ 237 w 826"/>
                <a:gd name="T89" fmla="*/ 208 h 212"/>
                <a:gd name="T90" fmla="*/ 222 w 826"/>
                <a:gd name="T91" fmla="*/ 191 h 212"/>
                <a:gd name="T92" fmla="*/ 208 w 826"/>
                <a:gd name="T93" fmla="*/ 192 h 212"/>
                <a:gd name="T94" fmla="*/ 218 w 826"/>
                <a:gd name="T95" fmla="*/ 209 h 212"/>
                <a:gd name="T96" fmla="*/ 203 w 826"/>
                <a:gd name="T97" fmla="*/ 208 h 212"/>
                <a:gd name="T98" fmla="*/ 386 w 826"/>
                <a:gd name="T99" fmla="*/ 181 h 212"/>
                <a:gd name="T100" fmla="*/ 370 w 826"/>
                <a:gd name="T101" fmla="*/ 193 h 212"/>
                <a:gd name="T102" fmla="*/ 387 w 826"/>
                <a:gd name="T103" fmla="*/ 211 h 212"/>
                <a:gd name="T104" fmla="*/ 368 w 826"/>
                <a:gd name="T105" fmla="*/ 207 h 212"/>
                <a:gd name="T106" fmla="*/ 802 w 826"/>
                <a:gd name="T107" fmla="*/ 6 h 212"/>
                <a:gd name="T108" fmla="*/ 824 w 826"/>
                <a:gd name="T109" fmla="*/ 38 h 212"/>
                <a:gd name="T110" fmla="*/ 783 w 826"/>
                <a:gd name="T111" fmla="*/ 20 h 212"/>
                <a:gd name="T112" fmla="*/ 813 w 826"/>
                <a:gd name="T113" fmla="*/ 20 h 212"/>
                <a:gd name="T114" fmla="*/ 807 w 826"/>
                <a:gd name="T115" fmla="*/ 3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6" h="212">
                  <a:moveTo>
                    <a:pt x="763" y="54"/>
                  </a:moveTo>
                  <a:cubicBezTo>
                    <a:pt x="759" y="49"/>
                    <a:pt x="754" y="46"/>
                    <a:pt x="748" y="43"/>
                  </a:cubicBezTo>
                  <a:cubicBezTo>
                    <a:pt x="742" y="40"/>
                    <a:pt x="735" y="39"/>
                    <a:pt x="728" y="39"/>
                  </a:cubicBezTo>
                  <a:cubicBezTo>
                    <a:pt x="721" y="39"/>
                    <a:pt x="715" y="40"/>
                    <a:pt x="709" y="43"/>
                  </a:cubicBezTo>
                  <a:cubicBezTo>
                    <a:pt x="703" y="45"/>
                    <a:pt x="698" y="49"/>
                    <a:pt x="693" y="54"/>
                  </a:cubicBezTo>
                  <a:cubicBezTo>
                    <a:pt x="689" y="59"/>
                    <a:pt x="685" y="64"/>
                    <a:pt x="683" y="70"/>
                  </a:cubicBezTo>
                  <a:cubicBezTo>
                    <a:pt x="680" y="76"/>
                    <a:pt x="679" y="83"/>
                    <a:pt x="679" y="90"/>
                  </a:cubicBezTo>
                  <a:cubicBezTo>
                    <a:pt x="679" y="97"/>
                    <a:pt x="680" y="104"/>
                    <a:pt x="683" y="110"/>
                  </a:cubicBezTo>
                  <a:cubicBezTo>
                    <a:pt x="685" y="117"/>
                    <a:pt x="689" y="122"/>
                    <a:pt x="693" y="127"/>
                  </a:cubicBezTo>
                  <a:cubicBezTo>
                    <a:pt x="698" y="132"/>
                    <a:pt x="703" y="136"/>
                    <a:pt x="709" y="138"/>
                  </a:cubicBezTo>
                  <a:cubicBezTo>
                    <a:pt x="715" y="141"/>
                    <a:pt x="722" y="142"/>
                    <a:pt x="729" y="142"/>
                  </a:cubicBezTo>
                  <a:cubicBezTo>
                    <a:pt x="733" y="142"/>
                    <a:pt x="738" y="142"/>
                    <a:pt x="742" y="141"/>
                  </a:cubicBezTo>
                  <a:cubicBezTo>
                    <a:pt x="747" y="139"/>
                    <a:pt x="751" y="138"/>
                    <a:pt x="754" y="136"/>
                  </a:cubicBezTo>
                  <a:cubicBezTo>
                    <a:pt x="758" y="133"/>
                    <a:pt x="761" y="131"/>
                    <a:pt x="764" y="128"/>
                  </a:cubicBezTo>
                  <a:cubicBezTo>
                    <a:pt x="767" y="125"/>
                    <a:pt x="769" y="121"/>
                    <a:pt x="770" y="118"/>
                  </a:cubicBezTo>
                  <a:cubicBezTo>
                    <a:pt x="762" y="116"/>
                    <a:pt x="762" y="116"/>
                    <a:pt x="762" y="116"/>
                  </a:cubicBezTo>
                  <a:cubicBezTo>
                    <a:pt x="760" y="118"/>
                    <a:pt x="759" y="121"/>
                    <a:pt x="756" y="123"/>
                  </a:cubicBezTo>
                  <a:cubicBezTo>
                    <a:pt x="754" y="126"/>
                    <a:pt x="752" y="128"/>
                    <a:pt x="749" y="129"/>
                  </a:cubicBezTo>
                  <a:cubicBezTo>
                    <a:pt x="746" y="131"/>
                    <a:pt x="743" y="132"/>
                    <a:pt x="739" y="133"/>
                  </a:cubicBezTo>
                  <a:cubicBezTo>
                    <a:pt x="736" y="134"/>
                    <a:pt x="733" y="135"/>
                    <a:pt x="729" y="135"/>
                  </a:cubicBezTo>
                  <a:cubicBezTo>
                    <a:pt x="724" y="135"/>
                    <a:pt x="719" y="134"/>
                    <a:pt x="714" y="132"/>
                  </a:cubicBezTo>
                  <a:cubicBezTo>
                    <a:pt x="710" y="130"/>
                    <a:pt x="706" y="127"/>
                    <a:pt x="702" y="123"/>
                  </a:cubicBezTo>
                  <a:cubicBezTo>
                    <a:pt x="699" y="120"/>
                    <a:pt x="696" y="115"/>
                    <a:pt x="693" y="110"/>
                  </a:cubicBezTo>
                  <a:cubicBezTo>
                    <a:pt x="691" y="105"/>
                    <a:pt x="690" y="100"/>
                    <a:pt x="689" y="94"/>
                  </a:cubicBezTo>
                  <a:cubicBezTo>
                    <a:pt x="777" y="94"/>
                    <a:pt x="777" y="94"/>
                    <a:pt x="777" y="94"/>
                  </a:cubicBezTo>
                  <a:cubicBezTo>
                    <a:pt x="777" y="94"/>
                    <a:pt x="777" y="93"/>
                    <a:pt x="777" y="93"/>
                  </a:cubicBezTo>
                  <a:cubicBezTo>
                    <a:pt x="777" y="90"/>
                    <a:pt x="777" y="90"/>
                    <a:pt x="777" y="90"/>
                  </a:cubicBezTo>
                  <a:cubicBezTo>
                    <a:pt x="777" y="83"/>
                    <a:pt x="776" y="77"/>
                    <a:pt x="774" y="70"/>
                  </a:cubicBezTo>
                  <a:cubicBezTo>
                    <a:pt x="771" y="64"/>
                    <a:pt x="768" y="59"/>
                    <a:pt x="763" y="54"/>
                  </a:cubicBezTo>
                  <a:close/>
                  <a:moveTo>
                    <a:pt x="689" y="87"/>
                  </a:moveTo>
                  <a:cubicBezTo>
                    <a:pt x="689" y="81"/>
                    <a:pt x="691" y="76"/>
                    <a:pt x="693" y="71"/>
                  </a:cubicBezTo>
                  <a:cubicBezTo>
                    <a:pt x="695" y="66"/>
                    <a:pt x="698" y="61"/>
                    <a:pt x="701" y="58"/>
                  </a:cubicBezTo>
                  <a:cubicBezTo>
                    <a:pt x="705" y="54"/>
                    <a:pt x="709" y="52"/>
                    <a:pt x="713" y="50"/>
                  </a:cubicBezTo>
                  <a:cubicBezTo>
                    <a:pt x="718" y="48"/>
                    <a:pt x="723" y="47"/>
                    <a:pt x="728" y="47"/>
                  </a:cubicBezTo>
                  <a:cubicBezTo>
                    <a:pt x="734" y="47"/>
                    <a:pt x="739" y="48"/>
                    <a:pt x="743" y="50"/>
                  </a:cubicBezTo>
                  <a:cubicBezTo>
                    <a:pt x="748" y="52"/>
                    <a:pt x="752" y="54"/>
                    <a:pt x="755" y="58"/>
                  </a:cubicBezTo>
                  <a:cubicBezTo>
                    <a:pt x="759" y="61"/>
                    <a:pt x="762" y="66"/>
                    <a:pt x="764" y="70"/>
                  </a:cubicBezTo>
                  <a:cubicBezTo>
                    <a:pt x="766" y="75"/>
                    <a:pt x="768" y="81"/>
                    <a:pt x="768" y="87"/>
                  </a:cubicBezTo>
                  <a:lnTo>
                    <a:pt x="689" y="87"/>
                  </a:lnTo>
                  <a:close/>
                  <a:moveTo>
                    <a:pt x="331" y="119"/>
                  </a:moveTo>
                  <a:cubicBezTo>
                    <a:pt x="329" y="118"/>
                    <a:pt x="327" y="118"/>
                    <a:pt x="326" y="117"/>
                  </a:cubicBezTo>
                  <a:cubicBezTo>
                    <a:pt x="325" y="116"/>
                    <a:pt x="325" y="114"/>
                    <a:pt x="325" y="111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57"/>
                    <a:pt x="299" y="57"/>
                    <a:pt x="299" y="57"/>
                  </a:cubicBezTo>
                  <a:cubicBezTo>
                    <a:pt x="296" y="52"/>
                    <a:pt x="291" y="47"/>
                    <a:pt x="285" y="43"/>
                  </a:cubicBezTo>
                  <a:cubicBezTo>
                    <a:pt x="279" y="40"/>
                    <a:pt x="272" y="38"/>
                    <a:pt x="265" y="38"/>
                  </a:cubicBezTo>
                  <a:cubicBezTo>
                    <a:pt x="258" y="38"/>
                    <a:pt x="252" y="39"/>
                    <a:pt x="247" y="42"/>
                  </a:cubicBezTo>
                  <a:cubicBezTo>
                    <a:pt x="241" y="45"/>
                    <a:pt x="237" y="48"/>
                    <a:pt x="233" y="53"/>
                  </a:cubicBezTo>
                  <a:cubicBezTo>
                    <a:pt x="229" y="58"/>
                    <a:pt x="226" y="63"/>
                    <a:pt x="223" y="70"/>
                  </a:cubicBezTo>
                  <a:cubicBezTo>
                    <a:pt x="221" y="76"/>
                    <a:pt x="220" y="83"/>
                    <a:pt x="220" y="90"/>
                  </a:cubicBezTo>
                  <a:cubicBezTo>
                    <a:pt x="220" y="97"/>
                    <a:pt x="221" y="104"/>
                    <a:pt x="223" y="111"/>
                  </a:cubicBezTo>
                  <a:cubicBezTo>
                    <a:pt x="226" y="117"/>
                    <a:pt x="229" y="123"/>
                    <a:pt x="233" y="127"/>
                  </a:cubicBezTo>
                  <a:cubicBezTo>
                    <a:pt x="238" y="132"/>
                    <a:pt x="243" y="136"/>
                    <a:pt x="249" y="138"/>
                  </a:cubicBezTo>
                  <a:cubicBezTo>
                    <a:pt x="254" y="141"/>
                    <a:pt x="261" y="142"/>
                    <a:pt x="268" y="142"/>
                  </a:cubicBezTo>
                  <a:cubicBezTo>
                    <a:pt x="275" y="142"/>
                    <a:pt x="281" y="141"/>
                    <a:pt x="288" y="138"/>
                  </a:cubicBezTo>
                  <a:cubicBezTo>
                    <a:pt x="294" y="134"/>
                    <a:pt x="299" y="129"/>
                    <a:pt x="303" y="123"/>
                  </a:cubicBezTo>
                  <a:cubicBezTo>
                    <a:pt x="303" y="129"/>
                    <a:pt x="303" y="129"/>
                    <a:pt x="303" y="129"/>
                  </a:cubicBezTo>
                  <a:cubicBezTo>
                    <a:pt x="304" y="133"/>
                    <a:pt x="305" y="136"/>
                    <a:pt x="308" y="138"/>
                  </a:cubicBezTo>
                  <a:cubicBezTo>
                    <a:pt x="311" y="141"/>
                    <a:pt x="315" y="142"/>
                    <a:pt x="320" y="142"/>
                  </a:cubicBezTo>
                  <a:cubicBezTo>
                    <a:pt x="323" y="142"/>
                    <a:pt x="326" y="141"/>
                    <a:pt x="331" y="141"/>
                  </a:cubicBezTo>
                  <a:lnTo>
                    <a:pt x="331" y="119"/>
                  </a:lnTo>
                  <a:close/>
                  <a:moveTo>
                    <a:pt x="299" y="104"/>
                  </a:moveTo>
                  <a:cubicBezTo>
                    <a:pt x="298" y="106"/>
                    <a:pt x="297" y="108"/>
                    <a:pt x="295" y="110"/>
                  </a:cubicBezTo>
                  <a:cubicBezTo>
                    <a:pt x="293" y="112"/>
                    <a:pt x="291" y="114"/>
                    <a:pt x="289" y="116"/>
                  </a:cubicBezTo>
                  <a:cubicBezTo>
                    <a:pt x="287" y="117"/>
                    <a:pt x="285" y="118"/>
                    <a:pt x="282" y="119"/>
                  </a:cubicBezTo>
                  <a:cubicBezTo>
                    <a:pt x="280" y="120"/>
                    <a:pt x="277" y="121"/>
                    <a:pt x="275" y="121"/>
                  </a:cubicBezTo>
                  <a:cubicBezTo>
                    <a:pt x="270" y="121"/>
                    <a:pt x="267" y="120"/>
                    <a:pt x="263" y="118"/>
                  </a:cubicBezTo>
                  <a:cubicBezTo>
                    <a:pt x="260" y="117"/>
                    <a:pt x="257" y="115"/>
                    <a:pt x="255" y="112"/>
                  </a:cubicBezTo>
                  <a:cubicBezTo>
                    <a:pt x="252" y="109"/>
                    <a:pt x="250" y="106"/>
                    <a:pt x="249" y="102"/>
                  </a:cubicBezTo>
                  <a:cubicBezTo>
                    <a:pt x="247" y="99"/>
                    <a:pt x="247" y="95"/>
                    <a:pt x="247" y="91"/>
                  </a:cubicBezTo>
                  <a:cubicBezTo>
                    <a:pt x="247" y="87"/>
                    <a:pt x="247" y="83"/>
                    <a:pt x="249" y="79"/>
                  </a:cubicBezTo>
                  <a:cubicBezTo>
                    <a:pt x="250" y="75"/>
                    <a:pt x="252" y="72"/>
                    <a:pt x="254" y="69"/>
                  </a:cubicBezTo>
                  <a:cubicBezTo>
                    <a:pt x="256" y="66"/>
                    <a:pt x="259" y="64"/>
                    <a:pt x="262" y="62"/>
                  </a:cubicBezTo>
                  <a:cubicBezTo>
                    <a:pt x="266" y="61"/>
                    <a:pt x="269" y="60"/>
                    <a:pt x="273" y="60"/>
                  </a:cubicBezTo>
                  <a:cubicBezTo>
                    <a:pt x="276" y="60"/>
                    <a:pt x="278" y="60"/>
                    <a:pt x="281" y="61"/>
                  </a:cubicBezTo>
                  <a:cubicBezTo>
                    <a:pt x="283" y="62"/>
                    <a:pt x="286" y="64"/>
                    <a:pt x="288" y="66"/>
                  </a:cubicBezTo>
                  <a:cubicBezTo>
                    <a:pt x="291" y="67"/>
                    <a:pt x="293" y="69"/>
                    <a:pt x="295" y="72"/>
                  </a:cubicBezTo>
                  <a:cubicBezTo>
                    <a:pt x="297" y="74"/>
                    <a:pt x="298" y="77"/>
                    <a:pt x="299" y="80"/>
                  </a:cubicBezTo>
                  <a:lnTo>
                    <a:pt x="299" y="104"/>
                  </a:lnTo>
                  <a:close/>
                  <a:moveTo>
                    <a:pt x="210" y="116"/>
                  </a:moveTo>
                  <a:cubicBezTo>
                    <a:pt x="188" y="110"/>
                    <a:pt x="188" y="110"/>
                    <a:pt x="188" y="110"/>
                  </a:cubicBezTo>
                  <a:cubicBezTo>
                    <a:pt x="187" y="114"/>
                    <a:pt x="183" y="117"/>
                    <a:pt x="179" y="120"/>
                  </a:cubicBezTo>
                  <a:cubicBezTo>
                    <a:pt x="174" y="122"/>
                    <a:pt x="169" y="124"/>
                    <a:pt x="164" y="124"/>
                  </a:cubicBezTo>
                  <a:cubicBezTo>
                    <a:pt x="161" y="124"/>
                    <a:pt x="158" y="123"/>
                    <a:pt x="155" y="122"/>
                  </a:cubicBezTo>
                  <a:cubicBezTo>
                    <a:pt x="152" y="121"/>
                    <a:pt x="149" y="119"/>
                    <a:pt x="146" y="117"/>
                  </a:cubicBezTo>
                  <a:cubicBezTo>
                    <a:pt x="144" y="115"/>
                    <a:pt x="142" y="112"/>
                    <a:pt x="140" y="109"/>
                  </a:cubicBezTo>
                  <a:cubicBezTo>
                    <a:pt x="139" y="106"/>
                    <a:pt x="138" y="102"/>
                    <a:pt x="138" y="98"/>
                  </a:cubicBezTo>
                  <a:cubicBezTo>
                    <a:pt x="216" y="98"/>
                    <a:pt x="216" y="98"/>
                    <a:pt x="216" y="98"/>
                  </a:cubicBezTo>
                  <a:cubicBezTo>
                    <a:pt x="216" y="97"/>
                    <a:pt x="216" y="96"/>
                    <a:pt x="216" y="95"/>
                  </a:cubicBezTo>
                  <a:cubicBezTo>
                    <a:pt x="216" y="93"/>
                    <a:pt x="216" y="91"/>
                    <a:pt x="216" y="90"/>
                  </a:cubicBezTo>
                  <a:cubicBezTo>
                    <a:pt x="216" y="83"/>
                    <a:pt x="215" y="76"/>
                    <a:pt x="213" y="70"/>
                  </a:cubicBezTo>
                  <a:cubicBezTo>
                    <a:pt x="210" y="64"/>
                    <a:pt x="207" y="58"/>
                    <a:pt x="202" y="54"/>
                  </a:cubicBezTo>
                  <a:cubicBezTo>
                    <a:pt x="198" y="49"/>
                    <a:pt x="192" y="45"/>
                    <a:pt x="186" y="42"/>
                  </a:cubicBezTo>
                  <a:cubicBezTo>
                    <a:pt x="179" y="39"/>
                    <a:pt x="172" y="38"/>
                    <a:pt x="164" y="38"/>
                  </a:cubicBezTo>
                  <a:cubicBezTo>
                    <a:pt x="155" y="38"/>
                    <a:pt x="148" y="39"/>
                    <a:pt x="141" y="42"/>
                  </a:cubicBezTo>
                  <a:cubicBezTo>
                    <a:pt x="135" y="45"/>
                    <a:pt x="129" y="49"/>
                    <a:pt x="124" y="54"/>
                  </a:cubicBezTo>
                  <a:cubicBezTo>
                    <a:pt x="120" y="58"/>
                    <a:pt x="116" y="64"/>
                    <a:pt x="114" y="70"/>
                  </a:cubicBezTo>
                  <a:cubicBezTo>
                    <a:pt x="111" y="77"/>
                    <a:pt x="110" y="84"/>
                    <a:pt x="110" y="91"/>
                  </a:cubicBezTo>
                  <a:cubicBezTo>
                    <a:pt x="110" y="98"/>
                    <a:pt x="111" y="104"/>
                    <a:pt x="114" y="111"/>
                  </a:cubicBezTo>
                  <a:cubicBezTo>
                    <a:pt x="116" y="117"/>
                    <a:pt x="120" y="122"/>
                    <a:pt x="125" y="127"/>
                  </a:cubicBezTo>
                  <a:cubicBezTo>
                    <a:pt x="129" y="132"/>
                    <a:pt x="135" y="136"/>
                    <a:pt x="141" y="138"/>
                  </a:cubicBezTo>
                  <a:cubicBezTo>
                    <a:pt x="148" y="141"/>
                    <a:pt x="155" y="142"/>
                    <a:pt x="163" y="142"/>
                  </a:cubicBezTo>
                  <a:cubicBezTo>
                    <a:pt x="175" y="142"/>
                    <a:pt x="184" y="140"/>
                    <a:pt x="193" y="135"/>
                  </a:cubicBezTo>
                  <a:cubicBezTo>
                    <a:pt x="201" y="130"/>
                    <a:pt x="207" y="124"/>
                    <a:pt x="210" y="116"/>
                  </a:cubicBezTo>
                  <a:close/>
                  <a:moveTo>
                    <a:pt x="140" y="71"/>
                  </a:moveTo>
                  <a:cubicBezTo>
                    <a:pt x="141" y="68"/>
                    <a:pt x="143" y="66"/>
                    <a:pt x="145" y="64"/>
                  </a:cubicBezTo>
                  <a:cubicBezTo>
                    <a:pt x="148" y="61"/>
                    <a:pt x="150" y="60"/>
                    <a:pt x="153" y="58"/>
                  </a:cubicBezTo>
                  <a:cubicBezTo>
                    <a:pt x="156" y="57"/>
                    <a:pt x="160" y="57"/>
                    <a:pt x="163" y="57"/>
                  </a:cubicBezTo>
                  <a:cubicBezTo>
                    <a:pt x="170" y="57"/>
                    <a:pt x="176" y="59"/>
                    <a:pt x="181" y="63"/>
                  </a:cubicBezTo>
                  <a:cubicBezTo>
                    <a:pt x="186" y="68"/>
                    <a:pt x="189" y="74"/>
                    <a:pt x="190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37" y="78"/>
                    <a:pt x="138" y="75"/>
                    <a:pt x="140" y="71"/>
                  </a:cubicBezTo>
                  <a:close/>
                  <a:moveTo>
                    <a:pt x="657" y="55"/>
                  </a:moveTo>
                  <a:cubicBezTo>
                    <a:pt x="653" y="50"/>
                    <a:pt x="648" y="46"/>
                    <a:pt x="642" y="43"/>
                  </a:cubicBezTo>
                  <a:cubicBezTo>
                    <a:pt x="636" y="40"/>
                    <a:pt x="630" y="39"/>
                    <a:pt x="623" y="39"/>
                  </a:cubicBezTo>
                  <a:cubicBezTo>
                    <a:pt x="615" y="39"/>
                    <a:pt x="607" y="41"/>
                    <a:pt x="601" y="45"/>
                  </a:cubicBezTo>
                  <a:cubicBezTo>
                    <a:pt x="594" y="50"/>
                    <a:pt x="589" y="55"/>
                    <a:pt x="584" y="62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74" y="141"/>
                    <a:pt x="574" y="141"/>
                    <a:pt x="574" y="141"/>
                  </a:cubicBezTo>
                  <a:cubicBezTo>
                    <a:pt x="583" y="141"/>
                    <a:pt x="583" y="141"/>
                    <a:pt x="583" y="141"/>
                  </a:cubicBezTo>
                  <a:cubicBezTo>
                    <a:pt x="583" y="121"/>
                    <a:pt x="583" y="121"/>
                    <a:pt x="583" y="121"/>
                  </a:cubicBezTo>
                  <a:cubicBezTo>
                    <a:pt x="587" y="127"/>
                    <a:pt x="592" y="132"/>
                    <a:pt x="599" y="136"/>
                  </a:cubicBezTo>
                  <a:cubicBezTo>
                    <a:pt x="606" y="140"/>
                    <a:pt x="613" y="142"/>
                    <a:pt x="621" y="142"/>
                  </a:cubicBezTo>
                  <a:cubicBezTo>
                    <a:pt x="628" y="142"/>
                    <a:pt x="634" y="141"/>
                    <a:pt x="640" y="138"/>
                  </a:cubicBezTo>
                  <a:cubicBezTo>
                    <a:pt x="646" y="135"/>
                    <a:pt x="651" y="132"/>
                    <a:pt x="655" y="127"/>
                  </a:cubicBezTo>
                  <a:cubicBezTo>
                    <a:pt x="659" y="122"/>
                    <a:pt x="663" y="117"/>
                    <a:pt x="665" y="111"/>
                  </a:cubicBezTo>
                  <a:cubicBezTo>
                    <a:pt x="668" y="104"/>
                    <a:pt x="669" y="98"/>
                    <a:pt x="669" y="91"/>
                  </a:cubicBezTo>
                  <a:cubicBezTo>
                    <a:pt x="669" y="84"/>
                    <a:pt x="668" y="78"/>
                    <a:pt x="666" y="72"/>
                  </a:cubicBezTo>
                  <a:cubicBezTo>
                    <a:pt x="664" y="66"/>
                    <a:pt x="661" y="60"/>
                    <a:pt x="657" y="55"/>
                  </a:cubicBezTo>
                  <a:close/>
                  <a:moveTo>
                    <a:pt x="656" y="107"/>
                  </a:moveTo>
                  <a:cubicBezTo>
                    <a:pt x="654" y="112"/>
                    <a:pt x="651" y="116"/>
                    <a:pt x="648" y="120"/>
                  </a:cubicBezTo>
                  <a:cubicBezTo>
                    <a:pt x="644" y="124"/>
                    <a:pt x="640" y="128"/>
                    <a:pt x="635" y="130"/>
                  </a:cubicBezTo>
                  <a:cubicBezTo>
                    <a:pt x="630" y="133"/>
                    <a:pt x="625" y="134"/>
                    <a:pt x="619" y="134"/>
                  </a:cubicBezTo>
                  <a:cubicBezTo>
                    <a:pt x="616" y="134"/>
                    <a:pt x="612" y="133"/>
                    <a:pt x="608" y="132"/>
                  </a:cubicBezTo>
                  <a:cubicBezTo>
                    <a:pt x="604" y="130"/>
                    <a:pt x="600" y="128"/>
                    <a:pt x="597" y="126"/>
                  </a:cubicBezTo>
                  <a:cubicBezTo>
                    <a:pt x="593" y="124"/>
                    <a:pt x="590" y="121"/>
                    <a:pt x="588" y="118"/>
                  </a:cubicBezTo>
                  <a:cubicBezTo>
                    <a:pt x="586" y="114"/>
                    <a:pt x="584" y="111"/>
                    <a:pt x="584" y="107"/>
                  </a:cubicBezTo>
                  <a:cubicBezTo>
                    <a:pt x="584" y="74"/>
                    <a:pt x="584" y="74"/>
                    <a:pt x="584" y="74"/>
                  </a:cubicBezTo>
                  <a:cubicBezTo>
                    <a:pt x="585" y="70"/>
                    <a:pt x="588" y="67"/>
                    <a:pt x="590" y="64"/>
                  </a:cubicBezTo>
                  <a:cubicBezTo>
                    <a:pt x="593" y="61"/>
                    <a:pt x="595" y="58"/>
                    <a:pt x="599" y="55"/>
                  </a:cubicBezTo>
                  <a:cubicBezTo>
                    <a:pt x="602" y="53"/>
                    <a:pt x="605" y="51"/>
                    <a:pt x="609" y="50"/>
                  </a:cubicBezTo>
                  <a:cubicBezTo>
                    <a:pt x="613" y="48"/>
                    <a:pt x="617" y="47"/>
                    <a:pt x="621" y="47"/>
                  </a:cubicBezTo>
                  <a:cubicBezTo>
                    <a:pt x="626" y="47"/>
                    <a:pt x="632" y="49"/>
                    <a:pt x="636" y="51"/>
                  </a:cubicBezTo>
                  <a:cubicBezTo>
                    <a:pt x="641" y="53"/>
                    <a:pt x="645" y="57"/>
                    <a:pt x="648" y="61"/>
                  </a:cubicBezTo>
                  <a:cubicBezTo>
                    <a:pt x="652" y="65"/>
                    <a:pt x="654" y="69"/>
                    <a:pt x="656" y="75"/>
                  </a:cubicBezTo>
                  <a:cubicBezTo>
                    <a:pt x="658" y="80"/>
                    <a:pt x="659" y="85"/>
                    <a:pt x="659" y="91"/>
                  </a:cubicBezTo>
                  <a:cubicBezTo>
                    <a:pt x="659" y="96"/>
                    <a:pt x="658" y="102"/>
                    <a:pt x="656" y="107"/>
                  </a:cubicBezTo>
                  <a:close/>
                  <a:moveTo>
                    <a:pt x="79" y="89"/>
                  </a:moveTo>
                  <a:cubicBezTo>
                    <a:pt x="87" y="86"/>
                    <a:pt x="93" y="81"/>
                    <a:pt x="97" y="73"/>
                  </a:cubicBezTo>
                  <a:cubicBezTo>
                    <a:pt x="101" y="66"/>
                    <a:pt x="104" y="58"/>
                    <a:pt x="104" y="49"/>
                  </a:cubicBezTo>
                  <a:cubicBezTo>
                    <a:pt x="104" y="44"/>
                    <a:pt x="103" y="38"/>
                    <a:pt x="100" y="33"/>
                  </a:cubicBezTo>
                  <a:cubicBezTo>
                    <a:pt x="98" y="27"/>
                    <a:pt x="95" y="23"/>
                    <a:pt x="91" y="18"/>
                  </a:cubicBezTo>
                  <a:cubicBezTo>
                    <a:pt x="88" y="14"/>
                    <a:pt x="83" y="10"/>
                    <a:pt x="78" y="8"/>
                  </a:cubicBezTo>
                  <a:cubicBezTo>
                    <a:pt x="72" y="5"/>
                    <a:pt x="66" y="4"/>
                    <a:pt x="6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110" y="141"/>
                    <a:pt x="110" y="141"/>
                    <a:pt x="110" y="141"/>
                  </a:cubicBezTo>
                  <a:lnTo>
                    <a:pt x="79" y="89"/>
                  </a:lnTo>
                  <a:close/>
                  <a:moveTo>
                    <a:pt x="76" y="58"/>
                  </a:moveTo>
                  <a:cubicBezTo>
                    <a:pt x="75" y="61"/>
                    <a:pt x="73" y="63"/>
                    <a:pt x="72" y="65"/>
                  </a:cubicBezTo>
                  <a:cubicBezTo>
                    <a:pt x="70" y="67"/>
                    <a:pt x="69" y="69"/>
                    <a:pt x="66" y="70"/>
                  </a:cubicBezTo>
                  <a:cubicBezTo>
                    <a:pt x="64" y="71"/>
                    <a:pt x="62" y="71"/>
                    <a:pt x="60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1" y="27"/>
                    <a:pt x="63" y="28"/>
                    <a:pt x="65" y="29"/>
                  </a:cubicBezTo>
                  <a:cubicBezTo>
                    <a:pt x="68" y="30"/>
                    <a:pt x="70" y="31"/>
                    <a:pt x="71" y="33"/>
                  </a:cubicBezTo>
                  <a:cubicBezTo>
                    <a:pt x="73" y="35"/>
                    <a:pt x="74" y="38"/>
                    <a:pt x="75" y="40"/>
                  </a:cubicBezTo>
                  <a:cubicBezTo>
                    <a:pt x="76" y="43"/>
                    <a:pt x="77" y="46"/>
                    <a:pt x="77" y="49"/>
                  </a:cubicBezTo>
                  <a:cubicBezTo>
                    <a:pt x="77" y="52"/>
                    <a:pt x="77" y="55"/>
                    <a:pt x="76" y="58"/>
                  </a:cubicBezTo>
                  <a:close/>
                  <a:moveTo>
                    <a:pt x="523" y="136"/>
                  </a:moveTo>
                  <a:cubicBezTo>
                    <a:pt x="530" y="131"/>
                    <a:pt x="536" y="125"/>
                    <a:pt x="541" y="117"/>
                  </a:cubicBezTo>
                  <a:cubicBezTo>
                    <a:pt x="541" y="132"/>
                    <a:pt x="541" y="132"/>
                    <a:pt x="541" y="132"/>
                  </a:cubicBezTo>
                  <a:cubicBezTo>
                    <a:pt x="541" y="135"/>
                    <a:pt x="542" y="137"/>
                    <a:pt x="544" y="138"/>
                  </a:cubicBezTo>
                  <a:cubicBezTo>
                    <a:pt x="546" y="140"/>
                    <a:pt x="548" y="141"/>
                    <a:pt x="551" y="141"/>
                  </a:cubicBezTo>
                  <a:cubicBezTo>
                    <a:pt x="552" y="141"/>
                    <a:pt x="552" y="141"/>
                    <a:pt x="552" y="141"/>
                  </a:cubicBezTo>
                  <a:cubicBezTo>
                    <a:pt x="552" y="141"/>
                    <a:pt x="553" y="141"/>
                    <a:pt x="553" y="141"/>
                  </a:cubicBezTo>
                  <a:cubicBezTo>
                    <a:pt x="553" y="132"/>
                    <a:pt x="553" y="132"/>
                    <a:pt x="553" y="132"/>
                  </a:cubicBezTo>
                  <a:cubicBezTo>
                    <a:pt x="551" y="132"/>
                    <a:pt x="549" y="130"/>
                    <a:pt x="549" y="127"/>
                  </a:cubicBezTo>
                  <a:cubicBezTo>
                    <a:pt x="549" y="40"/>
                    <a:pt x="549" y="40"/>
                    <a:pt x="549" y="40"/>
                  </a:cubicBezTo>
                  <a:cubicBezTo>
                    <a:pt x="540" y="40"/>
                    <a:pt x="540" y="40"/>
                    <a:pt x="540" y="40"/>
                  </a:cubicBezTo>
                  <a:cubicBezTo>
                    <a:pt x="540" y="104"/>
                    <a:pt x="540" y="104"/>
                    <a:pt x="540" y="104"/>
                  </a:cubicBezTo>
                  <a:cubicBezTo>
                    <a:pt x="538" y="108"/>
                    <a:pt x="536" y="112"/>
                    <a:pt x="533" y="116"/>
                  </a:cubicBezTo>
                  <a:cubicBezTo>
                    <a:pt x="531" y="120"/>
                    <a:pt x="528" y="123"/>
                    <a:pt x="524" y="125"/>
                  </a:cubicBezTo>
                  <a:cubicBezTo>
                    <a:pt x="521" y="128"/>
                    <a:pt x="517" y="130"/>
                    <a:pt x="513" y="132"/>
                  </a:cubicBezTo>
                  <a:cubicBezTo>
                    <a:pt x="509" y="133"/>
                    <a:pt x="505" y="134"/>
                    <a:pt x="501" y="134"/>
                  </a:cubicBezTo>
                  <a:cubicBezTo>
                    <a:pt x="484" y="134"/>
                    <a:pt x="476" y="121"/>
                    <a:pt x="476" y="97"/>
                  </a:cubicBezTo>
                  <a:cubicBezTo>
                    <a:pt x="476" y="40"/>
                    <a:pt x="476" y="40"/>
                    <a:pt x="476" y="40"/>
                  </a:cubicBezTo>
                  <a:cubicBezTo>
                    <a:pt x="466" y="40"/>
                    <a:pt x="466" y="40"/>
                    <a:pt x="466" y="40"/>
                  </a:cubicBezTo>
                  <a:cubicBezTo>
                    <a:pt x="466" y="98"/>
                    <a:pt x="466" y="98"/>
                    <a:pt x="466" y="98"/>
                  </a:cubicBezTo>
                  <a:cubicBezTo>
                    <a:pt x="466" y="128"/>
                    <a:pt x="477" y="142"/>
                    <a:pt x="498" y="142"/>
                  </a:cubicBezTo>
                  <a:cubicBezTo>
                    <a:pt x="507" y="142"/>
                    <a:pt x="515" y="140"/>
                    <a:pt x="523" y="136"/>
                  </a:cubicBezTo>
                  <a:close/>
                  <a:moveTo>
                    <a:pt x="455" y="110"/>
                  </a:moveTo>
                  <a:cubicBezTo>
                    <a:pt x="447" y="106"/>
                    <a:pt x="447" y="106"/>
                    <a:pt x="447" y="106"/>
                  </a:cubicBezTo>
                  <a:cubicBezTo>
                    <a:pt x="444" y="111"/>
                    <a:pt x="442" y="115"/>
                    <a:pt x="438" y="118"/>
                  </a:cubicBezTo>
                  <a:cubicBezTo>
                    <a:pt x="435" y="121"/>
                    <a:pt x="431" y="124"/>
                    <a:pt x="427" y="126"/>
                  </a:cubicBezTo>
                  <a:cubicBezTo>
                    <a:pt x="423" y="128"/>
                    <a:pt x="419" y="130"/>
                    <a:pt x="414" y="131"/>
                  </a:cubicBezTo>
                  <a:cubicBezTo>
                    <a:pt x="410" y="132"/>
                    <a:pt x="406" y="133"/>
                    <a:pt x="402" y="133"/>
                  </a:cubicBezTo>
                  <a:cubicBezTo>
                    <a:pt x="394" y="133"/>
                    <a:pt x="387" y="131"/>
                    <a:pt x="380" y="128"/>
                  </a:cubicBezTo>
                  <a:cubicBezTo>
                    <a:pt x="374" y="124"/>
                    <a:pt x="368" y="120"/>
                    <a:pt x="363" y="114"/>
                  </a:cubicBezTo>
                  <a:cubicBezTo>
                    <a:pt x="358" y="109"/>
                    <a:pt x="354" y="102"/>
                    <a:pt x="351" y="95"/>
                  </a:cubicBezTo>
                  <a:cubicBezTo>
                    <a:pt x="349" y="88"/>
                    <a:pt x="347" y="80"/>
                    <a:pt x="347" y="72"/>
                  </a:cubicBezTo>
                  <a:cubicBezTo>
                    <a:pt x="347" y="65"/>
                    <a:pt x="348" y="57"/>
                    <a:pt x="351" y="50"/>
                  </a:cubicBezTo>
                  <a:cubicBezTo>
                    <a:pt x="353" y="43"/>
                    <a:pt x="357" y="37"/>
                    <a:pt x="361" y="31"/>
                  </a:cubicBezTo>
                  <a:cubicBezTo>
                    <a:pt x="366" y="26"/>
                    <a:pt x="371" y="21"/>
                    <a:pt x="378" y="17"/>
                  </a:cubicBezTo>
                  <a:cubicBezTo>
                    <a:pt x="385" y="14"/>
                    <a:pt x="392" y="12"/>
                    <a:pt x="401" y="12"/>
                  </a:cubicBezTo>
                  <a:cubicBezTo>
                    <a:pt x="405" y="12"/>
                    <a:pt x="409" y="13"/>
                    <a:pt x="413" y="14"/>
                  </a:cubicBezTo>
                  <a:cubicBezTo>
                    <a:pt x="417" y="14"/>
                    <a:pt x="421" y="16"/>
                    <a:pt x="425" y="18"/>
                  </a:cubicBezTo>
                  <a:cubicBezTo>
                    <a:pt x="429" y="20"/>
                    <a:pt x="432" y="22"/>
                    <a:pt x="436" y="26"/>
                  </a:cubicBezTo>
                  <a:cubicBezTo>
                    <a:pt x="439" y="29"/>
                    <a:pt x="442" y="33"/>
                    <a:pt x="444" y="38"/>
                  </a:cubicBezTo>
                  <a:cubicBezTo>
                    <a:pt x="452" y="33"/>
                    <a:pt x="452" y="33"/>
                    <a:pt x="452" y="33"/>
                  </a:cubicBezTo>
                  <a:cubicBezTo>
                    <a:pt x="448" y="24"/>
                    <a:pt x="442" y="17"/>
                    <a:pt x="433" y="11"/>
                  </a:cubicBezTo>
                  <a:cubicBezTo>
                    <a:pt x="425" y="6"/>
                    <a:pt x="414" y="3"/>
                    <a:pt x="402" y="3"/>
                  </a:cubicBezTo>
                  <a:cubicBezTo>
                    <a:pt x="392" y="3"/>
                    <a:pt x="383" y="5"/>
                    <a:pt x="375" y="9"/>
                  </a:cubicBezTo>
                  <a:cubicBezTo>
                    <a:pt x="367" y="13"/>
                    <a:pt x="360" y="18"/>
                    <a:pt x="354" y="25"/>
                  </a:cubicBezTo>
                  <a:cubicBezTo>
                    <a:pt x="349" y="31"/>
                    <a:pt x="345" y="39"/>
                    <a:pt x="342" y="47"/>
                  </a:cubicBezTo>
                  <a:cubicBezTo>
                    <a:pt x="339" y="55"/>
                    <a:pt x="337" y="63"/>
                    <a:pt x="337" y="71"/>
                  </a:cubicBezTo>
                  <a:cubicBezTo>
                    <a:pt x="337" y="80"/>
                    <a:pt x="339" y="89"/>
                    <a:pt x="342" y="97"/>
                  </a:cubicBezTo>
                  <a:cubicBezTo>
                    <a:pt x="345" y="105"/>
                    <a:pt x="350" y="113"/>
                    <a:pt x="355" y="119"/>
                  </a:cubicBezTo>
                  <a:cubicBezTo>
                    <a:pt x="361" y="126"/>
                    <a:pt x="368" y="131"/>
                    <a:pt x="375" y="136"/>
                  </a:cubicBezTo>
                  <a:cubicBezTo>
                    <a:pt x="383" y="140"/>
                    <a:pt x="392" y="142"/>
                    <a:pt x="401" y="142"/>
                  </a:cubicBezTo>
                  <a:cubicBezTo>
                    <a:pt x="406" y="142"/>
                    <a:pt x="412" y="141"/>
                    <a:pt x="417" y="140"/>
                  </a:cubicBezTo>
                  <a:cubicBezTo>
                    <a:pt x="423" y="138"/>
                    <a:pt x="428" y="136"/>
                    <a:pt x="433" y="134"/>
                  </a:cubicBezTo>
                  <a:cubicBezTo>
                    <a:pt x="437" y="131"/>
                    <a:pt x="442" y="128"/>
                    <a:pt x="446" y="124"/>
                  </a:cubicBezTo>
                  <a:cubicBezTo>
                    <a:pt x="450" y="120"/>
                    <a:pt x="453" y="115"/>
                    <a:pt x="455" y="110"/>
                  </a:cubicBezTo>
                  <a:close/>
                  <a:moveTo>
                    <a:pt x="137" y="180"/>
                  </a:moveTo>
                  <a:cubicBezTo>
                    <a:pt x="135" y="182"/>
                    <a:pt x="133" y="184"/>
                    <a:pt x="132" y="186"/>
                  </a:cubicBezTo>
                  <a:cubicBezTo>
                    <a:pt x="132" y="178"/>
                    <a:pt x="132" y="178"/>
                    <a:pt x="132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2" y="212"/>
                    <a:pt x="132" y="212"/>
                    <a:pt x="132" y="212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3" y="188"/>
                    <a:pt x="134" y="186"/>
                    <a:pt x="137" y="185"/>
                  </a:cubicBezTo>
                  <a:cubicBezTo>
                    <a:pt x="139" y="183"/>
                    <a:pt x="141" y="182"/>
                    <a:pt x="144" y="182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1" y="178"/>
                    <a:pt x="139" y="179"/>
                    <a:pt x="137" y="180"/>
                  </a:cubicBezTo>
                  <a:close/>
                  <a:moveTo>
                    <a:pt x="112" y="183"/>
                  </a:moveTo>
                  <a:cubicBezTo>
                    <a:pt x="110" y="181"/>
                    <a:pt x="109" y="180"/>
                    <a:pt x="107" y="179"/>
                  </a:cubicBezTo>
                  <a:cubicBezTo>
                    <a:pt x="105" y="178"/>
                    <a:pt x="102" y="178"/>
                    <a:pt x="100" y="178"/>
                  </a:cubicBezTo>
                  <a:cubicBezTo>
                    <a:pt x="98" y="178"/>
                    <a:pt x="95" y="178"/>
                    <a:pt x="93" y="179"/>
                  </a:cubicBezTo>
                  <a:cubicBezTo>
                    <a:pt x="91" y="180"/>
                    <a:pt x="90" y="181"/>
                    <a:pt x="88" y="183"/>
                  </a:cubicBezTo>
                  <a:cubicBezTo>
                    <a:pt x="87" y="184"/>
                    <a:pt x="85" y="186"/>
                    <a:pt x="85" y="188"/>
                  </a:cubicBezTo>
                  <a:cubicBezTo>
                    <a:pt x="84" y="190"/>
                    <a:pt x="83" y="192"/>
                    <a:pt x="83" y="195"/>
                  </a:cubicBezTo>
                  <a:cubicBezTo>
                    <a:pt x="83" y="197"/>
                    <a:pt x="84" y="199"/>
                    <a:pt x="85" y="202"/>
                  </a:cubicBezTo>
                  <a:cubicBezTo>
                    <a:pt x="85" y="204"/>
                    <a:pt x="87" y="205"/>
                    <a:pt x="88" y="207"/>
                  </a:cubicBezTo>
                  <a:cubicBezTo>
                    <a:pt x="90" y="209"/>
                    <a:pt x="91" y="210"/>
                    <a:pt x="93" y="211"/>
                  </a:cubicBezTo>
                  <a:cubicBezTo>
                    <a:pt x="95" y="212"/>
                    <a:pt x="98" y="212"/>
                    <a:pt x="100" y="212"/>
                  </a:cubicBezTo>
                  <a:cubicBezTo>
                    <a:pt x="102" y="212"/>
                    <a:pt x="103" y="212"/>
                    <a:pt x="105" y="212"/>
                  </a:cubicBezTo>
                  <a:cubicBezTo>
                    <a:pt x="106" y="211"/>
                    <a:pt x="108" y="211"/>
                    <a:pt x="109" y="210"/>
                  </a:cubicBezTo>
                  <a:cubicBezTo>
                    <a:pt x="110" y="209"/>
                    <a:pt x="111" y="208"/>
                    <a:pt x="112" y="207"/>
                  </a:cubicBezTo>
                  <a:cubicBezTo>
                    <a:pt x="113" y="206"/>
                    <a:pt x="114" y="205"/>
                    <a:pt x="114" y="204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0" y="204"/>
                    <a:pt x="110" y="205"/>
                    <a:pt x="109" y="205"/>
                  </a:cubicBezTo>
                  <a:cubicBezTo>
                    <a:pt x="108" y="206"/>
                    <a:pt x="107" y="207"/>
                    <a:pt x="106" y="207"/>
                  </a:cubicBezTo>
                  <a:cubicBezTo>
                    <a:pt x="106" y="208"/>
                    <a:pt x="105" y="208"/>
                    <a:pt x="103" y="208"/>
                  </a:cubicBezTo>
                  <a:cubicBezTo>
                    <a:pt x="102" y="209"/>
                    <a:pt x="101" y="209"/>
                    <a:pt x="100" y="209"/>
                  </a:cubicBezTo>
                  <a:cubicBezTo>
                    <a:pt x="99" y="209"/>
                    <a:pt x="97" y="209"/>
                    <a:pt x="96" y="208"/>
                  </a:cubicBezTo>
                  <a:cubicBezTo>
                    <a:pt x="94" y="207"/>
                    <a:pt x="93" y="206"/>
                    <a:pt x="92" y="205"/>
                  </a:cubicBezTo>
                  <a:cubicBezTo>
                    <a:pt x="91" y="204"/>
                    <a:pt x="90" y="203"/>
                    <a:pt x="89" y="201"/>
                  </a:cubicBezTo>
                  <a:cubicBezTo>
                    <a:pt x="89" y="200"/>
                    <a:pt x="88" y="198"/>
                    <a:pt x="88" y="196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117" y="196"/>
                    <a:pt x="117" y="196"/>
                    <a:pt x="117" y="196"/>
                  </a:cubicBezTo>
                  <a:cubicBezTo>
                    <a:pt x="117" y="195"/>
                    <a:pt x="117" y="195"/>
                    <a:pt x="117" y="195"/>
                  </a:cubicBezTo>
                  <a:cubicBezTo>
                    <a:pt x="117" y="192"/>
                    <a:pt x="116" y="190"/>
                    <a:pt x="115" y="188"/>
                  </a:cubicBezTo>
                  <a:cubicBezTo>
                    <a:pt x="115" y="186"/>
                    <a:pt x="113" y="184"/>
                    <a:pt x="112" y="183"/>
                  </a:cubicBezTo>
                  <a:close/>
                  <a:moveTo>
                    <a:pt x="88" y="193"/>
                  </a:moveTo>
                  <a:cubicBezTo>
                    <a:pt x="88" y="191"/>
                    <a:pt x="88" y="190"/>
                    <a:pt x="89" y="188"/>
                  </a:cubicBezTo>
                  <a:cubicBezTo>
                    <a:pt x="90" y="187"/>
                    <a:pt x="91" y="186"/>
                    <a:pt x="92" y="184"/>
                  </a:cubicBezTo>
                  <a:cubicBezTo>
                    <a:pt x="93" y="183"/>
                    <a:pt x="94" y="183"/>
                    <a:pt x="96" y="182"/>
                  </a:cubicBezTo>
                  <a:cubicBezTo>
                    <a:pt x="97" y="181"/>
                    <a:pt x="98" y="181"/>
                    <a:pt x="100" y="181"/>
                  </a:cubicBezTo>
                  <a:cubicBezTo>
                    <a:pt x="102" y="181"/>
                    <a:pt x="103" y="181"/>
                    <a:pt x="105" y="182"/>
                  </a:cubicBezTo>
                  <a:cubicBezTo>
                    <a:pt x="106" y="183"/>
                    <a:pt x="107" y="183"/>
                    <a:pt x="108" y="184"/>
                  </a:cubicBezTo>
                  <a:cubicBezTo>
                    <a:pt x="110" y="186"/>
                    <a:pt x="110" y="187"/>
                    <a:pt x="111" y="188"/>
                  </a:cubicBezTo>
                  <a:cubicBezTo>
                    <a:pt x="112" y="190"/>
                    <a:pt x="112" y="191"/>
                    <a:pt x="112" y="193"/>
                  </a:cubicBezTo>
                  <a:lnTo>
                    <a:pt x="88" y="193"/>
                  </a:lnTo>
                  <a:close/>
                  <a:moveTo>
                    <a:pt x="180" y="182"/>
                  </a:moveTo>
                  <a:cubicBezTo>
                    <a:pt x="180" y="180"/>
                    <a:pt x="179" y="179"/>
                    <a:pt x="177" y="179"/>
                  </a:cubicBezTo>
                  <a:cubicBezTo>
                    <a:pt x="176" y="178"/>
                    <a:pt x="175" y="178"/>
                    <a:pt x="173" y="178"/>
                  </a:cubicBezTo>
                  <a:cubicBezTo>
                    <a:pt x="170" y="178"/>
                    <a:pt x="167" y="178"/>
                    <a:pt x="164" y="180"/>
                  </a:cubicBezTo>
                  <a:cubicBezTo>
                    <a:pt x="162" y="181"/>
                    <a:pt x="160" y="183"/>
                    <a:pt x="159" y="186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55" y="178"/>
                    <a:pt x="155" y="178"/>
                    <a:pt x="155" y="178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9" y="212"/>
                    <a:pt x="159" y="212"/>
                    <a:pt x="159" y="212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59" y="190"/>
                    <a:pt x="160" y="189"/>
                    <a:pt x="161" y="187"/>
                  </a:cubicBezTo>
                  <a:cubicBezTo>
                    <a:pt x="162" y="186"/>
                    <a:pt x="163" y="185"/>
                    <a:pt x="164" y="184"/>
                  </a:cubicBezTo>
                  <a:cubicBezTo>
                    <a:pt x="165" y="183"/>
                    <a:pt x="166" y="183"/>
                    <a:pt x="167" y="182"/>
                  </a:cubicBezTo>
                  <a:cubicBezTo>
                    <a:pt x="169" y="182"/>
                    <a:pt x="170" y="182"/>
                    <a:pt x="171" y="182"/>
                  </a:cubicBezTo>
                  <a:cubicBezTo>
                    <a:pt x="174" y="182"/>
                    <a:pt x="175" y="183"/>
                    <a:pt x="177" y="184"/>
                  </a:cubicBezTo>
                  <a:cubicBezTo>
                    <a:pt x="178" y="186"/>
                    <a:pt x="178" y="189"/>
                    <a:pt x="178" y="193"/>
                  </a:cubicBezTo>
                  <a:cubicBezTo>
                    <a:pt x="178" y="212"/>
                    <a:pt x="178" y="212"/>
                    <a:pt x="178" y="212"/>
                  </a:cubicBezTo>
                  <a:cubicBezTo>
                    <a:pt x="183" y="212"/>
                    <a:pt x="183" y="212"/>
                    <a:pt x="183" y="212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183" y="190"/>
                    <a:pt x="182" y="188"/>
                    <a:pt x="182" y="186"/>
                  </a:cubicBezTo>
                  <a:cubicBezTo>
                    <a:pt x="182" y="184"/>
                    <a:pt x="181" y="183"/>
                    <a:pt x="180" y="182"/>
                  </a:cubicBezTo>
                  <a:close/>
                  <a:moveTo>
                    <a:pt x="45" y="182"/>
                  </a:moveTo>
                  <a:cubicBezTo>
                    <a:pt x="44" y="180"/>
                    <a:pt x="43" y="179"/>
                    <a:pt x="42" y="179"/>
                  </a:cubicBezTo>
                  <a:cubicBezTo>
                    <a:pt x="41" y="178"/>
                    <a:pt x="39" y="178"/>
                    <a:pt x="37" y="178"/>
                  </a:cubicBezTo>
                  <a:cubicBezTo>
                    <a:pt x="34" y="178"/>
                    <a:pt x="32" y="178"/>
                    <a:pt x="29" y="180"/>
                  </a:cubicBezTo>
                  <a:cubicBezTo>
                    <a:pt x="27" y="181"/>
                    <a:pt x="25" y="183"/>
                    <a:pt x="23" y="186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4" y="212"/>
                    <a:pt x="24" y="212"/>
                    <a:pt x="24" y="21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24" y="190"/>
                    <a:pt x="25" y="189"/>
                    <a:pt x="25" y="187"/>
                  </a:cubicBezTo>
                  <a:cubicBezTo>
                    <a:pt x="26" y="186"/>
                    <a:pt x="27" y="185"/>
                    <a:pt x="28" y="184"/>
                  </a:cubicBezTo>
                  <a:cubicBezTo>
                    <a:pt x="29" y="183"/>
                    <a:pt x="31" y="183"/>
                    <a:pt x="32" y="182"/>
                  </a:cubicBezTo>
                  <a:cubicBezTo>
                    <a:pt x="33" y="182"/>
                    <a:pt x="34" y="182"/>
                    <a:pt x="36" y="182"/>
                  </a:cubicBezTo>
                  <a:cubicBezTo>
                    <a:pt x="38" y="182"/>
                    <a:pt x="40" y="183"/>
                    <a:pt x="41" y="184"/>
                  </a:cubicBezTo>
                  <a:cubicBezTo>
                    <a:pt x="42" y="186"/>
                    <a:pt x="43" y="189"/>
                    <a:pt x="43" y="193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192"/>
                    <a:pt x="47" y="192"/>
                    <a:pt x="47" y="192"/>
                  </a:cubicBezTo>
                  <a:cubicBezTo>
                    <a:pt x="47" y="190"/>
                    <a:pt x="47" y="188"/>
                    <a:pt x="47" y="186"/>
                  </a:cubicBezTo>
                  <a:cubicBezTo>
                    <a:pt x="46" y="184"/>
                    <a:pt x="46" y="183"/>
                    <a:pt x="45" y="182"/>
                  </a:cubicBezTo>
                  <a:close/>
                  <a:moveTo>
                    <a:pt x="413" y="208"/>
                  </a:moveTo>
                  <a:cubicBezTo>
                    <a:pt x="413" y="208"/>
                    <a:pt x="412" y="208"/>
                    <a:pt x="412" y="208"/>
                  </a:cubicBezTo>
                  <a:cubicBezTo>
                    <a:pt x="410" y="208"/>
                    <a:pt x="409" y="208"/>
                    <a:pt x="409" y="207"/>
                  </a:cubicBezTo>
                  <a:cubicBezTo>
                    <a:pt x="408" y="206"/>
                    <a:pt x="408" y="205"/>
                    <a:pt x="408" y="204"/>
                  </a:cubicBezTo>
                  <a:cubicBezTo>
                    <a:pt x="408" y="165"/>
                    <a:pt x="408" y="165"/>
                    <a:pt x="408" y="165"/>
                  </a:cubicBezTo>
                  <a:cubicBezTo>
                    <a:pt x="403" y="165"/>
                    <a:pt x="403" y="165"/>
                    <a:pt x="403" y="165"/>
                  </a:cubicBezTo>
                  <a:cubicBezTo>
                    <a:pt x="403" y="205"/>
                    <a:pt x="403" y="205"/>
                    <a:pt x="403" y="205"/>
                  </a:cubicBezTo>
                  <a:cubicBezTo>
                    <a:pt x="403" y="208"/>
                    <a:pt x="404" y="209"/>
                    <a:pt x="405" y="210"/>
                  </a:cubicBezTo>
                  <a:cubicBezTo>
                    <a:pt x="406" y="211"/>
                    <a:pt x="408" y="212"/>
                    <a:pt x="410" y="212"/>
                  </a:cubicBezTo>
                  <a:cubicBezTo>
                    <a:pt x="411" y="212"/>
                    <a:pt x="412" y="212"/>
                    <a:pt x="413" y="212"/>
                  </a:cubicBezTo>
                  <a:cubicBezTo>
                    <a:pt x="414" y="211"/>
                    <a:pt x="415" y="211"/>
                    <a:pt x="416" y="211"/>
                  </a:cubicBezTo>
                  <a:cubicBezTo>
                    <a:pt x="415" y="207"/>
                    <a:pt x="415" y="207"/>
                    <a:pt x="415" y="207"/>
                  </a:cubicBezTo>
                  <a:cubicBezTo>
                    <a:pt x="415" y="207"/>
                    <a:pt x="414" y="208"/>
                    <a:pt x="413" y="208"/>
                  </a:cubicBezTo>
                  <a:close/>
                  <a:moveTo>
                    <a:pt x="348" y="182"/>
                  </a:moveTo>
                  <a:cubicBezTo>
                    <a:pt x="347" y="180"/>
                    <a:pt x="346" y="179"/>
                    <a:pt x="345" y="179"/>
                  </a:cubicBezTo>
                  <a:cubicBezTo>
                    <a:pt x="344" y="178"/>
                    <a:pt x="342" y="178"/>
                    <a:pt x="340" y="178"/>
                  </a:cubicBezTo>
                  <a:cubicBezTo>
                    <a:pt x="337" y="178"/>
                    <a:pt x="335" y="178"/>
                    <a:pt x="332" y="180"/>
                  </a:cubicBezTo>
                  <a:cubicBezTo>
                    <a:pt x="329" y="181"/>
                    <a:pt x="328" y="183"/>
                    <a:pt x="326" y="186"/>
                  </a:cubicBezTo>
                  <a:cubicBezTo>
                    <a:pt x="326" y="178"/>
                    <a:pt x="326" y="178"/>
                    <a:pt x="326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2" y="212"/>
                    <a:pt x="322" y="212"/>
                    <a:pt x="322" y="212"/>
                  </a:cubicBezTo>
                  <a:cubicBezTo>
                    <a:pt x="327" y="212"/>
                    <a:pt x="327" y="212"/>
                    <a:pt x="327" y="212"/>
                  </a:cubicBezTo>
                  <a:cubicBezTo>
                    <a:pt x="327" y="191"/>
                    <a:pt x="327" y="191"/>
                    <a:pt x="327" y="191"/>
                  </a:cubicBezTo>
                  <a:cubicBezTo>
                    <a:pt x="327" y="190"/>
                    <a:pt x="328" y="189"/>
                    <a:pt x="328" y="187"/>
                  </a:cubicBezTo>
                  <a:cubicBezTo>
                    <a:pt x="329" y="186"/>
                    <a:pt x="330" y="185"/>
                    <a:pt x="331" y="184"/>
                  </a:cubicBezTo>
                  <a:cubicBezTo>
                    <a:pt x="332" y="183"/>
                    <a:pt x="334" y="183"/>
                    <a:pt x="335" y="182"/>
                  </a:cubicBezTo>
                  <a:cubicBezTo>
                    <a:pt x="336" y="182"/>
                    <a:pt x="337" y="182"/>
                    <a:pt x="339" y="182"/>
                  </a:cubicBezTo>
                  <a:cubicBezTo>
                    <a:pt x="341" y="182"/>
                    <a:pt x="343" y="183"/>
                    <a:pt x="344" y="184"/>
                  </a:cubicBezTo>
                  <a:cubicBezTo>
                    <a:pt x="345" y="186"/>
                    <a:pt x="346" y="189"/>
                    <a:pt x="346" y="193"/>
                  </a:cubicBezTo>
                  <a:cubicBezTo>
                    <a:pt x="346" y="212"/>
                    <a:pt x="346" y="212"/>
                    <a:pt x="346" y="212"/>
                  </a:cubicBezTo>
                  <a:cubicBezTo>
                    <a:pt x="350" y="212"/>
                    <a:pt x="350" y="212"/>
                    <a:pt x="350" y="212"/>
                  </a:cubicBezTo>
                  <a:cubicBezTo>
                    <a:pt x="350" y="192"/>
                    <a:pt x="350" y="192"/>
                    <a:pt x="350" y="192"/>
                  </a:cubicBezTo>
                  <a:cubicBezTo>
                    <a:pt x="350" y="190"/>
                    <a:pt x="350" y="188"/>
                    <a:pt x="350" y="186"/>
                  </a:cubicBezTo>
                  <a:cubicBezTo>
                    <a:pt x="349" y="184"/>
                    <a:pt x="349" y="183"/>
                    <a:pt x="348" y="182"/>
                  </a:cubicBezTo>
                  <a:close/>
                  <a:moveTo>
                    <a:pt x="74" y="207"/>
                  </a:moveTo>
                  <a:cubicBezTo>
                    <a:pt x="73" y="208"/>
                    <a:pt x="72" y="208"/>
                    <a:pt x="70" y="208"/>
                  </a:cubicBezTo>
                  <a:cubicBezTo>
                    <a:pt x="69" y="208"/>
                    <a:pt x="69" y="208"/>
                    <a:pt x="68" y="207"/>
                  </a:cubicBezTo>
                  <a:cubicBezTo>
                    <a:pt x="67" y="206"/>
                    <a:pt x="67" y="206"/>
                    <a:pt x="66" y="204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4" y="178"/>
                    <a:pt x="74" y="178"/>
                    <a:pt x="74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2" y="167"/>
                    <a:pt x="62" y="167"/>
                    <a:pt x="62" y="167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62" y="182"/>
                    <a:pt x="62" y="182"/>
                    <a:pt x="62" y="182"/>
                  </a:cubicBezTo>
                  <a:cubicBezTo>
                    <a:pt x="62" y="206"/>
                    <a:pt x="62" y="206"/>
                    <a:pt x="62" y="206"/>
                  </a:cubicBezTo>
                  <a:cubicBezTo>
                    <a:pt x="62" y="207"/>
                    <a:pt x="62" y="208"/>
                    <a:pt x="63" y="208"/>
                  </a:cubicBezTo>
                  <a:cubicBezTo>
                    <a:pt x="63" y="209"/>
                    <a:pt x="64" y="210"/>
                    <a:pt x="64" y="210"/>
                  </a:cubicBezTo>
                  <a:cubicBezTo>
                    <a:pt x="65" y="211"/>
                    <a:pt x="66" y="211"/>
                    <a:pt x="66" y="212"/>
                  </a:cubicBezTo>
                  <a:cubicBezTo>
                    <a:pt x="67" y="212"/>
                    <a:pt x="68" y="212"/>
                    <a:pt x="69" y="212"/>
                  </a:cubicBezTo>
                  <a:cubicBezTo>
                    <a:pt x="70" y="212"/>
                    <a:pt x="71" y="212"/>
                    <a:pt x="72" y="212"/>
                  </a:cubicBezTo>
                  <a:cubicBezTo>
                    <a:pt x="72" y="212"/>
                    <a:pt x="73" y="211"/>
                    <a:pt x="74" y="211"/>
                  </a:cubicBezTo>
                  <a:cubicBezTo>
                    <a:pt x="74" y="211"/>
                    <a:pt x="75" y="211"/>
                    <a:pt x="76" y="210"/>
                  </a:cubicBezTo>
                  <a:cubicBezTo>
                    <a:pt x="76" y="210"/>
                    <a:pt x="76" y="210"/>
                    <a:pt x="77" y="210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5" y="207"/>
                    <a:pt x="75" y="207"/>
                    <a:pt x="74" y="207"/>
                  </a:cubicBezTo>
                  <a:close/>
                  <a:moveTo>
                    <a:pt x="555" y="203"/>
                  </a:moveTo>
                  <a:cubicBezTo>
                    <a:pt x="554" y="204"/>
                    <a:pt x="553" y="205"/>
                    <a:pt x="552" y="206"/>
                  </a:cubicBezTo>
                  <a:cubicBezTo>
                    <a:pt x="550" y="207"/>
                    <a:pt x="549" y="207"/>
                    <a:pt x="548" y="207"/>
                  </a:cubicBezTo>
                  <a:cubicBezTo>
                    <a:pt x="546" y="208"/>
                    <a:pt x="545" y="208"/>
                    <a:pt x="544" y="208"/>
                  </a:cubicBezTo>
                  <a:cubicBezTo>
                    <a:pt x="541" y="208"/>
                    <a:pt x="539" y="207"/>
                    <a:pt x="537" y="206"/>
                  </a:cubicBezTo>
                  <a:cubicBezTo>
                    <a:pt x="535" y="205"/>
                    <a:pt x="533" y="204"/>
                    <a:pt x="532" y="202"/>
                  </a:cubicBezTo>
                  <a:cubicBezTo>
                    <a:pt x="530" y="200"/>
                    <a:pt x="529" y="198"/>
                    <a:pt x="528" y="196"/>
                  </a:cubicBezTo>
                  <a:cubicBezTo>
                    <a:pt x="527" y="194"/>
                    <a:pt x="527" y="191"/>
                    <a:pt x="527" y="189"/>
                  </a:cubicBezTo>
                  <a:cubicBezTo>
                    <a:pt x="527" y="187"/>
                    <a:pt x="527" y="184"/>
                    <a:pt x="528" y="182"/>
                  </a:cubicBezTo>
                  <a:cubicBezTo>
                    <a:pt x="529" y="180"/>
                    <a:pt x="530" y="178"/>
                    <a:pt x="531" y="176"/>
                  </a:cubicBezTo>
                  <a:cubicBezTo>
                    <a:pt x="533" y="174"/>
                    <a:pt x="534" y="173"/>
                    <a:pt x="536" y="172"/>
                  </a:cubicBezTo>
                  <a:cubicBezTo>
                    <a:pt x="539" y="171"/>
                    <a:pt x="541" y="170"/>
                    <a:pt x="544" y="170"/>
                  </a:cubicBezTo>
                  <a:cubicBezTo>
                    <a:pt x="545" y="170"/>
                    <a:pt x="546" y="170"/>
                    <a:pt x="547" y="170"/>
                  </a:cubicBezTo>
                  <a:cubicBezTo>
                    <a:pt x="549" y="171"/>
                    <a:pt x="550" y="171"/>
                    <a:pt x="551" y="172"/>
                  </a:cubicBezTo>
                  <a:cubicBezTo>
                    <a:pt x="552" y="172"/>
                    <a:pt x="553" y="173"/>
                    <a:pt x="555" y="174"/>
                  </a:cubicBezTo>
                  <a:cubicBezTo>
                    <a:pt x="556" y="175"/>
                    <a:pt x="556" y="177"/>
                    <a:pt x="557" y="178"/>
                  </a:cubicBezTo>
                  <a:cubicBezTo>
                    <a:pt x="561" y="176"/>
                    <a:pt x="561" y="176"/>
                    <a:pt x="561" y="176"/>
                  </a:cubicBezTo>
                  <a:cubicBezTo>
                    <a:pt x="559" y="173"/>
                    <a:pt x="557" y="171"/>
                    <a:pt x="554" y="169"/>
                  </a:cubicBezTo>
                  <a:cubicBezTo>
                    <a:pt x="551" y="167"/>
                    <a:pt x="548" y="166"/>
                    <a:pt x="544" y="166"/>
                  </a:cubicBezTo>
                  <a:cubicBezTo>
                    <a:pt x="541" y="166"/>
                    <a:pt x="537" y="167"/>
                    <a:pt x="535" y="168"/>
                  </a:cubicBezTo>
                  <a:cubicBezTo>
                    <a:pt x="532" y="169"/>
                    <a:pt x="530" y="171"/>
                    <a:pt x="528" y="173"/>
                  </a:cubicBezTo>
                  <a:cubicBezTo>
                    <a:pt x="526" y="175"/>
                    <a:pt x="525" y="178"/>
                    <a:pt x="524" y="180"/>
                  </a:cubicBezTo>
                  <a:cubicBezTo>
                    <a:pt x="523" y="183"/>
                    <a:pt x="522" y="186"/>
                    <a:pt x="522" y="189"/>
                  </a:cubicBezTo>
                  <a:cubicBezTo>
                    <a:pt x="522" y="191"/>
                    <a:pt x="523" y="194"/>
                    <a:pt x="524" y="197"/>
                  </a:cubicBezTo>
                  <a:cubicBezTo>
                    <a:pt x="525" y="200"/>
                    <a:pt x="526" y="202"/>
                    <a:pt x="528" y="205"/>
                  </a:cubicBezTo>
                  <a:cubicBezTo>
                    <a:pt x="530" y="207"/>
                    <a:pt x="532" y="209"/>
                    <a:pt x="535" y="210"/>
                  </a:cubicBezTo>
                  <a:cubicBezTo>
                    <a:pt x="538" y="211"/>
                    <a:pt x="540" y="212"/>
                    <a:pt x="544" y="212"/>
                  </a:cubicBezTo>
                  <a:cubicBezTo>
                    <a:pt x="545" y="212"/>
                    <a:pt x="547" y="212"/>
                    <a:pt x="549" y="211"/>
                  </a:cubicBezTo>
                  <a:cubicBezTo>
                    <a:pt x="551" y="211"/>
                    <a:pt x="552" y="210"/>
                    <a:pt x="554" y="209"/>
                  </a:cubicBezTo>
                  <a:cubicBezTo>
                    <a:pt x="556" y="208"/>
                    <a:pt x="557" y="207"/>
                    <a:pt x="559" y="206"/>
                  </a:cubicBezTo>
                  <a:cubicBezTo>
                    <a:pt x="560" y="205"/>
                    <a:pt x="561" y="203"/>
                    <a:pt x="562" y="201"/>
                  </a:cubicBezTo>
                  <a:cubicBezTo>
                    <a:pt x="558" y="199"/>
                    <a:pt x="558" y="199"/>
                    <a:pt x="558" y="199"/>
                  </a:cubicBezTo>
                  <a:cubicBezTo>
                    <a:pt x="557" y="201"/>
                    <a:pt x="556" y="202"/>
                    <a:pt x="555" y="203"/>
                  </a:cubicBezTo>
                  <a:close/>
                  <a:moveTo>
                    <a:pt x="0" y="212"/>
                  </a:moveTo>
                  <a:cubicBezTo>
                    <a:pt x="4" y="212"/>
                    <a:pt x="4" y="212"/>
                    <a:pt x="4" y="212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0" y="166"/>
                    <a:pt x="0" y="166"/>
                    <a:pt x="0" y="166"/>
                  </a:cubicBezTo>
                  <a:lnTo>
                    <a:pt x="0" y="212"/>
                  </a:lnTo>
                  <a:close/>
                  <a:moveTo>
                    <a:pt x="261" y="212"/>
                  </a:moveTo>
                  <a:cubicBezTo>
                    <a:pt x="266" y="212"/>
                    <a:pt x="266" y="212"/>
                    <a:pt x="266" y="212"/>
                  </a:cubicBezTo>
                  <a:cubicBezTo>
                    <a:pt x="266" y="178"/>
                    <a:pt x="266" y="178"/>
                    <a:pt x="266" y="178"/>
                  </a:cubicBezTo>
                  <a:cubicBezTo>
                    <a:pt x="261" y="178"/>
                    <a:pt x="261" y="178"/>
                    <a:pt x="261" y="178"/>
                  </a:cubicBezTo>
                  <a:lnTo>
                    <a:pt x="261" y="212"/>
                  </a:lnTo>
                  <a:close/>
                  <a:moveTo>
                    <a:pt x="491" y="166"/>
                  </a:moveTo>
                  <a:cubicBezTo>
                    <a:pt x="487" y="166"/>
                    <a:pt x="487" y="166"/>
                    <a:pt x="487" y="166"/>
                  </a:cubicBezTo>
                  <a:cubicBezTo>
                    <a:pt x="487" y="212"/>
                    <a:pt x="487" y="212"/>
                    <a:pt x="487" y="212"/>
                  </a:cubicBezTo>
                  <a:cubicBezTo>
                    <a:pt x="517" y="212"/>
                    <a:pt x="517" y="212"/>
                    <a:pt x="517" y="212"/>
                  </a:cubicBezTo>
                  <a:cubicBezTo>
                    <a:pt x="517" y="208"/>
                    <a:pt x="517" y="208"/>
                    <a:pt x="517" y="208"/>
                  </a:cubicBezTo>
                  <a:cubicBezTo>
                    <a:pt x="491" y="208"/>
                    <a:pt x="491" y="208"/>
                    <a:pt x="491" y="208"/>
                  </a:cubicBezTo>
                  <a:lnTo>
                    <a:pt x="491" y="166"/>
                  </a:lnTo>
                  <a:close/>
                  <a:moveTo>
                    <a:pt x="261" y="171"/>
                  </a:moveTo>
                  <a:cubicBezTo>
                    <a:pt x="266" y="171"/>
                    <a:pt x="266" y="171"/>
                    <a:pt x="266" y="171"/>
                  </a:cubicBezTo>
                  <a:cubicBezTo>
                    <a:pt x="266" y="165"/>
                    <a:pt x="266" y="165"/>
                    <a:pt x="266" y="165"/>
                  </a:cubicBezTo>
                  <a:cubicBezTo>
                    <a:pt x="261" y="165"/>
                    <a:pt x="261" y="165"/>
                    <a:pt x="261" y="165"/>
                  </a:cubicBezTo>
                  <a:lnTo>
                    <a:pt x="261" y="171"/>
                  </a:lnTo>
                  <a:close/>
                  <a:moveTo>
                    <a:pt x="306" y="183"/>
                  </a:moveTo>
                  <a:cubicBezTo>
                    <a:pt x="304" y="181"/>
                    <a:pt x="303" y="180"/>
                    <a:pt x="301" y="179"/>
                  </a:cubicBezTo>
                  <a:cubicBezTo>
                    <a:pt x="298" y="178"/>
                    <a:pt x="296" y="178"/>
                    <a:pt x="294" y="178"/>
                  </a:cubicBezTo>
                  <a:cubicBezTo>
                    <a:pt x="292" y="178"/>
                    <a:pt x="289" y="178"/>
                    <a:pt x="287" y="179"/>
                  </a:cubicBezTo>
                  <a:cubicBezTo>
                    <a:pt x="285" y="180"/>
                    <a:pt x="284" y="181"/>
                    <a:pt x="282" y="183"/>
                  </a:cubicBezTo>
                  <a:cubicBezTo>
                    <a:pt x="281" y="184"/>
                    <a:pt x="279" y="186"/>
                    <a:pt x="279" y="188"/>
                  </a:cubicBezTo>
                  <a:cubicBezTo>
                    <a:pt x="278" y="190"/>
                    <a:pt x="277" y="193"/>
                    <a:pt x="277" y="195"/>
                  </a:cubicBezTo>
                  <a:cubicBezTo>
                    <a:pt x="277" y="197"/>
                    <a:pt x="278" y="200"/>
                    <a:pt x="279" y="202"/>
                  </a:cubicBezTo>
                  <a:cubicBezTo>
                    <a:pt x="279" y="204"/>
                    <a:pt x="281" y="206"/>
                    <a:pt x="282" y="207"/>
                  </a:cubicBezTo>
                  <a:cubicBezTo>
                    <a:pt x="284" y="209"/>
                    <a:pt x="285" y="210"/>
                    <a:pt x="287" y="211"/>
                  </a:cubicBezTo>
                  <a:cubicBezTo>
                    <a:pt x="289" y="212"/>
                    <a:pt x="291" y="212"/>
                    <a:pt x="294" y="212"/>
                  </a:cubicBezTo>
                  <a:cubicBezTo>
                    <a:pt x="296" y="212"/>
                    <a:pt x="299" y="212"/>
                    <a:pt x="301" y="211"/>
                  </a:cubicBezTo>
                  <a:cubicBezTo>
                    <a:pt x="303" y="210"/>
                    <a:pt x="304" y="209"/>
                    <a:pt x="306" y="207"/>
                  </a:cubicBezTo>
                  <a:cubicBezTo>
                    <a:pt x="307" y="206"/>
                    <a:pt x="308" y="204"/>
                    <a:pt x="309" y="202"/>
                  </a:cubicBezTo>
                  <a:cubicBezTo>
                    <a:pt x="310" y="200"/>
                    <a:pt x="310" y="197"/>
                    <a:pt x="310" y="195"/>
                  </a:cubicBezTo>
                  <a:cubicBezTo>
                    <a:pt x="310" y="193"/>
                    <a:pt x="310" y="190"/>
                    <a:pt x="309" y="188"/>
                  </a:cubicBezTo>
                  <a:cubicBezTo>
                    <a:pt x="308" y="186"/>
                    <a:pt x="307" y="184"/>
                    <a:pt x="306" y="183"/>
                  </a:cubicBezTo>
                  <a:close/>
                  <a:moveTo>
                    <a:pt x="305" y="200"/>
                  </a:moveTo>
                  <a:cubicBezTo>
                    <a:pt x="304" y="202"/>
                    <a:pt x="304" y="203"/>
                    <a:pt x="302" y="204"/>
                  </a:cubicBezTo>
                  <a:cubicBezTo>
                    <a:pt x="301" y="206"/>
                    <a:pt x="300" y="207"/>
                    <a:pt x="299" y="207"/>
                  </a:cubicBezTo>
                  <a:cubicBezTo>
                    <a:pt x="297" y="208"/>
                    <a:pt x="296" y="208"/>
                    <a:pt x="294" y="208"/>
                  </a:cubicBezTo>
                  <a:cubicBezTo>
                    <a:pt x="292" y="208"/>
                    <a:pt x="291" y="208"/>
                    <a:pt x="289" y="207"/>
                  </a:cubicBezTo>
                  <a:cubicBezTo>
                    <a:pt x="288" y="207"/>
                    <a:pt x="286" y="206"/>
                    <a:pt x="285" y="204"/>
                  </a:cubicBezTo>
                  <a:cubicBezTo>
                    <a:pt x="284" y="203"/>
                    <a:pt x="283" y="202"/>
                    <a:pt x="283" y="200"/>
                  </a:cubicBezTo>
                  <a:cubicBezTo>
                    <a:pt x="282" y="199"/>
                    <a:pt x="282" y="197"/>
                    <a:pt x="282" y="195"/>
                  </a:cubicBezTo>
                  <a:cubicBezTo>
                    <a:pt x="282" y="193"/>
                    <a:pt x="282" y="191"/>
                    <a:pt x="283" y="190"/>
                  </a:cubicBezTo>
                  <a:cubicBezTo>
                    <a:pt x="283" y="188"/>
                    <a:pt x="284" y="187"/>
                    <a:pt x="285" y="185"/>
                  </a:cubicBezTo>
                  <a:cubicBezTo>
                    <a:pt x="287" y="184"/>
                    <a:pt x="288" y="183"/>
                    <a:pt x="289" y="183"/>
                  </a:cubicBezTo>
                  <a:cubicBezTo>
                    <a:pt x="291" y="182"/>
                    <a:pt x="292" y="182"/>
                    <a:pt x="294" y="182"/>
                  </a:cubicBezTo>
                  <a:cubicBezTo>
                    <a:pt x="296" y="182"/>
                    <a:pt x="297" y="182"/>
                    <a:pt x="299" y="183"/>
                  </a:cubicBezTo>
                  <a:cubicBezTo>
                    <a:pt x="300" y="183"/>
                    <a:pt x="301" y="184"/>
                    <a:pt x="302" y="185"/>
                  </a:cubicBezTo>
                  <a:cubicBezTo>
                    <a:pt x="304" y="187"/>
                    <a:pt x="304" y="188"/>
                    <a:pt x="305" y="190"/>
                  </a:cubicBezTo>
                  <a:cubicBezTo>
                    <a:pt x="306" y="191"/>
                    <a:pt x="306" y="193"/>
                    <a:pt x="306" y="195"/>
                  </a:cubicBezTo>
                  <a:cubicBezTo>
                    <a:pt x="306" y="197"/>
                    <a:pt x="306" y="199"/>
                    <a:pt x="305" y="200"/>
                  </a:cubicBezTo>
                  <a:close/>
                  <a:moveTo>
                    <a:pt x="449" y="166"/>
                  </a:moveTo>
                  <a:cubicBezTo>
                    <a:pt x="445" y="166"/>
                    <a:pt x="445" y="166"/>
                    <a:pt x="445" y="166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475" y="212"/>
                    <a:pt x="475" y="212"/>
                    <a:pt x="475" y="212"/>
                  </a:cubicBezTo>
                  <a:cubicBezTo>
                    <a:pt x="475" y="208"/>
                    <a:pt x="475" y="208"/>
                    <a:pt x="475" y="208"/>
                  </a:cubicBezTo>
                  <a:cubicBezTo>
                    <a:pt x="449" y="208"/>
                    <a:pt x="449" y="208"/>
                    <a:pt x="449" y="208"/>
                  </a:cubicBezTo>
                  <a:lnTo>
                    <a:pt x="449" y="166"/>
                  </a:lnTo>
                  <a:close/>
                  <a:moveTo>
                    <a:pt x="248" y="207"/>
                  </a:moveTo>
                  <a:cubicBezTo>
                    <a:pt x="248" y="208"/>
                    <a:pt x="246" y="208"/>
                    <a:pt x="245" y="208"/>
                  </a:cubicBezTo>
                  <a:cubicBezTo>
                    <a:pt x="244" y="208"/>
                    <a:pt x="243" y="208"/>
                    <a:pt x="242" y="207"/>
                  </a:cubicBezTo>
                  <a:cubicBezTo>
                    <a:pt x="242" y="206"/>
                    <a:pt x="241" y="206"/>
                    <a:pt x="241" y="204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9" y="182"/>
                    <a:pt x="249" y="182"/>
                    <a:pt x="249" y="182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1" y="178"/>
                    <a:pt x="241" y="178"/>
                    <a:pt x="241" y="178"/>
                  </a:cubicBezTo>
                  <a:cubicBezTo>
                    <a:pt x="241" y="167"/>
                    <a:pt x="241" y="167"/>
                    <a:pt x="241" y="167"/>
                  </a:cubicBezTo>
                  <a:cubicBezTo>
                    <a:pt x="237" y="167"/>
                    <a:pt x="237" y="167"/>
                    <a:pt x="237" y="167"/>
                  </a:cubicBezTo>
                  <a:cubicBezTo>
                    <a:pt x="237" y="178"/>
                    <a:pt x="237" y="178"/>
                    <a:pt x="237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7" y="182"/>
                    <a:pt x="237" y="182"/>
                    <a:pt x="237" y="182"/>
                  </a:cubicBezTo>
                  <a:cubicBezTo>
                    <a:pt x="237" y="206"/>
                    <a:pt x="237" y="206"/>
                    <a:pt x="237" y="206"/>
                  </a:cubicBezTo>
                  <a:cubicBezTo>
                    <a:pt x="237" y="207"/>
                    <a:pt x="237" y="208"/>
                    <a:pt x="237" y="208"/>
                  </a:cubicBezTo>
                  <a:cubicBezTo>
                    <a:pt x="238" y="209"/>
                    <a:pt x="238" y="210"/>
                    <a:pt x="239" y="210"/>
                  </a:cubicBezTo>
                  <a:cubicBezTo>
                    <a:pt x="240" y="211"/>
                    <a:pt x="240" y="211"/>
                    <a:pt x="241" y="212"/>
                  </a:cubicBezTo>
                  <a:cubicBezTo>
                    <a:pt x="242" y="212"/>
                    <a:pt x="243" y="212"/>
                    <a:pt x="244" y="212"/>
                  </a:cubicBezTo>
                  <a:cubicBezTo>
                    <a:pt x="245" y="212"/>
                    <a:pt x="246" y="212"/>
                    <a:pt x="246" y="212"/>
                  </a:cubicBezTo>
                  <a:cubicBezTo>
                    <a:pt x="247" y="212"/>
                    <a:pt x="248" y="211"/>
                    <a:pt x="249" y="211"/>
                  </a:cubicBezTo>
                  <a:cubicBezTo>
                    <a:pt x="249" y="211"/>
                    <a:pt x="250" y="211"/>
                    <a:pt x="250" y="210"/>
                  </a:cubicBezTo>
                  <a:cubicBezTo>
                    <a:pt x="251" y="210"/>
                    <a:pt x="251" y="210"/>
                    <a:pt x="251" y="210"/>
                  </a:cubicBezTo>
                  <a:cubicBezTo>
                    <a:pt x="250" y="206"/>
                    <a:pt x="250" y="206"/>
                    <a:pt x="250" y="206"/>
                  </a:cubicBezTo>
                  <a:cubicBezTo>
                    <a:pt x="250" y="207"/>
                    <a:pt x="249" y="207"/>
                    <a:pt x="248" y="207"/>
                  </a:cubicBezTo>
                  <a:close/>
                  <a:moveTo>
                    <a:pt x="222" y="206"/>
                  </a:moveTo>
                  <a:cubicBezTo>
                    <a:pt x="222" y="191"/>
                    <a:pt x="222" y="191"/>
                    <a:pt x="222" y="191"/>
                  </a:cubicBezTo>
                  <a:cubicBezTo>
                    <a:pt x="222" y="187"/>
                    <a:pt x="221" y="184"/>
                    <a:pt x="218" y="181"/>
                  </a:cubicBezTo>
                  <a:cubicBezTo>
                    <a:pt x="216" y="179"/>
                    <a:pt x="213" y="178"/>
                    <a:pt x="208" y="178"/>
                  </a:cubicBezTo>
                  <a:cubicBezTo>
                    <a:pt x="204" y="178"/>
                    <a:pt x="200" y="179"/>
                    <a:pt x="196" y="182"/>
                  </a:cubicBezTo>
                  <a:cubicBezTo>
                    <a:pt x="197" y="185"/>
                    <a:pt x="197" y="185"/>
                    <a:pt x="197" y="185"/>
                  </a:cubicBezTo>
                  <a:cubicBezTo>
                    <a:pt x="199" y="184"/>
                    <a:pt x="201" y="183"/>
                    <a:pt x="203" y="182"/>
                  </a:cubicBezTo>
                  <a:cubicBezTo>
                    <a:pt x="205" y="181"/>
                    <a:pt x="206" y="181"/>
                    <a:pt x="208" y="181"/>
                  </a:cubicBezTo>
                  <a:cubicBezTo>
                    <a:pt x="211" y="181"/>
                    <a:pt x="213" y="182"/>
                    <a:pt x="215" y="184"/>
                  </a:cubicBezTo>
                  <a:cubicBezTo>
                    <a:pt x="217" y="185"/>
                    <a:pt x="217" y="188"/>
                    <a:pt x="217" y="191"/>
                  </a:cubicBezTo>
                  <a:cubicBezTo>
                    <a:pt x="217" y="194"/>
                    <a:pt x="217" y="194"/>
                    <a:pt x="217" y="194"/>
                  </a:cubicBezTo>
                  <a:cubicBezTo>
                    <a:pt x="216" y="193"/>
                    <a:pt x="215" y="193"/>
                    <a:pt x="213" y="192"/>
                  </a:cubicBezTo>
                  <a:cubicBezTo>
                    <a:pt x="211" y="192"/>
                    <a:pt x="209" y="192"/>
                    <a:pt x="208" y="192"/>
                  </a:cubicBezTo>
                  <a:cubicBezTo>
                    <a:pt x="206" y="192"/>
                    <a:pt x="204" y="192"/>
                    <a:pt x="202" y="193"/>
                  </a:cubicBezTo>
                  <a:cubicBezTo>
                    <a:pt x="200" y="193"/>
                    <a:pt x="199" y="194"/>
                    <a:pt x="198" y="195"/>
                  </a:cubicBezTo>
                  <a:cubicBezTo>
                    <a:pt x="196" y="196"/>
                    <a:pt x="195" y="197"/>
                    <a:pt x="195" y="198"/>
                  </a:cubicBezTo>
                  <a:cubicBezTo>
                    <a:pt x="194" y="199"/>
                    <a:pt x="194" y="200"/>
                    <a:pt x="194" y="202"/>
                  </a:cubicBezTo>
                  <a:cubicBezTo>
                    <a:pt x="194" y="203"/>
                    <a:pt x="194" y="205"/>
                    <a:pt x="195" y="206"/>
                  </a:cubicBezTo>
                  <a:cubicBezTo>
                    <a:pt x="195" y="207"/>
                    <a:pt x="196" y="208"/>
                    <a:pt x="197" y="209"/>
                  </a:cubicBezTo>
                  <a:cubicBezTo>
                    <a:pt x="198" y="210"/>
                    <a:pt x="199" y="211"/>
                    <a:pt x="200" y="211"/>
                  </a:cubicBezTo>
                  <a:cubicBezTo>
                    <a:pt x="202" y="212"/>
                    <a:pt x="203" y="212"/>
                    <a:pt x="205" y="212"/>
                  </a:cubicBezTo>
                  <a:cubicBezTo>
                    <a:pt x="207" y="212"/>
                    <a:pt x="210" y="212"/>
                    <a:pt x="212" y="211"/>
                  </a:cubicBezTo>
                  <a:cubicBezTo>
                    <a:pt x="215" y="210"/>
                    <a:pt x="216" y="208"/>
                    <a:pt x="218" y="206"/>
                  </a:cubicBezTo>
                  <a:cubicBezTo>
                    <a:pt x="218" y="209"/>
                    <a:pt x="218" y="209"/>
                    <a:pt x="218" y="209"/>
                  </a:cubicBezTo>
                  <a:cubicBezTo>
                    <a:pt x="218" y="210"/>
                    <a:pt x="219" y="210"/>
                    <a:pt x="219" y="211"/>
                  </a:cubicBezTo>
                  <a:cubicBezTo>
                    <a:pt x="220" y="211"/>
                    <a:pt x="221" y="212"/>
                    <a:pt x="222" y="212"/>
                  </a:cubicBezTo>
                  <a:cubicBezTo>
                    <a:pt x="222" y="212"/>
                    <a:pt x="223" y="212"/>
                    <a:pt x="223" y="212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22" y="208"/>
                    <a:pt x="222" y="207"/>
                    <a:pt x="222" y="206"/>
                  </a:cubicBezTo>
                  <a:close/>
                  <a:moveTo>
                    <a:pt x="217" y="202"/>
                  </a:moveTo>
                  <a:cubicBezTo>
                    <a:pt x="217" y="202"/>
                    <a:pt x="217" y="203"/>
                    <a:pt x="217" y="203"/>
                  </a:cubicBezTo>
                  <a:cubicBezTo>
                    <a:pt x="217" y="203"/>
                    <a:pt x="217" y="204"/>
                    <a:pt x="216" y="204"/>
                  </a:cubicBezTo>
                  <a:cubicBezTo>
                    <a:pt x="215" y="206"/>
                    <a:pt x="214" y="207"/>
                    <a:pt x="212" y="208"/>
                  </a:cubicBezTo>
                  <a:cubicBezTo>
                    <a:pt x="210" y="208"/>
                    <a:pt x="208" y="209"/>
                    <a:pt x="206" y="209"/>
                  </a:cubicBezTo>
                  <a:cubicBezTo>
                    <a:pt x="205" y="209"/>
                    <a:pt x="204" y="209"/>
                    <a:pt x="203" y="208"/>
                  </a:cubicBezTo>
                  <a:cubicBezTo>
                    <a:pt x="202" y="208"/>
                    <a:pt x="201" y="207"/>
                    <a:pt x="200" y="207"/>
                  </a:cubicBezTo>
                  <a:cubicBezTo>
                    <a:pt x="199" y="206"/>
                    <a:pt x="199" y="205"/>
                    <a:pt x="198" y="204"/>
                  </a:cubicBezTo>
                  <a:cubicBezTo>
                    <a:pt x="198" y="204"/>
                    <a:pt x="198" y="203"/>
                    <a:pt x="198" y="202"/>
                  </a:cubicBezTo>
                  <a:cubicBezTo>
                    <a:pt x="198" y="199"/>
                    <a:pt x="199" y="198"/>
                    <a:pt x="201" y="196"/>
                  </a:cubicBezTo>
                  <a:cubicBezTo>
                    <a:pt x="203" y="195"/>
                    <a:pt x="205" y="195"/>
                    <a:pt x="208" y="195"/>
                  </a:cubicBezTo>
                  <a:cubicBezTo>
                    <a:pt x="210" y="195"/>
                    <a:pt x="211" y="195"/>
                    <a:pt x="213" y="195"/>
                  </a:cubicBezTo>
                  <a:cubicBezTo>
                    <a:pt x="215" y="195"/>
                    <a:pt x="216" y="196"/>
                    <a:pt x="217" y="196"/>
                  </a:cubicBezTo>
                  <a:lnTo>
                    <a:pt x="217" y="202"/>
                  </a:lnTo>
                  <a:close/>
                  <a:moveTo>
                    <a:pt x="389" y="206"/>
                  </a:moveTo>
                  <a:cubicBezTo>
                    <a:pt x="389" y="191"/>
                    <a:pt x="389" y="191"/>
                    <a:pt x="389" y="191"/>
                  </a:cubicBezTo>
                  <a:cubicBezTo>
                    <a:pt x="389" y="187"/>
                    <a:pt x="388" y="184"/>
                    <a:pt x="386" y="181"/>
                  </a:cubicBezTo>
                  <a:cubicBezTo>
                    <a:pt x="383" y="179"/>
                    <a:pt x="380" y="178"/>
                    <a:pt x="376" y="178"/>
                  </a:cubicBezTo>
                  <a:cubicBezTo>
                    <a:pt x="372" y="178"/>
                    <a:pt x="368" y="179"/>
                    <a:pt x="363" y="182"/>
                  </a:cubicBezTo>
                  <a:cubicBezTo>
                    <a:pt x="365" y="185"/>
                    <a:pt x="365" y="185"/>
                    <a:pt x="365" y="185"/>
                  </a:cubicBezTo>
                  <a:cubicBezTo>
                    <a:pt x="367" y="184"/>
                    <a:pt x="369" y="183"/>
                    <a:pt x="370" y="182"/>
                  </a:cubicBezTo>
                  <a:cubicBezTo>
                    <a:pt x="372" y="181"/>
                    <a:pt x="374" y="181"/>
                    <a:pt x="376" y="181"/>
                  </a:cubicBezTo>
                  <a:cubicBezTo>
                    <a:pt x="379" y="181"/>
                    <a:pt x="381" y="182"/>
                    <a:pt x="383" y="184"/>
                  </a:cubicBezTo>
                  <a:cubicBezTo>
                    <a:pt x="384" y="185"/>
                    <a:pt x="385" y="188"/>
                    <a:pt x="385" y="191"/>
                  </a:cubicBezTo>
                  <a:cubicBezTo>
                    <a:pt x="385" y="194"/>
                    <a:pt x="385" y="194"/>
                    <a:pt x="385" y="194"/>
                  </a:cubicBezTo>
                  <a:cubicBezTo>
                    <a:pt x="384" y="193"/>
                    <a:pt x="382" y="193"/>
                    <a:pt x="380" y="192"/>
                  </a:cubicBezTo>
                  <a:cubicBezTo>
                    <a:pt x="379" y="192"/>
                    <a:pt x="377" y="192"/>
                    <a:pt x="375" y="192"/>
                  </a:cubicBezTo>
                  <a:cubicBezTo>
                    <a:pt x="373" y="192"/>
                    <a:pt x="371" y="192"/>
                    <a:pt x="370" y="193"/>
                  </a:cubicBezTo>
                  <a:cubicBezTo>
                    <a:pt x="368" y="193"/>
                    <a:pt x="366" y="194"/>
                    <a:pt x="365" y="195"/>
                  </a:cubicBezTo>
                  <a:cubicBezTo>
                    <a:pt x="364" y="196"/>
                    <a:pt x="363" y="197"/>
                    <a:pt x="362" y="198"/>
                  </a:cubicBezTo>
                  <a:cubicBezTo>
                    <a:pt x="362" y="199"/>
                    <a:pt x="361" y="200"/>
                    <a:pt x="361" y="202"/>
                  </a:cubicBezTo>
                  <a:cubicBezTo>
                    <a:pt x="361" y="203"/>
                    <a:pt x="362" y="205"/>
                    <a:pt x="362" y="206"/>
                  </a:cubicBezTo>
                  <a:cubicBezTo>
                    <a:pt x="363" y="207"/>
                    <a:pt x="363" y="208"/>
                    <a:pt x="364" y="209"/>
                  </a:cubicBezTo>
                  <a:cubicBezTo>
                    <a:pt x="365" y="210"/>
                    <a:pt x="367" y="211"/>
                    <a:pt x="368" y="211"/>
                  </a:cubicBezTo>
                  <a:cubicBezTo>
                    <a:pt x="369" y="212"/>
                    <a:pt x="371" y="212"/>
                    <a:pt x="372" y="212"/>
                  </a:cubicBezTo>
                  <a:cubicBezTo>
                    <a:pt x="375" y="212"/>
                    <a:pt x="378" y="212"/>
                    <a:pt x="380" y="211"/>
                  </a:cubicBezTo>
                  <a:cubicBezTo>
                    <a:pt x="382" y="210"/>
                    <a:pt x="384" y="208"/>
                    <a:pt x="386" y="206"/>
                  </a:cubicBezTo>
                  <a:cubicBezTo>
                    <a:pt x="386" y="209"/>
                    <a:pt x="386" y="209"/>
                    <a:pt x="386" y="209"/>
                  </a:cubicBezTo>
                  <a:cubicBezTo>
                    <a:pt x="386" y="210"/>
                    <a:pt x="386" y="210"/>
                    <a:pt x="387" y="211"/>
                  </a:cubicBezTo>
                  <a:cubicBezTo>
                    <a:pt x="387" y="211"/>
                    <a:pt x="388" y="212"/>
                    <a:pt x="389" y="212"/>
                  </a:cubicBezTo>
                  <a:cubicBezTo>
                    <a:pt x="390" y="212"/>
                    <a:pt x="390" y="212"/>
                    <a:pt x="391" y="212"/>
                  </a:cubicBezTo>
                  <a:cubicBezTo>
                    <a:pt x="391" y="208"/>
                    <a:pt x="391" y="208"/>
                    <a:pt x="391" y="208"/>
                  </a:cubicBezTo>
                  <a:cubicBezTo>
                    <a:pt x="390" y="208"/>
                    <a:pt x="389" y="207"/>
                    <a:pt x="389" y="206"/>
                  </a:cubicBezTo>
                  <a:close/>
                  <a:moveTo>
                    <a:pt x="385" y="202"/>
                  </a:moveTo>
                  <a:cubicBezTo>
                    <a:pt x="385" y="202"/>
                    <a:pt x="385" y="203"/>
                    <a:pt x="385" y="203"/>
                  </a:cubicBezTo>
                  <a:cubicBezTo>
                    <a:pt x="385" y="203"/>
                    <a:pt x="384" y="204"/>
                    <a:pt x="384" y="204"/>
                  </a:cubicBezTo>
                  <a:cubicBezTo>
                    <a:pt x="383" y="206"/>
                    <a:pt x="381" y="207"/>
                    <a:pt x="380" y="208"/>
                  </a:cubicBezTo>
                  <a:cubicBezTo>
                    <a:pt x="378" y="208"/>
                    <a:pt x="376" y="209"/>
                    <a:pt x="373" y="209"/>
                  </a:cubicBezTo>
                  <a:cubicBezTo>
                    <a:pt x="372" y="209"/>
                    <a:pt x="371" y="209"/>
                    <a:pt x="370" y="208"/>
                  </a:cubicBezTo>
                  <a:cubicBezTo>
                    <a:pt x="369" y="208"/>
                    <a:pt x="368" y="207"/>
                    <a:pt x="368" y="207"/>
                  </a:cubicBezTo>
                  <a:cubicBezTo>
                    <a:pt x="367" y="206"/>
                    <a:pt x="366" y="205"/>
                    <a:pt x="366" y="204"/>
                  </a:cubicBezTo>
                  <a:cubicBezTo>
                    <a:pt x="366" y="204"/>
                    <a:pt x="365" y="203"/>
                    <a:pt x="365" y="202"/>
                  </a:cubicBezTo>
                  <a:cubicBezTo>
                    <a:pt x="365" y="199"/>
                    <a:pt x="366" y="198"/>
                    <a:pt x="368" y="196"/>
                  </a:cubicBezTo>
                  <a:cubicBezTo>
                    <a:pt x="370" y="195"/>
                    <a:pt x="373" y="195"/>
                    <a:pt x="376" y="195"/>
                  </a:cubicBezTo>
                  <a:cubicBezTo>
                    <a:pt x="377" y="195"/>
                    <a:pt x="379" y="195"/>
                    <a:pt x="381" y="195"/>
                  </a:cubicBezTo>
                  <a:cubicBezTo>
                    <a:pt x="382" y="195"/>
                    <a:pt x="384" y="196"/>
                    <a:pt x="385" y="196"/>
                  </a:cubicBezTo>
                  <a:lnTo>
                    <a:pt x="385" y="202"/>
                  </a:lnTo>
                  <a:close/>
                  <a:moveTo>
                    <a:pt x="824" y="19"/>
                  </a:moveTo>
                  <a:cubicBezTo>
                    <a:pt x="823" y="17"/>
                    <a:pt x="821" y="14"/>
                    <a:pt x="819" y="12"/>
                  </a:cubicBezTo>
                  <a:cubicBezTo>
                    <a:pt x="817" y="10"/>
                    <a:pt x="815" y="8"/>
                    <a:pt x="812" y="7"/>
                  </a:cubicBezTo>
                  <a:cubicBezTo>
                    <a:pt x="809" y="6"/>
                    <a:pt x="806" y="6"/>
                    <a:pt x="802" y="6"/>
                  </a:cubicBezTo>
                  <a:cubicBezTo>
                    <a:pt x="799" y="6"/>
                    <a:pt x="796" y="6"/>
                    <a:pt x="793" y="7"/>
                  </a:cubicBezTo>
                  <a:cubicBezTo>
                    <a:pt x="790" y="8"/>
                    <a:pt x="788" y="10"/>
                    <a:pt x="785" y="12"/>
                  </a:cubicBezTo>
                  <a:cubicBezTo>
                    <a:pt x="783" y="14"/>
                    <a:pt x="782" y="17"/>
                    <a:pt x="781" y="19"/>
                  </a:cubicBezTo>
                  <a:cubicBezTo>
                    <a:pt x="779" y="22"/>
                    <a:pt x="779" y="25"/>
                    <a:pt x="779" y="29"/>
                  </a:cubicBezTo>
                  <a:cubicBezTo>
                    <a:pt x="779" y="32"/>
                    <a:pt x="779" y="35"/>
                    <a:pt x="781" y="38"/>
                  </a:cubicBezTo>
                  <a:cubicBezTo>
                    <a:pt x="782" y="41"/>
                    <a:pt x="783" y="43"/>
                    <a:pt x="785" y="45"/>
                  </a:cubicBezTo>
                  <a:cubicBezTo>
                    <a:pt x="788" y="47"/>
                    <a:pt x="790" y="49"/>
                    <a:pt x="793" y="50"/>
                  </a:cubicBezTo>
                  <a:cubicBezTo>
                    <a:pt x="796" y="51"/>
                    <a:pt x="799" y="52"/>
                    <a:pt x="802" y="52"/>
                  </a:cubicBezTo>
                  <a:cubicBezTo>
                    <a:pt x="806" y="52"/>
                    <a:pt x="809" y="51"/>
                    <a:pt x="812" y="50"/>
                  </a:cubicBezTo>
                  <a:cubicBezTo>
                    <a:pt x="815" y="49"/>
                    <a:pt x="817" y="47"/>
                    <a:pt x="819" y="45"/>
                  </a:cubicBezTo>
                  <a:cubicBezTo>
                    <a:pt x="821" y="43"/>
                    <a:pt x="823" y="41"/>
                    <a:pt x="824" y="38"/>
                  </a:cubicBezTo>
                  <a:cubicBezTo>
                    <a:pt x="825" y="35"/>
                    <a:pt x="826" y="32"/>
                    <a:pt x="826" y="29"/>
                  </a:cubicBezTo>
                  <a:cubicBezTo>
                    <a:pt x="826" y="25"/>
                    <a:pt x="825" y="22"/>
                    <a:pt x="824" y="19"/>
                  </a:cubicBezTo>
                  <a:close/>
                  <a:moveTo>
                    <a:pt x="822" y="37"/>
                  </a:moveTo>
                  <a:cubicBezTo>
                    <a:pt x="821" y="40"/>
                    <a:pt x="819" y="42"/>
                    <a:pt x="817" y="44"/>
                  </a:cubicBezTo>
                  <a:cubicBezTo>
                    <a:pt x="815" y="46"/>
                    <a:pt x="813" y="47"/>
                    <a:pt x="811" y="48"/>
                  </a:cubicBezTo>
                  <a:cubicBezTo>
                    <a:pt x="808" y="49"/>
                    <a:pt x="805" y="50"/>
                    <a:pt x="802" y="50"/>
                  </a:cubicBezTo>
                  <a:cubicBezTo>
                    <a:pt x="799" y="50"/>
                    <a:pt x="796" y="49"/>
                    <a:pt x="794" y="48"/>
                  </a:cubicBezTo>
                  <a:cubicBezTo>
                    <a:pt x="791" y="47"/>
                    <a:pt x="789" y="46"/>
                    <a:pt x="787" y="44"/>
                  </a:cubicBezTo>
                  <a:cubicBezTo>
                    <a:pt x="785" y="42"/>
                    <a:pt x="784" y="39"/>
                    <a:pt x="783" y="37"/>
                  </a:cubicBezTo>
                  <a:cubicBezTo>
                    <a:pt x="782" y="34"/>
                    <a:pt x="781" y="32"/>
                    <a:pt x="781" y="29"/>
                  </a:cubicBezTo>
                  <a:cubicBezTo>
                    <a:pt x="781" y="26"/>
                    <a:pt x="782" y="23"/>
                    <a:pt x="783" y="20"/>
                  </a:cubicBezTo>
                  <a:cubicBezTo>
                    <a:pt x="784" y="18"/>
                    <a:pt x="785" y="16"/>
                    <a:pt x="787" y="14"/>
                  </a:cubicBezTo>
                  <a:cubicBezTo>
                    <a:pt x="789" y="12"/>
                    <a:pt x="791" y="10"/>
                    <a:pt x="794" y="9"/>
                  </a:cubicBezTo>
                  <a:cubicBezTo>
                    <a:pt x="796" y="8"/>
                    <a:pt x="799" y="8"/>
                    <a:pt x="802" y="8"/>
                  </a:cubicBezTo>
                  <a:cubicBezTo>
                    <a:pt x="805" y="8"/>
                    <a:pt x="808" y="8"/>
                    <a:pt x="811" y="9"/>
                  </a:cubicBezTo>
                  <a:cubicBezTo>
                    <a:pt x="813" y="10"/>
                    <a:pt x="816" y="12"/>
                    <a:pt x="817" y="14"/>
                  </a:cubicBezTo>
                  <a:cubicBezTo>
                    <a:pt x="819" y="16"/>
                    <a:pt x="821" y="18"/>
                    <a:pt x="822" y="20"/>
                  </a:cubicBezTo>
                  <a:cubicBezTo>
                    <a:pt x="823" y="23"/>
                    <a:pt x="824" y="26"/>
                    <a:pt x="824" y="29"/>
                  </a:cubicBezTo>
                  <a:cubicBezTo>
                    <a:pt x="824" y="32"/>
                    <a:pt x="823" y="35"/>
                    <a:pt x="822" y="37"/>
                  </a:cubicBezTo>
                  <a:close/>
                  <a:moveTo>
                    <a:pt x="812" y="29"/>
                  </a:moveTo>
                  <a:cubicBezTo>
                    <a:pt x="813" y="27"/>
                    <a:pt x="813" y="25"/>
                    <a:pt x="813" y="23"/>
                  </a:cubicBezTo>
                  <a:cubicBezTo>
                    <a:pt x="813" y="22"/>
                    <a:pt x="813" y="21"/>
                    <a:pt x="813" y="20"/>
                  </a:cubicBezTo>
                  <a:cubicBezTo>
                    <a:pt x="812" y="19"/>
                    <a:pt x="812" y="18"/>
                    <a:pt x="811" y="17"/>
                  </a:cubicBezTo>
                  <a:cubicBezTo>
                    <a:pt x="810" y="16"/>
                    <a:pt x="809" y="16"/>
                    <a:pt x="808" y="15"/>
                  </a:cubicBezTo>
                  <a:cubicBezTo>
                    <a:pt x="807" y="14"/>
                    <a:pt x="806" y="14"/>
                    <a:pt x="805" y="14"/>
                  </a:cubicBezTo>
                  <a:cubicBezTo>
                    <a:pt x="793" y="14"/>
                    <a:pt x="793" y="14"/>
                    <a:pt x="793" y="14"/>
                  </a:cubicBezTo>
                  <a:cubicBezTo>
                    <a:pt x="793" y="43"/>
                    <a:pt x="793" y="43"/>
                    <a:pt x="793" y="43"/>
                  </a:cubicBezTo>
                  <a:cubicBezTo>
                    <a:pt x="796" y="43"/>
                    <a:pt x="796" y="43"/>
                    <a:pt x="796" y="43"/>
                  </a:cubicBezTo>
                  <a:cubicBezTo>
                    <a:pt x="796" y="32"/>
                    <a:pt x="796" y="32"/>
                    <a:pt x="796" y="32"/>
                  </a:cubicBezTo>
                  <a:cubicBezTo>
                    <a:pt x="803" y="32"/>
                    <a:pt x="803" y="32"/>
                    <a:pt x="803" y="32"/>
                  </a:cubicBezTo>
                  <a:cubicBezTo>
                    <a:pt x="810" y="43"/>
                    <a:pt x="810" y="43"/>
                    <a:pt x="810" y="43"/>
                  </a:cubicBezTo>
                  <a:cubicBezTo>
                    <a:pt x="814" y="43"/>
                    <a:pt x="814" y="43"/>
                    <a:pt x="814" y="43"/>
                  </a:cubicBezTo>
                  <a:cubicBezTo>
                    <a:pt x="807" y="32"/>
                    <a:pt x="807" y="32"/>
                    <a:pt x="807" y="32"/>
                  </a:cubicBezTo>
                  <a:cubicBezTo>
                    <a:pt x="809" y="32"/>
                    <a:pt x="810" y="31"/>
                    <a:pt x="812" y="29"/>
                  </a:cubicBezTo>
                  <a:close/>
                  <a:moveTo>
                    <a:pt x="796" y="29"/>
                  </a:moveTo>
                  <a:cubicBezTo>
                    <a:pt x="796" y="17"/>
                    <a:pt x="796" y="17"/>
                    <a:pt x="796" y="17"/>
                  </a:cubicBezTo>
                  <a:cubicBezTo>
                    <a:pt x="804" y="17"/>
                    <a:pt x="804" y="17"/>
                    <a:pt x="804" y="17"/>
                  </a:cubicBezTo>
                  <a:cubicBezTo>
                    <a:pt x="806" y="17"/>
                    <a:pt x="807" y="18"/>
                    <a:pt x="808" y="19"/>
                  </a:cubicBezTo>
                  <a:cubicBezTo>
                    <a:pt x="810" y="20"/>
                    <a:pt x="810" y="22"/>
                    <a:pt x="810" y="23"/>
                  </a:cubicBezTo>
                  <a:cubicBezTo>
                    <a:pt x="810" y="25"/>
                    <a:pt x="810" y="27"/>
                    <a:pt x="809" y="28"/>
                  </a:cubicBezTo>
                  <a:cubicBezTo>
                    <a:pt x="808" y="29"/>
                    <a:pt x="806" y="29"/>
                    <a:pt x="805" y="29"/>
                  </a:cubicBezTo>
                  <a:lnTo>
                    <a:pt x="796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CDCAD98-1A19-4ADA-A9A1-F1A3889BF0F0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7" name="Freeform 438">
              <a:extLst>
                <a:ext uri="{FF2B5EF4-FFF2-40B4-BE49-F238E27FC236}">
                  <a16:creationId xmlns:a16="http://schemas.microsoft.com/office/drawing/2014/main" id="{9E21B504-84EC-4BF8-AFDF-CE481AFFAB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39">
              <a:extLst>
                <a:ext uri="{FF2B5EF4-FFF2-40B4-BE49-F238E27FC236}">
                  <a16:creationId xmlns:a16="http://schemas.microsoft.com/office/drawing/2014/main" id="{A11E44F7-04FD-4252-8D13-1CE18D601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440">
              <a:extLst>
                <a:ext uri="{FF2B5EF4-FFF2-40B4-BE49-F238E27FC236}">
                  <a16:creationId xmlns:a16="http://schemas.microsoft.com/office/drawing/2014/main" id="{81BE0051-C44D-4DBA-BF87-916A93942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441">
              <a:extLst>
                <a:ext uri="{FF2B5EF4-FFF2-40B4-BE49-F238E27FC236}">
                  <a16:creationId xmlns:a16="http://schemas.microsoft.com/office/drawing/2014/main" id="{35AF8C94-0372-472D-9B3C-643D5D88F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442">
              <a:extLst>
                <a:ext uri="{FF2B5EF4-FFF2-40B4-BE49-F238E27FC236}">
                  <a16:creationId xmlns:a16="http://schemas.microsoft.com/office/drawing/2014/main" id="{D0A69C33-50C2-4669-91F1-C2CDD6669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3">
              <a:extLst>
                <a:ext uri="{FF2B5EF4-FFF2-40B4-BE49-F238E27FC236}">
                  <a16:creationId xmlns:a16="http://schemas.microsoft.com/office/drawing/2014/main" id="{51C17586-92BA-4744-8EF2-FC75604EE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444">
              <a:extLst>
                <a:ext uri="{FF2B5EF4-FFF2-40B4-BE49-F238E27FC236}">
                  <a16:creationId xmlns:a16="http://schemas.microsoft.com/office/drawing/2014/main" id="{0FCC34BE-9E05-4179-9770-F1620ADE2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445">
              <a:extLst>
                <a:ext uri="{FF2B5EF4-FFF2-40B4-BE49-F238E27FC236}">
                  <a16:creationId xmlns:a16="http://schemas.microsoft.com/office/drawing/2014/main" id="{C3520126-7355-4A7A-83B2-BD8CF792B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446">
              <a:extLst>
                <a:ext uri="{FF2B5EF4-FFF2-40B4-BE49-F238E27FC236}">
                  <a16:creationId xmlns:a16="http://schemas.microsoft.com/office/drawing/2014/main" id="{10B900A7-9F5F-4B1D-B4B1-E3A33A6D9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47">
              <a:extLst>
                <a:ext uri="{FF2B5EF4-FFF2-40B4-BE49-F238E27FC236}">
                  <a16:creationId xmlns:a16="http://schemas.microsoft.com/office/drawing/2014/main" id="{C4989077-8781-4578-8556-AE994662C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448">
              <a:extLst>
                <a:ext uri="{FF2B5EF4-FFF2-40B4-BE49-F238E27FC236}">
                  <a16:creationId xmlns:a16="http://schemas.microsoft.com/office/drawing/2014/main" id="{D5AFA0D3-DEBF-4551-9C6E-6624AE8FA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49">
              <a:extLst>
                <a:ext uri="{FF2B5EF4-FFF2-40B4-BE49-F238E27FC236}">
                  <a16:creationId xmlns:a16="http://schemas.microsoft.com/office/drawing/2014/main" id="{0492922C-918D-4C2F-A137-4140BB8F96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450">
              <a:extLst>
                <a:ext uri="{FF2B5EF4-FFF2-40B4-BE49-F238E27FC236}">
                  <a16:creationId xmlns:a16="http://schemas.microsoft.com/office/drawing/2014/main" id="{F45870B4-2D1F-463E-80B2-A395C1E82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51">
              <a:extLst>
                <a:ext uri="{FF2B5EF4-FFF2-40B4-BE49-F238E27FC236}">
                  <a16:creationId xmlns:a16="http://schemas.microsoft.com/office/drawing/2014/main" id="{F10F60D0-E79D-4B06-8C26-71CD771AA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52">
              <a:extLst>
                <a:ext uri="{FF2B5EF4-FFF2-40B4-BE49-F238E27FC236}">
                  <a16:creationId xmlns:a16="http://schemas.microsoft.com/office/drawing/2014/main" id="{ADDEB0EC-AACF-4316-8291-24C8EB1D27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453">
              <a:extLst>
                <a:ext uri="{FF2B5EF4-FFF2-40B4-BE49-F238E27FC236}">
                  <a16:creationId xmlns:a16="http://schemas.microsoft.com/office/drawing/2014/main" id="{7580AE1D-E3DF-4010-98D4-975673394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454">
              <a:extLst>
                <a:ext uri="{FF2B5EF4-FFF2-40B4-BE49-F238E27FC236}">
                  <a16:creationId xmlns:a16="http://schemas.microsoft.com/office/drawing/2014/main" id="{E05699C2-7C4C-4CD5-BD0E-70D20C3B8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55">
              <a:extLst>
                <a:ext uri="{FF2B5EF4-FFF2-40B4-BE49-F238E27FC236}">
                  <a16:creationId xmlns:a16="http://schemas.microsoft.com/office/drawing/2014/main" id="{9B4EBA85-3621-4778-AA9A-DCCA9240F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56">
              <a:extLst>
                <a:ext uri="{FF2B5EF4-FFF2-40B4-BE49-F238E27FC236}">
                  <a16:creationId xmlns:a16="http://schemas.microsoft.com/office/drawing/2014/main" id="{E3796CA2-F450-4C00-BAF3-FECEFD216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457">
              <a:extLst>
                <a:ext uri="{FF2B5EF4-FFF2-40B4-BE49-F238E27FC236}">
                  <a16:creationId xmlns:a16="http://schemas.microsoft.com/office/drawing/2014/main" id="{7A33955F-0068-4D30-844B-195045DB1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458">
              <a:extLst>
                <a:ext uri="{FF2B5EF4-FFF2-40B4-BE49-F238E27FC236}">
                  <a16:creationId xmlns:a16="http://schemas.microsoft.com/office/drawing/2014/main" id="{F6AA2B9A-D2A4-4EAA-B258-78D192833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59">
              <a:extLst>
                <a:ext uri="{FF2B5EF4-FFF2-40B4-BE49-F238E27FC236}">
                  <a16:creationId xmlns:a16="http://schemas.microsoft.com/office/drawing/2014/main" id="{FF45BCEB-B34D-440B-A922-6EE8F10367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60">
              <a:extLst>
                <a:ext uri="{FF2B5EF4-FFF2-40B4-BE49-F238E27FC236}">
                  <a16:creationId xmlns:a16="http://schemas.microsoft.com/office/drawing/2014/main" id="{22699DF2-B717-40F7-9A03-D45014ACA0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461">
              <a:extLst>
                <a:ext uri="{FF2B5EF4-FFF2-40B4-BE49-F238E27FC236}">
                  <a16:creationId xmlns:a16="http://schemas.microsoft.com/office/drawing/2014/main" id="{7E1CB058-B310-46EB-A772-7C8373944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62">
              <a:extLst>
                <a:ext uri="{FF2B5EF4-FFF2-40B4-BE49-F238E27FC236}">
                  <a16:creationId xmlns:a16="http://schemas.microsoft.com/office/drawing/2014/main" id="{1C44049B-49E5-4C0A-8E7E-35BFF636B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63">
              <a:extLst>
                <a:ext uri="{FF2B5EF4-FFF2-40B4-BE49-F238E27FC236}">
                  <a16:creationId xmlns:a16="http://schemas.microsoft.com/office/drawing/2014/main" id="{75023A2C-0E55-4B84-91B8-8A0D714FB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4">
              <a:extLst>
                <a:ext uri="{FF2B5EF4-FFF2-40B4-BE49-F238E27FC236}">
                  <a16:creationId xmlns:a16="http://schemas.microsoft.com/office/drawing/2014/main" id="{D49EE495-8FE3-4DB9-B544-46BBBD319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65">
              <a:extLst>
                <a:ext uri="{FF2B5EF4-FFF2-40B4-BE49-F238E27FC236}">
                  <a16:creationId xmlns:a16="http://schemas.microsoft.com/office/drawing/2014/main" id="{2BFA755A-0D24-4441-8813-A7E99D83B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66">
              <a:extLst>
                <a:ext uri="{FF2B5EF4-FFF2-40B4-BE49-F238E27FC236}">
                  <a16:creationId xmlns:a16="http://schemas.microsoft.com/office/drawing/2014/main" id="{69CC58AE-7A15-4435-B426-D79EF560D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67">
              <a:extLst>
                <a:ext uri="{FF2B5EF4-FFF2-40B4-BE49-F238E27FC236}">
                  <a16:creationId xmlns:a16="http://schemas.microsoft.com/office/drawing/2014/main" id="{7FA4772F-5D2B-4BD6-BB29-CA3D208EF3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68">
              <a:extLst>
                <a:ext uri="{FF2B5EF4-FFF2-40B4-BE49-F238E27FC236}">
                  <a16:creationId xmlns:a16="http://schemas.microsoft.com/office/drawing/2014/main" id="{47C1DF0B-A3C2-4F01-8DCC-0D7965EAA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469">
              <a:extLst>
                <a:ext uri="{FF2B5EF4-FFF2-40B4-BE49-F238E27FC236}">
                  <a16:creationId xmlns:a16="http://schemas.microsoft.com/office/drawing/2014/main" id="{88C063C8-C80C-4FFE-80A6-A1526DD7A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70">
              <a:extLst>
                <a:ext uri="{FF2B5EF4-FFF2-40B4-BE49-F238E27FC236}">
                  <a16:creationId xmlns:a16="http://schemas.microsoft.com/office/drawing/2014/main" id="{FC4D069B-7D6B-45CE-956F-FB74655C4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71">
              <a:extLst>
                <a:ext uri="{FF2B5EF4-FFF2-40B4-BE49-F238E27FC236}">
                  <a16:creationId xmlns:a16="http://schemas.microsoft.com/office/drawing/2014/main" id="{A0A0EFA7-1B1C-4075-8B27-E0CF1E062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72">
              <a:extLst>
                <a:ext uri="{FF2B5EF4-FFF2-40B4-BE49-F238E27FC236}">
                  <a16:creationId xmlns:a16="http://schemas.microsoft.com/office/drawing/2014/main" id="{EA733D92-36FD-4198-BE1A-EF94FAD38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73">
              <a:extLst>
                <a:ext uri="{FF2B5EF4-FFF2-40B4-BE49-F238E27FC236}">
                  <a16:creationId xmlns:a16="http://schemas.microsoft.com/office/drawing/2014/main" id="{91512B51-F716-4B7A-8E3C-AF7206646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74">
              <a:extLst>
                <a:ext uri="{FF2B5EF4-FFF2-40B4-BE49-F238E27FC236}">
                  <a16:creationId xmlns:a16="http://schemas.microsoft.com/office/drawing/2014/main" id="{BE9C90D4-528D-44A6-9151-18C4C85BDF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75">
              <a:extLst>
                <a:ext uri="{FF2B5EF4-FFF2-40B4-BE49-F238E27FC236}">
                  <a16:creationId xmlns:a16="http://schemas.microsoft.com/office/drawing/2014/main" id="{A20A5EBF-B765-4C00-B6E2-D8ADD71F0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6">
              <a:extLst>
                <a:ext uri="{FF2B5EF4-FFF2-40B4-BE49-F238E27FC236}">
                  <a16:creationId xmlns:a16="http://schemas.microsoft.com/office/drawing/2014/main" id="{C8A85B31-4763-481C-9902-8319435B7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7">
              <a:extLst>
                <a:ext uri="{FF2B5EF4-FFF2-40B4-BE49-F238E27FC236}">
                  <a16:creationId xmlns:a16="http://schemas.microsoft.com/office/drawing/2014/main" id="{8ECA21E1-CB0E-4D54-A982-CC5F430F8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8">
              <a:extLst>
                <a:ext uri="{FF2B5EF4-FFF2-40B4-BE49-F238E27FC236}">
                  <a16:creationId xmlns:a16="http://schemas.microsoft.com/office/drawing/2014/main" id="{D2201CD1-ACD2-4A3A-AF49-ABF168B4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9">
              <a:extLst>
                <a:ext uri="{FF2B5EF4-FFF2-40B4-BE49-F238E27FC236}">
                  <a16:creationId xmlns:a16="http://schemas.microsoft.com/office/drawing/2014/main" id="{FB18F965-D78F-43AA-BBDE-7C1FB07E0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0">
              <a:extLst>
                <a:ext uri="{FF2B5EF4-FFF2-40B4-BE49-F238E27FC236}">
                  <a16:creationId xmlns:a16="http://schemas.microsoft.com/office/drawing/2014/main" id="{9548F007-2147-4D92-9F92-4D8F384AA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81">
              <a:extLst>
                <a:ext uri="{FF2B5EF4-FFF2-40B4-BE49-F238E27FC236}">
                  <a16:creationId xmlns:a16="http://schemas.microsoft.com/office/drawing/2014/main" id="{4287BF82-8313-4002-A358-762F3C1D23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82">
              <a:extLst>
                <a:ext uri="{FF2B5EF4-FFF2-40B4-BE49-F238E27FC236}">
                  <a16:creationId xmlns:a16="http://schemas.microsoft.com/office/drawing/2014/main" id="{0B9A4111-0355-4EC3-9FCD-C68CC84E8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3">
              <a:extLst>
                <a:ext uri="{FF2B5EF4-FFF2-40B4-BE49-F238E27FC236}">
                  <a16:creationId xmlns:a16="http://schemas.microsoft.com/office/drawing/2014/main" id="{ED3E57DE-E44C-4481-A455-0133C57C51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4">
              <a:extLst>
                <a:ext uri="{FF2B5EF4-FFF2-40B4-BE49-F238E27FC236}">
                  <a16:creationId xmlns:a16="http://schemas.microsoft.com/office/drawing/2014/main" id="{B7B7320B-CEA7-4B30-B48F-1BCC6C9F8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85">
              <a:extLst>
                <a:ext uri="{FF2B5EF4-FFF2-40B4-BE49-F238E27FC236}">
                  <a16:creationId xmlns:a16="http://schemas.microsoft.com/office/drawing/2014/main" id="{C32985FB-169F-4ED9-BACD-711C7829D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86">
              <a:extLst>
                <a:ext uri="{FF2B5EF4-FFF2-40B4-BE49-F238E27FC236}">
                  <a16:creationId xmlns:a16="http://schemas.microsoft.com/office/drawing/2014/main" id="{0784C42F-D515-451F-AFAF-FC21CD283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87">
              <a:extLst>
                <a:ext uri="{FF2B5EF4-FFF2-40B4-BE49-F238E27FC236}">
                  <a16:creationId xmlns:a16="http://schemas.microsoft.com/office/drawing/2014/main" id="{42989532-E109-4917-895E-D5B532CF1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8">
              <a:extLst>
                <a:ext uri="{FF2B5EF4-FFF2-40B4-BE49-F238E27FC236}">
                  <a16:creationId xmlns:a16="http://schemas.microsoft.com/office/drawing/2014/main" id="{AC153495-1D07-48F7-9C90-1E626E436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89">
              <a:extLst>
                <a:ext uri="{FF2B5EF4-FFF2-40B4-BE49-F238E27FC236}">
                  <a16:creationId xmlns:a16="http://schemas.microsoft.com/office/drawing/2014/main" id="{C12C6978-C475-4756-BE5E-681384640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90">
              <a:extLst>
                <a:ext uri="{FF2B5EF4-FFF2-40B4-BE49-F238E27FC236}">
                  <a16:creationId xmlns:a16="http://schemas.microsoft.com/office/drawing/2014/main" id="{4C6FAC63-34B9-4A3E-BABB-59FFE8E6B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91">
              <a:extLst>
                <a:ext uri="{FF2B5EF4-FFF2-40B4-BE49-F238E27FC236}">
                  <a16:creationId xmlns:a16="http://schemas.microsoft.com/office/drawing/2014/main" id="{5EBF364D-324A-4881-8AEA-B46EC05C0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92">
              <a:extLst>
                <a:ext uri="{FF2B5EF4-FFF2-40B4-BE49-F238E27FC236}">
                  <a16:creationId xmlns:a16="http://schemas.microsoft.com/office/drawing/2014/main" id="{3B19A5F2-D713-4A49-BB37-D7E5B0D3C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93">
              <a:extLst>
                <a:ext uri="{FF2B5EF4-FFF2-40B4-BE49-F238E27FC236}">
                  <a16:creationId xmlns:a16="http://schemas.microsoft.com/office/drawing/2014/main" id="{137AF7AA-B97B-4E33-A739-C8CABD3B3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94">
              <a:extLst>
                <a:ext uri="{FF2B5EF4-FFF2-40B4-BE49-F238E27FC236}">
                  <a16:creationId xmlns:a16="http://schemas.microsoft.com/office/drawing/2014/main" id="{C0F69F14-F7EB-483C-8A41-224ED8652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95">
              <a:extLst>
                <a:ext uri="{FF2B5EF4-FFF2-40B4-BE49-F238E27FC236}">
                  <a16:creationId xmlns:a16="http://schemas.microsoft.com/office/drawing/2014/main" id="{DC764B1B-B2C6-495D-8C3D-9BA260D16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96">
              <a:extLst>
                <a:ext uri="{FF2B5EF4-FFF2-40B4-BE49-F238E27FC236}">
                  <a16:creationId xmlns:a16="http://schemas.microsoft.com/office/drawing/2014/main" id="{AEE7F149-98DE-4FBD-9291-31D22A654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97">
              <a:extLst>
                <a:ext uri="{FF2B5EF4-FFF2-40B4-BE49-F238E27FC236}">
                  <a16:creationId xmlns:a16="http://schemas.microsoft.com/office/drawing/2014/main" id="{4714B2AC-E6DA-4C9C-B75F-E4E41F179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98">
              <a:extLst>
                <a:ext uri="{FF2B5EF4-FFF2-40B4-BE49-F238E27FC236}">
                  <a16:creationId xmlns:a16="http://schemas.microsoft.com/office/drawing/2014/main" id="{49B94D52-648D-4451-B14E-2806F54A2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99">
              <a:extLst>
                <a:ext uri="{FF2B5EF4-FFF2-40B4-BE49-F238E27FC236}">
                  <a16:creationId xmlns:a16="http://schemas.microsoft.com/office/drawing/2014/main" id="{957C11E3-7508-41B1-8E65-92842BA4D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500">
              <a:extLst>
                <a:ext uri="{FF2B5EF4-FFF2-40B4-BE49-F238E27FC236}">
                  <a16:creationId xmlns:a16="http://schemas.microsoft.com/office/drawing/2014/main" id="{579325AA-DB97-4109-8189-28201C839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01">
              <a:extLst>
                <a:ext uri="{FF2B5EF4-FFF2-40B4-BE49-F238E27FC236}">
                  <a16:creationId xmlns:a16="http://schemas.microsoft.com/office/drawing/2014/main" id="{E40C3E47-D9A3-477F-8F82-29ADE1DE5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2">
              <a:extLst>
                <a:ext uri="{FF2B5EF4-FFF2-40B4-BE49-F238E27FC236}">
                  <a16:creationId xmlns:a16="http://schemas.microsoft.com/office/drawing/2014/main" id="{5033C6E9-F8DB-44AF-86E8-210833998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03">
              <a:extLst>
                <a:ext uri="{FF2B5EF4-FFF2-40B4-BE49-F238E27FC236}">
                  <a16:creationId xmlns:a16="http://schemas.microsoft.com/office/drawing/2014/main" id="{B4A88B60-143C-4472-9360-7C7FF657D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04">
              <a:extLst>
                <a:ext uri="{FF2B5EF4-FFF2-40B4-BE49-F238E27FC236}">
                  <a16:creationId xmlns:a16="http://schemas.microsoft.com/office/drawing/2014/main" id="{E21E811C-34C4-4164-B996-C125CF546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05">
              <a:extLst>
                <a:ext uri="{FF2B5EF4-FFF2-40B4-BE49-F238E27FC236}">
                  <a16:creationId xmlns:a16="http://schemas.microsoft.com/office/drawing/2014/main" id="{9A065330-F9C3-4632-98F8-18B6FEB981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06">
              <a:extLst>
                <a:ext uri="{FF2B5EF4-FFF2-40B4-BE49-F238E27FC236}">
                  <a16:creationId xmlns:a16="http://schemas.microsoft.com/office/drawing/2014/main" id="{068B1273-6CE7-4DE2-9793-C284B3235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507">
              <a:extLst>
                <a:ext uri="{FF2B5EF4-FFF2-40B4-BE49-F238E27FC236}">
                  <a16:creationId xmlns:a16="http://schemas.microsoft.com/office/drawing/2014/main" id="{A56345B5-1AD3-4B5C-971C-A19AFFD56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08">
              <a:extLst>
                <a:ext uri="{FF2B5EF4-FFF2-40B4-BE49-F238E27FC236}">
                  <a16:creationId xmlns:a16="http://schemas.microsoft.com/office/drawing/2014/main" id="{4AB0F6CA-A9BA-455A-BAE6-67393E584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09">
              <a:extLst>
                <a:ext uri="{FF2B5EF4-FFF2-40B4-BE49-F238E27FC236}">
                  <a16:creationId xmlns:a16="http://schemas.microsoft.com/office/drawing/2014/main" id="{8387D1ED-F8FF-4E63-B961-DEB647BB8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10">
              <a:extLst>
                <a:ext uri="{FF2B5EF4-FFF2-40B4-BE49-F238E27FC236}">
                  <a16:creationId xmlns:a16="http://schemas.microsoft.com/office/drawing/2014/main" id="{1E40705D-3ABE-4051-89BF-A57432788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11">
              <a:extLst>
                <a:ext uri="{FF2B5EF4-FFF2-40B4-BE49-F238E27FC236}">
                  <a16:creationId xmlns:a16="http://schemas.microsoft.com/office/drawing/2014/main" id="{23AD202D-FDA2-4721-99E3-471D6DB11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12">
              <a:extLst>
                <a:ext uri="{FF2B5EF4-FFF2-40B4-BE49-F238E27FC236}">
                  <a16:creationId xmlns:a16="http://schemas.microsoft.com/office/drawing/2014/main" id="{FA47728C-53FB-48A3-AF21-1A0DD984A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13">
              <a:extLst>
                <a:ext uri="{FF2B5EF4-FFF2-40B4-BE49-F238E27FC236}">
                  <a16:creationId xmlns:a16="http://schemas.microsoft.com/office/drawing/2014/main" id="{C7AB06C1-6F3D-4C0E-9B5B-CB7E32203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14">
              <a:extLst>
                <a:ext uri="{FF2B5EF4-FFF2-40B4-BE49-F238E27FC236}">
                  <a16:creationId xmlns:a16="http://schemas.microsoft.com/office/drawing/2014/main" id="{B867A9EA-84D0-4446-BFFD-49C65D165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15">
              <a:extLst>
                <a:ext uri="{FF2B5EF4-FFF2-40B4-BE49-F238E27FC236}">
                  <a16:creationId xmlns:a16="http://schemas.microsoft.com/office/drawing/2014/main" id="{EBF5C558-BA4E-44C9-ACBD-DD31EA374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16">
              <a:extLst>
                <a:ext uri="{FF2B5EF4-FFF2-40B4-BE49-F238E27FC236}">
                  <a16:creationId xmlns:a16="http://schemas.microsoft.com/office/drawing/2014/main" id="{B713CD6E-21B5-4DCA-BFD1-157564670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17">
              <a:extLst>
                <a:ext uri="{FF2B5EF4-FFF2-40B4-BE49-F238E27FC236}">
                  <a16:creationId xmlns:a16="http://schemas.microsoft.com/office/drawing/2014/main" id="{7ADAA693-4ACD-4045-BACD-BAD24182A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18">
              <a:extLst>
                <a:ext uri="{FF2B5EF4-FFF2-40B4-BE49-F238E27FC236}">
                  <a16:creationId xmlns:a16="http://schemas.microsoft.com/office/drawing/2014/main" id="{75D7D5AD-59DF-47AC-908E-E0EA4335F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19">
              <a:extLst>
                <a:ext uri="{FF2B5EF4-FFF2-40B4-BE49-F238E27FC236}">
                  <a16:creationId xmlns:a16="http://schemas.microsoft.com/office/drawing/2014/main" id="{9826A113-0C24-4E44-B285-D40287ACF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20">
              <a:extLst>
                <a:ext uri="{FF2B5EF4-FFF2-40B4-BE49-F238E27FC236}">
                  <a16:creationId xmlns:a16="http://schemas.microsoft.com/office/drawing/2014/main" id="{EEF4F642-B9B6-475F-B2F3-75FAE6446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21">
              <a:extLst>
                <a:ext uri="{FF2B5EF4-FFF2-40B4-BE49-F238E27FC236}">
                  <a16:creationId xmlns:a16="http://schemas.microsoft.com/office/drawing/2014/main" id="{8E8921B3-3CC4-4282-94B0-049478E0B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522">
              <a:extLst>
                <a:ext uri="{FF2B5EF4-FFF2-40B4-BE49-F238E27FC236}">
                  <a16:creationId xmlns:a16="http://schemas.microsoft.com/office/drawing/2014/main" id="{6FCF936F-249A-4181-808F-F27ADCCE9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23">
              <a:extLst>
                <a:ext uri="{FF2B5EF4-FFF2-40B4-BE49-F238E27FC236}">
                  <a16:creationId xmlns:a16="http://schemas.microsoft.com/office/drawing/2014/main" id="{2D1BB28A-9E26-4794-B6DD-6895346C5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24">
              <a:extLst>
                <a:ext uri="{FF2B5EF4-FFF2-40B4-BE49-F238E27FC236}">
                  <a16:creationId xmlns:a16="http://schemas.microsoft.com/office/drawing/2014/main" id="{79501468-7470-40AD-AA41-B4E7A5582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25">
              <a:extLst>
                <a:ext uri="{FF2B5EF4-FFF2-40B4-BE49-F238E27FC236}">
                  <a16:creationId xmlns:a16="http://schemas.microsoft.com/office/drawing/2014/main" id="{1691E8D4-9472-431E-8B20-EB4BC61F0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26">
              <a:extLst>
                <a:ext uri="{FF2B5EF4-FFF2-40B4-BE49-F238E27FC236}">
                  <a16:creationId xmlns:a16="http://schemas.microsoft.com/office/drawing/2014/main" id="{F95FB651-0A0D-4C41-8197-6012099C7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27">
              <a:extLst>
                <a:ext uri="{FF2B5EF4-FFF2-40B4-BE49-F238E27FC236}">
                  <a16:creationId xmlns:a16="http://schemas.microsoft.com/office/drawing/2014/main" id="{CA143E4E-C7CA-4F0C-A3A6-BB6443A6A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28">
              <a:extLst>
                <a:ext uri="{FF2B5EF4-FFF2-40B4-BE49-F238E27FC236}">
                  <a16:creationId xmlns:a16="http://schemas.microsoft.com/office/drawing/2014/main" id="{BF644A7B-E75E-4B50-98E4-6F923D718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29">
              <a:extLst>
                <a:ext uri="{FF2B5EF4-FFF2-40B4-BE49-F238E27FC236}">
                  <a16:creationId xmlns:a16="http://schemas.microsoft.com/office/drawing/2014/main" id="{DF37A8E5-C180-4EE0-BE7F-341848615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30">
              <a:extLst>
                <a:ext uri="{FF2B5EF4-FFF2-40B4-BE49-F238E27FC236}">
                  <a16:creationId xmlns:a16="http://schemas.microsoft.com/office/drawing/2014/main" id="{8B13024A-9AB9-4526-826D-1C563987A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31">
              <a:extLst>
                <a:ext uri="{FF2B5EF4-FFF2-40B4-BE49-F238E27FC236}">
                  <a16:creationId xmlns:a16="http://schemas.microsoft.com/office/drawing/2014/main" id="{3BF25EB2-1268-4B75-B41A-01BC59EE2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2">
              <a:extLst>
                <a:ext uri="{FF2B5EF4-FFF2-40B4-BE49-F238E27FC236}">
                  <a16:creationId xmlns:a16="http://schemas.microsoft.com/office/drawing/2014/main" id="{3EDCDA27-BF23-4A99-9226-8E9F1C166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33">
              <a:extLst>
                <a:ext uri="{FF2B5EF4-FFF2-40B4-BE49-F238E27FC236}">
                  <a16:creationId xmlns:a16="http://schemas.microsoft.com/office/drawing/2014/main" id="{5C6C3177-14CF-429B-86E6-5F1F53465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34">
              <a:extLst>
                <a:ext uri="{FF2B5EF4-FFF2-40B4-BE49-F238E27FC236}">
                  <a16:creationId xmlns:a16="http://schemas.microsoft.com/office/drawing/2014/main" id="{1F60665B-E9C8-4BDA-B6C1-748AC060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35">
              <a:extLst>
                <a:ext uri="{FF2B5EF4-FFF2-40B4-BE49-F238E27FC236}">
                  <a16:creationId xmlns:a16="http://schemas.microsoft.com/office/drawing/2014/main" id="{2BFD62D0-C25C-4DB0-A866-995D30B72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36">
              <a:extLst>
                <a:ext uri="{FF2B5EF4-FFF2-40B4-BE49-F238E27FC236}">
                  <a16:creationId xmlns:a16="http://schemas.microsoft.com/office/drawing/2014/main" id="{5C49D123-79DF-43C0-AE3A-425AE606C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37">
              <a:extLst>
                <a:ext uri="{FF2B5EF4-FFF2-40B4-BE49-F238E27FC236}">
                  <a16:creationId xmlns:a16="http://schemas.microsoft.com/office/drawing/2014/main" id="{6533FCEF-DE81-4F12-A4C8-3D5E7FF4E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38">
              <a:extLst>
                <a:ext uri="{FF2B5EF4-FFF2-40B4-BE49-F238E27FC236}">
                  <a16:creationId xmlns:a16="http://schemas.microsoft.com/office/drawing/2014/main" id="{3259CAEE-E29D-493B-A1EA-B2914DE57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39">
              <a:extLst>
                <a:ext uri="{FF2B5EF4-FFF2-40B4-BE49-F238E27FC236}">
                  <a16:creationId xmlns:a16="http://schemas.microsoft.com/office/drawing/2014/main" id="{D1AD10D6-8E4D-4FE0-BA96-B3AFE5A1C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40">
              <a:extLst>
                <a:ext uri="{FF2B5EF4-FFF2-40B4-BE49-F238E27FC236}">
                  <a16:creationId xmlns:a16="http://schemas.microsoft.com/office/drawing/2014/main" id="{AB32C74C-D198-4F6A-A0F8-71A534649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541">
              <a:extLst>
                <a:ext uri="{FF2B5EF4-FFF2-40B4-BE49-F238E27FC236}">
                  <a16:creationId xmlns:a16="http://schemas.microsoft.com/office/drawing/2014/main" id="{08E7CE05-2BB0-409F-A00D-713765100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42">
              <a:extLst>
                <a:ext uri="{FF2B5EF4-FFF2-40B4-BE49-F238E27FC236}">
                  <a16:creationId xmlns:a16="http://schemas.microsoft.com/office/drawing/2014/main" id="{DCACFB7D-BE18-4E07-BDF8-C9400A7A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43">
              <a:extLst>
                <a:ext uri="{FF2B5EF4-FFF2-40B4-BE49-F238E27FC236}">
                  <a16:creationId xmlns:a16="http://schemas.microsoft.com/office/drawing/2014/main" id="{8D4B2735-0CE2-46C1-86AE-1A9FF1ABF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44">
              <a:extLst>
                <a:ext uri="{FF2B5EF4-FFF2-40B4-BE49-F238E27FC236}">
                  <a16:creationId xmlns:a16="http://schemas.microsoft.com/office/drawing/2014/main" id="{4D5237D6-A6D9-43E2-91BE-1229DA5B0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45">
              <a:extLst>
                <a:ext uri="{FF2B5EF4-FFF2-40B4-BE49-F238E27FC236}">
                  <a16:creationId xmlns:a16="http://schemas.microsoft.com/office/drawing/2014/main" id="{F9B5AB5D-1DD2-4336-9848-7AF1F8704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46">
              <a:extLst>
                <a:ext uri="{FF2B5EF4-FFF2-40B4-BE49-F238E27FC236}">
                  <a16:creationId xmlns:a16="http://schemas.microsoft.com/office/drawing/2014/main" id="{FD2C9E72-7556-411A-A7AB-A277546B0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47">
              <a:extLst>
                <a:ext uri="{FF2B5EF4-FFF2-40B4-BE49-F238E27FC236}">
                  <a16:creationId xmlns:a16="http://schemas.microsoft.com/office/drawing/2014/main" id="{2C24C915-AB94-49F7-ACE7-C695BD976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48">
              <a:extLst>
                <a:ext uri="{FF2B5EF4-FFF2-40B4-BE49-F238E27FC236}">
                  <a16:creationId xmlns:a16="http://schemas.microsoft.com/office/drawing/2014/main" id="{1E425DFC-74B4-49EB-8810-B7A64FC0A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49">
              <a:extLst>
                <a:ext uri="{FF2B5EF4-FFF2-40B4-BE49-F238E27FC236}">
                  <a16:creationId xmlns:a16="http://schemas.microsoft.com/office/drawing/2014/main" id="{45EFFAB2-5822-498C-BE20-E79E0FC86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550">
              <a:extLst>
                <a:ext uri="{FF2B5EF4-FFF2-40B4-BE49-F238E27FC236}">
                  <a16:creationId xmlns:a16="http://schemas.microsoft.com/office/drawing/2014/main" id="{454D4689-7C52-4B9F-948E-4FB85C4AC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51">
              <a:extLst>
                <a:ext uri="{FF2B5EF4-FFF2-40B4-BE49-F238E27FC236}">
                  <a16:creationId xmlns:a16="http://schemas.microsoft.com/office/drawing/2014/main" id="{9BFB56AB-8323-4920-BCFF-5EBBB7FC1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552">
              <a:extLst>
                <a:ext uri="{FF2B5EF4-FFF2-40B4-BE49-F238E27FC236}">
                  <a16:creationId xmlns:a16="http://schemas.microsoft.com/office/drawing/2014/main" id="{D53E02A4-1BAA-4033-B6C2-A2FEDE527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53">
              <a:extLst>
                <a:ext uri="{FF2B5EF4-FFF2-40B4-BE49-F238E27FC236}">
                  <a16:creationId xmlns:a16="http://schemas.microsoft.com/office/drawing/2014/main" id="{10D6E657-3D99-4451-8B15-9D3206097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54">
              <a:extLst>
                <a:ext uri="{FF2B5EF4-FFF2-40B4-BE49-F238E27FC236}">
                  <a16:creationId xmlns:a16="http://schemas.microsoft.com/office/drawing/2014/main" id="{96017BA3-BC96-44BF-B920-912BB02E3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55">
              <a:extLst>
                <a:ext uri="{FF2B5EF4-FFF2-40B4-BE49-F238E27FC236}">
                  <a16:creationId xmlns:a16="http://schemas.microsoft.com/office/drawing/2014/main" id="{E229A877-FCDF-4F26-8489-0C8922A87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56">
              <a:extLst>
                <a:ext uri="{FF2B5EF4-FFF2-40B4-BE49-F238E27FC236}">
                  <a16:creationId xmlns:a16="http://schemas.microsoft.com/office/drawing/2014/main" id="{E48887D8-2155-449E-A382-EBB604D57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557">
              <a:extLst>
                <a:ext uri="{FF2B5EF4-FFF2-40B4-BE49-F238E27FC236}">
                  <a16:creationId xmlns:a16="http://schemas.microsoft.com/office/drawing/2014/main" id="{FA4D678B-8533-45AA-BBD6-AE668560F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558">
              <a:extLst>
                <a:ext uri="{FF2B5EF4-FFF2-40B4-BE49-F238E27FC236}">
                  <a16:creationId xmlns:a16="http://schemas.microsoft.com/office/drawing/2014/main" id="{6BA18646-BA73-4FBA-B157-2703EF816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59">
              <a:extLst>
                <a:ext uri="{FF2B5EF4-FFF2-40B4-BE49-F238E27FC236}">
                  <a16:creationId xmlns:a16="http://schemas.microsoft.com/office/drawing/2014/main" id="{CE13D0D8-FA56-400F-BA12-CBE3895C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60">
              <a:extLst>
                <a:ext uri="{FF2B5EF4-FFF2-40B4-BE49-F238E27FC236}">
                  <a16:creationId xmlns:a16="http://schemas.microsoft.com/office/drawing/2014/main" id="{026C427D-343F-4812-BDF6-BC86EAE5D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61">
              <a:extLst>
                <a:ext uri="{FF2B5EF4-FFF2-40B4-BE49-F238E27FC236}">
                  <a16:creationId xmlns:a16="http://schemas.microsoft.com/office/drawing/2014/main" id="{6943F034-491B-4B7F-BD83-C1A71237B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562">
              <a:extLst>
                <a:ext uri="{FF2B5EF4-FFF2-40B4-BE49-F238E27FC236}">
                  <a16:creationId xmlns:a16="http://schemas.microsoft.com/office/drawing/2014/main" id="{DE26997F-D5D0-462B-89A3-008FBEF57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63">
              <a:extLst>
                <a:ext uri="{FF2B5EF4-FFF2-40B4-BE49-F238E27FC236}">
                  <a16:creationId xmlns:a16="http://schemas.microsoft.com/office/drawing/2014/main" id="{B0BB5B91-7DFB-4F30-9784-E3D786A58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64">
              <a:extLst>
                <a:ext uri="{FF2B5EF4-FFF2-40B4-BE49-F238E27FC236}">
                  <a16:creationId xmlns:a16="http://schemas.microsoft.com/office/drawing/2014/main" id="{EEFD4D5B-0D8F-42C7-8AB5-71EBC1D91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65">
              <a:extLst>
                <a:ext uri="{FF2B5EF4-FFF2-40B4-BE49-F238E27FC236}">
                  <a16:creationId xmlns:a16="http://schemas.microsoft.com/office/drawing/2014/main" id="{B0B46A7C-34AF-4AEE-8848-0287D26F7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66">
              <a:extLst>
                <a:ext uri="{FF2B5EF4-FFF2-40B4-BE49-F238E27FC236}">
                  <a16:creationId xmlns:a16="http://schemas.microsoft.com/office/drawing/2014/main" id="{0AB022FE-E48C-483B-876F-4E6F4DB0E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67">
              <a:extLst>
                <a:ext uri="{FF2B5EF4-FFF2-40B4-BE49-F238E27FC236}">
                  <a16:creationId xmlns:a16="http://schemas.microsoft.com/office/drawing/2014/main" id="{2268631D-4CA2-42F8-8044-A76322B23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68">
              <a:extLst>
                <a:ext uri="{FF2B5EF4-FFF2-40B4-BE49-F238E27FC236}">
                  <a16:creationId xmlns:a16="http://schemas.microsoft.com/office/drawing/2014/main" id="{2AF7FC61-4744-477B-B95C-A874C4895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69">
              <a:extLst>
                <a:ext uri="{FF2B5EF4-FFF2-40B4-BE49-F238E27FC236}">
                  <a16:creationId xmlns:a16="http://schemas.microsoft.com/office/drawing/2014/main" id="{D7E6093A-BF93-47F2-8304-F9CAB55C2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70">
              <a:extLst>
                <a:ext uri="{FF2B5EF4-FFF2-40B4-BE49-F238E27FC236}">
                  <a16:creationId xmlns:a16="http://schemas.microsoft.com/office/drawing/2014/main" id="{11DED73B-8DAF-4930-9084-76B6BB98E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71">
              <a:extLst>
                <a:ext uri="{FF2B5EF4-FFF2-40B4-BE49-F238E27FC236}">
                  <a16:creationId xmlns:a16="http://schemas.microsoft.com/office/drawing/2014/main" id="{D47210D6-A238-4755-8484-1BDA74767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72">
              <a:extLst>
                <a:ext uri="{FF2B5EF4-FFF2-40B4-BE49-F238E27FC236}">
                  <a16:creationId xmlns:a16="http://schemas.microsoft.com/office/drawing/2014/main" id="{88FC8195-E6F6-4DE7-99E7-6695FE4C4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73">
              <a:extLst>
                <a:ext uri="{FF2B5EF4-FFF2-40B4-BE49-F238E27FC236}">
                  <a16:creationId xmlns:a16="http://schemas.microsoft.com/office/drawing/2014/main" id="{518AC68C-35E6-4AFF-AE52-9217F5E05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74">
              <a:extLst>
                <a:ext uri="{FF2B5EF4-FFF2-40B4-BE49-F238E27FC236}">
                  <a16:creationId xmlns:a16="http://schemas.microsoft.com/office/drawing/2014/main" id="{239718F4-E574-4688-A718-775432B0B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75">
              <a:extLst>
                <a:ext uri="{FF2B5EF4-FFF2-40B4-BE49-F238E27FC236}">
                  <a16:creationId xmlns:a16="http://schemas.microsoft.com/office/drawing/2014/main" id="{87543529-3413-4B1E-83B9-23C23BD33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76">
              <a:extLst>
                <a:ext uri="{FF2B5EF4-FFF2-40B4-BE49-F238E27FC236}">
                  <a16:creationId xmlns:a16="http://schemas.microsoft.com/office/drawing/2014/main" id="{062576B5-89AC-4587-B2B0-DA7AD9DCC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77">
              <a:extLst>
                <a:ext uri="{FF2B5EF4-FFF2-40B4-BE49-F238E27FC236}">
                  <a16:creationId xmlns:a16="http://schemas.microsoft.com/office/drawing/2014/main" id="{DA0CC905-FFD9-4B81-B8EB-4313772AC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78">
              <a:extLst>
                <a:ext uri="{FF2B5EF4-FFF2-40B4-BE49-F238E27FC236}">
                  <a16:creationId xmlns:a16="http://schemas.microsoft.com/office/drawing/2014/main" id="{B3A2FFDC-713A-4905-8FC2-2A4BF204B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79">
              <a:extLst>
                <a:ext uri="{FF2B5EF4-FFF2-40B4-BE49-F238E27FC236}">
                  <a16:creationId xmlns:a16="http://schemas.microsoft.com/office/drawing/2014/main" id="{57A7B72E-19BF-4C7C-A953-D3677891D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80">
              <a:extLst>
                <a:ext uri="{FF2B5EF4-FFF2-40B4-BE49-F238E27FC236}">
                  <a16:creationId xmlns:a16="http://schemas.microsoft.com/office/drawing/2014/main" id="{5A473866-4366-4505-893F-CFE659B3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81">
              <a:extLst>
                <a:ext uri="{FF2B5EF4-FFF2-40B4-BE49-F238E27FC236}">
                  <a16:creationId xmlns:a16="http://schemas.microsoft.com/office/drawing/2014/main" id="{77A48BFA-AD52-4A13-89BC-12C55C92E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82">
              <a:extLst>
                <a:ext uri="{FF2B5EF4-FFF2-40B4-BE49-F238E27FC236}">
                  <a16:creationId xmlns:a16="http://schemas.microsoft.com/office/drawing/2014/main" id="{2BC13A35-7C6A-4651-AF17-4C6F2BE36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83">
              <a:extLst>
                <a:ext uri="{FF2B5EF4-FFF2-40B4-BE49-F238E27FC236}">
                  <a16:creationId xmlns:a16="http://schemas.microsoft.com/office/drawing/2014/main" id="{80FC1BDF-AA57-422C-A326-1AFD6932B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84">
              <a:extLst>
                <a:ext uri="{FF2B5EF4-FFF2-40B4-BE49-F238E27FC236}">
                  <a16:creationId xmlns:a16="http://schemas.microsoft.com/office/drawing/2014/main" id="{4BCF3EA0-B888-42A3-995A-949400EE2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85">
              <a:extLst>
                <a:ext uri="{FF2B5EF4-FFF2-40B4-BE49-F238E27FC236}">
                  <a16:creationId xmlns:a16="http://schemas.microsoft.com/office/drawing/2014/main" id="{24703B3E-C28A-4725-A63F-8AC57C6AB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86">
              <a:extLst>
                <a:ext uri="{FF2B5EF4-FFF2-40B4-BE49-F238E27FC236}">
                  <a16:creationId xmlns:a16="http://schemas.microsoft.com/office/drawing/2014/main" id="{F691F861-36C7-4F98-81B0-840FBBF94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Oval 587">
              <a:extLst>
                <a:ext uri="{FF2B5EF4-FFF2-40B4-BE49-F238E27FC236}">
                  <a16:creationId xmlns:a16="http://schemas.microsoft.com/office/drawing/2014/main" id="{D3F5391F-6156-4B9F-B4F1-2314205E5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88">
              <a:extLst>
                <a:ext uri="{FF2B5EF4-FFF2-40B4-BE49-F238E27FC236}">
                  <a16:creationId xmlns:a16="http://schemas.microsoft.com/office/drawing/2014/main" id="{D36BDF6F-CC04-4EBC-B78F-D5DC2B44B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89">
              <a:extLst>
                <a:ext uri="{FF2B5EF4-FFF2-40B4-BE49-F238E27FC236}">
                  <a16:creationId xmlns:a16="http://schemas.microsoft.com/office/drawing/2014/main" id="{B4794ED9-1C66-46A7-9772-51FD8A0C8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Oval 590">
              <a:extLst>
                <a:ext uri="{FF2B5EF4-FFF2-40B4-BE49-F238E27FC236}">
                  <a16:creationId xmlns:a16="http://schemas.microsoft.com/office/drawing/2014/main" id="{52931452-F253-4FA2-A93E-7F79F689B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91">
              <a:extLst>
                <a:ext uri="{FF2B5EF4-FFF2-40B4-BE49-F238E27FC236}">
                  <a16:creationId xmlns:a16="http://schemas.microsoft.com/office/drawing/2014/main" id="{E6D39E6B-6F0C-48A6-892F-2B5ECC06D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Oval 592">
              <a:extLst>
                <a:ext uri="{FF2B5EF4-FFF2-40B4-BE49-F238E27FC236}">
                  <a16:creationId xmlns:a16="http://schemas.microsoft.com/office/drawing/2014/main" id="{DB0FAAF2-1730-4825-8079-EA4B47927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93">
              <a:extLst>
                <a:ext uri="{FF2B5EF4-FFF2-40B4-BE49-F238E27FC236}">
                  <a16:creationId xmlns:a16="http://schemas.microsoft.com/office/drawing/2014/main" id="{07D0227E-6B93-4E01-8FD1-A5ED719FC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94">
              <a:extLst>
                <a:ext uri="{FF2B5EF4-FFF2-40B4-BE49-F238E27FC236}">
                  <a16:creationId xmlns:a16="http://schemas.microsoft.com/office/drawing/2014/main" id="{61BBF98A-38AC-4541-9496-078E99EBA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95">
              <a:extLst>
                <a:ext uri="{FF2B5EF4-FFF2-40B4-BE49-F238E27FC236}">
                  <a16:creationId xmlns:a16="http://schemas.microsoft.com/office/drawing/2014/main" id="{93A9D826-E311-47EF-AB9B-CE49DBD8F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96">
              <a:extLst>
                <a:ext uri="{FF2B5EF4-FFF2-40B4-BE49-F238E27FC236}">
                  <a16:creationId xmlns:a16="http://schemas.microsoft.com/office/drawing/2014/main" id="{73823069-993B-4FE9-B67F-15837F8A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97">
              <a:extLst>
                <a:ext uri="{FF2B5EF4-FFF2-40B4-BE49-F238E27FC236}">
                  <a16:creationId xmlns:a16="http://schemas.microsoft.com/office/drawing/2014/main" id="{0AFF69B7-AD7A-47A0-BC73-5FFEB0EF8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98">
              <a:extLst>
                <a:ext uri="{FF2B5EF4-FFF2-40B4-BE49-F238E27FC236}">
                  <a16:creationId xmlns:a16="http://schemas.microsoft.com/office/drawing/2014/main" id="{3BD7BDFB-C2DA-49A0-A754-35F570C02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Oval 599">
              <a:extLst>
                <a:ext uri="{FF2B5EF4-FFF2-40B4-BE49-F238E27FC236}">
                  <a16:creationId xmlns:a16="http://schemas.microsoft.com/office/drawing/2014/main" id="{F31A9404-D8A4-4FDB-8876-0E6FE1466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600">
              <a:extLst>
                <a:ext uri="{FF2B5EF4-FFF2-40B4-BE49-F238E27FC236}">
                  <a16:creationId xmlns:a16="http://schemas.microsoft.com/office/drawing/2014/main" id="{1112C8AB-8BB8-40ED-BFAF-A763BB61E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601">
              <a:extLst>
                <a:ext uri="{FF2B5EF4-FFF2-40B4-BE49-F238E27FC236}">
                  <a16:creationId xmlns:a16="http://schemas.microsoft.com/office/drawing/2014/main" id="{68AA375A-C189-4DC8-8C47-CDBFF99EF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602">
              <a:extLst>
                <a:ext uri="{FF2B5EF4-FFF2-40B4-BE49-F238E27FC236}">
                  <a16:creationId xmlns:a16="http://schemas.microsoft.com/office/drawing/2014/main" id="{968E9788-92F7-42A6-8C83-7FC1C79C8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03">
              <a:extLst>
                <a:ext uri="{FF2B5EF4-FFF2-40B4-BE49-F238E27FC236}">
                  <a16:creationId xmlns:a16="http://schemas.microsoft.com/office/drawing/2014/main" id="{B8A62E22-369B-4E22-9F11-81FD3D058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604">
              <a:extLst>
                <a:ext uri="{FF2B5EF4-FFF2-40B4-BE49-F238E27FC236}">
                  <a16:creationId xmlns:a16="http://schemas.microsoft.com/office/drawing/2014/main" id="{9C0F9B47-1151-48EB-8E95-5EEF4B075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605">
              <a:extLst>
                <a:ext uri="{FF2B5EF4-FFF2-40B4-BE49-F238E27FC236}">
                  <a16:creationId xmlns:a16="http://schemas.microsoft.com/office/drawing/2014/main" id="{956ECC95-B036-433A-8B6B-5649B9F4A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606">
              <a:extLst>
                <a:ext uri="{FF2B5EF4-FFF2-40B4-BE49-F238E27FC236}">
                  <a16:creationId xmlns:a16="http://schemas.microsoft.com/office/drawing/2014/main" id="{0BC2F9DE-4E41-4D33-9207-2DA61F368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8" name="Rectangle 177">
            <a:extLst>
              <a:ext uri="{FF2B5EF4-FFF2-40B4-BE49-F238E27FC236}">
                <a16:creationId xmlns:a16="http://schemas.microsoft.com/office/drawing/2014/main" id="{7A92A083-26D7-42F4-BF19-2F788595C357}"/>
              </a:ext>
            </a:extLst>
          </p:cNvPr>
          <p:cNvSpPr/>
          <p:nvPr/>
        </p:nvSpPr>
        <p:spPr>
          <a:xfrm>
            <a:off x="0" y="-7144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1AA1FF00-9228-400D-8AE8-50020928ABC2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180" name="Freeform 20">
              <a:extLst>
                <a:ext uri="{FF2B5EF4-FFF2-40B4-BE49-F238E27FC236}">
                  <a16:creationId xmlns:a16="http://schemas.microsoft.com/office/drawing/2014/main" id="{2CAABDC1-4BB1-45D4-BC3C-D6F160A33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21">
              <a:extLst>
                <a:ext uri="{FF2B5EF4-FFF2-40B4-BE49-F238E27FC236}">
                  <a16:creationId xmlns:a16="http://schemas.microsoft.com/office/drawing/2014/main" id="{E2D00D51-4FDC-47DE-9C44-D4FCDBA5E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D80DE66B-9578-4A36-A3EE-FB14FC18C2F6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183" name="Freeform 18">
                <a:extLst>
                  <a:ext uri="{FF2B5EF4-FFF2-40B4-BE49-F238E27FC236}">
                    <a16:creationId xmlns:a16="http://schemas.microsoft.com/office/drawing/2014/main" id="{7F5A80B2-57D5-4319-A781-1ACD77DBB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9">
                <a:extLst>
                  <a:ext uri="{FF2B5EF4-FFF2-40B4-BE49-F238E27FC236}">
                    <a16:creationId xmlns:a16="http://schemas.microsoft.com/office/drawing/2014/main" id="{0D2E5D04-75EF-4D7F-85C4-7F9BDB8B7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22">
                <a:extLst>
                  <a:ext uri="{FF2B5EF4-FFF2-40B4-BE49-F238E27FC236}">
                    <a16:creationId xmlns:a16="http://schemas.microsoft.com/office/drawing/2014/main" id="{1E429882-3733-496A-8830-FA0C669CD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23">
                <a:extLst>
                  <a:ext uri="{FF2B5EF4-FFF2-40B4-BE49-F238E27FC236}">
                    <a16:creationId xmlns:a16="http://schemas.microsoft.com/office/drawing/2014/main" id="{7F98F8DF-3474-4039-8A66-0A7012BF8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24">
                <a:extLst>
                  <a:ext uri="{FF2B5EF4-FFF2-40B4-BE49-F238E27FC236}">
                    <a16:creationId xmlns:a16="http://schemas.microsoft.com/office/drawing/2014/main" id="{ABA03CC6-92FA-4F90-A0CD-3317A1BA6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25">
                <a:extLst>
                  <a:ext uri="{FF2B5EF4-FFF2-40B4-BE49-F238E27FC236}">
                    <a16:creationId xmlns:a16="http://schemas.microsoft.com/office/drawing/2014/main" id="{90D7D10F-E736-4718-A378-94D82E688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26">
                <a:extLst>
                  <a:ext uri="{FF2B5EF4-FFF2-40B4-BE49-F238E27FC236}">
                    <a16:creationId xmlns:a16="http://schemas.microsoft.com/office/drawing/2014/main" id="{94907816-CBB9-4B78-BE06-575DF19A1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roup 215">
            <a:extLst>
              <a:ext uri="{FF2B5EF4-FFF2-40B4-BE49-F238E27FC236}">
                <a16:creationId xmlns:a16="http://schemas.microsoft.com/office/drawing/2014/main" id="{F0AA9DA4-8245-4498-9110-49AEDA388143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217" name="Freeform 438">
              <a:extLst>
                <a:ext uri="{FF2B5EF4-FFF2-40B4-BE49-F238E27FC236}">
                  <a16:creationId xmlns:a16="http://schemas.microsoft.com/office/drawing/2014/main" id="{28BD21FB-9FB8-4E64-8244-A90E7FFFF1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439">
              <a:extLst>
                <a:ext uri="{FF2B5EF4-FFF2-40B4-BE49-F238E27FC236}">
                  <a16:creationId xmlns:a16="http://schemas.microsoft.com/office/drawing/2014/main" id="{245A3E94-F05E-42D9-951E-4B24A2A98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Oval 440">
              <a:extLst>
                <a:ext uri="{FF2B5EF4-FFF2-40B4-BE49-F238E27FC236}">
                  <a16:creationId xmlns:a16="http://schemas.microsoft.com/office/drawing/2014/main" id="{DDF4280F-1AEB-4319-BFFE-87BCA0C49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Oval 441">
              <a:extLst>
                <a:ext uri="{FF2B5EF4-FFF2-40B4-BE49-F238E27FC236}">
                  <a16:creationId xmlns:a16="http://schemas.microsoft.com/office/drawing/2014/main" id="{C7A2B242-43F4-41F3-9296-B5035D46E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Oval 442">
              <a:extLst>
                <a:ext uri="{FF2B5EF4-FFF2-40B4-BE49-F238E27FC236}">
                  <a16:creationId xmlns:a16="http://schemas.microsoft.com/office/drawing/2014/main" id="{91950947-CE8D-4FA7-B9E7-432A9B160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443">
              <a:extLst>
                <a:ext uri="{FF2B5EF4-FFF2-40B4-BE49-F238E27FC236}">
                  <a16:creationId xmlns:a16="http://schemas.microsoft.com/office/drawing/2014/main" id="{F66CBA55-63DA-4722-9B7F-540C56EE3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Oval 444">
              <a:extLst>
                <a:ext uri="{FF2B5EF4-FFF2-40B4-BE49-F238E27FC236}">
                  <a16:creationId xmlns:a16="http://schemas.microsoft.com/office/drawing/2014/main" id="{9079E16B-930E-4D5E-B970-4EFA23C22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Oval 445">
              <a:extLst>
                <a:ext uri="{FF2B5EF4-FFF2-40B4-BE49-F238E27FC236}">
                  <a16:creationId xmlns:a16="http://schemas.microsoft.com/office/drawing/2014/main" id="{EF335EA3-9CEB-4E39-86B1-AE5E6278C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Oval 446">
              <a:extLst>
                <a:ext uri="{FF2B5EF4-FFF2-40B4-BE49-F238E27FC236}">
                  <a16:creationId xmlns:a16="http://schemas.microsoft.com/office/drawing/2014/main" id="{2AE6DC20-FE2D-4936-A262-56580EBE2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447">
              <a:extLst>
                <a:ext uri="{FF2B5EF4-FFF2-40B4-BE49-F238E27FC236}">
                  <a16:creationId xmlns:a16="http://schemas.microsoft.com/office/drawing/2014/main" id="{6501CCF4-3620-41E1-ACD0-CF5715A3A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Oval 448">
              <a:extLst>
                <a:ext uri="{FF2B5EF4-FFF2-40B4-BE49-F238E27FC236}">
                  <a16:creationId xmlns:a16="http://schemas.microsoft.com/office/drawing/2014/main" id="{44A3449F-ED79-4D73-A509-6D66A4A2B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449">
              <a:extLst>
                <a:ext uri="{FF2B5EF4-FFF2-40B4-BE49-F238E27FC236}">
                  <a16:creationId xmlns:a16="http://schemas.microsoft.com/office/drawing/2014/main" id="{C419B9CD-FC78-43EC-B503-BD5DB00077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Oval 450">
              <a:extLst>
                <a:ext uri="{FF2B5EF4-FFF2-40B4-BE49-F238E27FC236}">
                  <a16:creationId xmlns:a16="http://schemas.microsoft.com/office/drawing/2014/main" id="{C125B203-3E1A-4B89-B935-4582A6DB3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451">
              <a:extLst>
                <a:ext uri="{FF2B5EF4-FFF2-40B4-BE49-F238E27FC236}">
                  <a16:creationId xmlns:a16="http://schemas.microsoft.com/office/drawing/2014/main" id="{9843A60B-D45D-4B2C-9482-F03DEAAAF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452">
              <a:extLst>
                <a:ext uri="{FF2B5EF4-FFF2-40B4-BE49-F238E27FC236}">
                  <a16:creationId xmlns:a16="http://schemas.microsoft.com/office/drawing/2014/main" id="{990643D7-EE8F-459B-9BB7-3FA434C7B1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Oval 453">
              <a:extLst>
                <a:ext uri="{FF2B5EF4-FFF2-40B4-BE49-F238E27FC236}">
                  <a16:creationId xmlns:a16="http://schemas.microsoft.com/office/drawing/2014/main" id="{63EF5A90-6EFA-48EF-AAB0-9B6081195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Oval 454">
              <a:extLst>
                <a:ext uri="{FF2B5EF4-FFF2-40B4-BE49-F238E27FC236}">
                  <a16:creationId xmlns:a16="http://schemas.microsoft.com/office/drawing/2014/main" id="{ED7A63E9-13BB-413E-A2AC-82E4BBE6F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455">
              <a:extLst>
                <a:ext uri="{FF2B5EF4-FFF2-40B4-BE49-F238E27FC236}">
                  <a16:creationId xmlns:a16="http://schemas.microsoft.com/office/drawing/2014/main" id="{F714D517-987B-4BE1-B9AB-73EA455EC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456">
              <a:extLst>
                <a:ext uri="{FF2B5EF4-FFF2-40B4-BE49-F238E27FC236}">
                  <a16:creationId xmlns:a16="http://schemas.microsoft.com/office/drawing/2014/main" id="{0317830E-A321-4C27-A037-EF80AE9C6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Oval 457">
              <a:extLst>
                <a:ext uri="{FF2B5EF4-FFF2-40B4-BE49-F238E27FC236}">
                  <a16:creationId xmlns:a16="http://schemas.microsoft.com/office/drawing/2014/main" id="{F68DDE42-45B3-4ED8-8724-DE2AD7BEE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Oval 458">
              <a:extLst>
                <a:ext uri="{FF2B5EF4-FFF2-40B4-BE49-F238E27FC236}">
                  <a16:creationId xmlns:a16="http://schemas.microsoft.com/office/drawing/2014/main" id="{57BFA699-0F8C-4B4A-84B2-97C67BF9D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459">
              <a:extLst>
                <a:ext uri="{FF2B5EF4-FFF2-40B4-BE49-F238E27FC236}">
                  <a16:creationId xmlns:a16="http://schemas.microsoft.com/office/drawing/2014/main" id="{5736DD7A-0FC2-4EF9-BD23-C9AF5ACFE6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460">
              <a:extLst>
                <a:ext uri="{FF2B5EF4-FFF2-40B4-BE49-F238E27FC236}">
                  <a16:creationId xmlns:a16="http://schemas.microsoft.com/office/drawing/2014/main" id="{2DB0B4A0-02C8-478B-8670-2213CA915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Oval 461">
              <a:extLst>
                <a:ext uri="{FF2B5EF4-FFF2-40B4-BE49-F238E27FC236}">
                  <a16:creationId xmlns:a16="http://schemas.microsoft.com/office/drawing/2014/main" id="{86FDA39D-8CEB-4B10-8D2C-9FF8B861D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462">
              <a:extLst>
                <a:ext uri="{FF2B5EF4-FFF2-40B4-BE49-F238E27FC236}">
                  <a16:creationId xmlns:a16="http://schemas.microsoft.com/office/drawing/2014/main" id="{88D3C1A8-B0D6-4415-97A1-3C183E7FF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463">
              <a:extLst>
                <a:ext uri="{FF2B5EF4-FFF2-40B4-BE49-F238E27FC236}">
                  <a16:creationId xmlns:a16="http://schemas.microsoft.com/office/drawing/2014/main" id="{0B2F5D1C-9C05-44FF-A932-3604C9F0E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464">
              <a:extLst>
                <a:ext uri="{FF2B5EF4-FFF2-40B4-BE49-F238E27FC236}">
                  <a16:creationId xmlns:a16="http://schemas.microsoft.com/office/drawing/2014/main" id="{3C1843B0-96E6-4746-B21C-E1C428F5A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465">
              <a:extLst>
                <a:ext uri="{FF2B5EF4-FFF2-40B4-BE49-F238E27FC236}">
                  <a16:creationId xmlns:a16="http://schemas.microsoft.com/office/drawing/2014/main" id="{250D856F-EF46-476B-8187-FF15DA578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466">
              <a:extLst>
                <a:ext uri="{FF2B5EF4-FFF2-40B4-BE49-F238E27FC236}">
                  <a16:creationId xmlns:a16="http://schemas.microsoft.com/office/drawing/2014/main" id="{EA0B1A5C-7512-4C0A-9F74-442B3D393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467">
              <a:extLst>
                <a:ext uri="{FF2B5EF4-FFF2-40B4-BE49-F238E27FC236}">
                  <a16:creationId xmlns:a16="http://schemas.microsoft.com/office/drawing/2014/main" id="{977510FD-C3FA-4E83-B614-CBEABD670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468">
              <a:extLst>
                <a:ext uri="{FF2B5EF4-FFF2-40B4-BE49-F238E27FC236}">
                  <a16:creationId xmlns:a16="http://schemas.microsoft.com/office/drawing/2014/main" id="{41B70DC6-A1CA-4F0A-8616-6F0451925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Oval 469">
              <a:extLst>
                <a:ext uri="{FF2B5EF4-FFF2-40B4-BE49-F238E27FC236}">
                  <a16:creationId xmlns:a16="http://schemas.microsoft.com/office/drawing/2014/main" id="{740DE208-0033-48BA-9994-A7916203D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470">
              <a:extLst>
                <a:ext uri="{FF2B5EF4-FFF2-40B4-BE49-F238E27FC236}">
                  <a16:creationId xmlns:a16="http://schemas.microsoft.com/office/drawing/2014/main" id="{4AEAE92C-0B20-4717-8EA1-F8F297E49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471">
              <a:extLst>
                <a:ext uri="{FF2B5EF4-FFF2-40B4-BE49-F238E27FC236}">
                  <a16:creationId xmlns:a16="http://schemas.microsoft.com/office/drawing/2014/main" id="{9DCA274A-544E-4466-8249-7045F8048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72">
              <a:extLst>
                <a:ext uri="{FF2B5EF4-FFF2-40B4-BE49-F238E27FC236}">
                  <a16:creationId xmlns:a16="http://schemas.microsoft.com/office/drawing/2014/main" id="{9603ED66-3E9E-42CA-A070-219579F2D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473">
              <a:extLst>
                <a:ext uri="{FF2B5EF4-FFF2-40B4-BE49-F238E27FC236}">
                  <a16:creationId xmlns:a16="http://schemas.microsoft.com/office/drawing/2014/main" id="{5AA22283-2D9B-445D-B9BA-882C9C73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74">
              <a:extLst>
                <a:ext uri="{FF2B5EF4-FFF2-40B4-BE49-F238E27FC236}">
                  <a16:creationId xmlns:a16="http://schemas.microsoft.com/office/drawing/2014/main" id="{404E78EF-E774-46BD-BE17-9B0C3896E2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75">
              <a:extLst>
                <a:ext uri="{FF2B5EF4-FFF2-40B4-BE49-F238E27FC236}">
                  <a16:creationId xmlns:a16="http://schemas.microsoft.com/office/drawing/2014/main" id="{3AC0E0F1-D9B1-4CFA-9279-7E107C762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476">
              <a:extLst>
                <a:ext uri="{FF2B5EF4-FFF2-40B4-BE49-F238E27FC236}">
                  <a16:creationId xmlns:a16="http://schemas.microsoft.com/office/drawing/2014/main" id="{606944F3-A47C-43F5-A940-78C6629D1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477">
              <a:extLst>
                <a:ext uri="{FF2B5EF4-FFF2-40B4-BE49-F238E27FC236}">
                  <a16:creationId xmlns:a16="http://schemas.microsoft.com/office/drawing/2014/main" id="{212B199A-8A66-471B-9B16-862EC83C3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78">
              <a:extLst>
                <a:ext uri="{FF2B5EF4-FFF2-40B4-BE49-F238E27FC236}">
                  <a16:creationId xmlns:a16="http://schemas.microsoft.com/office/drawing/2014/main" id="{80A6E53B-2BE1-4562-A6DA-710FF9A35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479">
              <a:extLst>
                <a:ext uri="{FF2B5EF4-FFF2-40B4-BE49-F238E27FC236}">
                  <a16:creationId xmlns:a16="http://schemas.microsoft.com/office/drawing/2014/main" id="{3B15A096-8813-41B3-BBDA-C65884999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480">
              <a:extLst>
                <a:ext uri="{FF2B5EF4-FFF2-40B4-BE49-F238E27FC236}">
                  <a16:creationId xmlns:a16="http://schemas.microsoft.com/office/drawing/2014/main" id="{C32EB2E4-A525-416A-9656-2878E910C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481">
              <a:extLst>
                <a:ext uri="{FF2B5EF4-FFF2-40B4-BE49-F238E27FC236}">
                  <a16:creationId xmlns:a16="http://schemas.microsoft.com/office/drawing/2014/main" id="{0E3AD001-DEF3-458A-AF8A-92AB43BAD3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482">
              <a:extLst>
                <a:ext uri="{FF2B5EF4-FFF2-40B4-BE49-F238E27FC236}">
                  <a16:creationId xmlns:a16="http://schemas.microsoft.com/office/drawing/2014/main" id="{4CE7A441-16D1-4BAC-93CF-CE77EAD2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483">
              <a:extLst>
                <a:ext uri="{FF2B5EF4-FFF2-40B4-BE49-F238E27FC236}">
                  <a16:creationId xmlns:a16="http://schemas.microsoft.com/office/drawing/2014/main" id="{546E0FF5-E224-48EC-AA9A-D56923B400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484">
              <a:extLst>
                <a:ext uri="{FF2B5EF4-FFF2-40B4-BE49-F238E27FC236}">
                  <a16:creationId xmlns:a16="http://schemas.microsoft.com/office/drawing/2014/main" id="{0DD7CA04-6D40-4008-AFDB-F5FF3F4F3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485">
              <a:extLst>
                <a:ext uri="{FF2B5EF4-FFF2-40B4-BE49-F238E27FC236}">
                  <a16:creationId xmlns:a16="http://schemas.microsoft.com/office/drawing/2014/main" id="{7A07EB8D-9A02-4887-B17D-525785E3B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486">
              <a:extLst>
                <a:ext uri="{FF2B5EF4-FFF2-40B4-BE49-F238E27FC236}">
                  <a16:creationId xmlns:a16="http://schemas.microsoft.com/office/drawing/2014/main" id="{B71E9595-75FF-431D-A3D9-CE5D029B7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487">
              <a:extLst>
                <a:ext uri="{FF2B5EF4-FFF2-40B4-BE49-F238E27FC236}">
                  <a16:creationId xmlns:a16="http://schemas.microsoft.com/office/drawing/2014/main" id="{A0F7FD3B-19E0-410F-9269-F60BD55F2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488">
              <a:extLst>
                <a:ext uri="{FF2B5EF4-FFF2-40B4-BE49-F238E27FC236}">
                  <a16:creationId xmlns:a16="http://schemas.microsoft.com/office/drawing/2014/main" id="{7FDE01EA-E1F0-4C0D-AB21-716CC768B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489">
              <a:extLst>
                <a:ext uri="{FF2B5EF4-FFF2-40B4-BE49-F238E27FC236}">
                  <a16:creationId xmlns:a16="http://schemas.microsoft.com/office/drawing/2014/main" id="{8754148D-8D02-4697-83C6-C1541AC51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490">
              <a:extLst>
                <a:ext uri="{FF2B5EF4-FFF2-40B4-BE49-F238E27FC236}">
                  <a16:creationId xmlns:a16="http://schemas.microsoft.com/office/drawing/2014/main" id="{FA4C133B-0D0D-4F6C-9F5C-A64D7431F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491">
              <a:extLst>
                <a:ext uri="{FF2B5EF4-FFF2-40B4-BE49-F238E27FC236}">
                  <a16:creationId xmlns:a16="http://schemas.microsoft.com/office/drawing/2014/main" id="{E082C531-B188-4148-9916-088C7BD51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492">
              <a:extLst>
                <a:ext uri="{FF2B5EF4-FFF2-40B4-BE49-F238E27FC236}">
                  <a16:creationId xmlns:a16="http://schemas.microsoft.com/office/drawing/2014/main" id="{316AA0B1-F42A-42E8-96FD-031F0E4EA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493">
              <a:extLst>
                <a:ext uri="{FF2B5EF4-FFF2-40B4-BE49-F238E27FC236}">
                  <a16:creationId xmlns:a16="http://schemas.microsoft.com/office/drawing/2014/main" id="{98EBF6C9-09E1-4132-90CA-77CA228B7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494">
              <a:extLst>
                <a:ext uri="{FF2B5EF4-FFF2-40B4-BE49-F238E27FC236}">
                  <a16:creationId xmlns:a16="http://schemas.microsoft.com/office/drawing/2014/main" id="{78439D76-37FA-44EF-8880-DAF535157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95">
              <a:extLst>
                <a:ext uri="{FF2B5EF4-FFF2-40B4-BE49-F238E27FC236}">
                  <a16:creationId xmlns:a16="http://schemas.microsoft.com/office/drawing/2014/main" id="{235673D4-1EBE-416B-B79E-48B8434BD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96">
              <a:extLst>
                <a:ext uri="{FF2B5EF4-FFF2-40B4-BE49-F238E27FC236}">
                  <a16:creationId xmlns:a16="http://schemas.microsoft.com/office/drawing/2014/main" id="{86E41739-2CB6-43CB-92FF-F7C739CB3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97">
              <a:extLst>
                <a:ext uri="{FF2B5EF4-FFF2-40B4-BE49-F238E27FC236}">
                  <a16:creationId xmlns:a16="http://schemas.microsoft.com/office/drawing/2014/main" id="{F720DF7D-1E06-4C95-A52E-F31F26182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98">
              <a:extLst>
                <a:ext uri="{FF2B5EF4-FFF2-40B4-BE49-F238E27FC236}">
                  <a16:creationId xmlns:a16="http://schemas.microsoft.com/office/drawing/2014/main" id="{E07EC91C-0894-423E-8557-B20677B88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99">
              <a:extLst>
                <a:ext uri="{FF2B5EF4-FFF2-40B4-BE49-F238E27FC236}">
                  <a16:creationId xmlns:a16="http://schemas.microsoft.com/office/drawing/2014/main" id="{1ECD875B-F327-4152-966E-7244F9075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Oval 500">
              <a:extLst>
                <a:ext uri="{FF2B5EF4-FFF2-40B4-BE49-F238E27FC236}">
                  <a16:creationId xmlns:a16="http://schemas.microsoft.com/office/drawing/2014/main" id="{E74E9739-0522-4D09-9D4A-8696C8D3C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501">
              <a:extLst>
                <a:ext uri="{FF2B5EF4-FFF2-40B4-BE49-F238E27FC236}">
                  <a16:creationId xmlns:a16="http://schemas.microsoft.com/office/drawing/2014/main" id="{35AE66AE-EB02-4EE4-AE1D-8ABDAC918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502">
              <a:extLst>
                <a:ext uri="{FF2B5EF4-FFF2-40B4-BE49-F238E27FC236}">
                  <a16:creationId xmlns:a16="http://schemas.microsoft.com/office/drawing/2014/main" id="{D2B9C656-2B62-4713-B15F-987DF3376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503">
              <a:extLst>
                <a:ext uri="{FF2B5EF4-FFF2-40B4-BE49-F238E27FC236}">
                  <a16:creationId xmlns:a16="http://schemas.microsoft.com/office/drawing/2014/main" id="{9C2CE6C3-B307-44D0-BE49-7EB338BE4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504">
              <a:extLst>
                <a:ext uri="{FF2B5EF4-FFF2-40B4-BE49-F238E27FC236}">
                  <a16:creationId xmlns:a16="http://schemas.microsoft.com/office/drawing/2014/main" id="{5B35A407-BFB4-47F7-ACF6-1AF76D7D5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505">
              <a:extLst>
                <a:ext uri="{FF2B5EF4-FFF2-40B4-BE49-F238E27FC236}">
                  <a16:creationId xmlns:a16="http://schemas.microsoft.com/office/drawing/2014/main" id="{C993CA96-7B9B-4758-B3A4-91B2C8F3D2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506">
              <a:extLst>
                <a:ext uri="{FF2B5EF4-FFF2-40B4-BE49-F238E27FC236}">
                  <a16:creationId xmlns:a16="http://schemas.microsoft.com/office/drawing/2014/main" id="{D57A0781-3275-49D0-B7AC-9194F8F9E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Oval 507">
              <a:extLst>
                <a:ext uri="{FF2B5EF4-FFF2-40B4-BE49-F238E27FC236}">
                  <a16:creationId xmlns:a16="http://schemas.microsoft.com/office/drawing/2014/main" id="{2D99ACBC-33EF-4BF4-9CAA-0396F3B92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508">
              <a:extLst>
                <a:ext uri="{FF2B5EF4-FFF2-40B4-BE49-F238E27FC236}">
                  <a16:creationId xmlns:a16="http://schemas.microsoft.com/office/drawing/2014/main" id="{933A4FD9-D1D1-49EA-8E06-A4247BF7A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509">
              <a:extLst>
                <a:ext uri="{FF2B5EF4-FFF2-40B4-BE49-F238E27FC236}">
                  <a16:creationId xmlns:a16="http://schemas.microsoft.com/office/drawing/2014/main" id="{6F17AD56-F8E3-467D-A6CF-EC139EDDD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510">
              <a:extLst>
                <a:ext uri="{FF2B5EF4-FFF2-40B4-BE49-F238E27FC236}">
                  <a16:creationId xmlns:a16="http://schemas.microsoft.com/office/drawing/2014/main" id="{6CAB4B42-1E61-4F3F-801A-435463C77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11">
              <a:extLst>
                <a:ext uri="{FF2B5EF4-FFF2-40B4-BE49-F238E27FC236}">
                  <a16:creationId xmlns:a16="http://schemas.microsoft.com/office/drawing/2014/main" id="{CE0A61FE-4F71-4ED5-8EAA-8408687A0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12">
              <a:extLst>
                <a:ext uri="{FF2B5EF4-FFF2-40B4-BE49-F238E27FC236}">
                  <a16:creationId xmlns:a16="http://schemas.microsoft.com/office/drawing/2014/main" id="{FC7388EF-60F5-4F0B-AA6F-40008DF25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13">
              <a:extLst>
                <a:ext uri="{FF2B5EF4-FFF2-40B4-BE49-F238E27FC236}">
                  <a16:creationId xmlns:a16="http://schemas.microsoft.com/office/drawing/2014/main" id="{A3BBCCBF-962F-4106-8FD8-9494AF0C1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14">
              <a:extLst>
                <a:ext uri="{FF2B5EF4-FFF2-40B4-BE49-F238E27FC236}">
                  <a16:creationId xmlns:a16="http://schemas.microsoft.com/office/drawing/2014/main" id="{106D4CFB-9511-4176-9BA6-29E97E31B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15">
              <a:extLst>
                <a:ext uri="{FF2B5EF4-FFF2-40B4-BE49-F238E27FC236}">
                  <a16:creationId xmlns:a16="http://schemas.microsoft.com/office/drawing/2014/main" id="{E1E988C8-219C-49CE-AF87-0D8451BB5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516">
              <a:extLst>
                <a:ext uri="{FF2B5EF4-FFF2-40B4-BE49-F238E27FC236}">
                  <a16:creationId xmlns:a16="http://schemas.microsoft.com/office/drawing/2014/main" id="{884F83D1-53AF-4F93-BD80-B309E8F4E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517">
              <a:extLst>
                <a:ext uri="{FF2B5EF4-FFF2-40B4-BE49-F238E27FC236}">
                  <a16:creationId xmlns:a16="http://schemas.microsoft.com/office/drawing/2014/main" id="{2F2F4194-6E6F-463A-95CC-086906A89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518">
              <a:extLst>
                <a:ext uri="{FF2B5EF4-FFF2-40B4-BE49-F238E27FC236}">
                  <a16:creationId xmlns:a16="http://schemas.microsoft.com/office/drawing/2014/main" id="{FD0B630A-F756-4283-8624-368BE9C1C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519">
              <a:extLst>
                <a:ext uri="{FF2B5EF4-FFF2-40B4-BE49-F238E27FC236}">
                  <a16:creationId xmlns:a16="http://schemas.microsoft.com/office/drawing/2014/main" id="{E5A2131C-E4C6-4390-BDF3-8620A49B7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520">
              <a:extLst>
                <a:ext uri="{FF2B5EF4-FFF2-40B4-BE49-F238E27FC236}">
                  <a16:creationId xmlns:a16="http://schemas.microsoft.com/office/drawing/2014/main" id="{C7B85A2B-591E-4479-BD63-34804EE0A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21">
              <a:extLst>
                <a:ext uri="{FF2B5EF4-FFF2-40B4-BE49-F238E27FC236}">
                  <a16:creationId xmlns:a16="http://schemas.microsoft.com/office/drawing/2014/main" id="{22604D60-20F7-481E-8847-82E444B59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Oval 522">
              <a:extLst>
                <a:ext uri="{FF2B5EF4-FFF2-40B4-BE49-F238E27FC236}">
                  <a16:creationId xmlns:a16="http://schemas.microsoft.com/office/drawing/2014/main" id="{CEB0AEC5-E464-4ADB-BA48-55F92F735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23">
              <a:extLst>
                <a:ext uri="{FF2B5EF4-FFF2-40B4-BE49-F238E27FC236}">
                  <a16:creationId xmlns:a16="http://schemas.microsoft.com/office/drawing/2014/main" id="{1BA3B76D-FC57-489F-916E-25537E0C3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24">
              <a:extLst>
                <a:ext uri="{FF2B5EF4-FFF2-40B4-BE49-F238E27FC236}">
                  <a16:creationId xmlns:a16="http://schemas.microsoft.com/office/drawing/2014/main" id="{F3D58272-EAFF-4FD0-9636-4F7268469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25">
              <a:extLst>
                <a:ext uri="{FF2B5EF4-FFF2-40B4-BE49-F238E27FC236}">
                  <a16:creationId xmlns:a16="http://schemas.microsoft.com/office/drawing/2014/main" id="{CD0C667E-5E0B-425C-86E6-26A2199FA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26">
              <a:extLst>
                <a:ext uri="{FF2B5EF4-FFF2-40B4-BE49-F238E27FC236}">
                  <a16:creationId xmlns:a16="http://schemas.microsoft.com/office/drawing/2014/main" id="{E023AC8D-4286-4458-8AFC-1D4A69222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27">
              <a:extLst>
                <a:ext uri="{FF2B5EF4-FFF2-40B4-BE49-F238E27FC236}">
                  <a16:creationId xmlns:a16="http://schemas.microsoft.com/office/drawing/2014/main" id="{12DA6B6B-DB93-42F7-B4ED-F908C8154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28">
              <a:extLst>
                <a:ext uri="{FF2B5EF4-FFF2-40B4-BE49-F238E27FC236}">
                  <a16:creationId xmlns:a16="http://schemas.microsoft.com/office/drawing/2014/main" id="{00EAA603-531C-4482-881E-171182EA7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29">
              <a:extLst>
                <a:ext uri="{FF2B5EF4-FFF2-40B4-BE49-F238E27FC236}">
                  <a16:creationId xmlns:a16="http://schemas.microsoft.com/office/drawing/2014/main" id="{6BBD9651-062C-4AFF-BCA5-DCD3B0AFE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30">
              <a:extLst>
                <a:ext uri="{FF2B5EF4-FFF2-40B4-BE49-F238E27FC236}">
                  <a16:creationId xmlns:a16="http://schemas.microsoft.com/office/drawing/2014/main" id="{593DBE22-6707-4396-AF49-7342A16B0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31">
              <a:extLst>
                <a:ext uri="{FF2B5EF4-FFF2-40B4-BE49-F238E27FC236}">
                  <a16:creationId xmlns:a16="http://schemas.microsoft.com/office/drawing/2014/main" id="{04FD8B7F-BCED-454E-A0CE-8C2D3142C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32">
              <a:extLst>
                <a:ext uri="{FF2B5EF4-FFF2-40B4-BE49-F238E27FC236}">
                  <a16:creationId xmlns:a16="http://schemas.microsoft.com/office/drawing/2014/main" id="{76CC59BB-C01D-473A-87F3-395F09E36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33">
              <a:extLst>
                <a:ext uri="{FF2B5EF4-FFF2-40B4-BE49-F238E27FC236}">
                  <a16:creationId xmlns:a16="http://schemas.microsoft.com/office/drawing/2014/main" id="{A357EF35-52D2-4562-8F79-28013C019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34">
              <a:extLst>
                <a:ext uri="{FF2B5EF4-FFF2-40B4-BE49-F238E27FC236}">
                  <a16:creationId xmlns:a16="http://schemas.microsoft.com/office/drawing/2014/main" id="{589145ED-E3CE-4AC4-9328-3B676085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35">
              <a:extLst>
                <a:ext uri="{FF2B5EF4-FFF2-40B4-BE49-F238E27FC236}">
                  <a16:creationId xmlns:a16="http://schemas.microsoft.com/office/drawing/2014/main" id="{F6BCA96E-EFE9-482E-B77B-18B30DDBE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36">
              <a:extLst>
                <a:ext uri="{FF2B5EF4-FFF2-40B4-BE49-F238E27FC236}">
                  <a16:creationId xmlns:a16="http://schemas.microsoft.com/office/drawing/2014/main" id="{AAFF0A3F-ED4B-4D83-9C69-70BD7EA23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537">
              <a:extLst>
                <a:ext uri="{FF2B5EF4-FFF2-40B4-BE49-F238E27FC236}">
                  <a16:creationId xmlns:a16="http://schemas.microsoft.com/office/drawing/2014/main" id="{501610EE-0497-4FD6-A8C2-3AE3C3305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538">
              <a:extLst>
                <a:ext uri="{FF2B5EF4-FFF2-40B4-BE49-F238E27FC236}">
                  <a16:creationId xmlns:a16="http://schemas.microsoft.com/office/drawing/2014/main" id="{22F4FB09-7DE4-4A07-A3FF-1D5884E1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539">
              <a:extLst>
                <a:ext uri="{FF2B5EF4-FFF2-40B4-BE49-F238E27FC236}">
                  <a16:creationId xmlns:a16="http://schemas.microsoft.com/office/drawing/2014/main" id="{18DBA968-4A10-4019-B7AE-23C89C66C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540">
              <a:extLst>
                <a:ext uri="{FF2B5EF4-FFF2-40B4-BE49-F238E27FC236}">
                  <a16:creationId xmlns:a16="http://schemas.microsoft.com/office/drawing/2014/main" id="{508CE309-1AA6-4C09-B93F-20969B283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541">
              <a:extLst>
                <a:ext uri="{FF2B5EF4-FFF2-40B4-BE49-F238E27FC236}">
                  <a16:creationId xmlns:a16="http://schemas.microsoft.com/office/drawing/2014/main" id="{70BA96B6-5E03-477F-A758-40FFCABB9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542">
              <a:extLst>
                <a:ext uri="{FF2B5EF4-FFF2-40B4-BE49-F238E27FC236}">
                  <a16:creationId xmlns:a16="http://schemas.microsoft.com/office/drawing/2014/main" id="{AAA7DF62-8512-4939-BDFA-87571CB60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543">
              <a:extLst>
                <a:ext uri="{FF2B5EF4-FFF2-40B4-BE49-F238E27FC236}">
                  <a16:creationId xmlns:a16="http://schemas.microsoft.com/office/drawing/2014/main" id="{E8A98350-1718-490B-AC9A-DE53DB502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544">
              <a:extLst>
                <a:ext uri="{FF2B5EF4-FFF2-40B4-BE49-F238E27FC236}">
                  <a16:creationId xmlns:a16="http://schemas.microsoft.com/office/drawing/2014/main" id="{15AE80C3-DDB0-4194-BF3B-3BBD4629C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545">
              <a:extLst>
                <a:ext uri="{FF2B5EF4-FFF2-40B4-BE49-F238E27FC236}">
                  <a16:creationId xmlns:a16="http://schemas.microsoft.com/office/drawing/2014/main" id="{59DD3338-2275-4259-B86C-2B02330B8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546">
              <a:extLst>
                <a:ext uri="{FF2B5EF4-FFF2-40B4-BE49-F238E27FC236}">
                  <a16:creationId xmlns:a16="http://schemas.microsoft.com/office/drawing/2014/main" id="{97C60ECF-2F2B-4440-8339-8893C17FA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547">
              <a:extLst>
                <a:ext uri="{FF2B5EF4-FFF2-40B4-BE49-F238E27FC236}">
                  <a16:creationId xmlns:a16="http://schemas.microsoft.com/office/drawing/2014/main" id="{4DF2561A-173B-4505-A14D-CC8D82C97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548">
              <a:extLst>
                <a:ext uri="{FF2B5EF4-FFF2-40B4-BE49-F238E27FC236}">
                  <a16:creationId xmlns:a16="http://schemas.microsoft.com/office/drawing/2014/main" id="{AD0FC8C2-B712-464D-BA7A-9842BC668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549">
              <a:extLst>
                <a:ext uri="{FF2B5EF4-FFF2-40B4-BE49-F238E27FC236}">
                  <a16:creationId xmlns:a16="http://schemas.microsoft.com/office/drawing/2014/main" id="{FF4D7550-8407-4C3A-ACC4-A178D7E1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Oval 550">
              <a:extLst>
                <a:ext uri="{FF2B5EF4-FFF2-40B4-BE49-F238E27FC236}">
                  <a16:creationId xmlns:a16="http://schemas.microsoft.com/office/drawing/2014/main" id="{50794C8F-3A67-44F7-A84F-02B736730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551">
              <a:extLst>
                <a:ext uri="{FF2B5EF4-FFF2-40B4-BE49-F238E27FC236}">
                  <a16:creationId xmlns:a16="http://schemas.microsoft.com/office/drawing/2014/main" id="{EF045B07-4E93-41C9-885F-8E43A3D6D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Oval 552">
              <a:extLst>
                <a:ext uri="{FF2B5EF4-FFF2-40B4-BE49-F238E27FC236}">
                  <a16:creationId xmlns:a16="http://schemas.microsoft.com/office/drawing/2014/main" id="{217ECBDA-D243-42C4-818B-1BE1DE406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553">
              <a:extLst>
                <a:ext uri="{FF2B5EF4-FFF2-40B4-BE49-F238E27FC236}">
                  <a16:creationId xmlns:a16="http://schemas.microsoft.com/office/drawing/2014/main" id="{F9542B83-3DA1-40B2-924B-7D42FAD29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554">
              <a:extLst>
                <a:ext uri="{FF2B5EF4-FFF2-40B4-BE49-F238E27FC236}">
                  <a16:creationId xmlns:a16="http://schemas.microsoft.com/office/drawing/2014/main" id="{53E6BC7D-3CBF-4C56-8492-6BC7A9994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555">
              <a:extLst>
                <a:ext uri="{FF2B5EF4-FFF2-40B4-BE49-F238E27FC236}">
                  <a16:creationId xmlns:a16="http://schemas.microsoft.com/office/drawing/2014/main" id="{FA9723B0-9EB0-4FFC-8EAE-206858037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556">
              <a:extLst>
                <a:ext uri="{FF2B5EF4-FFF2-40B4-BE49-F238E27FC236}">
                  <a16:creationId xmlns:a16="http://schemas.microsoft.com/office/drawing/2014/main" id="{459C83ED-F891-47BC-9DD6-7C5202435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557">
              <a:extLst>
                <a:ext uri="{FF2B5EF4-FFF2-40B4-BE49-F238E27FC236}">
                  <a16:creationId xmlns:a16="http://schemas.microsoft.com/office/drawing/2014/main" id="{DDC950C7-DA63-4F7F-B80D-6AC03D244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558">
              <a:extLst>
                <a:ext uri="{FF2B5EF4-FFF2-40B4-BE49-F238E27FC236}">
                  <a16:creationId xmlns:a16="http://schemas.microsoft.com/office/drawing/2014/main" id="{3C6C9DDB-7BBE-418F-9270-C09B8F1C5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559">
              <a:extLst>
                <a:ext uri="{FF2B5EF4-FFF2-40B4-BE49-F238E27FC236}">
                  <a16:creationId xmlns:a16="http://schemas.microsoft.com/office/drawing/2014/main" id="{02CB4E0A-48EF-4117-9D13-7B4702917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560">
              <a:extLst>
                <a:ext uri="{FF2B5EF4-FFF2-40B4-BE49-F238E27FC236}">
                  <a16:creationId xmlns:a16="http://schemas.microsoft.com/office/drawing/2014/main" id="{FFA9A507-F0B5-496D-B9F9-4F07D6546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561">
              <a:extLst>
                <a:ext uri="{FF2B5EF4-FFF2-40B4-BE49-F238E27FC236}">
                  <a16:creationId xmlns:a16="http://schemas.microsoft.com/office/drawing/2014/main" id="{F27F07AF-E7F9-4C66-BC1E-DFF0141B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562">
              <a:extLst>
                <a:ext uri="{FF2B5EF4-FFF2-40B4-BE49-F238E27FC236}">
                  <a16:creationId xmlns:a16="http://schemas.microsoft.com/office/drawing/2014/main" id="{306B816D-43A6-4349-8FD6-4EE657CE2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563">
              <a:extLst>
                <a:ext uri="{FF2B5EF4-FFF2-40B4-BE49-F238E27FC236}">
                  <a16:creationId xmlns:a16="http://schemas.microsoft.com/office/drawing/2014/main" id="{C57A54B6-60A2-4BCB-8ED3-3E19F57D0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564">
              <a:extLst>
                <a:ext uri="{FF2B5EF4-FFF2-40B4-BE49-F238E27FC236}">
                  <a16:creationId xmlns:a16="http://schemas.microsoft.com/office/drawing/2014/main" id="{E97C2DF5-671E-495C-8C0E-44B2817B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565">
              <a:extLst>
                <a:ext uri="{FF2B5EF4-FFF2-40B4-BE49-F238E27FC236}">
                  <a16:creationId xmlns:a16="http://schemas.microsoft.com/office/drawing/2014/main" id="{8EBDB5BD-7A0C-4322-AB44-C4C76CC20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566">
              <a:extLst>
                <a:ext uri="{FF2B5EF4-FFF2-40B4-BE49-F238E27FC236}">
                  <a16:creationId xmlns:a16="http://schemas.microsoft.com/office/drawing/2014/main" id="{D7256A59-B029-4645-8F3D-B067F5069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567">
              <a:extLst>
                <a:ext uri="{FF2B5EF4-FFF2-40B4-BE49-F238E27FC236}">
                  <a16:creationId xmlns:a16="http://schemas.microsoft.com/office/drawing/2014/main" id="{D1FF7F7A-6727-4D43-A57F-DECC93ED4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568">
              <a:extLst>
                <a:ext uri="{FF2B5EF4-FFF2-40B4-BE49-F238E27FC236}">
                  <a16:creationId xmlns:a16="http://schemas.microsoft.com/office/drawing/2014/main" id="{029DC689-E42D-4153-A0B6-9D5038411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569">
              <a:extLst>
                <a:ext uri="{FF2B5EF4-FFF2-40B4-BE49-F238E27FC236}">
                  <a16:creationId xmlns:a16="http://schemas.microsoft.com/office/drawing/2014/main" id="{526117A5-E264-41E1-B854-00EDF76DB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570">
              <a:extLst>
                <a:ext uri="{FF2B5EF4-FFF2-40B4-BE49-F238E27FC236}">
                  <a16:creationId xmlns:a16="http://schemas.microsoft.com/office/drawing/2014/main" id="{F5812B72-A5C4-4B70-BFDD-36135B09F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571">
              <a:extLst>
                <a:ext uri="{FF2B5EF4-FFF2-40B4-BE49-F238E27FC236}">
                  <a16:creationId xmlns:a16="http://schemas.microsoft.com/office/drawing/2014/main" id="{DB0D54B1-80D9-4E39-BE5C-2844FCFDF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572">
              <a:extLst>
                <a:ext uri="{FF2B5EF4-FFF2-40B4-BE49-F238E27FC236}">
                  <a16:creationId xmlns:a16="http://schemas.microsoft.com/office/drawing/2014/main" id="{7A861BCF-FDB5-4BF4-B4DC-83A98886B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573">
              <a:extLst>
                <a:ext uri="{FF2B5EF4-FFF2-40B4-BE49-F238E27FC236}">
                  <a16:creationId xmlns:a16="http://schemas.microsoft.com/office/drawing/2014/main" id="{4BEF093D-742D-4038-846F-D213DF7DA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574">
              <a:extLst>
                <a:ext uri="{FF2B5EF4-FFF2-40B4-BE49-F238E27FC236}">
                  <a16:creationId xmlns:a16="http://schemas.microsoft.com/office/drawing/2014/main" id="{84E64D03-5E51-4A8E-838C-0C1EE7205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575">
              <a:extLst>
                <a:ext uri="{FF2B5EF4-FFF2-40B4-BE49-F238E27FC236}">
                  <a16:creationId xmlns:a16="http://schemas.microsoft.com/office/drawing/2014/main" id="{C4B88321-F702-4A7C-B5ED-5486D72B7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576">
              <a:extLst>
                <a:ext uri="{FF2B5EF4-FFF2-40B4-BE49-F238E27FC236}">
                  <a16:creationId xmlns:a16="http://schemas.microsoft.com/office/drawing/2014/main" id="{CED42724-80D6-4D0D-982B-872D97568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577">
              <a:extLst>
                <a:ext uri="{FF2B5EF4-FFF2-40B4-BE49-F238E27FC236}">
                  <a16:creationId xmlns:a16="http://schemas.microsoft.com/office/drawing/2014/main" id="{9FFDA4BA-B1BB-4E6C-BC97-4F3D83FAA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578">
              <a:extLst>
                <a:ext uri="{FF2B5EF4-FFF2-40B4-BE49-F238E27FC236}">
                  <a16:creationId xmlns:a16="http://schemas.microsoft.com/office/drawing/2014/main" id="{C5487107-4DD6-4452-89B9-F242B8601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579">
              <a:extLst>
                <a:ext uri="{FF2B5EF4-FFF2-40B4-BE49-F238E27FC236}">
                  <a16:creationId xmlns:a16="http://schemas.microsoft.com/office/drawing/2014/main" id="{88C308E2-5208-4EE3-930C-25157BCA7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580">
              <a:extLst>
                <a:ext uri="{FF2B5EF4-FFF2-40B4-BE49-F238E27FC236}">
                  <a16:creationId xmlns:a16="http://schemas.microsoft.com/office/drawing/2014/main" id="{DDCA2427-2C1A-4FD5-ABC0-F37DEE1F0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581">
              <a:extLst>
                <a:ext uri="{FF2B5EF4-FFF2-40B4-BE49-F238E27FC236}">
                  <a16:creationId xmlns:a16="http://schemas.microsoft.com/office/drawing/2014/main" id="{6E0ECC89-BE27-4A3A-92DF-D27881083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582">
              <a:extLst>
                <a:ext uri="{FF2B5EF4-FFF2-40B4-BE49-F238E27FC236}">
                  <a16:creationId xmlns:a16="http://schemas.microsoft.com/office/drawing/2014/main" id="{8A74D864-C799-4D11-8C9C-097875597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583">
              <a:extLst>
                <a:ext uri="{FF2B5EF4-FFF2-40B4-BE49-F238E27FC236}">
                  <a16:creationId xmlns:a16="http://schemas.microsoft.com/office/drawing/2014/main" id="{564FE14E-2296-4AE5-889B-151752693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584">
              <a:extLst>
                <a:ext uri="{FF2B5EF4-FFF2-40B4-BE49-F238E27FC236}">
                  <a16:creationId xmlns:a16="http://schemas.microsoft.com/office/drawing/2014/main" id="{B0903004-07FB-4DDF-B414-531BF7F2A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585">
              <a:extLst>
                <a:ext uri="{FF2B5EF4-FFF2-40B4-BE49-F238E27FC236}">
                  <a16:creationId xmlns:a16="http://schemas.microsoft.com/office/drawing/2014/main" id="{C271C4A2-BA93-4C96-B90C-5FB70711C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586">
              <a:extLst>
                <a:ext uri="{FF2B5EF4-FFF2-40B4-BE49-F238E27FC236}">
                  <a16:creationId xmlns:a16="http://schemas.microsoft.com/office/drawing/2014/main" id="{AC8CE67A-4E56-41DD-B762-F49408F96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Oval 587">
              <a:extLst>
                <a:ext uri="{FF2B5EF4-FFF2-40B4-BE49-F238E27FC236}">
                  <a16:creationId xmlns:a16="http://schemas.microsoft.com/office/drawing/2014/main" id="{94028DF2-964B-4F47-BDD7-0563A5259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588">
              <a:extLst>
                <a:ext uri="{FF2B5EF4-FFF2-40B4-BE49-F238E27FC236}">
                  <a16:creationId xmlns:a16="http://schemas.microsoft.com/office/drawing/2014/main" id="{8B741266-3946-4059-91CA-FA46FBAB9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589">
              <a:extLst>
                <a:ext uri="{FF2B5EF4-FFF2-40B4-BE49-F238E27FC236}">
                  <a16:creationId xmlns:a16="http://schemas.microsoft.com/office/drawing/2014/main" id="{2DC86E9E-6A26-4307-AF1D-4270C830A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Oval 590">
              <a:extLst>
                <a:ext uri="{FF2B5EF4-FFF2-40B4-BE49-F238E27FC236}">
                  <a16:creationId xmlns:a16="http://schemas.microsoft.com/office/drawing/2014/main" id="{253CDBFE-97FF-407B-8155-763B1FDD6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591">
              <a:extLst>
                <a:ext uri="{FF2B5EF4-FFF2-40B4-BE49-F238E27FC236}">
                  <a16:creationId xmlns:a16="http://schemas.microsoft.com/office/drawing/2014/main" id="{D9E822F0-FBFB-456A-9C40-EB34DC93D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Oval 592">
              <a:extLst>
                <a:ext uri="{FF2B5EF4-FFF2-40B4-BE49-F238E27FC236}">
                  <a16:creationId xmlns:a16="http://schemas.microsoft.com/office/drawing/2014/main" id="{23B3F57C-5EAF-4616-95E0-E1CA4259A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593">
              <a:extLst>
                <a:ext uri="{FF2B5EF4-FFF2-40B4-BE49-F238E27FC236}">
                  <a16:creationId xmlns:a16="http://schemas.microsoft.com/office/drawing/2014/main" id="{EE0AD72F-2159-4CB0-9637-2813B2B0B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594">
              <a:extLst>
                <a:ext uri="{FF2B5EF4-FFF2-40B4-BE49-F238E27FC236}">
                  <a16:creationId xmlns:a16="http://schemas.microsoft.com/office/drawing/2014/main" id="{DDB83204-D3E7-4C64-9F44-BC42BF7DD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595">
              <a:extLst>
                <a:ext uri="{FF2B5EF4-FFF2-40B4-BE49-F238E27FC236}">
                  <a16:creationId xmlns:a16="http://schemas.microsoft.com/office/drawing/2014/main" id="{0991C5D8-68CB-4173-B42F-5B998A887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596">
              <a:extLst>
                <a:ext uri="{FF2B5EF4-FFF2-40B4-BE49-F238E27FC236}">
                  <a16:creationId xmlns:a16="http://schemas.microsoft.com/office/drawing/2014/main" id="{9F7F7DDF-1314-458F-9D7C-53D5A204E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597">
              <a:extLst>
                <a:ext uri="{FF2B5EF4-FFF2-40B4-BE49-F238E27FC236}">
                  <a16:creationId xmlns:a16="http://schemas.microsoft.com/office/drawing/2014/main" id="{2B142688-56EB-4A16-8B7B-E1066AE9C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598">
              <a:extLst>
                <a:ext uri="{FF2B5EF4-FFF2-40B4-BE49-F238E27FC236}">
                  <a16:creationId xmlns:a16="http://schemas.microsoft.com/office/drawing/2014/main" id="{F042FC0E-B63D-4E7F-8419-26C92308F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Oval 599">
              <a:extLst>
                <a:ext uri="{FF2B5EF4-FFF2-40B4-BE49-F238E27FC236}">
                  <a16:creationId xmlns:a16="http://schemas.microsoft.com/office/drawing/2014/main" id="{E3A4FE2A-9F72-4E3C-8A3E-596DC40DE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600">
              <a:extLst>
                <a:ext uri="{FF2B5EF4-FFF2-40B4-BE49-F238E27FC236}">
                  <a16:creationId xmlns:a16="http://schemas.microsoft.com/office/drawing/2014/main" id="{176621EA-83A5-4A03-B6E9-0C0FB8F0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601">
              <a:extLst>
                <a:ext uri="{FF2B5EF4-FFF2-40B4-BE49-F238E27FC236}">
                  <a16:creationId xmlns:a16="http://schemas.microsoft.com/office/drawing/2014/main" id="{8EECE093-51C0-45EE-8DD7-29917362C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Oval 602">
              <a:extLst>
                <a:ext uri="{FF2B5EF4-FFF2-40B4-BE49-F238E27FC236}">
                  <a16:creationId xmlns:a16="http://schemas.microsoft.com/office/drawing/2014/main" id="{A2186524-D8B2-445F-9CED-2302ABC50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603">
              <a:extLst>
                <a:ext uri="{FF2B5EF4-FFF2-40B4-BE49-F238E27FC236}">
                  <a16:creationId xmlns:a16="http://schemas.microsoft.com/office/drawing/2014/main" id="{4340AB8D-D7A9-4E0E-87AE-5333416BF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Oval 604">
              <a:extLst>
                <a:ext uri="{FF2B5EF4-FFF2-40B4-BE49-F238E27FC236}">
                  <a16:creationId xmlns:a16="http://schemas.microsoft.com/office/drawing/2014/main" id="{0D417442-0457-4281-9641-E4B2C3AC6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605">
              <a:extLst>
                <a:ext uri="{FF2B5EF4-FFF2-40B4-BE49-F238E27FC236}">
                  <a16:creationId xmlns:a16="http://schemas.microsoft.com/office/drawing/2014/main" id="{DEF4614F-9E61-4690-9B89-560F18ED3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606">
              <a:extLst>
                <a:ext uri="{FF2B5EF4-FFF2-40B4-BE49-F238E27FC236}">
                  <a16:creationId xmlns:a16="http://schemas.microsoft.com/office/drawing/2014/main" id="{94470DD7-A655-4F89-8CF5-503F0C5B4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477C6FE-6FD8-44AD-A7A0-24804F26C719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B8BC6D2-4AA6-4DB8-9DCE-6AD0151387AC}"/>
              </a:ext>
            </a:extLst>
          </p:cNvPr>
          <p:cNvSpPr/>
          <p:nvPr/>
        </p:nvSpPr>
        <p:spPr>
          <a:xfrm>
            <a:off x="5090885" y="1286756"/>
            <a:ext cx="2010230" cy="20102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2FA7CDB-CB6A-4016-8B2E-BE412F7B1930}"/>
              </a:ext>
            </a:extLst>
          </p:cNvPr>
          <p:cNvSpPr/>
          <p:nvPr/>
        </p:nvSpPr>
        <p:spPr>
          <a:xfrm>
            <a:off x="5184863" y="1380734"/>
            <a:ext cx="1822274" cy="18222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B4C19CB1-96ED-4431-B048-E6EAF92716A0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" t="8486" r="20323" b="43517"/>
          <a:stretch/>
        </p:blipFill>
        <p:spPr>
          <a:xfrm>
            <a:off x="5260156" y="1456027"/>
            <a:ext cx="1671690" cy="167169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0F266F-B974-4870-B41F-C9D3233DFC62}"/>
              </a:ext>
            </a:extLst>
          </p:cNvPr>
          <p:cNvSpPr/>
          <p:nvPr/>
        </p:nvSpPr>
        <p:spPr>
          <a:xfrm>
            <a:off x="2270170" y="4664999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2E4E716-007B-46A6-9CAA-50F3D7DCD6DD}"/>
              </a:ext>
            </a:extLst>
          </p:cNvPr>
          <p:cNvSpPr/>
          <p:nvPr/>
        </p:nvSpPr>
        <p:spPr>
          <a:xfrm>
            <a:off x="2326521" y="3672885"/>
            <a:ext cx="7538959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of type and scrambled it to make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" name="Group 225">
            <a:extLst>
              <a:ext uri="{FF2B5EF4-FFF2-40B4-BE49-F238E27FC236}">
                <a16:creationId xmlns:a16="http://schemas.microsoft.com/office/drawing/2014/main" id="{0A6B2690-AD3B-41ED-9437-92D93EAFF65A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227" name="Freeform 438">
              <a:extLst>
                <a:ext uri="{FF2B5EF4-FFF2-40B4-BE49-F238E27FC236}">
                  <a16:creationId xmlns:a16="http://schemas.microsoft.com/office/drawing/2014/main" id="{2198DACC-C924-4344-AE31-EF41322ED2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439">
              <a:extLst>
                <a:ext uri="{FF2B5EF4-FFF2-40B4-BE49-F238E27FC236}">
                  <a16:creationId xmlns:a16="http://schemas.microsoft.com/office/drawing/2014/main" id="{BAA030BE-BC64-4CAD-87FF-45ECE5E1C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Oval 440">
              <a:extLst>
                <a:ext uri="{FF2B5EF4-FFF2-40B4-BE49-F238E27FC236}">
                  <a16:creationId xmlns:a16="http://schemas.microsoft.com/office/drawing/2014/main" id="{A84E2192-0758-4A77-BEA4-48D28AAB5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Oval 441">
              <a:extLst>
                <a:ext uri="{FF2B5EF4-FFF2-40B4-BE49-F238E27FC236}">
                  <a16:creationId xmlns:a16="http://schemas.microsoft.com/office/drawing/2014/main" id="{D61272C0-F2A5-4B3D-A648-76B050079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Oval 442">
              <a:extLst>
                <a:ext uri="{FF2B5EF4-FFF2-40B4-BE49-F238E27FC236}">
                  <a16:creationId xmlns:a16="http://schemas.microsoft.com/office/drawing/2014/main" id="{AE028EFA-4157-46E0-89DE-A2F7D463F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443">
              <a:extLst>
                <a:ext uri="{FF2B5EF4-FFF2-40B4-BE49-F238E27FC236}">
                  <a16:creationId xmlns:a16="http://schemas.microsoft.com/office/drawing/2014/main" id="{BAA91942-BAED-40FC-AE2E-C8D1D8EE4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Oval 444">
              <a:extLst>
                <a:ext uri="{FF2B5EF4-FFF2-40B4-BE49-F238E27FC236}">
                  <a16:creationId xmlns:a16="http://schemas.microsoft.com/office/drawing/2014/main" id="{A300946F-A693-43D3-B04F-B9F61C05D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Oval 445">
              <a:extLst>
                <a:ext uri="{FF2B5EF4-FFF2-40B4-BE49-F238E27FC236}">
                  <a16:creationId xmlns:a16="http://schemas.microsoft.com/office/drawing/2014/main" id="{6DA6D3E2-5484-4A5D-8E50-A8368B306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Oval 446">
              <a:extLst>
                <a:ext uri="{FF2B5EF4-FFF2-40B4-BE49-F238E27FC236}">
                  <a16:creationId xmlns:a16="http://schemas.microsoft.com/office/drawing/2014/main" id="{0C3C18A0-CEAB-41BC-8588-7F16C7615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447">
              <a:extLst>
                <a:ext uri="{FF2B5EF4-FFF2-40B4-BE49-F238E27FC236}">
                  <a16:creationId xmlns:a16="http://schemas.microsoft.com/office/drawing/2014/main" id="{27DDA7DC-B4CA-4F4A-85CF-5B65EFBF0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Oval 448">
              <a:extLst>
                <a:ext uri="{FF2B5EF4-FFF2-40B4-BE49-F238E27FC236}">
                  <a16:creationId xmlns:a16="http://schemas.microsoft.com/office/drawing/2014/main" id="{D121AC74-3FCB-450E-840D-0040C1C85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449">
              <a:extLst>
                <a:ext uri="{FF2B5EF4-FFF2-40B4-BE49-F238E27FC236}">
                  <a16:creationId xmlns:a16="http://schemas.microsoft.com/office/drawing/2014/main" id="{9083C946-F144-4D9C-9BAA-DA2505D87B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Oval 450">
              <a:extLst>
                <a:ext uri="{FF2B5EF4-FFF2-40B4-BE49-F238E27FC236}">
                  <a16:creationId xmlns:a16="http://schemas.microsoft.com/office/drawing/2014/main" id="{71ADE469-ABC2-4885-A695-5752FCB22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451">
              <a:extLst>
                <a:ext uri="{FF2B5EF4-FFF2-40B4-BE49-F238E27FC236}">
                  <a16:creationId xmlns:a16="http://schemas.microsoft.com/office/drawing/2014/main" id="{87742ED7-CE13-448C-B3AD-8B9A5F387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452">
              <a:extLst>
                <a:ext uri="{FF2B5EF4-FFF2-40B4-BE49-F238E27FC236}">
                  <a16:creationId xmlns:a16="http://schemas.microsoft.com/office/drawing/2014/main" id="{0600F2B8-26FB-41A2-A19D-077099A965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Oval 453">
              <a:extLst>
                <a:ext uri="{FF2B5EF4-FFF2-40B4-BE49-F238E27FC236}">
                  <a16:creationId xmlns:a16="http://schemas.microsoft.com/office/drawing/2014/main" id="{9B953B40-5F43-42F3-AF69-15D579041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Oval 454">
              <a:extLst>
                <a:ext uri="{FF2B5EF4-FFF2-40B4-BE49-F238E27FC236}">
                  <a16:creationId xmlns:a16="http://schemas.microsoft.com/office/drawing/2014/main" id="{C806F8A4-C82E-468F-90D2-68DC600F9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455">
              <a:extLst>
                <a:ext uri="{FF2B5EF4-FFF2-40B4-BE49-F238E27FC236}">
                  <a16:creationId xmlns:a16="http://schemas.microsoft.com/office/drawing/2014/main" id="{A5A030EB-838C-4031-B057-731D84631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456">
              <a:extLst>
                <a:ext uri="{FF2B5EF4-FFF2-40B4-BE49-F238E27FC236}">
                  <a16:creationId xmlns:a16="http://schemas.microsoft.com/office/drawing/2014/main" id="{2123E742-B05A-43E6-89C4-0B6D23EDB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Oval 457">
              <a:extLst>
                <a:ext uri="{FF2B5EF4-FFF2-40B4-BE49-F238E27FC236}">
                  <a16:creationId xmlns:a16="http://schemas.microsoft.com/office/drawing/2014/main" id="{B8232C21-1F16-4F36-AC68-F5F458E40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Oval 458">
              <a:extLst>
                <a:ext uri="{FF2B5EF4-FFF2-40B4-BE49-F238E27FC236}">
                  <a16:creationId xmlns:a16="http://schemas.microsoft.com/office/drawing/2014/main" id="{F9B10F1A-0D96-4FEC-B80C-A4098ABC9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459">
              <a:extLst>
                <a:ext uri="{FF2B5EF4-FFF2-40B4-BE49-F238E27FC236}">
                  <a16:creationId xmlns:a16="http://schemas.microsoft.com/office/drawing/2014/main" id="{4790D16F-F735-4404-A696-BCC4C21632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460">
              <a:extLst>
                <a:ext uri="{FF2B5EF4-FFF2-40B4-BE49-F238E27FC236}">
                  <a16:creationId xmlns:a16="http://schemas.microsoft.com/office/drawing/2014/main" id="{9D138870-971F-4557-B17A-12C33970A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Oval 461">
              <a:extLst>
                <a:ext uri="{FF2B5EF4-FFF2-40B4-BE49-F238E27FC236}">
                  <a16:creationId xmlns:a16="http://schemas.microsoft.com/office/drawing/2014/main" id="{70CDA60E-E22D-420E-B02A-C5116858D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62">
              <a:extLst>
                <a:ext uri="{FF2B5EF4-FFF2-40B4-BE49-F238E27FC236}">
                  <a16:creationId xmlns:a16="http://schemas.microsoft.com/office/drawing/2014/main" id="{DC8C9F51-A498-4214-932A-8C9D9E67D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463">
              <a:extLst>
                <a:ext uri="{FF2B5EF4-FFF2-40B4-BE49-F238E27FC236}">
                  <a16:creationId xmlns:a16="http://schemas.microsoft.com/office/drawing/2014/main" id="{DF26E6F3-DDF7-4C2A-AEA1-A6EEEB1D7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64">
              <a:extLst>
                <a:ext uri="{FF2B5EF4-FFF2-40B4-BE49-F238E27FC236}">
                  <a16:creationId xmlns:a16="http://schemas.microsoft.com/office/drawing/2014/main" id="{736FFB6E-2C80-4C58-96A5-310A3A66D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65">
              <a:extLst>
                <a:ext uri="{FF2B5EF4-FFF2-40B4-BE49-F238E27FC236}">
                  <a16:creationId xmlns:a16="http://schemas.microsoft.com/office/drawing/2014/main" id="{87A79EAD-96B4-4D13-8998-AB643A4AD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466">
              <a:extLst>
                <a:ext uri="{FF2B5EF4-FFF2-40B4-BE49-F238E27FC236}">
                  <a16:creationId xmlns:a16="http://schemas.microsoft.com/office/drawing/2014/main" id="{EB172B3E-0FE7-406E-8030-BCFC79F65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467">
              <a:extLst>
                <a:ext uri="{FF2B5EF4-FFF2-40B4-BE49-F238E27FC236}">
                  <a16:creationId xmlns:a16="http://schemas.microsoft.com/office/drawing/2014/main" id="{0A4FDB5F-B108-4EC2-BB9A-5573A7AA6D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68">
              <a:extLst>
                <a:ext uri="{FF2B5EF4-FFF2-40B4-BE49-F238E27FC236}">
                  <a16:creationId xmlns:a16="http://schemas.microsoft.com/office/drawing/2014/main" id="{2EA823FD-BE03-4607-8565-30C6A00A2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Oval 469">
              <a:extLst>
                <a:ext uri="{FF2B5EF4-FFF2-40B4-BE49-F238E27FC236}">
                  <a16:creationId xmlns:a16="http://schemas.microsoft.com/office/drawing/2014/main" id="{A9FC6701-F047-44E6-9C88-CDBB22F80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470">
              <a:extLst>
                <a:ext uri="{FF2B5EF4-FFF2-40B4-BE49-F238E27FC236}">
                  <a16:creationId xmlns:a16="http://schemas.microsoft.com/office/drawing/2014/main" id="{B22C8733-0D6E-4064-BA80-67AC8734C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471">
              <a:extLst>
                <a:ext uri="{FF2B5EF4-FFF2-40B4-BE49-F238E27FC236}">
                  <a16:creationId xmlns:a16="http://schemas.microsoft.com/office/drawing/2014/main" id="{805D4402-D2F8-4DBC-B1C9-117A39198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472">
              <a:extLst>
                <a:ext uri="{FF2B5EF4-FFF2-40B4-BE49-F238E27FC236}">
                  <a16:creationId xmlns:a16="http://schemas.microsoft.com/office/drawing/2014/main" id="{409FEA44-69EB-492D-A259-C80EA9310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473">
              <a:extLst>
                <a:ext uri="{FF2B5EF4-FFF2-40B4-BE49-F238E27FC236}">
                  <a16:creationId xmlns:a16="http://schemas.microsoft.com/office/drawing/2014/main" id="{6808C371-AACA-4980-A214-69001B0EE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474">
              <a:extLst>
                <a:ext uri="{FF2B5EF4-FFF2-40B4-BE49-F238E27FC236}">
                  <a16:creationId xmlns:a16="http://schemas.microsoft.com/office/drawing/2014/main" id="{BCB4E641-1A47-4F12-B2A5-B0291B1BC3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475">
              <a:extLst>
                <a:ext uri="{FF2B5EF4-FFF2-40B4-BE49-F238E27FC236}">
                  <a16:creationId xmlns:a16="http://schemas.microsoft.com/office/drawing/2014/main" id="{15A9A116-AC75-459B-B43A-61969E6EF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476">
              <a:extLst>
                <a:ext uri="{FF2B5EF4-FFF2-40B4-BE49-F238E27FC236}">
                  <a16:creationId xmlns:a16="http://schemas.microsoft.com/office/drawing/2014/main" id="{41D9F507-78E5-478A-BCEC-8D8151A57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477">
              <a:extLst>
                <a:ext uri="{FF2B5EF4-FFF2-40B4-BE49-F238E27FC236}">
                  <a16:creationId xmlns:a16="http://schemas.microsoft.com/office/drawing/2014/main" id="{3C25E1BE-44D7-4642-B80B-2CE3450B4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478">
              <a:extLst>
                <a:ext uri="{FF2B5EF4-FFF2-40B4-BE49-F238E27FC236}">
                  <a16:creationId xmlns:a16="http://schemas.microsoft.com/office/drawing/2014/main" id="{7517A8D6-A69F-4EE8-B225-13C764098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479">
              <a:extLst>
                <a:ext uri="{FF2B5EF4-FFF2-40B4-BE49-F238E27FC236}">
                  <a16:creationId xmlns:a16="http://schemas.microsoft.com/office/drawing/2014/main" id="{6825857C-6791-47AD-A1BF-3DAD9F6F2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480">
              <a:extLst>
                <a:ext uri="{FF2B5EF4-FFF2-40B4-BE49-F238E27FC236}">
                  <a16:creationId xmlns:a16="http://schemas.microsoft.com/office/drawing/2014/main" id="{60A37934-EC2F-4D69-9FB1-856E6B65D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481">
              <a:extLst>
                <a:ext uri="{FF2B5EF4-FFF2-40B4-BE49-F238E27FC236}">
                  <a16:creationId xmlns:a16="http://schemas.microsoft.com/office/drawing/2014/main" id="{5CAD1901-11A2-45F7-AF6A-07F4FD7E14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482">
              <a:extLst>
                <a:ext uri="{FF2B5EF4-FFF2-40B4-BE49-F238E27FC236}">
                  <a16:creationId xmlns:a16="http://schemas.microsoft.com/office/drawing/2014/main" id="{075248A1-75BC-4A03-A2B9-F5BE3FC0E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483">
              <a:extLst>
                <a:ext uri="{FF2B5EF4-FFF2-40B4-BE49-F238E27FC236}">
                  <a16:creationId xmlns:a16="http://schemas.microsoft.com/office/drawing/2014/main" id="{69E40833-DC38-440A-B674-76C11C8FA6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484">
              <a:extLst>
                <a:ext uri="{FF2B5EF4-FFF2-40B4-BE49-F238E27FC236}">
                  <a16:creationId xmlns:a16="http://schemas.microsoft.com/office/drawing/2014/main" id="{4C017FA4-62A1-4672-80BC-F60C5E3C6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85">
              <a:extLst>
                <a:ext uri="{FF2B5EF4-FFF2-40B4-BE49-F238E27FC236}">
                  <a16:creationId xmlns:a16="http://schemas.microsoft.com/office/drawing/2014/main" id="{DB6D2DD0-F5E0-4512-AC4E-53CB85DE1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86">
              <a:extLst>
                <a:ext uri="{FF2B5EF4-FFF2-40B4-BE49-F238E27FC236}">
                  <a16:creationId xmlns:a16="http://schemas.microsoft.com/office/drawing/2014/main" id="{59F1205E-D6A8-474C-8172-ACE6D29DA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87">
              <a:extLst>
                <a:ext uri="{FF2B5EF4-FFF2-40B4-BE49-F238E27FC236}">
                  <a16:creationId xmlns:a16="http://schemas.microsoft.com/office/drawing/2014/main" id="{FD5F2090-9E86-40EB-BD5A-E8279DCBA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88">
              <a:extLst>
                <a:ext uri="{FF2B5EF4-FFF2-40B4-BE49-F238E27FC236}">
                  <a16:creationId xmlns:a16="http://schemas.microsoft.com/office/drawing/2014/main" id="{454386AF-C572-4CB7-8040-F58DC8266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89">
              <a:extLst>
                <a:ext uri="{FF2B5EF4-FFF2-40B4-BE49-F238E27FC236}">
                  <a16:creationId xmlns:a16="http://schemas.microsoft.com/office/drawing/2014/main" id="{C555D03C-2B03-466B-9F64-4A1BBC68D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490">
              <a:extLst>
                <a:ext uri="{FF2B5EF4-FFF2-40B4-BE49-F238E27FC236}">
                  <a16:creationId xmlns:a16="http://schemas.microsoft.com/office/drawing/2014/main" id="{9A9315AE-7576-4BEA-BE3D-2D6E70A6F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91">
              <a:extLst>
                <a:ext uri="{FF2B5EF4-FFF2-40B4-BE49-F238E27FC236}">
                  <a16:creationId xmlns:a16="http://schemas.microsoft.com/office/drawing/2014/main" id="{3748328E-CAD0-4A6F-B1FB-A57BE41F7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92">
              <a:extLst>
                <a:ext uri="{FF2B5EF4-FFF2-40B4-BE49-F238E27FC236}">
                  <a16:creationId xmlns:a16="http://schemas.microsoft.com/office/drawing/2014/main" id="{9589531D-853D-40A1-9811-65EB44BE0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93">
              <a:extLst>
                <a:ext uri="{FF2B5EF4-FFF2-40B4-BE49-F238E27FC236}">
                  <a16:creationId xmlns:a16="http://schemas.microsoft.com/office/drawing/2014/main" id="{2D19EF74-FBE6-49C9-9683-C1B759D05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94">
              <a:extLst>
                <a:ext uri="{FF2B5EF4-FFF2-40B4-BE49-F238E27FC236}">
                  <a16:creationId xmlns:a16="http://schemas.microsoft.com/office/drawing/2014/main" id="{857F78B5-A9DC-4567-B7C9-8BBB3A74B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495">
              <a:extLst>
                <a:ext uri="{FF2B5EF4-FFF2-40B4-BE49-F238E27FC236}">
                  <a16:creationId xmlns:a16="http://schemas.microsoft.com/office/drawing/2014/main" id="{4CF3234A-20BC-4B67-AD7B-22BF46C4B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496">
              <a:extLst>
                <a:ext uri="{FF2B5EF4-FFF2-40B4-BE49-F238E27FC236}">
                  <a16:creationId xmlns:a16="http://schemas.microsoft.com/office/drawing/2014/main" id="{1A771C94-D43F-4865-A32B-86063F750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497">
              <a:extLst>
                <a:ext uri="{FF2B5EF4-FFF2-40B4-BE49-F238E27FC236}">
                  <a16:creationId xmlns:a16="http://schemas.microsoft.com/office/drawing/2014/main" id="{703FF629-B776-4316-BBD0-1DCAE37AE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498">
              <a:extLst>
                <a:ext uri="{FF2B5EF4-FFF2-40B4-BE49-F238E27FC236}">
                  <a16:creationId xmlns:a16="http://schemas.microsoft.com/office/drawing/2014/main" id="{CC8F8E13-A31D-4DFC-8B9C-791F5B810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499">
              <a:extLst>
                <a:ext uri="{FF2B5EF4-FFF2-40B4-BE49-F238E27FC236}">
                  <a16:creationId xmlns:a16="http://schemas.microsoft.com/office/drawing/2014/main" id="{111CB7C4-3A39-4BD0-8EF3-C822A0308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Oval 500">
              <a:extLst>
                <a:ext uri="{FF2B5EF4-FFF2-40B4-BE49-F238E27FC236}">
                  <a16:creationId xmlns:a16="http://schemas.microsoft.com/office/drawing/2014/main" id="{509AE410-E4E9-4F81-8C93-9998B9D7C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01">
              <a:extLst>
                <a:ext uri="{FF2B5EF4-FFF2-40B4-BE49-F238E27FC236}">
                  <a16:creationId xmlns:a16="http://schemas.microsoft.com/office/drawing/2014/main" id="{D90E20F7-0105-4399-AF7A-B50763466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02">
              <a:extLst>
                <a:ext uri="{FF2B5EF4-FFF2-40B4-BE49-F238E27FC236}">
                  <a16:creationId xmlns:a16="http://schemas.microsoft.com/office/drawing/2014/main" id="{95E9ABF0-ADB7-43AB-8C5B-5B8178E1E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03">
              <a:extLst>
                <a:ext uri="{FF2B5EF4-FFF2-40B4-BE49-F238E27FC236}">
                  <a16:creationId xmlns:a16="http://schemas.microsoft.com/office/drawing/2014/main" id="{8E7D6541-8839-4385-8F9E-CDE58446A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04">
              <a:extLst>
                <a:ext uri="{FF2B5EF4-FFF2-40B4-BE49-F238E27FC236}">
                  <a16:creationId xmlns:a16="http://schemas.microsoft.com/office/drawing/2014/main" id="{B9640071-C7F1-4925-9CAF-048A98074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05">
              <a:extLst>
                <a:ext uri="{FF2B5EF4-FFF2-40B4-BE49-F238E27FC236}">
                  <a16:creationId xmlns:a16="http://schemas.microsoft.com/office/drawing/2014/main" id="{6418245B-4C98-4FB6-A540-16C9A4784B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506">
              <a:extLst>
                <a:ext uri="{FF2B5EF4-FFF2-40B4-BE49-F238E27FC236}">
                  <a16:creationId xmlns:a16="http://schemas.microsoft.com/office/drawing/2014/main" id="{4444B9E5-93D8-498B-ABB4-80450ED55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Oval 507">
              <a:extLst>
                <a:ext uri="{FF2B5EF4-FFF2-40B4-BE49-F238E27FC236}">
                  <a16:creationId xmlns:a16="http://schemas.microsoft.com/office/drawing/2014/main" id="{4FA714C4-995A-4AE6-A249-07FE50E20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508">
              <a:extLst>
                <a:ext uri="{FF2B5EF4-FFF2-40B4-BE49-F238E27FC236}">
                  <a16:creationId xmlns:a16="http://schemas.microsoft.com/office/drawing/2014/main" id="{26724A29-7F98-4F64-9F26-4739B7D87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509">
              <a:extLst>
                <a:ext uri="{FF2B5EF4-FFF2-40B4-BE49-F238E27FC236}">
                  <a16:creationId xmlns:a16="http://schemas.microsoft.com/office/drawing/2014/main" id="{A64C68E2-21AB-4697-91B7-ECF33CC86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510">
              <a:extLst>
                <a:ext uri="{FF2B5EF4-FFF2-40B4-BE49-F238E27FC236}">
                  <a16:creationId xmlns:a16="http://schemas.microsoft.com/office/drawing/2014/main" id="{E8DD26C1-AACF-41D5-B5D7-AF047A587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11">
              <a:extLst>
                <a:ext uri="{FF2B5EF4-FFF2-40B4-BE49-F238E27FC236}">
                  <a16:creationId xmlns:a16="http://schemas.microsoft.com/office/drawing/2014/main" id="{09C1E12B-E086-4C90-9533-9107ACFC8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12">
              <a:extLst>
                <a:ext uri="{FF2B5EF4-FFF2-40B4-BE49-F238E27FC236}">
                  <a16:creationId xmlns:a16="http://schemas.microsoft.com/office/drawing/2014/main" id="{20573404-85B5-4C49-AAA0-2B8E4B7CE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13">
              <a:extLst>
                <a:ext uri="{FF2B5EF4-FFF2-40B4-BE49-F238E27FC236}">
                  <a16:creationId xmlns:a16="http://schemas.microsoft.com/office/drawing/2014/main" id="{5EB1FA84-85AE-4E54-8CE8-9692AD85C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14">
              <a:extLst>
                <a:ext uri="{FF2B5EF4-FFF2-40B4-BE49-F238E27FC236}">
                  <a16:creationId xmlns:a16="http://schemas.microsoft.com/office/drawing/2014/main" id="{722B880A-84C3-4A1B-BF52-7E5085440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15">
              <a:extLst>
                <a:ext uri="{FF2B5EF4-FFF2-40B4-BE49-F238E27FC236}">
                  <a16:creationId xmlns:a16="http://schemas.microsoft.com/office/drawing/2014/main" id="{FB4D72DF-8781-4DC0-9154-D3A14A4DD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16">
              <a:extLst>
                <a:ext uri="{FF2B5EF4-FFF2-40B4-BE49-F238E27FC236}">
                  <a16:creationId xmlns:a16="http://schemas.microsoft.com/office/drawing/2014/main" id="{DF51C303-87A9-4C4D-A8E2-2188682D7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17">
              <a:extLst>
                <a:ext uri="{FF2B5EF4-FFF2-40B4-BE49-F238E27FC236}">
                  <a16:creationId xmlns:a16="http://schemas.microsoft.com/office/drawing/2014/main" id="{0BF57ECE-F16A-490E-A8AA-454B44A7F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18">
              <a:extLst>
                <a:ext uri="{FF2B5EF4-FFF2-40B4-BE49-F238E27FC236}">
                  <a16:creationId xmlns:a16="http://schemas.microsoft.com/office/drawing/2014/main" id="{8CB8691F-1F89-43B5-A096-B0D5423C7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19">
              <a:extLst>
                <a:ext uri="{FF2B5EF4-FFF2-40B4-BE49-F238E27FC236}">
                  <a16:creationId xmlns:a16="http://schemas.microsoft.com/office/drawing/2014/main" id="{14B62ED4-D9BD-4C07-B55B-0ECF6A452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20">
              <a:extLst>
                <a:ext uri="{FF2B5EF4-FFF2-40B4-BE49-F238E27FC236}">
                  <a16:creationId xmlns:a16="http://schemas.microsoft.com/office/drawing/2014/main" id="{D86CEEA4-EF87-4D60-94AC-F81FE8895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21">
              <a:extLst>
                <a:ext uri="{FF2B5EF4-FFF2-40B4-BE49-F238E27FC236}">
                  <a16:creationId xmlns:a16="http://schemas.microsoft.com/office/drawing/2014/main" id="{0722F928-BFBE-4F27-95DD-2F2532FD8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Oval 522">
              <a:extLst>
                <a:ext uri="{FF2B5EF4-FFF2-40B4-BE49-F238E27FC236}">
                  <a16:creationId xmlns:a16="http://schemas.microsoft.com/office/drawing/2014/main" id="{2BC7C5DC-4A9A-441D-BEFF-11A5A7B31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23">
              <a:extLst>
                <a:ext uri="{FF2B5EF4-FFF2-40B4-BE49-F238E27FC236}">
                  <a16:creationId xmlns:a16="http://schemas.microsoft.com/office/drawing/2014/main" id="{4584C8D1-46D9-4F15-8492-244FE1C66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24">
              <a:extLst>
                <a:ext uri="{FF2B5EF4-FFF2-40B4-BE49-F238E27FC236}">
                  <a16:creationId xmlns:a16="http://schemas.microsoft.com/office/drawing/2014/main" id="{C2F52ED6-38A7-4B81-99AB-18A982678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25">
              <a:extLst>
                <a:ext uri="{FF2B5EF4-FFF2-40B4-BE49-F238E27FC236}">
                  <a16:creationId xmlns:a16="http://schemas.microsoft.com/office/drawing/2014/main" id="{DA1A9B50-3E4C-41B7-9514-1CC5A0C37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26">
              <a:extLst>
                <a:ext uri="{FF2B5EF4-FFF2-40B4-BE49-F238E27FC236}">
                  <a16:creationId xmlns:a16="http://schemas.microsoft.com/office/drawing/2014/main" id="{3461E2AD-061F-45FB-90EB-8C7F8F0D0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527">
              <a:extLst>
                <a:ext uri="{FF2B5EF4-FFF2-40B4-BE49-F238E27FC236}">
                  <a16:creationId xmlns:a16="http://schemas.microsoft.com/office/drawing/2014/main" id="{051CEFE2-BEAE-46F0-8E2D-906C20E8A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528">
              <a:extLst>
                <a:ext uri="{FF2B5EF4-FFF2-40B4-BE49-F238E27FC236}">
                  <a16:creationId xmlns:a16="http://schemas.microsoft.com/office/drawing/2014/main" id="{F9933F33-38DD-4A7F-8905-7EE14865B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529">
              <a:extLst>
                <a:ext uri="{FF2B5EF4-FFF2-40B4-BE49-F238E27FC236}">
                  <a16:creationId xmlns:a16="http://schemas.microsoft.com/office/drawing/2014/main" id="{8527236F-D5E1-4AA2-AE42-52ED06EF7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530">
              <a:extLst>
                <a:ext uri="{FF2B5EF4-FFF2-40B4-BE49-F238E27FC236}">
                  <a16:creationId xmlns:a16="http://schemas.microsoft.com/office/drawing/2014/main" id="{E741A448-2496-41B3-B1D7-44E45E398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531">
              <a:extLst>
                <a:ext uri="{FF2B5EF4-FFF2-40B4-BE49-F238E27FC236}">
                  <a16:creationId xmlns:a16="http://schemas.microsoft.com/office/drawing/2014/main" id="{F971A519-49DA-4DC8-B42C-16E1A648E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532">
              <a:extLst>
                <a:ext uri="{FF2B5EF4-FFF2-40B4-BE49-F238E27FC236}">
                  <a16:creationId xmlns:a16="http://schemas.microsoft.com/office/drawing/2014/main" id="{A3732C73-5C5A-4625-8EC2-FCBE06EBC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533">
              <a:extLst>
                <a:ext uri="{FF2B5EF4-FFF2-40B4-BE49-F238E27FC236}">
                  <a16:creationId xmlns:a16="http://schemas.microsoft.com/office/drawing/2014/main" id="{98E0CBAE-15D7-4195-99CE-66E969637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534">
              <a:extLst>
                <a:ext uri="{FF2B5EF4-FFF2-40B4-BE49-F238E27FC236}">
                  <a16:creationId xmlns:a16="http://schemas.microsoft.com/office/drawing/2014/main" id="{E010FF97-ACA5-43A7-BAAA-14F5BFB55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535">
              <a:extLst>
                <a:ext uri="{FF2B5EF4-FFF2-40B4-BE49-F238E27FC236}">
                  <a16:creationId xmlns:a16="http://schemas.microsoft.com/office/drawing/2014/main" id="{783B58E8-CDDF-4786-AFA5-D1D9C5727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536">
              <a:extLst>
                <a:ext uri="{FF2B5EF4-FFF2-40B4-BE49-F238E27FC236}">
                  <a16:creationId xmlns:a16="http://schemas.microsoft.com/office/drawing/2014/main" id="{4DB72F93-7F0F-4562-82AA-F064D22CE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537">
              <a:extLst>
                <a:ext uri="{FF2B5EF4-FFF2-40B4-BE49-F238E27FC236}">
                  <a16:creationId xmlns:a16="http://schemas.microsoft.com/office/drawing/2014/main" id="{88CA8811-4E5D-439E-9647-2D89027FE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538">
              <a:extLst>
                <a:ext uri="{FF2B5EF4-FFF2-40B4-BE49-F238E27FC236}">
                  <a16:creationId xmlns:a16="http://schemas.microsoft.com/office/drawing/2014/main" id="{95CB40B8-5698-4136-A7A1-4DF043224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539">
              <a:extLst>
                <a:ext uri="{FF2B5EF4-FFF2-40B4-BE49-F238E27FC236}">
                  <a16:creationId xmlns:a16="http://schemas.microsoft.com/office/drawing/2014/main" id="{854C30A5-B915-4B96-8C27-87DEDE2F5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540">
              <a:extLst>
                <a:ext uri="{FF2B5EF4-FFF2-40B4-BE49-F238E27FC236}">
                  <a16:creationId xmlns:a16="http://schemas.microsoft.com/office/drawing/2014/main" id="{701B58D6-1F26-4DC6-808A-5A8B3F338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541">
              <a:extLst>
                <a:ext uri="{FF2B5EF4-FFF2-40B4-BE49-F238E27FC236}">
                  <a16:creationId xmlns:a16="http://schemas.microsoft.com/office/drawing/2014/main" id="{E583B706-422F-4E69-B21B-3D51B34AD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542">
              <a:extLst>
                <a:ext uri="{FF2B5EF4-FFF2-40B4-BE49-F238E27FC236}">
                  <a16:creationId xmlns:a16="http://schemas.microsoft.com/office/drawing/2014/main" id="{1D524A80-2B54-446A-9D0F-8F3962A10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543">
              <a:extLst>
                <a:ext uri="{FF2B5EF4-FFF2-40B4-BE49-F238E27FC236}">
                  <a16:creationId xmlns:a16="http://schemas.microsoft.com/office/drawing/2014/main" id="{2357B772-4BD6-4155-89E3-562E78DC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544">
              <a:extLst>
                <a:ext uri="{FF2B5EF4-FFF2-40B4-BE49-F238E27FC236}">
                  <a16:creationId xmlns:a16="http://schemas.microsoft.com/office/drawing/2014/main" id="{3A4A1B0E-3277-492B-B3BC-E26069953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545">
              <a:extLst>
                <a:ext uri="{FF2B5EF4-FFF2-40B4-BE49-F238E27FC236}">
                  <a16:creationId xmlns:a16="http://schemas.microsoft.com/office/drawing/2014/main" id="{603A00AD-0504-40A3-8230-CF1B87115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546">
              <a:extLst>
                <a:ext uri="{FF2B5EF4-FFF2-40B4-BE49-F238E27FC236}">
                  <a16:creationId xmlns:a16="http://schemas.microsoft.com/office/drawing/2014/main" id="{15284F16-C675-4EE3-9D15-E45746E93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547">
              <a:extLst>
                <a:ext uri="{FF2B5EF4-FFF2-40B4-BE49-F238E27FC236}">
                  <a16:creationId xmlns:a16="http://schemas.microsoft.com/office/drawing/2014/main" id="{50EB4A57-7BCF-4771-84A5-411E6EA16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548">
              <a:extLst>
                <a:ext uri="{FF2B5EF4-FFF2-40B4-BE49-F238E27FC236}">
                  <a16:creationId xmlns:a16="http://schemas.microsoft.com/office/drawing/2014/main" id="{02D9355F-74E6-4C76-A291-01322C8C9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549">
              <a:extLst>
                <a:ext uri="{FF2B5EF4-FFF2-40B4-BE49-F238E27FC236}">
                  <a16:creationId xmlns:a16="http://schemas.microsoft.com/office/drawing/2014/main" id="{D1B1BAAC-C07B-4E55-823D-CED1651A7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Oval 550">
              <a:extLst>
                <a:ext uri="{FF2B5EF4-FFF2-40B4-BE49-F238E27FC236}">
                  <a16:creationId xmlns:a16="http://schemas.microsoft.com/office/drawing/2014/main" id="{647BD4D2-EFE3-4AC3-8D9D-826DAB83E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551">
              <a:extLst>
                <a:ext uri="{FF2B5EF4-FFF2-40B4-BE49-F238E27FC236}">
                  <a16:creationId xmlns:a16="http://schemas.microsoft.com/office/drawing/2014/main" id="{9522276D-10F1-4214-9028-258209645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Oval 552">
              <a:extLst>
                <a:ext uri="{FF2B5EF4-FFF2-40B4-BE49-F238E27FC236}">
                  <a16:creationId xmlns:a16="http://schemas.microsoft.com/office/drawing/2014/main" id="{6DEAE013-9EE4-4EDC-B77A-CC2D0E311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553">
              <a:extLst>
                <a:ext uri="{FF2B5EF4-FFF2-40B4-BE49-F238E27FC236}">
                  <a16:creationId xmlns:a16="http://schemas.microsoft.com/office/drawing/2014/main" id="{CD18CA4F-2F7E-40C1-8780-6EB531753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554">
              <a:extLst>
                <a:ext uri="{FF2B5EF4-FFF2-40B4-BE49-F238E27FC236}">
                  <a16:creationId xmlns:a16="http://schemas.microsoft.com/office/drawing/2014/main" id="{CC9C4B45-32A9-45AD-AF5B-39299FF51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555">
              <a:extLst>
                <a:ext uri="{FF2B5EF4-FFF2-40B4-BE49-F238E27FC236}">
                  <a16:creationId xmlns:a16="http://schemas.microsoft.com/office/drawing/2014/main" id="{0494A21D-28E5-476B-93D3-14D5892DD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556">
              <a:extLst>
                <a:ext uri="{FF2B5EF4-FFF2-40B4-BE49-F238E27FC236}">
                  <a16:creationId xmlns:a16="http://schemas.microsoft.com/office/drawing/2014/main" id="{59AAA40D-9687-4065-9A0A-5AEEAE737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557">
              <a:extLst>
                <a:ext uri="{FF2B5EF4-FFF2-40B4-BE49-F238E27FC236}">
                  <a16:creationId xmlns:a16="http://schemas.microsoft.com/office/drawing/2014/main" id="{1D9F89CA-A31C-49BF-9B9A-51A07C5D1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558">
              <a:extLst>
                <a:ext uri="{FF2B5EF4-FFF2-40B4-BE49-F238E27FC236}">
                  <a16:creationId xmlns:a16="http://schemas.microsoft.com/office/drawing/2014/main" id="{AC517975-6BDB-4C01-B3E2-0FD70FEB0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559">
              <a:extLst>
                <a:ext uri="{FF2B5EF4-FFF2-40B4-BE49-F238E27FC236}">
                  <a16:creationId xmlns:a16="http://schemas.microsoft.com/office/drawing/2014/main" id="{1DFE28D6-CC73-4162-9BC2-A34263A5C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560">
              <a:extLst>
                <a:ext uri="{FF2B5EF4-FFF2-40B4-BE49-F238E27FC236}">
                  <a16:creationId xmlns:a16="http://schemas.microsoft.com/office/drawing/2014/main" id="{0DCDBA8B-0BBF-42ED-8D6B-606E3F0FA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561">
              <a:extLst>
                <a:ext uri="{FF2B5EF4-FFF2-40B4-BE49-F238E27FC236}">
                  <a16:creationId xmlns:a16="http://schemas.microsoft.com/office/drawing/2014/main" id="{66B9773B-89A8-4C39-A880-A1FA4CAF2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562">
              <a:extLst>
                <a:ext uri="{FF2B5EF4-FFF2-40B4-BE49-F238E27FC236}">
                  <a16:creationId xmlns:a16="http://schemas.microsoft.com/office/drawing/2014/main" id="{17B38ADF-436D-41BC-A02F-B801B9FB9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563">
              <a:extLst>
                <a:ext uri="{FF2B5EF4-FFF2-40B4-BE49-F238E27FC236}">
                  <a16:creationId xmlns:a16="http://schemas.microsoft.com/office/drawing/2014/main" id="{BC106775-27B7-4B9A-8CC2-70A1EF5BB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564">
              <a:extLst>
                <a:ext uri="{FF2B5EF4-FFF2-40B4-BE49-F238E27FC236}">
                  <a16:creationId xmlns:a16="http://schemas.microsoft.com/office/drawing/2014/main" id="{ECA484C5-4B08-468E-92BC-041591FB5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565">
              <a:extLst>
                <a:ext uri="{FF2B5EF4-FFF2-40B4-BE49-F238E27FC236}">
                  <a16:creationId xmlns:a16="http://schemas.microsoft.com/office/drawing/2014/main" id="{82838F8C-1209-4A18-AF7E-D745F1D9D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566">
              <a:extLst>
                <a:ext uri="{FF2B5EF4-FFF2-40B4-BE49-F238E27FC236}">
                  <a16:creationId xmlns:a16="http://schemas.microsoft.com/office/drawing/2014/main" id="{7AA2C2D8-3DF7-46BE-BF2D-11921B5A2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567">
              <a:extLst>
                <a:ext uri="{FF2B5EF4-FFF2-40B4-BE49-F238E27FC236}">
                  <a16:creationId xmlns:a16="http://schemas.microsoft.com/office/drawing/2014/main" id="{149BAED5-2028-4AC9-B5CF-93652E68E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568">
              <a:extLst>
                <a:ext uri="{FF2B5EF4-FFF2-40B4-BE49-F238E27FC236}">
                  <a16:creationId xmlns:a16="http://schemas.microsoft.com/office/drawing/2014/main" id="{4AE3DDA7-216E-40F5-95AB-858D39F8B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569">
              <a:extLst>
                <a:ext uri="{FF2B5EF4-FFF2-40B4-BE49-F238E27FC236}">
                  <a16:creationId xmlns:a16="http://schemas.microsoft.com/office/drawing/2014/main" id="{FD7558BF-8774-4C58-A2A3-AF6ADC08A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570">
              <a:extLst>
                <a:ext uri="{FF2B5EF4-FFF2-40B4-BE49-F238E27FC236}">
                  <a16:creationId xmlns:a16="http://schemas.microsoft.com/office/drawing/2014/main" id="{2B3591D0-065E-418B-B047-1F6573A17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571">
              <a:extLst>
                <a:ext uri="{FF2B5EF4-FFF2-40B4-BE49-F238E27FC236}">
                  <a16:creationId xmlns:a16="http://schemas.microsoft.com/office/drawing/2014/main" id="{AC15916B-6BAF-4B08-B02A-768AD3C12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572">
              <a:extLst>
                <a:ext uri="{FF2B5EF4-FFF2-40B4-BE49-F238E27FC236}">
                  <a16:creationId xmlns:a16="http://schemas.microsoft.com/office/drawing/2014/main" id="{F2697A2F-7379-4A60-B1C4-57C2DB1F3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573">
              <a:extLst>
                <a:ext uri="{FF2B5EF4-FFF2-40B4-BE49-F238E27FC236}">
                  <a16:creationId xmlns:a16="http://schemas.microsoft.com/office/drawing/2014/main" id="{07E831DF-DBB7-4240-B681-186667CE0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574">
              <a:extLst>
                <a:ext uri="{FF2B5EF4-FFF2-40B4-BE49-F238E27FC236}">
                  <a16:creationId xmlns:a16="http://schemas.microsoft.com/office/drawing/2014/main" id="{38E0D2AA-4CFC-4980-99AC-77003CDAE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575">
              <a:extLst>
                <a:ext uri="{FF2B5EF4-FFF2-40B4-BE49-F238E27FC236}">
                  <a16:creationId xmlns:a16="http://schemas.microsoft.com/office/drawing/2014/main" id="{AF474E56-3ADA-40DA-A565-4D01D42A9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576">
              <a:extLst>
                <a:ext uri="{FF2B5EF4-FFF2-40B4-BE49-F238E27FC236}">
                  <a16:creationId xmlns:a16="http://schemas.microsoft.com/office/drawing/2014/main" id="{4A122733-58A1-4830-855E-4E17B5563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577">
              <a:extLst>
                <a:ext uri="{FF2B5EF4-FFF2-40B4-BE49-F238E27FC236}">
                  <a16:creationId xmlns:a16="http://schemas.microsoft.com/office/drawing/2014/main" id="{0DC8F1C8-230D-480D-A5A1-26668FD8D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578">
              <a:extLst>
                <a:ext uri="{FF2B5EF4-FFF2-40B4-BE49-F238E27FC236}">
                  <a16:creationId xmlns:a16="http://schemas.microsoft.com/office/drawing/2014/main" id="{97D08EDF-0B37-4B34-89D1-A256C0957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579">
              <a:extLst>
                <a:ext uri="{FF2B5EF4-FFF2-40B4-BE49-F238E27FC236}">
                  <a16:creationId xmlns:a16="http://schemas.microsoft.com/office/drawing/2014/main" id="{7222E49C-A818-43CD-A705-25D46BCD1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580">
              <a:extLst>
                <a:ext uri="{FF2B5EF4-FFF2-40B4-BE49-F238E27FC236}">
                  <a16:creationId xmlns:a16="http://schemas.microsoft.com/office/drawing/2014/main" id="{435B7B52-7088-421D-BBB0-261769E14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581">
              <a:extLst>
                <a:ext uri="{FF2B5EF4-FFF2-40B4-BE49-F238E27FC236}">
                  <a16:creationId xmlns:a16="http://schemas.microsoft.com/office/drawing/2014/main" id="{8F0C3B0A-AD6B-434F-9C00-F3B6035D4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582">
              <a:extLst>
                <a:ext uri="{FF2B5EF4-FFF2-40B4-BE49-F238E27FC236}">
                  <a16:creationId xmlns:a16="http://schemas.microsoft.com/office/drawing/2014/main" id="{8E9537D4-BBAE-42D0-AF1A-AE5020C51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583">
              <a:extLst>
                <a:ext uri="{FF2B5EF4-FFF2-40B4-BE49-F238E27FC236}">
                  <a16:creationId xmlns:a16="http://schemas.microsoft.com/office/drawing/2014/main" id="{0F8243EC-8DC0-4AFE-9BFB-49E2B4ED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584">
              <a:extLst>
                <a:ext uri="{FF2B5EF4-FFF2-40B4-BE49-F238E27FC236}">
                  <a16:creationId xmlns:a16="http://schemas.microsoft.com/office/drawing/2014/main" id="{8F3C0946-EE04-4FE6-B825-98E38E9BB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585">
              <a:extLst>
                <a:ext uri="{FF2B5EF4-FFF2-40B4-BE49-F238E27FC236}">
                  <a16:creationId xmlns:a16="http://schemas.microsoft.com/office/drawing/2014/main" id="{F9DD7F4C-D338-4C36-AA9B-9E6B63512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586">
              <a:extLst>
                <a:ext uri="{FF2B5EF4-FFF2-40B4-BE49-F238E27FC236}">
                  <a16:creationId xmlns:a16="http://schemas.microsoft.com/office/drawing/2014/main" id="{DF394794-B11C-4897-9904-DF942CF55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Oval 587">
              <a:extLst>
                <a:ext uri="{FF2B5EF4-FFF2-40B4-BE49-F238E27FC236}">
                  <a16:creationId xmlns:a16="http://schemas.microsoft.com/office/drawing/2014/main" id="{A0EB2D1F-5E21-4016-9172-304B19642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588">
              <a:extLst>
                <a:ext uri="{FF2B5EF4-FFF2-40B4-BE49-F238E27FC236}">
                  <a16:creationId xmlns:a16="http://schemas.microsoft.com/office/drawing/2014/main" id="{08763A2F-6488-4DB2-B2AD-7F333690C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589">
              <a:extLst>
                <a:ext uri="{FF2B5EF4-FFF2-40B4-BE49-F238E27FC236}">
                  <a16:creationId xmlns:a16="http://schemas.microsoft.com/office/drawing/2014/main" id="{CA623E47-3644-4307-A586-70020BD9C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Oval 590">
              <a:extLst>
                <a:ext uri="{FF2B5EF4-FFF2-40B4-BE49-F238E27FC236}">
                  <a16:creationId xmlns:a16="http://schemas.microsoft.com/office/drawing/2014/main" id="{3B813294-A04C-4612-8FFC-0D8E79CB0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591">
              <a:extLst>
                <a:ext uri="{FF2B5EF4-FFF2-40B4-BE49-F238E27FC236}">
                  <a16:creationId xmlns:a16="http://schemas.microsoft.com/office/drawing/2014/main" id="{1FFB0F61-E263-4351-BDA4-599BFFDEE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Oval 592">
              <a:extLst>
                <a:ext uri="{FF2B5EF4-FFF2-40B4-BE49-F238E27FC236}">
                  <a16:creationId xmlns:a16="http://schemas.microsoft.com/office/drawing/2014/main" id="{1DDE7B2E-00CD-4CF1-A8B7-E14A8EAD7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593">
              <a:extLst>
                <a:ext uri="{FF2B5EF4-FFF2-40B4-BE49-F238E27FC236}">
                  <a16:creationId xmlns:a16="http://schemas.microsoft.com/office/drawing/2014/main" id="{DF83D2D0-D136-4BD4-964C-CA52DAE43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594">
              <a:extLst>
                <a:ext uri="{FF2B5EF4-FFF2-40B4-BE49-F238E27FC236}">
                  <a16:creationId xmlns:a16="http://schemas.microsoft.com/office/drawing/2014/main" id="{1E53240D-B324-47DE-9E0C-CA87FC447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595">
              <a:extLst>
                <a:ext uri="{FF2B5EF4-FFF2-40B4-BE49-F238E27FC236}">
                  <a16:creationId xmlns:a16="http://schemas.microsoft.com/office/drawing/2014/main" id="{0B05F587-89AF-4F0D-9B0F-82D0B915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596">
              <a:extLst>
                <a:ext uri="{FF2B5EF4-FFF2-40B4-BE49-F238E27FC236}">
                  <a16:creationId xmlns:a16="http://schemas.microsoft.com/office/drawing/2014/main" id="{8D3D5DCD-4F39-45DC-A652-05F260957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597">
              <a:extLst>
                <a:ext uri="{FF2B5EF4-FFF2-40B4-BE49-F238E27FC236}">
                  <a16:creationId xmlns:a16="http://schemas.microsoft.com/office/drawing/2014/main" id="{7CAF0CAF-34FF-4A0D-8A07-0BBB3B636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598">
              <a:extLst>
                <a:ext uri="{FF2B5EF4-FFF2-40B4-BE49-F238E27FC236}">
                  <a16:creationId xmlns:a16="http://schemas.microsoft.com/office/drawing/2014/main" id="{9FF8E41D-6774-4BB0-A4BD-A02863A0B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Oval 599">
              <a:extLst>
                <a:ext uri="{FF2B5EF4-FFF2-40B4-BE49-F238E27FC236}">
                  <a16:creationId xmlns:a16="http://schemas.microsoft.com/office/drawing/2014/main" id="{8C0F0CC8-7B8A-47C6-A64A-F41A7716B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600">
              <a:extLst>
                <a:ext uri="{FF2B5EF4-FFF2-40B4-BE49-F238E27FC236}">
                  <a16:creationId xmlns:a16="http://schemas.microsoft.com/office/drawing/2014/main" id="{BD7AC7BC-0BB2-4271-BFFD-648B05553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601">
              <a:extLst>
                <a:ext uri="{FF2B5EF4-FFF2-40B4-BE49-F238E27FC236}">
                  <a16:creationId xmlns:a16="http://schemas.microsoft.com/office/drawing/2014/main" id="{B7C743D0-0880-43AF-A09B-4A87831A6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Oval 602">
              <a:extLst>
                <a:ext uri="{FF2B5EF4-FFF2-40B4-BE49-F238E27FC236}">
                  <a16:creationId xmlns:a16="http://schemas.microsoft.com/office/drawing/2014/main" id="{A34A3027-C22A-48E6-A003-DB3796D1F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603">
              <a:extLst>
                <a:ext uri="{FF2B5EF4-FFF2-40B4-BE49-F238E27FC236}">
                  <a16:creationId xmlns:a16="http://schemas.microsoft.com/office/drawing/2014/main" id="{E5F6A3A0-0226-44B1-BA69-B3ABAEB8E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Oval 604">
              <a:extLst>
                <a:ext uri="{FF2B5EF4-FFF2-40B4-BE49-F238E27FC236}">
                  <a16:creationId xmlns:a16="http://schemas.microsoft.com/office/drawing/2014/main" id="{266E1B98-563F-4F8F-8FF9-B91459526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605">
              <a:extLst>
                <a:ext uri="{FF2B5EF4-FFF2-40B4-BE49-F238E27FC236}">
                  <a16:creationId xmlns:a16="http://schemas.microsoft.com/office/drawing/2014/main" id="{23C53F0D-25F6-4979-B429-247B2A7A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606">
              <a:extLst>
                <a:ext uri="{FF2B5EF4-FFF2-40B4-BE49-F238E27FC236}">
                  <a16:creationId xmlns:a16="http://schemas.microsoft.com/office/drawing/2014/main" id="{68550A0F-A826-41CC-B1EB-7EE0C6F55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6" name="Rectangle 395">
            <a:extLst>
              <a:ext uri="{FF2B5EF4-FFF2-40B4-BE49-F238E27FC236}">
                <a16:creationId xmlns:a16="http://schemas.microsoft.com/office/drawing/2014/main" id="{A73E413A-B6FA-4CB6-950F-116F797848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BF61F95-4DBE-41BB-B939-173715B46F8F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" r="5835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CC242D58-CE03-4768-A776-633D67FE5C78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1" b="10101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69536C1-C0CA-4778-B72C-9B96E235B773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" r="496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FB4F604B-57CA-4ABB-984C-39371D4A403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646" y="481013"/>
            <a:ext cx="10515600" cy="679450"/>
          </a:xfrm>
        </p:spPr>
        <p:txBody>
          <a:bodyPr/>
          <a:lstStyle/>
          <a:p>
            <a:r>
              <a:rPr lang="en-US" b="1" spc="600" dirty="0">
                <a:solidFill>
                  <a:schemeClr val="bg1"/>
                </a:solidFill>
              </a:rPr>
              <a:t>ABOUTUS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322875F-63CC-4E7A-9D19-F0F0E378B5F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646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2" name="Oval 401">
            <a:extLst>
              <a:ext uri="{FF2B5EF4-FFF2-40B4-BE49-F238E27FC236}">
                <a16:creationId xmlns:a16="http://schemas.microsoft.com/office/drawing/2014/main" id="{2B7706B3-68FF-4379-ACDA-7E35EB60E316}"/>
              </a:ext>
            </a:extLst>
          </p:cNvPr>
          <p:cNvSpPr/>
          <p:nvPr/>
        </p:nvSpPr>
        <p:spPr>
          <a:xfrm>
            <a:off x="838200" y="5292271"/>
            <a:ext cx="540658" cy="54065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9852E3B9-DAB4-46AD-A88B-9709872A9496}"/>
              </a:ext>
            </a:extLst>
          </p:cNvPr>
          <p:cNvSpPr txBox="1"/>
          <p:nvPr/>
        </p:nvSpPr>
        <p:spPr>
          <a:xfrm>
            <a:off x="883556" y="5362543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401" name="Rectangle 9">
            <a:extLst>
              <a:ext uri="{FF2B5EF4-FFF2-40B4-BE49-F238E27FC236}">
                <a16:creationId xmlns:a16="http://schemas.microsoft.com/office/drawing/2014/main" id="{D89F724D-908F-4523-9308-A89EEF924D10}"/>
              </a:ext>
            </a:extLst>
          </p:cNvPr>
          <p:cNvSpPr>
            <a:spLocks/>
          </p:cNvSpPr>
          <p:nvPr/>
        </p:nvSpPr>
        <p:spPr bwMode="auto">
          <a:xfrm>
            <a:off x="1549504" y="5343912"/>
            <a:ext cx="2105816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407" name="Oval 406">
            <a:extLst>
              <a:ext uri="{FF2B5EF4-FFF2-40B4-BE49-F238E27FC236}">
                <a16:creationId xmlns:a16="http://schemas.microsoft.com/office/drawing/2014/main" id="{0A792596-EF2B-4976-AE2A-74E61608DAFA}"/>
              </a:ext>
            </a:extLst>
          </p:cNvPr>
          <p:cNvSpPr/>
          <p:nvPr/>
        </p:nvSpPr>
        <p:spPr>
          <a:xfrm>
            <a:off x="4634709" y="5292271"/>
            <a:ext cx="540658" cy="540656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id="{BFACF1EC-E771-440E-A526-2EF108856059}"/>
              </a:ext>
            </a:extLst>
          </p:cNvPr>
          <p:cNvSpPr txBox="1"/>
          <p:nvPr/>
        </p:nvSpPr>
        <p:spPr>
          <a:xfrm>
            <a:off x="4680065" y="5362543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406" name="Rectangle 9">
            <a:extLst>
              <a:ext uri="{FF2B5EF4-FFF2-40B4-BE49-F238E27FC236}">
                <a16:creationId xmlns:a16="http://schemas.microsoft.com/office/drawing/2014/main" id="{F746122A-6769-4852-8C86-EA4F0DBA529A}"/>
              </a:ext>
            </a:extLst>
          </p:cNvPr>
          <p:cNvSpPr>
            <a:spLocks/>
          </p:cNvSpPr>
          <p:nvPr/>
        </p:nvSpPr>
        <p:spPr bwMode="auto">
          <a:xfrm>
            <a:off x="5346012" y="5343912"/>
            <a:ext cx="2113307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412" name="Oval 411">
            <a:extLst>
              <a:ext uri="{FF2B5EF4-FFF2-40B4-BE49-F238E27FC236}">
                <a16:creationId xmlns:a16="http://schemas.microsoft.com/office/drawing/2014/main" id="{BDA5C2D2-4ACF-47FA-8019-B81575A3EABD}"/>
              </a:ext>
            </a:extLst>
          </p:cNvPr>
          <p:cNvSpPr/>
          <p:nvPr/>
        </p:nvSpPr>
        <p:spPr>
          <a:xfrm>
            <a:off x="8438708" y="5292271"/>
            <a:ext cx="540658" cy="540656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TextBox 412">
            <a:extLst>
              <a:ext uri="{FF2B5EF4-FFF2-40B4-BE49-F238E27FC236}">
                <a16:creationId xmlns:a16="http://schemas.microsoft.com/office/drawing/2014/main" id="{86574126-DE7E-4CAA-AA96-9597B48F34C7}"/>
              </a:ext>
            </a:extLst>
          </p:cNvPr>
          <p:cNvSpPr txBox="1"/>
          <p:nvPr/>
        </p:nvSpPr>
        <p:spPr>
          <a:xfrm>
            <a:off x="8484064" y="5362543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411" name="Rectangle 9">
            <a:extLst>
              <a:ext uri="{FF2B5EF4-FFF2-40B4-BE49-F238E27FC236}">
                <a16:creationId xmlns:a16="http://schemas.microsoft.com/office/drawing/2014/main" id="{26127C71-E73D-42B4-9119-C01AA90CB4E8}"/>
              </a:ext>
            </a:extLst>
          </p:cNvPr>
          <p:cNvSpPr>
            <a:spLocks/>
          </p:cNvSpPr>
          <p:nvPr/>
        </p:nvSpPr>
        <p:spPr bwMode="auto">
          <a:xfrm>
            <a:off x="9150011" y="5343912"/>
            <a:ext cx="2203789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9D90BB0F-6633-4313-8789-0647F976A382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56" name="Freeform 438">
              <a:extLst>
                <a:ext uri="{FF2B5EF4-FFF2-40B4-BE49-F238E27FC236}">
                  <a16:creationId xmlns:a16="http://schemas.microsoft.com/office/drawing/2014/main" id="{F6F0FB4C-103C-43A1-8183-20E0222859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9">
              <a:extLst>
                <a:ext uri="{FF2B5EF4-FFF2-40B4-BE49-F238E27FC236}">
                  <a16:creationId xmlns:a16="http://schemas.microsoft.com/office/drawing/2014/main" id="{B5DBA3F6-3445-4F27-BB34-C088695C5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440">
              <a:extLst>
                <a:ext uri="{FF2B5EF4-FFF2-40B4-BE49-F238E27FC236}">
                  <a16:creationId xmlns:a16="http://schemas.microsoft.com/office/drawing/2014/main" id="{2F082CD6-4CAF-4FA1-98A9-A57C6FBDF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441">
              <a:extLst>
                <a:ext uri="{FF2B5EF4-FFF2-40B4-BE49-F238E27FC236}">
                  <a16:creationId xmlns:a16="http://schemas.microsoft.com/office/drawing/2014/main" id="{0CDDA9CD-F8E2-4285-B3CE-10E3BABE2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442">
              <a:extLst>
                <a:ext uri="{FF2B5EF4-FFF2-40B4-BE49-F238E27FC236}">
                  <a16:creationId xmlns:a16="http://schemas.microsoft.com/office/drawing/2014/main" id="{A9613F42-D0B0-4299-8CC0-F5950AEE3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43">
              <a:extLst>
                <a:ext uri="{FF2B5EF4-FFF2-40B4-BE49-F238E27FC236}">
                  <a16:creationId xmlns:a16="http://schemas.microsoft.com/office/drawing/2014/main" id="{8461B619-5559-4193-93E8-A634B19A8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444">
              <a:extLst>
                <a:ext uri="{FF2B5EF4-FFF2-40B4-BE49-F238E27FC236}">
                  <a16:creationId xmlns:a16="http://schemas.microsoft.com/office/drawing/2014/main" id="{D28FF68A-B659-4D3D-A6E4-61816E355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445">
              <a:extLst>
                <a:ext uri="{FF2B5EF4-FFF2-40B4-BE49-F238E27FC236}">
                  <a16:creationId xmlns:a16="http://schemas.microsoft.com/office/drawing/2014/main" id="{686957DC-7353-4CA0-B5E4-878024BCA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446">
              <a:extLst>
                <a:ext uri="{FF2B5EF4-FFF2-40B4-BE49-F238E27FC236}">
                  <a16:creationId xmlns:a16="http://schemas.microsoft.com/office/drawing/2014/main" id="{50223685-1091-4F5F-99A3-7415AB42B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47">
              <a:extLst>
                <a:ext uri="{FF2B5EF4-FFF2-40B4-BE49-F238E27FC236}">
                  <a16:creationId xmlns:a16="http://schemas.microsoft.com/office/drawing/2014/main" id="{0470E639-5144-4E64-BCB3-5D67CCD65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448">
              <a:extLst>
                <a:ext uri="{FF2B5EF4-FFF2-40B4-BE49-F238E27FC236}">
                  <a16:creationId xmlns:a16="http://schemas.microsoft.com/office/drawing/2014/main" id="{C84CAA2E-5259-4750-8B99-8A6345316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49">
              <a:extLst>
                <a:ext uri="{FF2B5EF4-FFF2-40B4-BE49-F238E27FC236}">
                  <a16:creationId xmlns:a16="http://schemas.microsoft.com/office/drawing/2014/main" id="{3CDF6C82-DC3A-412D-9F96-47D1ECE50C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450">
              <a:extLst>
                <a:ext uri="{FF2B5EF4-FFF2-40B4-BE49-F238E27FC236}">
                  <a16:creationId xmlns:a16="http://schemas.microsoft.com/office/drawing/2014/main" id="{2A16B993-1639-4CD6-8A68-5A4157306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51">
              <a:extLst>
                <a:ext uri="{FF2B5EF4-FFF2-40B4-BE49-F238E27FC236}">
                  <a16:creationId xmlns:a16="http://schemas.microsoft.com/office/drawing/2014/main" id="{33AF99E1-062E-49E5-800F-C7BC8F85A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52">
              <a:extLst>
                <a:ext uri="{FF2B5EF4-FFF2-40B4-BE49-F238E27FC236}">
                  <a16:creationId xmlns:a16="http://schemas.microsoft.com/office/drawing/2014/main" id="{6CE50207-72CB-47F2-A325-AC933A2EDB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453">
              <a:extLst>
                <a:ext uri="{FF2B5EF4-FFF2-40B4-BE49-F238E27FC236}">
                  <a16:creationId xmlns:a16="http://schemas.microsoft.com/office/drawing/2014/main" id="{E52A2053-F41D-4C5C-84E5-9609E5A83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454">
              <a:extLst>
                <a:ext uri="{FF2B5EF4-FFF2-40B4-BE49-F238E27FC236}">
                  <a16:creationId xmlns:a16="http://schemas.microsoft.com/office/drawing/2014/main" id="{658034AB-157A-4521-9E2E-EB14A2890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55">
              <a:extLst>
                <a:ext uri="{FF2B5EF4-FFF2-40B4-BE49-F238E27FC236}">
                  <a16:creationId xmlns:a16="http://schemas.microsoft.com/office/drawing/2014/main" id="{C784C18B-BB86-4876-88CF-B82E5A44F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56">
              <a:extLst>
                <a:ext uri="{FF2B5EF4-FFF2-40B4-BE49-F238E27FC236}">
                  <a16:creationId xmlns:a16="http://schemas.microsoft.com/office/drawing/2014/main" id="{61D6C278-42FF-4BAD-AFD1-0A861DDBB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457">
              <a:extLst>
                <a:ext uri="{FF2B5EF4-FFF2-40B4-BE49-F238E27FC236}">
                  <a16:creationId xmlns:a16="http://schemas.microsoft.com/office/drawing/2014/main" id="{672127DE-DCB8-42AD-9BB2-F43C73E77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458">
              <a:extLst>
                <a:ext uri="{FF2B5EF4-FFF2-40B4-BE49-F238E27FC236}">
                  <a16:creationId xmlns:a16="http://schemas.microsoft.com/office/drawing/2014/main" id="{31B9724B-0A34-480D-80E1-13D380F1E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59">
              <a:extLst>
                <a:ext uri="{FF2B5EF4-FFF2-40B4-BE49-F238E27FC236}">
                  <a16:creationId xmlns:a16="http://schemas.microsoft.com/office/drawing/2014/main" id="{2EBF3D1A-D310-4C7C-9D11-8897A6022E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60">
              <a:extLst>
                <a:ext uri="{FF2B5EF4-FFF2-40B4-BE49-F238E27FC236}">
                  <a16:creationId xmlns:a16="http://schemas.microsoft.com/office/drawing/2014/main" id="{DBC18380-958D-4E66-9507-38809C9760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461">
              <a:extLst>
                <a:ext uri="{FF2B5EF4-FFF2-40B4-BE49-F238E27FC236}">
                  <a16:creationId xmlns:a16="http://schemas.microsoft.com/office/drawing/2014/main" id="{A3D9C68D-EFB8-41A5-B585-58A18E54A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2">
              <a:extLst>
                <a:ext uri="{FF2B5EF4-FFF2-40B4-BE49-F238E27FC236}">
                  <a16:creationId xmlns:a16="http://schemas.microsoft.com/office/drawing/2014/main" id="{6C342733-B103-49AB-940A-EBA76C8FA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63">
              <a:extLst>
                <a:ext uri="{FF2B5EF4-FFF2-40B4-BE49-F238E27FC236}">
                  <a16:creationId xmlns:a16="http://schemas.microsoft.com/office/drawing/2014/main" id="{4BC40D8D-4837-4DE9-A713-1F46D9131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64">
              <a:extLst>
                <a:ext uri="{FF2B5EF4-FFF2-40B4-BE49-F238E27FC236}">
                  <a16:creationId xmlns:a16="http://schemas.microsoft.com/office/drawing/2014/main" id="{9B0E3730-C72B-4A6F-92EC-814C25470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65">
              <a:extLst>
                <a:ext uri="{FF2B5EF4-FFF2-40B4-BE49-F238E27FC236}">
                  <a16:creationId xmlns:a16="http://schemas.microsoft.com/office/drawing/2014/main" id="{EA588893-7AC3-421F-B79D-549B26400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66">
              <a:extLst>
                <a:ext uri="{FF2B5EF4-FFF2-40B4-BE49-F238E27FC236}">
                  <a16:creationId xmlns:a16="http://schemas.microsoft.com/office/drawing/2014/main" id="{20FA1488-8B9A-41C0-9F73-385AE0E16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67">
              <a:extLst>
                <a:ext uri="{FF2B5EF4-FFF2-40B4-BE49-F238E27FC236}">
                  <a16:creationId xmlns:a16="http://schemas.microsoft.com/office/drawing/2014/main" id="{78F6762D-C8DF-4547-AAFD-1B94FBFB96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68">
              <a:extLst>
                <a:ext uri="{FF2B5EF4-FFF2-40B4-BE49-F238E27FC236}">
                  <a16:creationId xmlns:a16="http://schemas.microsoft.com/office/drawing/2014/main" id="{3EB016CD-9688-49DE-8510-0800978C5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469">
              <a:extLst>
                <a:ext uri="{FF2B5EF4-FFF2-40B4-BE49-F238E27FC236}">
                  <a16:creationId xmlns:a16="http://schemas.microsoft.com/office/drawing/2014/main" id="{0C0A25C8-DB25-4A31-BB09-11D12B817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70">
              <a:extLst>
                <a:ext uri="{FF2B5EF4-FFF2-40B4-BE49-F238E27FC236}">
                  <a16:creationId xmlns:a16="http://schemas.microsoft.com/office/drawing/2014/main" id="{39170597-0D3D-4502-956D-3122BE462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71">
              <a:extLst>
                <a:ext uri="{FF2B5EF4-FFF2-40B4-BE49-F238E27FC236}">
                  <a16:creationId xmlns:a16="http://schemas.microsoft.com/office/drawing/2014/main" id="{EAE3AB67-F126-4D02-B50B-BD75E7438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72">
              <a:extLst>
                <a:ext uri="{FF2B5EF4-FFF2-40B4-BE49-F238E27FC236}">
                  <a16:creationId xmlns:a16="http://schemas.microsoft.com/office/drawing/2014/main" id="{6DFE64B9-A90B-4A12-9940-16E854B21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73">
              <a:extLst>
                <a:ext uri="{FF2B5EF4-FFF2-40B4-BE49-F238E27FC236}">
                  <a16:creationId xmlns:a16="http://schemas.microsoft.com/office/drawing/2014/main" id="{2A6E0432-8C0B-490A-9491-AFE5AE080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74">
              <a:extLst>
                <a:ext uri="{FF2B5EF4-FFF2-40B4-BE49-F238E27FC236}">
                  <a16:creationId xmlns:a16="http://schemas.microsoft.com/office/drawing/2014/main" id="{271D200D-21C9-42D8-AED3-2AB8F26FF2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75">
              <a:extLst>
                <a:ext uri="{FF2B5EF4-FFF2-40B4-BE49-F238E27FC236}">
                  <a16:creationId xmlns:a16="http://schemas.microsoft.com/office/drawing/2014/main" id="{E6CCB916-5123-4702-94C9-30F54CB27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76">
              <a:extLst>
                <a:ext uri="{FF2B5EF4-FFF2-40B4-BE49-F238E27FC236}">
                  <a16:creationId xmlns:a16="http://schemas.microsoft.com/office/drawing/2014/main" id="{17845ABD-DF27-4E02-854D-EA75320D7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77">
              <a:extLst>
                <a:ext uri="{FF2B5EF4-FFF2-40B4-BE49-F238E27FC236}">
                  <a16:creationId xmlns:a16="http://schemas.microsoft.com/office/drawing/2014/main" id="{5D78B5F3-9A66-4C0A-AAAD-871734D33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78">
              <a:extLst>
                <a:ext uri="{FF2B5EF4-FFF2-40B4-BE49-F238E27FC236}">
                  <a16:creationId xmlns:a16="http://schemas.microsoft.com/office/drawing/2014/main" id="{CFC75D59-62A3-424B-A2E6-FA4759089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79">
              <a:extLst>
                <a:ext uri="{FF2B5EF4-FFF2-40B4-BE49-F238E27FC236}">
                  <a16:creationId xmlns:a16="http://schemas.microsoft.com/office/drawing/2014/main" id="{4B920966-F5E7-4972-9166-AB3FB78DF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80">
              <a:extLst>
                <a:ext uri="{FF2B5EF4-FFF2-40B4-BE49-F238E27FC236}">
                  <a16:creationId xmlns:a16="http://schemas.microsoft.com/office/drawing/2014/main" id="{E22BEF93-EAB6-43C9-B1F4-FEB5C4639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81">
              <a:extLst>
                <a:ext uri="{FF2B5EF4-FFF2-40B4-BE49-F238E27FC236}">
                  <a16:creationId xmlns:a16="http://schemas.microsoft.com/office/drawing/2014/main" id="{D9034332-9A85-4B81-9679-E624CF99BB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82">
              <a:extLst>
                <a:ext uri="{FF2B5EF4-FFF2-40B4-BE49-F238E27FC236}">
                  <a16:creationId xmlns:a16="http://schemas.microsoft.com/office/drawing/2014/main" id="{38B674D5-DA89-4B9B-B1BE-6BEC177A8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83">
              <a:extLst>
                <a:ext uri="{FF2B5EF4-FFF2-40B4-BE49-F238E27FC236}">
                  <a16:creationId xmlns:a16="http://schemas.microsoft.com/office/drawing/2014/main" id="{CB19F8E3-4759-4756-AEC7-4E93C7A5D9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84">
              <a:extLst>
                <a:ext uri="{FF2B5EF4-FFF2-40B4-BE49-F238E27FC236}">
                  <a16:creationId xmlns:a16="http://schemas.microsoft.com/office/drawing/2014/main" id="{EA8F0630-DDEF-4F39-BBDF-2BF44A68D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85">
              <a:extLst>
                <a:ext uri="{FF2B5EF4-FFF2-40B4-BE49-F238E27FC236}">
                  <a16:creationId xmlns:a16="http://schemas.microsoft.com/office/drawing/2014/main" id="{7E597FC5-0FEE-4DD0-BF4D-579CF6F4B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86">
              <a:extLst>
                <a:ext uri="{FF2B5EF4-FFF2-40B4-BE49-F238E27FC236}">
                  <a16:creationId xmlns:a16="http://schemas.microsoft.com/office/drawing/2014/main" id="{A1EEC179-6E86-406D-AE9D-042B60FAF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87">
              <a:extLst>
                <a:ext uri="{FF2B5EF4-FFF2-40B4-BE49-F238E27FC236}">
                  <a16:creationId xmlns:a16="http://schemas.microsoft.com/office/drawing/2014/main" id="{F1CE493F-84F9-4F9D-8031-5D6C778F1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88">
              <a:extLst>
                <a:ext uri="{FF2B5EF4-FFF2-40B4-BE49-F238E27FC236}">
                  <a16:creationId xmlns:a16="http://schemas.microsoft.com/office/drawing/2014/main" id="{8BE20EF4-061F-4A45-96E0-59F066537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89">
              <a:extLst>
                <a:ext uri="{FF2B5EF4-FFF2-40B4-BE49-F238E27FC236}">
                  <a16:creationId xmlns:a16="http://schemas.microsoft.com/office/drawing/2014/main" id="{C124DF0C-8869-48A7-9EE6-2E850BC7E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90">
              <a:extLst>
                <a:ext uri="{FF2B5EF4-FFF2-40B4-BE49-F238E27FC236}">
                  <a16:creationId xmlns:a16="http://schemas.microsoft.com/office/drawing/2014/main" id="{D0CEED54-36DC-4A18-AC3C-DEA79BD2A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91">
              <a:extLst>
                <a:ext uri="{FF2B5EF4-FFF2-40B4-BE49-F238E27FC236}">
                  <a16:creationId xmlns:a16="http://schemas.microsoft.com/office/drawing/2014/main" id="{9958B285-2A56-4E84-8706-B9A3E7516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92">
              <a:extLst>
                <a:ext uri="{FF2B5EF4-FFF2-40B4-BE49-F238E27FC236}">
                  <a16:creationId xmlns:a16="http://schemas.microsoft.com/office/drawing/2014/main" id="{012BD75E-04E6-4B28-8334-51BEAE4A4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93">
              <a:extLst>
                <a:ext uri="{FF2B5EF4-FFF2-40B4-BE49-F238E27FC236}">
                  <a16:creationId xmlns:a16="http://schemas.microsoft.com/office/drawing/2014/main" id="{B604F81E-220C-45D4-B940-C236D0679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94">
              <a:extLst>
                <a:ext uri="{FF2B5EF4-FFF2-40B4-BE49-F238E27FC236}">
                  <a16:creationId xmlns:a16="http://schemas.microsoft.com/office/drawing/2014/main" id="{CF9681C3-4006-4462-AAE5-51BF6FE6A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95">
              <a:extLst>
                <a:ext uri="{FF2B5EF4-FFF2-40B4-BE49-F238E27FC236}">
                  <a16:creationId xmlns:a16="http://schemas.microsoft.com/office/drawing/2014/main" id="{DB370257-9A83-48C9-87B7-476791951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96">
              <a:extLst>
                <a:ext uri="{FF2B5EF4-FFF2-40B4-BE49-F238E27FC236}">
                  <a16:creationId xmlns:a16="http://schemas.microsoft.com/office/drawing/2014/main" id="{8DE98E73-657B-44A5-970D-F29AE1495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97">
              <a:extLst>
                <a:ext uri="{FF2B5EF4-FFF2-40B4-BE49-F238E27FC236}">
                  <a16:creationId xmlns:a16="http://schemas.microsoft.com/office/drawing/2014/main" id="{1A09D425-A9E6-4DC1-9F0C-C9B4E8F87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98">
              <a:extLst>
                <a:ext uri="{FF2B5EF4-FFF2-40B4-BE49-F238E27FC236}">
                  <a16:creationId xmlns:a16="http://schemas.microsoft.com/office/drawing/2014/main" id="{F5A7E1C2-DDA5-4875-B771-1FA74D289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99">
              <a:extLst>
                <a:ext uri="{FF2B5EF4-FFF2-40B4-BE49-F238E27FC236}">
                  <a16:creationId xmlns:a16="http://schemas.microsoft.com/office/drawing/2014/main" id="{79CE3AB3-C786-4F67-AB67-A950E17D6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Oval 500">
              <a:extLst>
                <a:ext uri="{FF2B5EF4-FFF2-40B4-BE49-F238E27FC236}">
                  <a16:creationId xmlns:a16="http://schemas.microsoft.com/office/drawing/2014/main" id="{0ABFDD05-BF1C-4ACC-A799-64A56C1C5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01">
              <a:extLst>
                <a:ext uri="{FF2B5EF4-FFF2-40B4-BE49-F238E27FC236}">
                  <a16:creationId xmlns:a16="http://schemas.microsoft.com/office/drawing/2014/main" id="{4B03CDC4-247A-453A-8A2C-F4867D405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02">
              <a:extLst>
                <a:ext uri="{FF2B5EF4-FFF2-40B4-BE49-F238E27FC236}">
                  <a16:creationId xmlns:a16="http://schemas.microsoft.com/office/drawing/2014/main" id="{334624BD-2FF6-455D-9C1E-B3D611AA5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03">
              <a:extLst>
                <a:ext uri="{FF2B5EF4-FFF2-40B4-BE49-F238E27FC236}">
                  <a16:creationId xmlns:a16="http://schemas.microsoft.com/office/drawing/2014/main" id="{7FCE32BF-6D6E-462C-B430-58B86692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04">
              <a:extLst>
                <a:ext uri="{FF2B5EF4-FFF2-40B4-BE49-F238E27FC236}">
                  <a16:creationId xmlns:a16="http://schemas.microsoft.com/office/drawing/2014/main" id="{F9456F2D-9A6E-4EB2-9963-27137784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05">
              <a:extLst>
                <a:ext uri="{FF2B5EF4-FFF2-40B4-BE49-F238E27FC236}">
                  <a16:creationId xmlns:a16="http://schemas.microsoft.com/office/drawing/2014/main" id="{ED795B7D-54F7-45E8-8027-31F0C6CFAD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06">
              <a:extLst>
                <a:ext uri="{FF2B5EF4-FFF2-40B4-BE49-F238E27FC236}">
                  <a16:creationId xmlns:a16="http://schemas.microsoft.com/office/drawing/2014/main" id="{7AD22B87-B73F-4FCC-8D4A-E1B8DA9BC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Oval 507">
              <a:extLst>
                <a:ext uri="{FF2B5EF4-FFF2-40B4-BE49-F238E27FC236}">
                  <a16:creationId xmlns:a16="http://schemas.microsoft.com/office/drawing/2014/main" id="{96BEF912-53B4-4E0D-BF9E-3A3E80FA7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08">
              <a:extLst>
                <a:ext uri="{FF2B5EF4-FFF2-40B4-BE49-F238E27FC236}">
                  <a16:creationId xmlns:a16="http://schemas.microsoft.com/office/drawing/2014/main" id="{6DCFF1B3-5C1B-4408-8516-96ED181CE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09">
              <a:extLst>
                <a:ext uri="{FF2B5EF4-FFF2-40B4-BE49-F238E27FC236}">
                  <a16:creationId xmlns:a16="http://schemas.microsoft.com/office/drawing/2014/main" id="{08707CC5-CC99-4CC0-9CE8-02B09B7B5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10">
              <a:extLst>
                <a:ext uri="{FF2B5EF4-FFF2-40B4-BE49-F238E27FC236}">
                  <a16:creationId xmlns:a16="http://schemas.microsoft.com/office/drawing/2014/main" id="{D1B0E08E-8F7F-41F3-A5C8-3FD56194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11">
              <a:extLst>
                <a:ext uri="{FF2B5EF4-FFF2-40B4-BE49-F238E27FC236}">
                  <a16:creationId xmlns:a16="http://schemas.microsoft.com/office/drawing/2014/main" id="{53E1F634-2329-4F91-BA0A-7C0B3DDCF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12">
              <a:extLst>
                <a:ext uri="{FF2B5EF4-FFF2-40B4-BE49-F238E27FC236}">
                  <a16:creationId xmlns:a16="http://schemas.microsoft.com/office/drawing/2014/main" id="{B7B47D18-D8CD-4D86-9E4F-738E62D11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13">
              <a:extLst>
                <a:ext uri="{FF2B5EF4-FFF2-40B4-BE49-F238E27FC236}">
                  <a16:creationId xmlns:a16="http://schemas.microsoft.com/office/drawing/2014/main" id="{DD0225E8-2FCF-4BC5-8C65-E7D63FDDB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14">
              <a:extLst>
                <a:ext uri="{FF2B5EF4-FFF2-40B4-BE49-F238E27FC236}">
                  <a16:creationId xmlns:a16="http://schemas.microsoft.com/office/drawing/2014/main" id="{CE3008C6-266D-4A78-AF66-67DCA70AC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15">
              <a:extLst>
                <a:ext uri="{FF2B5EF4-FFF2-40B4-BE49-F238E27FC236}">
                  <a16:creationId xmlns:a16="http://schemas.microsoft.com/office/drawing/2014/main" id="{5E3AB6F8-628A-4A66-948D-8D8324717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16">
              <a:extLst>
                <a:ext uri="{FF2B5EF4-FFF2-40B4-BE49-F238E27FC236}">
                  <a16:creationId xmlns:a16="http://schemas.microsoft.com/office/drawing/2014/main" id="{F0EC37F8-F866-407B-8E77-8C9AC6FDC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17">
              <a:extLst>
                <a:ext uri="{FF2B5EF4-FFF2-40B4-BE49-F238E27FC236}">
                  <a16:creationId xmlns:a16="http://schemas.microsoft.com/office/drawing/2014/main" id="{0898CFCF-1EB0-4BAE-B907-F7189CBC7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18">
              <a:extLst>
                <a:ext uri="{FF2B5EF4-FFF2-40B4-BE49-F238E27FC236}">
                  <a16:creationId xmlns:a16="http://schemas.microsoft.com/office/drawing/2014/main" id="{41F9CA6B-D58F-4061-BFBD-82D4CA7E8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19">
              <a:extLst>
                <a:ext uri="{FF2B5EF4-FFF2-40B4-BE49-F238E27FC236}">
                  <a16:creationId xmlns:a16="http://schemas.microsoft.com/office/drawing/2014/main" id="{CD640EF5-721F-4BAB-8B6D-44E21F229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20">
              <a:extLst>
                <a:ext uri="{FF2B5EF4-FFF2-40B4-BE49-F238E27FC236}">
                  <a16:creationId xmlns:a16="http://schemas.microsoft.com/office/drawing/2014/main" id="{B8C371EB-0E22-426E-9045-877AA6627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21">
              <a:extLst>
                <a:ext uri="{FF2B5EF4-FFF2-40B4-BE49-F238E27FC236}">
                  <a16:creationId xmlns:a16="http://schemas.microsoft.com/office/drawing/2014/main" id="{9E5310AE-139E-4BD7-8B02-A54D4802E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522">
              <a:extLst>
                <a:ext uri="{FF2B5EF4-FFF2-40B4-BE49-F238E27FC236}">
                  <a16:creationId xmlns:a16="http://schemas.microsoft.com/office/drawing/2014/main" id="{CA4922DC-119F-49E4-A68B-0BD29C410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23">
              <a:extLst>
                <a:ext uri="{FF2B5EF4-FFF2-40B4-BE49-F238E27FC236}">
                  <a16:creationId xmlns:a16="http://schemas.microsoft.com/office/drawing/2014/main" id="{3B18DC67-552B-4628-BFCF-DC163F928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24">
              <a:extLst>
                <a:ext uri="{FF2B5EF4-FFF2-40B4-BE49-F238E27FC236}">
                  <a16:creationId xmlns:a16="http://schemas.microsoft.com/office/drawing/2014/main" id="{1E4E11F4-9E0F-44C6-A0B3-8397812EB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25">
              <a:extLst>
                <a:ext uri="{FF2B5EF4-FFF2-40B4-BE49-F238E27FC236}">
                  <a16:creationId xmlns:a16="http://schemas.microsoft.com/office/drawing/2014/main" id="{BAE1E737-07CB-40A6-918E-D2B7ADF43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26">
              <a:extLst>
                <a:ext uri="{FF2B5EF4-FFF2-40B4-BE49-F238E27FC236}">
                  <a16:creationId xmlns:a16="http://schemas.microsoft.com/office/drawing/2014/main" id="{1F2C4AF0-EE6C-4ECA-B36C-F7755E5D2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27">
              <a:extLst>
                <a:ext uri="{FF2B5EF4-FFF2-40B4-BE49-F238E27FC236}">
                  <a16:creationId xmlns:a16="http://schemas.microsoft.com/office/drawing/2014/main" id="{990AF701-22B5-4C0B-B521-9EDF25F45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28">
              <a:extLst>
                <a:ext uri="{FF2B5EF4-FFF2-40B4-BE49-F238E27FC236}">
                  <a16:creationId xmlns:a16="http://schemas.microsoft.com/office/drawing/2014/main" id="{7818087A-762A-446C-8145-74E3C89DF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29">
              <a:extLst>
                <a:ext uri="{FF2B5EF4-FFF2-40B4-BE49-F238E27FC236}">
                  <a16:creationId xmlns:a16="http://schemas.microsoft.com/office/drawing/2014/main" id="{463A6554-4E80-4E80-82DE-C1F2D22CE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30">
              <a:extLst>
                <a:ext uri="{FF2B5EF4-FFF2-40B4-BE49-F238E27FC236}">
                  <a16:creationId xmlns:a16="http://schemas.microsoft.com/office/drawing/2014/main" id="{5EF38BBA-A324-4DE3-8E37-CE559BCDB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31">
              <a:extLst>
                <a:ext uri="{FF2B5EF4-FFF2-40B4-BE49-F238E27FC236}">
                  <a16:creationId xmlns:a16="http://schemas.microsoft.com/office/drawing/2014/main" id="{7222A695-3EA3-48A2-847E-852F66A40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32">
              <a:extLst>
                <a:ext uri="{FF2B5EF4-FFF2-40B4-BE49-F238E27FC236}">
                  <a16:creationId xmlns:a16="http://schemas.microsoft.com/office/drawing/2014/main" id="{76A02FF6-F46E-4A31-BFD4-88E2D051F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33">
              <a:extLst>
                <a:ext uri="{FF2B5EF4-FFF2-40B4-BE49-F238E27FC236}">
                  <a16:creationId xmlns:a16="http://schemas.microsoft.com/office/drawing/2014/main" id="{71A82F11-7D2C-4CCA-A1E8-833191357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34">
              <a:extLst>
                <a:ext uri="{FF2B5EF4-FFF2-40B4-BE49-F238E27FC236}">
                  <a16:creationId xmlns:a16="http://schemas.microsoft.com/office/drawing/2014/main" id="{BC1F2F91-064D-4808-B674-4145D2B06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35">
              <a:extLst>
                <a:ext uri="{FF2B5EF4-FFF2-40B4-BE49-F238E27FC236}">
                  <a16:creationId xmlns:a16="http://schemas.microsoft.com/office/drawing/2014/main" id="{A5B7DEAB-5574-4FEC-B6CA-363B64805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36">
              <a:extLst>
                <a:ext uri="{FF2B5EF4-FFF2-40B4-BE49-F238E27FC236}">
                  <a16:creationId xmlns:a16="http://schemas.microsoft.com/office/drawing/2014/main" id="{227CD1C8-80F8-4248-921C-B4415D044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37">
              <a:extLst>
                <a:ext uri="{FF2B5EF4-FFF2-40B4-BE49-F238E27FC236}">
                  <a16:creationId xmlns:a16="http://schemas.microsoft.com/office/drawing/2014/main" id="{B3AD5D57-DC06-43B5-A000-8612959C9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38">
              <a:extLst>
                <a:ext uri="{FF2B5EF4-FFF2-40B4-BE49-F238E27FC236}">
                  <a16:creationId xmlns:a16="http://schemas.microsoft.com/office/drawing/2014/main" id="{8805572C-61DB-4ABE-856B-54E1BA8C1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39">
              <a:extLst>
                <a:ext uri="{FF2B5EF4-FFF2-40B4-BE49-F238E27FC236}">
                  <a16:creationId xmlns:a16="http://schemas.microsoft.com/office/drawing/2014/main" id="{9C8BE53D-C661-4FDA-9CC1-6C6B737B9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40">
              <a:extLst>
                <a:ext uri="{FF2B5EF4-FFF2-40B4-BE49-F238E27FC236}">
                  <a16:creationId xmlns:a16="http://schemas.microsoft.com/office/drawing/2014/main" id="{F6CDA86E-53FE-4705-8EB0-0F6E60F25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41">
              <a:extLst>
                <a:ext uri="{FF2B5EF4-FFF2-40B4-BE49-F238E27FC236}">
                  <a16:creationId xmlns:a16="http://schemas.microsoft.com/office/drawing/2014/main" id="{69872D35-B39B-48FD-A92C-B98DB9371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542">
              <a:extLst>
                <a:ext uri="{FF2B5EF4-FFF2-40B4-BE49-F238E27FC236}">
                  <a16:creationId xmlns:a16="http://schemas.microsoft.com/office/drawing/2014/main" id="{5828FCC6-9BA6-4E16-9CD2-3DC331B0E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43">
              <a:extLst>
                <a:ext uri="{FF2B5EF4-FFF2-40B4-BE49-F238E27FC236}">
                  <a16:creationId xmlns:a16="http://schemas.microsoft.com/office/drawing/2014/main" id="{8C6D516A-72B3-4155-B9D0-8DB3C916F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44">
              <a:extLst>
                <a:ext uri="{FF2B5EF4-FFF2-40B4-BE49-F238E27FC236}">
                  <a16:creationId xmlns:a16="http://schemas.microsoft.com/office/drawing/2014/main" id="{FA197F59-169A-49FB-B640-9B8A5520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45">
              <a:extLst>
                <a:ext uri="{FF2B5EF4-FFF2-40B4-BE49-F238E27FC236}">
                  <a16:creationId xmlns:a16="http://schemas.microsoft.com/office/drawing/2014/main" id="{CEA4845C-BBA6-4F55-9DD0-684C1A076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46">
              <a:extLst>
                <a:ext uri="{FF2B5EF4-FFF2-40B4-BE49-F238E27FC236}">
                  <a16:creationId xmlns:a16="http://schemas.microsoft.com/office/drawing/2014/main" id="{9443114C-A3D6-4003-97B0-29194EC3B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47">
              <a:extLst>
                <a:ext uri="{FF2B5EF4-FFF2-40B4-BE49-F238E27FC236}">
                  <a16:creationId xmlns:a16="http://schemas.microsoft.com/office/drawing/2014/main" id="{B16952B1-3C52-47B2-8232-0AC034065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48">
              <a:extLst>
                <a:ext uri="{FF2B5EF4-FFF2-40B4-BE49-F238E27FC236}">
                  <a16:creationId xmlns:a16="http://schemas.microsoft.com/office/drawing/2014/main" id="{B03238DC-6A06-4082-A577-45CF0C031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549">
              <a:extLst>
                <a:ext uri="{FF2B5EF4-FFF2-40B4-BE49-F238E27FC236}">
                  <a16:creationId xmlns:a16="http://schemas.microsoft.com/office/drawing/2014/main" id="{1A0F54F4-55A7-4671-ABE5-41DDD0843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Oval 550">
              <a:extLst>
                <a:ext uri="{FF2B5EF4-FFF2-40B4-BE49-F238E27FC236}">
                  <a16:creationId xmlns:a16="http://schemas.microsoft.com/office/drawing/2014/main" id="{F0755BB4-9D06-4FF7-92E5-BF447E994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51">
              <a:extLst>
                <a:ext uri="{FF2B5EF4-FFF2-40B4-BE49-F238E27FC236}">
                  <a16:creationId xmlns:a16="http://schemas.microsoft.com/office/drawing/2014/main" id="{D633FDFE-D680-40FD-84A7-8912D8ADC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Oval 552">
              <a:extLst>
                <a:ext uri="{FF2B5EF4-FFF2-40B4-BE49-F238E27FC236}">
                  <a16:creationId xmlns:a16="http://schemas.microsoft.com/office/drawing/2014/main" id="{C726E0AF-778F-497A-AF20-FA474627C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553">
              <a:extLst>
                <a:ext uri="{FF2B5EF4-FFF2-40B4-BE49-F238E27FC236}">
                  <a16:creationId xmlns:a16="http://schemas.microsoft.com/office/drawing/2014/main" id="{89424905-6541-4651-BCBB-A63B6F320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554">
              <a:extLst>
                <a:ext uri="{FF2B5EF4-FFF2-40B4-BE49-F238E27FC236}">
                  <a16:creationId xmlns:a16="http://schemas.microsoft.com/office/drawing/2014/main" id="{B90BC49D-3167-4621-B8DD-D73AA3AC6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555">
              <a:extLst>
                <a:ext uri="{FF2B5EF4-FFF2-40B4-BE49-F238E27FC236}">
                  <a16:creationId xmlns:a16="http://schemas.microsoft.com/office/drawing/2014/main" id="{658BF3FE-189F-4A48-99E8-33BD5F09A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56">
              <a:extLst>
                <a:ext uri="{FF2B5EF4-FFF2-40B4-BE49-F238E27FC236}">
                  <a16:creationId xmlns:a16="http://schemas.microsoft.com/office/drawing/2014/main" id="{2BCA9D82-6DEF-4CF1-A488-EE4E65DAD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57">
              <a:extLst>
                <a:ext uri="{FF2B5EF4-FFF2-40B4-BE49-F238E27FC236}">
                  <a16:creationId xmlns:a16="http://schemas.microsoft.com/office/drawing/2014/main" id="{7AB7E54A-374E-4A95-8059-BA87454DC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558">
              <a:extLst>
                <a:ext uri="{FF2B5EF4-FFF2-40B4-BE49-F238E27FC236}">
                  <a16:creationId xmlns:a16="http://schemas.microsoft.com/office/drawing/2014/main" id="{24C4CFE2-6184-4C93-BCE2-FC9278A05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59">
              <a:extLst>
                <a:ext uri="{FF2B5EF4-FFF2-40B4-BE49-F238E27FC236}">
                  <a16:creationId xmlns:a16="http://schemas.microsoft.com/office/drawing/2014/main" id="{84CADDC6-8078-47E1-8823-AD7217027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60">
              <a:extLst>
                <a:ext uri="{FF2B5EF4-FFF2-40B4-BE49-F238E27FC236}">
                  <a16:creationId xmlns:a16="http://schemas.microsoft.com/office/drawing/2014/main" id="{AAD42A37-F9EB-494E-B1B7-BD8031819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61">
              <a:extLst>
                <a:ext uri="{FF2B5EF4-FFF2-40B4-BE49-F238E27FC236}">
                  <a16:creationId xmlns:a16="http://schemas.microsoft.com/office/drawing/2014/main" id="{BA70D895-7807-40DA-A158-A950C06F8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562">
              <a:extLst>
                <a:ext uri="{FF2B5EF4-FFF2-40B4-BE49-F238E27FC236}">
                  <a16:creationId xmlns:a16="http://schemas.microsoft.com/office/drawing/2014/main" id="{58B73AEC-54CA-4C7E-B617-E84E734F6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563">
              <a:extLst>
                <a:ext uri="{FF2B5EF4-FFF2-40B4-BE49-F238E27FC236}">
                  <a16:creationId xmlns:a16="http://schemas.microsoft.com/office/drawing/2014/main" id="{3D3C0F77-5386-4650-908E-ECE59EDD5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564">
              <a:extLst>
                <a:ext uri="{FF2B5EF4-FFF2-40B4-BE49-F238E27FC236}">
                  <a16:creationId xmlns:a16="http://schemas.microsoft.com/office/drawing/2014/main" id="{53BBE186-6B37-4D41-926C-2586A7275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565">
              <a:extLst>
                <a:ext uri="{FF2B5EF4-FFF2-40B4-BE49-F238E27FC236}">
                  <a16:creationId xmlns:a16="http://schemas.microsoft.com/office/drawing/2014/main" id="{3D72FD0A-19FD-4DB3-81B0-9BE85D175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566">
              <a:extLst>
                <a:ext uri="{FF2B5EF4-FFF2-40B4-BE49-F238E27FC236}">
                  <a16:creationId xmlns:a16="http://schemas.microsoft.com/office/drawing/2014/main" id="{4F8059F3-1B1C-4227-AAB5-927998FE0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567">
              <a:extLst>
                <a:ext uri="{FF2B5EF4-FFF2-40B4-BE49-F238E27FC236}">
                  <a16:creationId xmlns:a16="http://schemas.microsoft.com/office/drawing/2014/main" id="{97BA503C-A0CB-447C-B2EB-3315EE90E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568">
              <a:extLst>
                <a:ext uri="{FF2B5EF4-FFF2-40B4-BE49-F238E27FC236}">
                  <a16:creationId xmlns:a16="http://schemas.microsoft.com/office/drawing/2014/main" id="{326B24ED-F955-48F6-98A7-2DA31878B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569">
              <a:extLst>
                <a:ext uri="{FF2B5EF4-FFF2-40B4-BE49-F238E27FC236}">
                  <a16:creationId xmlns:a16="http://schemas.microsoft.com/office/drawing/2014/main" id="{FA8920C6-037B-4123-A810-CF7A8D021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570">
              <a:extLst>
                <a:ext uri="{FF2B5EF4-FFF2-40B4-BE49-F238E27FC236}">
                  <a16:creationId xmlns:a16="http://schemas.microsoft.com/office/drawing/2014/main" id="{99C471BB-386B-47F1-8BB9-D1D7B49F1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571">
              <a:extLst>
                <a:ext uri="{FF2B5EF4-FFF2-40B4-BE49-F238E27FC236}">
                  <a16:creationId xmlns:a16="http://schemas.microsoft.com/office/drawing/2014/main" id="{BADBED66-0025-4C65-96B2-2B4578861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572">
              <a:extLst>
                <a:ext uri="{FF2B5EF4-FFF2-40B4-BE49-F238E27FC236}">
                  <a16:creationId xmlns:a16="http://schemas.microsoft.com/office/drawing/2014/main" id="{E29DE6D8-D445-4B9F-8741-30AD0C6E2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573">
              <a:extLst>
                <a:ext uri="{FF2B5EF4-FFF2-40B4-BE49-F238E27FC236}">
                  <a16:creationId xmlns:a16="http://schemas.microsoft.com/office/drawing/2014/main" id="{AB523E90-F21C-4DBE-A81E-7131CB451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574">
              <a:extLst>
                <a:ext uri="{FF2B5EF4-FFF2-40B4-BE49-F238E27FC236}">
                  <a16:creationId xmlns:a16="http://schemas.microsoft.com/office/drawing/2014/main" id="{D7F76E57-A497-4DA4-B58C-1928DE741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575">
              <a:extLst>
                <a:ext uri="{FF2B5EF4-FFF2-40B4-BE49-F238E27FC236}">
                  <a16:creationId xmlns:a16="http://schemas.microsoft.com/office/drawing/2014/main" id="{06DB7421-158B-4FB9-A5BA-35407F927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576">
              <a:extLst>
                <a:ext uri="{FF2B5EF4-FFF2-40B4-BE49-F238E27FC236}">
                  <a16:creationId xmlns:a16="http://schemas.microsoft.com/office/drawing/2014/main" id="{98484E53-9E00-4CD2-A923-82A8C2E24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577">
              <a:extLst>
                <a:ext uri="{FF2B5EF4-FFF2-40B4-BE49-F238E27FC236}">
                  <a16:creationId xmlns:a16="http://schemas.microsoft.com/office/drawing/2014/main" id="{5EF6DC5F-27FF-4ED5-A954-238B0ACDC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578">
              <a:extLst>
                <a:ext uri="{FF2B5EF4-FFF2-40B4-BE49-F238E27FC236}">
                  <a16:creationId xmlns:a16="http://schemas.microsoft.com/office/drawing/2014/main" id="{87B978AD-E4F7-416B-8240-38862A6BC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579">
              <a:extLst>
                <a:ext uri="{FF2B5EF4-FFF2-40B4-BE49-F238E27FC236}">
                  <a16:creationId xmlns:a16="http://schemas.microsoft.com/office/drawing/2014/main" id="{3D9D2466-17FC-4D73-9E25-1B95DC723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580">
              <a:extLst>
                <a:ext uri="{FF2B5EF4-FFF2-40B4-BE49-F238E27FC236}">
                  <a16:creationId xmlns:a16="http://schemas.microsoft.com/office/drawing/2014/main" id="{3EA0007F-76AE-410A-A2C4-E6426A08F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581">
              <a:extLst>
                <a:ext uri="{FF2B5EF4-FFF2-40B4-BE49-F238E27FC236}">
                  <a16:creationId xmlns:a16="http://schemas.microsoft.com/office/drawing/2014/main" id="{85A93F53-844B-4C0B-A5A4-DF8D3831B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82">
              <a:extLst>
                <a:ext uri="{FF2B5EF4-FFF2-40B4-BE49-F238E27FC236}">
                  <a16:creationId xmlns:a16="http://schemas.microsoft.com/office/drawing/2014/main" id="{7C789A73-CEC1-4341-B2DF-8E51E5F12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583">
              <a:extLst>
                <a:ext uri="{FF2B5EF4-FFF2-40B4-BE49-F238E27FC236}">
                  <a16:creationId xmlns:a16="http://schemas.microsoft.com/office/drawing/2014/main" id="{1FE03FF8-AB59-48A3-A31F-2D267BFDD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584">
              <a:extLst>
                <a:ext uri="{FF2B5EF4-FFF2-40B4-BE49-F238E27FC236}">
                  <a16:creationId xmlns:a16="http://schemas.microsoft.com/office/drawing/2014/main" id="{151DC2B8-6A31-4DC4-92FC-BDD63AEE4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585">
              <a:extLst>
                <a:ext uri="{FF2B5EF4-FFF2-40B4-BE49-F238E27FC236}">
                  <a16:creationId xmlns:a16="http://schemas.microsoft.com/office/drawing/2014/main" id="{FAFCEE91-F359-4D45-AF0E-CB68C5378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586">
              <a:extLst>
                <a:ext uri="{FF2B5EF4-FFF2-40B4-BE49-F238E27FC236}">
                  <a16:creationId xmlns:a16="http://schemas.microsoft.com/office/drawing/2014/main" id="{2886E0F7-0D03-4060-8DFD-C08466FED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Oval 587">
              <a:extLst>
                <a:ext uri="{FF2B5EF4-FFF2-40B4-BE49-F238E27FC236}">
                  <a16:creationId xmlns:a16="http://schemas.microsoft.com/office/drawing/2014/main" id="{3AF26135-1A1F-4F49-BDBE-6D1DD250F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588">
              <a:extLst>
                <a:ext uri="{FF2B5EF4-FFF2-40B4-BE49-F238E27FC236}">
                  <a16:creationId xmlns:a16="http://schemas.microsoft.com/office/drawing/2014/main" id="{BD3076FA-ED1A-400B-B5D1-D684A830F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589">
              <a:extLst>
                <a:ext uri="{FF2B5EF4-FFF2-40B4-BE49-F238E27FC236}">
                  <a16:creationId xmlns:a16="http://schemas.microsoft.com/office/drawing/2014/main" id="{5B9D8E0D-E74F-4F70-8CBE-A51707EB0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Oval 590">
              <a:extLst>
                <a:ext uri="{FF2B5EF4-FFF2-40B4-BE49-F238E27FC236}">
                  <a16:creationId xmlns:a16="http://schemas.microsoft.com/office/drawing/2014/main" id="{E5DDD9AB-5436-4ABA-BD51-6FA4E7724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591">
              <a:extLst>
                <a:ext uri="{FF2B5EF4-FFF2-40B4-BE49-F238E27FC236}">
                  <a16:creationId xmlns:a16="http://schemas.microsoft.com/office/drawing/2014/main" id="{DAADC657-CFC7-4EDF-A55D-477BA4790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592">
              <a:extLst>
                <a:ext uri="{FF2B5EF4-FFF2-40B4-BE49-F238E27FC236}">
                  <a16:creationId xmlns:a16="http://schemas.microsoft.com/office/drawing/2014/main" id="{38C31F67-1FCA-457A-9280-353302CE9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593">
              <a:extLst>
                <a:ext uri="{FF2B5EF4-FFF2-40B4-BE49-F238E27FC236}">
                  <a16:creationId xmlns:a16="http://schemas.microsoft.com/office/drawing/2014/main" id="{F55F172B-5C4B-4933-AF69-CD7836A09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594">
              <a:extLst>
                <a:ext uri="{FF2B5EF4-FFF2-40B4-BE49-F238E27FC236}">
                  <a16:creationId xmlns:a16="http://schemas.microsoft.com/office/drawing/2014/main" id="{E37B5122-6D38-4781-9149-70C29639F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595">
              <a:extLst>
                <a:ext uri="{FF2B5EF4-FFF2-40B4-BE49-F238E27FC236}">
                  <a16:creationId xmlns:a16="http://schemas.microsoft.com/office/drawing/2014/main" id="{691590F6-AB59-4D6D-A57B-0C8811334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596">
              <a:extLst>
                <a:ext uri="{FF2B5EF4-FFF2-40B4-BE49-F238E27FC236}">
                  <a16:creationId xmlns:a16="http://schemas.microsoft.com/office/drawing/2014/main" id="{EEA19E70-9EF3-468E-AF9C-AD7ED3924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597">
              <a:extLst>
                <a:ext uri="{FF2B5EF4-FFF2-40B4-BE49-F238E27FC236}">
                  <a16:creationId xmlns:a16="http://schemas.microsoft.com/office/drawing/2014/main" id="{1FCC1DA7-8089-474C-8567-29DF8A865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598">
              <a:extLst>
                <a:ext uri="{FF2B5EF4-FFF2-40B4-BE49-F238E27FC236}">
                  <a16:creationId xmlns:a16="http://schemas.microsoft.com/office/drawing/2014/main" id="{308A8EF7-9490-4502-A6C6-AE8FA15C7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Oval 599">
              <a:extLst>
                <a:ext uri="{FF2B5EF4-FFF2-40B4-BE49-F238E27FC236}">
                  <a16:creationId xmlns:a16="http://schemas.microsoft.com/office/drawing/2014/main" id="{64F08311-14B3-4F2A-8E19-D581A6E06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600">
              <a:extLst>
                <a:ext uri="{FF2B5EF4-FFF2-40B4-BE49-F238E27FC236}">
                  <a16:creationId xmlns:a16="http://schemas.microsoft.com/office/drawing/2014/main" id="{22E54283-8B86-463E-9842-93D0AF0E4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601">
              <a:extLst>
                <a:ext uri="{FF2B5EF4-FFF2-40B4-BE49-F238E27FC236}">
                  <a16:creationId xmlns:a16="http://schemas.microsoft.com/office/drawing/2014/main" id="{6AFD2E72-E638-4240-AC33-096FEA365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Oval 602">
              <a:extLst>
                <a:ext uri="{FF2B5EF4-FFF2-40B4-BE49-F238E27FC236}">
                  <a16:creationId xmlns:a16="http://schemas.microsoft.com/office/drawing/2014/main" id="{0347FE5D-551E-43E9-9BA9-C4AFC5B8B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603">
              <a:extLst>
                <a:ext uri="{FF2B5EF4-FFF2-40B4-BE49-F238E27FC236}">
                  <a16:creationId xmlns:a16="http://schemas.microsoft.com/office/drawing/2014/main" id="{263D2F61-94C7-43FA-9696-EAC6F75C7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Oval 604">
              <a:extLst>
                <a:ext uri="{FF2B5EF4-FFF2-40B4-BE49-F238E27FC236}">
                  <a16:creationId xmlns:a16="http://schemas.microsoft.com/office/drawing/2014/main" id="{DC1A944F-CCA7-4EB9-9CCD-0B7E7A3F1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605">
              <a:extLst>
                <a:ext uri="{FF2B5EF4-FFF2-40B4-BE49-F238E27FC236}">
                  <a16:creationId xmlns:a16="http://schemas.microsoft.com/office/drawing/2014/main" id="{02A9FEE7-3933-4EE5-9C8A-22232FEB4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606">
              <a:extLst>
                <a:ext uri="{FF2B5EF4-FFF2-40B4-BE49-F238E27FC236}">
                  <a16:creationId xmlns:a16="http://schemas.microsoft.com/office/drawing/2014/main" id="{EA2AAE7F-7540-4CFC-96BE-E2DBF35A1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70A2D8B8-3B2E-4ED3-9971-63AC91C2322B}"/>
              </a:ext>
            </a:extLst>
          </p:cNvPr>
          <p:cNvSpPr/>
          <p:nvPr/>
        </p:nvSpPr>
        <p:spPr>
          <a:xfrm>
            <a:off x="6187" y="0"/>
            <a:ext cx="12192001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0E66BD79-AA40-4DE0-8297-454361C0FC7B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" b="549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D856633-CD74-4637-9334-AB76DE6DE2DA}"/>
              </a:ext>
            </a:extLst>
          </p:cNvPr>
          <p:cNvSpPr/>
          <p:nvPr/>
        </p:nvSpPr>
        <p:spPr>
          <a:xfrm>
            <a:off x="0" y="1709168"/>
            <a:ext cx="3255416" cy="1016097"/>
          </a:xfrm>
          <a:prstGeom prst="rect">
            <a:avLst/>
          </a:prstGeom>
          <a:solidFill>
            <a:schemeClr val="accent1">
              <a:alpha val="72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4508" y="1877491"/>
            <a:ext cx="2946400" cy="679450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chemeClr val="bg1"/>
                </a:solidFill>
              </a:rPr>
              <a:t>Our Services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20DDE88-AC26-48BC-B0A0-2EF1520381FC}"/>
              </a:ext>
            </a:extLst>
          </p:cNvPr>
          <p:cNvGrpSpPr/>
          <p:nvPr/>
        </p:nvGrpSpPr>
        <p:grpSpPr>
          <a:xfrm>
            <a:off x="8202800" y="858833"/>
            <a:ext cx="3162344" cy="743781"/>
            <a:chOff x="8410530" y="2471213"/>
            <a:chExt cx="3162344" cy="74378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60BDD00-D9EF-44CE-8BD0-D6E2254157BD}"/>
                </a:ext>
              </a:extLst>
            </p:cNvPr>
            <p:cNvSpPr txBox="1"/>
            <p:nvPr/>
          </p:nvSpPr>
          <p:spPr>
            <a:xfrm>
              <a:off x="8410530" y="2471213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FADDCED-D1ED-4539-B953-EDEAB01A54EA}"/>
                </a:ext>
              </a:extLst>
            </p:cNvPr>
            <p:cNvSpPr/>
            <p:nvPr/>
          </p:nvSpPr>
          <p:spPr>
            <a:xfrm>
              <a:off x="8434311" y="2840533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FFECD651-BC70-48AF-8F3E-0FD2695C56CF}"/>
              </a:ext>
            </a:extLst>
          </p:cNvPr>
          <p:cNvSpPr/>
          <p:nvPr/>
        </p:nvSpPr>
        <p:spPr>
          <a:xfrm>
            <a:off x="7205898" y="905683"/>
            <a:ext cx="758371" cy="6500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reeform 9">
            <a:extLst>
              <a:ext uri="{FF2B5EF4-FFF2-40B4-BE49-F238E27FC236}">
                <a16:creationId xmlns:a16="http://schemas.microsoft.com/office/drawing/2014/main" id="{E2B1AF0F-473A-4EE2-9248-D835DD204B0B}"/>
              </a:ext>
            </a:extLst>
          </p:cNvPr>
          <p:cNvSpPr>
            <a:spLocks noEditPoints="1"/>
          </p:cNvSpPr>
          <p:nvPr/>
        </p:nvSpPr>
        <p:spPr bwMode="auto">
          <a:xfrm>
            <a:off x="7441154" y="1083356"/>
            <a:ext cx="287859" cy="294734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855CFC9-6075-451A-B889-1471560BA53E}"/>
              </a:ext>
            </a:extLst>
          </p:cNvPr>
          <p:cNvSpPr/>
          <p:nvPr/>
        </p:nvSpPr>
        <p:spPr>
          <a:xfrm>
            <a:off x="7205898" y="2364038"/>
            <a:ext cx="758371" cy="6500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Freeform 8">
            <a:extLst>
              <a:ext uri="{FF2B5EF4-FFF2-40B4-BE49-F238E27FC236}">
                <a16:creationId xmlns:a16="http://schemas.microsoft.com/office/drawing/2014/main" id="{C58DE26A-45B6-4A65-88E8-C86F412AB1E5}"/>
              </a:ext>
            </a:extLst>
          </p:cNvPr>
          <p:cNvSpPr>
            <a:spLocks noEditPoints="1"/>
          </p:cNvSpPr>
          <p:nvPr/>
        </p:nvSpPr>
        <p:spPr bwMode="auto">
          <a:xfrm>
            <a:off x="7439680" y="2553009"/>
            <a:ext cx="290806" cy="272139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EDC17B9-385B-4EEF-99A1-2D5A198C1837}"/>
              </a:ext>
            </a:extLst>
          </p:cNvPr>
          <p:cNvGrpSpPr/>
          <p:nvPr/>
        </p:nvGrpSpPr>
        <p:grpSpPr>
          <a:xfrm>
            <a:off x="8202800" y="2318572"/>
            <a:ext cx="3162344" cy="741013"/>
            <a:chOff x="8410530" y="3311505"/>
            <a:chExt cx="3162344" cy="741013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03D5E33-1571-4D65-A691-1A909A79E46E}"/>
                </a:ext>
              </a:extLst>
            </p:cNvPr>
            <p:cNvSpPr/>
            <p:nvPr/>
          </p:nvSpPr>
          <p:spPr>
            <a:xfrm>
              <a:off x="8434311" y="3678057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5CAE5E5-1DED-4F75-9AB3-96044F001EE0}"/>
                </a:ext>
              </a:extLst>
            </p:cNvPr>
            <p:cNvSpPr txBox="1"/>
            <p:nvPr/>
          </p:nvSpPr>
          <p:spPr>
            <a:xfrm>
              <a:off x="8410530" y="3311505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55CB2A09-CDE4-4969-8E21-1A941B3C8A77}"/>
              </a:ext>
            </a:extLst>
          </p:cNvPr>
          <p:cNvSpPr/>
          <p:nvPr/>
        </p:nvSpPr>
        <p:spPr>
          <a:xfrm>
            <a:off x="7205898" y="3922542"/>
            <a:ext cx="758371" cy="6500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50687A9-A88C-4895-9BF2-0B18714B61FA}"/>
              </a:ext>
            </a:extLst>
          </p:cNvPr>
          <p:cNvGrpSpPr/>
          <p:nvPr/>
        </p:nvGrpSpPr>
        <p:grpSpPr>
          <a:xfrm>
            <a:off x="7470137" y="4100215"/>
            <a:ext cx="229893" cy="294734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64" name="Freeform 5">
              <a:extLst>
                <a:ext uri="{FF2B5EF4-FFF2-40B4-BE49-F238E27FC236}">
                  <a16:creationId xmlns:a16="http://schemas.microsoft.com/office/drawing/2014/main" id="{D3C04A78-94AC-4853-BDFA-5F8D78FD15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3FCA82AD-B9C6-4234-8E11-64EF31CD3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">
              <a:extLst>
                <a:ext uri="{FF2B5EF4-FFF2-40B4-BE49-F238E27FC236}">
                  <a16:creationId xmlns:a16="http://schemas.microsoft.com/office/drawing/2014/main" id="{DD542996-C7B5-4EC0-9F61-F4502AB58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81C7DB6-5A5A-48B8-9DD2-F00D857104DE}"/>
              </a:ext>
            </a:extLst>
          </p:cNvPr>
          <p:cNvGrpSpPr/>
          <p:nvPr/>
        </p:nvGrpSpPr>
        <p:grpSpPr>
          <a:xfrm>
            <a:off x="8202799" y="3875692"/>
            <a:ext cx="3162345" cy="743781"/>
            <a:chOff x="8410529" y="4160084"/>
            <a:chExt cx="3162345" cy="743781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8021331-C455-436B-856E-260867F8EF7D}"/>
                </a:ext>
              </a:extLst>
            </p:cNvPr>
            <p:cNvSpPr/>
            <p:nvPr/>
          </p:nvSpPr>
          <p:spPr>
            <a:xfrm>
              <a:off x="8434311" y="4529404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66907C8-6FB3-42FE-9BB0-47577C13535C}"/>
                </a:ext>
              </a:extLst>
            </p:cNvPr>
            <p:cNvSpPr txBox="1"/>
            <p:nvPr/>
          </p:nvSpPr>
          <p:spPr>
            <a:xfrm>
              <a:off x="8410529" y="4160084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8783CEBD-48F5-4B1A-BD85-776C893EA07B}"/>
              </a:ext>
            </a:extLst>
          </p:cNvPr>
          <p:cNvSpPr/>
          <p:nvPr/>
        </p:nvSpPr>
        <p:spPr>
          <a:xfrm>
            <a:off x="7205898" y="5366547"/>
            <a:ext cx="758371" cy="6500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Freeform 10">
            <a:extLst>
              <a:ext uri="{FF2B5EF4-FFF2-40B4-BE49-F238E27FC236}">
                <a16:creationId xmlns:a16="http://schemas.microsoft.com/office/drawing/2014/main" id="{F87A2D95-EC29-4CE7-A988-9220006988E5}"/>
              </a:ext>
            </a:extLst>
          </p:cNvPr>
          <p:cNvSpPr>
            <a:spLocks noEditPoints="1"/>
          </p:cNvSpPr>
          <p:nvPr/>
        </p:nvSpPr>
        <p:spPr bwMode="auto">
          <a:xfrm>
            <a:off x="7443119" y="5544220"/>
            <a:ext cx="283928" cy="294734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E2D40AE-7C29-4E60-85A2-CAAA50A67977}"/>
              </a:ext>
            </a:extLst>
          </p:cNvPr>
          <p:cNvGrpSpPr/>
          <p:nvPr/>
        </p:nvGrpSpPr>
        <p:grpSpPr>
          <a:xfrm>
            <a:off x="8202799" y="5316309"/>
            <a:ext cx="3162345" cy="750556"/>
            <a:chOff x="8410529" y="4993784"/>
            <a:chExt cx="3162345" cy="750556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C061768-3BF6-407B-A9F7-D6A6076653A2}"/>
                </a:ext>
              </a:extLst>
            </p:cNvPr>
            <p:cNvSpPr/>
            <p:nvPr/>
          </p:nvSpPr>
          <p:spPr>
            <a:xfrm>
              <a:off x="8434311" y="5369879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B36B95B-D736-472B-9E89-F08147108100}"/>
                </a:ext>
              </a:extLst>
            </p:cNvPr>
            <p:cNvSpPr txBox="1"/>
            <p:nvPr/>
          </p:nvSpPr>
          <p:spPr>
            <a:xfrm>
              <a:off x="8410529" y="4993784"/>
              <a:ext cx="16043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6DA7F2BE-F2E4-4F9A-A83A-670116C88A43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76" name="Freeform 438">
              <a:extLst>
                <a:ext uri="{FF2B5EF4-FFF2-40B4-BE49-F238E27FC236}">
                  <a16:creationId xmlns:a16="http://schemas.microsoft.com/office/drawing/2014/main" id="{01953480-1172-4199-AB97-442EA9797D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39">
              <a:extLst>
                <a:ext uri="{FF2B5EF4-FFF2-40B4-BE49-F238E27FC236}">
                  <a16:creationId xmlns:a16="http://schemas.microsoft.com/office/drawing/2014/main" id="{366C324F-6E8D-4BEC-BFA3-334D5A3A8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440">
              <a:extLst>
                <a:ext uri="{FF2B5EF4-FFF2-40B4-BE49-F238E27FC236}">
                  <a16:creationId xmlns:a16="http://schemas.microsoft.com/office/drawing/2014/main" id="{904A6193-B77E-45C0-A9FC-1807A9418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441">
              <a:extLst>
                <a:ext uri="{FF2B5EF4-FFF2-40B4-BE49-F238E27FC236}">
                  <a16:creationId xmlns:a16="http://schemas.microsoft.com/office/drawing/2014/main" id="{ABCACA4F-974D-4396-AFD6-88C36AF9C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442">
              <a:extLst>
                <a:ext uri="{FF2B5EF4-FFF2-40B4-BE49-F238E27FC236}">
                  <a16:creationId xmlns:a16="http://schemas.microsoft.com/office/drawing/2014/main" id="{1039661A-D734-42C1-ACD4-82B534F55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43">
              <a:extLst>
                <a:ext uri="{FF2B5EF4-FFF2-40B4-BE49-F238E27FC236}">
                  <a16:creationId xmlns:a16="http://schemas.microsoft.com/office/drawing/2014/main" id="{E6864F60-9789-456D-B21F-8F862970B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444">
              <a:extLst>
                <a:ext uri="{FF2B5EF4-FFF2-40B4-BE49-F238E27FC236}">
                  <a16:creationId xmlns:a16="http://schemas.microsoft.com/office/drawing/2014/main" id="{8CC9C4EA-6ED0-4B94-8731-38CE67F47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445">
              <a:extLst>
                <a:ext uri="{FF2B5EF4-FFF2-40B4-BE49-F238E27FC236}">
                  <a16:creationId xmlns:a16="http://schemas.microsoft.com/office/drawing/2014/main" id="{48F7BFE7-76D9-48CF-AE4D-F6E3D67B3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446">
              <a:extLst>
                <a:ext uri="{FF2B5EF4-FFF2-40B4-BE49-F238E27FC236}">
                  <a16:creationId xmlns:a16="http://schemas.microsoft.com/office/drawing/2014/main" id="{FB4BBE9D-CDB9-4BCA-AD02-7A0BB7E0F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47">
              <a:extLst>
                <a:ext uri="{FF2B5EF4-FFF2-40B4-BE49-F238E27FC236}">
                  <a16:creationId xmlns:a16="http://schemas.microsoft.com/office/drawing/2014/main" id="{40A29644-6957-4AC7-BB6A-4EB85CBE8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448">
              <a:extLst>
                <a:ext uri="{FF2B5EF4-FFF2-40B4-BE49-F238E27FC236}">
                  <a16:creationId xmlns:a16="http://schemas.microsoft.com/office/drawing/2014/main" id="{48BD9A31-AC67-43C1-9AF0-B1F4CFC1A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49">
              <a:extLst>
                <a:ext uri="{FF2B5EF4-FFF2-40B4-BE49-F238E27FC236}">
                  <a16:creationId xmlns:a16="http://schemas.microsoft.com/office/drawing/2014/main" id="{6357437E-610B-4E7E-B72A-DDF9A2ECD2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450">
              <a:extLst>
                <a:ext uri="{FF2B5EF4-FFF2-40B4-BE49-F238E27FC236}">
                  <a16:creationId xmlns:a16="http://schemas.microsoft.com/office/drawing/2014/main" id="{04E85210-A095-4CF8-A5BE-9730923B5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51">
              <a:extLst>
                <a:ext uri="{FF2B5EF4-FFF2-40B4-BE49-F238E27FC236}">
                  <a16:creationId xmlns:a16="http://schemas.microsoft.com/office/drawing/2014/main" id="{0695DBDF-89AB-4010-AFDD-04174F96C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52">
              <a:extLst>
                <a:ext uri="{FF2B5EF4-FFF2-40B4-BE49-F238E27FC236}">
                  <a16:creationId xmlns:a16="http://schemas.microsoft.com/office/drawing/2014/main" id="{C11CA198-77C6-4743-8188-8FABE59012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453">
              <a:extLst>
                <a:ext uri="{FF2B5EF4-FFF2-40B4-BE49-F238E27FC236}">
                  <a16:creationId xmlns:a16="http://schemas.microsoft.com/office/drawing/2014/main" id="{FEB0DFFB-6292-495E-81D4-AF93644B1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Oval 454">
              <a:extLst>
                <a:ext uri="{FF2B5EF4-FFF2-40B4-BE49-F238E27FC236}">
                  <a16:creationId xmlns:a16="http://schemas.microsoft.com/office/drawing/2014/main" id="{A6B1E6D2-046F-4BD1-9CE2-28D5A75AC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5">
              <a:extLst>
                <a:ext uri="{FF2B5EF4-FFF2-40B4-BE49-F238E27FC236}">
                  <a16:creationId xmlns:a16="http://schemas.microsoft.com/office/drawing/2014/main" id="{785CB7F7-9C12-4640-AEA3-6471895FF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56">
              <a:extLst>
                <a:ext uri="{FF2B5EF4-FFF2-40B4-BE49-F238E27FC236}">
                  <a16:creationId xmlns:a16="http://schemas.microsoft.com/office/drawing/2014/main" id="{6D038442-0066-4763-B353-955AA1C39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457">
              <a:extLst>
                <a:ext uri="{FF2B5EF4-FFF2-40B4-BE49-F238E27FC236}">
                  <a16:creationId xmlns:a16="http://schemas.microsoft.com/office/drawing/2014/main" id="{BE2FB814-0E78-4884-B7EA-964CD0125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458">
              <a:extLst>
                <a:ext uri="{FF2B5EF4-FFF2-40B4-BE49-F238E27FC236}">
                  <a16:creationId xmlns:a16="http://schemas.microsoft.com/office/drawing/2014/main" id="{B8FF9AC3-9A3C-4205-A4D4-2757FC9EB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59">
              <a:extLst>
                <a:ext uri="{FF2B5EF4-FFF2-40B4-BE49-F238E27FC236}">
                  <a16:creationId xmlns:a16="http://schemas.microsoft.com/office/drawing/2014/main" id="{402DCF02-B4A7-4D00-9B48-3FE1D2FA4A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60">
              <a:extLst>
                <a:ext uri="{FF2B5EF4-FFF2-40B4-BE49-F238E27FC236}">
                  <a16:creationId xmlns:a16="http://schemas.microsoft.com/office/drawing/2014/main" id="{B5C1CD59-BD96-4AE4-B6ED-751E76C3EE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461">
              <a:extLst>
                <a:ext uri="{FF2B5EF4-FFF2-40B4-BE49-F238E27FC236}">
                  <a16:creationId xmlns:a16="http://schemas.microsoft.com/office/drawing/2014/main" id="{BBD69972-5CBB-43A0-BDBB-923A5CFF5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62">
              <a:extLst>
                <a:ext uri="{FF2B5EF4-FFF2-40B4-BE49-F238E27FC236}">
                  <a16:creationId xmlns:a16="http://schemas.microsoft.com/office/drawing/2014/main" id="{75BAA985-4352-45C6-B402-A3A1F95BB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63">
              <a:extLst>
                <a:ext uri="{FF2B5EF4-FFF2-40B4-BE49-F238E27FC236}">
                  <a16:creationId xmlns:a16="http://schemas.microsoft.com/office/drawing/2014/main" id="{35FBCB62-CE9A-4FDB-AEC3-02A29710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64">
              <a:extLst>
                <a:ext uri="{FF2B5EF4-FFF2-40B4-BE49-F238E27FC236}">
                  <a16:creationId xmlns:a16="http://schemas.microsoft.com/office/drawing/2014/main" id="{EC46CD8B-4663-4E69-8EE9-A978D5F69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65">
              <a:extLst>
                <a:ext uri="{FF2B5EF4-FFF2-40B4-BE49-F238E27FC236}">
                  <a16:creationId xmlns:a16="http://schemas.microsoft.com/office/drawing/2014/main" id="{B8929E96-9485-4858-8700-28E837D1A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66">
              <a:extLst>
                <a:ext uri="{FF2B5EF4-FFF2-40B4-BE49-F238E27FC236}">
                  <a16:creationId xmlns:a16="http://schemas.microsoft.com/office/drawing/2014/main" id="{BF2CBE6F-0BA3-4A86-8474-81D4371AC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67">
              <a:extLst>
                <a:ext uri="{FF2B5EF4-FFF2-40B4-BE49-F238E27FC236}">
                  <a16:creationId xmlns:a16="http://schemas.microsoft.com/office/drawing/2014/main" id="{8BCBC6C2-2286-47E3-BB19-8D9375E7F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68">
              <a:extLst>
                <a:ext uri="{FF2B5EF4-FFF2-40B4-BE49-F238E27FC236}">
                  <a16:creationId xmlns:a16="http://schemas.microsoft.com/office/drawing/2014/main" id="{108985C7-AAB6-4CB0-8681-75FE6D109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Oval 469">
              <a:extLst>
                <a:ext uri="{FF2B5EF4-FFF2-40B4-BE49-F238E27FC236}">
                  <a16:creationId xmlns:a16="http://schemas.microsoft.com/office/drawing/2014/main" id="{F861D620-0C25-4608-A710-F5060D30D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70">
              <a:extLst>
                <a:ext uri="{FF2B5EF4-FFF2-40B4-BE49-F238E27FC236}">
                  <a16:creationId xmlns:a16="http://schemas.microsoft.com/office/drawing/2014/main" id="{199522EE-5E3B-4A02-91FE-2BFE2FC60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71">
              <a:extLst>
                <a:ext uri="{FF2B5EF4-FFF2-40B4-BE49-F238E27FC236}">
                  <a16:creationId xmlns:a16="http://schemas.microsoft.com/office/drawing/2014/main" id="{F763678A-BF2A-496F-9FAE-2A1C27C09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72">
              <a:extLst>
                <a:ext uri="{FF2B5EF4-FFF2-40B4-BE49-F238E27FC236}">
                  <a16:creationId xmlns:a16="http://schemas.microsoft.com/office/drawing/2014/main" id="{EADD12D1-0AF7-484C-A58F-F15660783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73">
              <a:extLst>
                <a:ext uri="{FF2B5EF4-FFF2-40B4-BE49-F238E27FC236}">
                  <a16:creationId xmlns:a16="http://schemas.microsoft.com/office/drawing/2014/main" id="{7218FA0D-5C5E-4820-BDA0-00D52A2F4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74">
              <a:extLst>
                <a:ext uri="{FF2B5EF4-FFF2-40B4-BE49-F238E27FC236}">
                  <a16:creationId xmlns:a16="http://schemas.microsoft.com/office/drawing/2014/main" id="{564AC5D3-6C67-40F3-B062-37510608C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75">
              <a:extLst>
                <a:ext uri="{FF2B5EF4-FFF2-40B4-BE49-F238E27FC236}">
                  <a16:creationId xmlns:a16="http://schemas.microsoft.com/office/drawing/2014/main" id="{D5778C88-9EDB-4961-A423-A9FBB225E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76">
              <a:extLst>
                <a:ext uri="{FF2B5EF4-FFF2-40B4-BE49-F238E27FC236}">
                  <a16:creationId xmlns:a16="http://schemas.microsoft.com/office/drawing/2014/main" id="{C0A1FAF1-1CF0-493C-A995-0A98B0F4B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77">
              <a:extLst>
                <a:ext uri="{FF2B5EF4-FFF2-40B4-BE49-F238E27FC236}">
                  <a16:creationId xmlns:a16="http://schemas.microsoft.com/office/drawing/2014/main" id="{7EA38779-4A1E-44A5-8426-1629975BE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78">
              <a:extLst>
                <a:ext uri="{FF2B5EF4-FFF2-40B4-BE49-F238E27FC236}">
                  <a16:creationId xmlns:a16="http://schemas.microsoft.com/office/drawing/2014/main" id="{64038826-52DA-42BE-AF82-E7A04E0B7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79">
              <a:extLst>
                <a:ext uri="{FF2B5EF4-FFF2-40B4-BE49-F238E27FC236}">
                  <a16:creationId xmlns:a16="http://schemas.microsoft.com/office/drawing/2014/main" id="{47B87086-ED2E-4015-8A9F-E195A7F76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80">
              <a:extLst>
                <a:ext uri="{FF2B5EF4-FFF2-40B4-BE49-F238E27FC236}">
                  <a16:creationId xmlns:a16="http://schemas.microsoft.com/office/drawing/2014/main" id="{677F0BC4-C93B-4FC2-9165-754413866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81">
              <a:extLst>
                <a:ext uri="{FF2B5EF4-FFF2-40B4-BE49-F238E27FC236}">
                  <a16:creationId xmlns:a16="http://schemas.microsoft.com/office/drawing/2014/main" id="{60EE2113-3179-4DD8-B97A-F1037B464A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82">
              <a:extLst>
                <a:ext uri="{FF2B5EF4-FFF2-40B4-BE49-F238E27FC236}">
                  <a16:creationId xmlns:a16="http://schemas.microsoft.com/office/drawing/2014/main" id="{5D65271B-0D1A-44A7-AFA1-FF7EB6E8A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83">
              <a:extLst>
                <a:ext uri="{FF2B5EF4-FFF2-40B4-BE49-F238E27FC236}">
                  <a16:creationId xmlns:a16="http://schemas.microsoft.com/office/drawing/2014/main" id="{9C51152F-B504-4E03-BC76-00AECB72DC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84">
              <a:extLst>
                <a:ext uri="{FF2B5EF4-FFF2-40B4-BE49-F238E27FC236}">
                  <a16:creationId xmlns:a16="http://schemas.microsoft.com/office/drawing/2014/main" id="{1803D8F3-198C-49E6-8A7F-DCFF780C7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85">
              <a:extLst>
                <a:ext uri="{FF2B5EF4-FFF2-40B4-BE49-F238E27FC236}">
                  <a16:creationId xmlns:a16="http://schemas.microsoft.com/office/drawing/2014/main" id="{834E9AE6-701D-4176-A4F1-5969D9BFD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86">
              <a:extLst>
                <a:ext uri="{FF2B5EF4-FFF2-40B4-BE49-F238E27FC236}">
                  <a16:creationId xmlns:a16="http://schemas.microsoft.com/office/drawing/2014/main" id="{23FAFBF7-AA6B-4632-8FAE-8A0530B8D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87">
              <a:extLst>
                <a:ext uri="{FF2B5EF4-FFF2-40B4-BE49-F238E27FC236}">
                  <a16:creationId xmlns:a16="http://schemas.microsoft.com/office/drawing/2014/main" id="{A567C401-BE3E-44CD-A695-3D5BD0866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88">
              <a:extLst>
                <a:ext uri="{FF2B5EF4-FFF2-40B4-BE49-F238E27FC236}">
                  <a16:creationId xmlns:a16="http://schemas.microsoft.com/office/drawing/2014/main" id="{36C96D4A-6BD8-43AE-8918-961F17FF2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89">
              <a:extLst>
                <a:ext uri="{FF2B5EF4-FFF2-40B4-BE49-F238E27FC236}">
                  <a16:creationId xmlns:a16="http://schemas.microsoft.com/office/drawing/2014/main" id="{07D0813B-B71B-47D7-A3A4-526D258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90">
              <a:extLst>
                <a:ext uri="{FF2B5EF4-FFF2-40B4-BE49-F238E27FC236}">
                  <a16:creationId xmlns:a16="http://schemas.microsoft.com/office/drawing/2014/main" id="{B406C3E4-44B8-41B6-BD71-72EB357E6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91">
              <a:extLst>
                <a:ext uri="{FF2B5EF4-FFF2-40B4-BE49-F238E27FC236}">
                  <a16:creationId xmlns:a16="http://schemas.microsoft.com/office/drawing/2014/main" id="{4D8F6F05-53E4-45DB-8974-7CB33783D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492">
              <a:extLst>
                <a:ext uri="{FF2B5EF4-FFF2-40B4-BE49-F238E27FC236}">
                  <a16:creationId xmlns:a16="http://schemas.microsoft.com/office/drawing/2014/main" id="{508FAA60-58F5-412E-8122-B485C2416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493">
              <a:extLst>
                <a:ext uri="{FF2B5EF4-FFF2-40B4-BE49-F238E27FC236}">
                  <a16:creationId xmlns:a16="http://schemas.microsoft.com/office/drawing/2014/main" id="{CAEBF080-1867-4784-82F8-253273B75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494">
              <a:extLst>
                <a:ext uri="{FF2B5EF4-FFF2-40B4-BE49-F238E27FC236}">
                  <a16:creationId xmlns:a16="http://schemas.microsoft.com/office/drawing/2014/main" id="{0E5C8C52-0442-431A-B1AA-4992B362B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495">
              <a:extLst>
                <a:ext uri="{FF2B5EF4-FFF2-40B4-BE49-F238E27FC236}">
                  <a16:creationId xmlns:a16="http://schemas.microsoft.com/office/drawing/2014/main" id="{3C06DB94-C47D-49AA-BDF0-00DEE7AA6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496">
              <a:extLst>
                <a:ext uri="{FF2B5EF4-FFF2-40B4-BE49-F238E27FC236}">
                  <a16:creationId xmlns:a16="http://schemas.microsoft.com/office/drawing/2014/main" id="{0BDB1C17-6830-4D75-97ED-EC71FADEA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497">
              <a:extLst>
                <a:ext uri="{FF2B5EF4-FFF2-40B4-BE49-F238E27FC236}">
                  <a16:creationId xmlns:a16="http://schemas.microsoft.com/office/drawing/2014/main" id="{4BC4192B-CFEB-4FFD-A4EF-4D0B83722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498">
              <a:extLst>
                <a:ext uri="{FF2B5EF4-FFF2-40B4-BE49-F238E27FC236}">
                  <a16:creationId xmlns:a16="http://schemas.microsoft.com/office/drawing/2014/main" id="{60B59C2A-5452-4084-820D-3F4CE4F4F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499">
              <a:extLst>
                <a:ext uri="{FF2B5EF4-FFF2-40B4-BE49-F238E27FC236}">
                  <a16:creationId xmlns:a16="http://schemas.microsoft.com/office/drawing/2014/main" id="{9603A32E-A275-4E3F-8C11-8205181EA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Oval 500">
              <a:extLst>
                <a:ext uri="{FF2B5EF4-FFF2-40B4-BE49-F238E27FC236}">
                  <a16:creationId xmlns:a16="http://schemas.microsoft.com/office/drawing/2014/main" id="{A68D71D0-C205-49AD-B4D9-AFE1D885E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01">
              <a:extLst>
                <a:ext uri="{FF2B5EF4-FFF2-40B4-BE49-F238E27FC236}">
                  <a16:creationId xmlns:a16="http://schemas.microsoft.com/office/drawing/2014/main" id="{B4D6ABDF-6A43-470B-9B9D-416818474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02">
              <a:extLst>
                <a:ext uri="{FF2B5EF4-FFF2-40B4-BE49-F238E27FC236}">
                  <a16:creationId xmlns:a16="http://schemas.microsoft.com/office/drawing/2014/main" id="{41E9881C-8A1F-4653-9E82-0F7E3BCF4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03">
              <a:extLst>
                <a:ext uri="{FF2B5EF4-FFF2-40B4-BE49-F238E27FC236}">
                  <a16:creationId xmlns:a16="http://schemas.microsoft.com/office/drawing/2014/main" id="{83BAC3EC-F584-4FEB-9387-1E7F6E800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04">
              <a:extLst>
                <a:ext uri="{FF2B5EF4-FFF2-40B4-BE49-F238E27FC236}">
                  <a16:creationId xmlns:a16="http://schemas.microsoft.com/office/drawing/2014/main" id="{DDE2CCB4-8AF7-432B-BC62-3E9089D37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05">
              <a:extLst>
                <a:ext uri="{FF2B5EF4-FFF2-40B4-BE49-F238E27FC236}">
                  <a16:creationId xmlns:a16="http://schemas.microsoft.com/office/drawing/2014/main" id="{3A58FF59-A4CE-49AD-A3A8-A0510EC3D5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06">
              <a:extLst>
                <a:ext uri="{FF2B5EF4-FFF2-40B4-BE49-F238E27FC236}">
                  <a16:creationId xmlns:a16="http://schemas.microsoft.com/office/drawing/2014/main" id="{574BAD06-A79F-4C39-B27B-96DFD2D3C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Oval 507">
              <a:extLst>
                <a:ext uri="{FF2B5EF4-FFF2-40B4-BE49-F238E27FC236}">
                  <a16:creationId xmlns:a16="http://schemas.microsoft.com/office/drawing/2014/main" id="{94E4E6B5-863C-4615-AC7A-D67DC0F1B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08">
              <a:extLst>
                <a:ext uri="{FF2B5EF4-FFF2-40B4-BE49-F238E27FC236}">
                  <a16:creationId xmlns:a16="http://schemas.microsoft.com/office/drawing/2014/main" id="{5B5BACD7-8393-4556-9477-EB90157B9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09">
              <a:extLst>
                <a:ext uri="{FF2B5EF4-FFF2-40B4-BE49-F238E27FC236}">
                  <a16:creationId xmlns:a16="http://schemas.microsoft.com/office/drawing/2014/main" id="{0D53F6E7-331F-4D16-A714-B01B149D7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10">
              <a:extLst>
                <a:ext uri="{FF2B5EF4-FFF2-40B4-BE49-F238E27FC236}">
                  <a16:creationId xmlns:a16="http://schemas.microsoft.com/office/drawing/2014/main" id="{A8C3BED1-9AC3-40CA-878E-DE699265D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11">
              <a:extLst>
                <a:ext uri="{FF2B5EF4-FFF2-40B4-BE49-F238E27FC236}">
                  <a16:creationId xmlns:a16="http://schemas.microsoft.com/office/drawing/2014/main" id="{9540931A-315C-428C-81F9-8A70DA49D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12">
              <a:extLst>
                <a:ext uri="{FF2B5EF4-FFF2-40B4-BE49-F238E27FC236}">
                  <a16:creationId xmlns:a16="http://schemas.microsoft.com/office/drawing/2014/main" id="{3A4EED5E-DABC-485D-99AE-2CFD9F0D5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13">
              <a:extLst>
                <a:ext uri="{FF2B5EF4-FFF2-40B4-BE49-F238E27FC236}">
                  <a16:creationId xmlns:a16="http://schemas.microsoft.com/office/drawing/2014/main" id="{CC7CAC72-7390-45CF-9182-222158AE5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14">
              <a:extLst>
                <a:ext uri="{FF2B5EF4-FFF2-40B4-BE49-F238E27FC236}">
                  <a16:creationId xmlns:a16="http://schemas.microsoft.com/office/drawing/2014/main" id="{AD065C79-6479-4D37-A333-45DCE5870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15">
              <a:extLst>
                <a:ext uri="{FF2B5EF4-FFF2-40B4-BE49-F238E27FC236}">
                  <a16:creationId xmlns:a16="http://schemas.microsoft.com/office/drawing/2014/main" id="{0B828433-B710-42D1-90FA-6DC15FB53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16">
              <a:extLst>
                <a:ext uri="{FF2B5EF4-FFF2-40B4-BE49-F238E27FC236}">
                  <a16:creationId xmlns:a16="http://schemas.microsoft.com/office/drawing/2014/main" id="{0941E5D1-2E06-4C36-BF20-78D436B64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17">
              <a:extLst>
                <a:ext uri="{FF2B5EF4-FFF2-40B4-BE49-F238E27FC236}">
                  <a16:creationId xmlns:a16="http://schemas.microsoft.com/office/drawing/2014/main" id="{C7DCE8FE-F23C-4FB0-A36D-6AB5EB28B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18">
              <a:extLst>
                <a:ext uri="{FF2B5EF4-FFF2-40B4-BE49-F238E27FC236}">
                  <a16:creationId xmlns:a16="http://schemas.microsoft.com/office/drawing/2014/main" id="{245F794D-E311-4F2A-BC69-35EC51070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19">
              <a:extLst>
                <a:ext uri="{FF2B5EF4-FFF2-40B4-BE49-F238E27FC236}">
                  <a16:creationId xmlns:a16="http://schemas.microsoft.com/office/drawing/2014/main" id="{377793E4-417B-47A8-ADEF-54CBE9447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20">
              <a:extLst>
                <a:ext uri="{FF2B5EF4-FFF2-40B4-BE49-F238E27FC236}">
                  <a16:creationId xmlns:a16="http://schemas.microsoft.com/office/drawing/2014/main" id="{C0875776-DF5F-4FFF-BDCB-0F46AEC5B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21">
              <a:extLst>
                <a:ext uri="{FF2B5EF4-FFF2-40B4-BE49-F238E27FC236}">
                  <a16:creationId xmlns:a16="http://schemas.microsoft.com/office/drawing/2014/main" id="{75A6397F-3170-4D58-BE53-55013FB43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Oval 522">
              <a:extLst>
                <a:ext uri="{FF2B5EF4-FFF2-40B4-BE49-F238E27FC236}">
                  <a16:creationId xmlns:a16="http://schemas.microsoft.com/office/drawing/2014/main" id="{ADE3D755-282C-41E4-8D98-638141EEF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23">
              <a:extLst>
                <a:ext uri="{FF2B5EF4-FFF2-40B4-BE49-F238E27FC236}">
                  <a16:creationId xmlns:a16="http://schemas.microsoft.com/office/drawing/2014/main" id="{80A96664-6188-43F0-B745-3ADE05E14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24">
              <a:extLst>
                <a:ext uri="{FF2B5EF4-FFF2-40B4-BE49-F238E27FC236}">
                  <a16:creationId xmlns:a16="http://schemas.microsoft.com/office/drawing/2014/main" id="{F99EFFA5-FA83-451C-BA42-6C9AD1804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25">
              <a:extLst>
                <a:ext uri="{FF2B5EF4-FFF2-40B4-BE49-F238E27FC236}">
                  <a16:creationId xmlns:a16="http://schemas.microsoft.com/office/drawing/2014/main" id="{50D25D03-33E2-4792-95F3-48A886CAE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26">
              <a:extLst>
                <a:ext uri="{FF2B5EF4-FFF2-40B4-BE49-F238E27FC236}">
                  <a16:creationId xmlns:a16="http://schemas.microsoft.com/office/drawing/2014/main" id="{B4A1112D-465D-47BB-B19A-58625B34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27">
              <a:extLst>
                <a:ext uri="{FF2B5EF4-FFF2-40B4-BE49-F238E27FC236}">
                  <a16:creationId xmlns:a16="http://schemas.microsoft.com/office/drawing/2014/main" id="{5F7725AD-4BB7-4841-ACDD-9ADF69F85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28">
              <a:extLst>
                <a:ext uri="{FF2B5EF4-FFF2-40B4-BE49-F238E27FC236}">
                  <a16:creationId xmlns:a16="http://schemas.microsoft.com/office/drawing/2014/main" id="{4F1DEAE6-703F-41CA-AF03-CA4288DF0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29">
              <a:extLst>
                <a:ext uri="{FF2B5EF4-FFF2-40B4-BE49-F238E27FC236}">
                  <a16:creationId xmlns:a16="http://schemas.microsoft.com/office/drawing/2014/main" id="{4FBB0EA8-4E93-4014-8715-806047FBD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530">
              <a:extLst>
                <a:ext uri="{FF2B5EF4-FFF2-40B4-BE49-F238E27FC236}">
                  <a16:creationId xmlns:a16="http://schemas.microsoft.com/office/drawing/2014/main" id="{A97D6448-C80C-47E5-AFBA-1A1211581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31">
              <a:extLst>
                <a:ext uri="{FF2B5EF4-FFF2-40B4-BE49-F238E27FC236}">
                  <a16:creationId xmlns:a16="http://schemas.microsoft.com/office/drawing/2014/main" id="{E1B272BA-47CB-49DC-9BD8-F1DABAE88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32">
              <a:extLst>
                <a:ext uri="{FF2B5EF4-FFF2-40B4-BE49-F238E27FC236}">
                  <a16:creationId xmlns:a16="http://schemas.microsoft.com/office/drawing/2014/main" id="{4279EF4F-EAA2-450E-8E09-BA3EB9652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33">
              <a:extLst>
                <a:ext uri="{FF2B5EF4-FFF2-40B4-BE49-F238E27FC236}">
                  <a16:creationId xmlns:a16="http://schemas.microsoft.com/office/drawing/2014/main" id="{4A189C2C-4164-42B4-B3DD-7B1259A36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34">
              <a:extLst>
                <a:ext uri="{FF2B5EF4-FFF2-40B4-BE49-F238E27FC236}">
                  <a16:creationId xmlns:a16="http://schemas.microsoft.com/office/drawing/2014/main" id="{F58270EB-A2F6-439F-9F2B-481431C62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35">
              <a:extLst>
                <a:ext uri="{FF2B5EF4-FFF2-40B4-BE49-F238E27FC236}">
                  <a16:creationId xmlns:a16="http://schemas.microsoft.com/office/drawing/2014/main" id="{BE613907-D983-4BAE-B1A2-3403A10CD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36">
              <a:extLst>
                <a:ext uri="{FF2B5EF4-FFF2-40B4-BE49-F238E27FC236}">
                  <a16:creationId xmlns:a16="http://schemas.microsoft.com/office/drawing/2014/main" id="{2A85B6D9-EB04-4E68-9CB9-977FF5063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537">
              <a:extLst>
                <a:ext uri="{FF2B5EF4-FFF2-40B4-BE49-F238E27FC236}">
                  <a16:creationId xmlns:a16="http://schemas.microsoft.com/office/drawing/2014/main" id="{305CA38D-8B7A-42B4-B093-58C0DEA20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538">
              <a:extLst>
                <a:ext uri="{FF2B5EF4-FFF2-40B4-BE49-F238E27FC236}">
                  <a16:creationId xmlns:a16="http://schemas.microsoft.com/office/drawing/2014/main" id="{3FDBC934-426E-4E89-9217-58F1ADB35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39">
              <a:extLst>
                <a:ext uri="{FF2B5EF4-FFF2-40B4-BE49-F238E27FC236}">
                  <a16:creationId xmlns:a16="http://schemas.microsoft.com/office/drawing/2014/main" id="{D6903553-96C7-4ACE-8D26-0E892236B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540">
              <a:extLst>
                <a:ext uri="{FF2B5EF4-FFF2-40B4-BE49-F238E27FC236}">
                  <a16:creationId xmlns:a16="http://schemas.microsoft.com/office/drawing/2014/main" id="{9FAA878A-8E8E-4951-AC9D-62A173BF7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541">
              <a:extLst>
                <a:ext uri="{FF2B5EF4-FFF2-40B4-BE49-F238E27FC236}">
                  <a16:creationId xmlns:a16="http://schemas.microsoft.com/office/drawing/2014/main" id="{B4BFFBCD-E6FA-4E9E-B6AE-92776DCBB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542">
              <a:extLst>
                <a:ext uri="{FF2B5EF4-FFF2-40B4-BE49-F238E27FC236}">
                  <a16:creationId xmlns:a16="http://schemas.microsoft.com/office/drawing/2014/main" id="{D6DCB20E-BC30-42B5-BC02-96189F956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543">
              <a:extLst>
                <a:ext uri="{FF2B5EF4-FFF2-40B4-BE49-F238E27FC236}">
                  <a16:creationId xmlns:a16="http://schemas.microsoft.com/office/drawing/2014/main" id="{BF2FFFF9-8B75-4F3E-9E68-F426DB6BF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44">
              <a:extLst>
                <a:ext uri="{FF2B5EF4-FFF2-40B4-BE49-F238E27FC236}">
                  <a16:creationId xmlns:a16="http://schemas.microsoft.com/office/drawing/2014/main" id="{C70FE049-CFB1-48E7-9553-53AD76D36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45">
              <a:extLst>
                <a:ext uri="{FF2B5EF4-FFF2-40B4-BE49-F238E27FC236}">
                  <a16:creationId xmlns:a16="http://schemas.microsoft.com/office/drawing/2014/main" id="{014179C5-7758-48EF-BB06-77813322E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546">
              <a:extLst>
                <a:ext uri="{FF2B5EF4-FFF2-40B4-BE49-F238E27FC236}">
                  <a16:creationId xmlns:a16="http://schemas.microsoft.com/office/drawing/2014/main" id="{31C84DA3-6D1B-4647-A0B9-1BD24F2EC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47">
              <a:extLst>
                <a:ext uri="{FF2B5EF4-FFF2-40B4-BE49-F238E27FC236}">
                  <a16:creationId xmlns:a16="http://schemas.microsoft.com/office/drawing/2014/main" id="{0139E83C-DF17-42BB-9DF5-F2EF2A138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48">
              <a:extLst>
                <a:ext uri="{FF2B5EF4-FFF2-40B4-BE49-F238E27FC236}">
                  <a16:creationId xmlns:a16="http://schemas.microsoft.com/office/drawing/2014/main" id="{B384CFA9-84DF-4022-940E-B9BA2523C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49">
              <a:extLst>
                <a:ext uri="{FF2B5EF4-FFF2-40B4-BE49-F238E27FC236}">
                  <a16:creationId xmlns:a16="http://schemas.microsoft.com/office/drawing/2014/main" id="{FA1DBE91-8ED6-41E6-9264-A0C906BE2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Oval 550">
              <a:extLst>
                <a:ext uri="{FF2B5EF4-FFF2-40B4-BE49-F238E27FC236}">
                  <a16:creationId xmlns:a16="http://schemas.microsoft.com/office/drawing/2014/main" id="{01F3BB5B-3AB5-4741-91EE-9578B9C80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551">
              <a:extLst>
                <a:ext uri="{FF2B5EF4-FFF2-40B4-BE49-F238E27FC236}">
                  <a16:creationId xmlns:a16="http://schemas.microsoft.com/office/drawing/2014/main" id="{F5C570A5-87C2-43A7-848E-9C7A8C8DA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Oval 552">
              <a:extLst>
                <a:ext uri="{FF2B5EF4-FFF2-40B4-BE49-F238E27FC236}">
                  <a16:creationId xmlns:a16="http://schemas.microsoft.com/office/drawing/2014/main" id="{8B4F2A41-74D3-42C5-876C-D3E0AA72A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553">
              <a:extLst>
                <a:ext uri="{FF2B5EF4-FFF2-40B4-BE49-F238E27FC236}">
                  <a16:creationId xmlns:a16="http://schemas.microsoft.com/office/drawing/2014/main" id="{0B8F4366-A6C8-4F0D-BB0C-703526EE8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554">
              <a:extLst>
                <a:ext uri="{FF2B5EF4-FFF2-40B4-BE49-F238E27FC236}">
                  <a16:creationId xmlns:a16="http://schemas.microsoft.com/office/drawing/2014/main" id="{BC3A0BAC-4378-4E5D-8446-B3D0F5A41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555">
              <a:extLst>
                <a:ext uri="{FF2B5EF4-FFF2-40B4-BE49-F238E27FC236}">
                  <a16:creationId xmlns:a16="http://schemas.microsoft.com/office/drawing/2014/main" id="{655FBAB4-2C0E-442C-9D5B-F8B337C81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556">
              <a:extLst>
                <a:ext uri="{FF2B5EF4-FFF2-40B4-BE49-F238E27FC236}">
                  <a16:creationId xmlns:a16="http://schemas.microsoft.com/office/drawing/2014/main" id="{44C94DCC-8230-482C-902B-464A99446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557">
              <a:extLst>
                <a:ext uri="{FF2B5EF4-FFF2-40B4-BE49-F238E27FC236}">
                  <a16:creationId xmlns:a16="http://schemas.microsoft.com/office/drawing/2014/main" id="{5A9BF859-A022-4D0B-8967-70D98ADF9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558">
              <a:extLst>
                <a:ext uri="{FF2B5EF4-FFF2-40B4-BE49-F238E27FC236}">
                  <a16:creationId xmlns:a16="http://schemas.microsoft.com/office/drawing/2014/main" id="{4AAA0667-574B-4971-B72F-6AB4A57FC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559">
              <a:extLst>
                <a:ext uri="{FF2B5EF4-FFF2-40B4-BE49-F238E27FC236}">
                  <a16:creationId xmlns:a16="http://schemas.microsoft.com/office/drawing/2014/main" id="{CC43AB85-488C-4728-91A5-C42EA6467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560">
              <a:extLst>
                <a:ext uri="{FF2B5EF4-FFF2-40B4-BE49-F238E27FC236}">
                  <a16:creationId xmlns:a16="http://schemas.microsoft.com/office/drawing/2014/main" id="{8C8D4844-8910-4C35-A6D4-EB8F59E2F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561">
              <a:extLst>
                <a:ext uri="{FF2B5EF4-FFF2-40B4-BE49-F238E27FC236}">
                  <a16:creationId xmlns:a16="http://schemas.microsoft.com/office/drawing/2014/main" id="{F515299B-C210-4683-AAC4-FC2CF8B3C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562">
              <a:extLst>
                <a:ext uri="{FF2B5EF4-FFF2-40B4-BE49-F238E27FC236}">
                  <a16:creationId xmlns:a16="http://schemas.microsoft.com/office/drawing/2014/main" id="{4C66BB72-1006-43F9-9774-17DCC31D1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563">
              <a:extLst>
                <a:ext uri="{FF2B5EF4-FFF2-40B4-BE49-F238E27FC236}">
                  <a16:creationId xmlns:a16="http://schemas.microsoft.com/office/drawing/2014/main" id="{ADD28B68-07BD-4D8D-8C2B-9B5AAE9DD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564">
              <a:extLst>
                <a:ext uri="{FF2B5EF4-FFF2-40B4-BE49-F238E27FC236}">
                  <a16:creationId xmlns:a16="http://schemas.microsoft.com/office/drawing/2014/main" id="{26C4C46B-A656-4679-BA17-ED908A6B3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565">
              <a:extLst>
                <a:ext uri="{FF2B5EF4-FFF2-40B4-BE49-F238E27FC236}">
                  <a16:creationId xmlns:a16="http://schemas.microsoft.com/office/drawing/2014/main" id="{215F28F1-2B78-4A21-A29C-C9C0C1AA7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566">
              <a:extLst>
                <a:ext uri="{FF2B5EF4-FFF2-40B4-BE49-F238E27FC236}">
                  <a16:creationId xmlns:a16="http://schemas.microsoft.com/office/drawing/2014/main" id="{779D0ED0-71B9-499F-AED7-72D9992E5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567">
              <a:extLst>
                <a:ext uri="{FF2B5EF4-FFF2-40B4-BE49-F238E27FC236}">
                  <a16:creationId xmlns:a16="http://schemas.microsoft.com/office/drawing/2014/main" id="{E69C6361-4029-4448-8566-E03547321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568">
              <a:extLst>
                <a:ext uri="{FF2B5EF4-FFF2-40B4-BE49-F238E27FC236}">
                  <a16:creationId xmlns:a16="http://schemas.microsoft.com/office/drawing/2014/main" id="{DCB695F2-8867-4602-8B4C-50CE77552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569">
              <a:extLst>
                <a:ext uri="{FF2B5EF4-FFF2-40B4-BE49-F238E27FC236}">
                  <a16:creationId xmlns:a16="http://schemas.microsoft.com/office/drawing/2014/main" id="{BE2CAF30-BC9D-4A41-9337-A06B88C33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70">
              <a:extLst>
                <a:ext uri="{FF2B5EF4-FFF2-40B4-BE49-F238E27FC236}">
                  <a16:creationId xmlns:a16="http://schemas.microsoft.com/office/drawing/2014/main" id="{2225F77C-678A-4AFE-89F7-D6F4BB62D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571">
              <a:extLst>
                <a:ext uri="{FF2B5EF4-FFF2-40B4-BE49-F238E27FC236}">
                  <a16:creationId xmlns:a16="http://schemas.microsoft.com/office/drawing/2014/main" id="{4124CCB7-4110-4833-BE24-8E8CD686C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572">
              <a:extLst>
                <a:ext uri="{FF2B5EF4-FFF2-40B4-BE49-F238E27FC236}">
                  <a16:creationId xmlns:a16="http://schemas.microsoft.com/office/drawing/2014/main" id="{CF9C1EC7-64E8-4379-9BAF-9A1B4425B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573">
              <a:extLst>
                <a:ext uri="{FF2B5EF4-FFF2-40B4-BE49-F238E27FC236}">
                  <a16:creationId xmlns:a16="http://schemas.microsoft.com/office/drawing/2014/main" id="{F502D8D1-648D-4360-BC87-4EBF29102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574">
              <a:extLst>
                <a:ext uri="{FF2B5EF4-FFF2-40B4-BE49-F238E27FC236}">
                  <a16:creationId xmlns:a16="http://schemas.microsoft.com/office/drawing/2014/main" id="{B7615905-ED4C-44D1-9066-0788502FB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575">
              <a:extLst>
                <a:ext uri="{FF2B5EF4-FFF2-40B4-BE49-F238E27FC236}">
                  <a16:creationId xmlns:a16="http://schemas.microsoft.com/office/drawing/2014/main" id="{2F8C2DDF-5A59-497B-9E56-CFDEAA55B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576">
              <a:extLst>
                <a:ext uri="{FF2B5EF4-FFF2-40B4-BE49-F238E27FC236}">
                  <a16:creationId xmlns:a16="http://schemas.microsoft.com/office/drawing/2014/main" id="{C3CC2C0A-322E-4C08-973F-7980E9696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577">
              <a:extLst>
                <a:ext uri="{FF2B5EF4-FFF2-40B4-BE49-F238E27FC236}">
                  <a16:creationId xmlns:a16="http://schemas.microsoft.com/office/drawing/2014/main" id="{AA76E6DB-6CA4-4BAF-B5CC-FCBA551D9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578">
              <a:extLst>
                <a:ext uri="{FF2B5EF4-FFF2-40B4-BE49-F238E27FC236}">
                  <a16:creationId xmlns:a16="http://schemas.microsoft.com/office/drawing/2014/main" id="{865F367B-E464-4EBB-9A5F-A5C33B549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579">
              <a:extLst>
                <a:ext uri="{FF2B5EF4-FFF2-40B4-BE49-F238E27FC236}">
                  <a16:creationId xmlns:a16="http://schemas.microsoft.com/office/drawing/2014/main" id="{A69CADA8-15AE-46B0-8EFF-09F377B7F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580">
              <a:extLst>
                <a:ext uri="{FF2B5EF4-FFF2-40B4-BE49-F238E27FC236}">
                  <a16:creationId xmlns:a16="http://schemas.microsoft.com/office/drawing/2014/main" id="{99906E45-648D-4CBC-BDFD-DCF6FBCF9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581">
              <a:extLst>
                <a:ext uri="{FF2B5EF4-FFF2-40B4-BE49-F238E27FC236}">
                  <a16:creationId xmlns:a16="http://schemas.microsoft.com/office/drawing/2014/main" id="{6B1AE11B-BEA8-4621-A4BC-9CDEC1C64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582">
              <a:extLst>
                <a:ext uri="{FF2B5EF4-FFF2-40B4-BE49-F238E27FC236}">
                  <a16:creationId xmlns:a16="http://schemas.microsoft.com/office/drawing/2014/main" id="{F6EB9690-F912-48B6-93A9-CC378C3F6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583">
              <a:extLst>
                <a:ext uri="{FF2B5EF4-FFF2-40B4-BE49-F238E27FC236}">
                  <a16:creationId xmlns:a16="http://schemas.microsoft.com/office/drawing/2014/main" id="{55AB24D5-56FD-4CD4-AD8A-941182D8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584">
              <a:extLst>
                <a:ext uri="{FF2B5EF4-FFF2-40B4-BE49-F238E27FC236}">
                  <a16:creationId xmlns:a16="http://schemas.microsoft.com/office/drawing/2014/main" id="{7069294B-2007-426F-9D32-AC0FFA103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585">
              <a:extLst>
                <a:ext uri="{FF2B5EF4-FFF2-40B4-BE49-F238E27FC236}">
                  <a16:creationId xmlns:a16="http://schemas.microsoft.com/office/drawing/2014/main" id="{5FD222C5-D62B-496A-B52E-9D210570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586">
              <a:extLst>
                <a:ext uri="{FF2B5EF4-FFF2-40B4-BE49-F238E27FC236}">
                  <a16:creationId xmlns:a16="http://schemas.microsoft.com/office/drawing/2014/main" id="{8C083F10-06E5-46E3-A922-774A14A55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Oval 587">
              <a:extLst>
                <a:ext uri="{FF2B5EF4-FFF2-40B4-BE49-F238E27FC236}">
                  <a16:creationId xmlns:a16="http://schemas.microsoft.com/office/drawing/2014/main" id="{63FF1F67-E328-4C9A-8280-3F32E4E48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588">
              <a:extLst>
                <a:ext uri="{FF2B5EF4-FFF2-40B4-BE49-F238E27FC236}">
                  <a16:creationId xmlns:a16="http://schemas.microsoft.com/office/drawing/2014/main" id="{A3B760C4-1ACD-4FC7-A7DC-DE4DCB70B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589">
              <a:extLst>
                <a:ext uri="{FF2B5EF4-FFF2-40B4-BE49-F238E27FC236}">
                  <a16:creationId xmlns:a16="http://schemas.microsoft.com/office/drawing/2014/main" id="{A8D2E531-D921-4450-A8A0-575C1E855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Oval 590">
              <a:extLst>
                <a:ext uri="{FF2B5EF4-FFF2-40B4-BE49-F238E27FC236}">
                  <a16:creationId xmlns:a16="http://schemas.microsoft.com/office/drawing/2014/main" id="{793A95EE-B9BA-46B1-9FC4-38E926C3C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591">
              <a:extLst>
                <a:ext uri="{FF2B5EF4-FFF2-40B4-BE49-F238E27FC236}">
                  <a16:creationId xmlns:a16="http://schemas.microsoft.com/office/drawing/2014/main" id="{541D3E9B-981D-41C8-8EBA-B778A36B2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Oval 592">
              <a:extLst>
                <a:ext uri="{FF2B5EF4-FFF2-40B4-BE49-F238E27FC236}">
                  <a16:creationId xmlns:a16="http://schemas.microsoft.com/office/drawing/2014/main" id="{902C6FCD-C7ED-42AE-BD12-0773949F9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593">
              <a:extLst>
                <a:ext uri="{FF2B5EF4-FFF2-40B4-BE49-F238E27FC236}">
                  <a16:creationId xmlns:a16="http://schemas.microsoft.com/office/drawing/2014/main" id="{CB76CAE1-BA3B-42DE-A2A8-3A1DFA803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94">
              <a:extLst>
                <a:ext uri="{FF2B5EF4-FFF2-40B4-BE49-F238E27FC236}">
                  <a16:creationId xmlns:a16="http://schemas.microsoft.com/office/drawing/2014/main" id="{F8DBBBDE-B04D-4039-B9DA-524C44958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595">
              <a:extLst>
                <a:ext uri="{FF2B5EF4-FFF2-40B4-BE49-F238E27FC236}">
                  <a16:creationId xmlns:a16="http://schemas.microsoft.com/office/drawing/2014/main" id="{C0F24A52-87FA-497A-96CE-8B22B6C63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596">
              <a:extLst>
                <a:ext uri="{FF2B5EF4-FFF2-40B4-BE49-F238E27FC236}">
                  <a16:creationId xmlns:a16="http://schemas.microsoft.com/office/drawing/2014/main" id="{516B8579-F231-4819-9EC6-28343FB7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597">
              <a:extLst>
                <a:ext uri="{FF2B5EF4-FFF2-40B4-BE49-F238E27FC236}">
                  <a16:creationId xmlns:a16="http://schemas.microsoft.com/office/drawing/2014/main" id="{8614D7A8-A56A-41C6-869B-AA570636D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598">
              <a:extLst>
                <a:ext uri="{FF2B5EF4-FFF2-40B4-BE49-F238E27FC236}">
                  <a16:creationId xmlns:a16="http://schemas.microsoft.com/office/drawing/2014/main" id="{04C743DF-2B12-410B-83C1-7610AEBF4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Oval 599">
              <a:extLst>
                <a:ext uri="{FF2B5EF4-FFF2-40B4-BE49-F238E27FC236}">
                  <a16:creationId xmlns:a16="http://schemas.microsoft.com/office/drawing/2014/main" id="{C24FCC67-D13B-467F-9EAE-4E8253D62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600">
              <a:extLst>
                <a:ext uri="{FF2B5EF4-FFF2-40B4-BE49-F238E27FC236}">
                  <a16:creationId xmlns:a16="http://schemas.microsoft.com/office/drawing/2014/main" id="{44A6F977-1218-4EFA-88E5-ADE17FBFD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601">
              <a:extLst>
                <a:ext uri="{FF2B5EF4-FFF2-40B4-BE49-F238E27FC236}">
                  <a16:creationId xmlns:a16="http://schemas.microsoft.com/office/drawing/2014/main" id="{4D1B8BEE-7DA2-47C3-89E9-1F842CAD3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Oval 602">
              <a:extLst>
                <a:ext uri="{FF2B5EF4-FFF2-40B4-BE49-F238E27FC236}">
                  <a16:creationId xmlns:a16="http://schemas.microsoft.com/office/drawing/2014/main" id="{50857FC9-1B6B-45F1-8D25-4E12454FF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603">
              <a:extLst>
                <a:ext uri="{FF2B5EF4-FFF2-40B4-BE49-F238E27FC236}">
                  <a16:creationId xmlns:a16="http://schemas.microsoft.com/office/drawing/2014/main" id="{F182B1CB-291B-47C5-A787-244A772A8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Oval 604">
              <a:extLst>
                <a:ext uri="{FF2B5EF4-FFF2-40B4-BE49-F238E27FC236}">
                  <a16:creationId xmlns:a16="http://schemas.microsoft.com/office/drawing/2014/main" id="{317AAF49-EDFB-4919-B967-ADF2896CD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605">
              <a:extLst>
                <a:ext uri="{FF2B5EF4-FFF2-40B4-BE49-F238E27FC236}">
                  <a16:creationId xmlns:a16="http://schemas.microsoft.com/office/drawing/2014/main" id="{F2445D94-879B-4588-8803-AAC9DBD7B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606">
              <a:extLst>
                <a:ext uri="{FF2B5EF4-FFF2-40B4-BE49-F238E27FC236}">
                  <a16:creationId xmlns:a16="http://schemas.microsoft.com/office/drawing/2014/main" id="{511EB893-33CF-460D-AA71-D5F500AC0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D2CF30F6-14E2-4046-B46A-BBB585ABCC93}"/>
              </a:ext>
            </a:extLst>
          </p:cNvPr>
          <p:cNvSpPr/>
          <p:nvPr/>
        </p:nvSpPr>
        <p:spPr>
          <a:xfrm>
            <a:off x="-1" y="1"/>
            <a:ext cx="12192001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0058B251-E4DD-495A-8E5F-0191CC53147D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1" t="5889" r="13671" b="46683"/>
          <a:stretch/>
        </p:blipFill>
        <p:spPr>
          <a:xfrm>
            <a:off x="722313" y="3437502"/>
            <a:ext cx="2051050" cy="204628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1D89EC3B-43FB-4C3C-B803-8F620DBFDBBC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0" r="12440"/>
          <a:stretch>
            <a:fillRect/>
          </a:stretch>
        </p:blipFill>
        <p:spPr/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5CC9378D-2518-4B4D-8703-4A5E6EE87071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" t="4713" r="21038" b="21211"/>
          <a:stretch/>
        </p:blipFill>
        <p:spPr>
          <a:xfrm>
            <a:off x="6628419" y="3437502"/>
            <a:ext cx="2051050" cy="2046288"/>
          </a:xfrm>
        </p:spPr>
      </p:pic>
      <p:pic>
        <p:nvPicPr>
          <p:cNvPr id="64" name="Picture Placeholder 63">
            <a:extLst>
              <a:ext uri="{FF2B5EF4-FFF2-40B4-BE49-F238E27FC236}">
                <a16:creationId xmlns:a16="http://schemas.microsoft.com/office/drawing/2014/main" id="{23F34953-1E1B-4BDF-AD49-D4CFF5D7D372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8" t="10207" r="4110" b="32907"/>
          <a:stretch/>
        </p:blipFill>
        <p:spPr>
          <a:xfrm>
            <a:off x="9581471" y="3437502"/>
            <a:ext cx="2051050" cy="204628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8371" y="768124"/>
            <a:ext cx="1985963" cy="67945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Our</a:t>
            </a:r>
            <a:r>
              <a:rPr lang="en-US" dirty="0">
                <a:solidFill>
                  <a:schemeClr val="bg1"/>
                </a:solidFill>
              </a:rPr>
              <a:t> Team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48C66A5-E8B5-4B46-8E7C-DE012DECFA4B}"/>
              </a:ext>
            </a:extLst>
          </p:cNvPr>
          <p:cNvSpPr/>
          <p:nvPr/>
        </p:nvSpPr>
        <p:spPr>
          <a:xfrm>
            <a:off x="588371" y="1416645"/>
            <a:ext cx="425444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standard dummy text ever since the 1500s, when an unknown printer took a galley of type and scrambled it to make a type specimen book</a:t>
            </a:r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FEEA28C7-CDE9-4F70-A3C3-89F676C597AC}"/>
              </a:ext>
            </a:extLst>
          </p:cNvPr>
          <p:cNvSpPr>
            <a:spLocks noEditPoints="1"/>
          </p:cNvSpPr>
          <p:nvPr/>
        </p:nvSpPr>
        <p:spPr bwMode="auto">
          <a:xfrm>
            <a:off x="592138" y="3307327"/>
            <a:ext cx="2311400" cy="2306638"/>
          </a:xfrm>
          <a:custGeom>
            <a:avLst/>
            <a:gdLst>
              <a:gd name="T0" fmla="*/ 451 w 902"/>
              <a:gd name="T1" fmla="*/ 902 h 902"/>
              <a:gd name="T2" fmla="*/ 0 w 902"/>
              <a:gd name="T3" fmla="*/ 451 h 902"/>
              <a:gd name="T4" fmla="*/ 451 w 902"/>
              <a:gd name="T5" fmla="*/ 0 h 902"/>
              <a:gd name="T6" fmla="*/ 902 w 902"/>
              <a:gd name="T7" fmla="*/ 451 h 902"/>
              <a:gd name="T8" fmla="*/ 451 w 902"/>
              <a:gd name="T9" fmla="*/ 902 h 902"/>
              <a:gd name="T10" fmla="*/ 451 w 902"/>
              <a:gd name="T11" fmla="*/ 32 h 902"/>
              <a:gd name="T12" fmla="*/ 32 w 902"/>
              <a:gd name="T13" fmla="*/ 451 h 902"/>
              <a:gd name="T14" fmla="*/ 451 w 902"/>
              <a:gd name="T15" fmla="*/ 870 h 902"/>
              <a:gd name="T16" fmla="*/ 870 w 902"/>
              <a:gd name="T17" fmla="*/ 451 h 902"/>
              <a:gd name="T18" fmla="*/ 451 w 902"/>
              <a:gd name="T19" fmla="*/ 3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2" h="902">
                <a:moveTo>
                  <a:pt x="451" y="902"/>
                </a:moveTo>
                <a:cubicBezTo>
                  <a:pt x="202" y="902"/>
                  <a:pt x="0" y="700"/>
                  <a:pt x="0" y="451"/>
                </a:cubicBezTo>
                <a:cubicBezTo>
                  <a:pt x="0" y="202"/>
                  <a:pt x="202" y="0"/>
                  <a:pt x="451" y="0"/>
                </a:cubicBezTo>
                <a:cubicBezTo>
                  <a:pt x="700" y="0"/>
                  <a:pt x="902" y="202"/>
                  <a:pt x="902" y="451"/>
                </a:cubicBezTo>
                <a:cubicBezTo>
                  <a:pt x="902" y="700"/>
                  <a:pt x="700" y="902"/>
                  <a:pt x="451" y="902"/>
                </a:cubicBezTo>
                <a:close/>
                <a:moveTo>
                  <a:pt x="451" y="32"/>
                </a:moveTo>
                <a:cubicBezTo>
                  <a:pt x="220" y="32"/>
                  <a:pt x="32" y="220"/>
                  <a:pt x="32" y="451"/>
                </a:cubicBezTo>
                <a:cubicBezTo>
                  <a:pt x="32" y="682"/>
                  <a:pt x="220" y="870"/>
                  <a:pt x="451" y="870"/>
                </a:cubicBezTo>
                <a:cubicBezTo>
                  <a:pt x="682" y="870"/>
                  <a:pt x="870" y="682"/>
                  <a:pt x="870" y="451"/>
                </a:cubicBezTo>
                <a:cubicBezTo>
                  <a:pt x="870" y="220"/>
                  <a:pt x="682" y="32"/>
                  <a:pt x="451" y="3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E5244FBC-E2D9-47FC-80C8-5ED25BF40566}"/>
              </a:ext>
            </a:extLst>
          </p:cNvPr>
          <p:cNvSpPr>
            <a:spLocks noEditPoints="1"/>
          </p:cNvSpPr>
          <p:nvPr/>
        </p:nvSpPr>
        <p:spPr bwMode="auto">
          <a:xfrm>
            <a:off x="3545191" y="3307327"/>
            <a:ext cx="2311400" cy="2306638"/>
          </a:xfrm>
          <a:custGeom>
            <a:avLst/>
            <a:gdLst>
              <a:gd name="T0" fmla="*/ 451 w 902"/>
              <a:gd name="T1" fmla="*/ 902 h 902"/>
              <a:gd name="T2" fmla="*/ 0 w 902"/>
              <a:gd name="T3" fmla="*/ 451 h 902"/>
              <a:gd name="T4" fmla="*/ 451 w 902"/>
              <a:gd name="T5" fmla="*/ 0 h 902"/>
              <a:gd name="T6" fmla="*/ 902 w 902"/>
              <a:gd name="T7" fmla="*/ 451 h 902"/>
              <a:gd name="T8" fmla="*/ 451 w 902"/>
              <a:gd name="T9" fmla="*/ 902 h 902"/>
              <a:gd name="T10" fmla="*/ 451 w 902"/>
              <a:gd name="T11" fmla="*/ 32 h 902"/>
              <a:gd name="T12" fmla="*/ 32 w 902"/>
              <a:gd name="T13" fmla="*/ 451 h 902"/>
              <a:gd name="T14" fmla="*/ 451 w 902"/>
              <a:gd name="T15" fmla="*/ 870 h 902"/>
              <a:gd name="T16" fmla="*/ 870 w 902"/>
              <a:gd name="T17" fmla="*/ 451 h 902"/>
              <a:gd name="T18" fmla="*/ 451 w 902"/>
              <a:gd name="T19" fmla="*/ 3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2" h="902">
                <a:moveTo>
                  <a:pt x="451" y="902"/>
                </a:moveTo>
                <a:cubicBezTo>
                  <a:pt x="202" y="902"/>
                  <a:pt x="0" y="700"/>
                  <a:pt x="0" y="451"/>
                </a:cubicBezTo>
                <a:cubicBezTo>
                  <a:pt x="0" y="202"/>
                  <a:pt x="202" y="0"/>
                  <a:pt x="451" y="0"/>
                </a:cubicBezTo>
                <a:cubicBezTo>
                  <a:pt x="700" y="0"/>
                  <a:pt x="902" y="202"/>
                  <a:pt x="902" y="451"/>
                </a:cubicBezTo>
                <a:cubicBezTo>
                  <a:pt x="902" y="700"/>
                  <a:pt x="700" y="902"/>
                  <a:pt x="451" y="902"/>
                </a:cubicBezTo>
                <a:close/>
                <a:moveTo>
                  <a:pt x="451" y="32"/>
                </a:moveTo>
                <a:cubicBezTo>
                  <a:pt x="220" y="32"/>
                  <a:pt x="32" y="220"/>
                  <a:pt x="32" y="451"/>
                </a:cubicBezTo>
                <a:cubicBezTo>
                  <a:pt x="32" y="682"/>
                  <a:pt x="220" y="870"/>
                  <a:pt x="451" y="870"/>
                </a:cubicBezTo>
                <a:cubicBezTo>
                  <a:pt x="682" y="870"/>
                  <a:pt x="870" y="682"/>
                  <a:pt x="870" y="451"/>
                </a:cubicBezTo>
                <a:cubicBezTo>
                  <a:pt x="870" y="220"/>
                  <a:pt x="682" y="32"/>
                  <a:pt x="451" y="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31706E6B-AAC8-48AC-8BA6-B860B6A8658D}"/>
              </a:ext>
            </a:extLst>
          </p:cNvPr>
          <p:cNvSpPr>
            <a:spLocks noEditPoints="1"/>
          </p:cNvSpPr>
          <p:nvPr/>
        </p:nvSpPr>
        <p:spPr bwMode="auto">
          <a:xfrm>
            <a:off x="6498244" y="3307327"/>
            <a:ext cx="2311400" cy="2306638"/>
          </a:xfrm>
          <a:custGeom>
            <a:avLst/>
            <a:gdLst>
              <a:gd name="T0" fmla="*/ 451 w 902"/>
              <a:gd name="T1" fmla="*/ 902 h 902"/>
              <a:gd name="T2" fmla="*/ 0 w 902"/>
              <a:gd name="T3" fmla="*/ 451 h 902"/>
              <a:gd name="T4" fmla="*/ 451 w 902"/>
              <a:gd name="T5" fmla="*/ 0 h 902"/>
              <a:gd name="T6" fmla="*/ 902 w 902"/>
              <a:gd name="T7" fmla="*/ 451 h 902"/>
              <a:gd name="T8" fmla="*/ 451 w 902"/>
              <a:gd name="T9" fmla="*/ 902 h 902"/>
              <a:gd name="T10" fmla="*/ 451 w 902"/>
              <a:gd name="T11" fmla="*/ 32 h 902"/>
              <a:gd name="T12" fmla="*/ 32 w 902"/>
              <a:gd name="T13" fmla="*/ 451 h 902"/>
              <a:gd name="T14" fmla="*/ 451 w 902"/>
              <a:gd name="T15" fmla="*/ 870 h 902"/>
              <a:gd name="T16" fmla="*/ 870 w 902"/>
              <a:gd name="T17" fmla="*/ 451 h 902"/>
              <a:gd name="T18" fmla="*/ 451 w 902"/>
              <a:gd name="T19" fmla="*/ 3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2" h="902">
                <a:moveTo>
                  <a:pt x="451" y="902"/>
                </a:moveTo>
                <a:cubicBezTo>
                  <a:pt x="202" y="902"/>
                  <a:pt x="0" y="700"/>
                  <a:pt x="0" y="451"/>
                </a:cubicBezTo>
                <a:cubicBezTo>
                  <a:pt x="0" y="202"/>
                  <a:pt x="202" y="0"/>
                  <a:pt x="451" y="0"/>
                </a:cubicBezTo>
                <a:cubicBezTo>
                  <a:pt x="700" y="0"/>
                  <a:pt x="902" y="202"/>
                  <a:pt x="902" y="451"/>
                </a:cubicBezTo>
                <a:cubicBezTo>
                  <a:pt x="902" y="700"/>
                  <a:pt x="700" y="902"/>
                  <a:pt x="451" y="902"/>
                </a:cubicBezTo>
                <a:close/>
                <a:moveTo>
                  <a:pt x="451" y="32"/>
                </a:moveTo>
                <a:cubicBezTo>
                  <a:pt x="220" y="32"/>
                  <a:pt x="32" y="220"/>
                  <a:pt x="32" y="451"/>
                </a:cubicBezTo>
                <a:cubicBezTo>
                  <a:pt x="32" y="682"/>
                  <a:pt x="220" y="870"/>
                  <a:pt x="451" y="870"/>
                </a:cubicBezTo>
                <a:cubicBezTo>
                  <a:pt x="682" y="870"/>
                  <a:pt x="870" y="682"/>
                  <a:pt x="870" y="451"/>
                </a:cubicBezTo>
                <a:cubicBezTo>
                  <a:pt x="870" y="220"/>
                  <a:pt x="682" y="32"/>
                  <a:pt x="451" y="3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5CF7D7FC-F5A2-4949-9649-90E7BEC76F64}"/>
              </a:ext>
            </a:extLst>
          </p:cNvPr>
          <p:cNvSpPr>
            <a:spLocks noEditPoints="1"/>
          </p:cNvSpPr>
          <p:nvPr/>
        </p:nvSpPr>
        <p:spPr bwMode="auto">
          <a:xfrm>
            <a:off x="9451296" y="3307327"/>
            <a:ext cx="2311400" cy="2306638"/>
          </a:xfrm>
          <a:custGeom>
            <a:avLst/>
            <a:gdLst>
              <a:gd name="T0" fmla="*/ 451 w 902"/>
              <a:gd name="T1" fmla="*/ 902 h 902"/>
              <a:gd name="T2" fmla="*/ 0 w 902"/>
              <a:gd name="T3" fmla="*/ 451 h 902"/>
              <a:gd name="T4" fmla="*/ 451 w 902"/>
              <a:gd name="T5" fmla="*/ 0 h 902"/>
              <a:gd name="T6" fmla="*/ 902 w 902"/>
              <a:gd name="T7" fmla="*/ 451 h 902"/>
              <a:gd name="T8" fmla="*/ 451 w 902"/>
              <a:gd name="T9" fmla="*/ 902 h 902"/>
              <a:gd name="T10" fmla="*/ 451 w 902"/>
              <a:gd name="T11" fmla="*/ 32 h 902"/>
              <a:gd name="T12" fmla="*/ 32 w 902"/>
              <a:gd name="T13" fmla="*/ 451 h 902"/>
              <a:gd name="T14" fmla="*/ 451 w 902"/>
              <a:gd name="T15" fmla="*/ 870 h 902"/>
              <a:gd name="T16" fmla="*/ 870 w 902"/>
              <a:gd name="T17" fmla="*/ 451 h 902"/>
              <a:gd name="T18" fmla="*/ 451 w 902"/>
              <a:gd name="T19" fmla="*/ 3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2" h="902">
                <a:moveTo>
                  <a:pt x="451" y="902"/>
                </a:moveTo>
                <a:cubicBezTo>
                  <a:pt x="202" y="902"/>
                  <a:pt x="0" y="700"/>
                  <a:pt x="0" y="451"/>
                </a:cubicBezTo>
                <a:cubicBezTo>
                  <a:pt x="0" y="202"/>
                  <a:pt x="202" y="0"/>
                  <a:pt x="451" y="0"/>
                </a:cubicBezTo>
                <a:cubicBezTo>
                  <a:pt x="700" y="0"/>
                  <a:pt x="902" y="202"/>
                  <a:pt x="902" y="451"/>
                </a:cubicBezTo>
                <a:cubicBezTo>
                  <a:pt x="902" y="700"/>
                  <a:pt x="700" y="902"/>
                  <a:pt x="451" y="902"/>
                </a:cubicBezTo>
                <a:close/>
                <a:moveTo>
                  <a:pt x="451" y="32"/>
                </a:moveTo>
                <a:cubicBezTo>
                  <a:pt x="220" y="32"/>
                  <a:pt x="32" y="220"/>
                  <a:pt x="32" y="451"/>
                </a:cubicBezTo>
                <a:cubicBezTo>
                  <a:pt x="32" y="682"/>
                  <a:pt x="220" y="870"/>
                  <a:pt x="451" y="870"/>
                </a:cubicBezTo>
                <a:cubicBezTo>
                  <a:pt x="682" y="870"/>
                  <a:pt x="870" y="682"/>
                  <a:pt x="870" y="451"/>
                </a:cubicBezTo>
                <a:cubicBezTo>
                  <a:pt x="870" y="220"/>
                  <a:pt x="682" y="32"/>
                  <a:pt x="451" y="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992BE543-15F5-4D6B-BA92-DCF52FD4C33B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7" r="9967"/>
          <a:stretch>
            <a:fillRect/>
          </a:stretch>
        </p:blipFill>
        <p:spPr/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B2EEA1A1-A7E7-49CB-BD56-1B2651EBD60D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7" r="8887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208BF092-77B6-4A27-9723-67707374E4D3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7" r="9237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BB27131F-B88A-4511-9F12-9A7F0A70F286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2" r="1007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F31A4B2A-3789-4531-9FB2-9E4230E5A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7913" y="4552950"/>
            <a:ext cx="6034088" cy="2303463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844EEF-B502-4868-9ABF-5AF169284BD1}"/>
              </a:ext>
            </a:extLst>
          </p:cNvPr>
          <p:cNvSpPr/>
          <p:nvPr/>
        </p:nvSpPr>
        <p:spPr>
          <a:xfrm>
            <a:off x="6572498" y="5145554"/>
            <a:ext cx="520491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F8982AB3-55CD-4B15-AA1F-F9ADE01D21C4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65" name="Freeform 438">
              <a:extLst>
                <a:ext uri="{FF2B5EF4-FFF2-40B4-BE49-F238E27FC236}">
                  <a16:creationId xmlns:a16="http://schemas.microsoft.com/office/drawing/2014/main" id="{35D0FCCA-50B3-43FF-B5BF-6F481D5AD4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39">
              <a:extLst>
                <a:ext uri="{FF2B5EF4-FFF2-40B4-BE49-F238E27FC236}">
                  <a16:creationId xmlns:a16="http://schemas.microsoft.com/office/drawing/2014/main" id="{621867AD-42DB-4C0F-B1C1-B5B8A97D9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440">
              <a:extLst>
                <a:ext uri="{FF2B5EF4-FFF2-40B4-BE49-F238E27FC236}">
                  <a16:creationId xmlns:a16="http://schemas.microsoft.com/office/drawing/2014/main" id="{7A69442C-EC08-47EB-A62B-83BA360A6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441">
              <a:extLst>
                <a:ext uri="{FF2B5EF4-FFF2-40B4-BE49-F238E27FC236}">
                  <a16:creationId xmlns:a16="http://schemas.microsoft.com/office/drawing/2014/main" id="{81207D2E-469E-4A24-B1B9-6964FF923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442">
              <a:extLst>
                <a:ext uri="{FF2B5EF4-FFF2-40B4-BE49-F238E27FC236}">
                  <a16:creationId xmlns:a16="http://schemas.microsoft.com/office/drawing/2014/main" id="{59B3DA63-DC91-43E7-874C-FDF63933E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43">
              <a:extLst>
                <a:ext uri="{FF2B5EF4-FFF2-40B4-BE49-F238E27FC236}">
                  <a16:creationId xmlns:a16="http://schemas.microsoft.com/office/drawing/2014/main" id="{E903B9D7-83F0-4A57-AE94-37B65CAE4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444">
              <a:extLst>
                <a:ext uri="{FF2B5EF4-FFF2-40B4-BE49-F238E27FC236}">
                  <a16:creationId xmlns:a16="http://schemas.microsoft.com/office/drawing/2014/main" id="{A6728A1F-0C38-454A-9FE7-69FEE8DF3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445">
              <a:extLst>
                <a:ext uri="{FF2B5EF4-FFF2-40B4-BE49-F238E27FC236}">
                  <a16:creationId xmlns:a16="http://schemas.microsoft.com/office/drawing/2014/main" id="{DF8EC617-5D8C-48F6-9394-7A82B8323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446">
              <a:extLst>
                <a:ext uri="{FF2B5EF4-FFF2-40B4-BE49-F238E27FC236}">
                  <a16:creationId xmlns:a16="http://schemas.microsoft.com/office/drawing/2014/main" id="{CD8647C6-A1BF-4D0B-B092-A46F49899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47">
              <a:extLst>
                <a:ext uri="{FF2B5EF4-FFF2-40B4-BE49-F238E27FC236}">
                  <a16:creationId xmlns:a16="http://schemas.microsoft.com/office/drawing/2014/main" id="{5ACA80C6-BD40-401B-A906-96F27EA6A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448">
              <a:extLst>
                <a:ext uri="{FF2B5EF4-FFF2-40B4-BE49-F238E27FC236}">
                  <a16:creationId xmlns:a16="http://schemas.microsoft.com/office/drawing/2014/main" id="{D0229797-EF9F-4834-B336-49FD0BEC6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49">
              <a:extLst>
                <a:ext uri="{FF2B5EF4-FFF2-40B4-BE49-F238E27FC236}">
                  <a16:creationId xmlns:a16="http://schemas.microsoft.com/office/drawing/2014/main" id="{F4B9D470-2A25-4649-BB16-B3BAAD05EC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450">
              <a:extLst>
                <a:ext uri="{FF2B5EF4-FFF2-40B4-BE49-F238E27FC236}">
                  <a16:creationId xmlns:a16="http://schemas.microsoft.com/office/drawing/2014/main" id="{CFA2CDD7-7E6A-4059-A671-04DC7E73B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51">
              <a:extLst>
                <a:ext uri="{FF2B5EF4-FFF2-40B4-BE49-F238E27FC236}">
                  <a16:creationId xmlns:a16="http://schemas.microsoft.com/office/drawing/2014/main" id="{FC4107D5-5511-4D34-9639-C64E44E0A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52">
              <a:extLst>
                <a:ext uri="{FF2B5EF4-FFF2-40B4-BE49-F238E27FC236}">
                  <a16:creationId xmlns:a16="http://schemas.microsoft.com/office/drawing/2014/main" id="{D65D1CA3-2130-422C-99F8-540420103B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453">
              <a:extLst>
                <a:ext uri="{FF2B5EF4-FFF2-40B4-BE49-F238E27FC236}">
                  <a16:creationId xmlns:a16="http://schemas.microsoft.com/office/drawing/2014/main" id="{15F91548-4B3F-421C-881E-9854B35E9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454">
              <a:extLst>
                <a:ext uri="{FF2B5EF4-FFF2-40B4-BE49-F238E27FC236}">
                  <a16:creationId xmlns:a16="http://schemas.microsoft.com/office/drawing/2014/main" id="{F4A53D53-86B8-4EFA-9713-D35E14E5A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55">
              <a:extLst>
                <a:ext uri="{FF2B5EF4-FFF2-40B4-BE49-F238E27FC236}">
                  <a16:creationId xmlns:a16="http://schemas.microsoft.com/office/drawing/2014/main" id="{7FCFA9DC-D457-422F-8E58-420CFCB55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56">
              <a:extLst>
                <a:ext uri="{FF2B5EF4-FFF2-40B4-BE49-F238E27FC236}">
                  <a16:creationId xmlns:a16="http://schemas.microsoft.com/office/drawing/2014/main" id="{970CA979-0AB9-4469-9232-1092507F0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457">
              <a:extLst>
                <a:ext uri="{FF2B5EF4-FFF2-40B4-BE49-F238E27FC236}">
                  <a16:creationId xmlns:a16="http://schemas.microsoft.com/office/drawing/2014/main" id="{4983F9A5-E7B4-4FAD-A846-B463E1549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458">
              <a:extLst>
                <a:ext uri="{FF2B5EF4-FFF2-40B4-BE49-F238E27FC236}">
                  <a16:creationId xmlns:a16="http://schemas.microsoft.com/office/drawing/2014/main" id="{A89FABFC-A7FF-4EB2-996A-CB9B5E473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59">
              <a:extLst>
                <a:ext uri="{FF2B5EF4-FFF2-40B4-BE49-F238E27FC236}">
                  <a16:creationId xmlns:a16="http://schemas.microsoft.com/office/drawing/2014/main" id="{01011867-ACC6-45E2-80ED-896A6B0693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60">
              <a:extLst>
                <a:ext uri="{FF2B5EF4-FFF2-40B4-BE49-F238E27FC236}">
                  <a16:creationId xmlns:a16="http://schemas.microsoft.com/office/drawing/2014/main" id="{2214134A-0EA8-4124-BA83-8DF4347645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461">
              <a:extLst>
                <a:ext uri="{FF2B5EF4-FFF2-40B4-BE49-F238E27FC236}">
                  <a16:creationId xmlns:a16="http://schemas.microsoft.com/office/drawing/2014/main" id="{D15C5248-1D1F-4F19-9748-BF5EDECE0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62">
              <a:extLst>
                <a:ext uri="{FF2B5EF4-FFF2-40B4-BE49-F238E27FC236}">
                  <a16:creationId xmlns:a16="http://schemas.microsoft.com/office/drawing/2014/main" id="{E1F433F9-B183-4C20-822C-8C8B1EB80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63">
              <a:extLst>
                <a:ext uri="{FF2B5EF4-FFF2-40B4-BE49-F238E27FC236}">
                  <a16:creationId xmlns:a16="http://schemas.microsoft.com/office/drawing/2014/main" id="{C528078A-A754-4A7F-A721-82BB1B6A0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64">
              <a:extLst>
                <a:ext uri="{FF2B5EF4-FFF2-40B4-BE49-F238E27FC236}">
                  <a16:creationId xmlns:a16="http://schemas.microsoft.com/office/drawing/2014/main" id="{DD966198-FFC1-47D2-B8F9-931B6C5FE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65">
              <a:extLst>
                <a:ext uri="{FF2B5EF4-FFF2-40B4-BE49-F238E27FC236}">
                  <a16:creationId xmlns:a16="http://schemas.microsoft.com/office/drawing/2014/main" id="{1F03FF46-5563-43A0-9767-7BC02868A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66">
              <a:extLst>
                <a:ext uri="{FF2B5EF4-FFF2-40B4-BE49-F238E27FC236}">
                  <a16:creationId xmlns:a16="http://schemas.microsoft.com/office/drawing/2014/main" id="{C34AE1FD-404C-489C-B3E6-511713477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67">
              <a:extLst>
                <a:ext uri="{FF2B5EF4-FFF2-40B4-BE49-F238E27FC236}">
                  <a16:creationId xmlns:a16="http://schemas.microsoft.com/office/drawing/2014/main" id="{14A7325B-37BF-4450-9704-99EC6148F9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68">
              <a:extLst>
                <a:ext uri="{FF2B5EF4-FFF2-40B4-BE49-F238E27FC236}">
                  <a16:creationId xmlns:a16="http://schemas.microsoft.com/office/drawing/2014/main" id="{B9003F61-8555-4FD8-B3A1-3C0AA6E17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469">
              <a:extLst>
                <a:ext uri="{FF2B5EF4-FFF2-40B4-BE49-F238E27FC236}">
                  <a16:creationId xmlns:a16="http://schemas.microsoft.com/office/drawing/2014/main" id="{92CA9E8B-70DD-4C1D-BD79-F064D4C35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70">
              <a:extLst>
                <a:ext uri="{FF2B5EF4-FFF2-40B4-BE49-F238E27FC236}">
                  <a16:creationId xmlns:a16="http://schemas.microsoft.com/office/drawing/2014/main" id="{17B7C89A-8EE3-4766-AFA7-42BFC1B69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71">
              <a:extLst>
                <a:ext uri="{FF2B5EF4-FFF2-40B4-BE49-F238E27FC236}">
                  <a16:creationId xmlns:a16="http://schemas.microsoft.com/office/drawing/2014/main" id="{ED66275F-6757-4CC9-98B2-022763099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72">
              <a:extLst>
                <a:ext uri="{FF2B5EF4-FFF2-40B4-BE49-F238E27FC236}">
                  <a16:creationId xmlns:a16="http://schemas.microsoft.com/office/drawing/2014/main" id="{ABC6F41E-BD23-4D4E-B5BA-B7C04CCE4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73">
              <a:extLst>
                <a:ext uri="{FF2B5EF4-FFF2-40B4-BE49-F238E27FC236}">
                  <a16:creationId xmlns:a16="http://schemas.microsoft.com/office/drawing/2014/main" id="{42A9DD16-EE6D-47BF-B329-FE689B03F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74">
              <a:extLst>
                <a:ext uri="{FF2B5EF4-FFF2-40B4-BE49-F238E27FC236}">
                  <a16:creationId xmlns:a16="http://schemas.microsoft.com/office/drawing/2014/main" id="{114B34B4-8406-4FDD-AB7D-BEC08D438F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75">
              <a:extLst>
                <a:ext uri="{FF2B5EF4-FFF2-40B4-BE49-F238E27FC236}">
                  <a16:creationId xmlns:a16="http://schemas.microsoft.com/office/drawing/2014/main" id="{BF275052-D8F2-41EA-A5D0-5EB03B5ED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76">
              <a:extLst>
                <a:ext uri="{FF2B5EF4-FFF2-40B4-BE49-F238E27FC236}">
                  <a16:creationId xmlns:a16="http://schemas.microsoft.com/office/drawing/2014/main" id="{D3CF53D7-06A5-44F6-B202-15DD1702C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77">
              <a:extLst>
                <a:ext uri="{FF2B5EF4-FFF2-40B4-BE49-F238E27FC236}">
                  <a16:creationId xmlns:a16="http://schemas.microsoft.com/office/drawing/2014/main" id="{EFC859B4-0FD3-4506-904D-2016F7081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78">
              <a:extLst>
                <a:ext uri="{FF2B5EF4-FFF2-40B4-BE49-F238E27FC236}">
                  <a16:creationId xmlns:a16="http://schemas.microsoft.com/office/drawing/2014/main" id="{E776BAA8-BD95-46D2-989E-9BFC82024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79">
              <a:extLst>
                <a:ext uri="{FF2B5EF4-FFF2-40B4-BE49-F238E27FC236}">
                  <a16:creationId xmlns:a16="http://schemas.microsoft.com/office/drawing/2014/main" id="{414F607E-F39A-492B-87E1-D9E1F96D5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80">
              <a:extLst>
                <a:ext uri="{FF2B5EF4-FFF2-40B4-BE49-F238E27FC236}">
                  <a16:creationId xmlns:a16="http://schemas.microsoft.com/office/drawing/2014/main" id="{BF7043E4-8437-435E-9FD3-9044ADFDD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81">
              <a:extLst>
                <a:ext uri="{FF2B5EF4-FFF2-40B4-BE49-F238E27FC236}">
                  <a16:creationId xmlns:a16="http://schemas.microsoft.com/office/drawing/2014/main" id="{7E1EE0AE-2972-48A5-9414-413CA105A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82">
              <a:extLst>
                <a:ext uri="{FF2B5EF4-FFF2-40B4-BE49-F238E27FC236}">
                  <a16:creationId xmlns:a16="http://schemas.microsoft.com/office/drawing/2014/main" id="{D5269223-8C83-42E0-8755-34B6EC535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83">
              <a:extLst>
                <a:ext uri="{FF2B5EF4-FFF2-40B4-BE49-F238E27FC236}">
                  <a16:creationId xmlns:a16="http://schemas.microsoft.com/office/drawing/2014/main" id="{59057CAD-F5AC-4C31-91F3-EF4F650C5B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84">
              <a:extLst>
                <a:ext uri="{FF2B5EF4-FFF2-40B4-BE49-F238E27FC236}">
                  <a16:creationId xmlns:a16="http://schemas.microsoft.com/office/drawing/2014/main" id="{9E1AE6D3-3C84-414B-B459-319E48D2C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85">
              <a:extLst>
                <a:ext uri="{FF2B5EF4-FFF2-40B4-BE49-F238E27FC236}">
                  <a16:creationId xmlns:a16="http://schemas.microsoft.com/office/drawing/2014/main" id="{5DD4C3C2-B9B5-4093-BBBE-D957D9279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86">
              <a:extLst>
                <a:ext uri="{FF2B5EF4-FFF2-40B4-BE49-F238E27FC236}">
                  <a16:creationId xmlns:a16="http://schemas.microsoft.com/office/drawing/2014/main" id="{7BBC52DD-34B7-4AAD-82CE-E45496256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87">
              <a:extLst>
                <a:ext uri="{FF2B5EF4-FFF2-40B4-BE49-F238E27FC236}">
                  <a16:creationId xmlns:a16="http://schemas.microsoft.com/office/drawing/2014/main" id="{17FDD79B-3AAF-4010-B1C6-DAEB97338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88">
              <a:extLst>
                <a:ext uri="{FF2B5EF4-FFF2-40B4-BE49-F238E27FC236}">
                  <a16:creationId xmlns:a16="http://schemas.microsoft.com/office/drawing/2014/main" id="{7B3287BA-6308-42E2-9923-2F10FCD30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89">
              <a:extLst>
                <a:ext uri="{FF2B5EF4-FFF2-40B4-BE49-F238E27FC236}">
                  <a16:creationId xmlns:a16="http://schemas.microsoft.com/office/drawing/2014/main" id="{930A5C8B-C915-4F7F-9589-AEF756DB1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90">
              <a:extLst>
                <a:ext uri="{FF2B5EF4-FFF2-40B4-BE49-F238E27FC236}">
                  <a16:creationId xmlns:a16="http://schemas.microsoft.com/office/drawing/2014/main" id="{0358EFEA-C2D7-49DB-967C-47C3DD26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91">
              <a:extLst>
                <a:ext uri="{FF2B5EF4-FFF2-40B4-BE49-F238E27FC236}">
                  <a16:creationId xmlns:a16="http://schemas.microsoft.com/office/drawing/2014/main" id="{EEE8F17F-E2E5-4D17-BB53-A1536F6EF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92">
              <a:extLst>
                <a:ext uri="{FF2B5EF4-FFF2-40B4-BE49-F238E27FC236}">
                  <a16:creationId xmlns:a16="http://schemas.microsoft.com/office/drawing/2014/main" id="{BD1AF0FD-8854-4881-9D3A-B2C6BB5FA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93">
              <a:extLst>
                <a:ext uri="{FF2B5EF4-FFF2-40B4-BE49-F238E27FC236}">
                  <a16:creationId xmlns:a16="http://schemas.microsoft.com/office/drawing/2014/main" id="{2CD36207-64FA-4BE8-9F5F-1BDA43DED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94">
              <a:extLst>
                <a:ext uri="{FF2B5EF4-FFF2-40B4-BE49-F238E27FC236}">
                  <a16:creationId xmlns:a16="http://schemas.microsoft.com/office/drawing/2014/main" id="{41D7B0A8-C770-4225-B26B-C8DFE2F8A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95">
              <a:extLst>
                <a:ext uri="{FF2B5EF4-FFF2-40B4-BE49-F238E27FC236}">
                  <a16:creationId xmlns:a16="http://schemas.microsoft.com/office/drawing/2014/main" id="{88B1B34F-A4B0-4EED-A0E8-FEFB81479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96">
              <a:extLst>
                <a:ext uri="{FF2B5EF4-FFF2-40B4-BE49-F238E27FC236}">
                  <a16:creationId xmlns:a16="http://schemas.microsoft.com/office/drawing/2014/main" id="{96BF6FF8-A4A0-43B3-803F-87CF914FD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97">
              <a:extLst>
                <a:ext uri="{FF2B5EF4-FFF2-40B4-BE49-F238E27FC236}">
                  <a16:creationId xmlns:a16="http://schemas.microsoft.com/office/drawing/2014/main" id="{E08EE302-9EAB-4A98-9E28-BE869066B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98">
              <a:extLst>
                <a:ext uri="{FF2B5EF4-FFF2-40B4-BE49-F238E27FC236}">
                  <a16:creationId xmlns:a16="http://schemas.microsoft.com/office/drawing/2014/main" id="{BF6792B9-65DC-4E22-BB73-71A727B7E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99">
              <a:extLst>
                <a:ext uri="{FF2B5EF4-FFF2-40B4-BE49-F238E27FC236}">
                  <a16:creationId xmlns:a16="http://schemas.microsoft.com/office/drawing/2014/main" id="{12A5042F-29E7-411F-B2BD-5D7B26F08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500">
              <a:extLst>
                <a:ext uri="{FF2B5EF4-FFF2-40B4-BE49-F238E27FC236}">
                  <a16:creationId xmlns:a16="http://schemas.microsoft.com/office/drawing/2014/main" id="{564E5ED1-7560-425C-9F1F-C240FE1D3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01">
              <a:extLst>
                <a:ext uri="{FF2B5EF4-FFF2-40B4-BE49-F238E27FC236}">
                  <a16:creationId xmlns:a16="http://schemas.microsoft.com/office/drawing/2014/main" id="{C9162311-5A36-4BA5-BCDF-97D84133A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02">
              <a:extLst>
                <a:ext uri="{FF2B5EF4-FFF2-40B4-BE49-F238E27FC236}">
                  <a16:creationId xmlns:a16="http://schemas.microsoft.com/office/drawing/2014/main" id="{9AC03873-489E-4DA0-BE7A-5D11B2091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503">
              <a:extLst>
                <a:ext uri="{FF2B5EF4-FFF2-40B4-BE49-F238E27FC236}">
                  <a16:creationId xmlns:a16="http://schemas.microsoft.com/office/drawing/2014/main" id="{B2288BA2-5965-45FA-B73E-305FBC54A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04">
              <a:extLst>
                <a:ext uri="{FF2B5EF4-FFF2-40B4-BE49-F238E27FC236}">
                  <a16:creationId xmlns:a16="http://schemas.microsoft.com/office/drawing/2014/main" id="{E556285C-91B4-4834-BD4B-B17E9BD8D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05">
              <a:extLst>
                <a:ext uri="{FF2B5EF4-FFF2-40B4-BE49-F238E27FC236}">
                  <a16:creationId xmlns:a16="http://schemas.microsoft.com/office/drawing/2014/main" id="{E65AF6FB-B691-44C4-B104-623E004AF3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06">
              <a:extLst>
                <a:ext uri="{FF2B5EF4-FFF2-40B4-BE49-F238E27FC236}">
                  <a16:creationId xmlns:a16="http://schemas.microsoft.com/office/drawing/2014/main" id="{E1C194BF-5781-4C6B-847F-89148CCFA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Oval 507">
              <a:extLst>
                <a:ext uri="{FF2B5EF4-FFF2-40B4-BE49-F238E27FC236}">
                  <a16:creationId xmlns:a16="http://schemas.microsoft.com/office/drawing/2014/main" id="{030E3B90-96A7-4CA7-8A16-BE2B6E4B5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08">
              <a:extLst>
                <a:ext uri="{FF2B5EF4-FFF2-40B4-BE49-F238E27FC236}">
                  <a16:creationId xmlns:a16="http://schemas.microsoft.com/office/drawing/2014/main" id="{CA77DB23-20FF-451C-9407-A0F1548BE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09">
              <a:extLst>
                <a:ext uri="{FF2B5EF4-FFF2-40B4-BE49-F238E27FC236}">
                  <a16:creationId xmlns:a16="http://schemas.microsoft.com/office/drawing/2014/main" id="{1FB0315B-FCC4-4488-A431-A321535E6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10">
              <a:extLst>
                <a:ext uri="{FF2B5EF4-FFF2-40B4-BE49-F238E27FC236}">
                  <a16:creationId xmlns:a16="http://schemas.microsoft.com/office/drawing/2014/main" id="{BCE5F53E-14AB-40D1-9AC9-6817755FE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11">
              <a:extLst>
                <a:ext uri="{FF2B5EF4-FFF2-40B4-BE49-F238E27FC236}">
                  <a16:creationId xmlns:a16="http://schemas.microsoft.com/office/drawing/2014/main" id="{F2E7C3F3-0CDB-4960-BB85-72EBAD2B9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12">
              <a:extLst>
                <a:ext uri="{FF2B5EF4-FFF2-40B4-BE49-F238E27FC236}">
                  <a16:creationId xmlns:a16="http://schemas.microsoft.com/office/drawing/2014/main" id="{10EAF611-0E08-4429-983E-53771153A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13">
              <a:extLst>
                <a:ext uri="{FF2B5EF4-FFF2-40B4-BE49-F238E27FC236}">
                  <a16:creationId xmlns:a16="http://schemas.microsoft.com/office/drawing/2014/main" id="{441F32CA-EBAC-4B41-9E79-FBA2CF5B9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14">
              <a:extLst>
                <a:ext uri="{FF2B5EF4-FFF2-40B4-BE49-F238E27FC236}">
                  <a16:creationId xmlns:a16="http://schemas.microsoft.com/office/drawing/2014/main" id="{DCE770D9-FD8A-4867-AFD7-4808BF82C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15">
              <a:extLst>
                <a:ext uri="{FF2B5EF4-FFF2-40B4-BE49-F238E27FC236}">
                  <a16:creationId xmlns:a16="http://schemas.microsoft.com/office/drawing/2014/main" id="{63219726-AC58-4A6C-960B-65278062E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16">
              <a:extLst>
                <a:ext uri="{FF2B5EF4-FFF2-40B4-BE49-F238E27FC236}">
                  <a16:creationId xmlns:a16="http://schemas.microsoft.com/office/drawing/2014/main" id="{FEBFD041-0C56-4D20-A362-83BA0989C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17">
              <a:extLst>
                <a:ext uri="{FF2B5EF4-FFF2-40B4-BE49-F238E27FC236}">
                  <a16:creationId xmlns:a16="http://schemas.microsoft.com/office/drawing/2014/main" id="{77176FDC-5C99-44EE-B796-9DB271A1F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18">
              <a:extLst>
                <a:ext uri="{FF2B5EF4-FFF2-40B4-BE49-F238E27FC236}">
                  <a16:creationId xmlns:a16="http://schemas.microsoft.com/office/drawing/2014/main" id="{28711532-B0CE-4869-B99E-96E98B813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19">
              <a:extLst>
                <a:ext uri="{FF2B5EF4-FFF2-40B4-BE49-F238E27FC236}">
                  <a16:creationId xmlns:a16="http://schemas.microsoft.com/office/drawing/2014/main" id="{7C7910C0-E113-49BD-B423-2367A62C7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20">
              <a:extLst>
                <a:ext uri="{FF2B5EF4-FFF2-40B4-BE49-F238E27FC236}">
                  <a16:creationId xmlns:a16="http://schemas.microsoft.com/office/drawing/2014/main" id="{5D87EAEE-A345-431A-8DBD-FE6029828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21">
              <a:extLst>
                <a:ext uri="{FF2B5EF4-FFF2-40B4-BE49-F238E27FC236}">
                  <a16:creationId xmlns:a16="http://schemas.microsoft.com/office/drawing/2014/main" id="{5FC288D1-87B8-4C12-B056-DF53ECA54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Oval 522">
              <a:extLst>
                <a:ext uri="{FF2B5EF4-FFF2-40B4-BE49-F238E27FC236}">
                  <a16:creationId xmlns:a16="http://schemas.microsoft.com/office/drawing/2014/main" id="{98C52904-F911-4500-B3DC-DB3662B11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23">
              <a:extLst>
                <a:ext uri="{FF2B5EF4-FFF2-40B4-BE49-F238E27FC236}">
                  <a16:creationId xmlns:a16="http://schemas.microsoft.com/office/drawing/2014/main" id="{C2BA8680-B40A-44A2-A4BB-867905223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24">
              <a:extLst>
                <a:ext uri="{FF2B5EF4-FFF2-40B4-BE49-F238E27FC236}">
                  <a16:creationId xmlns:a16="http://schemas.microsoft.com/office/drawing/2014/main" id="{6663650D-C6A0-4CAB-9C75-1A30EB851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25">
              <a:extLst>
                <a:ext uri="{FF2B5EF4-FFF2-40B4-BE49-F238E27FC236}">
                  <a16:creationId xmlns:a16="http://schemas.microsoft.com/office/drawing/2014/main" id="{24A0EC62-DF94-494A-98E3-4DC86B3A0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26">
              <a:extLst>
                <a:ext uri="{FF2B5EF4-FFF2-40B4-BE49-F238E27FC236}">
                  <a16:creationId xmlns:a16="http://schemas.microsoft.com/office/drawing/2014/main" id="{61237923-4825-4A99-9E2C-D91EB1B8D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27">
              <a:extLst>
                <a:ext uri="{FF2B5EF4-FFF2-40B4-BE49-F238E27FC236}">
                  <a16:creationId xmlns:a16="http://schemas.microsoft.com/office/drawing/2014/main" id="{535536A3-6B87-4C2C-8AC7-1552A1A23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28">
              <a:extLst>
                <a:ext uri="{FF2B5EF4-FFF2-40B4-BE49-F238E27FC236}">
                  <a16:creationId xmlns:a16="http://schemas.microsoft.com/office/drawing/2014/main" id="{CBCDFD05-9430-45C7-95BC-22079F35B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29">
              <a:extLst>
                <a:ext uri="{FF2B5EF4-FFF2-40B4-BE49-F238E27FC236}">
                  <a16:creationId xmlns:a16="http://schemas.microsoft.com/office/drawing/2014/main" id="{AE1C271C-A64C-4F54-A1DC-DAEEEF9C0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530">
              <a:extLst>
                <a:ext uri="{FF2B5EF4-FFF2-40B4-BE49-F238E27FC236}">
                  <a16:creationId xmlns:a16="http://schemas.microsoft.com/office/drawing/2014/main" id="{D888494D-D12D-4B81-8390-23D7B54B9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31">
              <a:extLst>
                <a:ext uri="{FF2B5EF4-FFF2-40B4-BE49-F238E27FC236}">
                  <a16:creationId xmlns:a16="http://schemas.microsoft.com/office/drawing/2014/main" id="{74C3CE86-A3E2-4667-981A-94441D507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532">
              <a:extLst>
                <a:ext uri="{FF2B5EF4-FFF2-40B4-BE49-F238E27FC236}">
                  <a16:creationId xmlns:a16="http://schemas.microsoft.com/office/drawing/2014/main" id="{DF35EACD-398D-4922-AD49-B069BE3E8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33">
              <a:extLst>
                <a:ext uri="{FF2B5EF4-FFF2-40B4-BE49-F238E27FC236}">
                  <a16:creationId xmlns:a16="http://schemas.microsoft.com/office/drawing/2014/main" id="{B0264A6F-C83D-4D03-99EB-F4974310E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34">
              <a:extLst>
                <a:ext uri="{FF2B5EF4-FFF2-40B4-BE49-F238E27FC236}">
                  <a16:creationId xmlns:a16="http://schemas.microsoft.com/office/drawing/2014/main" id="{4894EDE7-F9F6-43DC-AACE-7F660D811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35">
              <a:extLst>
                <a:ext uri="{FF2B5EF4-FFF2-40B4-BE49-F238E27FC236}">
                  <a16:creationId xmlns:a16="http://schemas.microsoft.com/office/drawing/2014/main" id="{474C31DE-C9FD-49C7-96E1-EF4345005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36">
              <a:extLst>
                <a:ext uri="{FF2B5EF4-FFF2-40B4-BE49-F238E27FC236}">
                  <a16:creationId xmlns:a16="http://schemas.microsoft.com/office/drawing/2014/main" id="{90BF4B6F-FB8A-4884-979E-8D861D3EB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37">
              <a:extLst>
                <a:ext uri="{FF2B5EF4-FFF2-40B4-BE49-F238E27FC236}">
                  <a16:creationId xmlns:a16="http://schemas.microsoft.com/office/drawing/2014/main" id="{D2365D30-7F67-4700-9832-EACA294E0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38">
              <a:extLst>
                <a:ext uri="{FF2B5EF4-FFF2-40B4-BE49-F238E27FC236}">
                  <a16:creationId xmlns:a16="http://schemas.microsoft.com/office/drawing/2014/main" id="{3E882A14-BBCB-4A6D-AC11-6350A75A1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39">
              <a:extLst>
                <a:ext uri="{FF2B5EF4-FFF2-40B4-BE49-F238E27FC236}">
                  <a16:creationId xmlns:a16="http://schemas.microsoft.com/office/drawing/2014/main" id="{FDF092C1-9046-48D0-8AD7-73F160A29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40">
              <a:extLst>
                <a:ext uri="{FF2B5EF4-FFF2-40B4-BE49-F238E27FC236}">
                  <a16:creationId xmlns:a16="http://schemas.microsoft.com/office/drawing/2014/main" id="{D7079DF9-B6CF-4366-86F4-C290CCA2B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41">
              <a:extLst>
                <a:ext uri="{FF2B5EF4-FFF2-40B4-BE49-F238E27FC236}">
                  <a16:creationId xmlns:a16="http://schemas.microsoft.com/office/drawing/2014/main" id="{3B3E6E5F-7086-4278-9363-EF1576283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42">
              <a:extLst>
                <a:ext uri="{FF2B5EF4-FFF2-40B4-BE49-F238E27FC236}">
                  <a16:creationId xmlns:a16="http://schemas.microsoft.com/office/drawing/2014/main" id="{FCACCDFC-CF0D-4D51-9ACE-2C17A94A9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43">
              <a:extLst>
                <a:ext uri="{FF2B5EF4-FFF2-40B4-BE49-F238E27FC236}">
                  <a16:creationId xmlns:a16="http://schemas.microsoft.com/office/drawing/2014/main" id="{A8D124EC-2D6C-48F3-8972-750F4306C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44">
              <a:extLst>
                <a:ext uri="{FF2B5EF4-FFF2-40B4-BE49-F238E27FC236}">
                  <a16:creationId xmlns:a16="http://schemas.microsoft.com/office/drawing/2014/main" id="{AE80787F-B4EE-4A35-BCD7-26399B599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45">
              <a:extLst>
                <a:ext uri="{FF2B5EF4-FFF2-40B4-BE49-F238E27FC236}">
                  <a16:creationId xmlns:a16="http://schemas.microsoft.com/office/drawing/2014/main" id="{034F9D0D-129F-4E45-92CB-C3EA107EA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546">
              <a:extLst>
                <a:ext uri="{FF2B5EF4-FFF2-40B4-BE49-F238E27FC236}">
                  <a16:creationId xmlns:a16="http://schemas.microsoft.com/office/drawing/2014/main" id="{27CCDF90-880C-46B4-ABA6-B567AC72E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47">
              <a:extLst>
                <a:ext uri="{FF2B5EF4-FFF2-40B4-BE49-F238E27FC236}">
                  <a16:creationId xmlns:a16="http://schemas.microsoft.com/office/drawing/2014/main" id="{10DA985D-BB2A-4836-893B-E6892E055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48">
              <a:extLst>
                <a:ext uri="{FF2B5EF4-FFF2-40B4-BE49-F238E27FC236}">
                  <a16:creationId xmlns:a16="http://schemas.microsoft.com/office/drawing/2014/main" id="{05B78981-EBFB-4618-818D-D7E1903DE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49">
              <a:extLst>
                <a:ext uri="{FF2B5EF4-FFF2-40B4-BE49-F238E27FC236}">
                  <a16:creationId xmlns:a16="http://schemas.microsoft.com/office/drawing/2014/main" id="{1314F61A-C2FE-48A9-832A-B5A9A8B64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Oval 550">
              <a:extLst>
                <a:ext uri="{FF2B5EF4-FFF2-40B4-BE49-F238E27FC236}">
                  <a16:creationId xmlns:a16="http://schemas.microsoft.com/office/drawing/2014/main" id="{E85A5B16-607B-4D20-A21D-535D447AB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51">
              <a:extLst>
                <a:ext uri="{FF2B5EF4-FFF2-40B4-BE49-F238E27FC236}">
                  <a16:creationId xmlns:a16="http://schemas.microsoft.com/office/drawing/2014/main" id="{75D55A5A-69B3-4CD5-9776-5225591FF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Oval 552">
              <a:extLst>
                <a:ext uri="{FF2B5EF4-FFF2-40B4-BE49-F238E27FC236}">
                  <a16:creationId xmlns:a16="http://schemas.microsoft.com/office/drawing/2014/main" id="{8CB2CA73-F288-439C-9AFA-C870C008C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553">
              <a:extLst>
                <a:ext uri="{FF2B5EF4-FFF2-40B4-BE49-F238E27FC236}">
                  <a16:creationId xmlns:a16="http://schemas.microsoft.com/office/drawing/2014/main" id="{9D5F2805-2263-4609-8B17-0B99EF27E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554">
              <a:extLst>
                <a:ext uri="{FF2B5EF4-FFF2-40B4-BE49-F238E27FC236}">
                  <a16:creationId xmlns:a16="http://schemas.microsoft.com/office/drawing/2014/main" id="{EBF967D4-2B34-44E0-959C-7E825C662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55">
              <a:extLst>
                <a:ext uri="{FF2B5EF4-FFF2-40B4-BE49-F238E27FC236}">
                  <a16:creationId xmlns:a16="http://schemas.microsoft.com/office/drawing/2014/main" id="{602311EC-400C-414F-981B-A601BF20A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556">
              <a:extLst>
                <a:ext uri="{FF2B5EF4-FFF2-40B4-BE49-F238E27FC236}">
                  <a16:creationId xmlns:a16="http://schemas.microsoft.com/office/drawing/2014/main" id="{2D0D1EE2-7655-4A00-8B0A-C5D97725C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557">
              <a:extLst>
                <a:ext uri="{FF2B5EF4-FFF2-40B4-BE49-F238E27FC236}">
                  <a16:creationId xmlns:a16="http://schemas.microsoft.com/office/drawing/2014/main" id="{3882C26C-D5DB-4F27-9F42-3A764B9E3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558">
              <a:extLst>
                <a:ext uri="{FF2B5EF4-FFF2-40B4-BE49-F238E27FC236}">
                  <a16:creationId xmlns:a16="http://schemas.microsoft.com/office/drawing/2014/main" id="{99AC3BD4-4364-4861-9BE9-04D9403B7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559">
              <a:extLst>
                <a:ext uri="{FF2B5EF4-FFF2-40B4-BE49-F238E27FC236}">
                  <a16:creationId xmlns:a16="http://schemas.microsoft.com/office/drawing/2014/main" id="{7FC87277-B180-4E31-B275-FBBEA9D19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60">
              <a:extLst>
                <a:ext uri="{FF2B5EF4-FFF2-40B4-BE49-F238E27FC236}">
                  <a16:creationId xmlns:a16="http://schemas.microsoft.com/office/drawing/2014/main" id="{48CADCA2-16AB-4FF4-BE65-512A8C5AB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61">
              <a:extLst>
                <a:ext uri="{FF2B5EF4-FFF2-40B4-BE49-F238E27FC236}">
                  <a16:creationId xmlns:a16="http://schemas.microsoft.com/office/drawing/2014/main" id="{18BCDD57-ED52-4EE6-AD0A-F83B97A9C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562">
              <a:extLst>
                <a:ext uri="{FF2B5EF4-FFF2-40B4-BE49-F238E27FC236}">
                  <a16:creationId xmlns:a16="http://schemas.microsoft.com/office/drawing/2014/main" id="{4D73B31E-2D3A-473C-BBF6-41E1CFAA9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63">
              <a:extLst>
                <a:ext uri="{FF2B5EF4-FFF2-40B4-BE49-F238E27FC236}">
                  <a16:creationId xmlns:a16="http://schemas.microsoft.com/office/drawing/2014/main" id="{0104695A-6383-4DF6-AAC7-DC7AA4FC9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64">
              <a:extLst>
                <a:ext uri="{FF2B5EF4-FFF2-40B4-BE49-F238E27FC236}">
                  <a16:creationId xmlns:a16="http://schemas.microsoft.com/office/drawing/2014/main" id="{910C4DC9-AD76-4BA4-8B8D-F26BA154F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65">
              <a:extLst>
                <a:ext uri="{FF2B5EF4-FFF2-40B4-BE49-F238E27FC236}">
                  <a16:creationId xmlns:a16="http://schemas.microsoft.com/office/drawing/2014/main" id="{05831CF4-602C-4E4E-8C4B-5EBFA80B9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566">
              <a:extLst>
                <a:ext uri="{FF2B5EF4-FFF2-40B4-BE49-F238E27FC236}">
                  <a16:creationId xmlns:a16="http://schemas.microsoft.com/office/drawing/2014/main" id="{11028FB9-F7E1-4A74-9B5E-0096AFEBC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567">
              <a:extLst>
                <a:ext uri="{FF2B5EF4-FFF2-40B4-BE49-F238E27FC236}">
                  <a16:creationId xmlns:a16="http://schemas.microsoft.com/office/drawing/2014/main" id="{42251E0E-B196-4BEB-B2E3-9AC8BB2B2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568">
              <a:extLst>
                <a:ext uri="{FF2B5EF4-FFF2-40B4-BE49-F238E27FC236}">
                  <a16:creationId xmlns:a16="http://schemas.microsoft.com/office/drawing/2014/main" id="{A087F9CA-CC0C-4AAC-B61E-C56C8E3F4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569">
              <a:extLst>
                <a:ext uri="{FF2B5EF4-FFF2-40B4-BE49-F238E27FC236}">
                  <a16:creationId xmlns:a16="http://schemas.microsoft.com/office/drawing/2014/main" id="{DE7A431C-7686-4DE0-B0EE-7544EDF36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570">
              <a:extLst>
                <a:ext uri="{FF2B5EF4-FFF2-40B4-BE49-F238E27FC236}">
                  <a16:creationId xmlns:a16="http://schemas.microsoft.com/office/drawing/2014/main" id="{B63D4522-7DA4-4D28-B385-61235D86F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571">
              <a:extLst>
                <a:ext uri="{FF2B5EF4-FFF2-40B4-BE49-F238E27FC236}">
                  <a16:creationId xmlns:a16="http://schemas.microsoft.com/office/drawing/2014/main" id="{832A105B-1E0F-4FF8-98CA-4666CD4F8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572">
              <a:extLst>
                <a:ext uri="{FF2B5EF4-FFF2-40B4-BE49-F238E27FC236}">
                  <a16:creationId xmlns:a16="http://schemas.microsoft.com/office/drawing/2014/main" id="{9A74F444-FAAD-4BE2-A72C-44CB3C93B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573">
              <a:extLst>
                <a:ext uri="{FF2B5EF4-FFF2-40B4-BE49-F238E27FC236}">
                  <a16:creationId xmlns:a16="http://schemas.microsoft.com/office/drawing/2014/main" id="{7AB3D032-9064-41BF-A91A-A0117A0D4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574">
              <a:extLst>
                <a:ext uri="{FF2B5EF4-FFF2-40B4-BE49-F238E27FC236}">
                  <a16:creationId xmlns:a16="http://schemas.microsoft.com/office/drawing/2014/main" id="{C6A6CA77-052D-4957-B106-120BE32B0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575">
              <a:extLst>
                <a:ext uri="{FF2B5EF4-FFF2-40B4-BE49-F238E27FC236}">
                  <a16:creationId xmlns:a16="http://schemas.microsoft.com/office/drawing/2014/main" id="{0102FEDD-F0DA-4E08-8B76-EBB11EF1D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576">
              <a:extLst>
                <a:ext uri="{FF2B5EF4-FFF2-40B4-BE49-F238E27FC236}">
                  <a16:creationId xmlns:a16="http://schemas.microsoft.com/office/drawing/2014/main" id="{BF07F0BC-508A-448A-81DA-40FFED560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577">
              <a:extLst>
                <a:ext uri="{FF2B5EF4-FFF2-40B4-BE49-F238E27FC236}">
                  <a16:creationId xmlns:a16="http://schemas.microsoft.com/office/drawing/2014/main" id="{D6EB05E4-D479-4D33-A215-979874C96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578">
              <a:extLst>
                <a:ext uri="{FF2B5EF4-FFF2-40B4-BE49-F238E27FC236}">
                  <a16:creationId xmlns:a16="http://schemas.microsoft.com/office/drawing/2014/main" id="{67D8B9B5-1EDF-440C-A6DA-CD2053D09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579">
              <a:extLst>
                <a:ext uri="{FF2B5EF4-FFF2-40B4-BE49-F238E27FC236}">
                  <a16:creationId xmlns:a16="http://schemas.microsoft.com/office/drawing/2014/main" id="{1DB9D462-9332-41CA-BE4F-540B40DA2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580">
              <a:extLst>
                <a:ext uri="{FF2B5EF4-FFF2-40B4-BE49-F238E27FC236}">
                  <a16:creationId xmlns:a16="http://schemas.microsoft.com/office/drawing/2014/main" id="{9E8A833D-B7DC-497C-9104-686639B41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581">
              <a:extLst>
                <a:ext uri="{FF2B5EF4-FFF2-40B4-BE49-F238E27FC236}">
                  <a16:creationId xmlns:a16="http://schemas.microsoft.com/office/drawing/2014/main" id="{830F8DC5-9318-4C3C-B742-C8019F525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582">
              <a:extLst>
                <a:ext uri="{FF2B5EF4-FFF2-40B4-BE49-F238E27FC236}">
                  <a16:creationId xmlns:a16="http://schemas.microsoft.com/office/drawing/2014/main" id="{BE03F853-0464-42A9-8B37-219BEDE4B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583">
              <a:extLst>
                <a:ext uri="{FF2B5EF4-FFF2-40B4-BE49-F238E27FC236}">
                  <a16:creationId xmlns:a16="http://schemas.microsoft.com/office/drawing/2014/main" id="{2F2B9D64-BBC1-427A-B4B6-A7B8D5610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584">
              <a:extLst>
                <a:ext uri="{FF2B5EF4-FFF2-40B4-BE49-F238E27FC236}">
                  <a16:creationId xmlns:a16="http://schemas.microsoft.com/office/drawing/2014/main" id="{A635B3ED-F278-4B88-907F-67EE50E73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585">
              <a:extLst>
                <a:ext uri="{FF2B5EF4-FFF2-40B4-BE49-F238E27FC236}">
                  <a16:creationId xmlns:a16="http://schemas.microsoft.com/office/drawing/2014/main" id="{9EA5764D-17FA-4EB3-AC7B-13215751D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86">
              <a:extLst>
                <a:ext uri="{FF2B5EF4-FFF2-40B4-BE49-F238E27FC236}">
                  <a16:creationId xmlns:a16="http://schemas.microsoft.com/office/drawing/2014/main" id="{30C79417-00FD-4302-8A52-9FAB277CC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Oval 587">
              <a:extLst>
                <a:ext uri="{FF2B5EF4-FFF2-40B4-BE49-F238E27FC236}">
                  <a16:creationId xmlns:a16="http://schemas.microsoft.com/office/drawing/2014/main" id="{FF5064F2-5F4B-4956-8A2B-7477F54E5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588">
              <a:extLst>
                <a:ext uri="{FF2B5EF4-FFF2-40B4-BE49-F238E27FC236}">
                  <a16:creationId xmlns:a16="http://schemas.microsoft.com/office/drawing/2014/main" id="{F92DA054-410B-463F-A777-12CFD1F58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589">
              <a:extLst>
                <a:ext uri="{FF2B5EF4-FFF2-40B4-BE49-F238E27FC236}">
                  <a16:creationId xmlns:a16="http://schemas.microsoft.com/office/drawing/2014/main" id="{24072F47-3C17-4523-9808-3BD255D59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Oval 590">
              <a:extLst>
                <a:ext uri="{FF2B5EF4-FFF2-40B4-BE49-F238E27FC236}">
                  <a16:creationId xmlns:a16="http://schemas.microsoft.com/office/drawing/2014/main" id="{0B3AEA93-84C2-49FD-BD54-BA4ECFAA6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591">
              <a:extLst>
                <a:ext uri="{FF2B5EF4-FFF2-40B4-BE49-F238E27FC236}">
                  <a16:creationId xmlns:a16="http://schemas.microsoft.com/office/drawing/2014/main" id="{28BE3AF0-DAEA-4E48-B618-BB6824E54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Oval 592">
              <a:extLst>
                <a:ext uri="{FF2B5EF4-FFF2-40B4-BE49-F238E27FC236}">
                  <a16:creationId xmlns:a16="http://schemas.microsoft.com/office/drawing/2014/main" id="{F96F5B10-A513-4C0B-B9D3-FB3E2E51B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593">
              <a:extLst>
                <a:ext uri="{FF2B5EF4-FFF2-40B4-BE49-F238E27FC236}">
                  <a16:creationId xmlns:a16="http://schemas.microsoft.com/office/drawing/2014/main" id="{FF25058E-9133-4145-A733-D117FB9B7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594">
              <a:extLst>
                <a:ext uri="{FF2B5EF4-FFF2-40B4-BE49-F238E27FC236}">
                  <a16:creationId xmlns:a16="http://schemas.microsoft.com/office/drawing/2014/main" id="{ECFB0D12-A22A-4DB6-89FC-A6C4CD2F7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595">
              <a:extLst>
                <a:ext uri="{FF2B5EF4-FFF2-40B4-BE49-F238E27FC236}">
                  <a16:creationId xmlns:a16="http://schemas.microsoft.com/office/drawing/2014/main" id="{951D18F0-4731-46C5-A4B1-C291033B5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596">
              <a:extLst>
                <a:ext uri="{FF2B5EF4-FFF2-40B4-BE49-F238E27FC236}">
                  <a16:creationId xmlns:a16="http://schemas.microsoft.com/office/drawing/2014/main" id="{9DEED002-81A7-4327-8E6E-7AC34EE1D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597">
              <a:extLst>
                <a:ext uri="{FF2B5EF4-FFF2-40B4-BE49-F238E27FC236}">
                  <a16:creationId xmlns:a16="http://schemas.microsoft.com/office/drawing/2014/main" id="{8DCCB706-461F-4880-8C0C-BEBAA90BF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598">
              <a:extLst>
                <a:ext uri="{FF2B5EF4-FFF2-40B4-BE49-F238E27FC236}">
                  <a16:creationId xmlns:a16="http://schemas.microsoft.com/office/drawing/2014/main" id="{1417125C-3302-4FAD-9B99-EC309BFA2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Oval 599">
              <a:extLst>
                <a:ext uri="{FF2B5EF4-FFF2-40B4-BE49-F238E27FC236}">
                  <a16:creationId xmlns:a16="http://schemas.microsoft.com/office/drawing/2014/main" id="{9FA17C3E-A068-4D93-AFEF-B010806BE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600">
              <a:extLst>
                <a:ext uri="{FF2B5EF4-FFF2-40B4-BE49-F238E27FC236}">
                  <a16:creationId xmlns:a16="http://schemas.microsoft.com/office/drawing/2014/main" id="{E0EC5E01-15C9-45EC-9040-6497570D3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601">
              <a:extLst>
                <a:ext uri="{FF2B5EF4-FFF2-40B4-BE49-F238E27FC236}">
                  <a16:creationId xmlns:a16="http://schemas.microsoft.com/office/drawing/2014/main" id="{1DF774A5-CC9F-412C-A1B7-C09750F72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Oval 602">
              <a:extLst>
                <a:ext uri="{FF2B5EF4-FFF2-40B4-BE49-F238E27FC236}">
                  <a16:creationId xmlns:a16="http://schemas.microsoft.com/office/drawing/2014/main" id="{5EE836E5-0645-40C2-901C-D204B9AA1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603">
              <a:extLst>
                <a:ext uri="{FF2B5EF4-FFF2-40B4-BE49-F238E27FC236}">
                  <a16:creationId xmlns:a16="http://schemas.microsoft.com/office/drawing/2014/main" id="{E381C01E-8B4E-4B65-9760-2929837E4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Oval 604">
              <a:extLst>
                <a:ext uri="{FF2B5EF4-FFF2-40B4-BE49-F238E27FC236}">
                  <a16:creationId xmlns:a16="http://schemas.microsoft.com/office/drawing/2014/main" id="{C9E61EF6-06CD-4DAE-A899-80FA0FCEC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605">
              <a:extLst>
                <a:ext uri="{FF2B5EF4-FFF2-40B4-BE49-F238E27FC236}">
                  <a16:creationId xmlns:a16="http://schemas.microsoft.com/office/drawing/2014/main" id="{7FEA8AD4-DC85-42BA-B818-3A9763C9A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606">
              <a:extLst>
                <a:ext uri="{FF2B5EF4-FFF2-40B4-BE49-F238E27FC236}">
                  <a16:creationId xmlns:a16="http://schemas.microsoft.com/office/drawing/2014/main" id="{DC50A2FB-009C-4809-B1BF-886089AA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7" name="Rectangle 236">
            <a:extLst>
              <a:ext uri="{FF2B5EF4-FFF2-40B4-BE49-F238E27FC236}">
                <a16:creationId xmlns:a16="http://schemas.microsoft.com/office/drawing/2014/main" id="{4683F41D-7A21-4429-8E7C-BDC22CA2E8DB}"/>
              </a:ext>
            </a:extLst>
          </p:cNvPr>
          <p:cNvSpPr/>
          <p:nvPr/>
        </p:nvSpPr>
        <p:spPr>
          <a:xfrm>
            <a:off x="1292" y="-143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384DC8-1955-472A-B05E-421E8A423184}"/>
              </a:ext>
            </a:extLst>
          </p:cNvPr>
          <p:cNvGrpSpPr/>
          <p:nvPr/>
        </p:nvGrpSpPr>
        <p:grpSpPr>
          <a:xfrm>
            <a:off x="0" y="-388300"/>
            <a:ext cx="13294760" cy="7799708"/>
            <a:chOff x="-17463" y="6686550"/>
            <a:chExt cx="9698038" cy="5689600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7A589891-C60D-48A3-86E9-22C8AEB75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3" y="9531350"/>
              <a:ext cx="2076450" cy="1598613"/>
            </a:xfrm>
            <a:custGeom>
              <a:avLst/>
              <a:gdLst>
                <a:gd name="T0" fmla="*/ 0 w 659"/>
                <a:gd name="T1" fmla="*/ 158 h 502"/>
                <a:gd name="T2" fmla="*/ 474 w 659"/>
                <a:gd name="T3" fmla="*/ 0 h 502"/>
                <a:gd name="T4" fmla="*/ 659 w 659"/>
                <a:gd name="T5" fmla="*/ 0 h 502"/>
                <a:gd name="T6" fmla="*/ 0 w 659"/>
                <a:gd name="T7" fmla="*/ 359 h 502"/>
                <a:gd name="T8" fmla="*/ 0 w 659"/>
                <a:gd name="T9" fmla="*/ 158 h 502"/>
                <a:gd name="T10" fmla="*/ 0 w 659"/>
                <a:gd name="T11" fmla="*/ 158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9" h="502">
                  <a:moveTo>
                    <a:pt x="0" y="158"/>
                  </a:moveTo>
                  <a:cubicBezTo>
                    <a:pt x="0" y="158"/>
                    <a:pt x="308" y="330"/>
                    <a:pt x="474" y="0"/>
                  </a:cubicBezTo>
                  <a:cubicBezTo>
                    <a:pt x="659" y="0"/>
                    <a:pt x="659" y="0"/>
                    <a:pt x="659" y="0"/>
                  </a:cubicBezTo>
                  <a:cubicBezTo>
                    <a:pt x="659" y="0"/>
                    <a:pt x="503" y="502"/>
                    <a:pt x="0" y="35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CF509B4-17E0-469B-B9FF-0F4B72EAF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025" y="6702425"/>
              <a:ext cx="3113088" cy="2768600"/>
            </a:xfrm>
            <a:custGeom>
              <a:avLst/>
              <a:gdLst>
                <a:gd name="T0" fmla="*/ 0 w 988"/>
                <a:gd name="T1" fmla="*/ 870 h 870"/>
                <a:gd name="T2" fmla="*/ 196 w 988"/>
                <a:gd name="T3" fmla="*/ 870 h 870"/>
                <a:gd name="T4" fmla="*/ 802 w 988"/>
                <a:gd name="T5" fmla="*/ 870 h 870"/>
                <a:gd name="T6" fmla="*/ 988 w 988"/>
                <a:gd name="T7" fmla="*/ 870 h 870"/>
                <a:gd name="T8" fmla="*/ 0 w 988"/>
                <a:gd name="T9" fmla="*/ 87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8" h="870">
                  <a:moveTo>
                    <a:pt x="0" y="870"/>
                  </a:moveTo>
                  <a:cubicBezTo>
                    <a:pt x="196" y="870"/>
                    <a:pt x="196" y="870"/>
                    <a:pt x="196" y="870"/>
                  </a:cubicBezTo>
                  <a:cubicBezTo>
                    <a:pt x="196" y="870"/>
                    <a:pt x="460" y="403"/>
                    <a:pt x="802" y="870"/>
                  </a:cubicBezTo>
                  <a:cubicBezTo>
                    <a:pt x="988" y="870"/>
                    <a:pt x="988" y="870"/>
                    <a:pt x="988" y="870"/>
                  </a:cubicBezTo>
                  <a:cubicBezTo>
                    <a:pt x="988" y="870"/>
                    <a:pt x="528" y="0"/>
                    <a:pt x="0" y="87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A8FD1DF5-9DD2-4A0C-82F6-9C103DA66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2" y="6686550"/>
              <a:ext cx="3109913" cy="2765425"/>
            </a:xfrm>
            <a:custGeom>
              <a:avLst/>
              <a:gdLst>
                <a:gd name="T0" fmla="*/ 0 w 987"/>
                <a:gd name="T1" fmla="*/ 869 h 869"/>
                <a:gd name="T2" fmla="*/ 195 w 987"/>
                <a:gd name="T3" fmla="*/ 869 h 869"/>
                <a:gd name="T4" fmla="*/ 802 w 987"/>
                <a:gd name="T5" fmla="*/ 869 h 869"/>
                <a:gd name="T6" fmla="*/ 987 w 987"/>
                <a:gd name="T7" fmla="*/ 869 h 869"/>
                <a:gd name="T8" fmla="*/ 0 w 987"/>
                <a:gd name="T9" fmla="*/ 869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7" h="869">
                  <a:moveTo>
                    <a:pt x="0" y="869"/>
                  </a:moveTo>
                  <a:cubicBezTo>
                    <a:pt x="195" y="869"/>
                    <a:pt x="195" y="869"/>
                    <a:pt x="195" y="869"/>
                  </a:cubicBezTo>
                  <a:cubicBezTo>
                    <a:pt x="195" y="869"/>
                    <a:pt x="459" y="402"/>
                    <a:pt x="802" y="869"/>
                  </a:cubicBezTo>
                  <a:cubicBezTo>
                    <a:pt x="987" y="869"/>
                    <a:pt x="987" y="869"/>
                    <a:pt x="987" y="869"/>
                  </a:cubicBezTo>
                  <a:cubicBezTo>
                    <a:pt x="987" y="869"/>
                    <a:pt x="528" y="0"/>
                    <a:pt x="0" y="8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F1F3D5D3-0ABE-4368-8864-413B114FB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9531350"/>
              <a:ext cx="3103563" cy="2768600"/>
            </a:xfrm>
            <a:custGeom>
              <a:avLst/>
              <a:gdLst>
                <a:gd name="T0" fmla="*/ 0 w 985"/>
                <a:gd name="T1" fmla="*/ 0 h 870"/>
                <a:gd name="T2" fmla="*/ 191 w 985"/>
                <a:gd name="T3" fmla="*/ 0 h 870"/>
                <a:gd name="T4" fmla="*/ 799 w 985"/>
                <a:gd name="T5" fmla="*/ 0 h 870"/>
                <a:gd name="T6" fmla="*/ 985 w 985"/>
                <a:gd name="T7" fmla="*/ 0 h 870"/>
                <a:gd name="T8" fmla="*/ 0 w 985"/>
                <a:gd name="T9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5" h="870">
                  <a:moveTo>
                    <a:pt x="0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456" y="467"/>
                    <a:pt x="799" y="0"/>
                  </a:cubicBezTo>
                  <a:cubicBezTo>
                    <a:pt x="985" y="0"/>
                    <a:pt x="985" y="0"/>
                    <a:pt x="985" y="0"/>
                  </a:cubicBezTo>
                  <a:cubicBezTo>
                    <a:pt x="985" y="0"/>
                    <a:pt x="525" y="870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8503A971-A39A-4E34-9086-5072C1102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3" y="7934325"/>
              <a:ext cx="2076450" cy="1597025"/>
            </a:xfrm>
            <a:custGeom>
              <a:avLst/>
              <a:gdLst>
                <a:gd name="T0" fmla="*/ 0 w 659"/>
                <a:gd name="T1" fmla="*/ 344 h 502"/>
                <a:gd name="T2" fmla="*/ 474 w 659"/>
                <a:gd name="T3" fmla="*/ 502 h 502"/>
                <a:gd name="T4" fmla="*/ 659 w 659"/>
                <a:gd name="T5" fmla="*/ 502 h 502"/>
                <a:gd name="T6" fmla="*/ 0 w 659"/>
                <a:gd name="T7" fmla="*/ 143 h 502"/>
                <a:gd name="T8" fmla="*/ 0 w 659"/>
                <a:gd name="T9" fmla="*/ 344 h 502"/>
                <a:gd name="T10" fmla="*/ 0 w 659"/>
                <a:gd name="T11" fmla="*/ 344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9" h="502">
                  <a:moveTo>
                    <a:pt x="0" y="344"/>
                  </a:moveTo>
                  <a:cubicBezTo>
                    <a:pt x="0" y="344"/>
                    <a:pt x="308" y="172"/>
                    <a:pt x="474" y="502"/>
                  </a:cubicBezTo>
                  <a:cubicBezTo>
                    <a:pt x="659" y="502"/>
                    <a:pt x="659" y="502"/>
                    <a:pt x="659" y="502"/>
                  </a:cubicBezTo>
                  <a:cubicBezTo>
                    <a:pt x="659" y="502"/>
                    <a:pt x="503" y="0"/>
                    <a:pt x="0" y="143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B02BC0C-655E-4E31-AE0A-2FFB31C3B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025" y="9594850"/>
              <a:ext cx="3113088" cy="2765425"/>
            </a:xfrm>
            <a:custGeom>
              <a:avLst/>
              <a:gdLst>
                <a:gd name="T0" fmla="*/ 0 w 988"/>
                <a:gd name="T1" fmla="*/ 0 h 869"/>
                <a:gd name="T2" fmla="*/ 196 w 988"/>
                <a:gd name="T3" fmla="*/ 0 h 869"/>
                <a:gd name="T4" fmla="*/ 802 w 988"/>
                <a:gd name="T5" fmla="*/ 0 h 869"/>
                <a:gd name="T6" fmla="*/ 988 w 988"/>
                <a:gd name="T7" fmla="*/ 0 h 869"/>
                <a:gd name="T8" fmla="*/ 0 w 988"/>
                <a:gd name="T9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8" h="869">
                  <a:moveTo>
                    <a:pt x="0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6" y="0"/>
                    <a:pt x="460" y="466"/>
                    <a:pt x="802" y="0"/>
                  </a:cubicBezTo>
                  <a:cubicBezTo>
                    <a:pt x="988" y="0"/>
                    <a:pt x="988" y="0"/>
                    <a:pt x="988" y="0"/>
                  </a:cubicBezTo>
                  <a:cubicBezTo>
                    <a:pt x="988" y="0"/>
                    <a:pt x="528" y="869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F99CED6-975F-440E-866C-FB4ABC77B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2" y="9610725"/>
              <a:ext cx="3109913" cy="2765425"/>
            </a:xfrm>
            <a:custGeom>
              <a:avLst/>
              <a:gdLst>
                <a:gd name="T0" fmla="*/ 0 w 987"/>
                <a:gd name="T1" fmla="*/ 0 h 869"/>
                <a:gd name="T2" fmla="*/ 195 w 987"/>
                <a:gd name="T3" fmla="*/ 0 h 869"/>
                <a:gd name="T4" fmla="*/ 802 w 987"/>
                <a:gd name="T5" fmla="*/ 0 h 869"/>
                <a:gd name="T6" fmla="*/ 987 w 987"/>
                <a:gd name="T7" fmla="*/ 0 h 869"/>
                <a:gd name="T8" fmla="*/ 0 w 987"/>
                <a:gd name="T9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7" h="869">
                  <a:moveTo>
                    <a:pt x="0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5" y="0"/>
                    <a:pt x="459" y="467"/>
                    <a:pt x="802" y="0"/>
                  </a:cubicBezTo>
                  <a:cubicBezTo>
                    <a:pt x="987" y="0"/>
                    <a:pt x="987" y="0"/>
                    <a:pt x="987" y="0"/>
                  </a:cubicBezTo>
                  <a:cubicBezTo>
                    <a:pt x="987" y="0"/>
                    <a:pt x="528" y="869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1A182D47-7F4E-4D9A-9436-E6D70709D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6765925"/>
              <a:ext cx="3103563" cy="2765425"/>
            </a:xfrm>
            <a:custGeom>
              <a:avLst/>
              <a:gdLst>
                <a:gd name="T0" fmla="*/ 0 w 985"/>
                <a:gd name="T1" fmla="*/ 869 h 869"/>
                <a:gd name="T2" fmla="*/ 191 w 985"/>
                <a:gd name="T3" fmla="*/ 869 h 869"/>
                <a:gd name="T4" fmla="*/ 799 w 985"/>
                <a:gd name="T5" fmla="*/ 869 h 869"/>
                <a:gd name="T6" fmla="*/ 985 w 985"/>
                <a:gd name="T7" fmla="*/ 869 h 869"/>
                <a:gd name="T8" fmla="*/ 0 w 985"/>
                <a:gd name="T9" fmla="*/ 869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5" h="869">
                  <a:moveTo>
                    <a:pt x="0" y="869"/>
                  </a:moveTo>
                  <a:cubicBezTo>
                    <a:pt x="191" y="869"/>
                    <a:pt x="191" y="869"/>
                    <a:pt x="191" y="869"/>
                  </a:cubicBezTo>
                  <a:cubicBezTo>
                    <a:pt x="191" y="869"/>
                    <a:pt x="456" y="402"/>
                    <a:pt x="799" y="869"/>
                  </a:cubicBezTo>
                  <a:cubicBezTo>
                    <a:pt x="985" y="869"/>
                    <a:pt x="985" y="869"/>
                    <a:pt x="985" y="869"/>
                  </a:cubicBezTo>
                  <a:cubicBezTo>
                    <a:pt x="985" y="869"/>
                    <a:pt x="525" y="0"/>
                    <a:pt x="0" y="8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81F7E2B7-3117-4519-BDB5-5D5621B43296}"/>
              </a:ext>
            </a:extLst>
          </p:cNvPr>
          <p:cNvSpPr txBox="1"/>
          <p:nvPr/>
        </p:nvSpPr>
        <p:spPr>
          <a:xfrm>
            <a:off x="302713" y="3129178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n-BD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  <a:endParaRPr lang="en-US" sz="3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B6B6ACC-DB87-46C8-9A8D-9DBE19B777CF}"/>
              </a:ext>
            </a:extLst>
          </p:cNvPr>
          <p:cNvSpPr txBox="1"/>
          <p:nvPr/>
        </p:nvSpPr>
        <p:spPr>
          <a:xfrm>
            <a:off x="3681263" y="3129178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n-BD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  <a:endParaRPr lang="en-US" sz="3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19AD9E-6E3B-4234-8A49-54D3CF4B2C09}"/>
              </a:ext>
            </a:extLst>
          </p:cNvPr>
          <p:cNvSpPr txBox="1"/>
          <p:nvPr/>
        </p:nvSpPr>
        <p:spPr>
          <a:xfrm>
            <a:off x="7059813" y="3129178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n-BD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  <a:endParaRPr lang="en-US" sz="3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19E279-84F4-472F-BB79-67BD0CF7F29F}"/>
              </a:ext>
            </a:extLst>
          </p:cNvPr>
          <p:cNvSpPr txBox="1"/>
          <p:nvPr/>
        </p:nvSpPr>
        <p:spPr>
          <a:xfrm>
            <a:off x="10438362" y="3129178"/>
            <a:ext cx="121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n-BD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  <a:endParaRPr lang="en-US" sz="3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DC8A914-FCAD-4BDC-B652-DB89114E7FE0}"/>
              </a:ext>
            </a:extLst>
          </p:cNvPr>
          <p:cNvGrpSpPr/>
          <p:nvPr/>
        </p:nvGrpSpPr>
        <p:grpSpPr>
          <a:xfrm>
            <a:off x="838200" y="5780767"/>
            <a:ext cx="10515600" cy="540656"/>
            <a:chOff x="838200" y="5292271"/>
            <a:chExt cx="10515600" cy="540656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29633CD-4D99-4687-A8B3-F7777764BD52}"/>
                </a:ext>
              </a:extLst>
            </p:cNvPr>
            <p:cNvSpPr/>
            <p:nvPr/>
          </p:nvSpPr>
          <p:spPr>
            <a:xfrm>
              <a:off x="838200" y="5292271"/>
              <a:ext cx="540658" cy="54065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890D885-2CA3-4CC2-957A-4A7CD71404E4}"/>
                </a:ext>
              </a:extLst>
            </p:cNvPr>
            <p:cNvSpPr txBox="1"/>
            <p:nvPr/>
          </p:nvSpPr>
          <p:spPr>
            <a:xfrm>
              <a:off x="883556" y="5362543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56" name="Rectangle 9">
              <a:extLst>
                <a:ext uri="{FF2B5EF4-FFF2-40B4-BE49-F238E27FC236}">
                  <a16:creationId xmlns:a16="http://schemas.microsoft.com/office/drawing/2014/main" id="{96714C3D-8655-4FE5-A84B-6411E86C3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504" y="5343912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8D98FAF-7449-41C4-9DFC-3F01C2951561}"/>
                </a:ext>
              </a:extLst>
            </p:cNvPr>
            <p:cNvSpPr/>
            <p:nvPr/>
          </p:nvSpPr>
          <p:spPr>
            <a:xfrm>
              <a:off x="4634709" y="5292271"/>
              <a:ext cx="540658" cy="540656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8CCFFA7-D9A2-4C97-B865-54FC889F5580}"/>
                </a:ext>
              </a:extLst>
            </p:cNvPr>
            <p:cNvSpPr txBox="1"/>
            <p:nvPr/>
          </p:nvSpPr>
          <p:spPr>
            <a:xfrm>
              <a:off x="4680065" y="5362543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59" name="Rectangle 9">
              <a:extLst>
                <a:ext uri="{FF2B5EF4-FFF2-40B4-BE49-F238E27FC236}">
                  <a16:creationId xmlns:a16="http://schemas.microsoft.com/office/drawing/2014/main" id="{86C25B3B-98B9-4FFF-8D3C-8998DD80E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6012" y="5343912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716B906-C9D2-49AF-AE32-C964B0ED6DA3}"/>
                </a:ext>
              </a:extLst>
            </p:cNvPr>
            <p:cNvSpPr/>
            <p:nvPr/>
          </p:nvSpPr>
          <p:spPr>
            <a:xfrm>
              <a:off x="8438708" y="5292271"/>
              <a:ext cx="540658" cy="540656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6F0E2FD-F2EC-4C85-A2DE-3D43228EB200}"/>
                </a:ext>
              </a:extLst>
            </p:cNvPr>
            <p:cNvSpPr txBox="1"/>
            <p:nvPr/>
          </p:nvSpPr>
          <p:spPr>
            <a:xfrm>
              <a:off x="8484064" y="5362543"/>
              <a:ext cx="4499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63" name="Rectangle 9">
              <a:extLst>
                <a:ext uri="{FF2B5EF4-FFF2-40B4-BE49-F238E27FC236}">
                  <a16:creationId xmlns:a16="http://schemas.microsoft.com/office/drawing/2014/main" id="{E7EBAADA-B8A2-4147-BEA9-47EC3415A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011" y="5343912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0" name="Group 399">
            <a:extLst>
              <a:ext uri="{FF2B5EF4-FFF2-40B4-BE49-F238E27FC236}">
                <a16:creationId xmlns:a16="http://schemas.microsoft.com/office/drawing/2014/main" id="{EEFB1BF8-552C-42D0-8854-5AD9E0A0E478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401" name="Freeform 438">
              <a:extLst>
                <a:ext uri="{FF2B5EF4-FFF2-40B4-BE49-F238E27FC236}">
                  <a16:creationId xmlns:a16="http://schemas.microsoft.com/office/drawing/2014/main" id="{820B0DEA-97AD-4F7C-9FD7-E4F8A6CF78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439">
              <a:extLst>
                <a:ext uri="{FF2B5EF4-FFF2-40B4-BE49-F238E27FC236}">
                  <a16:creationId xmlns:a16="http://schemas.microsoft.com/office/drawing/2014/main" id="{434110F1-D295-431F-AC85-AB721F342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Oval 440">
              <a:extLst>
                <a:ext uri="{FF2B5EF4-FFF2-40B4-BE49-F238E27FC236}">
                  <a16:creationId xmlns:a16="http://schemas.microsoft.com/office/drawing/2014/main" id="{6CABC382-115F-473D-ADA1-B72585773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Oval 441">
              <a:extLst>
                <a:ext uri="{FF2B5EF4-FFF2-40B4-BE49-F238E27FC236}">
                  <a16:creationId xmlns:a16="http://schemas.microsoft.com/office/drawing/2014/main" id="{ECBBA6D1-4377-407F-A2D8-6386B9040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Oval 442">
              <a:extLst>
                <a:ext uri="{FF2B5EF4-FFF2-40B4-BE49-F238E27FC236}">
                  <a16:creationId xmlns:a16="http://schemas.microsoft.com/office/drawing/2014/main" id="{468E5B23-0529-4083-9EF3-25C7A8227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443">
              <a:extLst>
                <a:ext uri="{FF2B5EF4-FFF2-40B4-BE49-F238E27FC236}">
                  <a16:creationId xmlns:a16="http://schemas.microsoft.com/office/drawing/2014/main" id="{AA8CE68D-DD87-470E-B972-AD1C73BFE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Oval 444">
              <a:extLst>
                <a:ext uri="{FF2B5EF4-FFF2-40B4-BE49-F238E27FC236}">
                  <a16:creationId xmlns:a16="http://schemas.microsoft.com/office/drawing/2014/main" id="{5C1F0430-6CFA-423F-A087-56C22F851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Oval 445">
              <a:extLst>
                <a:ext uri="{FF2B5EF4-FFF2-40B4-BE49-F238E27FC236}">
                  <a16:creationId xmlns:a16="http://schemas.microsoft.com/office/drawing/2014/main" id="{829E83F8-27A6-442B-B37F-F273C473F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Oval 446">
              <a:extLst>
                <a:ext uri="{FF2B5EF4-FFF2-40B4-BE49-F238E27FC236}">
                  <a16:creationId xmlns:a16="http://schemas.microsoft.com/office/drawing/2014/main" id="{5D0E1AD1-65CD-43E6-8DB5-7F6D2294E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447">
              <a:extLst>
                <a:ext uri="{FF2B5EF4-FFF2-40B4-BE49-F238E27FC236}">
                  <a16:creationId xmlns:a16="http://schemas.microsoft.com/office/drawing/2014/main" id="{784D2415-42EE-4E5D-A3A9-8FED8D1E0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Oval 448">
              <a:extLst>
                <a:ext uri="{FF2B5EF4-FFF2-40B4-BE49-F238E27FC236}">
                  <a16:creationId xmlns:a16="http://schemas.microsoft.com/office/drawing/2014/main" id="{D3ADAD1F-2C2C-4B1E-AA5A-D975A5C57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449">
              <a:extLst>
                <a:ext uri="{FF2B5EF4-FFF2-40B4-BE49-F238E27FC236}">
                  <a16:creationId xmlns:a16="http://schemas.microsoft.com/office/drawing/2014/main" id="{577E6904-5632-4A4C-AB7E-FF5E74BB63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Oval 450">
              <a:extLst>
                <a:ext uri="{FF2B5EF4-FFF2-40B4-BE49-F238E27FC236}">
                  <a16:creationId xmlns:a16="http://schemas.microsoft.com/office/drawing/2014/main" id="{395BEDE4-4A41-4D11-9A7A-BA1874364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451">
              <a:extLst>
                <a:ext uri="{FF2B5EF4-FFF2-40B4-BE49-F238E27FC236}">
                  <a16:creationId xmlns:a16="http://schemas.microsoft.com/office/drawing/2014/main" id="{B79D1EF6-0967-4069-AFD0-786337693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452">
              <a:extLst>
                <a:ext uri="{FF2B5EF4-FFF2-40B4-BE49-F238E27FC236}">
                  <a16:creationId xmlns:a16="http://schemas.microsoft.com/office/drawing/2014/main" id="{828898A2-13F0-4775-8033-23744A21F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Oval 453">
              <a:extLst>
                <a:ext uri="{FF2B5EF4-FFF2-40B4-BE49-F238E27FC236}">
                  <a16:creationId xmlns:a16="http://schemas.microsoft.com/office/drawing/2014/main" id="{45C428E8-17C0-44AD-AC2E-B9DBA603A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Oval 454">
              <a:extLst>
                <a:ext uri="{FF2B5EF4-FFF2-40B4-BE49-F238E27FC236}">
                  <a16:creationId xmlns:a16="http://schemas.microsoft.com/office/drawing/2014/main" id="{40FB7E8D-4060-4156-BB43-6DEF72103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55">
              <a:extLst>
                <a:ext uri="{FF2B5EF4-FFF2-40B4-BE49-F238E27FC236}">
                  <a16:creationId xmlns:a16="http://schemas.microsoft.com/office/drawing/2014/main" id="{8B1C49BF-32EC-4450-89BB-A9F737B87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56">
              <a:extLst>
                <a:ext uri="{FF2B5EF4-FFF2-40B4-BE49-F238E27FC236}">
                  <a16:creationId xmlns:a16="http://schemas.microsoft.com/office/drawing/2014/main" id="{74C85A98-D144-4DA5-ADA6-3B00F5B1C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Oval 457">
              <a:extLst>
                <a:ext uri="{FF2B5EF4-FFF2-40B4-BE49-F238E27FC236}">
                  <a16:creationId xmlns:a16="http://schemas.microsoft.com/office/drawing/2014/main" id="{46BF1A04-81C9-4BE8-9901-3EAF5A6E8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Oval 458">
              <a:extLst>
                <a:ext uri="{FF2B5EF4-FFF2-40B4-BE49-F238E27FC236}">
                  <a16:creationId xmlns:a16="http://schemas.microsoft.com/office/drawing/2014/main" id="{2167940F-E554-46C1-AF5C-33CD92238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59">
              <a:extLst>
                <a:ext uri="{FF2B5EF4-FFF2-40B4-BE49-F238E27FC236}">
                  <a16:creationId xmlns:a16="http://schemas.microsoft.com/office/drawing/2014/main" id="{C5276DCA-1C12-4FE3-AD05-0F9B802233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460">
              <a:extLst>
                <a:ext uri="{FF2B5EF4-FFF2-40B4-BE49-F238E27FC236}">
                  <a16:creationId xmlns:a16="http://schemas.microsoft.com/office/drawing/2014/main" id="{8D01B668-82DA-4EE1-ACE7-E4A6BDC10E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Oval 461">
              <a:extLst>
                <a:ext uri="{FF2B5EF4-FFF2-40B4-BE49-F238E27FC236}">
                  <a16:creationId xmlns:a16="http://schemas.microsoft.com/office/drawing/2014/main" id="{24CD1DC8-BC8D-49FA-BA18-9B78BAB14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462">
              <a:extLst>
                <a:ext uri="{FF2B5EF4-FFF2-40B4-BE49-F238E27FC236}">
                  <a16:creationId xmlns:a16="http://schemas.microsoft.com/office/drawing/2014/main" id="{1270B49E-C2D6-4F69-B4C9-D9FF5364B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463">
              <a:extLst>
                <a:ext uri="{FF2B5EF4-FFF2-40B4-BE49-F238E27FC236}">
                  <a16:creationId xmlns:a16="http://schemas.microsoft.com/office/drawing/2014/main" id="{2A9CAF9B-7313-4E3D-8870-099F99FEA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64">
              <a:extLst>
                <a:ext uri="{FF2B5EF4-FFF2-40B4-BE49-F238E27FC236}">
                  <a16:creationId xmlns:a16="http://schemas.microsoft.com/office/drawing/2014/main" id="{2862D403-F3D9-426F-AB30-DD2478D8D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65">
              <a:extLst>
                <a:ext uri="{FF2B5EF4-FFF2-40B4-BE49-F238E27FC236}">
                  <a16:creationId xmlns:a16="http://schemas.microsoft.com/office/drawing/2014/main" id="{6AAAA4E7-B64A-46D8-BD94-55D7C1155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66">
              <a:extLst>
                <a:ext uri="{FF2B5EF4-FFF2-40B4-BE49-F238E27FC236}">
                  <a16:creationId xmlns:a16="http://schemas.microsoft.com/office/drawing/2014/main" id="{6690FC03-DBB5-4AD4-9E3F-93EEFD956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67">
              <a:extLst>
                <a:ext uri="{FF2B5EF4-FFF2-40B4-BE49-F238E27FC236}">
                  <a16:creationId xmlns:a16="http://schemas.microsoft.com/office/drawing/2014/main" id="{57DBD71B-1B4A-405E-8186-B6B79B2844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68">
              <a:extLst>
                <a:ext uri="{FF2B5EF4-FFF2-40B4-BE49-F238E27FC236}">
                  <a16:creationId xmlns:a16="http://schemas.microsoft.com/office/drawing/2014/main" id="{1EF19E1A-C8F2-4AA7-800E-FFF6424F3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Oval 469">
              <a:extLst>
                <a:ext uri="{FF2B5EF4-FFF2-40B4-BE49-F238E27FC236}">
                  <a16:creationId xmlns:a16="http://schemas.microsoft.com/office/drawing/2014/main" id="{026ECE6A-FAAE-4B2A-AC03-7A80C3FE1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70">
              <a:extLst>
                <a:ext uri="{FF2B5EF4-FFF2-40B4-BE49-F238E27FC236}">
                  <a16:creationId xmlns:a16="http://schemas.microsoft.com/office/drawing/2014/main" id="{C1C19048-B32B-4072-AEE6-D2F730205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471">
              <a:extLst>
                <a:ext uri="{FF2B5EF4-FFF2-40B4-BE49-F238E27FC236}">
                  <a16:creationId xmlns:a16="http://schemas.microsoft.com/office/drawing/2014/main" id="{165B3BC7-E2A6-4976-A3C8-CB5FA6040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472">
              <a:extLst>
                <a:ext uri="{FF2B5EF4-FFF2-40B4-BE49-F238E27FC236}">
                  <a16:creationId xmlns:a16="http://schemas.microsoft.com/office/drawing/2014/main" id="{B22E06AE-AB39-41CB-A403-F573BFAAB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473">
              <a:extLst>
                <a:ext uri="{FF2B5EF4-FFF2-40B4-BE49-F238E27FC236}">
                  <a16:creationId xmlns:a16="http://schemas.microsoft.com/office/drawing/2014/main" id="{2E993FBB-00D1-450B-8AD2-FC395AAE8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474">
              <a:extLst>
                <a:ext uri="{FF2B5EF4-FFF2-40B4-BE49-F238E27FC236}">
                  <a16:creationId xmlns:a16="http://schemas.microsoft.com/office/drawing/2014/main" id="{6B1D8991-3816-4D3F-BF53-CDFC418DCF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475">
              <a:extLst>
                <a:ext uri="{FF2B5EF4-FFF2-40B4-BE49-F238E27FC236}">
                  <a16:creationId xmlns:a16="http://schemas.microsoft.com/office/drawing/2014/main" id="{EC262C36-B3E0-405A-97D3-69637AC7B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76">
              <a:extLst>
                <a:ext uri="{FF2B5EF4-FFF2-40B4-BE49-F238E27FC236}">
                  <a16:creationId xmlns:a16="http://schemas.microsoft.com/office/drawing/2014/main" id="{673297FF-8CC0-4CDD-AC5C-06424B633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77">
              <a:extLst>
                <a:ext uri="{FF2B5EF4-FFF2-40B4-BE49-F238E27FC236}">
                  <a16:creationId xmlns:a16="http://schemas.microsoft.com/office/drawing/2014/main" id="{2A1A2957-F566-4A53-A762-FE41C64E2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78">
              <a:extLst>
                <a:ext uri="{FF2B5EF4-FFF2-40B4-BE49-F238E27FC236}">
                  <a16:creationId xmlns:a16="http://schemas.microsoft.com/office/drawing/2014/main" id="{3E90439B-B63C-41F9-AF79-513695E8A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79">
              <a:extLst>
                <a:ext uri="{FF2B5EF4-FFF2-40B4-BE49-F238E27FC236}">
                  <a16:creationId xmlns:a16="http://schemas.microsoft.com/office/drawing/2014/main" id="{81FE638F-C4C7-4266-892C-1100DCAAA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80">
              <a:extLst>
                <a:ext uri="{FF2B5EF4-FFF2-40B4-BE49-F238E27FC236}">
                  <a16:creationId xmlns:a16="http://schemas.microsoft.com/office/drawing/2014/main" id="{61650CC5-37A1-4B0E-9368-89205C452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81">
              <a:extLst>
                <a:ext uri="{FF2B5EF4-FFF2-40B4-BE49-F238E27FC236}">
                  <a16:creationId xmlns:a16="http://schemas.microsoft.com/office/drawing/2014/main" id="{410A6AD2-2694-464E-8DBB-8BEED8886D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82">
              <a:extLst>
                <a:ext uri="{FF2B5EF4-FFF2-40B4-BE49-F238E27FC236}">
                  <a16:creationId xmlns:a16="http://schemas.microsoft.com/office/drawing/2014/main" id="{256EDFA8-7AA5-4A2D-ABA8-235D9EC2F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83">
              <a:extLst>
                <a:ext uri="{FF2B5EF4-FFF2-40B4-BE49-F238E27FC236}">
                  <a16:creationId xmlns:a16="http://schemas.microsoft.com/office/drawing/2014/main" id="{D77EB591-6884-4A41-8957-FE5807DDF1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84">
              <a:extLst>
                <a:ext uri="{FF2B5EF4-FFF2-40B4-BE49-F238E27FC236}">
                  <a16:creationId xmlns:a16="http://schemas.microsoft.com/office/drawing/2014/main" id="{67BADABF-B0AC-4A89-923C-4A59937BD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85">
              <a:extLst>
                <a:ext uri="{FF2B5EF4-FFF2-40B4-BE49-F238E27FC236}">
                  <a16:creationId xmlns:a16="http://schemas.microsoft.com/office/drawing/2014/main" id="{DDC343AC-D6BF-405F-9ECC-85C0315B3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86">
              <a:extLst>
                <a:ext uri="{FF2B5EF4-FFF2-40B4-BE49-F238E27FC236}">
                  <a16:creationId xmlns:a16="http://schemas.microsoft.com/office/drawing/2014/main" id="{9540A964-896F-4856-BC01-0F743A34C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87">
              <a:extLst>
                <a:ext uri="{FF2B5EF4-FFF2-40B4-BE49-F238E27FC236}">
                  <a16:creationId xmlns:a16="http://schemas.microsoft.com/office/drawing/2014/main" id="{2F1F9DAF-71B2-40F3-80DA-AB1676FE3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88">
              <a:extLst>
                <a:ext uri="{FF2B5EF4-FFF2-40B4-BE49-F238E27FC236}">
                  <a16:creationId xmlns:a16="http://schemas.microsoft.com/office/drawing/2014/main" id="{8FC0FDBD-2DFB-4E7A-B347-C570518EC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89">
              <a:extLst>
                <a:ext uri="{FF2B5EF4-FFF2-40B4-BE49-F238E27FC236}">
                  <a16:creationId xmlns:a16="http://schemas.microsoft.com/office/drawing/2014/main" id="{F80A2A46-6B91-4F16-9AE7-E7B77A37F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90">
              <a:extLst>
                <a:ext uri="{FF2B5EF4-FFF2-40B4-BE49-F238E27FC236}">
                  <a16:creationId xmlns:a16="http://schemas.microsoft.com/office/drawing/2014/main" id="{A6DFE7DE-B3CF-4B77-BBE1-3B594778B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91">
              <a:extLst>
                <a:ext uri="{FF2B5EF4-FFF2-40B4-BE49-F238E27FC236}">
                  <a16:creationId xmlns:a16="http://schemas.microsoft.com/office/drawing/2014/main" id="{DB4A9E6F-1068-48F7-BE8D-FF60B789A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92">
              <a:extLst>
                <a:ext uri="{FF2B5EF4-FFF2-40B4-BE49-F238E27FC236}">
                  <a16:creationId xmlns:a16="http://schemas.microsoft.com/office/drawing/2014/main" id="{8547ACB5-0BD0-4A73-9D11-641775FE6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93">
              <a:extLst>
                <a:ext uri="{FF2B5EF4-FFF2-40B4-BE49-F238E27FC236}">
                  <a16:creationId xmlns:a16="http://schemas.microsoft.com/office/drawing/2014/main" id="{F639A98E-7A5D-47A5-9C2F-829312856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494">
              <a:extLst>
                <a:ext uri="{FF2B5EF4-FFF2-40B4-BE49-F238E27FC236}">
                  <a16:creationId xmlns:a16="http://schemas.microsoft.com/office/drawing/2014/main" id="{0B350FAD-C53D-4ECE-A9AA-6B414D774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495">
              <a:extLst>
                <a:ext uri="{FF2B5EF4-FFF2-40B4-BE49-F238E27FC236}">
                  <a16:creationId xmlns:a16="http://schemas.microsoft.com/office/drawing/2014/main" id="{7BCA63E3-0E51-4A0B-B324-0533BFB2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496">
              <a:extLst>
                <a:ext uri="{FF2B5EF4-FFF2-40B4-BE49-F238E27FC236}">
                  <a16:creationId xmlns:a16="http://schemas.microsoft.com/office/drawing/2014/main" id="{2231909B-EA47-422F-9B0B-6C99B4D22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497">
              <a:extLst>
                <a:ext uri="{FF2B5EF4-FFF2-40B4-BE49-F238E27FC236}">
                  <a16:creationId xmlns:a16="http://schemas.microsoft.com/office/drawing/2014/main" id="{0E5CD2BB-B8DD-4CA6-AF4E-076BA5A17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498">
              <a:extLst>
                <a:ext uri="{FF2B5EF4-FFF2-40B4-BE49-F238E27FC236}">
                  <a16:creationId xmlns:a16="http://schemas.microsoft.com/office/drawing/2014/main" id="{DCCCEDCA-E20C-49B8-8C35-373ED08FB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499">
              <a:extLst>
                <a:ext uri="{FF2B5EF4-FFF2-40B4-BE49-F238E27FC236}">
                  <a16:creationId xmlns:a16="http://schemas.microsoft.com/office/drawing/2014/main" id="{1C33FED1-E419-4D7D-9F2E-987029CAA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Oval 500">
              <a:extLst>
                <a:ext uri="{FF2B5EF4-FFF2-40B4-BE49-F238E27FC236}">
                  <a16:creationId xmlns:a16="http://schemas.microsoft.com/office/drawing/2014/main" id="{9F54F4B9-1E68-4B1E-AF4F-2F25AE936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501">
              <a:extLst>
                <a:ext uri="{FF2B5EF4-FFF2-40B4-BE49-F238E27FC236}">
                  <a16:creationId xmlns:a16="http://schemas.microsoft.com/office/drawing/2014/main" id="{79EDACCE-303D-4455-9DC8-6722B1E38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502">
              <a:extLst>
                <a:ext uri="{FF2B5EF4-FFF2-40B4-BE49-F238E27FC236}">
                  <a16:creationId xmlns:a16="http://schemas.microsoft.com/office/drawing/2014/main" id="{ED798EBA-48DD-48B0-BFD4-64010FEB5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503">
              <a:extLst>
                <a:ext uri="{FF2B5EF4-FFF2-40B4-BE49-F238E27FC236}">
                  <a16:creationId xmlns:a16="http://schemas.microsoft.com/office/drawing/2014/main" id="{A7F586F2-2C5C-4807-9562-9262D6A96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504">
              <a:extLst>
                <a:ext uri="{FF2B5EF4-FFF2-40B4-BE49-F238E27FC236}">
                  <a16:creationId xmlns:a16="http://schemas.microsoft.com/office/drawing/2014/main" id="{73635116-6E5F-48B1-8045-63131375D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505">
              <a:extLst>
                <a:ext uri="{FF2B5EF4-FFF2-40B4-BE49-F238E27FC236}">
                  <a16:creationId xmlns:a16="http://schemas.microsoft.com/office/drawing/2014/main" id="{C5359E38-F8F7-42AB-A649-17EC39005F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506">
              <a:extLst>
                <a:ext uri="{FF2B5EF4-FFF2-40B4-BE49-F238E27FC236}">
                  <a16:creationId xmlns:a16="http://schemas.microsoft.com/office/drawing/2014/main" id="{91F625A4-84B4-4D1F-B905-820340EBC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Oval 507">
              <a:extLst>
                <a:ext uri="{FF2B5EF4-FFF2-40B4-BE49-F238E27FC236}">
                  <a16:creationId xmlns:a16="http://schemas.microsoft.com/office/drawing/2014/main" id="{0A1C4514-FEC9-4956-9DE7-F5EB45E5F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508">
              <a:extLst>
                <a:ext uri="{FF2B5EF4-FFF2-40B4-BE49-F238E27FC236}">
                  <a16:creationId xmlns:a16="http://schemas.microsoft.com/office/drawing/2014/main" id="{070BFE59-8C05-4C44-9E01-48AA74695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509">
              <a:extLst>
                <a:ext uri="{FF2B5EF4-FFF2-40B4-BE49-F238E27FC236}">
                  <a16:creationId xmlns:a16="http://schemas.microsoft.com/office/drawing/2014/main" id="{44AA139A-FA5E-4C6B-8D75-775913DE0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510">
              <a:extLst>
                <a:ext uri="{FF2B5EF4-FFF2-40B4-BE49-F238E27FC236}">
                  <a16:creationId xmlns:a16="http://schemas.microsoft.com/office/drawing/2014/main" id="{60273432-41ED-4785-A1D3-C5A38A55E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511">
              <a:extLst>
                <a:ext uri="{FF2B5EF4-FFF2-40B4-BE49-F238E27FC236}">
                  <a16:creationId xmlns:a16="http://schemas.microsoft.com/office/drawing/2014/main" id="{7D16215C-1C76-4038-A246-E08B0F79C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512">
              <a:extLst>
                <a:ext uri="{FF2B5EF4-FFF2-40B4-BE49-F238E27FC236}">
                  <a16:creationId xmlns:a16="http://schemas.microsoft.com/office/drawing/2014/main" id="{CFD52F69-68D1-4BF9-8352-8F733E9D2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513">
              <a:extLst>
                <a:ext uri="{FF2B5EF4-FFF2-40B4-BE49-F238E27FC236}">
                  <a16:creationId xmlns:a16="http://schemas.microsoft.com/office/drawing/2014/main" id="{6A48EF6D-8F45-4E9F-80B9-BAC78B884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514">
              <a:extLst>
                <a:ext uri="{FF2B5EF4-FFF2-40B4-BE49-F238E27FC236}">
                  <a16:creationId xmlns:a16="http://schemas.microsoft.com/office/drawing/2014/main" id="{965D2695-FCDD-4AA8-A036-B9D77F661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515">
              <a:extLst>
                <a:ext uri="{FF2B5EF4-FFF2-40B4-BE49-F238E27FC236}">
                  <a16:creationId xmlns:a16="http://schemas.microsoft.com/office/drawing/2014/main" id="{30B5021E-52AE-48F3-8B20-EE5668B9D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516">
              <a:extLst>
                <a:ext uri="{FF2B5EF4-FFF2-40B4-BE49-F238E27FC236}">
                  <a16:creationId xmlns:a16="http://schemas.microsoft.com/office/drawing/2014/main" id="{4F3E8592-7FC1-4F3E-8D18-1F1D3DC18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517">
              <a:extLst>
                <a:ext uri="{FF2B5EF4-FFF2-40B4-BE49-F238E27FC236}">
                  <a16:creationId xmlns:a16="http://schemas.microsoft.com/office/drawing/2014/main" id="{5FC0FB43-80C0-469E-84D0-EC918459D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518">
              <a:extLst>
                <a:ext uri="{FF2B5EF4-FFF2-40B4-BE49-F238E27FC236}">
                  <a16:creationId xmlns:a16="http://schemas.microsoft.com/office/drawing/2014/main" id="{59821463-5932-4E55-B9C9-4400913D6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519">
              <a:extLst>
                <a:ext uri="{FF2B5EF4-FFF2-40B4-BE49-F238E27FC236}">
                  <a16:creationId xmlns:a16="http://schemas.microsoft.com/office/drawing/2014/main" id="{6CFB3A55-35D1-418C-87BC-4EED82314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520">
              <a:extLst>
                <a:ext uri="{FF2B5EF4-FFF2-40B4-BE49-F238E27FC236}">
                  <a16:creationId xmlns:a16="http://schemas.microsoft.com/office/drawing/2014/main" id="{ED52D06E-05F4-4F99-AC34-D80164184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521">
              <a:extLst>
                <a:ext uri="{FF2B5EF4-FFF2-40B4-BE49-F238E27FC236}">
                  <a16:creationId xmlns:a16="http://schemas.microsoft.com/office/drawing/2014/main" id="{F83C9649-11E5-4D7C-B44B-E6F4E923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Oval 522">
              <a:extLst>
                <a:ext uri="{FF2B5EF4-FFF2-40B4-BE49-F238E27FC236}">
                  <a16:creationId xmlns:a16="http://schemas.microsoft.com/office/drawing/2014/main" id="{8334550D-7FAB-4082-ACC0-EB75AF138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523">
              <a:extLst>
                <a:ext uri="{FF2B5EF4-FFF2-40B4-BE49-F238E27FC236}">
                  <a16:creationId xmlns:a16="http://schemas.microsoft.com/office/drawing/2014/main" id="{7E319D82-B584-4773-916B-8A4061657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524">
              <a:extLst>
                <a:ext uri="{FF2B5EF4-FFF2-40B4-BE49-F238E27FC236}">
                  <a16:creationId xmlns:a16="http://schemas.microsoft.com/office/drawing/2014/main" id="{A03CC247-026B-49BD-9E6D-D38073FF9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525">
              <a:extLst>
                <a:ext uri="{FF2B5EF4-FFF2-40B4-BE49-F238E27FC236}">
                  <a16:creationId xmlns:a16="http://schemas.microsoft.com/office/drawing/2014/main" id="{B78ACC01-DA81-470A-B1C4-F8893AD52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526">
              <a:extLst>
                <a:ext uri="{FF2B5EF4-FFF2-40B4-BE49-F238E27FC236}">
                  <a16:creationId xmlns:a16="http://schemas.microsoft.com/office/drawing/2014/main" id="{346CAD09-B3FB-47D8-AD3F-E1AA6B030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527">
              <a:extLst>
                <a:ext uri="{FF2B5EF4-FFF2-40B4-BE49-F238E27FC236}">
                  <a16:creationId xmlns:a16="http://schemas.microsoft.com/office/drawing/2014/main" id="{F992A99C-29C8-45F1-9A06-EB176CF8A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528">
              <a:extLst>
                <a:ext uri="{FF2B5EF4-FFF2-40B4-BE49-F238E27FC236}">
                  <a16:creationId xmlns:a16="http://schemas.microsoft.com/office/drawing/2014/main" id="{3D31B319-1C8F-41D7-A5CF-FAAEB4F8C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529">
              <a:extLst>
                <a:ext uri="{FF2B5EF4-FFF2-40B4-BE49-F238E27FC236}">
                  <a16:creationId xmlns:a16="http://schemas.microsoft.com/office/drawing/2014/main" id="{967BA234-43EC-46B9-A725-67E2A9266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530">
              <a:extLst>
                <a:ext uri="{FF2B5EF4-FFF2-40B4-BE49-F238E27FC236}">
                  <a16:creationId xmlns:a16="http://schemas.microsoft.com/office/drawing/2014/main" id="{D72A4E27-1A19-43AB-85DC-D94F23BB9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531">
              <a:extLst>
                <a:ext uri="{FF2B5EF4-FFF2-40B4-BE49-F238E27FC236}">
                  <a16:creationId xmlns:a16="http://schemas.microsoft.com/office/drawing/2014/main" id="{1B05B3FF-DD5F-406C-BC45-DBD800281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532">
              <a:extLst>
                <a:ext uri="{FF2B5EF4-FFF2-40B4-BE49-F238E27FC236}">
                  <a16:creationId xmlns:a16="http://schemas.microsoft.com/office/drawing/2014/main" id="{02418951-CF91-4A8A-B255-F2235B4F4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533">
              <a:extLst>
                <a:ext uri="{FF2B5EF4-FFF2-40B4-BE49-F238E27FC236}">
                  <a16:creationId xmlns:a16="http://schemas.microsoft.com/office/drawing/2014/main" id="{F1F3E5EE-7BDF-44A6-8A34-9610740C0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534">
              <a:extLst>
                <a:ext uri="{FF2B5EF4-FFF2-40B4-BE49-F238E27FC236}">
                  <a16:creationId xmlns:a16="http://schemas.microsoft.com/office/drawing/2014/main" id="{9E489BE4-4592-4304-8887-2FB7006BC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535">
              <a:extLst>
                <a:ext uri="{FF2B5EF4-FFF2-40B4-BE49-F238E27FC236}">
                  <a16:creationId xmlns:a16="http://schemas.microsoft.com/office/drawing/2014/main" id="{B4048A19-787F-425A-AF69-B895B1356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536">
              <a:extLst>
                <a:ext uri="{FF2B5EF4-FFF2-40B4-BE49-F238E27FC236}">
                  <a16:creationId xmlns:a16="http://schemas.microsoft.com/office/drawing/2014/main" id="{F8D1526C-DCE6-4454-8738-A26C94A0E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537">
              <a:extLst>
                <a:ext uri="{FF2B5EF4-FFF2-40B4-BE49-F238E27FC236}">
                  <a16:creationId xmlns:a16="http://schemas.microsoft.com/office/drawing/2014/main" id="{4AEB7FFD-B87B-42F0-B3EA-507D60E1C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38">
              <a:extLst>
                <a:ext uri="{FF2B5EF4-FFF2-40B4-BE49-F238E27FC236}">
                  <a16:creationId xmlns:a16="http://schemas.microsoft.com/office/drawing/2014/main" id="{F03480F1-808F-4BEC-A946-4280CA7BD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39">
              <a:extLst>
                <a:ext uri="{FF2B5EF4-FFF2-40B4-BE49-F238E27FC236}">
                  <a16:creationId xmlns:a16="http://schemas.microsoft.com/office/drawing/2014/main" id="{34B9083D-B534-43F0-8278-6D1994768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540">
              <a:extLst>
                <a:ext uri="{FF2B5EF4-FFF2-40B4-BE49-F238E27FC236}">
                  <a16:creationId xmlns:a16="http://schemas.microsoft.com/office/drawing/2014/main" id="{4C8F0934-E1E0-4ACB-8DFE-0B544CA0C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541">
              <a:extLst>
                <a:ext uri="{FF2B5EF4-FFF2-40B4-BE49-F238E27FC236}">
                  <a16:creationId xmlns:a16="http://schemas.microsoft.com/office/drawing/2014/main" id="{DAA58CEE-62BC-4C86-86D2-6F33E3A0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542">
              <a:extLst>
                <a:ext uri="{FF2B5EF4-FFF2-40B4-BE49-F238E27FC236}">
                  <a16:creationId xmlns:a16="http://schemas.microsoft.com/office/drawing/2014/main" id="{0236444F-E807-4FFD-80C2-E4E61BAC0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543">
              <a:extLst>
                <a:ext uri="{FF2B5EF4-FFF2-40B4-BE49-F238E27FC236}">
                  <a16:creationId xmlns:a16="http://schemas.microsoft.com/office/drawing/2014/main" id="{52309467-2146-4A64-A918-07302D6AC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44">
              <a:extLst>
                <a:ext uri="{FF2B5EF4-FFF2-40B4-BE49-F238E27FC236}">
                  <a16:creationId xmlns:a16="http://schemas.microsoft.com/office/drawing/2014/main" id="{0293C025-DD82-499E-AE27-9711C9085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45">
              <a:extLst>
                <a:ext uri="{FF2B5EF4-FFF2-40B4-BE49-F238E27FC236}">
                  <a16:creationId xmlns:a16="http://schemas.microsoft.com/office/drawing/2014/main" id="{CC598546-295E-4F51-968F-40C1EBA56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546">
              <a:extLst>
                <a:ext uri="{FF2B5EF4-FFF2-40B4-BE49-F238E27FC236}">
                  <a16:creationId xmlns:a16="http://schemas.microsoft.com/office/drawing/2014/main" id="{C9E1AAB4-5366-4A23-AFD0-87EEE97D9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547">
              <a:extLst>
                <a:ext uri="{FF2B5EF4-FFF2-40B4-BE49-F238E27FC236}">
                  <a16:creationId xmlns:a16="http://schemas.microsoft.com/office/drawing/2014/main" id="{5943CC15-CD9F-4606-9BB8-32C599C13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548">
              <a:extLst>
                <a:ext uri="{FF2B5EF4-FFF2-40B4-BE49-F238E27FC236}">
                  <a16:creationId xmlns:a16="http://schemas.microsoft.com/office/drawing/2014/main" id="{5FBBCEB8-184B-4D7F-BB73-A92A187F4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549">
              <a:extLst>
                <a:ext uri="{FF2B5EF4-FFF2-40B4-BE49-F238E27FC236}">
                  <a16:creationId xmlns:a16="http://schemas.microsoft.com/office/drawing/2014/main" id="{4C54EEA5-4924-484C-AACF-7FA9CD5FE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550">
              <a:extLst>
                <a:ext uri="{FF2B5EF4-FFF2-40B4-BE49-F238E27FC236}">
                  <a16:creationId xmlns:a16="http://schemas.microsoft.com/office/drawing/2014/main" id="{F86E76FB-0DB7-4C61-A7FA-5C9255C7D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551">
              <a:extLst>
                <a:ext uri="{FF2B5EF4-FFF2-40B4-BE49-F238E27FC236}">
                  <a16:creationId xmlns:a16="http://schemas.microsoft.com/office/drawing/2014/main" id="{AD57EC7A-5E25-4073-9A24-E6BFCF700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Oval 552">
              <a:extLst>
                <a:ext uri="{FF2B5EF4-FFF2-40B4-BE49-F238E27FC236}">
                  <a16:creationId xmlns:a16="http://schemas.microsoft.com/office/drawing/2014/main" id="{4652E668-BDA3-4892-A2A8-9C77AC73D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53">
              <a:extLst>
                <a:ext uri="{FF2B5EF4-FFF2-40B4-BE49-F238E27FC236}">
                  <a16:creationId xmlns:a16="http://schemas.microsoft.com/office/drawing/2014/main" id="{45C94029-5732-4ABB-BE00-2456891AA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554">
              <a:extLst>
                <a:ext uri="{FF2B5EF4-FFF2-40B4-BE49-F238E27FC236}">
                  <a16:creationId xmlns:a16="http://schemas.microsoft.com/office/drawing/2014/main" id="{73EBB478-C62B-496B-9F5D-68E52733B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555">
              <a:extLst>
                <a:ext uri="{FF2B5EF4-FFF2-40B4-BE49-F238E27FC236}">
                  <a16:creationId xmlns:a16="http://schemas.microsoft.com/office/drawing/2014/main" id="{78609D0D-1440-4D6A-ACBE-774D42DC0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556">
              <a:extLst>
                <a:ext uri="{FF2B5EF4-FFF2-40B4-BE49-F238E27FC236}">
                  <a16:creationId xmlns:a16="http://schemas.microsoft.com/office/drawing/2014/main" id="{EF500EAE-C711-4958-8399-768A855D1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557">
              <a:extLst>
                <a:ext uri="{FF2B5EF4-FFF2-40B4-BE49-F238E27FC236}">
                  <a16:creationId xmlns:a16="http://schemas.microsoft.com/office/drawing/2014/main" id="{6C1CC8BE-FF82-4B4E-8532-D477ABE7D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558">
              <a:extLst>
                <a:ext uri="{FF2B5EF4-FFF2-40B4-BE49-F238E27FC236}">
                  <a16:creationId xmlns:a16="http://schemas.microsoft.com/office/drawing/2014/main" id="{D2EC82DF-D505-4013-AB45-098108C62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559">
              <a:extLst>
                <a:ext uri="{FF2B5EF4-FFF2-40B4-BE49-F238E27FC236}">
                  <a16:creationId xmlns:a16="http://schemas.microsoft.com/office/drawing/2014/main" id="{3F217715-B50A-4909-BC8F-F9B6C29C0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60">
              <a:extLst>
                <a:ext uri="{FF2B5EF4-FFF2-40B4-BE49-F238E27FC236}">
                  <a16:creationId xmlns:a16="http://schemas.microsoft.com/office/drawing/2014/main" id="{D64B135C-0204-41B0-8511-F426B1C21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61">
              <a:extLst>
                <a:ext uri="{FF2B5EF4-FFF2-40B4-BE49-F238E27FC236}">
                  <a16:creationId xmlns:a16="http://schemas.microsoft.com/office/drawing/2014/main" id="{E51B3293-C277-4DFA-9D69-2293558BE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62">
              <a:extLst>
                <a:ext uri="{FF2B5EF4-FFF2-40B4-BE49-F238E27FC236}">
                  <a16:creationId xmlns:a16="http://schemas.microsoft.com/office/drawing/2014/main" id="{7F6F10AE-CDD3-4613-8B1E-C843E53B3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63">
              <a:extLst>
                <a:ext uri="{FF2B5EF4-FFF2-40B4-BE49-F238E27FC236}">
                  <a16:creationId xmlns:a16="http://schemas.microsoft.com/office/drawing/2014/main" id="{E0F5CEE2-9000-4652-965C-7744B11D0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64">
              <a:extLst>
                <a:ext uri="{FF2B5EF4-FFF2-40B4-BE49-F238E27FC236}">
                  <a16:creationId xmlns:a16="http://schemas.microsoft.com/office/drawing/2014/main" id="{2E9AA724-DEA3-4979-BC98-4DA205F0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65">
              <a:extLst>
                <a:ext uri="{FF2B5EF4-FFF2-40B4-BE49-F238E27FC236}">
                  <a16:creationId xmlns:a16="http://schemas.microsoft.com/office/drawing/2014/main" id="{55A5E2E8-19BC-4469-BB0B-5BA40F8D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66">
              <a:extLst>
                <a:ext uri="{FF2B5EF4-FFF2-40B4-BE49-F238E27FC236}">
                  <a16:creationId xmlns:a16="http://schemas.microsoft.com/office/drawing/2014/main" id="{09E60F20-AE09-4B42-8546-2EFB6B2AD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567">
              <a:extLst>
                <a:ext uri="{FF2B5EF4-FFF2-40B4-BE49-F238E27FC236}">
                  <a16:creationId xmlns:a16="http://schemas.microsoft.com/office/drawing/2014/main" id="{68376368-D892-4B84-835F-9881DE4C0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568">
              <a:extLst>
                <a:ext uri="{FF2B5EF4-FFF2-40B4-BE49-F238E27FC236}">
                  <a16:creationId xmlns:a16="http://schemas.microsoft.com/office/drawing/2014/main" id="{916FB1B9-080D-4D31-8E96-D8B7E3CF8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569">
              <a:extLst>
                <a:ext uri="{FF2B5EF4-FFF2-40B4-BE49-F238E27FC236}">
                  <a16:creationId xmlns:a16="http://schemas.microsoft.com/office/drawing/2014/main" id="{0E187FA2-7874-4967-97D9-9B1AAAFB0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570">
              <a:extLst>
                <a:ext uri="{FF2B5EF4-FFF2-40B4-BE49-F238E27FC236}">
                  <a16:creationId xmlns:a16="http://schemas.microsoft.com/office/drawing/2014/main" id="{4705A5A2-6498-4976-A86E-65EBC6BBE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571">
              <a:extLst>
                <a:ext uri="{FF2B5EF4-FFF2-40B4-BE49-F238E27FC236}">
                  <a16:creationId xmlns:a16="http://schemas.microsoft.com/office/drawing/2014/main" id="{00579C51-8D89-42D9-9E59-5D5C1F0E9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572">
              <a:extLst>
                <a:ext uri="{FF2B5EF4-FFF2-40B4-BE49-F238E27FC236}">
                  <a16:creationId xmlns:a16="http://schemas.microsoft.com/office/drawing/2014/main" id="{FF397B8A-E776-4BCC-82AD-91A8657F2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573">
              <a:extLst>
                <a:ext uri="{FF2B5EF4-FFF2-40B4-BE49-F238E27FC236}">
                  <a16:creationId xmlns:a16="http://schemas.microsoft.com/office/drawing/2014/main" id="{399C19EB-25AF-4139-A007-4FC156CF8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574">
              <a:extLst>
                <a:ext uri="{FF2B5EF4-FFF2-40B4-BE49-F238E27FC236}">
                  <a16:creationId xmlns:a16="http://schemas.microsoft.com/office/drawing/2014/main" id="{C156DC58-8F75-42F7-B3DA-22E57461C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575">
              <a:extLst>
                <a:ext uri="{FF2B5EF4-FFF2-40B4-BE49-F238E27FC236}">
                  <a16:creationId xmlns:a16="http://schemas.microsoft.com/office/drawing/2014/main" id="{07BB9FF7-C4F5-47D6-B8EF-E60779AF7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576">
              <a:extLst>
                <a:ext uri="{FF2B5EF4-FFF2-40B4-BE49-F238E27FC236}">
                  <a16:creationId xmlns:a16="http://schemas.microsoft.com/office/drawing/2014/main" id="{ECC0CEBF-13B0-4816-A23A-2B350FABE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577">
              <a:extLst>
                <a:ext uri="{FF2B5EF4-FFF2-40B4-BE49-F238E27FC236}">
                  <a16:creationId xmlns:a16="http://schemas.microsoft.com/office/drawing/2014/main" id="{342D480D-267D-4BBA-BCD9-7226468F4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578">
              <a:extLst>
                <a:ext uri="{FF2B5EF4-FFF2-40B4-BE49-F238E27FC236}">
                  <a16:creationId xmlns:a16="http://schemas.microsoft.com/office/drawing/2014/main" id="{C8B3ED57-C5FB-4544-8257-450D70793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579">
              <a:extLst>
                <a:ext uri="{FF2B5EF4-FFF2-40B4-BE49-F238E27FC236}">
                  <a16:creationId xmlns:a16="http://schemas.microsoft.com/office/drawing/2014/main" id="{1883D80C-69BE-49A6-A5E6-93901D531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580">
              <a:extLst>
                <a:ext uri="{FF2B5EF4-FFF2-40B4-BE49-F238E27FC236}">
                  <a16:creationId xmlns:a16="http://schemas.microsoft.com/office/drawing/2014/main" id="{21F69BE0-819A-45A7-9984-E600AB6AB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581">
              <a:extLst>
                <a:ext uri="{FF2B5EF4-FFF2-40B4-BE49-F238E27FC236}">
                  <a16:creationId xmlns:a16="http://schemas.microsoft.com/office/drawing/2014/main" id="{EA13973E-60F3-4AD1-85C8-5BE97880C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582">
              <a:extLst>
                <a:ext uri="{FF2B5EF4-FFF2-40B4-BE49-F238E27FC236}">
                  <a16:creationId xmlns:a16="http://schemas.microsoft.com/office/drawing/2014/main" id="{FEA6E2DE-FF11-41BD-B354-416324B94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583">
              <a:extLst>
                <a:ext uri="{FF2B5EF4-FFF2-40B4-BE49-F238E27FC236}">
                  <a16:creationId xmlns:a16="http://schemas.microsoft.com/office/drawing/2014/main" id="{844B0258-D51E-4CC9-91CA-AFCEEF272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584">
              <a:extLst>
                <a:ext uri="{FF2B5EF4-FFF2-40B4-BE49-F238E27FC236}">
                  <a16:creationId xmlns:a16="http://schemas.microsoft.com/office/drawing/2014/main" id="{64C9229D-B90F-4713-9CAE-03954034E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585">
              <a:extLst>
                <a:ext uri="{FF2B5EF4-FFF2-40B4-BE49-F238E27FC236}">
                  <a16:creationId xmlns:a16="http://schemas.microsoft.com/office/drawing/2014/main" id="{EB0EB172-E659-4F86-95FC-02402CB46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586">
              <a:extLst>
                <a:ext uri="{FF2B5EF4-FFF2-40B4-BE49-F238E27FC236}">
                  <a16:creationId xmlns:a16="http://schemas.microsoft.com/office/drawing/2014/main" id="{35CCDEF0-FE06-4E14-9795-92E94D417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Oval 587">
              <a:extLst>
                <a:ext uri="{FF2B5EF4-FFF2-40B4-BE49-F238E27FC236}">
                  <a16:creationId xmlns:a16="http://schemas.microsoft.com/office/drawing/2014/main" id="{FE4AACD4-BA9B-4E9D-9271-64B08C962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Freeform 588">
              <a:extLst>
                <a:ext uri="{FF2B5EF4-FFF2-40B4-BE49-F238E27FC236}">
                  <a16:creationId xmlns:a16="http://schemas.microsoft.com/office/drawing/2014/main" id="{F1C02A7F-7BAA-4894-A838-AA814BFE9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589">
              <a:extLst>
                <a:ext uri="{FF2B5EF4-FFF2-40B4-BE49-F238E27FC236}">
                  <a16:creationId xmlns:a16="http://schemas.microsoft.com/office/drawing/2014/main" id="{670FABD5-EE87-4792-965A-A1CB7DA6E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Oval 590">
              <a:extLst>
                <a:ext uri="{FF2B5EF4-FFF2-40B4-BE49-F238E27FC236}">
                  <a16:creationId xmlns:a16="http://schemas.microsoft.com/office/drawing/2014/main" id="{E38D55FF-BFF0-48AE-A791-B358371BD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591">
              <a:extLst>
                <a:ext uri="{FF2B5EF4-FFF2-40B4-BE49-F238E27FC236}">
                  <a16:creationId xmlns:a16="http://schemas.microsoft.com/office/drawing/2014/main" id="{324E0BF2-F01B-4307-8AAC-82E6A0CC2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Oval 592">
              <a:extLst>
                <a:ext uri="{FF2B5EF4-FFF2-40B4-BE49-F238E27FC236}">
                  <a16:creationId xmlns:a16="http://schemas.microsoft.com/office/drawing/2014/main" id="{A5345300-64C4-4AC0-B98A-2FDBCE31E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Freeform 593">
              <a:extLst>
                <a:ext uri="{FF2B5EF4-FFF2-40B4-BE49-F238E27FC236}">
                  <a16:creationId xmlns:a16="http://schemas.microsoft.com/office/drawing/2014/main" id="{D2E2E716-0756-4D4A-B455-5D0045764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Freeform 594">
              <a:extLst>
                <a:ext uri="{FF2B5EF4-FFF2-40B4-BE49-F238E27FC236}">
                  <a16:creationId xmlns:a16="http://schemas.microsoft.com/office/drawing/2014/main" id="{24D9E4AC-25AF-46A8-BD72-DE937A9C9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595">
              <a:extLst>
                <a:ext uri="{FF2B5EF4-FFF2-40B4-BE49-F238E27FC236}">
                  <a16:creationId xmlns:a16="http://schemas.microsoft.com/office/drawing/2014/main" id="{58EE220D-6E85-4E16-9C81-F3D44507C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596">
              <a:extLst>
                <a:ext uri="{FF2B5EF4-FFF2-40B4-BE49-F238E27FC236}">
                  <a16:creationId xmlns:a16="http://schemas.microsoft.com/office/drawing/2014/main" id="{B39CC4E2-7C3A-4203-9852-BEEDF0289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597">
              <a:extLst>
                <a:ext uri="{FF2B5EF4-FFF2-40B4-BE49-F238E27FC236}">
                  <a16:creationId xmlns:a16="http://schemas.microsoft.com/office/drawing/2014/main" id="{9458419D-6004-403C-B74F-4CB3F3F27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598">
              <a:extLst>
                <a:ext uri="{FF2B5EF4-FFF2-40B4-BE49-F238E27FC236}">
                  <a16:creationId xmlns:a16="http://schemas.microsoft.com/office/drawing/2014/main" id="{E300D420-0B24-4456-A431-21CEA010B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Oval 599">
              <a:extLst>
                <a:ext uri="{FF2B5EF4-FFF2-40B4-BE49-F238E27FC236}">
                  <a16:creationId xmlns:a16="http://schemas.microsoft.com/office/drawing/2014/main" id="{BF22BCFF-3BA6-470F-B466-330646D2D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600">
              <a:extLst>
                <a:ext uri="{FF2B5EF4-FFF2-40B4-BE49-F238E27FC236}">
                  <a16:creationId xmlns:a16="http://schemas.microsoft.com/office/drawing/2014/main" id="{0CD74493-BB7D-4F4E-AE44-8F3DFD5A7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601">
              <a:extLst>
                <a:ext uri="{FF2B5EF4-FFF2-40B4-BE49-F238E27FC236}">
                  <a16:creationId xmlns:a16="http://schemas.microsoft.com/office/drawing/2014/main" id="{9C867FBD-CE1C-431B-A481-9311E3A53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Oval 602">
              <a:extLst>
                <a:ext uri="{FF2B5EF4-FFF2-40B4-BE49-F238E27FC236}">
                  <a16:creationId xmlns:a16="http://schemas.microsoft.com/office/drawing/2014/main" id="{BD9B9DC9-1715-41B1-A4CB-109682B11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603">
              <a:extLst>
                <a:ext uri="{FF2B5EF4-FFF2-40B4-BE49-F238E27FC236}">
                  <a16:creationId xmlns:a16="http://schemas.microsoft.com/office/drawing/2014/main" id="{6212C8ED-90D4-4C16-984E-4B1BEC6F7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Oval 604">
              <a:extLst>
                <a:ext uri="{FF2B5EF4-FFF2-40B4-BE49-F238E27FC236}">
                  <a16:creationId xmlns:a16="http://schemas.microsoft.com/office/drawing/2014/main" id="{5ED31247-83AB-401F-82B6-14A5A5567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605">
              <a:extLst>
                <a:ext uri="{FF2B5EF4-FFF2-40B4-BE49-F238E27FC236}">
                  <a16:creationId xmlns:a16="http://schemas.microsoft.com/office/drawing/2014/main" id="{3D26C7A0-59F7-40DE-AB4F-E3F2D5592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606">
              <a:extLst>
                <a:ext uri="{FF2B5EF4-FFF2-40B4-BE49-F238E27FC236}">
                  <a16:creationId xmlns:a16="http://schemas.microsoft.com/office/drawing/2014/main" id="{C24D6242-34A9-4AF9-83A9-B12F7C5CA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4" name="Rectangle 593">
            <a:extLst>
              <a:ext uri="{FF2B5EF4-FFF2-40B4-BE49-F238E27FC236}">
                <a16:creationId xmlns:a16="http://schemas.microsoft.com/office/drawing/2014/main" id="{3138C2BC-151F-4984-AECE-6E4AEBE129F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858500" y="6371344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3D934C-34A3-4EDD-8F1A-A920A2AB1F01}"/>
              </a:ext>
            </a:extLst>
          </p:cNvPr>
          <p:cNvSpPr/>
          <p:nvPr/>
        </p:nvSpPr>
        <p:spPr>
          <a:xfrm>
            <a:off x="5631543" y="1498597"/>
            <a:ext cx="9289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42FA26A-0C69-4252-899B-A0896BCC86A8}"/>
              </a:ext>
            </a:extLst>
          </p:cNvPr>
          <p:cNvGrpSpPr/>
          <p:nvPr/>
        </p:nvGrpSpPr>
        <p:grpSpPr>
          <a:xfrm>
            <a:off x="2868308" y="1888217"/>
            <a:ext cx="3060701" cy="4733926"/>
            <a:chOff x="1300163" y="1920875"/>
            <a:chExt cx="3060701" cy="47339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3697656-096A-4B6A-8DB8-3F3A0CD0E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3026" y="1920875"/>
              <a:ext cx="1422400" cy="1176338"/>
            </a:xfrm>
            <a:custGeom>
              <a:avLst/>
              <a:gdLst>
                <a:gd name="T0" fmla="*/ 579 w 579"/>
                <a:gd name="T1" fmla="*/ 0 h 480"/>
                <a:gd name="T2" fmla="*/ 579 w 579"/>
                <a:gd name="T3" fmla="*/ 480 h 480"/>
                <a:gd name="T4" fmla="*/ 0 w 579"/>
                <a:gd name="T5" fmla="*/ 480 h 480"/>
                <a:gd name="T6" fmla="*/ 579 w 579"/>
                <a:gd name="T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9" h="480">
                  <a:moveTo>
                    <a:pt x="579" y="0"/>
                  </a:moveTo>
                  <a:cubicBezTo>
                    <a:pt x="579" y="480"/>
                    <a:pt x="579" y="480"/>
                    <a:pt x="579" y="48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63" y="215"/>
                    <a:pt x="298" y="13"/>
                    <a:pt x="5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920F041A-2B68-4467-BB30-1BAE3D82D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163" y="3228975"/>
              <a:ext cx="1465263" cy="1284288"/>
            </a:xfrm>
            <a:custGeom>
              <a:avLst/>
              <a:gdLst>
                <a:gd name="T0" fmla="*/ 596 w 596"/>
                <a:gd name="T1" fmla="*/ 0 h 524"/>
                <a:gd name="T2" fmla="*/ 596 w 596"/>
                <a:gd name="T3" fmla="*/ 524 h 524"/>
                <a:gd name="T4" fmla="*/ 179 w 596"/>
                <a:gd name="T5" fmla="*/ 524 h 524"/>
                <a:gd name="T6" fmla="*/ 179 w 596"/>
                <a:gd name="T7" fmla="*/ 524 h 524"/>
                <a:gd name="T8" fmla="*/ 1 w 596"/>
                <a:gd name="T9" fmla="*/ 99 h 524"/>
                <a:gd name="T10" fmla="*/ 7 w 596"/>
                <a:gd name="T11" fmla="*/ 0 h 524"/>
                <a:gd name="T12" fmla="*/ 596 w 596"/>
                <a:gd name="T13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524">
                  <a:moveTo>
                    <a:pt x="596" y="0"/>
                  </a:moveTo>
                  <a:cubicBezTo>
                    <a:pt x="596" y="524"/>
                    <a:pt x="596" y="524"/>
                    <a:pt x="596" y="524"/>
                  </a:cubicBezTo>
                  <a:cubicBezTo>
                    <a:pt x="179" y="524"/>
                    <a:pt x="179" y="524"/>
                    <a:pt x="179" y="524"/>
                  </a:cubicBezTo>
                  <a:cubicBezTo>
                    <a:pt x="179" y="524"/>
                    <a:pt x="179" y="524"/>
                    <a:pt x="179" y="524"/>
                  </a:cubicBezTo>
                  <a:cubicBezTo>
                    <a:pt x="71" y="414"/>
                    <a:pt x="4" y="264"/>
                    <a:pt x="1" y="99"/>
                  </a:cubicBezTo>
                  <a:cubicBezTo>
                    <a:pt x="0" y="66"/>
                    <a:pt x="3" y="32"/>
                    <a:pt x="7" y="0"/>
                  </a:cubicBezTo>
                  <a:lnTo>
                    <a:pt x="59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EBFE275-3D74-4A28-9816-A4498BF4A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788" y="4645025"/>
              <a:ext cx="909638" cy="1171575"/>
            </a:xfrm>
            <a:custGeom>
              <a:avLst/>
              <a:gdLst>
                <a:gd name="T0" fmla="*/ 0 w 370"/>
                <a:gd name="T1" fmla="*/ 0 h 478"/>
                <a:gd name="T2" fmla="*/ 370 w 370"/>
                <a:gd name="T3" fmla="*/ 0 h 478"/>
                <a:gd name="T4" fmla="*/ 370 w 370"/>
                <a:gd name="T5" fmla="*/ 478 h 478"/>
                <a:gd name="T6" fmla="*/ 164 w 370"/>
                <a:gd name="T7" fmla="*/ 478 h 478"/>
                <a:gd name="T8" fmla="*/ 116 w 370"/>
                <a:gd name="T9" fmla="*/ 429 h 478"/>
                <a:gd name="T10" fmla="*/ 116 w 370"/>
                <a:gd name="T11" fmla="*/ 339 h 478"/>
                <a:gd name="T12" fmla="*/ 0 w 370"/>
                <a:gd name="T13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0" h="478">
                  <a:moveTo>
                    <a:pt x="0" y="0"/>
                  </a:moveTo>
                  <a:cubicBezTo>
                    <a:pt x="370" y="0"/>
                    <a:pt x="370" y="0"/>
                    <a:pt x="370" y="0"/>
                  </a:cubicBezTo>
                  <a:cubicBezTo>
                    <a:pt x="370" y="478"/>
                    <a:pt x="370" y="478"/>
                    <a:pt x="370" y="478"/>
                  </a:cubicBezTo>
                  <a:cubicBezTo>
                    <a:pt x="164" y="478"/>
                    <a:pt x="164" y="478"/>
                    <a:pt x="164" y="478"/>
                  </a:cubicBezTo>
                  <a:cubicBezTo>
                    <a:pt x="137" y="478"/>
                    <a:pt x="116" y="456"/>
                    <a:pt x="116" y="429"/>
                  </a:cubicBezTo>
                  <a:cubicBezTo>
                    <a:pt x="116" y="339"/>
                    <a:pt x="116" y="339"/>
                    <a:pt x="116" y="339"/>
                  </a:cubicBezTo>
                  <a:cubicBezTo>
                    <a:pt x="116" y="216"/>
                    <a:pt x="74" y="97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F4BE45D9-BDCE-4B67-B744-14146FA67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776" y="1920875"/>
              <a:ext cx="1423988" cy="1176338"/>
            </a:xfrm>
            <a:custGeom>
              <a:avLst/>
              <a:gdLst>
                <a:gd name="T0" fmla="*/ 579 w 579"/>
                <a:gd name="T1" fmla="*/ 480 h 480"/>
                <a:gd name="T2" fmla="*/ 0 w 579"/>
                <a:gd name="T3" fmla="*/ 480 h 480"/>
                <a:gd name="T4" fmla="*/ 0 w 579"/>
                <a:gd name="T5" fmla="*/ 0 h 480"/>
                <a:gd name="T6" fmla="*/ 579 w 57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9" h="480">
                  <a:moveTo>
                    <a:pt x="579" y="480"/>
                  </a:moveTo>
                  <a:cubicBezTo>
                    <a:pt x="0" y="480"/>
                    <a:pt x="0" y="480"/>
                    <a:pt x="0" y="4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3" y="12"/>
                    <a:pt x="517" y="213"/>
                    <a:pt x="579" y="4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124E4BE2-C2A4-4A84-A8F6-474AE13DA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776" y="4645025"/>
              <a:ext cx="912813" cy="1171575"/>
            </a:xfrm>
            <a:custGeom>
              <a:avLst/>
              <a:gdLst>
                <a:gd name="T0" fmla="*/ 0 w 371"/>
                <a:gd name="T1" fmla="*/ 0 h 478"/>
                <a:gd name="T2" fmla="*/ 371 w 371"/>
                <a:gd name="T3" fmla="*/ 0 h 478"/>
                <a:gd name="T4" fmla="*/ 254 w 371"/>
                <a:gd name="T5" fmla="*/ 343 h 478"/>
                <a:gd name="T6" fmla="*/ 254 w 371"/>
                <a:gd name="T7" fmla="*/ 429 h 478"/>
                <a:gd name="T8" fmla="*/ 206 w 371"/>
                <a:gd name="T9" fmla="*/ 478 h 478"/>
                <a:gd name="T10" fmla="*/ 0 w 371"/>
                <a:gd name="T11" fmla="*/ 478 h 478"/>
                <a:gd name="T12" fmla="*/ 0 w 371"/>
                <a:gd name="T13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1" h="478">
                  <a:moveTo>
                    <a:pt x="0" y="0"/>
                  </a:moveTo>
                  <a:cubicBezTo>
                    <a:pt x="371" y="0"/>
                    <a:pt x="371" y="0"/>
                    <a:pt x="371" y="0"/>
                  </a:cubicBezTo>
                  <a:cubicBezTo>
                    <a:pt x="296" y="98"/>
                    <a:pt x="254" y="218"/>
                    <a:pt x="254" y="343"/>
                  </a:cubicBezTo>
                  <a:cubicBezTo>
                    <a:pt x="254" y="429"/>
                    <a:pt x="254" y="429"/>
                    <a:pt x="254" y="429"/>
                  </a:cubicBezTo>
                  <a:cubicBezTo>
                    <a:pt x="254" y="456"/>
                    <a:pt x="233" y="478"/>
                    <a:pt x="206" y="478"/>
                  </a:cubicBezTo>
                  <a:cubicBezTo>
                    <a:pt x="0" y="478"/>
                    <a:pt x="0" y="478"/>
                    <a:pt x="0" y="4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2E9DDA19-4AD1-4FDD-A3B1-A3E1ECEA1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776" y="3228975"/>
              <a:ext cx="1462088" cy="1284288"/>
            </a:xfrm>
            <a:custGeom>
              <a:avLst/>
              <a:gdLst>
                <a:gd name="T0" fmla="*/ 595 w 595"/>
                <a:gd name="T1" fmla="*/ 88 h 524"/>
                <a:gd name="T2" fmla="*/ 419 w 595"/>
                <a:gd name="T3" fmla="*/ 522 h 524"/>
                <a:gd name="T4" fmla="*/ 417 w 595"/>
                <a:gd name="T5" fmla="*/ 524 h 524"/>
                <a:gd name="T6" fmla="*/ 0 w 595"/>
                <a:gd name="T7" fmla="*/ 524 h 524"/>
                <a:gd name="T8" fmla="*/ 0 w 595"/>
                <a:gd name="T9" fmla="*/ 0 h 524"/>
                <a:gd name="T10" fmla="*/ 589 w 595"/>
                <a:gd name="T11" fmla="*/ 0 h 524"/>
                <a:gd name="T12" fmla="*/ 595 w 595"/>
                <a:gd name="T13" fmla="*/ 88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5" h="524">
                  <a:moveTo>
                    <a:pt x="595" y="88"/>
                  </a:moveTo>
                  <a:cubicBezTo>
                    <a:pt x="595" y="257"/>
                    <a:pt x="528" y="410"/>
                    <a:pt x="419" y="522"/>
                  </a:cubicBezTo>
                  <a:cubicBezTo>
                    <a:pt x="418" y="523"/>
                    <a:pt x="417" y="523"/>
                    <a:pt x="417" y="524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89" y="0"/>
                    <a:pt x="589" y="0"/>
                    <a:pt x="589" y="0"/>
                  </a:cubicBezTo>
                  <a:cubicBezTo>
                    <a:pt x="593" y="29"/>
                    <a:pt x="595" y="58"/>
                    <a:pt x="595" y="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A28C14F6-FB35-4C0F-B284-29932BEC9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363" y="5888038"/>
              <a:ext cx="1387475" cy="207963"/>
            </a:xfrm>
            <a:custGeom>
              <a:avLst/>
              <a:gdLst>
                <a:gd name="T0" fmla="*/ 43 w 564"/>
                <a:gd name="T1" fmla="*/ 85 h 85"/>
                <a:gd name="T2" fmla="*/ 521 w 564"/>
                <a:gd name="T3" fmla="*/ 85 h 85"/>
                <a:gd name="T4" fmla="*/ 564 w 564"/>
                <a:gd name="T5" fmla="*/ 42 h 85"/>
                <a:gd name="T6" fmla="*/ 521 w 564"/>
                <a:gd name="T7" fmla="*/ 0 h 85"/>
                <a:gd name="T8" fmla="*/ 43 w 564"/>
                <a:gd name="T9" fmla="*/ 0 h 85"/>
                <a:gd name="T10" fmla="*/ 0 w 564"/>
                <a:gd name="T11" fmla="*/ 42 h 85"/>
                <a:gd name="T12" fmla="*/ 43 w 564"/>
                <a:gd name="T1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4" h="85">
                  <a:moveTo>
                    <a:pt x="43" y="85"/>
                  </a:moveTo>
                  <a:cubicBezTo>
                    <a:pt x="521" y="85"/>
                    <a:pt x="521" y="85"/>
                    <a:pt x="521" y="85"/>
                  </a:cubicBezTo>
                  <a:cubicBezTo>
                    <a:pt x="545" y="85"/>
                    <a:pt x="564" y="66"/>
                    <a:pt x="564" y="42"/>
                  </a:cubicBezTo>
                  <a:cubicBezTo>
                    <a:pt x="564" y="19"/>
                    <a:pt x="545" y="0"/>
                    <a:pt x="52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19" y="85"/>
                    <a:pt x="43" y="85"/>
                  </a:cubicBez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C141BD42-FCEA-42A7-BEB1-0775DCE02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363" y="6167438"/>
              <a:ext cx="1387475" cy="207963"/>
            </a:xfrm>
            <a:custGeom>
              <a:avLst/>
              <a:gdLst>
                <a:gd name="T0" fmla="*/ 521 w 564"/>
                <a:gd name="T1" fmla="*/ 0 h 85"/>
                <a:gd name="T2" fmla="*/ 43 w 564"/>
                <a:gd name="T3" fmla="*/ 0 h 85"/>
                <a:gd name="T4" fmla="*/ 0 w 564"/>
                <a:gd name="T5" fmla="*/ 43 h 85"/>
                <a:gd name="T6" fmla="*/ 43 w 564"/>
                <a:gd name="T7" fmla="*/ 85 h 85"/>
                <a:gd name="T8" fmla="*/ 521 w 564"/>
                <a:gd name="T9" fmla="*/ 85 h 85"/>
                <a:gd name="T10" fmla="*/ 564 w 564"/>
                <a:gd name="T11" fmla="*/ 43 h 85"/>
                <a:gd name="T12" fmla="*/ 521 w 56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4" h="85">
                  <a:moveTo>
                    <a:pt x="521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6"/>
                    <a:pt x="19" y="85"/>
                    <a:pt x="43" y="85"/>
                  </a:cubicBezTo>
                  <a:cubicBezTo>
                    <a:pt x="521" y="85"/>
                    <a:pt x="521" y="85"/>
                    <a:pt x="521" y="85"/>
                  </a:cubicBezTo>
                  <a:cubicBezTo>
                    <a:pt x="545" y="85"/>
                    <a:pt x="564" y="66"/>
                    <a:pt x="564" y="43"/>
                  </a:cubicBezTo>
                  <a:cubicBezTo>
                    <a:pt x="564" y="19"/>
                    <a:pt x="545" y="0"/>
                    <a:pt x="521" y="0"/>
                  </a:cubicBez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26732458-61E4-4167-924D-05FBE585D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8" y="6446838"/>
              <a:ext cx="1004888" cy="207963"/>
            </a:xfrm>
            <a:custGeom>
              <a:avLst/>
              <a:gdLst>
                <a:gd name="T0" fmla="*/ 367 w 409"/>
                <a:gd name="T1" fmla="*/ 0 h 85"/>
                <a:gd name="T2" fmla="*/ 42 w 409"/>
                <a:gd name="T3" fmla="*/ 0 h 85"/>
                <a:gd name="T4" fmla="*/ 0 w 409"/>
                <a:gd name="T5" fmla="*/ 43 h 85"/>
                <a:gd name="T6" fmla="*/ 42 w 409"/>
                <a:gd name="T7" fmla="*/ 85 h 85"/>
                <a:gd name="T8" fmla="*/ 367 w 409"/>
                <a:gd name="T9" fmla="*/ 85 h 85"/>
                <a:gd name="T10" fmla="*/ 409 w 409"/>
                <a:gd name="T11" fmla="*/ 43 h 85"/>
                <a:gd name="T12" fmla="*/ 367 w 409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85">
                  <a:moveTo>
                    <a:pt x="367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6"/>
                    <a:pt x="19" y="85"/>
                    <a:pt x="42" y="85"/>
                  </a:cubicBezTo>
                  <a:cubicBezTo>
                    <a:pt x="367" y="85"/>
                    <a:pt x="367" y="85"/>
                    <a:pt x="367" y="85"/>
                  </a:cubicBezTo>
                  <a:cubicBezTo>
                    <a:pt x="390" y="85"/>
                    <a:pt x="409" y="66"/>
                    <a:pt x="409" y="43"/>
                  </a:cubicBezTo>
                  <a:cubicBezTo>
                    <a:pt x="409" y="19"/>
                    <a:pt x="390" y="0"/>
                    <a:pt x="367" y="0"/>
                  </a:cubicBez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1" name="Oval 420">
            <a:extLst>
              <a:ext uri="{FF2B5EF4-FFF2-40B4-BE49-F238E27FC236}">
                <a16:creationId xmlns:a16="http://schemas.microsoft.com/office/drawing/2014/main" id="{2FB5E663-B03A-42DF-AC05-AE1089A17E89}"/>
              </a:ext>
            </a:extLst>
          </p:cNvPr>
          <p:cNvSpPr/>
          <p:nvPr/>
        </p:nvSpPr>
        <p:spPr>
          <a:xfrm>
            <a:off x="6547166" y="5514259"/>
            <a:ext cx="614355" cy="614355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7" name="Oval 436">
            <a:extLst>
              <a:ext uri="{FF2B5EF4-FFF2-40B4-BE49-F238E27FC236}">
                <a16:creationId xmlns:a16="http://schemas.microsoft.com/office/drawing/2014/main" id="{DE1E88EF-B6F3-4AC6-BDC9-B02B68894E9E}"/>
              </a:ext>
            </a:extLst>
          </p:cNvPr>
          <p:cNvSpPr/>
          <p:nvPr/>
        </p:nvSpPr>
        <p:spPr>
          <a:xfrm>
            <a:off x="6547166" y="2379351"/>
            <a:ext cx="614355" cy="614355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8" name="TextBox 437">
            <a:extLst>
              <a:ext uri="{FF2B5EF4-FFF2-40B4-BE49-F238E27FC236}">
                <a16:creationId xmlns:a16="http://schemas.microsoft.com/office/drawing/2014/main" id="{19F8659D-EEEC-4567-80D7-8802EA258C21}"/>
              </a:ext>
            </a:extLst>
          </p:cNvPr>
          <p:cNvSpPr txBox="1"/>
          <p:nvPr/>
        </p:nvSpPr>
        <p:spPr>
          <a:xfrm>
            <a:off x="6654469" y="2524945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439" name="Rectangle 17">
            <a:extLst>
              <a:ext uri="{FF2B5EF4-FFF2-40B4-BE49-F238E27FC236}">
                <a16:creationId xmlns:a16="http://schemas.microsoft.com/office/drawing/2014/main" id="{390E4A41-F26A-4FCC-9838-0A69A0EDDBF4}"/>
              </a:ext>
            </a:extLst>
          </p:cNvPr>
          <p:cNvSpPr>
            <a:spLocks/>
          </p:cNvSpPr>
          <p:nvPr/>
        </p:nvSpPr>
        <p:spPr bwMode="auto">
          <a:xfrm>
            <a:off x="7400761" y="2404177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440" name="Rectangle 17">
            <a:extLst>
              <a:ext uri="{FF2B5EF4-FFF2-40B4-BE49-F238E27FC236}">
                <a16:creationId xmlns:a16="http://schemas.microsoft.com/office/drawing/2014/main" id="{DFA23785-6FC0-442E-9073-1AD37CC8CEB5}"/>
              </a:ext>
            </a:extLst>
          </p:cNvPr>
          <p:cNvSpPr>
            <a:spLocks/>
          </p:cNvSpPr>
          <p:nvPr/>
        </p:nvSpPr>
        <p:spPr bwMode="auto">
          <a:xfrm>
            <a:off x="7400761" y="3968396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441" name="Rectangle 17">
            <a:extLst>
              <a:ext uri="{FF2B5EF4-FFF2-40B4-BE49-F238E27FC236}">
                <a16:creationId xmlns:a16="http://schemas.microsoft.com/office/drawing/2014/main" id="{90EAE10A-9BE8-48E9-AC9C-AC5CF45E4F34}"/>
              </a:ext>
            </a:extLst>
          </p:cNvPr>
          <p:cNvSpPr>
            <a:spLocks/>
          </p:cNvSpPr>
          <p:nvPr/>
        </p:nvSpPr>
        <p:spPr bwMode="auto">
          <a:xfrm>
            <a:off x="7400761" y="5535853"/>
            <a:ext cx="1922932" cy="57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reliability. By using simple alignments we have created</a:t>
            </a:r>
          </a:p>
        </p:txBody>
      </p:sp>
      <p:sp>
        <p:nvSpPr>
          <p:cNvPr id="445" name="Oval 444">
            <a:extLst>
              <a:ext uri="{FF2B5EF4-FFF2-40B4-BE49-F238E27FC236}">
                <a16:creationId xmlns:a16="http://schemas.microsoft.com/office/drawing/2014/main" id="{F74F9081-79B9-4067-A782-A2F38F3B4B1B}"/>
              </a:ext>
            </a:extLst>
          </p:cNvPr>
          <p:cNvSpPr/>
          <p:nvPr/>
        </p:nvSpPr>
        <p:spPr>
          <a:xfrm>
            <a:off x="6547166" y="3946805"/>
            <a:ext cx="614355" cy="614355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6" name="TextBox 445">
            <a:extLst>
              <a:ext uri="{FF2B5EF4-FFF2-40B4-BE49-F238E27FC236}">
                <a16:creationId xmlns:a16="http://schemas.microsoft.com/office/drawing/2014/main" id="{FDE7B1DF-55A9-445E-ACF4-AC63C932BBDF}"/>
              </a:ext>
            </a:extLst>
          </p:cNvPr>
          <p:cNvSpPr txBox="1"/>
          <p:nvPr/>
        </p:nvSpPr>
        <p:spPr>
          <a:xfrm>
            <a:off x="6636538" y="4092400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0D69241F-18BC-482C-A261-C4A18122615E}"/>
              </a:ext>
            </a:extLst>
          </p:cNvPr>
          <p:cNvSpPr txBox="1"/>
          <p:nvPr/>
        </p:nvSpPr>
        <p:spPr>
          <a:xfrm>
            <a:off x="6636538" y="5659854"/>
            <a:ext cx="4356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roup 213">
            <a:extLst>
              <a:ext uri="{FF2B5EF4-FFF2-40B4-BE49-F238E27FC236}">
                <a16:creationId xmlns:a16="http://schemas.microsoft.com/office/drawing/2014/main" id="{281A61D8-F122-45E9-ABE7-CDD83662A3C1}"/>
              </a:ext>
            </a:extLst>
          </p:cNvPr>
          <p:cNvGrpSpPr/>
          <p:nvPr/>
        </p:nvGrpSpPr>
        <p:grpSpPr>
          <a:xfrm>
            <a:off x="676275" y="307975"/>
            <a:ext cx="10839450" cy="6359526"/>
            <a:chOff x="4070805" y="2031095"/>
            <a:chExt cx="2435226" cy="1428751"/>
          </a:xfrm>
          <a:solidFill>
            <a:schemeClr val="bg2">
              <a:lumMod val="10000"/>
            </a:schemeClr>
          </a:solidFill>
        </p:grpSpPr>
        <p:sp>
          <p:nvSpPr>
            <p:cNvPr id="215" name="Freeform 438">
              <a:extLst>
                <a:ext uri="{FF2B5EF4-FFF2-40B4-BE49-F238E27FC236}">
                  <a16:creationId xmlns:a16="http://schemas.microsoft.com/office/drawing/2014/main" id="{A0E4C0E2-AF43-43AA-B69B-E9A9D656F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439">
              <a:extLst>
                <a:ext uri="{FF2B5EF4-FFF2-40B4-BE49-F238E27FC236}">
                  <a16:creationId xmlns:a16="http://schemas.microsoft.com/office/drawing/2014/main" id="{99630594-1700-40EB-9D96-994B24A41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Oval 440">
              <a:extLst>
                <a:ext uri="{FF2B5EF4-FFF2-40B4-BE49-F238E27FC236}">
                  <a16:creationId xmlns:a16="http://schemas.microsoft.com/office/drawing/2014/main" id="{9A5E9106-C37A-4487-8850-0B7233173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Oval 441">
              <a:extLst>
                <a:ext uri="{FF2B5EF4-FFF2-40B4-BE49-F238E27FC236}">
                  <a16:creationId xmlns:a16="http://schemas.microsoft.com/office/drawing/2014/main" id="{E16A2375-3553-4B3D-9AEA-2912BF58C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Oval 442">
              <a:extLst>
                <a:ext uri="{FF2B5EF4-FFF2-40B4-BE49-F238E27FC236}">
                  <a16:creationId xmlns:a16="http://schemas.microsoft.com/office/drawing/2014/main" id="{94009DCA-A3CA-45BE-982B-500EA39C1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443">
              <a:extLst>
                <a:ext uri="{FF2B5EF4-FFF2-40B4-BE49-F238E27FC236}">
                  <a16:creationId xmlns:a16="http://schemas.microsoft.com/office/drawing/2014/main" id="{66AA4E1B-22D8-49FB-AC25-CBD274911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Oval 444">
              <a:extLst>
                <a:ext uri="{FF2B5EF4-FFF2-40B4-BE49-F238E27FC236}">
                  <a16:creationId xmlns:a16="http://schemas.microsoft.com/office/drawing/2014/main" id="{E5A7D03E-A7FF-4A6C-B6BC-7A1408F11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Oval 445">
              <a:extLst>
                <a:ext uri="{FF2B5EF4-FFF2-40B4-BE49-F238E27FC236}">
                  <a16:creationId xmlns:a16="http://schemas.microsoft.com/office/drawing/2014/main" id="{1296D17D-8D59-4895-93D0-E28DEAD1C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Oval 446">
              <a:extLst>
                <a:ext uri="{FF2B5EF4-FFF2-40B4-BE49-F238E27FC236}">
                  <a16:creationId xmlns:a16="http://schemas.microsoft.com/office/drawing/2014/main" id="{35BBF292-0A22-4772-A834-5343ECB27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447">
              <a:extLst>
                <a:ext uri="{FF2B5EF4-FFF2-40B4-BE49-F238E27FC236}">
                  <a16:creationId xmlns:a16="http://schemas.microsoft.com/office/drawing/2014/main" id="{3D9BC11A-F619-4A29-8660-8E371D650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Oval 448">
              <a:extLst>
                <a:ext uri="{FF2B5EF4-FFF2-40B4-BE49-F238E27FC236}">
                  <a16:creationId xmlns:a16="http://schemas.microsoft.com/office/drawing/2014/main" id="{81000F15-9EE2-43AF-90C9-60FE04904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449">
              <a:extLst>
                <a:ext uri="{FF2B5EF4-FFF2-40B4-BE49-F238E27FC236}">
                  <a16:creationId xmlns:a16="http://schemas.microsoft.com/office/drawing/2014/main" id="{8D9AED79-6483-4E8E-97EB-608E130A7C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Oval 450">
              <a:extLst>
                <a:ext uri="{FF2B5EF4-FFF2-40B4-BE49-F238E27FC236}">
                  <a16:creationId xmlns:a16="http://schemas.microsoft.com/office/drawing/2014/main" id="{28D6775C-29FC-43DA-99A0-D9D8C7AFC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451">
              <a:extLst>
                <a:ext uri="{FF2B5EF4-FFF2-40B4-BE49-F238E27FC236}">
                  <a16:creationId xmlns:a16="http://schemas.microsoft.com/office/drawing/2014/main" id="{E6CEA438-C319-4264-977F-7375356CD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452">
              <a:extLst>
                <a:ext uri="{FF2B5EF4-FFF2-40B4-BE49-F238E27FC236}">
                  <a16:creationId xmlns:a16="http://schemas.microsoft.com/office/drawing/2014/main" id="{78DDD977-447D-46F9-8544-D59C65B730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Oval 453">
              <a:extLst>
                <a:ext uri="{FF2B5EF4-FFF2-40B4-BE49-F238E27FC236}">
                  <a16:creationId xmlns:a16="http://schemas.microsoft.com/office/drawing/2014/main" id="{7C9A454E-8E6F-466C-A1BC-76039838A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Oval 454">
              <a:extLst>
                <a:ext uri="{FF2B5EF4-FFF2-40B4-BE49-F238E27FC236}">
                  <a16:creationId xmlns:a16="http://schemas.microsoft.com/office/drawing/2014/main" id="{6475D65A-F0F2-4466-9B66-D15CA8969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455">
              <a:extLst>
                <a:ext uri="{FF2B5EF4-FFF2-40B4-BE49-F238E27FC236}">
                  <a16:creationId xmlns:a16="http://schemas.microsoft.com/office/drawing/2014/main" id="{BD94C4FE-C456-4E65-A039-E94536906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456">
              <a:extLst>
                <a:ext uri="{FF2B5EF4-FFF2-40B4-BE49-F238E27FC236}">
                  <a16:creationId xmlns:a16="http://schemas.microsoft.com/office/drawing/2014/main" id="{0EEAC9E6-8552-4D99-8C71-994A36E2D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Oval 457">
              <a:extLst>
                <a:ext uri="{FF2B5EF4-FFF2-40B4-BE49-F238E27FC236}">
                  <a16:creationId xmlns:a16="http://schemas.microsoft.com/office/drawing/2014/main" id="{D1AAB596-58DC-4352-897C-CC48E023F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Oval 458">
              <a:extLst>
                <a:ext uri="{FF2B5EF4-FFF2-40B4-BE49-F238E27FC236}">
                  <a16:creationId xmlns:a16="http://schemas.microsoft.com/office/drawing/2014/main" id="{085250FC-B94F-4F93-AAC9-0E93EC309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459">
              <a:extLst>
                <a:ext uri="{FF2B5EF4-FFF2-40B4-BE49-F238E27FC236}">
                  <a16:creationId xmlns:a16="http://schemas.microsoft.com/office/drawing/2014/main" id="{D6CD267A-55A1-41CD-8C2A-05FB859E5E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460">
              <a:extLst>
                <a:ext uri="{FF2B5EF4-FFF2-40B4-BE49-F238E27FC236}">
                  <a16:creationId xmlns:a16="http://schemas.microsoft.com/office/drawing/2014/main" id="{F3CC0FDA-8D4D-4AAB-9823-35F0ECD7AF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Oval 461">
              <a:extLst>
                <a:ext uri="{FF2B5EF4-FFF2-40B4-BE49-F238E27FC236}">
                  <a16:creationId xmlns:a16="http://schemas.microsoft.com/office/drawing/2014/main" id="{2425914C-D099-49EC-A847-DFAF731AD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462">
              <a:extLst>
                <a:ext uri="{FF2B5EF4-FFF2-40B4-BE49-F238E27FC236}">
                  <a16:creationId xmlns:a16="http://schemas.microsoft.com/office/drawing/2014/main" id="{B9D200B8-C6A0-4549-A7BC-065D995A9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463">
              <a:extLst>
                <a:ext uri="{FF2B5EF4-FFF2-40B4-BE49-F238E27FC236}">
                  <a16:creationId xmlns:a16="http://schemas.microsoft.com/office/drawing/2014/main" id="{EFC3241B-2D53-4677-B37B-DDBFB4158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464">
              <a:extLst>
                <a:ext uri="{FF2B5EF4-FFF2-40B4-BE49-F238E27FC236}">
                  <a16:creationId xmlns:a16="http://schemas.microsoft.com/office/drawing/2014/main" id="{C4B2EFDB-157A-466B-B928-D8F030C26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465">
              <a:extLst>
                <a:ext uri="{FF2B5EF4-FFF2-40B4-BE49-F238E27FC236}">
                  <a16:creationId xmlns:a16="http://schemas.microsoft.com/office/drawing/2014/main" id="{4715119E-D802-45AB-8EB6-78269C958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466">
              <a:extLst>
                <a:ext uri="{FF2B5EF4-FFF2-40B4-BE49-F238E27FC236}">
                  <a16:creationId xmlns:a16="http://schemas.microsoft.com/office/drawing/2014/main" id="{F90695AB-D639-4323-9F0F-FF1D39B5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467">
              <a:extLst>
                <a:ext uri="{FF2B5EF4-FFF2-40B4-BE49-F238E27FC236}">
                  <a16:creationId xmlns:a16="http://schemas.microsoft.com/office/drawing/2014/main" id="{573D55FB-1D94-4007-B0ED-73BD3C6102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468">
              <a:extLst>
                <a:ext uri="{FF2B5EF4-FFF2-40B4-BE49-F238E27FC236}">
                  <a16:creationId xmlns:a16="http://schemas.microsoft.com/office/drawing/2014/main" id="{5AEF6D1B-AE04-41DF-8AFA-586C85D17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Oval 469">
              <a:extLst>
                <a:ext uri="{FF2B5EF4-FFF2-40B4-BE49-F238E27FC236}">
                  <a16:creationId xmlns:a16="http://schemas.microsoft.com/office/drawing/2014/main" id="{A09F23A9-B2D7-4D98-936E-741A6C5B1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470">
              <a:extLst>
                <a:ext uri="{FF2B5EF4-FFF2-40B4-BE49-F238E27FC236}">
                  <a16:creationId xmlns:a16="http://schemas.microsoft.com/office/drawing/2014/main" id="{44009B1F-58FF-45D7-90CC-9719947F3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471">
              <a:extLst>
                <a:ext uri="{FF2B5EF4-FFF2-40B4-BE49-F238E27FC236}">
                  <a16:creationId xmlns:a16="http://schemas.microsoft.com/office/drawing/2014/main" id="{665E4ABE-8B9E-41C7-8DFE-C4BDF5102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472">
              <a:extLst>
                <a:ext uri="{FF2B5EF4-FFF2-40B4-BE49-F238E27FC236}">
                  <a16:creationId xmlns:a16="http://schemas.microsoft.com/office/drawing/2014/main" id="{1EFE9EC1-D77E-4D5C-9465-D146BE3DC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473">
              <a:extLst>
                <a:ext uri="{FF2B5EF4-FFF2-40B4-BE49-F238E27FC236}">
                  <a16:creationId xmlns:a16="http://schemas.microsoft.com/office/drawing/2014/main" id="{D2C34829-6F97-4AA4-98ED-352957F5D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74">
              <a:extLst>
                <a:ext uri="{FF2B5EF4-FFF2-40B4-BE49-F238E27FC236}">
                  <a16:creationId xmlns:a16="http://schemas.microsoft.com/office/drawing/2014/main" id="{5C04CFAE-C402-4824-9B82-7A9496B7D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475">
              <a:extLst>
                <a:ext uri="{FF2B5EF4-FFF2-40B4-BE49-F238E27FC236}">
                  <a16:creationId xmlns:a16="http://schemas.microsoft.com/office/drawing/2014/main" id="{D5948A98-4B6A-4698-988D-EF90E9BD5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76">
              <a:extLst>
                <a:ext uri="{FF2B5EF4-FFF2-40B4-BE49-F238E27FC236}">
                  <a16:creationId xmlns:a16="http://schemas.microsoft.com/office/drawing/2014/main" id="{43FD091C-3D28-465A-BF68-69DA67A19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77">
              <a:extLst>
                <a:ext uri="{FF2B5EF4-FFF2-40B4-BE49-F238E27FC236}">
                  <a16:creationId xmlns:a16="http://schemas.microsoft.com/office/drawing/2014/main" id="{4712B30E-FBA7-4704-ABBA-5C316192C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478">
              <a:extLst>
                <a:ext uri="{FF2B5EF4-FFF2-40B4-BE49-F238E27FC236}">
                  <a16:creationId xmlns:a16="http://schemas.microsoft.com/office/drawing/2014/main" id="{61D05576-06A6-4D70-94F0-1C9D6A257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479">
              <a:extLst>
                <a:ext uri="{FF2B5EF4-FFF2-40B4-BE49-F238E27FC236}">
                  <a16:creationId xmlns:a16="http://schemas.microsoft.com/office/drawing/2014/main" id="{14AC9875-7E72-49A2-9465-FDFD1985A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80">
              <a:extLst>
                <a:ext uri="{FF2B5EF4-FFF2-40B4-BE49-F238E27FC236}">
                  <a16:creationId xmlns:a16="http://schemas.microsoft.com/office/drawing/2014/main" id="{8CDF6B37-75A1-410C-86A4-D5A418DD8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481">
              <a:extLst>
                <a:ext uri="{FF2B5EF4-FFF2-40B4-BE49-F238E27FC236}">
                  <a16:creationId xmlns:a16="http://schemas.microsoft.com/office/drawing/2014/main" id="{A58776CA-DE9F-482B-8834-5CC4219DC2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482">
              <a:extLst>
                <a:ext uri="{FF2B5EF4-FFF2-40B4-BE49-F238E27FC236}">
                  <a16:creationId xmlns:a16="http://schemas.microsoft.com/office/drawing/2014/main" id="{36B4946B-0187-4C55-873C-2045B28F3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483">
              <a:extLst>
                <a:ext uri="{FF2B5EF4-FFF2-40B4-BE49-F238E27FC236}">
                  <a16:creationId xmlns:a16="http://schemas.microsoft.com/office/drawing/2014/main" id="{7124866F-3952-48B6-B36A-B4835611D2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484">
              <a:extLst>
                <a:ext uri="{FF2B5EF4-FFF2-40B4-BE49-F238E27FC236}">
                  <a16:creationId xmlns:a16="http://schemas.microsoft.com/office/drawing/2014/main" id="{7D6518C7-0074-49DC-BEEA-FA5E9F8AF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485">
              <a:extLst>
                <a:ext uri="{FF2B5EF4-FFF2-40B4-BE49-F238E27FC236}">
                  <a16:creationId xmlns:a16="http://schemas.microsoft.com/office/drawing/2014/main" id="{EB5694B2-1721-4915-A9CC-B97E3CEE7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486">
              <a:extLst>
                <a:ext uri="{FF2B5EF4-FFF2-40B4-BE49-F238E27FC236}">
                  <a16:creationId xmlns:a16="http://schemas.microsoft.com/office/drawing/2014/main" id="{E8DC9578-4C6C-4B92-9DB2-C60528D8C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487">
              <a:extLst>
                <a:ext uri="{FF2B5EF4-FFF2-40B4-BE49-F238E27FC236}">
                  <a16:creationId xmlns:a16="http://schemas.microsoft.com/office/drawing/2014/main" id="{D7BAC332-A4C1-49C2-A3F7-B309E263F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488">
              <a:extLst>
                <a:ext uri="{FF2B5EF4-FFF2-40B4-BE49-F238E27FC236}">
                  <a16:creationId xmlns:a16="http://schemas.microsoft.com/office/drawing/2014/main" id="{535660DA-23EC-4166-B4F8-465D1E225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489">
              <a:extLst>
                <a:ext uri="{FF2B5EF4-FFF2-40B4-BE49-F238E27FC236}">
                  <a16:creationId xmlns:a16="http://schemas.microsoft.com/office/drawing/2014/main" id="{506C4DAE-1F7B-4589-8621-6A8C0890B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490">
              <a:extLst>
                <a:ext uri="{FF2B5EF4-FFF2-40B4-BE49-F238E27FC236}">
                  <a16:creationId xmlns:a16="http://schemas.microsoft.com/office/drawing/2014/main" id="{AFB6E304-6B65-42F7-AF2E-E5F7514D4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491">
              <a:extLst>
                <a:ext uri="{FF2B5EF4-FFF2-40B4-BE49-F238E27FC236}">
                  <a16:creationId xmlns:a16="http://schemas.microsoft.com/office/drawing/2014/main" id="{5B468423-075F-4C86-84DC-5A92AA82C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492">
              <a:extLst>
                <a:ext uri="{FF2B5EF4-FFF2-40B4-BE49-F238E27FC236}">
                  <a16:creationId xmlns:a16="http://schemas.microsoft.com/office/drawing/2014/main" id="{EFBB9D44-11AC-4F62-99FF-5E9469CD9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493">
              <a:extLst>
                <a:ext uri="{FF2B5EF4-FFF2-40B4-BE49-F238E27FC236}">
                  <a16:creationId xmlns:a16="http://schemas.microsoft.com/office/drawing/2014/main" id="{81A16B8D-06F4-49A8-9424-B5ADC02C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494">
              <a:extLst>
                <a:ext uri="{FF2B5EF4-FFF2-40B4-BE49-F238E27FC236}">
                  <a16:creationId xmlns:a16="http://schemas.microsoft.com/office/drawing/2014/main" id="{D8B292CC-64EA-4213-AE68-57585337C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495">
              <a:extLst>
                <a:ext uri="{FF2B5EF4-FFF2-40B4-BE49-F238E27FC236}">
                  <a16:creationId xmlns:a16="http://schemas.microsoft.com/office/drawing/2014/main" id="{B6E3F055-05F1-4F71-8A2C-B1CE5F165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496">
              <a:extLst>
                <a:ext uri="{FF2B5EF4-FFF2-40B4-BE49-F238E27FC236}">
                  <a16:creationId xmlns:a16="http://schemas.microsoft.com/office/drawing/2014/main" id="{BFD8E600-B882-488B-8705-E28FF130B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97">
              <a:extLst>
                <a:ext uri="{FF2B5EF4-FFF2-40B4-BE49-F238E27FC236}">
                  <a16:creationId xmlns:a16="http://schemas.microsoft.com/office/drawing/2014/main" id="{33C42191-41DB-4AF4-9E8F-FB5569553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98">
              <a:extLst>
                <a:ext uri="{FF2B5EF4-FFF2-40B4-BE49-F238E27FC236}">
                  <a16:creationId xmlns:a16="http://schemas.microsoft.com/office/drawing/2014/main" id="{3BABE6C1-42E0-4530-A5CD-0CBDE58B4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99">
              <a:extLst>
                <a:ext uri="{FF2B5EF4-FFF2-40B4-BE49-F238E27FC236}">
                  <a16:creationId xmlns:a16="http://schemas.microsoft.com/office/drawing/2014/main" id="{C7379CC9-0B37-4A0F-B0D0-BC59EE2AE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Oval 500">
              <a:extLst>
                <a:ext uri="{FF2B5EF4-FFF2-40B4-BE49-F238E27FC236}">
                  <a16:creationId xmlns:a16="http://schemas.microsoft.com/office/drawing/2014/main" id="{CE672CFA-0284-4A66-A24F-12030F214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501">
              <a:extLst>
                <a:ext uri="{FF2B5EF4-FFF2-40B4-BE49-F238E27FC236}">
                  <a16:creationId xmlns:a16="http://schemas.microsoft.com/office/drawing/2014/main" id="{83C392F6-F029-48C7-A9D7-8C1ABF784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502">
              <a:extLst>
                <a:ext uri="{FF2B5EF4-FFF2-40B4-BE49-F238E27FC236}">
                  <a16:creationId xmlns:a16="http://schemas.microsoft.com/office/drawing/2014/main" id="{FF9B1ACC-353E-44E1-8D2A-1BD62000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503">
              <a:extLst>
                <a:ext uri="{FF2B5EF4-FFF2-40B4-BE49-F238E27FC236}">
                  <a16:creationId xmlns:a16="http://schemas.microsoft.com/office/drawing/2014/main" id="{C9EACDF1-B1A6-45E9-9856-C0AB328E1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504">
              <a:extLst>
                <a:ext uri="{FF2B5EF4-FFF2-40B4-BE49-F238E27FC236}">
                  <a16:creationId xmlns:a16="http://schemas.microsoft.com/office/drawing/2014/main" id="{A96278C1-A5CF-401F-86D6-91D34FCD8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505">
              <a:extLst>
                <a:ext uri="{FF2B5EF4-FFF2-40B4-BE49-F238E27FC236}">
                  <a16:creationId xmlns:a16="http://schemas.microsoft.com/office/drawing/2014/main" id="{83A2AB26-B138-48DF-9DFE-9A0FD1C9B0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506">
              <a:extLst>
                <a:ext uri="{FF2B5EF4-FFF2-40B4-BE49-F238E27FC236}">
                  <a16:creationId xmlns:a16="http://schemas.microsoft.com/office/drawing/2014/main" id="{38DD802F-E178-4206-B9F3-3FB3147DE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Oval 507">
              <a:extLst>
                <a:ext uri="{FF2B5EF4-FFF2-40B4-BE49-F238E27FC236}">
                  <a16:creationId xmlns:a16="http://schemas.microsoft.com/office/drawing/2014/main" id="{45E5133C-F8AA-4E02-83F4-6B227A394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508">
              <a:extLst>
                <a:ext uri="{FF2B5EF4-FFF2-40B4-BE49-F238E27FC236}">
                  <a16:creationId xmlns:a16="http://schemas.microsoft.com/office/drawing/2014/main" id="{F78788B7-6345-43D7-B3B2-9D96EA3B3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509">
              <a:extLst>
                <a:ext uri="{FF2B5EF4-FFF2-40B4-BE49-F238E27FC236}">
                  <a16:creationId xmlns:a16="http://schemas.microsoft.com/office/drawing/2014/main" id="{C141C057-D1C1-4780-8E82-316E0DFCB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510">
              <a:extLst>
                <a:ext uri="{FF2B5EF4-FFF2-40B4-BE49-F238E27FC236}">
                  <a16:creationId xmlns:a16="http://schemas.microsoft.com/office/drawing/2014/main" id="{3F99B5AA-ED62-4F0C-852F-9F154B121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511">
              <a:extLst>
                <a:ext uri="{FF2B5EF4-FFF2-40B4-BE49-F238E27FC236}">
                  <a16:creationId xmlns:a16="http://schemas.microsoft.com/office/drawing/2014/main" id="{0EBAA4BF-3D93-4A3A-BB35-5B5D6D527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512">
              <a:extLst>
                <a:ext uri="{FF2B5EF4-FFF2-40B4-BE49-F238E27FC236}">
                  <a16:creationId xmlns:a16="http://schemas.microsoft.com/office/drawing/2014/main" id="{E6A3BF0D-A680-4552-B20A-06D6CFBD8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13">
              <a:extLst>
                <a:ext uri="{FF2B5EF4-FFF2-40B4-BE49-F238E27FC236}">
                  <a16:creationId xmlns:a16="http://schemas.microsoft.com/office/drawing/2014/main" id="{FEE9CF7A-E459-4AC2-9501-45A88DE51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14">
              <a:extLst>
                <a:ext uri="{FF2B5EF4-FFF2-40B4-BE49-F238E27FC236}">
                  <a16:creationId xmlns:a16="http://schemas.microsoft.com/office/drawing/2014/main" id="{77FE153D-4A1B-46D0-9FF4-C5348FCFC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15">
              <a:extLst>
                <a:ext uri="{FF2B5EF4-FFF2-40B4-BE49-F238E27FC236}">
                  <a16:creationId xmlns:a16="http://schemas.microsoft.com/office/drawing/2014/main" id="{F0E87A5E-23C3-416D-A0CA-2499B56B0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16">
              <a:extLst>
                <a:ext uri="{FF2B5EF4-FFF2-40B4-BE49-F238E27FC236}">
                  <a16:creationId xmlns:a16="http://schemas.microsoft.com/office/drawing/2014/main" id="{691E0A47-2CFE-4725-AF81-6BC67A8D1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17">
              <a:extLst>
                <a:ext uri="{FF2B5EF4-FFF2-40B4-BE49-F238E27FC236}">
                  <a16:creationId xmlns:a16="http://schemas.microsoft.com/office/drawing/2014/main" id="{E859D77A-E790-447F-9DD3-554D85C46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518">
              <a:extLst>
                <a:ext uri="{FF2B5EF4-FFF2-40B4-BE49-F238E27FC236}">
                  <a16:creationId xmlns:a16="http://schemas.microsoft.com/office/drawing/2014/main" id="{5232CA1A-B721-4247-85A2-32E96D9AE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519">
              <a:extLst>
                <a:ext uri="{FF2B5EF4-FFF2-40B4-BE49-F238E27FC236}">
                  <a16:creationId xmlns:a16="http://schemas.microsoft.com/office/drawing/2014/main" id="{C990825F-AD1A-4786-9DD7-C22AB2EA3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520">
              <a:extLst>
                <a:ext uri="{FF2B5EF4-FFF2-40B4-BE49-F238E27FC236}">
                  <a16:creationId xmlns:a16="http://schemas.microsoft.com/office/drawing/2014/main" id="{9564D881-1C86-445E-B6F4-A8AFCD0C9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521">
              <a:extLst>
                <a:ext uri="{FF2B5EF4-FFF2-40B4-BE49-F238E27FC236}">
                  <a16:creationId xmlns:a16="http://schemas.microsoft.com/office/drawing/2014/main" id="{642E7896-72DE-4721-B90F-A3C9736EC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Oval 522">
              <a:extLst>
                <a:ext uri="{FF2B5EF4-FFF2-40B4-BE49-F238E27FC236}">
                  <a16:creationId xmlns:a16="http://schemas.microsoft.com/office/drawing/2014/main" id="{6F876A21-2A89-429C-98BE-3EB2165CE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23">
              <a:extLst>
                <a:ext uri="{FF2B5EF4-FFF2-40B4-BE49-F238E27FC236}">
                  <a16:creationId xmlns:a16="http://schemas.microsoft.com/office/drawing/2014/main" id="{6049C672-9CE0-415B-903A-5D380D4AA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24">
              <a:extLst>
                <a:ext uri="{FF2B5EF4-FFF2-40B4-BE49-F238E27FC236}">
                  <a16:creationId xmlns:a16="http://schemas.microsoft.com/office/drawing/2014/main" id="{7C38FB74-4A74-4F14-8543-3A0B33273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25">
              <a:extLst>
                <a:ext uri="{FF2B5EF4-FFF2-40B4-BE49-F238E27FC236}">
                  <a16:creationId xmlns:a16="http://schemas.microsoft.com/office/drawing/2014/main" id="{90F25673-F58D-4F1F-AF07-65C9A19C6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26">
              <a:extLst>
                <a:ext uri="{FF2B5EF4-FFF2-40B4-BE49-F238E27FC236}">
                  <a16:creationId xmlns:a16="http://schemas.microsoft.com/office/drawing/2014/main" id="{8AD8ACFE-33FC-4984-84C6-4E854308D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27">
              <a:extLst>
                <a:ext uri="{FF2B5EF4-FFF2-40B4-BE49-F238E27FC236}">
                  <a16:creationId xmlns:a16="http://schemas.microsoft.com/office/drawing/2014/main" id="{492F308A-70BB-4B56-A12F-91BAB3732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28">
              <a:extLst>
                <a:ext uri="{FF2B5EF4-FFF2-40B4-BE49-F238E27FC236}">
                  <a16:creationId xmlns:a16="http://schemas.microsoft.com/office/drawing/2014/main" id="{1AC9ACC5-7AE9-4366-887B-DB58D6C20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29">
              <a:extLst>
                <a:ext uri="{FF2B5EF4-FFF2-40B4-BE49-F238E27FC236}">
                  <a16:creationId xmlns:a16="http://schemas.microsoft.com/office/drawing/2014/main" id="{0F555575-F455-41E6-959F-F8D600261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30">
              <a:extLst>
                <a:ext uri="{FF2B5EF4-FFF2-40B4-BE49-F238E27FC236}">
                  <a16:creationId xmlns:a16="http://schemas.microsoft.com/office/drawing/2014/main" id="{EA791A04-4709-4C51-9C79-F755F09AD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31">
              <a:extLst>
                <a:ext uri="{FF2B5EF4-FFF2-40B4-BE49-F238E27FC236}">
                  <a16:creationId xmlns:a16="http://schemas.microsoft.com/office/drawing/2014/main" id="{406B0624-2053-46B3-B6E7-2CB94A115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32">
              <a:extLst>
                <a:ext uri="{FF2B5EF4-FFF2-40B4-BE49-F238E27FC236}">
                  <a16:creationId xmlns:a16="http://schemas.microsoft.com/office/drawing/2014/main" id="{2106741C-A66A-41B6-9872-1F31947AF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33">
              <a:extLst>
                <a:ext uri="{FF2B5EF4-FFF2-40B4-BE49-F238E27FC236}">
                  <a16:creationId xmlns:a16="http://schemas.microsoft.com/office/drawing/2014/main" id="{415835D6-DDB4-4A96-A500-ACB482A9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34">
              <a:extLst>
                <a:ext uri="{FF2B5EF4-FFF2-40B4-BE49-F238E27FC236}">
                  <a16:creationId xmlns:a16="http://schemas.microsoft.com/office/drawing/2014/main" id="{54392942-AC3A-471E-B571-98FA75B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35">
              <a:extLst>
                <a:ext uri="{FF2B5EF4-FFF2-40B4-BE49-F238E27FC236}">
                  <a16:creationId xmlns:a16="http://schemas.microsoft.com/office/drawing/2014/main" id="{934E18C8-AB58-4323-8CD2-148197F3A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36">
              <a:extLst>
                <a:ext uri="{FF2B5EF4-FFF2-40B4-BE49-F238E27FC236}">
                  <a16:creationId xmlns:a16="http://schemas.microsoft.com/office/drawing/2014/main" id="{315031F5-368E-4928-8284-CE533733F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537">
              <a:extLst>
                <a:ext uri="{FF2B5EF4-FFF2-40B4-BE49-F238E27FC236}">
                  <a16:creationId xmlns:a16="http://schemas.microsoft.com/office/drawing/2014/main" id="{37DD1FB0-76A1-40EC-831F-88EA82DA2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538">
              <a:extLst>
                <a:ext uri="{FF2B5EF4-FFF2-40B4-BE49-F238E27FC236}">
                  <a16:creationId xmlns:a16="http://schemas.microsoft.com/office/drawing/2014/main" id="{B5D246BE-9AB3-4C0E-B747-4F8C2FA37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539">
              <a:extLst>
                <a:ext uri="{FF2B5EF4-FFF2-40B4-BE49-F238E27FC236}">
                  <a16:creationId xmlns:a16="http://schemas.microsoft.com/office/drawing/2014/main" id="{48AD3ECC-DC8D-4AF3-A4B5-A7C9A9D28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540">
              <a:extLst>
                <a:ext uri="{FF2B5EF4-FFF2-40B4-BE49-F238E27FC236}">
                  <a16:creationId xmlns:a16="http://schemas.microsoft.com/office/drawing/2014/main" id="{AAEF223C-5BD0-4904-B417-97D2AB267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541">
              <a:extLst>
                <a:ext uri="{FF2B5EF4-FFF2-40B4-BE49-F238E27FC236}">
                  <a16:creationId xmlns:a16="http://schemas.microsoft.com/office/drawing/2014/main" id="{E5AD2946-61B0-4479-A75E-EA2599455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542">
              <a:extLst>
                <a:ext uri="{FF2B5EF4-FFF2-40B4-BE49-F238E27FC236}">
                  <a16:creationId xmlns:a16="http://schemas.microsoft.com/office/drawing/2014/main" id="{01911B7E-4F65-44BD-A069-D6A30D09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543">
              <a:extLst>
                <a:ext uri="{FF2B5EF4-FFF2-40B4-BE49-F238E27FC236}">
                  <a16:creationId xmlns:a16="http://schemas.microsoft.com/office/drawing/2014/main" id="{2FBD27C0-5347-4DFE-B501-9867B643B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544">
              <a:extLst>
                <a:ext uri="{FF2B5EF4-FFF2-40B4-BE49-F238E27FC236}">
                  <a16:creationId xmlns:a16="http://schemas.microsoft.com/office/drawing/2014/main" id="{8EB0CAAC-54D9-4F3B-A6E6-C3C8A02E0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545">
              <a:extLst>
                <a:ext uri="{FF2B5EF4-FFF2-40B4-BE49-F238E27FC236}">
                  <a16:creationId xmlns:a16="http://schemas.microsoft.com/office/drawing/2014/main" id="{503835E7-1370-4B01-A268-0F95A6E31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546">
              <a:extLst>
                <a:ext uri="{FF2B5EF4-FFF2-40B4-BE49-F238E27FC236}">
                  <a16:creationId xmlns:a16="http://schemas.microsoft.com/office/drawing/2014/main" id="{4080F25D-7816-4F35-8342-007823469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547">
              <a:extLst>
                <a:ext uri="{FF2B5EF4-FFF2-40B4-BE49-F238E27FC236}">
                  <a16:creationId xmlns:a16="http://schemas.microsoft.com/office/drawing/2014/main" id="{DC0FC1D6-5F47-48CA-BEBC-0596C04C4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548">
              <a:extLst>
                <a:ext uri="{FF2B5EF4-FFF2-40B4-BE49-F238E27FC236}">
                  <a16:creationId xmlns:a16="http://schemas.microsoft.com/office/drawing/2014/main" id="{DAB32726-2032-4F25-BBB6-27D6D03B2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549">
              <a:extLst>
                <a:ext uri="{FF2B5EF4-FFF2-40B4-BE49-F238E27FC236}">
                  <a16:creationId xmlns:a16="http://schemas.microsoft.com/office/drawing/2014/main" id="{25C6BF29-A228-4F1F-845C-FFFDC897F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Oval 550">
              <a:extLst>
                <a:ext uri="{FF2B5EF4-FFF2-40B4-BE49-F238E27FC236}">
                  <a16:creationId xmlns:a16="http://schemas.microsoft.com/office/drawing/2014/main" id="{1A1F2D94-3C04-4944-BC37-709A024CB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551">
              <a:extLst>
                <a:ext uri="{FF2B5EF4-FFF2-40B4-BE49-F238E27FC236}">
                  <a16:creationId xmlns:a16="http://schemas.microsoft.com/office/drawing/2014/main" id="{23C8B1CA-D63D-48FB-8C38-7FBA590D9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Oval 552">
              <a:extLst>
                <a:ext uri="{FF2B5EF4-FFF2-40B4-BE49-F238E27FC236}">
                  <a16:creationId xmlns:a16="http://schemas.microsoft.com/office/drawing/2014/main" id="{45875E14-6AF9-4BE9-851A-4BF01B3FE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553">
              <a:extLst>
                <a:ext uri="{FF2B5EF4-FFF2-40B4-BE49-F238E27FC236}">
                  <a16:creationId xmlns:a16="http://schemas.microsoft.com/office/drawing/2014/main" id="{2C9AE632-69D3-4CB7-8D4F-DB0DC2985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554">
              <a:extLst>
                <a:ext uri="{FF2B5EF4-FFF2-40B4-BE49-F238E27FC236}">
                  <a16:creationId xmlns:a16="http://schemas.microsoft.com/office/drawing/2014/main" id="{C61E2A88-775F-429F-9425-3B85A1209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555">
              <a:extLst>
                <a:ext uri="{FF2B5EF4-FFF2-40B4-BE49-F238E27FC236}">
                  <a16:creationId xmlns:a16="http://schemas.microsoft.com/office/drawing/2014/main" id="{088BA6BC-CA04-4668-A8CD-8B6F3EB9E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556">
              <a:extLst>
                <a:ext uri="{FF2B5EF4-FFF2-40B4-BE49-F238E27FC236}">
                  <a16:creationId xmlns:a16="http://schemas.microsoft.com/office/drawing/2014/main" id="{E2A2A2CD-BA96-4D80-A44B-F136D560E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557">
              <a:extLst>
                <a:ext uri="{FF2B5EF4-FFF2-40B4-BE49-F238E27FC236}">
                  <a16:creationId xmlns:a16="http://schemas.microsoft.com/office/drawing/2014/main" id="{5495D7FD-F496-44CF-BE69-77E6C48FF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558">
              <a:extLst>
                <a:ext uri="{FF2B5EF4-FFF2-40B4-BE49-F238E27FC236}">
                  <a16:creationId xmlns:a16="http://schemas.microsoft.com/office/drawing/2014/main" id="{9DE9FFBC-1DF7-43AF-AA1F-116A1D653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559">
              <a:extLst>
                <a:ext uri="{FF2B5EF4-FFF2-40B4-BE49-F238E27FC236}">
                  <a16:creationId xmlns:a16="http://schemas.microsoft.com/office/drawing/2014/main" id="{90382705-2DBF-4058-BDB3-63A05B529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560">
              <a:extLst>
                <a:ext uri="{FF2B5EF4-FFF2-40B4-BE49-F238E27FC236}">
                  <a16:creationId xmlns:a16="http://schemas.microsoft.com/office/drawing/2014/main" id="{24CB2704-0745-4468-BFE7-AB003C560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561">
              <a:extLst>
                <a:ext uri="{FF2B5EF4-FFF2-40B4-BE49-F238E27FC236}">
                  <a16:creationId xmlns:a16="http://schemas.microsoft.com/office/drawing/2014/main" id="{86DA2A85-DCF1-4385-BFB9-9469E371C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562">
              <a:extLst>
                <a:ext uri="{FF2B5EF4-FFF2-40B4-BE49-F238E27FC236}">
                  <a16:creationId xmlns:a16="http://schemas.microsoft.com/office/drawing/2014/main" id="{D8FF2F03-94FB-43E5-BB54-E7F94128E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563">
              <a:extLst>
                <a:ext uri="{FF2B5EF4-FFF2-40B4-BE49-F238E27FC236}">
                  <a16:creationId xmlns:a16="http://schemas.microsoft.com/office/drawing/2014/main" id="{813566A8-7E8C-4DB0-862B-335823473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564">
              <a:extLst>
                <a:ext uri="{FF2B5EF4-FFF2-40B4-BE49-F238E27FC236}">
                  <a16:creationId xmlns:a16="http://schemas.microsoft.com/office/drawing/2014/main" id="{E5053967-8867-4895-ADD6-AC5C9B4FC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565">
              <a:extLst>
                <a:ext uri="{FF2B5EF4-FFF2-40B4-BE49-F238E27FC236}">
                  <a16:creationId xmlns:a16="http://schemas.microsoft.com/office/drawing/2014/main" id="{5AFBF10B-E7C4-4A39-9C08-9BEAD3E13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566">
              <a:extLst>
                <a:ext uri="{FF2B5EF4-FFF2-40B4-BE49-F238E27FC236}">
                  <a16:creationId xmlns:a16="http://schemas.microsoft.com/office/drawing/2014/main" id="{418F3C7D-8718-41BF-B29A-CF0CD915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567">
              <a:extLst>
                <a:ext uri="{FF2B5EF4-FFF2-40B4-BE49-F238E27FC236}">
                  <a16:creationId xmlns:a16="http://schemas.microsoft.com/office/drawing/2014/main" id="{F728E43B-6965-46D5-AD21-2B558481B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568">
              <a:extLst>
                <a:ext uri="{FF2B5EF4-FFF2-40B4-BE49-F238E27FC236}">
                  <a16:creationId xmlns:a16="http://schemas.microsoft.com/office/drawing/2014/main" id="{60EA536B-90BC-47B9-BDAE-B62BADFF0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569">
              <a:extLst>
                <a:ext uri="{FF2B5EF4-FFF2-40B4-BE49-F238E27FC236}">
                  <a16:creationId xmlns:a16="http://schemas.microsoft.com/office/drawing/2014/main" id="{DAC2E3CF-1D23-4322-85C6-3FB491E61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570">
              <a:extLst>
                <a:ext uri="{FF2B5EF4-FFF2-40B4-BE49-F238E27FC236}">
                  <a16:creationId xmlns:a16="http://schemas.microsoft.com/office/drawing/2014/main" id="{F5565123-DA1D-47E3-92D0-2E715CE2D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571">
              <a:extLst>
                <a:ext uri="{FF2B5EF4-FFF2-40B4-BE49-F238E27FC236}">
                  <a16:creationId xmlns:a16="http://schemas.microsoft.com/office/drawing/2014/main" id="{C63E17F9-75FB-4E63-A5D4-D45539218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572">
              <a:extLst>
                <a:ext uri="{FF2B5EF4-FFF2-40B4-BE49-F238E27FC236}">
                  <a16:creationId xmlns:a16="http://schemas.microsoft.com/office/drawing/2014/main" id="{B6DB8291-4E5F-40E1-9B7F-EF1A65ED1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573">
              <a:extLst>
                <a:ext uri="{FF2B5EF4-FFF2-40B4-BE49-F238E27FC236}">
                  <a16:creationId xmlns:a16="http://schemas.microsoft.com/office/drawing/2014/main" id="{01F49E63-E799-4303-9258-C4DDEDD67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574">
              <a:extLst>
                <a:ext uri="{FF2B5EF4-FFF2-40B4-BE49-F238E27FC236}">
                  <a16:creationId xmlns:a16="http://schemas.microsoft.com/office/drawing/2014/main" id="{4E22EB18-82E3-4025-81A3-F6ECCA5D6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575">
              <a:extLst>
                <a:ext uri="{FF2B5EF4-FFF2-40B4-BE49-F238E27FC236}">
                  <a16:creationId xmlns:a16="http://schemas.microsoft.com/office/drawing/2014/main" id="{B565A491-97BF-4A59-9140-CA26C4D30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576">
              <a:extLst>
                <a:ext uri="{FF2B5EF4-FFF2-40B4-BE49-F238E27FC236}">
                  <a16:creationId xmlns:a16="http://schemas.microsoft.com/office/drawing/2014/main" id="{1CA6C808-2AB3-47FA-958B-1A259A5A3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577">
              <a:extLst>
                <a:ext uri="{FF2B5EF4-FFF2-40B4-BE49-F238E27FC236}">
                  <a16:creationId xmlns:a16="http://schemas.microsoft.com/office/drawing/2014/main" id="{93887B40-63F7-4930-9387-CC90A2D80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578">
              <a:extLst>
                <a:ext uri="{FF2B5EF4-FFF2-40B4-BE49-F238E27FC236}">
                  <a16:creationId xmlns:a16="http://schemas.microsoft.com/office/drawing/2014/main" id="{492352F4-6AAB-41BF-A28F-D0BE59F2A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579">
              <a:extLst>
                <a:ext uri="{FF2B5EF4-FFF2-40B4-BE49-F238E27FC236}">
                  <a16:creationId xmlns:a16="http://schemas.microsoft.com/office/drawing/2014/main" id="{13B5F7EE-B30B-42BC-A7B6-DEE7B413E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580">
              <a:extLst>
                <a:ext uri="{FF2B5EF4-FFF2-40B4-BE49-F238E27FC236}">
                  <a16:creationId xmlns:a16="http://schemas.microsoft.com/office/drawing/2014/main" id="{F724CDD6-717F-490B-8742-AC6B3974C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581">
              <a:extLst>
                <a:ext uri="{FF2B5EF4-FFF2-40B4-BE49-F238E27FC236}">
                  <a16:creationId xmlns:a16="http://schemas.microsoft.com/office/drawing/2014/main" id="{D51A7C27-2E9C-4787-8843-2B92D1185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582">
              <a:extLst>
                <a:ext uri="{FF2B5EF4-FFF2-40B4-BE49-F238E27FC236}">
                  <a16:creationId xmlns:a16="http://schemas.microsoft.com/office/drawing/2014/main" id="{4229FC16-E6BB-4B02-ACBF-837AFD383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583">
              <a:extLst>
                <a:ext uri="{FF2B5EF4-FFF2-40B4-BE49-F238E27FC236}">
                  <a16:creationId xmlns:a16="http://schemas.microsoft.com/office/drawing/2014/main" id="{EE0AE752-CC5E-44CA-A7E3-A7C3B5930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584">
              <a:extLst>
                <a:ext uri="{FF2B5EF4-FFF2-40B4-BE49-F238E27FC236}">
                  <a16:creationId xmlns:a16="http://schemas.microsoft.com/office/drawing/2014/main" id="{C02BC3DA-C970-4EA3-8908-2612FF18F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585">
              <a:extLst>
                <a:ext uri="{FF2B5EF4-FFF2-40B4-BE49-F238E27FC236}">
                  <a16:creationId xmlns:a16="http://schemas.microsoft.com/office/drawing/2014/main" id="{E6E56FEC-F6CB-441B-827A-4801655B5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586">
              <a:extLst>
                <a:ext uri="{FF2B5EF4-FFF2-40B4-BE49-F238E27FC236}">
                  <a16:creationId xmlns:a16="http://schemas.microsoft.com/office/drawing/2014/main" id="{228C4782-BA57-468F-A3FC-B37ED6743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Oval 587">
              <a:extLst>
                <a:ext uri="{FF2B5EF4-FFF2-40B4-BE49-F238E27FC236}">
                  <a16:creationId xmlns:a16="http://schemas.microsoft.com/office/drawing/2014/main" id="{4C3053E5-2FA3-4661-BED4-41A56C6C4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588">
              <a:extLst>
                <a:ext uri="{FF2B5EF4-FFF2-40B4-BE49-F238E27FC236}">
                  <a16:creationId xmlns:a16="http://schemas.microsoft.com/office/drawing/2014/main" id="{ACD52A6B-0A3F-4EC4-AFE6-A4C927DE0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589">
              <a:extLst>
                <a:ext uri="{FF2B5EF4-FFF2-40B4-BE49-F238E27FC236}">
                  <a16:creationId xmlns:a16="http://schemas.microsoft.com/office/drawing/2014/main" id="{DD8469F5-AC32-4412-809B-353928AAF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Oval 590">
              <a:extLst>
                <a:ext uri="{FF2B5EF4-FFF2-40B4-BE49-F238E27FC236}">
                  <a16:creationId xmlns:a16="http://schemas.microsoft.com/office/drawing/2014/main" id="{08BC1DF0-57DE-4725-8732-1C5555F3A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591">
              <a:extLst>
                <a:ext uri="{FF2B5EF4-FFF2-40B4-BE49-F238E27FC236}">
                  <a16:creationId xmlns:a16="http://schemas.microsoft.com/office/drawing/2014/main" id="{D898227E-C00D-4DA7-8300-F65778DEA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Oval 592">
              <a:extLst>
                <a:ext uri="{FF2B5EF4-FFF2-40B4-BE49-F238E27FC236}">
                  <a16:creationId xmlns:a16="http://schemas.microsoft.com/office/drawing/2014/main" id="{F43D5A50-1222-45AD-B658-5E6EECCC3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593">
              <a:extLst>
                <a:ext uri="{FF2B5EF4-FFF2-40B4-BE49-F238E27FC236}">
                  <a16:creationId xmlns:a16="http://schemas.microsoft.com/office/drawing/2014/main" id="{49223976-7A75-4621-897D-BC0D50564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594">
              <a:extLst>
                <a:ext uri="{FF2B5EF4-FFF2-40B4-BE49-F238E27FC236}">
                  <a16:creationId xmlns:a16="http://schemas.microsoft.com/office/drawing/2014/main" id="{476DFAF7-9D0E-4641-8707-35C6A91C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595">
              <a:extLst>
                <a:ext uri="{FF2B5EF4-FFF2-40B4-BE49-F238E27FC236}">
                  <a16:creationId xmlns:a16="http://schemas.microsoft.com/office/drawing/2014/main" id="{F2CEE67C-4779-4BA6-AF37-9E3F37435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596">
              <a:extLst>
                <a:ext uri="{FF2B5EF4-FFF2-40B4-BE49-F238E27FC236}">
                  <a16:creationId xmlns:a16="http://schemas.microsoft.com/office/drawing/2014/main" id="{72EDC10A-1FF0-41D5-8FBC-A60F8F259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597">
              <a:extLst>
                <a:ext uri="{FF2B5EF4-FFF2-40B4-BE49-F238E27FC236}">
                  <a16:creationId xmlns:a16="http://schemas.microsoft.com/office/drawing/2014/main" id="{79428481-0069-45C8-AFD1-6FF335FEF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598">
              <a:extLst>
                <a:ext uri="{FF2B5EF4-FFF2-40B4-BE49-F238E27FC236}">
                  <a16:creationId xmlns:a16="http://schemas.microsoft.com/office/drawing/2014/main" id="{0DB00DE6-B79F-4E93-A6AD-6FC5BFD55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Oval 599">
              <a:extLst>
                <a:ext uri="{FF2B5EF4-FFF2-40B4-BE49-F238E27FC236}">
                  <a16:creationId xmlns:a16="http://schemas.microsoft.com/office/drawing/2014/main" id="{385A9D0F-07C3-4BEA-A522-E71CAA6F0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600">
              <a:extLst>
                <a:ext uri="{FF2B5EF4-FFF2-40B4-BE49-F238E27FC236}">
                  <a16:creationId xmlns:a16="http://schemas.microsoft.com/office/drawing/2014/main" id="{AD8A4534-1DBF-4CC9-ABC0-AFD27CB47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601">
              <a:extLst>
                <a:ext uri="{FF2B5EF4-FFF2-40B4-BE49-F238E27FC236}">
                  <a16:creationId xmlns:a16="http://schemas.microsoft.com/office/drawing/2014/main" id="{14BA133A-3897-4D25-BBE7-9DFAAB832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Oval 602">
              <a:extLst>
                <a:ext uri="{FF2B5EF4-FFF2-40B4-BE49-F238E27FC236}">
                  <a16:creationId xmlns:a16="http://schemas.microsoft.com/office/drawing/2014/main" id="{8D48D782-0DE4-4666-8200-3FBE97DBB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603">
              <a:extLst>
                <a:ext uri="{FF2B5EF4-FFF2-40B4-BE49-F238E27FC236}">
                  <a16:creationId xmlns:a16="http://schemas.microsoft.com/office/drawing/2014/main" id="{66035AB5-BCB3-49CF-92A3-C4CF7DBA6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Oval 604">
              <a:extLst>
                <a:ext uri="{FF2B5EF4-FFF2-40B4-BE49-F238E27FC236}">
                  <a16:creationId xmlns:a16="http://schemas.microsoft.com/office/drawing/2014/main" id="{9A42D74A-7D6F-442F-AEB9-4E7C17B21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605">
              <a:extLst>
                <a:ext uri="{FF2B5EF4-FFF2-40B4-BE49-F238E27FC236}">
                  <a16:creationId xmlns:a16="http://schemas.microsoft.com/office/drawing/2014/main" id="{C54F40AA-7149-4619-9D7E-E60440A7F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606">
              <a:extLst>
                <a:ext uri="{FF2B5EF4-FFF2-40B4-BE49-F238E27FC236}">
                  <a16:creationId xmlns:a16="http://schemas.microsoft.com/office/drawing/2014/main" id="{E8EDA770-310E-4B23-9F5C-9426515AE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4" name="Rectangle 383">
            <a:extLst>
              <a:ext uri="{FF2B5EF4-FFF2-40B4-BE49-F238E27FC236}">
                <a16:creationId xmlns:a16="http://schemas.microsoft.com/office/drawing/2014/main" id="{B463310A-E2F9-4F0C-B570-B760DAD86E4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6120EE36-FB28-4880-9C0A-42704207B021}"/>
              </a:ext>
            </a:extLst>
          </p:cNvPr>
          <p:cNvSpPr/>
          <p:nvPr/>
        </p:nvSpPr>
        <p:spPr>
          <a:xfrm>
            <a:off x="5953057" y="1501308"/>
            <a:ext cx="4115666" cy="4115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924BA87-14C6-4E90-8321-FC59DFE2E00B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512DDD75-E430-4B5C-AAD4-F4963494AE3A}"/>
              </a:ext>
            </a:extLst>
          </p:cNvPr>
          <p:cNvSpPr/>
          <p:nvPr/>
        </p:nvSpPr>
        <p:spPr>
          <a:xfrm>
            <a:off x="2457450" y="2298702"/>
            <a:ext cx="4057649" cy="405764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Rectangle 384">
            <a:extLst>
              <a:ext uri="{FF2B5EF4-FFF2-40B4-BE49-F238E27FC236}">
                <a16:creationId xmlns:a16="http://schemas.microsoft.com/office/drawing/2014/main" id="{C5BAC820-E562-4395-90D3-AC84393A216B}"/>
              </a:ext>
            </a:extLst>
          </p:cNvPr>
          <p:cNvSpPr/>
          <p:nvPr/>
        </p:nvSpPr>
        <p:spPr>
          <a:xfrm>
            <a:off x="2989259" y="3255438"/>
            <a:ext cx="2994031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4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3676</TotalTime>
  <Words>324</Words>
  <Application>Microsoft Office PowerPoint</Application>
  <PresentationFormat>Widescreen</PresentationFormat>
  <Paragraphs>68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494</cp:revision>
  <dcterms:created xsi:type="dcterms:W3CDTF">2017-07-18T09:08:44Z</dcterms:created>
  <dcterms:modified xsi:type="dcterms:W3CDTF">2017-07-28T07:55:08Z</dcterms:modified>
</cp:coreProperties>
</file>