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256" r:id="rId2"/>
    <p:sldId id="257" r:id="rId3"/>
    <p:sldId id="283" r:id="rId4"/>
    <p:sldId id="279" r:id="rId5"/>
    <p:sldId id="271" r:id="rId6"/>
    <p:sldId id="272" r:id="rId7"/>
    <p:sldId id="280" r:id="rId8"/>
    <p:sldId id="258" r:id="rId9"/>
    <p:sldId id="260" r:id="rId10"/>
    <p:sldId id="273" r:id="rId11"/>
    <p:sldId id="262" r:id="rId12"/>
    <p:sldId id="274" r:id="rId13"/>
    <p:sldId id="284" r:id="rId14"/>
    <p:sldId id="261" r:id="rId15"/>
    <p:sldId id="275" r:id="rId16"/>
    <p:sldId id="281" r:id="rId17"/>
    <p:sldId id="265" r:id="rId18"/>
    <p:sldId id="276" r:id="rId19"/>
    <p:sldId id="282" r:id="rId20"/>
    <p:sldId id="268" r:id="rId21"/>
    <p:sldId id="269" r:id="rId22"/>
    <p:sldId id="277" r:id="rId23"/>
    <p:sldId id="266" r:id="rId24"/>
    <p:sldId id="278" r:id="rId25"/>
    <p:sldId id="267"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186" autoAdjust="0"/>
    <p:restoredTop sz="94249" autoAdjust="0"/>
  </p:normalViewPr>
  <p:slideViewPr>
    <p:cSldViewPr snapToGrid="0">
      <p:cViewPr varScale="1">
        <p:scale>
          <a:sx n="72" d="100"/>
          <a:sy n="72" d="100"/>
        </p:scale>
        <p:origin x="444" y="66"/>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55" d="100"/>
          <a:sy n="55" d="100"/>
        </p:scale>
        <p:origin x="2880"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670A5EB-ECD4-4B29-9C76-251B805226F9}" type="datetimeFigureOut">
              <a:rPr lang="en-US" smtClean="0"/>
              <a:t>12/2/2017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92370D9-3CC0-43F8-8E07-8EAC09B989BA}" type="slidenum">
              <a:rPr lang="en-US" smtClean="0"/>
              <a:t>‹#›</a:t>
            </a:fld>
            <a:endParaRPr lang="en-US"/>
          </a:p>
        </p:txBody>
      </p:sp>
    </p:spTree>
    <p:extLst>
      <p:ext uri="{BB962C8B-B14F-4D97-AF65-F5344CB8AC3E}">
        <p14:creationId xmlns:p14="http://schemas.microsoft.com/office/powerpoint/2010/main" val="30989865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840019B-648C-422C-9A09-38EB6005BFDA}" type="datetimeFigureOut">
              <a:rPr lang="en-US" smtClean="0"/>
              <a:t>12/2/2017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A59BFB-7562-41C6-8342-54AB716F99C9}" type="slidenum">
              <a:rPr lang="en-US" smtClean="0"/>
              <a:t>‹#›</a:t>
            </a:fld>
            <a:endParaRPr lang="en-US"/>
          </a:p>
        </p:txBody>
      </p:sp>
    </p:spTree>
    <p:extLst>
      <p:ext uri="{BB962C8B-B14F-4D97-AF65-F5344CB8AC3E}">
        <p14:creationId xmlns:p14="http://schemas.microsoft.com/office/powerpoint/2010/main" val="39981946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2</a:t>
            </a:fld>
            <a:endParaRPr lang="en-US" dirty="0"/>
          </a:p>
        </p:txBody>
      </p:sp>
    </p:spTree>
    <p:extLst>
      <p:ext uri="{BB962C8B-B14F-4D97-AF65-F5344CB8AC3E}">
        <p14:creationId xmlns:p14="http://schemas.microsoft.com/office/powerpoint/2010/main" val="24911842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11</a:t>
            </a:fld>
            <a:endParaRPr lang="en-US"/>
          </a:p>
        </p:txBody>
      </p:sp>
    </p:spTree>
    <p:extLst>
      <p:ext uri="{BB962C8B-B14F-4D97-AF65-F5344CB8AC3E}">
        <p14:creationId xmlns:p14="http://schemas.microsoft.com/office/powerpoint/2010/main" val="1579088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12</a:t>
            </a:fld>
            <a:endParaRPr lang="en-US"/>
          </a:p>
        </p:txBody>
      </p:sp>
    </p:spTree>
    <p:extLst>
      <p:ext uri="{BB962C8B-B14F-4D97-AF65-F5344CB8AC3E}">
        <p14:creationId xmlns:p14="http://schemas.microsoft.com/office/powerpoint/2010/main" val="7798298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13</a:t>
            </a:fld>
            <a:endParaRPr lang="en-US"/>
          </a:p>
        </p:txBody>
      </p:sp>
    </p:spTree>
    <p:extLst>
      <p:ext uri="{BB962C8B-B14F-4D97-AF65-F5344CB8AC3E}">
        <p14:creationId xmlns:p14="http://schemas.microsoft.com/office/powerpoint/2010/main" val="2942001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14</a:t>
            </a:fld>
            <a:endParaRPr lang="en-US"/>
          </a:p>
        </p:txBody>
      </p:sp>
    </p:spTree>
    <p:extLst>
      <p:ext uri="{BB962C8B-B14F-4D97-AF65-F5344CB8AC3E}">
        <p14:creationId xmlns:p14="http://schemas.microsoft.com/office/powerpoint/2010/main" val="15119806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15</a:t>
            </a:fld>
            <a:endParaRPr lang="en-US"/>
          </a:p>
        </p:txBody>
      </p:sp>
    </p:spTree>
    <p:extLst>
      <p:ext uri="{BB962C8B-B14F-4D97-AF65-F5344CB8AC3E}">
        <p14:creationId xmlns:p14="http://schemas.microsoft.com/office/powerpoint/2010/main" val="13179445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16</a:t>
            </a:fld>
            <a:endParaRPr lang="en-US"/>
          </a:p>
        </p:txBody>
      </p:sp>
    </p:spTree>
    <p:extLst>
      <p:ext uri="{BB962C8B-B14F-4D97-AF65-F5344CB8AC3E}">
        <p14:creationId xmlns:p14="http://schemas.microsoft.com/office/powerpoint/2010/main" val="338800477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17</a:t>
            </a:fld>
            <a:endParaRPr lang="en-US"/>
          </a:p>
        </p:txBody>
      </p:sp>
    </p:spTree>
    <p:extLst>
      <p:ext uri="{BB962C8B-B14F-4D97-AF65-F5344CB8AC3E}">
        <p14:creationId xmlns:p14="http://schemas.microsoft.com/office/powerpoint/2010/main" val="23656645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18</a:t>
            </a:fld>
            <a:endParaRPr lang="en-US"/>
          </a:p>
        </p:txBody>
      </p:sp>
    </p:spTree>
    <p:extLst>
      <p:ext uri="{BB962C8B-B14F-4D97-AF65-F5344CB8AC3E}">
        <p14:creationId xmlns:p14="http://schemas.microsoft.com/office/powerpoint/2010/main" val="27407814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19</a:t>
            </a:fld>
            <a:endParaRPr lang="en-US"/>
          </a:p>
        </p:txBody>
      </p:sp>
    </p:spTree>
    <p:extLst>
      <p:ext uri="{BB962C8B-B14F-4D97-AF65-F5344CB8AC3E}">
        <p14:creationId xmlns:p14="http://schemas.microsoft.com/office/powerpoint/2010/main" val="19911126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20</a:t>
            </a:fld>
            <a:endParaRPr lang="en-US"/>
          </a:p>
        </p:txBody>
      </p:sp>
    </p:spTree>
    <p:extLst>
      <p:ext uri="{BB962C8B-B14F-4D97-AF65-F5344CB8AC3E}">
        <p14:creationId xmlns:p14="http://schemas.microsoft.com/office/powerpoint/2010/main" val="29584094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3</a:t>
            </a:fld>
            <a:endParaRPr lang="en-US" dirty="0"/>
          </a:p>
        </p:txBody>
      </p:sp>
    </p:spTree>
    <p:extLst>
      <p:ext uri="{BB962C8B-B14F-4D97-AF65-F5344CB8AC3E}">
        <p14:creationId xmlns:p14="http://schemas.microsoft.com/office/powerpoint/2010/main" val="24730490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21</a:t>
            </a:fld>
            <a:endParaRPr lang="en-US"/>
          </a:p>
        </p:txBody>
      </p:sp>
    </p:spTree>
    <p:extLst>
      <p:ext uri="{BB962C8B-B14F-4D97-AF65-F5344CB8AC3E}">
        <p14:creationId xmlns:p14="http://schemas.microsoft.com/office/powerpoint/2010/main" val="383140449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22</a:t>
            </a:fld>
            <a:endParaRPr lang="en-US"/>
          </a:p>
        </p:txBody>
      </p:sp>
    </p:spTree>
    <p:extLst>
      <p:ext uri="{BB962C8B-B14F-4D97-AF65-F5344CB8AC3E}">
        <p14:creationId xmlns:p14="http://schemas.microsoft.com/office/powerpoint/2010/main" val="12866386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23</a:t>
            </a:fld>
            <a:endParaRPr lang="en-US"/>
          </a:p>
        </p:txBody>
      </p:sp>
    </p:spTree>
    <p:extLst>
      <p:ext uri="{BB962C8B-B14F-4D97-AF65-F5344CB8AC3E}">
        <p14:creationId xmlns:p14="http://schemas.microsoft.com/office/powerpoint/2010/main" val="103425664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24</a:t>
            </a:fld>
            <a:endParaRPr lang="en-US"/>
          </a:p>
        </p:txBody>
      </p:sp>
    </p:spTree>
    <p:extLst>
      <p:ext uri="{BB962C8B-B14F-4D97-AF65-F5344CB8AC3E}">
        <p14:creationId xmlns:p14="http://schemas.microsoft.com/office/powerpoint/2010/main" val="11378612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25</a:t>
            </a:fld>
            <a:endParaRPr lang="en-US"/>
          </a:p>
        </p:txBody>
      </p:sp>
    </p:spTree>
    <p:extLst>
      <p:ext uri="{BB962C8B-B14F-4D97-AF65-F5344CB8AC3E}">
        <p14:creationId xmlns:p14="http://schemas.microsoft.com/office/powerpoint/2010/main" val="41212050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4</a:t>
            </a:fld>
            <a:endParaRPr lang="en-US"/>
          </a:p>
        </p:txBody>
      </p:sp>
    </p:spTree>
    <p:extLst>
      <p:ext uri="{BB962C8B-B14F-4D97-AF65-F5344CB8AC3E}">
        <p14:creationId xmlns:p14="http://schemas.microsoft.com/office/powerpoint/2010/main" val="13872684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5</a:t>
            </a:fld>
            <a:endParaRPr lang="en-US"/>
          </a:p>
        </p:txBody>
      </p:sp>
    </p:spTree>
    <p:extLst>
      <p:ext uri="{BB962C8B-B14F-4D97-AF65-F5344CB8AC3E}">
        <p14:creationId xmlns:p14="http://schemas.microsoft.com/office/powerpoint/2010/main" val="2913640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6</a:t>
            </a:fld>
            <a:endParaRPr lang="en-US"/>
          </a:p>
        </p:txBody>
      </p:sp>
    </p:spTree>
    <p:extLst>
      <p:ext uri="{BB962C8B-B14F-4D97-AF65-F5344CB8AC3E}">
        <p14:creationId xmlns:p14="http://schemas.microsoft.com/office/powerpoint/2010/main" val="318056285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7</a:t>
            </a:fld>
            <a:endParaRPr lang="en-US"/>
          </a:p>
        </p:txBody>
      </p:sp>
    </p:spTree>
    <p:extLst>
      <p:ext uri="{BB962C8B-B14F-4D97-AF65-F5344CB8AC3E}">
        <p14:creationId xmlns:p14="http://schemas.microsoft.com/office/powerpoint/2010/main" val="26916533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A59BFB-7562-41C6-8342-54AB716F99C9}" type="slidenum">
              <a:rPr lang="en-US" smtClean="0"/>
              <a:t>8</a:t>
            </a:fld>
            <a:endParaRPr lang="en-US"/>
          </a:p>
        </p:txBody>
      </p:sp>
    </p:spTree>
    <p:extLst>
      <p:ext uri="{BB962C8B-B14F-4D97-AF65-F5344CB8AC3E}">
        <p14:creationId xmlns:p14="http://schemas.microsoft.com/office/powerpoint/2010/main" val="31122525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9</a:t>
            </a:fld>
            <a:endParaRPr lang="en-US"/>
          </a:p>
        </p:txBody>
      </p:sp>
    </p:spTree>
    <p:extLst>
      <p:ext uri="{BB962C8B-B14F-4D97-AF65-F5344CB8AC3E}">
        <p14:creationId xmlns:p14="http://schemas.microsoft.com/office/powerpoint/2010/main" val="11676411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DA59BFB-7562-41C6-8342-54AB716F99C9}" type="slidenum">
              <a:rPr lang="en-US" smtClean="0"/>
              <a:t>10</a:t>
            </a:fld>
            <a:endParaRPr lang="en-US"/>
          </a:p>
        </p:txBody>
      </p:sp>
    </p:spTree>
    <p:extLst>
      <p:ext uri="{BB962C8B-B14F-4D97-AF65-F5344CB8AC3E}">
        <p14:creationId xmlns:p14="http://schemas.microsoft.com/office/powerpoint/2010/main" val="1337855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590697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71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E651760-BF0B-4C60-8929-C0D7C356F790}"/>
              </a:ext>
            </a:extLst>
          </p:cNvPr>
          <p:cNvSpPr>
            <a:spLocks noGrp="1"/>
          </p:cNvSpPr>
          <p:nvPr>
            <p:ph type="pic" sz="quarter" idx="118" hasCustomPrompt="1"/>
          </p:nvPr>
        </p:nvSpPr>
        <p:spPr>
          <a:xfrm>
            <a:off x="1938221" y="2058193"/>
            <a:ext cx="3752626" cy="3752626"/>
          </a:xfrm>
          <a:custGeom>
            <a:avLst/>
            <a:gdLst>
              <a:gd name="connsiteX0" fmla="*/ 1876313 w 3752626"/>
              <a:gd name="connsiteY0" fmla="*/ 0 h 3752626"/>
              <a:gd name="connsiteX1" fmla="*/ 3752626 w 3752626"/>
              <a:gd name="connsiteY1" fmla="*/ 1876313 h 3752626"/>
              <a:gd name="connsiteX2" fmla="*/ 1876313 w 3752626"/>
              <a:gd name="connsiteY2" fmla="*/ 3752626 h 3752626"/>
              <a:gd name="connsiteX3" fmla="*/ 0 w 3752626"/>
              <a:gd name="connsiteY3" fmla="*/ 1876313 h 3752626"/>
              <a:gd name="connsiteX4" fmla="*/ 1876313 w 3752626"/>
              <a:gd name="connsiteY4" fmla="*/ 0 h 37526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52626" h="3752626">
                <a:moveTo>
                  <a:pt x="1876313" y="0"/>
                </a:moveTo>
                <a:cubicBezTo>
                  <a:pt x="2912572" y="0"/>
                  <a:pt x="3752626" y="840054"/>
                  <a:pt x="3752626" y="1876313"/>
                </a:cubicBezTo>
                <a:cubicBezTo>
                  <a:pt x="3752626" y="2912572"/>
                  <a:pt x="2912572" y="3752626"/>
                  <a:pt x="1876313" y="3752626"/>
                </a:cubicBezTo>
                <a:cubicBezTo>
                  <a:pt x="840054" y="3752626"/>
                  <a:pt x="0" y="2912572"/>
                  <a:pt x="0" y="1876313"/>
                </a:cubicBezTo>
                <a:cubicBezTo>
                  <a:pt x="0" y="840054"/>
                  <a:pt x="840054" y="0"/>
                  <a:pt x="187631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4623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73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D30E3AF-37C9-44EA-A9F9-8B92149973FB}"/>
              </a:ext>
            </a:extLst>
          </p:cNvPr>
          <p:cNvSpPr>
            <a:spLocks noGrp="1"/>
          </p:cNvSpPr>
          <p:nvPr>
            <p:ph type="pic" sz="quarter" idx="120" hasCustomPrompt="1"/>
          </p:nvPr>
        </p:nvSpPr>
        <p:spPr>
          <a:xfrm>
            <a:off x="1152028" y="2204059"/>
            <a:ext cx="4724344" cy="3739630"/>
          </a:xfrm>
          <a:custGeom>
            <a:avLst/>
            <a:gdLst>
              <a:gd name="connsiteX0" fmla="*/ 0 w 4724344"/>
              <a:gd name="connsiteY0" fmla="*/ 0 h 3739630"/>
              <a:gd name="connsiteX1" fmla="*/ 4724344 w 4724344"/>
              <a:gd name="connsiteY1" fmla="*/ 0 h 3739630"/>
              <a:gd name="connsiteX2" fmla="*/ 4724344 w 4724344"/>
              <a:gd name="connsiteY2" fmla="*/ 3739630 h 3739630"/>
              <a:gd name="connsiteX3" fmla="*/ 0 w 4724344"/>
              <a:gd name="connsiteY3" fmla="*/ 3739630 h 3739630"/>
            </a:gdLst>
            <a:ahLst/>
            <a:cxnLst>
              <a:cxn ang="0">
                <a:pos x="connsiteX0" y="connsiteY0"/>
              </a:cxn>
              <a:cxn ang="0">
                <a:pos x="connsiteX1" y="connsiteY1"/>
              </a:cxn>
              <a:cxn ang="0">
                <a:pos x="connsiteX2" y="connsiteY2"/>
              </a:cxn>
              <a:cxn ang="0">
                <a:pos x="connsiteX3" y="connsiteY3"/>
              </a:cxn>
            </a:cxnLst>
            <a:rect l="l" t="t" r="r" b="b"/>
            <a:pathLst>
              <a:path w="4724344" h="3739630">
                <a:moveTo>
                  <a:pt x="0" y="0"/>
                </a:moveTo>
                <a:lnTo>
                  <a:pt x="4724344" y="0"/>
                </a:lnTo>
                <a:lnTo>
                  <a:pt x="4724344" y="3739630"/>
                </a:lnTo>
                <a:lnTo>
                  <a:pt x="0" y="373963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9976073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7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8F9F739-A5C4-45C9-95E2-EEDDC28D6FA0}"/>
              </a:ext>
            </a:extLst>
          </p:cNvPr>
          <p:cNvSpPr>
            <a:spLocks noGrp="1"/>
          </p:cNvSpPr>
          <p:nvPr>
            <p:ph type="pic" sz="quarter" idx="120" hasCustomPrompt="1"/>
          </p:nvPr>
        </p:nvSpPr>
        <p:spPr>
          <a:xfrm>
            <a:off x="0" y="4659086"/>
            <a:ext cx="12192000" cy="2198915"/>
          </a:xfrm>
          <a:custGeom>
            <a:avLst/>
            <a:gdLst>
              <a:gd name="connsiteX0" fmla="*/ 0 w 12192000"/>
              <a:gd name="connsiteY0" fmla="*/ 0 h 2198915"/>
              <a:gd name="connsiteX1" fmla="*/ 12192000 w 12192000"/>
              <a:gd name="connsiteY1" fmla="*/ 0 h 2198915"/>
              <a:gd name="connsiteX2" fmla="*/ 12192000 w 12192000"/>
              <a:gd name="connsiteY2" fmla="*/ 2198915 h 2198915"/>
              <a:gd name="connsiteX3" fmla="*/ 0 w 12192000"/>
              <a:gd name="connsiteY3" fmla="*/ 2198915 h 2198915"/>
            </a:gdLst>
            <a:ahLst/>
            <a:cxnLst>
              <a:cxn ang="0">
                <a:pos x="connsiteX0" y="connsiteY0"/>
              </a:cxn>
              <a:cxn ang="0">
                <a:pos x="connsiteX1" y="connsiteY1"/>
              </a:cxn>
              <a:cxn ang="0">
                <a:pos x="connsiteX2" y="connsiteY2"/>
              </a:cxn>
              <a:cxn ang="0">
                <a:pos x="connsiteX3" y="connsiteY3"/>
              </a:cxn>
            </a:cxnLst>
            <a:rect l="l" t="t" r="r" b="b"/>
            <a:pathLst>
              <a:path w="12192000" h="2198915">
                <a:moveTo>
                  <a:pt x="0" y="0"/>
                </a:moveTo>
                <a:lnTo>
                  <a:pt x="12192000" y="0"/>
                </a:lnTo>
                <a:lnTo>
                  <a:pt x="12192000" y="2198915"/>
                </a:lnTo>
                <a:lnTo>
                  <a:pt x="0" y="2198915"/>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0524187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75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1E37B10-53AC-4475-A282-89A2CC8269EF}"/>
              </a:ext>
            </a:extLst>
          </p:cNvPr>
          <p:cNvSpPr>
            <a:spLocks noGrp="1"/>
          </p:cNvSpPr>
          <p:nvPr>
            <p:ph type="pic" sz="quarter" idx="120" hasCustomPrompt="1"/>
          </p:nvPr>
        </p:nvSpPr>
        <p:spPr>
          <a:xfrm>
            <a:off x="647876" y="2669366"/>
            <a:ext cx="3486803" cy="2667016"/>
          </a:xfrm>
          <a:custGeom>
            <a:avLst/>
            <a:gdLst>
              <a:gd name="connsiteX0" fmla="*/ 0 w 3486803"/>
              <a:gd name="connsiteY0" fmla="*/ 0 h 2667016"/>
              <a:gd name="connsiteX1" fmla="*/ 3486803 w 3486803"/>
              <a:gd name="connsiteY1" fmla="*/ 0 h 2667016"/>
              <a:gd name="connsiteX2" fmla="*/ 3486803 w 3486803"/>
              <a:gd name="connsiteY2" fmla="*/ 2667016 h 2667016"/>
              <a:gd name="connsiteX3" fmla="*/ 0 w 3486803"/>
              <a:gd name="connsiteY3" fmla="*/ 2667016 h 2667016"/>
            </a:gdLst>
            <a:ahLst/>
            <a:cxnLst>
              <a:cxn ang="0">
                <a:pos x="connsiteX0" y="connsiteY0"/>
              </a:cxn>
              <a:cxn ang="0">
                <a:pos x="connsiteX1" y="connsiteY1"/>
              </a:cxn>
              <a:cxn ang="0">
                <a:pos x="connsiteX2" y="connsiteY2"/>
              </a:cxn>
              <a:cxn ang="0">
                <a:pos x="connsiteX3" y="connsiteY3"/>
              </a:cxn>
            </a:cxnLst>
            <a:rect l="l" t="t" r="r" b="b"/>
            <a:pathLst>
              <a:path w="3486803" h="2667016">
                <a:moveTo>
                  <a:pt x="0" y="0"/>
                </a:moveTo>
                <a:lnTo>
                  <a:pt x="3486803" y="0"/>
                </a:lnTo>
                <a:lnTo>
                  <a:pt x="3486803" y="2667016"/>
                </a:lnTo>
                <a:lnTo>
                  <a:pt x="0" y="266701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2830335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76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53AC95DA-A30F-4B30-9C45-C50231057039}"/>
              </a:ext>
            </a:extLst>
          </p:cNvPr>
          <p:cNvSpPr>
            <a:spLocks noGrp="1"/>
          </p:cNvSpPr>
          <p:nvPr>
            <p:ph type="pic" sz="quarter" idx="121" hasCustomPrompt="1"/>
          </p:nvPr>
        </p:nvSpPr>
        <p:spPr>
          <a:xfrm>
            <a:off x="6096000" y="0"/>
            <a:ext cx="6095990" cy="3429000"/>
          </a:xfrm>
          <a:custGeom>
            <a:avLst/>
            <a:gdLst>
              <a:gd name="connsiteX0" fmla="*/ 0 w 6095990"/>
              <a:gd name="connsiteY0" fmla="*/ 0 h 3429000"/>
              <a:gd name="connsiteX1" fmla="*/ 6095990 w 6095990"/>
              <a:gd name="connsiteY1" fmla="*/ 0 h 3429000"/>
              <a:gd name="connsiteX2" fmla="*/ 6095990 w 6095990"/>
              <a:gd name="connsiteY2" fmla="*/ 3429000 h 3429000"/>
              <a:gd name="connsiteX3" fmla="*/ 0 w 609599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5990" h="3429000">
                <a:moveTo>
                  <a:pt x="0" y="0"/>
                </a:moveTo>
                <a:lnTo>
                  <a:pt x="6095990" y="0"/>
                </a:lnTo>
                <a:lnTo>
                  <a:pt x="6095990" y="3429000"/>
                </a:lnTo>
                <a:lnTo>
                  <a:pt x="0" y="3429000"/>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2ABFF492-FE74-45CA-B6B3-8D0A210E1105}"/>
              </a:ext>
            </a:extLst>
          </p:cNvPr>
          <p:cNvSpPr>
            <a:spLocks noGrp="1"/>
          </p:cNvSpPr>
          <p:nvPr>
            <p:ph type="pic" sz="quarter" idx="120" hasCustomPrompt="1"/>
          </p:nvPr>
        </p:nvSpPr>
        <p:spPr>
          <a:xfrm>
            <a:off x="0" y="3429000"/>
            <a:ext cx="6095990" cy="3429000"/>
          </a:xfrm>
          <a:custGeom>
            <a:avLst/>
            <a:gdLst>
              <a:gd name="connsiteX0" fmla="*/ 0 w 6095990"/>
              <a:gd name="connsiteY0" fmla="*/ 0 h 3429000"/>
              <a:gd name="connsiteX1" fmla="*/ 6095990 w 6095990"/>
              <a:gd name="connsiteY1" fmla="*/ 0 h 3429000"/>
              <a:gd name="connsiteX2" fmla="*/ 6095990 w 6095990"/>
              <a:gd name="connsiteY2" fmla="*/ 3429000 h 3429000"/>
              <a:gd name="connsiteX3" fmla="*/ 0 w 609599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5990" h="3429000">
                <a:moveTo>
                  <a:pt x="0" y="0"/>
                </a:moveTo>
                <a:lnTo>
                  <a:pt x="6095990" y="0"/>
                </a:lnTo>
                <a:lnTo>
                  <a:pt x="6095990" y="3429000"/>
                </a:lnTo>
                <a:lnTo>
                  <a:pt x="0" y="3429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6140938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77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5199B63-8631-47A2-9A45-C5FD4CCC9221}"/>
              </a:ext>
            </a:extLst>
          </p:cNvPr>
          <p:cNvSpPr>
            <a:spLocks noGrp="1"/>
          </p:cNvSpPr>
          <p:nvPr>
            <p:ph type="pic" sz="quarter" idx="120" hasCustomPrompt="1"/>
          </p:nvPr>
        </p:nvSpPr>
        <p:spPr>
          <a:xfrm>
            <a:off x="0" y="1814514"/>
            <a:ext cx="12192000" cy="4165373"/>
          </a:xfrm>
          <a:custGeom>
            <a:avLst/>
            <a:gdLst>
              <a:gd name="connsiteX0" fmla="*/ 0 w 12192000"/>
              <a:gd name="connsiteY0" fmla="*/ 0 h 4165373"/>
              <a:gd name="connsiteX1" fmla="*/ 12192000 w 12192000"/>
              <a:gd name="connsiteY1" fmla="*/ 0 h 4165373"/>
              <a:gd name="connsiteX2" fmla="*/ 12192000 w 12192000"/>
              <a:gd name="connsiteY2" fmla="*/ 4165373 h 4165373"/>
              <a:gd name="connsiteX3" fmla="*/ 0 w 12192000"/>
              <a:gd name="connsiteY3" fmla="*/ 4165373 h 4165373"/>
            </a:gdLst>
            <a:ahLst/>
            <a:cxnLst>
              <a:cxn ang="0">
                <a:pos x="connsiteX0" y="connsiteY0"/>
              </a:cxn>
              <a:cxn ang="0">
                <a:pos x="connsiteX1" y="connsiteY1"/>
              </a:cxn>
              <a:cxn ang="0">
                <a:pos x="connsiteX2" y="connsiteY2"/>
              </a:cxn>
              <a:cxn ang="0">
                <a:pos x="connsiteX3" y="connsiteY3"/>
              </a:cxn>
            </a:cxnLst>
            <a:rect l="l" t="t" r="r" b="b"/>
            <a:pathLst>
              <a:path w="12192000" h="4165373">
                <a:moveTo>
                  <a:pt x="0" y="0"/>
                </a:moveTo>
                <a:lnTo>
                  <a:pt x="12192000" y="0"/>
                </a:lnTo>
                <a:lnTo>
                  <a:pt x="12192000" y="4165373"/>
                </a:lnTo>
                <a:lnTo>
                  <a:pt x="0" y="416537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76524667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78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AA53CB96-3042-4D53-A605-FEBC56758EB9}"/>
              </a:ext>
            </a:extLst>
          </p:cNvPr>
          <p:cNvSpPr>
            <a:spLocks noGrp="1"/>
          </p:cNvSpPr>
          <p:nvPr>
            <p:ph type="pic" sz="quarter" idx="120" hasCustomPrompt="1"/>
          </p:nvPr>
        </p:nvSpPr>
        <p:spPr>
          <a:xfrm>
            <a:off x="0" y="-15999"/>
            <a:ext cx="12192000" cy="3029148"/>
          </a:xfrm>
          <a:custGeom>
            <a:avLst/>
            <a:gdLst>
              <a:gd name="connsiteX0" fmla="*/ 9197882 w 12192000"/>
              <a:gd name="connsiteY0" fmla="*/ 0 h 3029148"/>
              <a:gd name="connsiteX1" fmla="*/ 12192000 w 12192000"/>
              <a:gd name="connsiteY1" fmla="*/ 0 h 3029148"/>
              <a:gd name="connsiteX2" fmla="*/ 12192000 w 12192000"/>
              <a:gd name="connsiteY2" fmla="*/ 3029148 h 3029148"/>
              <a:gd name="connsiteX3" fmla="*/ 9197882 w 12192000"/>
              <a:gd name="connsiteY3" fmla="*/ 3029148 h 3029148"/>
              <a:gd name="connsiteX4" fmla="*/ 6131921 w 12192000"/>
              <a:gd name="connsiteY4" fmla="*/ 0 h 3029148"/>
              <a:gd name="connsiteX5" fmla="*/ 9126039 w 12192000"/>
              <a:gd name="connsiteY5" fmla="*/ 0 h 3029148"/>
              <a:gd name="connsiteX6" fmla="*/ 9126039 w 12192000"/>
              <a:gd name="connsiteY6" fmla="*/ 3029148 h 3029148"/>
              <a:gd name="connsiteX7" fmla="*/ 6131921 w 12192000"/>
              <a:gd name="connsiteY7" fmla="*/ 3029148 h 3029148"/>
              <a:gd name="connsiteX8" fmla="*/ 3065962 w 12192000"/>
              <a:gd name="connsiteY8" fmla="*/ 0 h 3029148"/>
              <a:gd name="connsiteX9" fmla="*/ 6060080 w 12192000"/>
              <a:gd name="connsiteY9" fmla="*/ 0 h 3029148"/>
              <a:gd name="connsiteX10" fmla="*/ 6060080 w 12192000"/>
              <a:gd name="connsiteY10" fmla="*/ 3029148 h 3029148"/>
              <a:gd name="connsiteX11" fmla="*/ 3065962 w 12192000"/>
              <a:gd name="connsiteY11" fmla="*/ 3029148 h 3029148"/>
              <a:gd name="connsiteX12" fmla="*/ 0 w 12192000"/>
              <a:gd name="connsiteY12" fmla="*/ 0 h 3029148"/>
              <a:gd name="connsiteX13" fmla="*/ 2994119 w 12192000"/>
              <a:gd name="connsiteY13" fmla="*/ 0 h 3029148"/>
              <a:gd name="connsiteX14" fmla="*/ 2994119 w 12192000"/>
              <a:gd name="connsiteY14" fmla="*/ 3029148 h 3029148"/>
              <a:gd name="connsiteX15" fmla="*/ 0 w 12192000"/>
              <a:gd name="connsiteY15" fmla="*/ 3029148 h 3029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192000" h="3029148">
                <a:moveTo>
                  <a:pt x="9197882" y="0"/>
                </a:moveTo>
                <a:lnTo>
                  <a:pt x="12192000" y="0"/>
                </a:lnTo>
                <a:lnTo>
                  <a:pt x="12192000" y="3029148"/>
                </a:lnTo>
                <a:lnTo>
                  <a:pt x="9197882" y="3029148"/>
                </a:lnTo>
                <a:close/>
                <a:moveTo>
                  <a:pt x="6131921" y="0"/>
                </a:moveTo>
                <a:lnTo>
                  <a:pt x="9126039" y="0"/>
                </a:lnTo>
                <a:lnTo>
                  <a:pt x="9126039" y="3029148"/>
                </a:lnTo>
                <a:lnTo>
                  <a:pt x="6131921" y="3029148"/>
                </a:lnTo>
                <a:close/>
                <a:moveTo>
                  <a:pt x="3065962" y="0"/>
                </a:moveTo>
                <a:lnTo>
                  <a:pt x="6060080" y="0"/>
                </a:lnTo>
                <a:lnTo>
                  <a:pt x="6060080" y="3029148"/>
                </a:lnTo>
                <a:lnTo>
                  <a:pt x="3065962" y="3029148"/>
                </a:lnTo>
                <a:close/>
                <a:moveTo>
                  <a:pt x="0" y="0"/>
                </a:moveTo>
                <a:lnTo>
                  <a:pt x="2994119" y="0"/>
                </a:lnTo>
                <a:lnTo>
                  <a:pt x="2994119" y="3029148"/>
                </a:lnTo>
                <a:lnTo>
                  <a:pt x="0" y="302914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1242650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7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6BEE5B8A-F69F-4C89-A600-C2957B409230}"/>
              </a:ext>
            </a:extLst>
          </p:cNvPr>
          <p:cNvSpPr>
            <a:spLocks noGrp="1"/>
          </p:cNvSpPr>
          <p:nvPr>
            <p:ph type="pic" sz="quarter" idx="120" hasCustomPrompt="1"/>
          </p:nvPr>
        </p:nvSpPr>
        <p:spPr>
          <a:xfrm>
            <a:off x="838200" y="2009871"/>
            <a:ext cx="2954548" cy="2954548"/>
          </a:xfrm>
          <a:custGeom>
            <a:avLst/>
            <a:gdLst>
              <a:gd name="connsiteX0" fmla="*/ 1477274 w 2954548"/>
              <a:gd name="connsiteY0" fmla="*/ 0 h 2954548"/>
              <a:gd name="connsiteX1" fmla="*/ 2954548 w 2954548"/>
              <a:gd name="connsiteY1" fmla="*/ 1477274 h 2954548"/>
              <a:gd name="connsiteX2" fmla="*/ 1477274 w 2954548"/>
              <a:gd name="connsiteY2" fmla="*/ 2954548 h 2954548"/>
              <a:gd name="connsiteX3" fmla="*/ 0 w 2954548"/>
              <a:gd name="connsiteY3" fmla="*/ 1477274 h 2954548"/>
              <a:gd name="connsiteX4" fmla="*/ 1477274 w 2954548"/>
              <a:gd name="connsiteY4" fmla="*/ 0 h 29545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4548" h="2954548">
                <a:moveTo>
                  <a:pt x="1477274" y="0"/>
                </a:moveTo>
                <a:cubicBezTo>
                  <a:pt x="2293150" y="0"/>
                  <a:pt x="2954548" y="661398"/>
                  <a:pt x="2954548" y="1477274"/>
                </a:cubicBezTo>
                <a:cubicBezTo>
                  <a:pt x="2954548" y="2293150"/>
                  <a:pt x="2293150" y="2954548"/>
                  <a:pt x="1477274" y="2954548"/>
                </a:cubicBezTo>
                <a:cubicBezTo>
                  <a:pt x="661398" y="2954548"/>
                  <a:pt x="0" y="2293150"/>
                  <a:pt x="0" y="1477274"/>
                </a:cubicBezTo>
                <a:cubicBezTo>
                  <a:pt x="0" y="661398"/>
                  <a:pt x="661398" y="0"/>
                  <a:pt x="1477274" y="0"/>
                </a:cubicBez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5B404DDF-2205-4169-A8F8-5A613529AF8C}"/>
              </a:ext>
            </a:extLst>
          </p:cNvPr>
          <p:cNvSpPr>
            <a:spLocks noGrp="1"/>
          </p:cNvSpPr>
          <p:nvPr>
            <p:ph type="pic" sz="quarter" idx="121" hasCustomPrompt="1"/>
          </p:nvPr>
        </p:nvSpPr>
        <p:spPr>
          <a:xfrm>
            <a:off x="4618726" y="2009871"/>
            <a:ext cx="2954548" cy="2954548"/>
          </a:xfrm>
          <a:custGeom>
            <a:avLst/>
            <a:gdLst>
              <a:gd name="connsiteX0" fmla="*/ 1477274 w 2954548"/>
              <a:gd name="connsiteY0" fmla="*/ 0 h 2954548"/>
              <a:gd name="connsiteX1" fmla="*/ 2954548 w 2954548"/>
              <a:gd name="connsiteY1" fmla="*/ 1477274 h 2954548"/>
              <a:gd name="connsiteX2" fmla="*/ 1477274 w 2954548"/>
              <a:gd name="connsiteY2" fmla="*/ 2954548 h 2954548"/>
              <a:gd name="connsiteX3" fmla="*/ 0 w 2954548"/>
              <a:gd name="connsiteY3" fmla="*/ 1477274 h 2954548"/>
              <a:gd name="connsiteX4" fmla="*/ 1477274 w 2954548"/>
              <a:gd name="connsiteY4" fmla="*/ 0 h 29545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4548" h="2954548">
                <a:moveTo>
                  <a:pt x="1477274" y="0"/>
                </a:moveTo>
                <a:cubicBezTo>
                  <a:pt x="2293150" y="0"/>
                  <a:pt x="2954548" y="661398"/>
                  <a:pt x="2954548" y="1477274"/>
                </a:cubicBezTo>
                <a:cubicBezTo>
                  <a:pt x="2954548" y="2293150"/>
                  <a:pt x="2293150" y="2954548"/>
                  <a:pt x="1477274" y="2954548"/>
                </a:cubicBezTo>
                <a:cubicBezTo>
                  <a:pt x="661398" y="2954548"/>
                  <a:pt x="0" y="2293150"/>
                  <a:pt x="0" y="1477274"/>
                </a:cubicBezTo>
                <a:cubicBezTo>
                  <a:pt x="0" y="661398"/>
                  <a:pt x="661398" y="0"/>
                  <a:pt x="1477274" y="0"/>
                </a:cubicBez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4480C092-270E-4351-87FB-143F2F2E78FE}"/>
              </a:ext>
            </a:extLst>
          </p:cNvPr>
          <p:cNvSpPr>
            <a:spLocks noGrp="1"/>
          </p:cNvSpPr>
          <p:nvPr>
            <p:ph type="pic" sz="quarter" idx="122" hasCustomPrompt="1"/>
          </p:nvPr>
        </p:nvSpPr>
        <p:spPr>
          <a:xfrm>
            <a:off x="8399252" y="2009871"/>
            <a:ext cx="2954548" cy="2954548"/>
          </a:xfrm>
          <a:custGeom>
            <a:avLst/>
            <a:gdLst>
              <a:gd name="connsiteX0" fmla="*/ 1477274 w 2954548"/>
              <a:gd name="connsiteY0" fmla="*/ 0 h 2954548"/>
              <a:gd name="connsiteX1" fmla="*/ 2954548 w 2954548"/>
              <a:gd name="connsiteY1" fmla="*/ 1477274 h 2954548"/>
              <a:gd name="connsiteX2" fmla="*/ 1477274 w 2954548"/>
              <a:gd name="connsiteY2" fmla="*/ 2954548 h 2954548"/>
              <a:gd name="connsiteX3" fmla="*/ 0 w 2954548"/>
              <a:gd name="connsiteY3" fmla="*/ 1477274 h 2954548"/>
              <a:gd name="connsiteX4" fmla="*/ 1477274 w 2954548"/>
              <a:gd name="connsiteY4" fmla="*/ 0 h 29545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4548" h="2954548">
                <a:moveTo>
                  <a:pt x="1477274" y="0"/>
                </a:moveTo>
                <a:cubicBezTo>
                  <a:pt x="2293150" y="0"/>
                  <a:pt x="2954548" y="661398"/>
                  <a:pt x="2954548" y="1477274"/>
                </a:cubicBezTo>
                <a:cubicBezTo>
                  <a:pt x="2954548" y="2293150"/>
                  <a:pt x="2293150" y="2954548"/>
                  <a:pt x="1477274" y="2954548"/>
                </a:cubicBezTo>
                <a:cubicBezTo>
                  <a:pt x="661398" y="2954548"/>
                  <a:pt x="0" y="2293150"/>
                  <a:pt x="0" y="1477274"/>
                </a:cubicBezTo>
                <a:cubicBezTo>
                  <a:pt x="0" y="661398"/>
                  <a:pt x="661398" y="0"/>
                  <a:pt x="1477274"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7923817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38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BD996A8-7F59-42B1-9B64-6507D414B7D8}"/>
              </a:ext>
            </a:extLst>
          </p:cNvPr>
          <p:cNvSpPr>
            <a:spLocks noGrp="1"/>
          </p:cNvSpPr>
          <p:nvPr>
            <p:ph type="pic" sz="quarter" idx="120" hasCustomPrompt="1"/>
          </p:nvPr>
        </p:nvSpPr>
        <p:spPr>
          <a:xfrm>
            <a:off x="0" y="2033588"/>
            <a:ext cx="12192000" cy="2938462"/>
          </a:xfrm>
          <a:custGeom>
            <a:avLst/>
            <a:gdLst>
              <a:gd name="connsiteX0" fmla="*/ 0 w 12192000"/>
              <a:gd name="connsiteY0" fmla="*/ 0 h 2938462"/>
              <a:gd name="connsiteX1" fmla="*/ 12192000 w 12192000"/>
              <a:gd name="connsiteY1" fmla="*/ 0 h 2938462"/>
              <a:gd name="connsiteX2" fmla="*/ 12192000 w 12192000"/>
              <a:gd name="connsiteY2" fmla="*/ 2938462 h 2938462"/>
              <a:gd name="connsiteX3" fmla="*/ 0 w 12192000"/>
              <a:gd name="connsiteY3" fmla="*/ 2938462 h 2938462"/>
            </a:gdLst>
            <a:ahLst/>
            <a:cxnLst>
              <a:cxn ang="0">
                <a:pos x="connsiteX0" y="connsiteY0"/>
              </a:cxn>
              <a:cxn ang="0">
                <a:pos x="connsiteX1" y="connsiteY1"/>
              </a:cxn>
              <a:cxn ang="0">
                <a:pos x="connsiteX2" y="connsiteY2"/>
              </a:cxn>
              <a:cxn ang="0">
                <a:pos x="connsiteX3" y="connsiteY3"/>
              </a:cxn>
            </a:cxnLst>
            <a:rect l="l" t="t" r="r" b="b"/>
            <a:pathLst>
              <a:path w="12192000" h="2938462">
                <a:moveTo>
                  <a:pt x="0" y="0"/>
                </a:moveTo>
                <a:lnTo>
                  <a:pt x="12192000" y="0"/>
                </a:lnTo>
                <a:lnTo>
                  <a:pt x="12192000" y="2938462"/>
                </a:lnTo>
                <a:lnTo>
                  <a:pt x="0" y="2938462"/>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0552174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81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57A9C90B-FAF1-4105-AA8B-9BD7A837E05B}"/>
              </a:ext>
            </a:extLst>
          </p:cNvPr>
          <p:cNvSpPr>
            <a:spLocks noGrp="1"/>
          </p:cNvSpPr>
          <p:nvPr>
            <p:ph type="pic" sz="quarter" idx="121" hasCustomPrompt="1"/>
          </p:nvPr>
        </p:nvSpPr>
        <p:spPr>
          <a:xfrm>
            <a:off x="4078463" y="2113643"/>
            <a:ext cx="4035074" cy="2690586"/>
          </a:xfrm>
          <a:custGeom>
            <a:avLst/>
            <a:gdLst>
              <a:gd name="connsiteX0" fmla="*/ 0 w 4035074"/>
              <a:gd name="connsiteY0" fmla="*/ 0 h 2690586"/>
              <a:gd name="connsiteX1" fmla="*/ 4035074 w 4035074"/>
              <a:gd name="connsiteY1" fmla="*/ 0 h 2690586"/>
              <a:gd name="connsiteX2" fmla="*/ 4035074 w 4035074"/>
              <a:gd name="connsiteY2" fmla="*/ 2690586 h 2690586"/>
              <a:gd name="connsiteX3" fmla="*/ 0 w 4035074"/>
              <a:gd name="connsiteY3" fmla="*/ 2690586 h 2690586"/>
            </a:gdLst>
            <a:ahLst/>
            <a:cxnLst>
              <a:cxn ang="0">
                <a:pos x="connsiteX0" y="connsiteY0"/>
              </a:cxn>
              <a:cxn ang="0">
                <a:pos x="connsiteX1" y="connsiteY1"/>
              </a:cxn>
              <a:cxn ang="0">
                <a:pos x="connsiteX2" y="connsiteY2"/>
              </a:cxn>
              <a:cxn ang="0">
                <a:pos x="connsiteX3" y="connsiteY3"/>
              </a:cxn>
            </a:cxnLst>
            <a:rect l="l" t="t" r="r" b="b"/>
            <a:pathLst>
              <a:path w="4035074" h="2690586">
                <a:moveTo>
                  <a:pt x="0" y="0"/>
                </a:moveTo>
                <a:lnTo>
                  <a:pt x="4035074" y="0"/>
                </a:lnTo>
                <a:lnTo>
                  <a:pt x="4035074" y="2690586"/>
                </a:lnTo>
                <a:lnTo>
                  <a:pt x="0" y="2690586"/>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E54EA9F0-345E-4C45-A0C4-70E9336749F6}"/>
              </a:ext>
            </a:extLst>
          </p:cNvPr>
          <p:cNvSpPr>
            <a:spLocks noGrp="1"/>
          </p:cNvSpPr>
          <p:nvPr>
            <p:ph type="pic" sz="quarter" idx="122" hasCustomPrompt="1"/>
          </p:nvPr>
        </p:nvSpPr>
        <p:spPr>
          <a:xfrm>
            <a:off x="8156926" y="2113643"/>
            <a:ext cx="4035074" cy="2690586"/>
          </a:xfrm>
          <a:custGeom>
            <a:avLst/>
            <a:gdLst>
              <a:gd name="connsiteX0" fmla="*/ 0 w 4035074"/>
              <a:gd name="connsiteY0" fmla="*/ 0 h 2690586"/>
              <a:gd name="connsiteX1" fmla="*/ 4035074 w 4035074"/>
              <a:gd name="connsiteY1" fmla="*/ 0 h 2690586"/>
              <a:gd name="connsiteX2" fmla="*/ 4035074 w 4035074"/>
              <a:gd name="connsiteY2" fmla="*/ 2690586 h 2690586"/>
              <a:gd name="connsiteX3" fmla="*/ 0 w 4035074"/>
              <a:gd name="connsiteY3" fmla="*/ 2690586 h 2690586"/>
            </a:gdLst>
            <a:ahLst/>
            <a:cxnLst>
              <a:cxn ang="0">
                <a:pos x="connsiteX0" y="connsiteY0"/>
              </a:cxn>
              <a:cxn ang="0">
                <a:pos x="connsiteX1" y="connsiteY1"/>
              </a:cxn>
              <a:cxn ang="0">
                <a:pos x="connsiteX2" y="connsiteY2"/>
              </a:cxn>
              <a:cxn ang="0">
                <a:pos x="connsiteX3" y="connsiteY3"/>
              </a:cxn>
            </a:cxnLst>
            <a:rect l="l" t="t" r="r" b="b"/>
            <a:pathLst>
              <a:path w="4035074" h="2690586">
                <a:moveTo>
                  <a:pt x="0" y="0"/>
                </a:moveTo>
                <a:lnTo>
                  <a:pt x="4035074" y="0"/>
                </a:lnTo>
                <a:lnTo>
                  <a:pt x="4035074" y="2690586"/>
                </a:lnTo>
                <a:lnTo>
                  <a:pt x="0" y="2690586"/>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5C9072EE-4625-47C0-94CC-644310C95FFB}"/>
              </a:ext>
            </a:extLst>
          </p:cNvPr>
          <p:cNvSpPr>
            <a:spLocks noGrp="1"/>
          </p:cNvSpPr>
          <p:nvPr>
            <p:ph type="pic" sz="quarter" idx="120" hasCustomPrompt="1"/>
          </p:nvPr>
        </p:nvSpPr>
        <p:spPr>
          <a:xfrm>
            <a:off x="0" y="2113643"/>
            <a:ext cx="4035074" cy="2690586"/>
          </a:xfrm>
          <a:custGeom>
            <a:avLst/>
            <a:gdLst>
              <a:gd name="connsiteX0" fmla="*/ 0 w 4035074"/>
              <a:gd name="connsiteY0" fmla="*/ 0 h 2690586"/>
              <a:gd name="connsiteX1" fmla="*/ 4035074 w 4035074"/>
              <a:gd name="connsiteY1" fmla="*/ 0 h 2690586"/>
              <a:gd name="connsiteX2" fmla="*/ 4035074 w 4035074"/>
              <a:gd name="connsiteY2" fmla="*/ 2690586 h 2690586"/>
              <a:gd name="connsiteX3" fmla="*/ 0 w 4035074"/>
              <a:gd name="connsiteY3" fmla="*/ 2690586 h 2690586"/>
            </a:gdLst>
            <a:ahLst/>
            <a:cxnLst>
              <a:cxn ang="0">
                <a:pos x="connsiteX0" y="connsiteY0"/>
              </a:cxn>
              <a:cxn ang="0">
                <a:pos x="connsiteX1" y="connsiteY1"/>
              </a:cxn>
              <a:cxn ang="0">
                <a:pos x="connsiteX2" y="connsiteY2"/>
              </a:cxn>
              <a:cxn ang="0">
                <a:pos x="connsiteX3" y="connsiteY3"/>
              </a:cxn>
            </a:cxnLst>
            <a:rect l="l" t="t" r="r" b="b"/>
            <a:pathLst>
              <a:path w="4035074" h="2690586">
                <a:moveTo>
                  <a:pt x="0" y="0"/>
                </a:moveTo>
                <a:lnTo>
                  <a:pt x="4035074" y="0"/>
                </a:lnTo>
                <a:lnTo>
                  <a:pt x="4035074" y="2690586"/>
                </a:lnTo>
                <a:lnTo>
                  <a:pt x="0" y="269058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0482165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0"/>
            <a:ext cx="12192000" cy="6858000"/>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27400629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82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034D5C41-1A3F-418D-ADEB-454D2F95D193}"/>
              </a:ext>
            </a:extLst>
          </p:cNvPr>
          <p:cNvSpPr>
            <a:spLocks noGrp="1"/>
          </p:cNvSpPr>
          <p:nvPr>
            <p:ph type="pic" sz="quarter" idx="121" hasCustomPrompt="1"/>
          </p:nvPr>
        </p:nvSpPr>
        <p:spPr>
          <a:xfrm>
            <a:off x="3047998" y="2033588"/>
            <a:ext cx="3048000" cy="2696136"/>
          </a:xfrm>
          <a:custGeom>
            <a:avLst/>
            <a:gdLst>
              <a:gd name="connsiteX0" fmla="*/ 0 w 3048000"/>
              <a:gd name="connsiteY0" fmla="*/ 0 h 2696136"/>
              <a:gd name="connsiteX1" fmla="*/ 3048000 w 3048000"/>
              <a:gd name="connsiteY1" fmla="*/ 0 h 2696136"/>
              <a:gd name="connsiteX2" fmla="*/ 3048000 w 3048000"/>
              <a:gd name="connsiteY2" fmla="*/ 2696136 h 2696136"/>
              <a:gd name="connsiteX3" fmla="*/ 0 w 3048000"/>
              <a:gd name="connsiteY3" fmla="*/ 2696136 h 2696136"/>
            </a:gdLst>
            <a:ahLst/>
            <a:cxnLst>
              <a:cxn ang="0">
                <a:pos x="connsiteX0" y="connsiteY0"/>
              </a:cxn>
              <a:cxn ang="0">
                <a:pos x="connsiteX1" y="connsiteY1"/>
              </a:cxn>
              <a:cxn ang="0">
                <a:pos x="connsiteX2" y="connsiteY2"/>
              </a:cxn>
              <a:cxn ang="0">
                <a:pos x="connsiteX3" y="connsiteY3"/>
              </a:cxn>
            </a:cxnLst>
            <a:rect l="l" t="t" r="r" b="b"/>
            <a:pathLst>
              <a:path w="3048000" h="2696136">
                <a:moveTo>
                  <a:pt x="0" y="0"/>
                </a:moveTo>
                <a:lnTo>
                  <a:pt x="3048000" y="0"/>
                </a:lnTo>
                <a:lnTo>
                  <a:pt x="3048000" y="2696136"/>
                </a:lnTo>
                <a:lnTo>
                  <a:pt x="0" y="2696136"/>
                </a:ln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9522A3E5-34D9-447B-A539-6D51AC3CF536}"/>
              </a:ext>
            </a:extLst>
          </p:cNvPr>
          <p:cNvSpPr>
            <a:spLocks noGrp="1"/>
          </p:cNvSpPr>
          <p:nvPr>
            <p:ph type="pic" sz="quarter" idx="122" hasCustomPrompt="1"/>
          </p:nvPr>
        </p:nvSpPr>
        <p:spPr>
          <a:xfrm>
            <a:off x="6095999" y="3541486"/>
            <a:ext cx="3048000" cy="3316514"/>
          </a:xfrm>
          <a:custGeom>
            <a:avLst/>
            <a:gdLst>
              <a:gd name="connsiteX0" fmla="*/ 0 w 3048000"/>
              <a:gd name="connsiteY0" fmla="*/ 0 h 3316514"/>
              <a:gd name="connsiteX1" fmla="*/ 3048000 w 3048000"/>
              <a:gd name="connsiteY1" fmla="*/ 0 h 3316514"/>
              <a:gd name="connsiteX2" fmla="*/ 3048000 w 3048000"/>
              <a:gd name="connsiteY2" fmla="*/ 3316514 h 3316514"/>
              <a:gd name="connsiteX3" fmla="*/ 0 w 3048000"/>
              <a:gd name="connsiteY3" fmla="*/ 3316514 h 3316514"/>
            </a:gdLst>
            <a:ahLst/>
            <a:cxnLst>
              <a:cxn ang="0">
                <a:pos x="connsiteX0" y="connsiteY0"/>
              </a:cxn>
              <a:cxn ang="0">
                <a:pos x="connsiteX1" y="connsiteY1"/>
              </a:cxn>
              <a:cxn ang="0">
                <a:pos x="connsiteX2" y="connsiteY2"/>
              </a:cxn>
              <a:cxn ang="0">
                <a:pos x="connsiteX3" y="connsiteY3"/>
              </a:cxn>
            </a:cxnLst>
            <a:rect l="l" t="t" r="r" b="b"/>
            <a:pathLst>
              <a:path w="3048000" h="3316514">
                <a:moveTo>
                  <a:pt x="0" y="0"/>
                </a:moveTo>
                <a:lnTo>
                  <a:pt x="3048000" y="0"/>
                </a:lnTo>
                <a:lnTo>
                  <a:pt x="3048000" y="3316514"/>
                </a:lnTo>
                <a:lnTo>
                  <a:pt x="0" y="3316514"/>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D7933A8D-37B2-4E21-B2A7-6AEF39010A3E}"/>
              </a:ext>
            </a:extLst>
          </p:cNvPr>
          <p:cNvSpPr>
            <a:spLocks noGrp="1"/>
          </p:cNvSpPr>
          <p:nvPr>
            <p:ph type="pic" sz="quarter" idx="120" hasCustomPrompt="1"/>
          </p:nvPr>
        </p:nvSpPr>
        <p:spPr>
          <a:xfrm>
            <a:off x="-2" y="3764307"/>
            <a:ext cx="3048000" cy="2696136"/>
          </a:xfrm>
          <a:custGeom>
            <a:avLst/>
            <a:gdLst>
              <a:gd name="connsiteX0" fmla="*/ 0 w 3048000"/>
              <a:gd name="connsiteY0" fmla="*/ 0 h 2696136"/>
              <a:gd name="connsiteX1" fmla="*/ 3048000 w 3048000"/>
              <a:gd name="connsiteY1" fmla="*/ 0 h 2696136"/>
              <a:gd name="connsiteX2" fmla="*/ 3048000 w 3048000"/>
              <a:gd name="connsiteY2" fmla="*/ 2696136 h 2696136"/>
              <a:gd name="connsiteX3" fmla="*/ 0 w 3048000"/>
              <a:gd name="connsiteY3" fmla="*/ 2696136 h 2696136"/>
            </a:gdLst>
            <a:ahLst/>
            <a:cxnLst>
              <a:cxn ang="0">
                <a:pos x="connsiteX0" y="connsiteY0"/>
              </a:cxn>
              <a:cxn ang="0">
                <a:pos x="connsiteX1" y="connsiteY1"/>
              </a:cxn>
              <a:cxn ang="0">
                <a:pos x="connsiteX2" y="connsiteY2"/>
              </a:cxn>
              <a:cxn ang="0">
                <a:pos x="connsiteX3" y="connsiteY3"/>
              </a:cxn>
            </a:cxnLst>
            <a:rect l="l" t="t" r="r" b="b"/>
            <a:pathLst>
              <a:path w="3048000" h="2696136">
                <a:moveTo>
                  <a:pt x="0" y="0"/>
                </a:moveTo>
                <a:lnTo>
                  <a:pt x="3048000" y="0"/>
                </a:lnTo>
                <a:lnTo>
                  <a:pt x="3048000" y="2696136"/>
                </a:lnTo>
                <a:lnTo>
                  <a:pt x="0" y="2696136"/>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53180C80-52C6-41CF-BDE6-E67B3CE8E9BF}"/>
              </a:ext>
            </a:extLst>
          </p:cNvPr>
          <p:cNvSpPr>
            <a:spLocks noGrp="1"/>
          </p:cNvSpPr>
          <p:nvPr>
            <p:ph type="pic" sz="quarter" idx="123" hasCustomPrompt="1"/>
          </p:nvPr>
        </p:nvSpPr>
        <p:spPr>
          <a:xfrm>
            <a:off x="9143999" y="2033588"/>
            <a:ext cx="3048000" cy="2696136"/>
          </a:xfrm>
          <a:custGeom>
            <a:avLst/>
            <a:gdLst>
              <a:gd name="connsiteX0" fmla="*/ 0 w 3048000"/>
              <a:gd name="connsiteY0" fmla="*/ 0 h 2696136"/>
              <a:gd name="connsiteX1" fmla="*/ 3048000 w 3048000"/>
              <a:gd name="connsiteY1" fmla="*/ 0 h 2696136"/>
              <a:gd name="connsiteX2" fmla="*/ 3048000 w 3048000"/>
              <a:gd name="connsiteY2" fmla="*/ 2696136 h 2696136"/>
              <a:gd name="connsiteX3" fmla="*/ 0 w 3048000"/>
              <a:gd name="connsiteY3" fmla="*/ 2696136 h 2696136"/>
            </a:gdLst>
            <a:ahLst/>
            <a:cxnLst>
              <a:cxn ang="0">
                <a:pos x="connsiteX0" y="connsiteY0"/>
              </a:cxn>
              <a:cxn ang="0">
                <a:pos x="connsiteX1" y="connsiteY1"/>
              </a:cxn>
              <a:cxn ang="0">
                <a:pos x="connsiteX2" y="connsiteY2"/>
              </a:cxn>
              <a:cxn ang="0">
                <a:pos x="connsiteX3" y="connsiteY3"/>
              </a:cxn>
            </a:cxnLst>
            <a:rect l="l" t="t" r="r" b="b"/>
            <a:pathLst>
              <a:path w="3048000" h="2696136">
                <a:moveTo>
                  <a:pt x="0" y="0"/>
                </a:moveTo>
                <a:lnTo>
                  <a:pt x="3048000" y="0"/>
                </a:lnTo>
                <a:lnTo>
                  <a:pt x="3048000" y="2696136"/>
                </a:lnTo>
                <a:lnTo>
                  <a:pt x="0" y="269613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0105168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383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2B448DE-2FC1-4D20-A432-7A72675C3E1E}"/>
              </a:ext>
            </a:extLst>
          </p:cNvPr>
          <p:cNvSpPr>
            <a:spLocks noGrp="1"/>
          </p:cNvSpPr>
          <p:nvPr>
            <p:ph type="pic" sz="quarter" idx="122" hasCustomPrompt="1"/>
          </p:nvPr>
        </p:nvSpPr>
        <p:spPr>
          <a:xfrm>
            <a:off x="5036341" y="2231541"/>
            <a:ext cx="3590178" cy="3590178"/>
          </a:xfrm>
          <a:custGeom>
            <a:avLst/>
            <a:gdLst>
              <a:gd name="connsiteX0" fmla="*/ 1795089 w 3590178"/>
              <a:gd name="connsiteY0" fmla="*/ 0 h 3590178"/>
              <a:gd name="connsiteX1" fmla="*/ 3590178 w 3590178"/>
              <a:gd name="connsiteY1" fmla="*/ 1795089 h 3590178"/>
              <a:gd name="connsiteX2" fmla="*/ 1795089 w 3590178"/>
              <a:gd name="connsiteY2" fmla="*/ 3590178 h 3590178"/>
              <a:gd name="connsiteX3" fmla="*/ 0 w 3590178"/>
              <a:gd name="connsiteY3" fmla="*/ 1795089 h 3590178"/>
              <a:gd name="connsiteX4" fmla="*/ 1795089 w 3590178"/>
              <a:gd name="connsiteY4" fmla="*/ 0 h 359017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0178" h="3590178">
                <a:moveTo>
                  <a:pt x="1795089" y="0"/>
                </a:moveTo>
                <a:cubicBezTo>
                  <a:pt x="2786489" y="0"/>
                  <a:pt x="3590178" y="803689"/>
                  <a:pt x="3590178" y="1795089"/>
                </a:cubicBezTo>
                <a:cubicBezTo>
                  <a:pt x="3590178" y="2786489"/>
                  <a:pt x="2786489" y="3590178"/>
                  <a:pt x="1795089" y="3590178"/>
                </a:cubicBezTo>
                <a:cubicBezTo>
                  <a:pt x="803689" y="3590178"/>
                  <a:pt x="0" y="2786489"/>
                  <a:pt x="0" y="1795089"/>
                </a:cubicBezTo>
                <a:cubicBezTo>
                  <a:pt x="0" y="803689"/>
                  <a:pt x="803689" y="0"/>
                  <a:pt x="1795089"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2165819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84_Title Slid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1A6F3AB-142F-470D-9DCD-DF9A846D984F}"/>
              </a:ext>
            </a:extLst>
          </p:cNvPr>
          <p:cNvSpPr>
            <a:spLocks noGrp="1"/>
          </p:cNvSpPr>
          <p:nvPr>
            <p:ph type="pic" sz="quarter" idx="124" hasCustomPrompt="1"/>
          </p:nvPr>
        </p:nvSpPr>
        <p:spPr>
          <a:xfrm>
            <a:off x="5148469" y="4643882"/>
            <a:ext cx="1895061" cy="1753334"/>
          </a:xfrm>
          <a:custGeom>
            <a:avLst/>
            <a:gdLst>
              <a:gd name="connsiteX0" fmla="*/ 0 w 1895061"/>
              <a:gd name="connsiteY0" fmla="*/ 0 h 1753334"/>
              <a:gd name="connsiteX1" fmla="*/ 1895061 w 1895061"/>
              <a:gd name="connsiteY1" fmla="*/ 0 h 1753334"/>
              <a:gd name="connsiteX2" fmla="*/ 1895061 w 1895061"/>
              <a:gd name="connsiteY2" fmla="*/ 1753334 h 1753334"/>
              <a:gd name="connsiteX3" fmla="*/ 0 w 1895061"/>
              <a:gd name="connsiteY3" fmla="*/ 1753334 h 1753334"/>
            </a:gdLst>
            <a:ahLst/>
            <a:cxnLst>
              <a:cxn ang="0">
                <a:pos x="connsiteX0" y="connsiteY0"/>
              </a:cxn>
              <a:cxn ang="0">
                <a:pos x="connsiteX1" y="connsiteY1"/>
              </a:cxn>
              <a:cxn ang="0">
                <a:pos x="connsiteX2" y="connsiteY2"/>
              </a:cxn>
              <a:cxn ang="0">
                <a:pos x="connsiteX3" y="connsiteY3"/>
              </a:cxn>
            </a:cxnLst>
            <a:rect l="l" t="t" r="r" b="b"/>
            <a:pathLst>
              <a:path w="1895061" h="1753334">
                <a:moveTo>
                  <a:pt x="0" y="0"/>
                </a:moveTo>
                <a:lnTo>
                  <a:pt x="1895061" y="0"/>
                </a:lnTo>
                <a:lnTo>
                  <a:pt x="1895061" y="1753334"/>
                </a:lnTo>
                <a:lnTo>
                  <a:pt x="0" y="1753334"/>
                </a:lnTo>
                <a:close/>
              </a:path>
            </a:pathLst>
          </a:custGeom>
        </p:spPr>
        <p:txBody>
          <a:bodyPr wrap="square">
            <a:noAutofit/>
          </a:bodyPr>
          <a:lstStyle>
            <a:lvl1pPr>
              <a:defRPr sz="1200"/>
            </a:lvl1pPr>
          </a:lstStyle>
          <a:p>
            <a:r>
              <a:rPr lang="en-US" dirty="0"/>
              <a:t>Picture</a:t>
            </a:r>
          </a:p>
        </p:txBody>
      </p:sp>
      <p:sp>
        <p:nvSpPr>
          <p:cNvPr id="11" name="Picture Placeholder 10">
            <a:extLst>
              <a:ext uri="{FF2B5EF4-FFF2-40B4-BE49-F238E27FC236}">
                <a16:creationId xmlns:a16="http://schemas.microsoft.com/office/drawing/2014/main" id="{F351DB32-24E9-4CF9-80D6-9184F126C9A9}"/>
              </a:ext>
            </a:extLst>
          </p:cNvPr>
          <p:cNvSpPr>
            <a:spLocks noGrp="1"/>
          </p:cNvSpPr>
          <p:nvPr>
            <p:ph type="pic" sz="quarter" idx="122" hasCustomPrompt="1"/>
          </p:nvPr>
        </p:nvSpPr>
        <p:spPr>
          <a:xfrm>
            <a:off x="1046256" y="4643882"/>
            <a:ext cx="1895061" cy="1753334"/>
          </a:xfrm>
          <a:custGeom>
            <a:avLst/>
            <a:gdLst>
              <a:gd name="connsiteX0" fmla="*/ 0 w 1895061"/>
              <a:gd name="connsiteY0" fmla="*/ 0 h 1753334"/>
              <a:gd name="connsiteX1" fmla="*/ 1895061 w 1895061"/>
              <a:gd name="connsiteY1" fmla="*/ 0 h 1753334"/>
              <a:gd name="connsiteX2" fmla="*/ 1895061 w 1895061"/>
              <a:gd name="connsiteY2" fmla="*/ 1753334 h 1753334"/>
              <a:gd name="connsiteX3" fmla="*/ 0 w 1895061"/>
              <a:gd name="connsiteY3" fmla="*/ 1753334 h 1753334"/>
            </a:gdLst>
            <a:ahLst/>
            <a:cxnLst>
              <a:cxn ang="0">
                <a:pos x="connsiteX0" y="connsiteY0"/>
              </a:cxn>
              <a:cxn ang="0">
                <a:pos x="connsiteX1" y="connsiteY1"/>
              </a:cxn>
              <a:cxn ang="0">
                <a:pos x="connsiteX2" y="connsiteY2"/>
              </a:cxn>
              <a:cxn ang="0">
                <a:pos x="connsiteX3" y="connsiteY3"/>
              </a:cxn>
            </a:cxnLst>
            <a:rect l="l" t="t" r="r" b="b"/>
            <a:pathLst>
              <a:path w="1895061" h="1753334">
                <a:moveTo>
                  <a:pt x="0" y="0"/>
                </a:moveTo>
                <a:lnTo>
                  <a:pt x="1895061" y="0"/>
                </a:lnTo>
                <a:lnTo>
                  <a:pt x="1895061" y="1753334"/>
                </a:lnTo>
                <a:lnTo>
                  <a:pt x="0" y="1753334"/>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5E9BAF82-DA3C-4707-BAAE-87C18BB0291E}"/>
              </a:ext>
            </a:extLst>
          </p:cNvPr>
          <p:cNvSpPr>
            <a:spLocks noGrp="1"/>
          </p:cNvSpPr>
          <p:nvPr>
            <p:ph type="pic" sz="quarter" idx="125" hasCustomPrompt="1"/>
          </p:nvPr>
        </p:nvSpPr>
        <p:spPr>
          <a:xfrm>
            <a:off x="7199576" y="4643882"/>
            <a:ext cx="1895061" cy="1753334"/>
          </a:xfrm>
          <a:custGeom>
            <a:avLst/>
            <a:gdLst>
              <a:gd name="connsiteX0" fmla="*/ 0 w 1895061"/>
              <a:gd name="connsiteY0" fmla="*/ 0 h 1753334"/>
              <a:gd name="connsiteX1" fmla="*/ 1895061 w 1895061"/>
              <a:gd name="connsiteY1" fmla="*/ 0 h 1753334"/>
              <a:gd name="connsiteX2" fmla="*/ 1895061 w 1895061"/>
              <a:gd name="connsiteY2" fmla="*/ 1753334 h 1753334"/>
              <a:gd name="connsiteX3" fmla="*/ 0 w 1895061"/>
              <a:gd name="connsiteY3" fmla="*/ 1753334 h 1753334"/>
            </a:gdLst>
            <a:ahLst/>
            <a:cxnLst>
              <a:cxn ang="0">
                <a:pos x="connsiteX0" y="connsiteY0"/>
              </a:cxn>
              <a:cxn ang="0">
                <a:pos x="connsiteX1" y="connsiteY1"/>
              </a:cxn>
              <a:cxn ang="0">
                <a:pos x="connsiteX2" y="connsiteY2"/>
              </a:cxn>
              <a:cxn ang="0">
                <a:pos x="connsiteX3" y="connsiteY3"/>
              </a:cxn>
            </a:cxnLst>
            <a:rect l="l" t="t" r="r" b="b"/>
            <a:pathLst>
              <a:path w="1895061" h="1753334">
                <a:moveTo>
                  <a:pt x="0" y="0"/>
                </a:moveTo>
                <a:lnTo>
                  <a:pt x="1895061" y="0"/>
                </a:lnTo>
                <a:lnTo>
                  <a:pt x="1895061" y="1753334"/>
                </a:lnTo>
                <a:lnTo>
                  <a:pt x="0" y="1753334"/>
                </a:lnTo>
                <a:close/>
              </a:path>
            </a:pathLst>
          </a:custGeom>
        </p:spPr>
        <p:txBody>
          <a:bodyPr wrap="square">
            <a:noAutofit/>
          </a:bodyPr>
          <a:lstStyle>
            <a:lvl1pPr>
              <a:defRPr sz="1200"/>
            </a:lvl1pPr>
          </a:lstStyle>
          <a:p>
            <a:r>
              <a:rPr lang="en-US" dirty="0"/>
              <a:t>Picture</a:t>
            </a:r>
          </a:p>
        </p:txBody>
      </p:sp>
      <p:sp>
        <p:nvSpPr>
          <p:cNvPr id="19" name="Picture Placeholder 18">
            <a:extLst>
              <a:ext uri="{FF2B5EF4-FFF2-40B4-BE49-F238E27FC236}">
                <a16:creationId xmlns:a16="http://schemas.microsoft.com/office/drawing/2014/main" id="{D62479DA-02AF-4679-AFF3-066AD354065B}"/>
              </a:ext>
            </a:extLst>
          </p:cNvPr>
          <p:cNvSpPr>
            <a:spLocks noGrp="1"/>
          </p:cNvSpPr>
          <p:nvPr>
            <p:ph type="pic" sz="quarter" idx="126" hasCustomPrompt="1"/>
          </p:nvPr>
        </p:nvSpPr>
        <p:spPr>
          <a:xfrm>
            <a:off x="9250686" y="4643882"/>
            <a:ext cx="1895061" cy="1753334"/>
          </a:xfrm>
          <a:custGeom>
            <a:avLst/>
            <a:gdLst>
              <a:gd name="connsiteX0" fmla="*/ 0 w 1895061"/>
              <a:gd name="connsiteY0" fmla="*/ 0 h 1753334"/>
              <a:gd name="connsiteX1" fmla="*/ 1895061 w 1895061"/>
              <a:gd name="connsiteY1" fmla="*/ 0 h 1753334"/>
              <a:gd name="connsiteX2" fmla="*/ 1895061 w 1895061"/>
              <a:gd name="connsiteY2" fmla="*/ 1753334 h 1753334"/>
              <a:gd name="connsiteX3" fmla="*/ 0 w 1895061"/>
              <a:gd name="connsiteY3" fmla="*/ 1753334 h 1753334"/>
            </a:gdLst>
            <a:ahLst/>
            <a:cxnLst>
              <a:cxn ang="0">
                <a:pos x="connsiteX0" y="connsiteY0"/>
              </a:cxn>
              <a:cxn ang="0">
                <a:pos x="connsiteX1" y="connsiteY1"/>
              </a:cxn>
              <a:cxn ang="0">
                <a:pos x="connsiteX2" y="connsiteY2"/>
              </a:cxn>
              <a:cxn ang="0">
                <a:pos x="connsiteX3" y="connsiteY3"/>
              </a:cxn>
            </a:cxnLst>
            <a:rect l="l" t="t" r="r" b="b"/>
            <a:pathLst>
              <a:path w="1895061" h="1753334">
                <a:moveTo>
                  <a:pt x="0" y="0"/>
                </a:moveTo>
                <a:lnTo>
                  <a:pt x="1895061" y="0"/>
                </a:lnTo>
                <a:lnTo>
                  <a:pt x="1895061" y="1753334"/>
                </a:lnTo>
                <a:lnTo>
                  <a:pt x="0" y="1753334"/>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A879B23F-E333-4711-8CA2-452BDD89DDAB}"/>
              </a:ext>
            </a:extLst>
          </p:cNvPr>
          <p:cNvSpPr>
            <a:spLocks noGrp="1"/>
          </p:cNvSpPr>
          <p:nvPr>
            <p:ph type="pic" sz="quarter" idx="123" hasCustomPrompt="1"/>
          </p:nvPr>
        </p:nvSpPr>
        <p:spPr>
          <a:xfrm>
            <a:off x="3097362" y="4643882"/>
            <a:ext cx="1895061" cy="1753334"/>
          </a:xfrm>
          <a:custGeom>
            <a:avLst/>
            <a:gdLst>
              <a:gd name="connsiteX0" fmla="*/ 0 w 1895061"/>
              <a:gd name="connsiteY0" fmla="*/ 0 h 1753334"/>
              <a:gd name="connsiteX1" fmla="*/ 1895061 w 1895061"/>
              <a:gd name="connsiteY1" fmla="*/ 0 h 1753334"/>
              <a:gd name="connsiteX2" fmla="*/ 1895061 w 1895061"/>
              <a:gd name="connsiteY2" fmla="*/ 1753334 h 1753334"/>
              <a:gd name="connsiteX3" fmla="*/ 0 w 1895061"/>
              <a:gd name="connsiteY3" fmla="*/ 1753334 h 1753334"/>
            </a:gdLst>
            <a:ahLst/>
            <a:cxnLst>
              <a:cxn ang="0">
                <a:pos x="connsiteX0" y="connsiteY0"/>
              </a:cxn>
              <a:cxn ang="0">
                <a:pos x="connsiteX1" y="connsiteY1"/>
              </a:cxn>
              <a:cxn ang="0">
                <a:pos x="connsiteX2" y="connsiteY2"/>
              </a:cxn>
              <a:cxn ang="0">
                <a:pos x="connsiteX3" y="connsiteY3"/>
              </a:cxn>
            </a:cxnLst>
            <a:rect l="l" t="t" r="r" b="b"/>
            <a:pathLst>
              <a:path w="1895061" h="1753334">
                <a:moveTo>
                  <a:pt x="0" y="0"/>
                </a:moveTo>
                <a:lnTo>
                  <a:pt x="1895061" y="0"/>
                </a:lnTo>
                <a:lnTo>
                  <a:pt x="1895061" y="1753334"/>
                </a:lnTo>
                <a:lnTo>
                  <a:pt x="0" y="175333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0080053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85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60167D3-C92E-48DC-A460-89F885FBA88C}"/>
              </a:ext>
            </a:extLst>
          </p:cNvPr>
          <p:cNvSpPr>
            <a:spLocks noGrp="1"/>
          </p:cNvSpPr>
          <p:nvPr>
            <p:ph type="pic" sz="quarter" idx="126" hasCustomPrompt="1"/>
          </p:nvPr>
        </p:nvSpPr>
        <p:spPr>
          <a:xfrm>
            <a:off x="0" y="0"/>
            <a:ext cx="3281982" cy="6858000"/>
          </a:xfrm>
          <a:custGeom>
            <a:avLst/>
            <a:gdLst>
              <a:gd name="connsiteX0" fmla="*/ 0 w 3281982"/>
              <a:gd name="connsiteY0" fmla="*/ 0 h 6858000"/>
              <a:gd name="connsiteX1" fmla="*/ 3281982 w 3281982"/>
              <a:gd name="connsiteY1" fmla="*/ 0 h 6858000"/>
              <a:gd name="connsiteX2" fmla="*/ 3281982 w 3281982"/>
              <a:gd name="connsiteY2" fmla="*/ 6858000 h 6858000"/>
              <a:gd name="connsiteX3" fmla="*/ 0 w 328198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281982" h="6858000">
                <a:moveTo>
                  <a:pt x="0" y="0"/>
                </a:moveTo>
                <a:lnTo>
                  <a:pt x="3281982" y="0"/>
                </a:lnTo>
                <a:lnTo>
                  <a:pt x="3281982" y="6858000"/>
                </a:lnTo>
                <a:lnTo>
                  <a:pt x="0" y="6858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64977746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8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A8676638-8F79-4BE6-80B2-859473D5CB06}"/>
              </a:ext>
            </a:extLst>
          </p:cNvPr>
          <p:cNvSpPr>
            <a:spLocks noGrp="1"/>
          </p:cNvSpPr>
          <p:nvPr>
            <p:ph type="pic" sz="quarter" idx="126" hasCustomPrompt="1"/>
          </p:nvPr>
        </p:nvSpPr>
        <p:spPr>
          <a:xfrm>
            <a:off x="7365342" y="2247956"/>
            <a:ext cx="3873228" cy="3698990"/>
          </a:xfrm>
          <a:custGeom>
            <a:avLst/>
            <a:gdLst>
              <a:gd name="connsiteX0" fmla="*/ 0 w 3873228"/>
              <a:gd name="connsiteY0" fmla="*/ 0 h 3698990"/>
              <a:gd name="connsiteX1" fmla="*/ 3873228 w 3873228"/>
              <a:gd name="connsiteY1" fmla="*/ 0 h 3698990"/>
              <a:gd name="connsiteX2" fmla="*/ 3873228 w 3873228"/>
              <a:gd name="connsiteY2" fmla="*/ 3698990 h 3698990"/>
              <a:gd name="connsiteX3" fmla="*/ 0 w 3873228"/>
              <a:gd name="connsiteY3" fmla="*/ 3698990 h 3698990"/>
            </a:gdLst>
            <a:ahLst/>
            <a:cxnLst>
              <a:cxn ang="0">
                <a:pos x="connsiteX0" y="connsiteY0"/>
              </a:cxn>
              <a:cxn ang="0">
                <a:pos x="connsiteX1" y="connsiteY1"/>
              </a:cxn>
              <a:cxn ang="0">
                <a:pos x="connsiteX2" y="connsiteY2"/>
              </a:cxn>
              <a:cxn ang="0">
                <a:pos x="connsiteX3" y="connsiteY3"/>
              </a:cxn>
            </a:cxnLst>
            <a:rect l="l" t="t" r="r" b="b"/>
            <a:pathLst>
              <a:path w="3873228" h="3698990">
                <a:moveTo>
                  <a:pt x="0" y="0"/>
                </a:moveTo>
                <a:lnTo>
                  <a:pt x="3873228" y="0"/>
                </a:lnTo>
                <a:lnTo>
                  <a:pt x="3873228" y="3698990"/>
                </a:lnTo>
                <a:lnTo>
                  <a:pt x="0" y="369899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3070941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87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90F583F0-AA14-40D7-84FA-839B3CEB0A38}"/>
              </a:ext>
            </a:extLst>
          </p:cNvPr>
          <p:cNvSpPr>
            <a:spLocks noGrp="1"/>
          </p:cNvSpPr>
          <p:nvPr>
            <p:ph type="pic" sz="quarter" idx="126" hasCustomPrompt="1"/>
          </p:nvPr>
        </p:nvSpPr>
        <p:spPr>
          <a:xfrm>
            <a:off x="1" y="1814514"/>
            <a:ext cx="12192000" cy="3078924"/>
          </a:xfrm>
          <a:custGeom>
            <a:avLst/>
            <a:gdLst>
              <a:gd name="connsiteX0" fmla="*/ 0 w 12192000"/>
              <a:gd name="connsiteY0" fmla="*/ 0 h 3078924"/>
              <a:gd name="connsiteX1" fmla="*/ 12192000 w 12192000"/>
              <a:gd name="connsiteY1" fmla="*/ 0 h 3078924"/>
              <a:gd name="connsiteX2" fmla="*/ 12192000 w 12192000"/>
              <a:gd name="connsiteY2" fmla="*/ 3078924 h 3078924"/>
              <a:gd name="connsiteX3" fmla="*/ 0 w 12192000"/>
              <a:gd name="connsiteY3" fmla="*/ 3078924 h 3078924"/>
            </a:gdLst>
            <a:ahLst/>
            <a:cxnLst>
              <a:cxn ang="0">
                <a:pos x="connsiteX0" y="connsiteY0"/>
              </a:cxn>
              <a:cxn ang="0">
                <a:pos x="connsiteX1" y="connsiteY1"/>
              </a:cxn>
              <a:cxn ang="0">
                <a:pos x="connsiteX2" y="connsiteY2"/>
              </a:cxn>
              <a:cxn ang="0">
                <a:pos x="connsiteX3" y="connsiteY3"/>
              </a:cxn>
            </a:cxnLst>
            <a:rect l="l" t="t" r="r" b="b"/>
            <a:pathLst>
              <a:path w="12192000" h="3078924">
                <a:moveTo>
                  <a:pt x="0" y="0"/>
                </a:moveTo>
                <a:lnTo>
                  <a:pt x="12192000" y="0"/>
                </a:lnTo>
                <a:lnTo>
                  <a:pt x="12192000" y="3078924"/>
                </a:lnTo>
                <a:lnTo>
                  <a:pt x="0" y="307892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3318634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88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59F47E5F-816A-47BA-9ECF-DA8414D5B34E}"/>
              </a:ext>
            </a:extLst>
          </p:cNvPr>
          <p:cNvSpPr>
            <a:spLocks noGrp="1"/>
          </p:cNvSpPr>
          <p:nvPr>
            <p:ph type="pic" sz="quarter" idx="126" hasCustomPrompt="1"/>
          </p:nvPr>
        </p:nvSpPr>
        <p:spPr>
          <a:xfrm>
            <a:off x="6778171" y="2017412"/>
            <a:ext cx="5413829" cy="2733770"/>
          </a:xfrm>
          <a:custGeom>
            <a:avLst/>
            <a:gdLst>
              <a:gd name="connsiteX0" fmla="*/ 0 w 5413829"/>
              <a:gd name="connsiteY0" fmla="*/ 0 h 2733770"/>
              <a:gd name="connsiteX1" fmla="*/ 5413829 w 5413829"/>
              <a:gd name="connsiteY1" fmla="*/ 0 h 2733770"/>
              <a:gd name="connsiteX2" fmla="*/ 5413829 w 5413829"/>
              <a:gd name="connsiteY2" fmla="*/ 2733770 h 2733770"/>
              <a:gd name="connsiteX3" fmla="*/ 0 w 5413829"/>
              <a:gd name="connsiteY3" fmla="*/ 2733770 h 2733770"/>
            </a:gdLst>
            <a:ahLst/>
            <a:cxnLst>
              <a:cxn ang="0">
                <a:pos x="connsiteX0" y="connsiteY0"/>
              </a:cxn>
              <a:cxn ang="0">
                <a:pos x="connsiteX1" y="connsiteY1"/>
              </a:cxn>
              <a:cxn ang="0">
                <a:pos x="connsiteX2" y="connsiteY2"/>
              </a:cxn>
              <a:cxn ang="0">
                <a:pos x="connsiteX3" y="connsiteY3"/>
              </a:cxn>
            </a:cxnLst>
            <a:rect l="l" t="t" r="r" b="b"/>
            <a:pathLst>
              <a:path w="5413829" h="2733770">
                <a:moveTo>
                  <a:pt x="0" y="0"/>
                </a:moveTo>
                <a:lnTo>
                  <a:pt x="5413829" y="0"/>
                </a:lnTo>
                <a:lnTo>
                  <a:pt x="5413829" y="2733770"/>
                </a:lnTo>
                <a:lnTo>
                  <a:pt x="0" y="2733770"/>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7E9CEC71-C264-406D-998D-3A9E1B13D3B3}"/>
              </a:ext>
            </a:extLst>
          </p:cNvPr>
          <p:cNvSpPr>
            <a:spLocks noGrp="1"/>
          </p:cNvSpPr>
          <p:nvPr>
            <p:ph type="pic" sz="quarter" idx="127" hasCustomPrompt="1"/>
          </p:nvPr>
        </p:nvSpPr>
        <p:spPr>
          <a:xfrm>
            <a:off x="1" y="3889830"/>
            <a:ext cx="6778170" cy="2968171"/>
          </a:xfrm>
          <a:custGeom>
            <a:avLst/>
            <a:gdLst>
              <a:gd name="connsiteX0" fmla="*/ 0 w 6778170"/>
              <a:gd name="connsiteY0" fmla="*/ 0 h 2968171"/>
              <a:gd name="connsiteX1" fmla="*/ 6778170 w 6778170"/>
              <a:gd name="connsiteY1" fmla="*/ 0 h 2968171"/>
              <a:gd name="connsiteX2" fmla="*/ 6778170 w 6778170"/>
              <a:gd name="connsiteY2" fmla="*/ 2968171 h 2968171"/>
              <a:gd name="connsiteX3" fmla="*/ 0 w 6778170"/>
              <a:gd name="connsiteY3" fmla="*/ 2968171 h 2968171"/>
            </a:gdLst>
            <a:ahLst/>
            <a:cxnLst>
              <a:cxn ang="0">
                <a:pos x="connsiteX0" y="connsiteY0"/>
              </a:cxn>
              <a:cxn ang="0">
                <a:pos x="connsiteX1" y="connsiteY1"/>
              </a:cxn>
              <a:cxn ang="0">
                <a:pos x="connsiteX2" y="connsiteY2"/>
              </a:cxn>
              <a:cxn ang="0">
                <a:pos x="connsiteX3" y="connsiteY3"/>
              </a:cxn>
            </a:cxnLst>
            <a:rect l="l" t="t" r="r" b="b"/>
            <a:pathLst>
              <a:path w="6778170" h="2968171">
                <a:moveTo>
                  <a:pt x="0" y="0"/>
                </a:moveTo>
                <a:lnTo>
                  <a:pt x="6778170" y="0"/>
                </a:lnTo>
                <a:lnTo>
                  <a:pt x="6778170" y="2968171"/>
                </a:lnTo>
                <a:lnTo>
                  <a:pt x="0" y="296817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4910800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8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C140BC3-23E1-44CD-9948-130193B134DB}"/>
              </a:ext>
            </a:extLst>
          </p:cNvPr>
          <p:cNvSpPr>
            <a:spLocks noGrp="1"/>
          </p:cNvSpPr>
          <p:nvPr>
            <p:ph type="pic" sz="quarter" idx="126" hasCustomPrompt="1"/>
          </p:nvPr>
        </p:nvSpPr>
        <p:spPr>
          <a:xfrm>
            <a:off x="0" y="1993900"/>
            <a:ext cx="6096000" cy="2692991"/>
          </a:xfrm>
          <a:custGeom>
            <a:avLst/>
            <a:gdLst>
              <a:gd name="connsiteX0" fmla="*/ 0 w 6096000"/>
              <a:gd name="connsiteY0" fmla="*/ 0 h 2692991"/>
              <a:gd name="connsiteX1" fmla="*/ 6096000 w 6096000"/>
              <a:gd name="connsiteY1" fmla="*/ 0 h 2692991"/>
              <a:gd name="connsiteX2" fmla="*/ 6096000 w 6096000"/>
              <a:gd name="connsiteY2" fmla="*/ 2692991 h 2692991"/>
              <a:gd name="connsiteX3" fmla="*/ 0 w 6096000"/>
              <a:gd name="connsiteY3" fmla="*/ 2692991 h 2692991"/>
            </a:gdLst>
            <a:ahLst/>
            <a:cxnLst>
              <a:cxn ang="0">
                <a:pos x="connsiteX0" y="connsiteY0"/>
              </a:cxn>
              <a:cxn ang="0">
                <a:pos x="connsiteX1" y="connsiteY1"/>
              </a:cxn>
              <a:cxn ang="0">
                <a:pos x="connsiteX2" y="connsiteY2"/>
              </a:cxn>
              <a:cxn ang="0">
                <a:pos x="connsiteX3" y="connsiteY3"/>
              </a:cxn>
            </a:cxnLst>
            <a:rect l="l" t="t" r="r" b="b"/>
            <a:pathLst>
              <a:path w="6096000" h="2692991">
                <a:moveTo>
                  <a:pt x="0" y="0"/>
                </a:moveTo>
                <a:lnTo>
                  <a:pt x="6096000" y="0"/>
                </a:lnTo>
                <a:lnTo>
                  <a:pt x="6096000" y="2692991"/>
                </a:lnTo>
                <a:lnTo>
                  <a:pt x="0" y="2692991"/>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88533883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90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90EA667-BBCD-4178-8870-05253A135A2E}"/>
              </a:ext>
            </a:extLst>
          </p:cNvPr>
          <p:cNvSpPr>
            <a:spLocks noGrp="1"/>
          </p:cNvSpPr>
          <p:nvPr>
            <p:ph type="pic" sz="quarter" idx="126" hasCustomPrompt="1"/>
          </p:nvPr>
        </p:nvSpPr>
        <p:spPr>
          <a:xfrm>
            <a:off x="1808495" y="2411958"/>
            <a:ext cx="3287392" cy="3287392"/>
          </a:xfrm>
          <a:custGeom>
            <a:avLst/>
            <a:gdLst>
              <a:gd name="connsiteX0" fmla="*/ 1643696 w 3287392"/>
              <a:gd name="connsiteY0" fmla="*/ 0 h 3287392"/>
              <a:gd name="connsiteX1" fmla="*/ 3287392 w 3287392"/>
              <a:gd name="connsiteY1" fmla="*/ 1643696 h 3287392"/>
              <a:gd name="connsiteX2" fmla="*/ 1643696 w 3287392"/>
              <a:gd name="connsiteY2" fmla="*/ 3287392 h 3287392"/>
              <a:gd name="connsiteX3" fmla="*/ 0 w 3287392"/>
              <a:gd name="connsiteY3" fmla="*/ 1643696 h 3287392"/>
              <a:gd name="connsiteX4" fmla="*/ 1643696 w 3287392"/>
              <a:gd name="connsiteY4" fmla="*/ 0 h 32873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87392" h="3287392">
                <a:moveTo>
                  <a:pt x="1643696" y="0"/>
                </a:moveTo>
                <a:cubicBezTo>
                  <a:pt x="2551484" y="0"/>
                  <a:pt x="3287392" y="735908"/>
                  <a:pt x="3287392" y="1643696"/>
                </a:cubicBezTo>
                <a:cubicBezTo>
                  <a:pt x="3287392" y="2551484"/>
                  <a:pt x="2551484" y="3287392"/>
                  <a:pt x="1643696" y="3287392"/>
                </a:cubicBezTo>
                <a:cubicBezTo>
                  <a:pt x="735908" y="3287392"/>
                  <a:pt x="0" y="2551484"/>
                  <a:pt x="0" y="1643696"/>
                </a:cubicBezTo>
                <a:cubicBezTo>
                  <a:pt x="0" y="735908"/>
                  <a:pt x="735908" y="0"/>
                  <a:pt x="1643696"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54590114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91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41C90E3-EEDB-40B0-B678-E866D53CCC41}"/>
              </a:ext>
            </a:extLst>
          </p:cNvPr>
          <p:cNvSpPr>
            <a:spLocks noGrp="1"/>
          </p:cNvSpPr>
          <p:nvPr>
            <p:ph type="pic" sz="quarter" idx="126" hasCustomPrompt="1"/>
          </p:nvPr>
        </p:nvSpPr>
        <p:spPr>
          <a:xfrm>
            <a:off x="3233738" y="2196193"/>
            <a:ext cx="5724525" cy="2947307"/>
          </a:xfrm>
          <a:custGeom>
            <a:avLst/>
            <a:gdLst>
              <a:gd name="connsiteX0" fmla="*/ 0 w 5724525"/>
              <a:gd name="connsiteY0" fmla="*/ 0 h 2947307"/>
              <a:gd name="connsiteX1" fmla="*/ 5724525 w 5724525"/>
              <a:gd name="connsiteY1" fmla="*/ 0 h 2947307"/>
              <a:gd name="connsiteX2" fmla="*/ 5724525 w 5724525"/>
              <a:gd name="connsiteY2" fmla="*/ 2947307 h 2947307"/>
              <a:gd name="connsiteX3" fmla="*/ 0 w 5724525"/>
              <a:gd name="connsiteY3" fmla="*/ 2947307 h 2947307"/>
            </a:gdLst>
            <a:ahLst/>
            <a:cxnLst>
              <a:cxn ang="0">
                <a:pos x="connsiteX0" y="connsiteY0"/>
              </a:cxn>
              <a:cxn ang="0">
                <a:pos x="connsiteX1" y="connsiteY1"/>
              </a:cxn>
              <a:cxn ang="0">
                <a:pos x="connsiteX2" y="connsiteY2"/>
              </a:cxn>
              <a:cxn ang="0">
                <a:pos x="connsiteX3" y="connsiteY3"/>
              </a:cxn>
            </a:cxnLst>
            <a:rect l="l" t="t" r="r" b="b"/>
            <a:pathLst>
              <a:path w="5724525" h="2947307">
                <a:moveTo>
                  <a:pt x="0" y="0"/>
                </a:moveTo>
                <a:lnTo>
                  <a:pt x="5724525" y="0"/>
                </a:lnTo>
                <a:lnTo>
                  <a:pt x="5724525" y="2947307"/>
                </a:lnTo>
                <a:lnTo>
                  <a:pt x="0" y="294730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4286372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1134613"/>
            <a:ext cx="10515600" cy="244244"/>
          </a:xfrm>
          <a:prstGeom prst="rect">
            <a:avLst/>
          </a:prstGeom>
        </p:spPr>
        <p:txBody>
          <a:bodyPr/>
          <a:lstStyle>
            <a:lvl1pPr marL="0" indent="0" algn="ctr">
              <a:buNone/>
              <a:defRPr sz="1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0" name="Title 9"/>
          <p:cNvSpPr>
            <a:spLocks noGrp="1"/>
          </p:cNvSpPr>
          <p:nvPr>
            <p:ph type="title"/>
          </p:nvPr>
        </p:nvSpPr>
        <p:spPr/>
        <p:txBody>
          <a:bodyPr/>
          <a:lstStyle/>
          <a:p>
            <a:r>
              <a:rPr lang="en-US"/>
              <a:t>Click to edit Master title style</a:t>
            </a:r>
          </a:p>
        </p:txBody>
      </p:sp>
      <p:sp>
        <p:nvSpPr>
          <p:cNvPr id="12" name="Slide Number Placeholder 11"/>
          <p:cNvSpPr>
            <a:spLocks noGrp="1"/>
          </p:cNvSpPr>
          <p:nvPr>
            <p:ph type="sldNum" sz="quarter" idx="10"/>
          </p:nvPr>
        </p:nvSpPr>
        <p:spPr/>
        <p:txBody>
          <a:bodyPr/>
          <a:lstStyle/>
          <a:p>
            <a:fld id="{0FDCCA45-55DD-4B3F-8C12-CFB164C9A4F5}" type="slidenum">
              <a:rPr lang="en-US" smtClean="0"/>
              <a:pPr/>
              <a:t>‹#›</a:t>
            </a:fld>
            <a:endParaRPr lang="en-US"/>
          </a:p>
        </p:txBody>
      </p:sp>
      <p:sp>
        <p:nvSpPr>
          <p:cNvPr id="5" name="Picture Placeholder 2"/>
          <p:cNvSpPr>
            <a:spLocks noGrp="1"/>
          </p:cNvSpPr>
          <p:nvPr>
            <p:ph type="pic" sz="quarter" idx="12" hasCustomPrompt="1"/>
          </p:nvPr>
        </p:nvSpPr>
        <p:spPr>
          <a:xfrm>
            <a:off x="0" y="2032233"/>
            <a:ext cx="12192000" cy="2467196"/>
          </a:xfrm>
          <a:prstGeom prst="rect">
            <a:avLst/>
          </a:prstGeom>
        </p:spPr>
        <p:txBody>
          <a:bodyPr/>
          <a:lstStyle>
            <a:lvl1pPr>
              <a:defRPr sz="1200"/>
            </a:lvl1pPr>
          </a:lstStyle>
          <a:p>
            <a:r>
              <a:rPr lang="en-US" dirty="0"/>
              <a:t>Picture</a:t>
            </a:r>
          </a:p>
        </p:txBody>
      </p:sp>
    </p:spTree>
    <p:extLst>
      <p:ext uri="{BB962C8B-B14F-4D97-AF65-F5344CB8AC3E}">
        <p14:creationId xmlns:p14="http://schemas.microsoft.com/office/powerpoint/2010/main" val="1158672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92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51C4E56E-A6EC-4676-8B68-AD97CA369EC4}"/>
              </a:ext>
            </a:extLst>
          </p:cNvPr>
          <p:cNvSpPr>
            <a:spLocks noGrp="1"/>
          </p:cNvSpPr>
          <p:nvPr>
            <p:ph type="pic" sz="quarter" idx="128" hasCustomPrompt="1"/>
          </p:nvPr>
        </p:nvSpPr>
        <p:spPr>
          <a:xfrm>
            <a:off x="4441371" y="4460308"/>
            <a:ext cx="4441371" cy="2397692"/>
          </a:xfrm>
          <a:custGeom>
            <a:avLst/>
            <a:gdLst>
              <a:gd name="connsiteX0" fmla="*/ 0 w 4441371"/>
              <a:gd name="connsiteY0" fmla="*/ 0 h 2397692"/>
              <a:gd name="connsiteX1" fmla="*/ 4441371 w 4441371"/>
              <a:gd name="connsiteY1" fmla="*/ 0 h 2397692"/>
              <a:gd name="connsiteX2" fmla="*/ 4441371 w 4441371"/>
              <a:gd name="connsiteY2" fmla="*/ 2397692 h 2397692"/>
              <a:gd name="connsiteX3" fmla="*/ 0 w 4441371"/>
              <a:gd name="connsiteY3" fmla="*/ 2397692 h 2397692"/>
            </a:gdLst>
            <a:ahLst/>
            <a:cxnLst>
              <a:cxn ang="0">
                <a:pos x="connsiteX0" y="connsiteY0"/>
              </a:cxn>
              <a:cxn ang="0">
                <a:pos x="connsiteX1" y="connsiteY1"/>
              </a:cxn>
              <a:cxn ang="0">
                <a:pos x="connsiteX2" y="connsiteY2"/>
              </a:cxn>
              <a:cxn ang="0">
                <a:pos x="connsiteX3" y="connsiteY3"/>
              </a:cxn>
            </a:cxnLst>
            <a:rect l="l" t="t" r="r" b="b"/>
            <a:pathLst>
              <a:path w="4441371" h="2397692">
                <a:moveTo>
                  <a:pt x="0" y="0"/>
                </a:moveTo>
                <a:lnTo>
                  <a:pt x="4441371" y="0"/>
                </a:lnTo>
                <a:lnTo>
                  <a:pt x="4441371" y="2397692"/>
                </a:lnTo>
                <a:lnTo>
                  <a:pt x="0" y="2397692"/>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F2765AE3-DF90-486D-953F-F5F4CEC457FC}"/>
              </a:ext>
            </a:extLst>
          </p:cNvPr>
          <p:cNvSpPr>
            <a:spLocks noGrp="1"/>
          </p:cNvSpPr>
          <p:nvPr>
            <p:ph type="pic" sz="quarter" idx="129" hasCustomPrompt="1"/>
          </p:nvPr>
        </p:nvSpPr>
        <p:spPr>
          <a:xfrm>
            <a:off x="8882743" y="4460308"/>
            <a:ext cx="3309258" cy="2397692"/>
          </a:xfrm>
          <a:custGeom>
            <a:avLst/>
            <a:gdLst>
              <a:gd name="connsiteX0" fmla="*/ 0 w 3309258"/>
              <a:gd name="connsiteY0" fmla="*/ 0 h 2397692"/>
              <a:gd name="connsiteX1" fmla="*/ 3309258 w 3309258"/>
              <a:gd name="connsiteY1" fmla="*/ 0 h 2397692"/>
              <a:gd name="connsiteX2" fmla="*/ 3309258 w 3309258"/>
              <a:gd name="connsiteY2" fmla="*/ 2397692 h 2397692"/>
              <a:gd name="connsiteX3" fmla="*/ 0 w 3309258"/>
              <a:gd name="connsiteY3" fmla="*/ 2397692 h 2397692"/>
            </a:gdLst>
            <a:ahLst/>
            <a:cxnLst>
              <a:cxn ang="0">
                <a:pos x="connsiteX0" y="connsiteY0"/>
              </a:cxn>
              <a:cxn ang="0">
                <a:pos x="connsiteX1" y="connsiteY1"/>
              </a:cxn>
              <a:cxn ang="0">
                <a:pos x="connsiteX2" y="connsiteY2"/>
              </a:cxn>
              <a:cxn ang="0">
                <a:pos x="connsiteX3" y="connsiteY3"/>
              </a:cxn>
            </a:cxnLst>
            <a:rect l="l" t="t" r="r" b="b"/>
            <a:pathLst>
              <a:path w="3309258" h="2397692">
                <a:moveTo>
                  <a:pt x="0" y="0"/>
                </a:moveTo>
                <a:lnTo>
                  <a:pt x="3309258" y="0"/>
                </a:lnTo>
                <a:lnTo>
                  <a:pt x="3309258" y="2397692"/>
                </a:lnTo>
                <a:lnTo>
                  <a:pt x="0" y="2397692"/>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CD13FF28-564D-48AE-95F1-D3F3E78454FB}"/>
              </a:ext>
            </a:extLst>
          </p:cNvPr>
          <p:cNvSpPr>
            <a:spLocks noGrp="1"/>
          </p:cNvSpPr>
          <p:nvPr>
            <p:ph type="pic" sz="quarter" idx="127" hasCustomPrompt="1"/>
          </p:nvPr>
        </p:nvSpPr>
        <p:spPr>
          <a:xfrm>
            <a:off x="1" y="4460308"/>
            <a:ext cx="4441371" cy="2397692"/>
          </a:xfrm>
          <a:custGeom>
            <a:avLst/>
            <a:gdLst>
              <a:gd name="connsiteX0" fmla="*/ 0 w 4441371"/>
              <a:gd name="connsiteY0" fmla="*/ 0 h 2397692"/>
              <a:gd name="connsiteX1" fmla="*/ 4441371 w 4441371"/>
              <a:gd name="connsiteY1" fmla="*/ 0 h 2397692"/>
              <a:gd name="connsiteX2" fmla="*/ 4441371 w 4441371"/>
              <a:gd name="connsiteY2" fmla="*/ 2397692 h 2397692"/>
              <a:gd name="connsiteX3" fmla="*/ 0 w 4441371"/>
              <a:gd name="connsiteY3" fmla="*/ 2397692 h 2397692"/>
            </a:gdLst>
            <a:ahLst/>
            <a:cxnLst>
              <a:cxn ang="0">
                <a:pos x="connsiteX0" y="connsiteY0"/>
              </a:cxn>
              <a:cxn ang="0">
                <a:pos x="connsiteX1" y="connsiteY1"/>
              </a:cxn>
              <a:cxn ang="0">
                <a:pos x="connsiteX2" y="connsiteY2"/>
              </a:cxn>
              <a:cxn ang="0">
                <a:pos x="connsiteX3" y="connsiteY3"/>
              </a:cxn>
            </a:cxnLst>
            <a:rect l="l" t="t" r="r" b="b"/>
            <a:pathLst>
              <a:path w="4441371" h="2397692">
                <a:moveTo>
                  <a:pt x="0" y="0"/>
                </a:moveTo>
                <a:lnTo>
                  <a:pt x="4441371" y="0"/>
                </a:lnTo>
                <a:lnTo>
                  <a:pt x="4441371" y="2397692"/>
                </a:lnTo>
                <a:lnTo>
                  <a:pt x="0" y="2397692"/>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953F43D1-33BC-42F9-937F-184CB66E14D8}"/>
              </a:ext>
            </a:extLst>
          </p:cNvPr>
          <p:cNvSpPr>
            <a:spLocks noGrp="1"/>
          </p:cNvSpPr>
          <p:nvPr>
            <p:ph type="pic" sz="quarter" idx="126" hasCustomPrompt="1"/>
          </p:nvPr>
        </p:nvSpPr>
        <p:spPr>
          <a:xfrm>
            <a:off x="0" y="1814513"/>
            <a:ext cx="12192000" cy="2571860"/>
          </a:xfrm>
          <a:custGeom>
            <a:avLst/>
            <a:gdLst>
              <a:gd name="connsiteX0" fmla="*/ 0 w 12192000"/>
              <a:gd name="connsiteY0" fmla="*/ 0 h 2571860"/>
              <a:gd name="connsiteX1" fmla="*/ 12192000 w 12192000"/>
              <a:gd name="connsiteY1" fmla="*/ 0 h 2571860"/>
              <a:gd name="connsiteX2" fmla="*/ 12192000 w 12192000"/>
              <a:gd name="connsiteY2" fmla="*/ 2571860 h 2571860"/>
              <a:gd name="connsiteX3" fmla="*/ 0 w 12192000"/>
              <a:gd name="connsiteY3" fmla="*/ 2571860 h 2571860"/>
            </a:gdLst>
            <a:ahLst/>
            <a:cxnLst>
              <a:cxn ang="0">
                <a:pos x="connsiteX0" y="connsiteY0"/>
              </a:cxn>
              <a:cxn ang="0">
                <a:pos x="connsiteX1" y="connsiteY1"/>
              </a:cxn>
              <a:cxn ang="0">
                <a:pos x="connsiteX2" y="connsiteY2"/>
              </a:cxn>
              <a:cxn ang="0">
                <a:pos x="connsiteX3" y="connsiteY3"/>
              </a:cxn>
            </a:cxnLst>
            <a:rect l="l" t="t" r="r" b="b"/>
            <a:pathLst>
              <a:path w="12192000" h="2571860">
                <a:moveTo>
                  <a:pt x="0" y="0"/>
                </a:moveTo>
                <a:lnTo>
                  <a:pt x="12192000" y="0"/>
                </a:lnTo>
                <a:lnTo>
                  <a:pt x="12192000" y="2571860"/>
                </a:lnTo>
                <a:lnTo>
                  <a:pt x="0" y="257186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136093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93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4382B29-FADD-40E0-8148-38B1625A1183}"/>
              </a:ext>
            </a:extLst>
          </p:cNvPr>
          <p:cNvSpPr>
            <a:spLocks noGrp="1"/>
          </p:cNvSpPr>
          <p:nvPr>
            <p:ph type="pic" sz="quarter" idx="126" hasCustomPrompt="1"/>
          </p:nvPr>
        </p:nvSpPr>
        <p:spPr>
          <a:xfrm>
            <a:off x="0" y="1714500"/>
            <a:ext cx="12192000" cy="3638550"/>
          </a:xfrm>
          <a:custGeom>
            <a:avLst/>
            <a:gdLst>
              <a:gd name="connsiteX0" fmla="*/ 0 w 12192000"/>
              <a:gd name="connsiteY0" fmla="*/ 0 h 3638550"/>
              <a:gd name="connsiteX1" fmla="*/ 12192000 w 12192000"/>
              <a:gd name="connsiteY1" fmla="*/ 0 h 3638550"/>
              <a:gd name="connsiteX2" fmla="*/ 12192000 w 12192000"/>
              <a:gd name="connsiteY2" fmla="*/ 3638550 h 3638550"/>
              <a:gd name="connsiteX3" fmla="*/ 0 w 12192000"/>
              <a:gd name="connsiteY3" fmla="*/ 3638550 h 3638550"/>
            </a:gdLst>
            <a:ahLst/>
            <a:cxnLst>
              <a:cxn ang="0">
                <a:pos x="connsiteX0" y="connsiteY0"/>
              </a:cxn>
              <a:cxn ang="0">
                <a:pos x="connsiteX1" y="connsiteY1"/>
              </a:cxn>
              <a:cxn ang="0">
                <a:pos x="connsiteX2" y="connsiteY2"/>
              </a:cxn>
              <a:cxn ang="0">
                <a:pos x="connsiteX3" y="connsiteY3"/>
              </a:cxn>
            </a:cxnLst>
            <a:rect l="l" t="t" r="r" b="b"/>
            <a:pathLst>
              <a:path w="12192000" h="3638550">
                <a:moveTo>
                  <a:pt x="0" y="0"/>
                </a:moveTo>
                <a:lnTo>
                  <a:pt x="12192000" y="0"/>
                </a:lnTo>
                <a:lnTo>
                  <a:pt x="12192000" y="3638550"/>
                </a:lnTo>
                <a:lnTo>
                  <a:pt x="0" y="3638550"/>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6E42A0BB-C0BD-47C1-BBC8-5B01C0008C8E}"/>
              </a:ext>
            </a:extLst>
          </p:cNvPr>
          <p:cNvSpPr>
            <a:spLocks noGrp="1"/>
          </p:cNvSpPr>
          <p:nvPr>
            <p:ph type="pic" sz="quarter" idx="129" hasCustomPrompt="1"/>
          </p:nvPr>
        </p:nvSpPr>
        <p:spPr>
          <a:xfrm>
            <a:off x="647876" y="2215052"/>
            <a:ext cx="3295474" cy="2637446"/>
          </a:xfrm>
          <a:custGeom>
            <a:avLst/>
            <a:gdLst>
              <a:gd name="connsiteX0" fmla="*/ 0 w 3295474"/>
              <a:gd name="connsiteY0" fmla="*/ 0 h 2637446"/>
              <a:gd name="connsiteX1" fmla="*/ 3295474 w 3295474"/>
              <a:gd name="connsiteY1" fmla="*/ 0 h 2637446"/>
              <a:gd name="connsiteX2" fmla="*/ 3295474 w 3295474"/>
              <a:gd name="connsiteY2" fmla="*/ 2637446 h 2637446"/>
              <a:gd name="connsiteX3" fmla="*/ 0 w 3295474"/>
              <a:gd name="connsiteY3" fmla="*/ 2637446 h 2637446"/>
            </a:gdLst>
            <a:ahLst/>
            <a:cxnLst>
              <a:cxn ang="0">
                <a:pos x="connsiteX0" y="connsiteY0"/>
              </a:cxn>
              <a:cxn ang="0">
                <a:pos x="connsiteX1" y="connsiteY1"/>
              </a:cxn>
              <a:cxn ang="0">
                <a:pos x="connsiteX2" y="connsiteY2"/>
              </a:cxn>
              <a:cxn ang="0">
                <a:pos x="connsiteX3" y="connsiteY3"/>
              </a:cxn>
            </a:cxnLst>
            <a:rect l="l" t="t" r="r" b="b"/>
            <a:pathLst>
              <a:path w="3295474" h="2637446">
                <a:moveTo>
                  <a:pt x="0" y="0"/>
                </a:moveTo>
                <a:lnTo>
                  <a:pt x="3295474" y="0"/>
                </a:lnTo>
                <a:lnTo>
                  <a:pt x="3295474" y="2637446"/>
                </a:lnTo>
                <a:lnTo>
                  <a:pt x="0" y="263744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489364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9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947DA713-6260-4BC0-BCE8-BFE7F9E186E9}"/>
              </a:ext>
            </a:extLst>
          </p:cNvPr>
          <p:cNvSpPr>
            <a:spLocks noGrp="1"/>
          </p:cNvSpPr>
          <p:nvPr>
            <p:ph type="pic" sz="quarter" idx="129" hasCustomPrompt="1"/>
          </p:nvPr>
        </p:nvSpPr>
        <p:spPr>
          <a:xfrm>
            <a:off x="5043953" y="2034270"/>
            <a:ext cx="2104094" cy="2104094"/>
          </a:xfrm>
          <a:custGeom>
            <a:avLst/>
            <a:gdLst>
              <a:gd name="connsiteX0" fmla="*/ 1052047 w 2104094"/>
              <a:gd name="connsiteY0" fmla="*/ 0 h 2104094"/>
              <a:gd name="connsiteX1" fmla="*/ 2104094 w 2104094"/>
              <a:gd name="connsiteY1" fmla="*/ 1052047 h 2104094"/>
              <a:gd name="connsiteX2" fmla="*/ 1052047 w 2104094"/>
              <a:gd name="connsiteY2" fmla="*/ 2104094 h 2104094"/>
              <a:gd name="connsiteX3" fmla="*/ 0 w 2104094"/>
              <a:gd name="connsiteY3" fmla="*/ 1052047 h 2104094"/>
              <a:gd name="connsiteX4" fmla="*/ 1052047 w 2104094"/>
              <a:gd name="connsiteY4" fmla="*/ 0 h 21040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04094" h="2104094">
                <a:moveTo>
                  <a:pt x="1052047" y="0"/>
                </a:moveTo>
                <a:cubicBezTo>
                  <a:pt x="1633077" y="0"/>
                  <a:pt x="2104094" y="471017"/>
                  <a:pt x="2104094" y="1052047"/>
                </a:cubicBezTo>
                <a:cubicBezTo>
                  <a:pt x="2104094" y="1633077"/>
                  <a:pt x="1633077" y="2104094"/>
                  <a:pt x="1052047" y="2104094"/>
                </a:cubicBezTo>
                <a:cubicBezTo>
                  <a:pt x="471017" y="2104094"/>
                  <a:pt x="0" y="1633077"/>
                  <a:pt x="0" y="1052047"/>
                </a:cubicBezTo>
                <a:cubicBezTo>
                  <a:pt x="0" y="471017"/>
                  <a:pt x="471017" y="0"/>
                  <a:pt x="1052047"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3610121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95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A79469A9-48FD-4B9B-A2EA-81D99BC8CC27}"/>
              </a:ext>
            </a:extLst>
          </p:cNvPr>
          <p:cNvSpPr>
            <a:spLocks noGrp="1"/>
          </p:cNvSpPr>
          <p:nvPr>
            <p:ph type="pic" sz="quarter" idx="126" hasCustomPrompt="1"/>
          </p:nvPr>
        </p:nvSpPr>
        <p:spPr>
          <a:xfrm>
            <a:off x="4428622" y="2040878"/>
            <a:ext cx="2554514" cy="2554514"/>
          </a:xfrm>
          <a:custGeom>
            <a:avLst/>
            <a:gdLst>
              <a:gd name="connsiteX0" fmla="*/ 1277257 w 2554514"/>
              <a:gd name="connsiteY0" fmla="*/ 0 h 2554514"/>
              <a:gd name="connsiteX1" fmla="*/ 2554514 w 2554514"/>
              <a:gd name="connsiteY1" fmla="*/ 1277257 h 2554514"/>
              <a:gd name="connsiteX2" fmla="*/ 1277257 w 2554514"/>
              <a:gd name="connsiteY2" fmla="*/ 2554514 h 2554514"/>
              <a:gd name="connsiteX3" fmla="*/ 0 w 2554514"/>
              <a:gd name="connsiteY3" fmla="*/ 1277257 h 2554514"/>
              <a:gd name="connsiteX4" fmla="*/ 1277257 w 2554514"/>
              <a:gd name="connsiteY4" fmla="*/ 0 h 2554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4514" h="2554514">
                <a:moveTo>
                  <a:pt x="1277257" y="0"/>
                </a:moveTo>
                <a:cubicBezTo>
                  <a:pt x="1982667" y="0"/>
                  <a:pt x="2554514" y="571847"/>
                  <a:pt x="2554514" y="1277257"/>
                </a:cubicBezTo>
                <a:cubicBezTo>
                  <a:pt x="2554514" y="1982667"/>
                  <a:pt x="1982667" y="2554514"/>
                  <a:pt x="1277257" y="2554514"/>
                </a:cubicBezTo>
                <a:cubicBezTo>
                  <a:pt x="571847" y="2554514"/>
                  <a:pt x="0" y="1982667"/>
                  <a:pt x="0" y="1277257"/>
                </a:cubicBezTo>
                <a:cubicBezTo>
                  <a:pt x="0" y="571847"/>
                  <a:pt x="571847" y="0"/>
                  <a:pt x="1277257" y="0"/>
                </a:cubicBez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405E4DB8-C8BC-472C-948B-54DA4E159C06}"/>
              </a:ext>
            </a:extLst>
          </p:cNvPr>
          <p:cNvSpPr>
            <a:spLocks noGrp="1"/>
          </p:cNvSpPr>
          <p:nvPr>
            <p:ph type="pic" sz="quarter" idx="130" hasCustomPrompt="1"/>
          </p:nvPr>
        </p:nvSpPr>
        <p:spPr>
          <a:xfrm>
            <a:off x="8305614" y="2040878"/>
            <a:ext cx="2554514" cy="2554514"/>
          </a:xfrm>
          <a:custGeom>
            <a:avLst/>
            <a:gdLst>
              <a:gd name="connsiteX0" fmla="*/ 1277257 w 2554514"/>
              <a:gd name="connsiteY0" fmla="*/ 0 h 2554514"/>
              <a:gd name="connsiteX1" fmla="*/ 2554514 w 2554514"/>
              <a:gd name="connsiteY1" fmla="*/ 1277257 h 2554514"/>
              <a:gd name="connsiteX2" fmla="*/ 1277257 w 2554514"/>
              <a:gd name="connsiteY2" fmla="*/ 2554514 h 2554514"/>
              <a:gd name="connsiteX3" fmla="*/ 0 w 2554514"/>
              <a:gd name="connsiteY3" fmla="*/ 1277257 h 2554514"/>
              <a:gd name="connsiteX4" fmla="*/ 1277257 w 2554514"/>
              <a:gd name="connsiteY4" fmla="*/ 0 h 2554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4514" h="2554514">
                <a:moveTo>
                  <a:pt x="1277257" y="0"/>
                </a:moveTo>
                <a:cubicBezTo>
                  <a:pt x="1982667" y="0"/>
                  <a:pt x="2554514" y="571847"/>
                  <a:pt x="2554514" y="1277257"/>
                </a:cubicBezTo>
                <a:cubicBezTo>
                  <a:pt x="2554514" y="1982667"/>
                  <a:pt x="1982667" y="2554514"/>
                  <a:pt x="1277257" y="2554514"/>
                </a:cubicBezTo>
                <a:cubicBezTo>
                  <a:pt x="571847" y="2554514"/>
                  <a:pt x="0" y="1982667"/>
                  <a:pt x="0" y="1277257"/>
                </a:cubicBezTo>
                <a:cubicBezTo>
                  <a:pt x="0" y="571847"/>
                  <a:pt x="571847" y="0"/>
                  <a:pt x="1277257" y="0"/>
                </a:cubicBez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A1AFED03-D28E-4F90-B52F-3F39B53E8AFF}"/>
              </a:ext>
            </a:extLst>
          </p:cNvPr>
          <p:cNvSpPr>
            <a:spLocks noGrp="1"/>
          </p:cNvSpPr>
          <p:nvPr>
            <p:ph type="pic" sz="quarter" idx="129" hasCustomPrompt="1"/>
          </p:nvPr>
        </p:nvSpPr>
        <p:spPr>
          <a:xfrm>
            <a:off x="551630" y="2040878"/>
            <a:ext cx="2554514" cy="2554514"/>
          </a:xfrm>
          <a:custGeom>
            <a:avLst/>
            <a:gdLst>
              <a:gd name="connsiteX0" fmla="*/ 1277257 w 2554514"/>
              <a:gd name="connsiteY0" fmla="*/ 0 h 2554514"/>
              <a:gd name="connsiteX1" fmla="*/ 2554514 w 2554514"/>
              <a:gd name="connsiteY1" fmla="*/ 1277257 h 2554514"/>
              <a:gd name="connsiteX2" fmla="*/ 1277257 w 2554514"/>
              <a:gd name="connsiteY2" fmla="*/ 2554514 h 2554514"/>
              <a:gd name="connsiteX3" fmla="*/ 0 w 2554514"/>
              <a:gd name="connsiteY3" fmla="*/ 1277257 h 2554514"/>
              <a:gd name="connsiteX4" fmla="*/ 1277257 w 2554514"/>
              <a:gd name="connsiteY4" fmla="*/ 0 h 2554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4514" h="2554514">
                <a:moveTo>
                  <a:pt x="1277257" y="0"/>
                </a:moveTo>
                <a:cubicBezTo>
                  <a:pt x="1982667" y="0"/>
                  <a:pt x="2554514" y="571847"/>
                  <a:pt x="2554514" y="1277257"/>
                </a:cubicBezTo>
                <a:cubicBezTo>
                  <a:pt x="2554514" y="1982667"/>
                  <a:pt x="1982667" y="2554514"/>
                  <a:pt x="1277257" y="2554514"/>
                </a:cubicBezTo>
                <a:cubicBezTo>
                  <a:pt x="571847" y="2554514"/>
                  <a:pt x="0" y="1982667"/>
                  <a:pt x="0" y="1277257"/>
                </a:cubicBezTo>
                <a:cubicBezTo>
                  <a:pt x="0" y="571847"/>
                  <a:pt x="571847" y="0"/>
                  <a:pt x="1277257"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53748999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96_Title Slid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636156BE-FDD6-40D8-8C17-59314D340CDE}"/>
              </a:ext>
            </a:extLst>
          </p:cNvPr>
          <p:cNvSpPr>
            <a:spLocks noGrp="1"/>
          </p:cNvSpPr>
          <p:nvPr>
            <p:ph type="pic" sz="quarter" idx="130" hasCustomPrompt="1"/>
          </p:nvPr>
        </p:nvSpPr>
        <p:spPr>
          <a:xfrm>
            <a:off x="7971182" y="2061261"/>
            <a:ext cx="2690192" cy="2743200"/>
          </a:xfrm>
          <a:custGeom>
            <a:avLst/>
            <a:gdLst>
              <a:gd name="connsiteX0" fmla="*/ 0 w 2690192"/>
              <a:gd name="connsiteY0" fmla="*/ 0 h 2743200"/>
              <a:gd name="connsiteX1" fmla="*/ 2690192 w 2690192"/>
              <a:gd name="connsiteY1" fmla="*/ 0 h 2743200"/>
              <a:gd name="connsiteX2" fmla="*/ 2690192 w 2690192"/>
              <a:gd name="connsiteY2" fmla="*/ 2743200 h 2743200"/>
              <a:gd name="connsiteX3" fmla="*/ 0 w 2690192"/>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2690192" h="2743200">
                <a:moveTo>
                  <a:pt x="0" y="0"/>
                </a:moveTo>
                <a:lnTo>
                  <a:pt x="2690192" y="0"/>
                </a:lnTo>
                <a:lnTo>
                  <a:pt x="2690192" y="2743200"/>
                </a:lnTo>
                <a:lnTo>
                  <a:pt x="0" y="2743200"/>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242318CF-2500-4120-83EF-94C2E8495469}"/>
              </a:ext>
            </a:extLst>
          </p:cNvPr>
          <p:cNvSpPr>
            <a:spLocks noGrp="1"/>
          </p:cNvSpPr>
          <p:nvPr>
            <p:ph type="pic" sz="quarter" idx="126" hasCustomPrompt="1"/>
          </p:nvPr>
        </p:nvSpPr>
        <p:spPr>
          <a:xfrm>
            <a:off x="4661610" y="2061261"/>
            <a:ext cx="2868780" cy="4034740"/>
          </a:xfrm>
          <a:custGeom>
            <a:avLst/>
            <a:gdLst>
              <a:gd name="connsiteX0" fmla="*/ 0 w 2868780"/>
              <a:gd name="connsiteY0" fmla="*/ 0 h 4034740"/>
              <a:gd name="connsiteX1" fmla="*/ 2868780 w 2868780"/>
              <a:gd name="connsiteY1" fmla="*/ 0 h 4034740"/>
              <a:gd name="connsiteX2" fmla="*/ 2868780 w 2868780"/>
              <a:gd name="connsiteY2" fmla="*/ 4034740 h 4034740"/>
              <a:gd name="connsiteX3" fmla="*/ 0 w 2868780"/>
              <a:gd name="connsiteY3" fmla="*/ 4034740 h 4034740"/>
            </a:gdLst>
            <a:ahLst/>
            <a:cxnLst>
              <a:cxn ang="0">
                <a:pos x="connsiteX0" y="connsiteY0"/>
              </a:cxn>
              <a:cxn ang="0">
                <a:pos x="connsiteX1" y="connsiteY1"/>
              </a:cxn>
              <a:cxn ang="0">
                <a:pos x="connsiteX2" y="connsiteY2"/>
              </a:cxn>
              <a:cxn ang="0">
                <a:pos x="connsiteX3" y="connsiteY3"/>
              </a:cxn>
            </a:cxnLst>
            <a:rect l="l" t="t" r="r" b="b"/>
            <a:pathLst>
              <a:path w="2868780" h="4034740">
                <a:moveTo>
                  <a:pt x="0" y="0"/>
                </a:moveTo>
                <a:lnTo>
                  <a:pt x="2868780" y="0"/>
                </a:lnTo>
                <a:lnTo>
                  <a:pt x="2868780" y="4034740"/>
                </a:lnTo>
                <a:lnTo>
                  <a:pt x="0" y="4034740"/>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7D1C5DB7-DA8E-4FE5-8250-176D84E6C25E}"/>
              </a:ext>
            </a:extLst>
          </p:cNvPr>
          <p:cNvSpPr>
            <a:spLocks noGrp="1"/>
          </p:cNvSpPr>
          <p:nvPr>
            <p:ph type="pic" sz="quarter" idx="129" hasCustomPrompt="1"/>
          </p:nvPr>
        </p:nvSpPr>
        <p:spPr>
          <a:xfrm>
            <a:off x="1530626" y="2061261"/>
            <a:ext cx="2690192" cy="2743200"/>
          </a:xfrm>
          <a:custGeom>
            <a:avLst/>
            <a:gdLst>
              <a:gd name="connsiteX0" fmla="*/ 0 w 2690192"/>
              <a:gd name="connsiteY0" fmla="*/ 0 h 2743200"/>
              <a:gd name="connsiteX1" fmla="*/ 2690192 w 2690192"/>
              <a:gd name="connsiteY1" fmla="*/ 0 h 2743200"/>
              <a:gd name="connsiteX2" fmla="*/ 2690192 w 2690192"/>
              <a:gd name="connsiteY2" fmla="*/ 2743200 h 2743200"/>
              <a:gd name="connsiteX3" fmla="*/ 0 w 2690192"/>
              <a:gd name="connsiteY3" fmla="*/ 2743200 h 2743200"/>
            </a:gdLst>
            <a:ahLst/>
            <a:cxnLst>
              <a:cxn ang="0">
                <a:pos x="connsiteX0" y="connsiteY0"/>
              </a:cxn>
              <a:cxn ang="0">
                <a:pos x="connsiteX1" y="connsiteY1"/>
              </a:cxn>
              <a:cxn ang="0">
                <a:pos x="connsiteX2" y="connsiteY2"/>
              </a:cxn>
              <a:cxn ang="0">
                <a:pos x="connsiteX3" y="connsiteY3"/>
              </a:cxn>
            </a:cxnLst>
            <a:rect l="l" t="t" r="r" b="b"/>
            <a:pathLst>
              <a:path w="2690192" h="2743200">
                <a:moveTo>
                  <a:pt x="0" y="0"/>
                </a:moveTo>
                <a:lnTo>
                  <a:pt x="2690192" y="0"/>
                </a:lnTo>
                <a:lnTo>
                  <a:pt x="2690192" y="2743200"/>
                </a:lnTo>
                <a:lnTo>
                  <a:pt x="0" y="27432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3733314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97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B8E2ACD-F51C-402B-B169-419ACD763975}"/>
              </a:ext>
            </a:extLst>
          </p:cNvPr>
          <p:cNvSpPr>
            <a:spLocks noGrp="1"/>
          </p:cNvSpPr>
          <p:nvPr>
            <p:ph type="pic" sz="quarter" idx="130" hasCustomPrompt="1"/>
          </p:nvPr>
        </p:nvSpPr>
        <p:spPr>
          <a:xfrm>
            <a:off x="0" y="0"/>
            <a:ext cx="12192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235585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98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EAB1543-9D75-4B9E-9B69-7A560BAB37A7}"/>
              </a:ext>
            </a:extLst>
          </p:cNvPr>
          <p:cNvSpPr>
            <a:spLocks noGrp="1"/>
          </p:cNvSpPr>
          <p:nvPr>
            <p:ph type="pic" sz="quarter" idx="130" hasCustomPrompt="1"/>
          </p:nvPr>
        </p:nvSpPr>
        <p:spPr>
          <a:xfrm>
            <a:off x="0" y="1924050"/>
            <a:ext cx="12192000" cy="3810000"/>
          </a:xfrm>
          <a:custGeom>
            <a:avLst/>
            <a:gdLst>
              <a:gd name="connsiteX0" fmla="*/ 0 w 12192000"/>
              <a:gd name="connsiteY0" fmla="*/ 0 h 3810000"/>
              <a:gd name="connsiteX1" fmla="*/ 12192000 w 12192000"/>
              <a:gd name="connsiteY1" fmla="*/ 0 h 3810000"/>
              <a:gd name="connsiteX2" fmla="*/ 12192000 w 12192000"/>
              <a:gd name="connsiteY2" fmla="*/ 3810000 h 3810000"/>
              <a:gd name="connsiteX3" fmla="*/ 0 w 12192000"/>
              <a:gd name="connsiteY3" fmla="*/ 3810000 h 3810000"/>
            </a:gdLst>
            <a:ahLst/>
            <a:cxnLst>
              <a:cxn ang="0">
                <a:pos x="connsiteX0" y="connsiteY0"/>
              </a:cxn>
              <a:cxn ang="0">
                <a:pos x="connsiteX1" y="connsiteY1"/>
              </a:cxn>
              <a:cxn ang="0">
                <a:pos x="connsiteX2" y="connsiteY2"/>
              </a:cxn>
              <a:cxn ang="0">
                <a:pos x="connsiteX3" y="connsiteY3"/>
              </a:cxn>
            </a:cxnLst>
            <a:rect l="l" t="t" r="r" b="b"/>
            <a:pathLst>
              <a:path w="12192000" h="3810000">
                <a:moveTo>
                  <a:pt x="0" y="0"/>
                </a:moveTo>
                <a:lnTo>
                  <a:pt x="12192000" y="0"/>
                </a:lnTo>
                <a:lnTo>
                  <a:pt x="12192000" y="3810000"/>
                </a:lnTo>
                <a:lnTo>
                  <a:pt x="0" y="38100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62814280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99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5F6E78D-07F9-4ABB-B8F4-6E4CB83213BA}"/>
              </a:ext>
            </a:extLst>
          </p:cNvPr>
          <p:cNvSpPr>
            <a:spLocks noGrp="1"/>
          </p:cNvSpPr>
          <p:nvPr>
            <p:ph type="pic" sz="quarter" idx="131" hasCustomPrompt="1"/>
          </p:nvPr>
        </p:nvSpPr>
        <p:spPr>
          <a:xfrm>
            <a:off x="4429126" y="1952150"/>
            <a:ext cx="3333750" cy="2567126"/>
          </a:xfrm>
          <a:custGeom>
            <a:avLst/>
            <a:gdLst>
              <a:gd name="connsiteX0" fmla="*/ 0 w 3333750"/>
              <a:gd name="connsiteY0" fmla="*/ 0 h 2567126"/>
              <a:gd name="connsiteX1" fmla="*/ 3333750 w 3333750"/>
              <a:gd name="connsiteY1" fmla="*/ 0 h 2567126"/>
              <a:gd name="connsiteX2" fmla="*/ 3333750 w 3333750"/>
              <a:gd name="connsiteY2" fmla="*/ 2567126 h 2567126"/>
              <a:gd name="connsiteX3" fmla="*/ 0 w 3333750"/>
              <a:gd name="connsiteY3" fmla="*/ 2567126 h 2567126"/>
            </a:gdLst>
            <a:ahLst/>
            <a:cxnLst>
              <a:cxn ang="0">
                <a:pos x="connsiteX0" y="connsiteY0"/>
              </a:cxn>
              <a:cxn ang="0">
                <a:pos x="connsiteX1" y="connsiteY1"/>
              </a:cxn>
              <a:cxn ang="0">
                <a:pos x="connsiteX2" y="connsiteY2"/>
              </a:cxn>
              <a:cxn ang="0">
                <a:pos x="connsiteX3" y="connsiteY3"/>
              </a:cxn>
            </a:cxnLst>
            <a:rect l="l" t="t" r="r" b="b"/>
            <a:pathLst>
              <a:path w="3333750" h="2567126">
                <a:moveTo>
                  <a:pt x="0" y="0"/>
                </a:moveTo>
                <a:lnTo>
                  <a:pt x="3333750" y="0"/>
                </a:lnTo>
                <a:lnTo>
                  <a:pt x="3333750" y="2567126"/>
                </a:lnTo>
                <a:lnTo>
                  <a:pt x="0" y="2567126"/>
                </a:ln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19424E38-F877-4624-B902-16AD411DF6C1}"/>
              </a:ext>
            </a:extLst>
          </p:cNvPr>
          <p:cNvSpPr>
            <a:spLocks noGrp="1"/>
          </p:cNvSpPr>
          <p:nvPr>
            <p:ph type="pic" sz="quarter" idx="132" hasCustomPrompt="1"/>
          </p:nvPr>
        </p:nvSpPr>
        <p:spPr>
          <a:xfrm>
            <a:off x="7990659" y="1952150"/>
            <a:ext cx="3333750" cy="2567126"/>
          </a:xfrm>
          <a:custGeom>
            <a:avLst/>
            <a:gdLst>
              <a:gd name="connsiteX0" fmla="*/ 0 w 3333750"/>
              <a:gd name="connsiteY0" fmla="*/ 0 h 2567126"/>
              <a:gd name="connsiteX1" fmla="*/ 3333750 w 3333750"/>
              <a:gd name="connsiteY1" fmla="*/ 0 h 2567126"/>
              <a:gd name="connsiteX2" fmla="*/ 3333750 w 3333750"/>
              <a:gd name="connsiteY2" fmla="*/ 2567126 h 2567126"/>
              <a:gd name="connsiteX3" fmla="*/ 0 w 3333750"/>
              <a:gd name="connsiteY3" fmla="*/ 2567126 h 2567126"/>
            </a:gdLst>
            <a:ahLst/>
            <a:cxnLst>
              <a:cxn ang="0">
                <a:pos x="connsiteX0" y="connsiteY0"/>
              </a:cxn>
              <a:cxn ang="0">
                <a:pos x="connsiteX1" y="connsiteY1"/>
              </a:cxn>
              <a:cxn ang="0">
                <a:pos x="connsiteX2" y="connsiteY2"/>
              </a:cxn>
              <a:cxn ang="0">
                <a:pos x="connsiteX3" y="connsiteY3"/>
              </a:cxn>
            </a:cxnLst>
            <a:rect l="l" t="t" r="r" b="b"/>
            <a:pathLst>
              <a:path w="3333750" h="2567126">
                <a:moveTo>
                  <a:pt x="0" y="0"/>
                </a:moveTo>
                <a:lnTo>
                  <a:pt x="3333750" y="0"/>
                </a:lnTo>
                <a:lnTo>
                  <a:pt x="3333750" y="2567126"/>
                </a:lnTo>
                <a:lnTo>
                  <a:pt x="0" y="2567126"/>
                </a:lnTo>
                <a:close/>
              </a:path>
            </a:pathLst>
          </a:custGeom>
        </p:spPr>
        <p:txBody>
          <a:bodyPr wrap="square">
            <a:noAutofit/>
          </a:bodyPr>
          <a:lstStyle>
            <a:lvl1pPr>
              <a:defRPr sz="1200"/>
            </a:lvl1pPr>
          </a:lstStyle>
          <a:p>
            <a:r>
              <a:rPr lang="en-US" dirty="0"/>
              <a:t>Picture</a:t>
            </a:r>
          </a:p>
        </p:txBody>
      </p:sp>
      <p:sp>
        <p:nvSpPr>
          <p:cNvPr id="9" name="Picture Placeholder 8">
            <a:extLst>
              <a:ext uri="{FF2B5EF4-FFF2-40B4-BE49-F238E27FC236}">
                <a16:creationId xmlns:a16="http://schemas.microsoft.com/office/drawing/2014/main" id="{FFA85005-C0F2-4F61-87CF-2BF4B6BB4896}"/>
              </a:ext>
            </a:extLst>
          </p:cNvPr>
          <p:cNvSpPr>
            <a:spLocks noGrp="1"/>
          </p:cNvSpPr>
          <p:nvPr>
            <p:ph type="pic" sz="quarter" idx="130" hasCustomPrompt="1"/>
          </p:nvPr>
        </p:nvSpPr>
        <p:spPr>
          <a:xfrm>
            <a:off x="867592" y="1952150"/>
            <a:ext cx="3333750" cy="2567126"/>
          </a:xfrm>
          <a:custGeom>
            <a:avLst/>
            <a:gdLst>
              <a:gd name="connsiteX0" fmla="*/ 0 w 3333750"/>
              <a:gd name="connsiteY0" fmla="*/ 0 h 2567126"/>
              <a:gd name="connsiteX1" fmla="*/ 3333750 w 3333750"/>
              <a:gd name="connsiteY1" fmla="*/ 0 h 2567126"/>
              <a:gd name="connsiteX2" fmla="*/ 3333750 w 3333750"/>
              <a:gd name="connsiteY2" fmla="*/ 2567126 h 2567126"/>
              <a:gd name="connsiteX3" fmla="*/ 0 w 3333750"/>
              <a:gd name="connsiteY3" fmla="*/ 2567126 h 2567126"/>
            </a:gdLst>
            <a:ahLst/>
            <a:cxnLst>
              <a:cxn ang="0">
                <a:pos x="connsiteX0" y="connsiteY0"/>
              </a:cxn>
              <a:cxn ang="0">
                <a:pos x="connsiteX1" y="connsiteY1"/>
              </a:cxn>
              <a:cxn ang="0">
                <a:pos x="connsiteX2" y="connsiteY2"/>
              </a:cxn>
              <a:cxn ang="0">
                <a:pos x="connsiteX3" y="connsiteY3"/>
              </a:cxn>
            </a:cxnLst>
            <a:rect l="l" t="t" r="r" b="b"/>
            <a:pathLst>
              <a:path w="3333750" h="2567126">
                <a:moveTo>
                  <a:pt x="0" y="0"/>
                </a:moveTo>
                <a:lnTo>
                  <a:pt x="3333750" y="0"/>
                </a:lnTo>
                <a:lnTo>
                  <a:pt x="3333750" y="2567126"/>
                </a:lnTo>
                <a:lnTo>
                  <a:pt x="0" y="256712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8131522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400_Title Slide">
    <p:spTree>
      <p:nvGrpSpPr>
        <p:cNvPr id="1" name=""/>
        <p:cNvGrpSpPr/>
        <p:nvPr/>
      </p:nvGrpSpPr>
      <p:grpSpPr>
        <a:xfrm>
          <a:off x="0" y="0"/>
          <a:ext cx="0" cy="0"/>
          <a:chOff x="0" y="0"/>
          <a:chExt cx="0" cy="0"/>
        </a:xfrm>
      </p:grpSpPr>
      <p:sp>
        <p:nvSpPr>
          <p:cNvPr id="34" name="Picture Placeholder 33">
            <a:extLst>
              <a:ext uri="{FF2B5EF4-FFF2-40B4-BE49-F238E27FC236}">
                <a16:creationId xmlns:a16="http://schemas.microsoft.com/office/drawing/2014/main" id="{682B7250-F270-4A23-8F29-7E7FAC0F55FA}"/>
              </a:ext>
            </a:extLst>
          </p:cNvPr>
          <p:cNvSpPr>
            <a:spLocks noGrp="1"/>
          </p:cNvSpPr>
          <p:nvPr>
            <p:ph type="pic" sz="quarter" idx="134" hasCustomPrompt="1"/>
          </p:nvPr>
        </p:nvSpPr>
        <p:spPr>
          <a:xfrm>
            <a:off x="6852185" y="1664157"/>
            <a:ext cx="2806304" cy="2806304"/>
          </a:xfrm>
          <a:custGeom>
            <a:avLst/>
            <a:gdLst>
              <a:gd name="connsiteX0" fmla="*/ 1403152 w 2806304"/>
              <a:gd name="connsiteY0" fmla="*/ 0 h 2806304"/>
              <a:gd name="connsiteX1" fmla="*/ 2806304 w 2806304"/>
              <a:gd name="connsiteY1" fmla="*/ 1403152 h 2806304"/>
              <a:gd name="connsiteX2" fmla="*/ 1403152 w 2806304"/>
              <a:gd name="connsiteY2" fmla="*/ 2806304 h 2806304"/>
              <a:gd name="connsiteX3" fmla="*/ 0 w 2806304"/>
              <a:gd name="connsiteY3" fmla="*/ 1403152 h 2806304"/>
              <a:gd name="connsiteX4" fmla="*/ 1403152 w 2806304"/>
              <a:gd name="connsiteY4" fmla="*/ 0 h 280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6304" h="2806304">
                <a:moveTo>
                  <a:pt x="1403152" y="0"/>
                </a:moveTo>
                <a:cubicBezTo>
                  <a:pt x="2178091" y="0"/>
                  <a:pt x="2806304" y="628213"/>
                  <a:pt x="2806304" y="1403152"/>
                </a:cubicBezTo>
                <a:cubicBezTo>
                  <a:pt x="2806304" y="2178091"/>
                  <a:pt x="2178091" y="2806304"/>
                  <a:pt x="1403152" y="2806304"/>
                </a:cubicBezTo>
                <a:cubicBezTo>
                  <a:pt x="628213" y="2806304"/>
                  <a:pt x="0" y="2178091"/>
                  <a:pt x="0" y="1403152"/>
                </a:cubicBezTo>
                <a:cubicBezTo>
                  <a:pt x="0" y="628213"/>
                  <a:pt x="628213" y="0"/>
                  <a:pt x="1403152" y="0"/>
                </a:cubicBezTo>
                <a:close/>
              </a:path>
            </a:pathLst>
          </a:custGeom>
        </p:spPr>
        <p:txBody>
          <a:bodyPr wrap="square">
            <a:noAutofit/>
          </a:bodyPr>
          <a:lstStyle>
            <a:lvl1pPr>
              <a:defRPr sz="1200"/>
            </a:lvl1pPr>
          </a:lstStyle>
          <a:p>
            <a:r>
              <a:rPr lang="en-US" dirty="0"/>
              <a:t>Picture</a:t>
            </a:r>
          </a:p>
        </p:txBody>
      </p:sp>
      <p:sp>
        <p:nvSpPr>
          <p:cNvPr id="30" name="Picture Placeholder 29">
            <a:extLst>
              <a:ext uri="{FF2B5EF4-FFF2-40B4-BE49-F238E27FC236}">
                <a16:creationId xmlns:a16="http://schemas.microsoft.com/office/drawing/2014/main" id="{91407927-BFA3-401B-8CDF-38AB7A230CD1}"/>
              </a:ext>
            </a:extLst>
          </p:cNvPr>
          <p:cNvSpPr>
            <a:spLocks noGrp="1"/>
          </p:cNvSpPr>
          <p:nvPr>
            <p:ph type="pic" sz="quarter" idx="132" hasCustomPrompt="1"/>
          </p:nvPr>
        </p:nvSpPr>
        <p:spPr>
          <a:xfrm>
            <a:off x="3386466" y="2700669"/>
            <a:ext cx="2159566" cy="2159566"/>
          </a:xfrm>
          <a:custGeom>
            <a:avLst/>
            <a:gdLst>
              <a:gd name="connsiteX0" fmla="*/ 1079783 w 2159566"/>
              <a:gd name="connsiteY0" fmla="*/ 0 h 2159566"/>
              <a:gd name="connsiteX1" fmla="*/ 2159566 w 2159566"/>
              <a:gd name="connsiteY1" fmla="*/ 1079783 h 2159566"/>
              <a:gd name="connsiteX2" fmla="*/ 1079783 w 2159566"/>
              <a:gd name="connsiteY2" fmla="*/ 2159566 h 2159566"/>
              <a:gd name="connsiteX3" fmla="*/ 0 w 2159566"/>
              <a:gd name="connsiteY3" fmla="*/ 1079783 h 2159566"/>
              <a:gd name="connsiteX4" fmla="*/ 1079783 w 2159566"/>
              <a:gd name="connsiteY4" fmla="*/ 0 h 21595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59566" h="2159566">
                <a:moveTo>
                  <a:pt x="1079783" y="0"/>
                </a:moveTo>
                <a:cubicBezTo>
                  <a:pt x="1676131" y="0"/>
                  <a:pt x="2159566" y="483435"/>
                  <a:pt x="2159566" y="1079783"/>
                </a:cubicBezTo>
                <a:cubicBezTo>
                  <a:pt x="2159566" y="1676131"/>
                  <a:pt x="1676131" y="2159566"/>
                  <a:pt x="1079783" y="2159566"/>
                </a:cubicBezTo>
                <a:cubicBezTo>
                  <a:pt x="483435" y="2159566"/>
                  <a:pt x="0" y="1676131"/>
                  <a:pt x="0" y="1079783"/>
                </a:cubicBezTo>
                <a:cubicBezTo>
                  <a:pt x="0" y="483435"/>
                  <a:pt x="483435" y="0"/>
                  <a:pt x="1079783"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
        <p:nvSpPr>
          <p:cNvPr id="35" name="Picture Placeholder 34">
            <a:extLst>
              <a:ext uri="{FF2B5EF4-FFF2-40B4-BE49-F238E27FC236}">
                <a16:creationId xmlns:a16="http://schemas.microsoft.com/office/drawing/2014/main" id="{9087A807-0235-47E1-82A3-ADAF38502CA3}"/>
              </a:ext>
            </a:extLst>
          </p:cNvPr>
          <p:cNvSpPr>
            <a:spLocks noGrp="1"/>
          </p:cNvSpPr>
          <p:nvPr>
            <p:ph type="pic" sz="quarter" idx="130" hasCustomPrompt="1"/>
          </p:nvPr>
        </p:nvSpPr>
        <p:spPr>
          <a:xfrm>
            <a:off x="9093537" y="2737593"/>
            <a:ext cx="2280392" cy="2280392"/>
          </a:xfrm>
          <a:custGeom>
            <a:avLst/>
            <a:gdLst>
              <a:gd name="connsiteX0" fmla="*/ 1140196 w 2280392"/>
              <a:gd name="connsiteY0" fmla="*/ 0 h 2280392"/>
              <a:gd name="connsiteX1" fmla="*/ 2280392 w 2280392"/>
              <a:gd name="connsiteY1" fmla="*/ 1140196 h 2280392"/>
              <a:gd name="connsiteX2" fmla="*/ 1140196 w 2280392"/>
              <a:gd name="connsiteY2" fmla="*/ 2280392 h 2280392"/>
              <a:gd name="connsiteX3" fmla="*/ 0 w 2280392"/>
              <a:gd name="connsiteY3" fmla="*/ 1140196 h 2280392"/>
              <a:gd name="connsiteX4" fmla="*/ 1140196 w 2280392"/>
              <a:gd name="connsiteY4" fmla="*/ 0 h 22803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0392" h="2280392">
                <a:moveTo>
                  <a:pt x="1140196" y="0"/>
                </a:moveTo>
                <a:cubicBezTo>
                  <a:pt x="1769909" y="0"/>
                  <a:pt x="2280392" y="510483"/>
                  <a:pt x="2280392" y="1140196"/>
                </a:cubicBezTo>
                <a:cubicBezTo>
                  <a:pt x="2280392" y="1769909"/>
                  <a:pt x="1769909" y="2280392"/>
                  <a:pt x="1140196" y="2280392"/>
                </a:cubicBezTo>
                <a:cubicBezTo>
                  <a:pt x="510483" y="2280392"/>
                  <a:pt x="0" y="1769909"/>
                  <a:pt x="0" y="1140196"/>
                </a:cubicBezTo>
                <a:cubicBezTo>
                  <a:pt x="0" y="510483"/>
                  <a:pt x="510483" y="0"/>
                  <a:pt x="1140196" y="0"/>
                </a:cubicBezTo>
                <a:close/>
              </a:path>
            </a:pathLst>
          </a:custGeom>
        </p:spPr>
        <p:txBody>
          <a:bodyPr wrap="square">
            <a:noAutofit/>
          </a:bodyPr>
          <a:lstStyle>
            <a:lvl1pPr>
              <a:defRPr sz="1200"/>
            </a:lvl1pPr>
          </a:lstStyle>
          <a:p>
            <a:r>
              <a:rPr lang="en-US" dirty="0"/>
              <a:t>Picture</a:t>
            </a:r>
          </a:p>
        </p:txBody>
      </p:sp>
      <p:sp>
        <p:nvSpPr>
          <p:cNvPr id="32" name="Picture Placeholder 31">
            <a:extLst>
              <a:ext uri="{FF2B5EF4-FFF2-40B4-BE49-F238E27FC236}">
                <a16:creationId xmlns:a16="http://schemas.microsoft.com/office/drawing/2014/main" id="{4E4CF0D2-6511-4844-A5B0-C2212CCCBC4E}"/>
              </a:ext>
            </a:extLst>
          </p:cNvPr>
          <p:cNvSpPr>
            <a:spLocks noGrp="1"/>
          </p:cNvSpPr>
          <p:nvPr>
            <p:ph type="pic" sz="quarter" idx="133" hasCustomPrompt="1"/>
          </p:nvPr>
        </p:nvSpPr>
        <p:spPr>
          <a:xfrm>
            <a:off x="5147080" y="2115473"/>
            <a:ext cx="1998526" cy="1998526"/>
          </a:xfrm>
          <a:custGeom>
            <a:avLst/>
            <a:gdLst>
              <a:gd name="connsiteX0" fmla="*/ 999263 w 1998526"/>
              <a:gd name="connsiteY0" fmla="*/ 0 h 1998526"/>
              <a:gd name="connsiteX1" fmla="*/ 1998526 w 1998526"/>
              <a:gd name="connsiteY1" fmla="*/ 999263 h 1998526"/>
              <a:gd name="connsiteX2" fmla="*/ 999263 w 1998526"/>
              <a:gd name="connsiteY2" fmla="*/ 1998526 h 1998526"/>
              <a:gd name="connsiteX3" fmla="*/ 0 w 1998526"/>
              <a:gd name="connsiteY3" fmla="*/ 999263 h 1998526"/>
              <a:gd name="connsiteX4" fmla="*/ 999263 w 1998526"/>
              <a:gd name="connsiteY4" fmla="*/ 0 h 19985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98526" h="1998526">
                <a:moveTo>
                  <a:pt x="999263" y="0"/>
                </a:moveTo>
                <a:cubicBezTo>
                  <a:pt x="1551141" y="0"/>
                  <a:pt x="1998526" y="447385"/>
                  <a:pt x="1998526" y="999263"/>
                </a:cubicBezTo>
                <a:cubicBezTo>
                  <a:pt x="1998526" y="1551141"/>
                  <a:pt x="1551141" y="1998526"/>
                  <a:pt x="999263" y="1998526"/>
                </a:cubicBezTo>
                <a:cubicBezTo>
                  <a:pt x="447385" y="1998526"/>
                  <a:pt x="0" y="1551141"/>
                  <a:pt x="0" y="999263"/>
                </a:cubicBezTo>
                <a:cubicBezTo>
                  <a:pt x="0" y="447385"/>
                  <a:pt x="447385" y="0"/>
                  <a:pt x="999263" y="0"/>
                </a:cubicBezTo>
                <a:close/>
              </a:path>
            </a:pathLst>
          </a:custGeom>
        </p:spPr>
        <p:txBody>
          <a:bodyPr wrap="square">
            <a:noAutofit/>
          </a:bodyPr>
          <a:lstStyle>
            <a:lvl1pPr>
              <a:defRPr sz="1200"/>
            </a:lvl1pPr>
          </a:lstStyle>
          <a:p>
            <a:r>
              <a:rPr lang="en-US" dirty="0"/>
              <a:t>Picture</a:t>
            </a:r>
          </a:p>
        </p:txBody>
      </p:sp>
      <p:sp>
        <p:nvSpPr>
          <p:cNvPr id="28" name="Picture Placeholder 27">
            <a:extLst>
              <a:ext uri="{FF2B5EF4-FFF2-40B4-BE49-F238E27FC236}">
                <a16:creationId xmlns:a16="http://schemas.microsoft.com/office/drawing/2014/main" id="{23EE4FF6-1597-4B5E-A656-E79FD000F3A7}"/>
              </a:ext>
            </a:extLst>
          </p:cNvPr>
          <p:cNvSpPr>
            <a:spLocks noGrp="1"/>
          </p:cNvSpPr>
          <p:nvPr>
            <p:ph type="pic" sz="quarter" idx="131" hasCustomPrompt="1"/>
          </p:nvPr>
        </p:nvSpPr>
        <p:spPr>
          <a:xfrm>
            <a:off x="818073" y="1923878"/>
            <a:ext cx="2806304" cy="2806304"/>
          </a:xfrm>
          <a:custGeom>
            <a:avLst/>
            <a:gdLst>
              <a:gd name="connsiteX0" fmla="*/ 1403152 w 2806304"/>
              <a:gd name="connsiteY0" fmla="*/ 0 h 2806304"/>
              <a:gd name="connsiteX1" fmla="*/ 2806304 w 2806304"/>
              <a:gd name="connsiteY1" fmla="*/ 1403152 h 2806304"/>
              <a:gd name="connsiteX2" fmla="*/ 1403152 w 2806304"/>
              <a:gd name="connsiteY2" fmla="*/ 2806304 h 2806304"/>
              <a:gd name="connsiteX3" fmla="*/ 0 w 2806304"/>
              <a:gd name="connsiteY3" fmla="*/ 1403152 h 2806304"/>
              <a:gd name="connsiteX4" fmla="*/ 1403152 w 2806304"/>
              <a:gd name="connsiteY4" fmla="*/ 0 h 28063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6304" h="2806304">
                <a:moveTo>
                  <a:pt x="1403152" y="0"/>
                </a:moveTo>
                <a:cubicBezTo>
                  <a:pt x="2178091" y="0"/>
                  <a:pt x="2806304" y="628213"/>
                  <a:pt x="2806304" y="1403152"/>
                </a:cubicBezTo>
                <a:cubicBezTo>
                  <a:pt x="2806304" y="2178091"/>
                  <a:pt x="2178091" y="2806304"/>
                  <a:pt x="1403152" y="2806304"/>
                </a:cubicBezTo>
                <a:cubicBezTo>
                  <a:pt x="628213" y="2806304"/>
                  <a:pt x="0" y="2178091"/>
                  <a:pt x="0" y="1403152"/>
                </a:cubicBezTo>
                <a:cubicBezTo>
                  <a:pt x="0" y="628213"/>
                  <a:pt x="628213" y="0"/>
                  <a:pt x="1403152" y="0"/>
                </a:cubicBezTo>
                <a:close/>
              </a:path>
            </a:pathLst>
          </a:custGeom>
        </p:spPr>
        <p:txBody>
          <a:bodyPr wrap="square">
            <a:noAutofit/>
          </a:bodyPr>
          <a:lstStyle>
            <a:lvl1pPr>
              <a:defRPr sz="1200"/>
            </a:lvl1pPr>
          </a:lstStyle>
          <a:p>
            <a:r>
              <a:rPr lang="en-US" dirty="0"/>
              <a:t>Picture</a:t>
            </a:r>
          </a:p>
        </p:txBody>
      </p:sp>
    </p:spTree>
    <p:extLst>
      <p:ext uri="{BB962C8B-B14F-4D97-AF65-F5344CB8AC3E}">
        <p14:creationId xmlns:p14="http://schemas.microsoft.com/office/powerpoint/2010/main" val="270623369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01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0AE0A3DB-0C87-4D4A-8F3B-134262CEC137}"/>
              </a:ext>
            </a:extLst>
          </p:cNvPr>
          <p:cNvSpPr>
            <a:spLocks noGrp="1"/>
          </p:cNvSpPr>
          <p:nvPr>
            <p:ph type="pic" sz="quarter" idx="132" hasCustomPrompt="1"/>
          </p:nvPr>
        </p:nvSpPr>
        <p:spPr>
          <a:xfrm>
            <a:off x="4002608" y="3308648"/>
            <a:ext cx="4082118" cy="3547373"/>
          </a:xfrm>
          <a:custGeom>
            <a:avLst/>
            <a:gdLst>
              <a:gd name="connsiteX0" fmla="*/ 2034041 w 4082118"/>
              <a:gd name="connsiteY0" fmla="*/ 0 h 3547373"/>
              <a:gd name="connsiteX1" fmla="*/ 4082118 w 4082118"/>
              <a:gd name="connsiteY1" fmla="*/ 3547373 h 3547373"/>
              <a:gd name="connsiteX2" fmla="*/ 0 w 4082118"/>
              <a:gd name="connsiteY2" fmla="*/ 3539269 h 3547373"/>
            </a:gdLst>
            <a:ahLst/>
            <a:cxnLst>
              <a:cxn ang="0">
                <a:pos x="connsiteX0" y="connsiteY0"/>
              </a:cxn>
              <a:cxn ang="0">
                <a:pos x="connsiteX1" y="connsiteY1"/>
              </a:cxn>
              <a:cxn ang="0">
                <a:pos x="connsiteX2" y="connsiteY2"/>
              </a:cxn>
            </a:cxnLst>
            <a:rect l="l" t="t" r="r" b="b"/>
            <a:pathLst>
              <a:path w="4082118" h="3547373">
                <a:moveTo>
                  <a:pt x="2034041" y="0"/>
                </a:moveTo>
                <a:lnTo>
                  <a:pt x="4082118" y="3547373"/>
                </a:lnTo>
                <a:lnTo>
                  <a:pt x="0" y="3539269"/>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E2F52E28-5BA1-4ED3-B335-2D074E779E03}"/>
              </a:ext>
            </a:extLst>
          </p:cNvPr>
          <p:cNvSpPr>
            <a:spLocks noGrp="1"/>
          </p:cNvSpPr>
          <p:nvPr>
            <p:ph type="pic" sz="quarter" idx="131" hasCustomPrompt="1"/>
          </p:nvPr>
        </p:nvSpPr>
        <p:spPr>
          <a:xfrm>
            <a:off x="-9710" y="952"/>
            <a:ext cx="7982857" cy="6881773"/>
          </a:xfrm>
          <a:custGeom>
            <a:avLst/>
            <a:gdLst>
              <a:gd name="connsiteX0" fmla="*/ 0 w 7982857"/>
              <a:gd name="connsiteY0" fmla="*/ 0 h 6881773"/>
              <a:gd name="connsiteX1" fmla="*/ 7982857 w 7982857"/>
              <a:gd name="connsiteY1" fmla="*/ 0 h 6881773"/>
              <a:gd name="connsiteX2" fmla="*/ 3991428 w 7982857"/>
              <a:gd name="connsiteY2" fmla="*/ 6881773 h 6881773"/>
            </a:gdLst>
            <a:ahLst/>
            <a:cxnLst>
              <a:cxn ang="0">
                <a:pos x="connsiteX0" y="connsiteY0"/>
              </a:cxn>
              <a:cxn ang="0">
                <a:pos x="connsiteX1" y="connsiteY1"/>
              </a:cxn>
              <a:cxn ang="0">
                <a:pos x="connsiteX2" y="connsiteY2"/>
              </a:cxn>
            </a:cxnLst>
            <a:rect l="l" t="t" r="r" b="b"/>
            <a:pathLst>
              <a:path w="7982857" h="6881773">
                <a:moveTo>
                  <a:pt x="0" y="0"/>
                </a:moveTo>
                <a:lnTo>
                  <a:pt x="7982857" y="0"/>
                </a:lnTo>
                <a:lnTo>
                  <a:pt x="3991428" y="6881773"/>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090B01A2-BA17-4C51-BFEC-FD9D1CF28F66}"/>
              </a:ext>
            </a:extLst>
          </p:cNvPr>
          <p:cNvSpPr>
            <a:spLocks noGrp="1"/>
          </p:cNvSpPr>
          <p:nvPr>
            <p:ph type="pic" sz="quarter" idx="130" hasCustomPrompt="1"/>
          </p:nvPr>
        </p:nvSpPr>
        <p:spPr>
          <a:xfrm>
            <a:off x="-187" y="-948"/>
            <a:ext cx="3977639" cy="6857999"/>
          </a:xfrm>
          <a:custGeom>
            <a:avLst/>
            <a:gdLst>
              <a:gd name="connsiteX0" fmla="*/ 0 w 3977639"/>
              <a:gd name="connsiteY0" fmla="*/ 0 h 6857999"/>
              <a:gd name="connsiteX1" fmla="*/ 3977639 w 3977639"/>
              <a:gd name="connsiteY1" fmla="*/ 6857999 h 6857999"/>
              <a:gd name="connsiteX2" fmla="*/ 0 w 3977639"/>
              <a:gd name="connsiteY2" fmla="*/ 6857999 h 6857999"/>
            </a:gdLst>
            <a:ahLst/>
            <a:cxnLst>
              <a:cxn ang="0">
                <a:pos x="connsiteX0" y="connsiteY0"/>
              </a:cxn>
              <a:cxn ang="0">
                <a:pos x="connsiteX1" y="connsiteY1"/>
              </a:cxn>
              <a:cxn ang="0">
                <a:pos x="connsiteX2" y="connsiteY2"/>
              </a:cxn>
            </a:cxnLst>
            <a:rect l="l" t="t" r="r" b="b"/>
            <a:pathLst>
              <a:path w="3977639" h="6857999">
                <a:moveTo>
                  <a:pt x="0" y="0"/>
                </a:moveTo>
                <a:lnTo>
                  <a:pt x="3977639" y="6857999"/>
                </a:lnTo>
                <a:lnTo>
                  <a:pt x="0" y="685799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8812524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8143554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02_Title Slide">
    <p:spTree>
      <p:nvGrpSpPr>
        <p:cNvPr id="1" name=""/>
        <p:cNvGrpSpPr/>
        <p:nvPr/>
      </p:nvGrpSpPr>
      <p:grpSpPr>
        <a:xfrm>
          <a:off x="0" y="0"/>
          <a:ext cx="0" cy="0"/>
          <a:chOff x="0" y="0"/>
          <a:chExt cx="0" cy="0"/>
        </a:xfrm>
      </p:grpSpPr>
      <p:sp>
        <p:nvSpPr>
          <p:cNvPr id="32" name="Picture Placeholder 31">
            <a:extLst>
              <a:ext uri="{FF2B5EF4-FFF2-40B4-BE49-F238E27FC236}">
                <a16:creationId xmlns:a16="http://schemas.microsoft.com/office/drawing/2014/main" id="{E1239595-D378-40CD-B6A8-06D58CA7B52E}"/>
              </a:ext>
            </a:extLst>
          </p:cNvPr>
          <p:cNvSpPr>
            <a:spLocks noGrp="1"/>
          </p:cNvSpPr>
          <p:nvPr>
            <p:ph type="pic" sz="quarter" idx="131" hasCustomPrompt="1"/>
          </p:nvPr>
        </p:nvSpPr>
        <p:spPr>
          <a:xfrm>
            <a:off x="4469605" y="2203691"/>
            <a:ext cx="3252788" cy="3644899"/>
          </a:xfrm>
          <a:custGeom>
            <a:avLst/>
            <a:gdLst>
              <a:gd name="connsiteX0" fmla="*/ 1626394 w 3252788"/>
              <a:gd name="connsiteY0" fmla="*/ 0 h 3644899"/>
              <a:gd name="connsiteX1" fmla="*/ 3252788 w 3252788"/>
              <a:gd name="connsiteY1" fmla="*/ 1626394 h 3644899"/>
              <a:gd name="connsiteX2" fmla="*/ 2776429 w 3252788"/>
              <a:gd name="connsiteY2" fmla="*/ 2776429 h 3644899"/>
              <a:gd name="connsiteX3" fmla="*/ 2697925 w 3252788"/>
              <a:gd name="connsiteY3" fmla="*/ 2847777 h 3644899"/>
              <a:gd name="connsiteX4" fmla="*/ 2754112 w 3252788"/>
              <a:gd name="connsiteY4" fmla="*/ 2878275 h 3644899"/>
              <a:gd name="connsiteX5" fmla="*/ 2938889 w 3252788"/>
              <a:gd name="connsiteY5" fmla="*/ 3225799 h 3644899"/>
              <a:gd name="connsiteX6" fmla="*/ 2519789 w 3252788"/>
              <a:gd name="connsiteY6" fmla="*/ 3644899 h 3644899"/>
              <a:gd name="connsiteX7" fmla="*/ 2100689 w 3252788"/>
              <a:gd name="connsiteY7" fmla="*/ 3225799 h 3644899"/>
              <a:gd name="connsiteX8" fmla="*/ 2105215 w 3252788"/>
              <a:gd name="connsiteY8" fmla="*/ 3180908 h 3644899"/>
              <a:gd name="connsiteX9" fmla="*/ 1954170 w 3252788"/>
              <a:gd name="connsiteY9" fmla="*/ 3219746 h 3644899"/>
              <a:gd name="connsiteX10" fmla="*/ 1626394 w 3252788"/>
              <a:gd name="connsiteY10" fmla="*/ 3252788 h 3644899"/>
              <a:gd name="connsiteX11" fmla="*/ 0 w 3252788"/>
              <a:gd name="connsiteY11" fmla="*/ 1626394 h 3644899"/>
              <a:gd name="connsiteX12" fmla="*/ 1626394 w 3252788"/>
              <a:gd name="connsiteY12" fmla="*/ 0 h 364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52788" h="3644899">
                <a:moveTo>
                  <a:pt x="1626394" y="0"/>
                </a:moveTo>
                <a:cubicBezTo>
                  <a:pt x="2524627" y="0"/>
                  <a:pt x="3252788" y="728161"/>
                  <a:pt x="3252788" y="1626394"/>
                </a:cubicBezTo>
                <a:cubicBezTo>
                  <a:pt x="3252788" y="2075511"/>
                  <a:pt x="3070748" y="2482109"/>
                  <a:pt x="2776429" y="2776429"/>
                </a:cubicBezTo>
                <a:lnTo>
                  <a:pt x="2697925" y="2847777"/>
                </a:lnTo>
                <a:lnTo>
                  <a:pt x="2754112" y="2878275"/>
                </a:lnTo>
                <a:cubicBezTo>
                  <a:pt x="2865594" y="2953590"/>
                  <a:pt x="2938889" y="3081135"/>
                  <a:pt x="2938889" y="3225799"/>
                </a:cubicBezTo>
                <a:cubicBezTo>
                  <a:pt x="2938889" y="3457262"/>
                  <a:pt x="2751252" y="3644899"/>
                  <a:pt x="2519789" y="3644899"/>
                </a:cubicBezTo>
                <a:cubicBezTo>
                  <a:pt x="2288326" y="3644899"/>
                  <a:pt x="2100689" y="3457262"/>
                  <a:pt x="2100689" y="3225799"/>
                </a:cubicBezTo>
                <a:lnTo>
                  <a:pt x="2105215" y="3180908"/>
                </a:lnTo>
                <a:lnTo>
                  <a:pt x="1954170" y="3219746"/>
                </a:lnTo>
                <a:cubicBezTo>
                  <a:pt x="1848295" y="3241411"/>
                  <a:pt x="1738673" y="3252788"/>
                  <a:pt x="1626394" y="3252788"/>
                </a:cubicBezTo>
                <a:cubicBezTo>
                  <a:pt x="728161" y="3252788"/>
                  <a:pt x="0" y="2524627"/>
                  <a:pt x="0" y="1626394"/>
                </a:cubicBezTo>
                <a:cubicBezTo>
                  <a:pt x="0" y="728161"/>
                  <a:pt x="728161" y="0"/>
                  <a:pt x="1626394" y="0"/>
                </a:cubicBezTo>
                <a:close/>
              </a:path>
            </a:pathLst>
          </a:custGeom>
        </p:spPr>
        <p:txBody>
          <a:bodyPr wrap="square">
            <a:noAutofit/>
          </a:bodyPr>
          <a:lstStyle>
            <a:lvl1pPr>
              <a:defRPr sz="1200"/>
            </a:lvl1pPr>
          </a:lstStyle>
          <a:p>
            <a:r>
              <a:rPr lang="en-US" dirty="0"/>
              <a:t>Picture</a:t>
            </a:r>
          </a:p>
        </p:txBody>
      </p:sp>
      <p:sp>
        <p:nvSpPr>
          <p:cNvPr id="33" name="Picture Placeholder 32">
            <a:extLst>
              <a:ext uri="{FF2B5EF4-FFF2-40B4-BE49-F238E27FC236}">
                <a16:creationId xmlns:a16="http://schemas.microsoft.com/office/drawing/2014/main" id="{129E0256-5960-4775-8E07-FA09A86E43E2}"/>
              </a:ext>
            </a:extLst>
          </p:cNvPr>
          <p:cNvSpPr>
            <a:spLocks noGrp="1"/>
          </p:cNvSpPr>
          <p:nvPr>
            <p:ph type="pic" sz="quarter" idx="132" hasCustomPrompt="1"/>
          </p:nvPr>
        </p:nvSpPr>
        <p:spPr>
          <a:xfrm>
            <a:off x="8268924" y="2203691"/>
            <a:ext cx="3252788" cy="3644899"/>
          </a:xfrm>
          <a:custGeom>
            <a:avLst/>
            <a:gdLst>
              <a:gd name="connsiteX0" fmla="*/ 1626394 w 3252788"/>
              <a:gd name="connsiteY0" fmla="*/ 0 h 3644899"/>
              <a:gd name="connsiteX1" fmla="*/ 3252788 w 3252788"/>
              <a:gd name="connsiteY1" fmla="*/ 1626394 h 3644899"/>
              <a:gd name="connsiteX2" fmla="*/ 2776428 w 3252788"/>
              <a:gd name="connsiteY2" fmla="*/ 2776429 h 3644899"/>
              <a:gd name="connsiteX3" fmla="*/ 2697925 w 3252788"/>
              <a:gd name="connsiteY3" fmla="*/ 2847777 h 3644899"/>
              <a:gd name="connsiteX4" fmla="*/ 2754112 w 3252788"/>
              <a:gd name="connsiteY4" fmla="*/ 2878275 h 3644899"/>
              <a:gd name="connsiteX5" fmla="*/ 2938889 w 3252788"/>
              <a:gd name="connsiteY5" fmla="*/ 3225799 h 3644899"/>
              <a:gd name="connsiteX6" fmla="*/ 2519789 w 3252788"/>
              <a:gd name="connsiteY6" fmla="*/ 3644899 h 3644899"/>
              <a:gd name="connsiteX7" fmla="*/ 2100689 w 3252788"/>
              <a:gd name="connsiteY7" fmla="*/ 3225799 h 3644899"/>
              <a:gd name="connsiteX8" fmla="*/ 2105214 w 3252788"/>
              <a:gd name="connsiteY8" fmla="*/ 3180908 h 3644899"/>
              <a:gd name="connsiteX9" fmla="*/ 1954169 w 3252788"/>
              <a:gd name="connsiteY9" fmla="*/ 3219746 h 3644899"/>
              <a:gd name="connsiteX10" fmla="*/ 1626394 w 3252788"/>
              <a:gd name="connsiteY10" fmla="*/ 3252788 h 3644899"/>
              <a:gd name="connsiteX11" fmla="*/ 0 w 3252788"/>
              <a:gd name="connsiteY11" fmla="*/ 1626394 h 3644899"/>
              <a:gd name="connsiteX12" fmla="*/ 1626394 w 3252788"/>
              <a:gd name="connsiteY12" fmla="*/ 0 h 364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52788" h="3644899">
                <a:moveTo>
                  <a:pt x="1626394" y="0"/>
                </a:moveTo>
                <a:cubicBezTo>
                  <a:pt x="2524627" y="0"/>
                  <a:pt x="3252788" y="728161"/>
                  <a:pt x="3252788" y="1626394"/>
                </a:cubicBezTo>
                <a:cubicBezTo>
                  <a:pt x="3252788" y="2075511"/>
                  <a:pt x="3070748" y="2482109"/>
                  <a:pt x="2776428" y="2776429"/>
                </a:cubicBezTo>
                <a:lnTo>
                  <a:pt x="2697925" y="2847777"/>
                </a:lnTo>
                <a:lnTo>
                  <a:pt x="2754112" y="2878275"/>
                </a:lnTo>
                <a:cubicBezTo>
                  <a:pt x="2865593" y="2953590"/>
                  <a:pt x="2938889" y="3081135"/>
                  <a:pt x="2938889" y="3225799"/>
                </a:cubicBezTo>
                <a:cubicBezTo>
                  <a:pt x="2938889" y="3457262"/>
                  <a:pt x="2751252" y="3644899"/>
                  <a:pt x="2519789" y="3644899"/>
                </a:cubicBezTo>
                <a:cubicBezTo>
                  <a:pt x="2288326" y="3644899"/>
                  <a:pt x="2100689" y="3457262"/>
                  <a:pt x="2100689" y="3225799"/>
                </a:cubicBezTo>
                <a:lnTo>
                  <a:pt x="2105214" y="3180908"/>
                </a:lnTo>
                <a:lnTo>
                  <a:pt x="1954169" y="3219746"/>
                </a:lnTo>
                <a:cubicBezTo>
                  <a:pt x="1848295" y="3241411"/>
                  <a:pt x="1738673" y="3252788"/>
                  <a:pt x="1626394" y="3252788"/>
                </a:cubicBezTo>
                <a:cubicBezTo>
                  <a:pt x="728161" y="3252788"/>
                  <a:pt x="0" y="2524627"/>
                  <a:pt x="0" y="1626394"/>
                </a:cubicBezTo>
                <a:cubicBezTo>
                  <a:pt x="0" y="728161"/>
                  <a:pt x="728161" y="0"/>
                  <a:pt x="1626394" y="0"/>
                </a:cubicBezTo>
                <a:close/>
              </a:path>
            </a:pathLst>
          </a:custGeom>
        </p:spPr>
        <p:txBody>
          <a:bodyPr wrap="square">
            <a:noAutofit/>
          </a:bodyPr>
          <a:lstStyle>
            <a:lvl1pPr>
              <a:defRPr sz="1200"/>
            </a:lvl1pPr>
          </a:lstStyle>
          <a:p>
            <a:r>
              <a:rPr lang="en-US" dirty="0"/>
              <a:t>Picture</a:t>
            </a:r>
          </a:p>
        </p:txBody>
      </p:sp>
      <p:sp>
        <p:nvSpPr>
          <p:cNvPr id="31" name="Picture Placeholder 30">
            <a:extLst>
              <a:ext uri="{FF2B5EF4-FFF2-40B4-BE49-F238E27FC236}">
                <a16:creationId xmlns:a16="http://schemas.microsoft.com/office/drawing/2014/main" id="{36D011A3-B215-43FE-A3C9-2FAC1719CD2F}"/>
              </a:ext>
            </a:extLst>
          </p:cNvPr>
          <p:cNvSpPr>
            <a:spLocks noGrp="1"/>
          </p:cNvSpPr>
          <p:nvPr>
            <p:ph type="pic" sz="quarter" idx="130" hasCustomPrompt="1"/>
          </p:nvPr>
        </p:nvSpPr>
        <p:spPr>
          <a:xfrm>
            <a:off x="670287" y="2203691"/>
            <a:ext cx="3252788" cy="3644899"/>
          </a:xfrm>
          <a:custGeom>
            <a:avLst/>
            <a:gdLst>
              <a:gd name="connsiteX0" fmla="*/ 1626394 w 3252788"/>
              <a:gd name="connsiteY0" fmla="*/ 0 h 3644899"/>
              <a:gd name="connsiteX1" fmla="*/ 3252788 w 3252788"/>
              <a:gd name="connsiteY1" fmla="*/ 1626394 h 3644899"/>
              <a:gd name="connsiteX2" fmla="*/ 2776429 w 3252788"/>
              <a:gd name="connsiteY2" fmla="*/ 2776429 h 3644899"/>
              <a:gd name="connsiteX3" fmla="*/ 2697925 w 3252788"/>
              <a:gd name="connsiteY3" fmla="*/ 2847777 h 3644899"/>
              <a:gd name="connsiteX4" fmla="*/ 2754112 w 3252788"/>
              <a:gd name="connsiteY4" fmla="*/ 2878275 h 3644899"/>
              <a:gd name="connsiteX5" fmla="*/ 2938889 w 3252788"/>
              <a:gd name="connsiteY5" fmla="*/ 3225799 h 3644899"/>
              <a:gd name="connsiteX6" fmla="*/ 2519789 w 3252788"/>
              <a:gd name="connsiteY6" fmla="*/ 3644899 h 3644899"/>
              <a:gd name="connsiteX7" fmla="*/ 2100689 w 3252788"/>
              <a:gd name="connsiteY7" fmla="*/ 3225799 h 3644899"/>
              <a:gd name="connsiteX8" fmla="*/ 2105215 w 3252788"/>
              <a:gd name="connsiteY8" fmla="*/ 3180908 h 3644899"/>
              <a:gd name="connsiteX9" fmla="*/ 1954169 w 3252788"/>
              <a:gd name="connsiteY9" fmla="*/ 3219746 h 3644899"/>
              <a:gd name="connsiteX10" fmla="*/ 1626394 w 3252788"/>
              <a:gd name="connsiteY10" fmla="*/ 3252788 h 3644899"/>
              <a:gd name="connsiteX11" fmla="*/ 0 w 3252788"/>
              <a:gd name="connsiteY11" fmla="*/ 1626394 h 3644899"/>
              <a:gd name="connsiteX12" fmla="*/ 1626394 w 3252788"/>
              <a:gd name="connsiteY12" fmla="*/ 0 h 364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252788" h="3644899">
                <a:moveTo>
                  <a:pt x="1626394" y="0"/>
                </a:moveTo>
                <a:cubicBezTo>
                  <a:pt x="2524627" y="0"/>
                  <a:pt x="3252788" y="728161"/>
                  <a:pt x="3252788" y="1626394"/>
                </a:cubicBezTo>
                <a:cubicBezTo>
                  <a:pt x="3252788" y="2075511"/>
                  <a:pt x="3070748" y="2482109"/>
                  <a:pt x="2776429" y="2776429"/>
                </a:cubicBezTo>
                <a:lnTo>
                  <a:pt x="2697925" y="2847777"/>
                </a:lnTo>
                <a:lnTo>
                  <a:pt x="2754112" y="2878275"/>
                </a:lnTo>
                <a:cubicBezTo>
                  <a:pt x="2865593" y="2953590"/>
                  <a:pt x="2938889" y="3081135"/>
                  <a:pt x="2938889" y="3225799"/>
                </a:cubicBezTo>
                <a:cubicBezTo>
                  <a:pt x="2938889" y="3457262"/>
                  <a:pt x="2751252" y="3644899"/>
                  <a:pt x="2519789" y="3644899"/>
                </a:cubicBezTo>
                <a:cubicBezTo>
                  <a:pt x="2288326" y="3644899"/>
                  <a:pt x="2100689" y="3457262"/>
                  <a:pt x="2100689" y="3225799"/>
                </a:cubicBezTo>
                <a:lnTo>
                  <a:pt x="2105215" y="3180908"/>
                </a:lnTo>
                <a:lnTo>
                  <a:pt x="1954169" y="3219746"/>
                </a:lnTo>
                <a:cubicBezTo>
                  <a:pt x="1848295" y="3241411"/>
                  <a:pt x="1738673" y="3252788"/>
                  <a:pt x="1626394" y="3252788"/>
                </a:cubicBezTo>
                <a:cubicBezTo>
                  <a:pt x="728161" y="3252788"/>
                  <a:pt x="0" y="2524627"/>
                  <a:pt x="0" y="1626394"/>
                </a:cubicBezTo>
                <a:cubicBezTo>
                  <a:pt x="0" y="728161"/>
                  <a:pt x="728161" y="0"/>
                  <a:pt x="1626394"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31032096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03_Title Slide">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1B737D8A-3596-47D0-A0BF-FA6763D0FEC9}"/>
              </a:ext>
            </a:extLst>
          </p:cNvPr>
          <p:cNvSpPr>
            <a:spLocks noGrp="1"/>
          </p:cNvSpPr>
          <p:nvPr>
            <p:ph type="pic" sz="quarter" idx="130" hasCustomPrompt="1"/>
          </p:nvPr>
        </p:nvSpPr>
        <p:spPr>
          <a:xfrm>
            <a:off x="0" y="1801261"/>
            <a:ext cx="12192000" cy="2545452"/>
          </a:xfrm>
          <a:custGeom>
            <a:avLst/>
            <a:gdLst>
              <a:gd name="connsiteX0" fmla="*/ 0 w 12192000"/>
              <a:gd name="connsiteY0" fmla="*/ 0 h 2545452"/>
              <a:gd name="connsiteX1" fmla="*/ 12192000 w 12192000"/>
              <a:gd name="connsiteY1" fmla="*/ 0 h 2545452"/>
              <a:gd name="connsiteX2" fmla="*/ 12192000 w 12192000"/>
              <a:gd name="connsiteY2" fmla="*/ 2545452 h 2545452"/>
              <a:gd name="connsiteX3" fmla="*/ 0 w 12192000"/>
              <a:gd name="connsiteY3" fmla="*/ 2545452 h 2545452"/>
            </a:gdLst>
            <a:ahLst/>
            <a:cxnLst>
              <a:cxn ang="0">
                <a:pos x="connsiteX0" y="connsiteY0"/>
              </a:cxn>
              <a:cxn ang="0">
                <a:pos x="connsiteX1" y="connsiteY1"/>
              </a:cxn>
              <a:cxn ang="0">
                <a:pos x="connsiteX2" y="connsiteY2"/>
              </a:cxn>
              <a:cxn ang="0">
                <a:pos x="connsiteX3" y="connsiteY3"/>
              </a:cxn>
            </a:cxnLst>
            <a:rect l="l" t="t" r="r" b="b"/>
            <a:pathLst>
              <a:path w="12192000" h="2545452">
                <a:moveTo>
                  <a:pt x="0" y="0"/>
                </a:moveTo>
                <a:lnTo>
                  <a:pt x="12192000" y="0"/>
                </a:lnTo>
                <a:lnTo>
                  <a:pt x="12192000" y="2545452"/>
                </a:lnTo>
                <a:lnTo>
                  <a:pt x="0" y="2545452"/>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F88197A2-EB30-4CA5-9CEE-0F53C592A459}"/>
              </a:ext>
            </a:extLst>
          </p:cNvPr>
          <p:cNvSpPr>
            <a:spLocks noGrp="1"/>
          </p:cNvSpPr>
          <p:nvPr>
            <p:ph type="pic" sz="quarter" idx="131" hasCustomPrompt="1"/>
          </p:nvPr>
        </p:nvSpPr>
        <p:spPr>
          <a:xfrm>
            <a:off x="2" y="4450212"/>
            <a:ext cx="3987423" cy="2407789"/>
          </a:xfrm>
          <a:custGeom>
            <a:avLst/>
            <a:gdLst>
              <a:gd name="connsiteX0" fmla="*/ 0 w 3987423"/>
              <a:gd name="connsiteY0" fmla="*/ 0 h 2407789"/>
              <a:gd name="connsiteX1" fmla="*/ 3987423 w 3987423"/>
              <a:gd name="connsiteY1" fmla="*/ 0 h 2407789"/>
              <a:gd name="connsiteX2" fmla="*/ 3987423 w 3987423"/>
              <a:gd name="connsiteY2" fmla="*/ 2407789 h 2407789"/>
              <a:gd name="connsiteX3" fmla="*/ 0 w 3987423"/>
              <a:gd name="connsiteY3" fmla="*/ 2407789 h 2407789"/>
            </a:gdLst>
            <a:ahLst/>
            <a:cxnLst>
              <a:cxn ang="0">
                <a:pos x="connsiteX0" y="connsiteY0"/>
              </a:cxn>
              <a:cxn ang="0">
                <a:pos x="connsiteX1" y="connsiteY1"/>
              </a:cxn>
              <a:cxn ang="0">
                <a:pos x="connsiteX2" y="connsiteY2"/>
              </a:cxn>
              <a:cxn ang="0">
                <a:pos x="connsiteX3" y="connsiteY3"/>
              </a:cxn>
            </a:cxnLst>
            <a:rect l="l" t="t" r="r" b="b"/>
            <a:pathLst>
              <a:path w="3987423" h="2407789">
                <a:moveTo>
                  <a:pt x="0" y="0"/>
                </a:moveTo>
                <a:lnTo>
                  <a:pt x="3987423" y="0"/>
                </a:lnTo>
                <a:lnTo>
                  <a:pt x="3987423" y="2407789"/>
                </a:lnTo>
                <a:lnTo>
                  <a:pt x="0" y="2407789"/>
                </a:lnTo>
                <a:close/>
              </a:path>
            </a:pathLst>
          </a:custGeom>
        </p:spPr>
        <p:txBody>
          <a:bodyPr wrap="square">
            <a:noAutofit/>
          </a:bodyPr>
          <a:lstStyle>
            <a:lvl1pPr>
              <a:defRPr sz="1200"/>
            </a:lvl1pPr>
          </a:lstStyle>
          <a:p>
            <a:r>
              <a:rPr lang="en-US" dirty="0"/>
              <a:t>Picture</a:t>
            </a:r>
          </a:p>
        </p:txBody>
      </p:sp>
      <p:sp>
        <p:nvSpPr>
          <p:cNvPr id="18" name="Picture Placeholder 17">
            <a:extLst>
              <a:ext uri="{FF2B5EF4-FFF2-40B4-BE49-F238E27FC236}">
                <a16:creationId xmlns:a16="http://schemas.microsoft.com/office/drawing/2014/main" id="{A11DA1EE-E53A-49FF-9AC8-139DBBF44C81}"/>
              </a:ext>
            </a:extLst>
          </p:cNvPr>
          <p:cNvSpPr>
            <a:spLocks noGrp="1"/>
          </p:cNvSpPr>
          <p:nvPr>
            <p:ph type="pic" sz="quarter" idx="133" hasCustomPrompt="1"/>
          </p:nvPr>
        </p:nvSpPr>
        <p:spPr>
          <a:xfrm>
            <a:off x="8204578" y="4450212"/>
            <a:ext cx="3987423" cy="2407789"/>
          </a:xfrm>
          <a:custGeom>
            <a:avLst/>
            <a:gdLst>
              <a:gd name="connsiteX0" fmla="*/ 0 w 3987423"/>
              <a:gd name="connsiteY0" fmla="*/ 0 h 2407789"/>
              <a:gd name="connsiteX1" fmla="*/ 3987423 w 3987423"/>
              <a:gd name="connsiteY1" fmla="*/ 0 h 2407789"/>
              <a:gd name="connsiteX2" fmla="*/ 3987423 w 3987423"/>
              <a:gd name="connsiteY2" fmla="*/ 2407789 h 2407789"/>
              <a:gd name="connsiteX3" fmla="*/ 0 w 3987423"/>
              <a:gd name="connsiteY3" fmla="*/ 2407789 h 2407789"/>
            </a:gdLst>
            <a:ahLst/>
            <a:cxnLst>
              <a:cxn ang="0">
                <a:pos x="connsiteX0" y="connsiteY0"/>
              </a:cxn>
              <a:cxn ang="0">
                <a:pos x="connsiteX1" y="connsiteY1"/>
              </a:cxn>
              <a:cxn ang="0">
                <a:pos x="connsiteX2" y="connsiteY2"/>
              </a:cxn>
              <a:cxn ang="0">
                <a:pos x="connsiteX3" y="connsiteY3"/>
              </a:cxn>
            </a:cxnLst>
            <a:rect l="l" t="t" r="r" b="b"/>
            <a:pathLst>
              <a:path w="3987423" h="2407789">
                <a:moveTo>
                  <a:pt x="0" y="0"/>
                </a:moveTo>
                <a:lnTo>
                  <a:pt x="3987423" y="0"/>
                </a:lnTo>
                <a:lnTo>
                  <a:pt x="3987423" y="2407789"/>
                </a:lnTo>
                <a:lnTo>
                  <a:pt x="0" y="2407789"/>
                </a:lnTo>
                <a:close/>
              </a:path>
            </a:pathLst>
          </a:custGeom>
        </p:spPr>
        <p:txBody>
          <a:bodyPr wrap="square">
            <a:noAutofit/>
          </a:bodyPr>
          <a:lstStyle>
            <a:lvl1pPr>
              <a:defRPr sz="1200"/>
            </a:lvl1pPr>
          </a:lstStyle>
          <a:p>
            <a:r>
              <a:rPr lang="en-US" dirty="0"/>
              <a:t>Picture</a:t>
            </a:r>
          </a:p>
        </p:txBody>
      </p:sp>
      <p:sp>
        <p:nvSpPr>
          <p:cNvPr id="17" name="Picture Placeholder 16">
            <a:extLst>
              <a:ext uri="{FF2B5EF4-FFF2-40B4-BE49-F238E27FC236}">
                <a16:creationId xmlns:a16="http://schemas.microsoft.com/office/drawing/2014/main" id="{98E9B928-9328-400E-9193-0551AB99142D}"/>
              </a:ext>
            </a:extLst>
          </p:cNvPr>
          <p:cNvSpPr>
            <a:spLocks noGrp="1"/>
          </p:cNvSpPr>
          <p:nvPr>
            <p:ph type="pic" sz="quarter" idx="132" hasCustomPrompt="1"/>
          </p:nvPr>
        </p:nvSpPr>
        <p:spPr>
          <a:xfrm>
            <a:off x="4102290" y="4450212"/>
            <a:ext cx="3987423" cy="2407789"/>
          </a:xfrm>
          <a:custGeom>
            <a:avLst/>
            <a:gdLst>
              <a:gd name="connsiteX0" fmla="*/ 0 w 3987423"/>
              <a:gd name="connsiteY0" fmla="*/ 0 h 2407789"/>
              <a:gd name="connsiteX1" fmla="*/ 3987423 w 3987423"/>
              <a:gd name="connsiteY1" fmla="*/ 0 h 2407789"/>
              <a:gd name="connsiteX2" fmla="*/ 3987423 w 3987423"/>
              <a:gd name="connsiteY2" fmla="*/ 2407789 h 2407789"/>
              <a:gd name="connsiteX3" fmla="*/ 0 w 3987423"/>
              <a:gd name="connsiteY3" fmla="*/ 2407789 h 2407789"/>
            </a:gdLst>
            <a:ahLst/>
            <a:cxnLst>
              <a:cxn ang="0">
                <a:pos x="connsiteX0" y="connsiteY0"/>
              </a:cxn>
              <a:cxn ang="0">
                <a:pos x="connsiteX1" y="connsiteY1"/>
              </a:cxn>
              <a:cxn ang="0">
                <a:pos x="connsiteX2" y="connsiteY2"/>
              </a:cxn>
              <a:cxn ang="0">
                <a:pos x="connsiteX3" y="connsiteY3"/>
              </a:cxn>
            </a:cxnLst>
            <a:rect l="l" t="t" r="r" b="b"/>
            <a:pathLst>
              <a:path w="3987423" h="2407789">
                <a:moveTo>
                  <a:pt x="0" y="0"/>
                </a:moveTo>
                <a:lnTo>
                  <a:pt x="3987423" y="0"/>
                </a:lnTo>
                <a:lnTo>
                  <a:pt x="3987423" y="2407789"/>
                </a:lnTo>
                <a:lnTo>
                  <a:pt x="0" y="240778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72041423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0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3AC029F0-CB5A-492E-9EC7-4DA90AC0FE3F}"/>
              </a:ext>
            </a:extLst>
          </p:cNvPr>
          <p:cNvSpPr>
            <a:spLocks noGrp="1"/>
          </p:cNvSpPr>
          <p:nvPr>
            <p:ph type="pic" sz="quarter" idx="130" hasCustomPrompt="1"/>
          </p:nvPr>
        </p:nvSpPr>
        <p:spPr>
          <a:xfrm>
            <a:off x="0" y="4916560"/>
            <a:ext cx="12192000" cy="1941434"/>
          </a:xfrm>
          <a:custGeom>
            <a:avLst/>
            <a:gdLst>
              <a:gd name="connsiteX0" fmla="*/ 0 w 12192000"/>
              <a:gd name="connsiteY0" fmla="*/ 0 h 1941434"/>
              <a:gd name="connsiteX1" fmla="*/ 12192000 w 12192000"/>
              <a:gd name="connsiteY1" fmla="*/ 0 h 1941434"/>
              <a:gd name="connsiteX2" fmla="*/ 12192000 w 12192000"/>
              <a:gd name="connsiteY2" fmla="*/ 1941434 h 1941434"/>
              <a:gd name="connsiteX3" fmla="*/ 0 w 12192000"/>
              <a:gd name="connsiteY3" fmla="*/ 1941434 h 1941434"/>
            </a:gdLst>
            <a:ahLst/>
            <a:cxnLst>
              <a:cxn ang="0">
                <a:pos x="connsiteX0" y="connsiteY0"/>
              </a:cxn>
              <a:cxn ang="0">
                <a:pos x="connsiteX1" y="connsiteY1"/>
              </a:cxn>
              <a:cxn ang="0">
                <a:pos x="connsiteX2" y="connsiteY2"/>
              </a:cxn>
              <a:cxn ang="0">
                <a:pos x="connsiteX3" y="connsiteY3"/>
              </a:cxn>
            </a:cxnLst>
            <a:rect l="l" t="t" r="r" b="b"/>
            <a:pathLst>
              <a:path w="12192000" h="1941434">
                <a:moveTo>
                  <a:pt x="0" y="0"/>
                </a:moveTo>
                <a:lnTo>
                  <a:pt x="12192000" y="0"/>
                </a:lnTo>
                <a:lnTo>
                  <a:pt x="12192000" y="1941434"/>
                </a:lnTo>
                <a:lnTo>
                  <a:pt x="0" y="1941434"/>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20265898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05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E9A17564-15A7-438F-9BDF-63E341150269}"/>
              </a:ext>
            </a:extLst>
          </p:cNvPr>
          <p:cNvSpPr>
            <a:spLocks noGrp="1"/>
          </p:cNvSpPr>
          <p:nvPr>
            <p:ph type="pic" sz="quarter" idx="130" hasCustomPrompt="1"/>
          </p:nvPr>
        </p:nvSpPr>
        <p:spPr>
          <a:xfrm>
            <a:off x="809465" y="4156635"/>
            <a:ext cx="2336800" cy="1689103"/>
          </a:xfrm>
          <a:custGeom>
            <a:avLst/>
            <a:gdLst>
              <a:gd name="connsiteX0" fmla="*/ 0 w 2336800"/>
              <a:gd name="connsiteY0" fmla="*/ 0 h 1689103"/>
              <a:gd name="connsiteX1" fmla="*/ 2336800 w 2336800"/>
              <a:gd name="connsiteY1" fmla="*/ 0 h 1689103"/>
              <a:gd name="connsiteX2" fmla="*/ 2336800 w 2336800"/>
              <a:gd name="connsiteY2" fmla="*/ 1689103 h 1689103"/>
              <a:gd name="connsiteX3" fmla="*/ 0 w 2336800"/>
              <a:gd name="connsiteY3" fmla="*/ 1689103 h 1689103"/>
            </a:gdLst>
            <a:ahLst/>
            <a:cxnLst>
              <a:cxn ang="0">
                <a:pos x="connsiteX0" y="connsiteY0"/>
              </a:cxn>
              <a:cxn ang="0">
                <a:pos x="connsiteX1" y="connsiteY1"/>
              </a:cxn>
              <a:cxn ang="0">
                <a:pos x="connsiteX2" y="connsiteY2"/>
              </a:cxn>
              <a:cxn ang="0">
                <a:pos x="connsiteX3" y="connsiteY3"/>
              </a:cxn>
            </a:cxnLst>
            <a:rect l="l" t="t" r="r" b="b"/>
            <a:pathLst>
              <a:path w="2336800" h="1689103">
                <a:moveTo>
                  <a:pt x="0" y="0"/>
                </a:moveTo>
                <a:lnTo>
                  <a:pt x="2336800" y="0"/>
                </a:lnTo>
                <a:lnTo>
                  <a:pt x="2336800" y="1689103"/>
                </a:lnTo>
                <a:lnTo>
                  <a:pt x="0" y="1689103"/>
                </a:lnTo>
                <a:close/>
              </a:path>
            </a:pathLst>
          </a:custGeom>
        </p:spPr>
        <p:txBody>
          <a:bodyPr wrap="square">
            <a:noAutofit/>
          </a:bodyPr>
          <a:lstStyle>
            <a:lvl1pPr>
              <a:defRPr sz="1200"/>
            </a:lvl1pPr>
          </a:lstStyle>
          <a:p>
            <a:r>
              <a:rPr lang="en-US" dirty="0"/>
              <a:t>Picture</a:t>
            </a:r>
          </a:p>
        </p:txBody>
      </p:sp>
      <p:sp>
        <p:nvSpPr>
          <p:cNvPr id="14" name="Picture Placeholder 13">
            <a:extLst>
              <a:ext uri="{FF2B5EF4-FFF2-40B4-BE49-F238E27FC236}">
                <a16:creationId xmlns:a16="http://schemas.microsoft.com/office/drawing/2014/main" id="{E638D935-1EEC-4DA9-B3A6-5FA88856CAC6}"/>
              </a:ext>
            </a:extLst>
          </p:cNvPr>
          <p:cNvSpPr>
            <a:spLocks noGrp="1"/>
          </p:cNvSpPr>
          <p:nvPr>
            <p:ph type="pic" sz="quarter" idx="132" hasCustomPrompt="1"/>
          </p:nvPr>
        </p:nvSpPr>
        <p:spPr>
          <a:xfrm>
            <a:off x="6289924" y="4156635"/>
            <a:ext cx="2336800" cy="1689103"/>
          </a:xfrm>
          <a:custGeom>
            <a:avLst/>
            <a:gdLst>
              <a:gd name="connsiteX0" fmla="*/ 0 w 2336800"/>
              <a:gd name="connsiteY0" fmla="*/ 0 h 1689103"/>
              <a:gd name="connsiteX1" fmla="*/ 2336800 w 2336800"/>
              <a:gd name="connsiteY1" fmla="*/ 0 h 1689103"/>
              <a:gd name="connsiteX2" fmla="*/ 2336800 w 2336800"/>
              <a:gd name="connsiteY2" fmla="*/ 1689103 h 1689103"/>
              <a:gd name="connsiteX3" fmla="*/ 0 w 2336800"/>
              <a:gd name="connsiteY3" fmla="*/ 1689103 h 1689103"/>
            </a:gdLst>
            <a:ahLst/>
            <a:cxnLst>
              <a:cxn ang="0">
                <a:pos x="connsiteX0" y="connsiteY0"/>
              </a:cxn>
              <a:cxn ang="0">
                <a:pos x="connsiteX1" y="connsiteY1"/>
              </a:cxn>
              <a:cxn ang="0">
                <a:pos x="connsiteX2" y="connsiteY2"/>
              </a:cxn>
              <a:cxn ang="0">
                <a:pos x="connsiteX3" y="connsiteY3"/>
              </a:cxn>
            </a:cxnLst>
            <a:rect l="l" t="t" r="r" b="b"/>
            <a:pathLst>
              <a:path w="2336800" h="1689103">
                <a:moveTo>
                  <a:pt x="0" y="0"/>
                </a:moveTo>
                <a:lnTo>
                  <a:pt x="2336800" y="0"/>
                </a:lnTo>
                <a:lnTo>
                  <a:pt x="2336800" y="1689103"/>
                </a:lnTo>
                <a:lnTo>
                  <a:pt x="0" y="1689103"/>
                </a:lnTo>
                <a:close/>
              </a:path>
            </a:pathLst>
          </a:custGeom>
        </p:spPr>
        <p:txBody>
          <a:bodyPr wrap="square">
            <a:noAutofit/>
          </a:bodyPr>
          <a:lstStyle>
            <a:lvl1pPr>
              <a:defRPr sz="1200"/>
            </a:lvl1pPr>
          </a:lstStyle>
          <a:p>
            <a:r>
              <a:rPr lang="en-US" dirty="0"/>
              <a:t>Picture</a:t>
            </a:r>
          </a:p>
        </p:txBody>
      </p:sp>
      <p:sp>
        <p:nvSpPr>
          <p:cNvPr id="12" name="Picture Placeholder 11">
            <a:extLst>
              <a:ext uri="{FF2B5EF4-FFF2-40B4-BE49-F238E27FC236}">
                <a16:creationId xmlns:a16="http://schemas.microsoft.com/office/drawing/2014/main" id="{5CE48CC1-4127-4FDA-AB48-C19A79FCE645}"/>
              </a:ext>
            </a:extLst>
          </p:cNvPr>
          <p:cNvSpPr>
            <a:spLocks noGrp="1"/>
          </p:cNvSpPr>
          <p:nvPr>
            <p:ph type="pic" sz="quarter" idx="131" hasCustomPrompt="1"/>
          </p:nvPr>
        </p:nvSpPr>
        <p:spPr>
          <a:xfrm>
            <a:off x="3520352" y="4156635"/>
            <a:ext cx="2336800" cy="1689103"/>
          </a:xfrm>
          <a:custGeom>
            <a:avLst/>
            <a:gdLst>
              <a:gd name="connsiteX0" fmla="*/ 0 w 2336800"/>
              <a:gd name="connsiteY0" fmla="*/ 0 h 1689103"/>
              <a:gd name="connsiteX1" fmla="*/ 2336800 w 2336800"/>
              <a:gd name="connsiteY1" fmla="*/ 0 h 1689103"/>
              <a:gd name="connsiteX2" fmla="*/ 2336800 w 2336800"/>
              <a:gd name="connsiteY2" fmla="*/ 1689103 h 1689103"/>
              <a:gd name="connsiteX3" fmla="*/ 0 w 2336800"/>
              <a:gd name="connsiteY3" fmla="*/ 1689103 h 1689103"/>
            </a:gdLst>
            <a:ahLst/>
            <a:cxnLst>
              <a:cxn ang="0">
                <a:pos x="connsiteX0" y="connsiteY0"/>
              </a:cxn>
              <a:cxn ang="0">
                <a:pos x="connsiteX1" y="connsiteY1"/>
              </a:cxn>
              <a:cxn ang="0">
                <a:pos x="connsiteX2" y="connsiteY2"/>
              </a:cxn>
              <a:cxn ang="0">
                <a:pos x="connsiteX3" y="connsiteY3"/>
              </a:cxn>
            </a:cxnLst>
            <a:rect l="l" t="t" r="r" b="b"/>
            <a:pathLst>
              <a:path w="2336800" h="1689103">
                <a:moveTo>
                  <a:pt x="0" y="0"/>
                </a:moveTo>
                <a:lnTo>
                  <a:pt x="2336800" y="0"/>
                </a:lnTo>
                <a:lnTo>
                  <a:pt x="2336800" y="1689103"/>
                </a:lnTo>
                <a:lnTo>
                  <a:pt x="0" y="1689103"/>
                </a:lnTo>
                <a:close/>
              </a:path>
            </a:pathLst>
          </a:custGeom>
        </p:spPr>
        <p:txBody>
          <a:bodyPr wrap="square">
            <a:noAutofit/>
          </a:bodyPr>
          <a:lstStyle>
            <a:lvl1pPr>
              <a:defRPr sz="1200"/>
            </a:lvl1pPr>
          </a:lstStyle>
          <a:p>
            <a:r>
              <a:rPr lang="en-US" dirty="0"/>
              <a:t>Picture</a:t>
            </a:r>
          </a:p>
        </p:txBody>
      </p:sp>
      <p:sp>
        <p:nvSpPr>
          <p:cNvPr id="16" name="Picture Placeholder 15">
            <a:extLst>
              <a:ext uri="{FF2B5EF4-FFF2-40B4-BE49-F238E27FC236}">
                <a16:creationId xmlns:a16="http://schemas.microsoft.com/office/drawing/2014/main" id="{0968CDA6-2959-4C9B-AF38-A23607BBC80F}"/>
              </a:ext>
            </a:extLst>
          </p:cNvPr>
          <p:cNvSpPr>
            <a:spLocks noGrp="1"/>
          </p:cNvSpPr>
          <p:nvPr>
            <p:ph type="pic" sz="quarter" idx="133" hasCustomPrompt="1"/>
          </p:nvPr>
        </p:nvSpPr>
        <p:spPr>
          <a:xfrm>
            <a:off x="9045736" y="4156634"/>
            <a:ext cx="2336800" cy="1689103"/>
          </a:xfrm>
          <a:custGeom>
            <a:avLst/>
            <a:gdLst>
              <a:gd name="connsiteX0" fmla="*/ 0 w 2336800"/>
              <a:gd name="connsiteY0" fmla="*/ 0 h 1689103"/>
              <a:gd name="connsiteX1" fmla="*/ 2336800 w 2336800"/>
              <a:gd name="connsiteY1" fmla="*/ 0 h 1689103"/>
              <a:gd name="connsiteX2" fmla="*/ 2336800 w 2336800"/>
              <a:gd name="connsiteY2" fmla="*/ 1689103 h 1689103"/>
              <a:gd name="connsiteX3" fmla="*/ 0 w 2336800"/>
              <a:gd name="connsiteY3" fmla="*/ 1689103 h 1689103"/>
            </a:gdLst>
            <a:ahLst/>
            <a:cxnLst>
              <a:cxn ang="0">
                <a:pos x="connsiteX0" y="connsiteY0"/>
              </a:cxn>
              <a:cxn ang="0">
                <a:pos x="connsiteX1" y="connsiteY1"/>
              </a:cxn>
              <a:cxn ang="0">
                <a:pos x="connsiteX2" y="connsiteY2"/>
              </a:cxn>
              <a:cxn ang="0">
                <a:pos x="connsiteX3" y="connsiteY3"/>
              </a:cxn>
            </a:cxnLst>
            <a:rect l="l" t="t" r="r" b="b"/>
            <a:pathLst>
              <a:path w="2336800" h="1689103">
                <a:moveTo>
                  <a:pt x="0" y="0"/>
                </a:moveTo>
                <a:lnTo>
                  <a:pt x="2336800" y="0"/>
                </a:lnTo>
                <a:lnTo>
                  <a:pt x="2336800" y="1689103"/>
                </a:lnTo>
                <a:lnTo>
                  <a:pt x="0" y="168910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21573606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06_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79CA2ED-22F4-4B1B-B5E0-C72E8B3F4CCE}"/>
              </a:ext>
            </a:extLst>
          </p:cNvPr>
          <p:cNvSpPr>
            <a:spLocks noGrp="1"/>
          </p:cNvSpPr>
          <p:nvPr>
            <p:ph type="pic" sz="quarter" idx="130" hasCustomPrompt="1"/>
          </p:nvPr>
        </p:nvSpPr>
        <p:spPr>
          <a:xfrm>
            <a:off x="4167159" y="885361"/>
            <a:ext cx="1582058" cy="1582058"/>
          </a:xfrm>
          <a:custGeom>
            <a:avLst/>
            <a:gdLst>
              <a:gd name="connsiteX0" fmla="*/ 791029 w 1582058"/>
              <a:gd name="connsiteY0" fmla="*/ 0 h 1582058"/>
              <a:gd name="connsiteX1" fmla="*/ 1582058 w 1582058"/>
              <a:gd name="connsiteY1" fmla="*/ 791029 h 1582058"/>
              <a:gd name="connsiteX2" fmla="*/ 791029 w 1582058"/>
              <a:gd name="connsiteY2" fmla="*/ 1582058 h 1582058"/>
              <a:gd name="connsiteX3" fmla="*/ 0 w 1582058"/>
              <a:gd name="connsiteY3" fmla="*/ 791029 h 1582058"/>
              <a:gd name="connsiteX4" fmla="*/ 791029 w 1582058"/>
              <a:gd name="connsiteY4" fmla="*/ 0 h 1582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2058" h="1582058">
                <a:moveTo>
                  <a:pt x="791029" y="0"/>
                </a:moveTo>
                <a:cubicBezTo>
                  <a:pt x="1227902" y="0"/>
                  <a:pt x="1582058" y="354156"/>
                  <a:pt x="1582058" y="791029"/>
                </a:cubicBezTo>
                <a:cubicBezTo>
                  <a:pt x="1582058" y="1227902"/>
                  <a:pt x="1227902" y="1582058"/>
                  <a:pt x="791029" y="1582058"/>
                </a:cubicBezTo>
                <a:cubicBezTo>
                  <a:pt x="354156" y="1582058"/>
                  <a:pt x="0" y="1227902"/>
                  <a:pt x="0" y="791029"/>
                </a:cubicBezTo>
                <a:cubicBezTo>
                  <a:pt x="0" y="354156"/>
                  <a:pt x="354156" y="0"/>
                  <a:pt x="791029" y="0"/>
                </a:cubicBezTo>
                <a:close/>
              </a:path>
            </a:pathLst>
          </a:custGeom>
        </p:spPr>
        <p:txBody>
          <a:bodyPr wrap="square">
            <a:noAutofit/>
          </a:bodyPr>
          <a:lstStyle>
            <a:lvl1pPr>
              <a:defRPr sz="1200"/>
            </a:lvl1pPr>
          </a:lstStyle>
          <a:p>
            <a:r>
              <a:rPr lang="en-US" dirty="0"/>
              <a:t>Picture</a:t>
            </a:r>
          </a:p>
        </p:txBody>
      </p:sp>
      <p:sp>
        <p:nvSpPr>
          <p:cNvPr id="15" name="Picture Placeholder 14">
            <a:extLst>
              <a:ext uri="{FF2B5EF4-FFF2-40B4-BE49-F238E27FC236}">
                <a16:creationId xmlns:a16="http://schemas.microsoft.com/office/drawing/2014/main" id="{AF0B5855-63B3-480C-83F7-61C315FA094A}"/>
              </a:ext>
            </a:extLst>
          </p:cNvPr>
          <p:cNvSpPr>
            <a:spLocks noGrp="1"/>
          </p:cNvSpPr>
          <p:nvPr>
            <p:ph type="pic" sz="quarter" idx="132" hasCustomPrompt="1"/>
          </p:nvPr>
        </p:nvSpPr>
        <p:spPr>
          <a:xfrm>
            <a:off x="6431655" y="2193649"/>
            <a:ext cx="1582058" cy="1582058"/>
          </a:xfrm>
          <a:custGeom>
            <a:avLst/>
            <a:gdLst>
              <a:gd name="connsiteX0" fmla="*/ 791029 w 1582058"/>
              <a:gd name="connsiteY0" fmla="*/ 0 h 1582058"/>
              <a:gd name="connsiteX1" fmla="*/ 1582058 w 1582058"/>
              <a:gd name="connsiteY1" fmla="*/ 791029 h 1582058"/>
              <a:gd name="connsiteX2" fmla="*/ 791029 w 1582058"/>
              <a:gd name="connsiteY2" fmla="*/ 1582058 h 1582058"/>
              <a:gd name="connsiteX3" fmla="*/ 0 w 1582058"/>
              <a:gd name="connsiteY3" fmla="*/ 791029 h 1582058"/>
              <a:gd name="connsiteX4" fmla="*/ 791029 w 1582058"/>
              <a:gd name="connsiteY4" fmla="*/ 0 h 1582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2058" h="1582058">
                <a:moveTo>
                  <a:pt x="791029" y="0"/>
                </a:moveTo>
                <a:cubicBezTo>
                  <a:pt x="1227902" y="0"/>
                  <a:pt x="1582058" y="354156"/>
                  <a:pt x="1582058" y="791029"/>
                </a:cubicBezTo>
                <a:cubicBezTo>
                  <a:pt x="1582058" y="1227902"/>
                  <a:pt x="1227902" y="1582058"/>
                  <a:pt x="791029" y="1582058"/>
                </a:cubicBezTo>
                <a:cubicBezTo>
                  <a:pt x="354156" y="1582058"/>
                  <a:pt x="0" y="1227902"/>
                  <a:pt x="0" y="791029"/>
                </a:cubicBezTo>
                <a:cubicBezTo>
                  <a:pt x="0" y="354156"/>
                  <a:pt x="354156" y="0"/>
                  <a:pt x="791029" y="0"/>
                </a:cubicBezTo>
                <a:close/>
              </a:path>
            </a:pathLst>
          </a:custGeom>
        </p:spPr>
        <p:txBody>
          <a:bodyPr wrap="square">
            <a:noAutofit/>
          </a:bodyPr>
          <a:lstStyle>
            <a:lvl1pPr>
              <a:defRPr sz="1200"/>
            </a:lvl1pPr>
          </a:lstStyle>
          <a:p>
            <a:r>
              <a:rPr lang="en-US" dirty="0"/>
              <a:t>Picture</a:t>
            </a:r>
          </a:p>
        </p:txBody>
      </p:sp>
      <p:sp>
        <p:nvSpPr>
          <p:cNvPr id="13" name="Picture Placeholder 12">
            <a:extLst>
              <a:ext uri="{FF2B5EF4-FFF2-40B4-BE49-F238E27FC236}">
                <a16:creationId xmlns:a16="http://schemas.microsoft.com/office/drawing/2014/main" id="{9909542E-E562-4F11-AA6B-3BCE6A3E72F8}"/>
              </a:ext>
            </a:extLst>
          </p:cNvPr>
          <p:cNvSpPr>
            <a:spLocks noGrp="1"/>
          </p:cNvSpPr>
          <p:nvPr>
            <p:ph type="pic" sz="quarter" idx="131" hasCustomPrompt="1"/>
          </p:nvPr>
        </p:nvSpPr>
        <p:spPr>
          <a:xfrm>
            <a:off x="4167159" y="3554912"/>
            <a:ext cx="1582058" cy="1582058"/>
          </a:xfrm>
          <a:custGeom>
            <a:avLst/>
            <a:gdLst>
              <a:gd name="connsiteX0" fmla="*/ 791029 w 1582058"/>
              <a:gd name="connsiteY0" fmla="*/ 0 h 1582058"/>
              <a:gd name="connsiteX1" fmla="*/ 1582058 w 1582058"/>
              <a:gd name="connsiteY1" fmla="*/ 791029 h 1582058"/>
              <a:gd name="connsiteX2" fmla="*/ 791029 w 1582058"/>
              <a:gd name="connsiteY2" fmla="*/ 1582058 h 1582058"/>
              <a:gd name="connsiteX3" fmla="*/ 0 w 1582058"/>
              <a:gd name="connsiteY3" fmla="*/ 791029 h 1582058"/>
              <a:gd name="connsiteX4" fmla="*/ 791029 w 1582058"/>
              <a:gd name="connsiteY4" fmla="*/ 0 h 1582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2058" h="1582058">
                <a:moveTo>
                  <a:pt x="791029" y="0"/>
                </a:moveTo>
                <a:cubicBezTo>
                  <a:pt x="1227902" y="0"/>
                  <a:pt x="1582058" y="354156"/>
                  <a:pt x="1582058" y="791029"/>
                </a:cubicBezTo>
                <a:cubicBezTo>
                  <a:pt x="1582058" y="1227902"/>
                  <a:pt x="1227902" y="1582058"/>
                  <a:pt x="791029" y="1582058"/>
                </a:cubicBezTo>
                <a:cubicBezTo>
                  <a:pt x="354156" y="1582058"/>
                  <a:pt x="0" y="1227902"/>
                  <a:pt x="0" y="791029"/>
                </a:cubicBezTo>
                <a:cubicBezTo>
                  <a:pt x="0" y="354156"/>
                  <a:pt x="354156" y="0"/>
                  <a:pt x="791029"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97448127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07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4399AAF4-19F4-477D-94BF-FB1E3D0E2127}"/>
              </a:ext>
            </a:extLst>
          </p:cNvPr>
          <p:cNvSpPr>
            <a:spLocks noGrp="1"/>
          </p:cNvSpPr>
          <p:nvPr>
            <p:ph type="pic" sz="quarter" idx="133" hasCustomPrompt="1"/>
          </p:nvPr>
        </p:nvSpPr>
        <p:spPr>
          <a:xfrm>
            <a:off x="7767600" y="2463191"/>
            <a:ext cx="3586200" cy="3500287"/>
          </a:xfrm>
          <a:custGeom>
            <a:avLst/>
            <a:gdLst>
              <a:gd name="connsiteX0" fmla="*/ 0 w 3586200"/>
              <a:gd name="connsiteY0" fmla="*/ 0 h 3500287"/>
              <a:gd name="connsiteX1" fmla="*/ 3586200 w 3586200"/>
              <a:gd name="connsiteY1" fmla="*/ 0 h 3500287"/>
              <a:gd name="connsiteX2" fmla="*/ 3586200 w 3586200"/>
              <a:gd name="connsiteY2" fmla="*/ 3500287 h 3500287"/>
              <a:gd name="connsiteX3" fmla="*/ 0 w 3586200"/>
              <a:gd name="connsiteY3" fmla="*/ 3500287 h 3500287"/>
            </a:gdLst>
            <a:ahLst/>
            <a:cxnLst>
              <a:cxn ang="0">
                <a:pos x="connsiteX0" y="connsiteY0"/>
              </a:cxn>
              <a:cxn ang="0">
                <a:pos x="connsiteX1" y="connsiteY1"/>
              </a:cxn>
              <a:cxn ang="0">
                <a:pos x="connsiteX2" y="connsiteY2"/>
              </a:cxn>
              <a:cxn ang="0">
                <a:pos x="connsiteX3" y="connsiteY3"/>
              </a:cxn>
            </a:cxnLst>
            <a:rect l="l" t="t" r="r" b="b"/>
            <a:pathLst>
              <a:path w="3586200" h="3500287">
                <a:moveTo>
                  <a:pt x="0" y="0"/>
                </a:moveTo>
                <a:lnTo>
                  <a:pt x="3586200" y="0"/>
                </a:lnTo>
                <a:lnTo>
                  <a:pt x="3586200" y="3500287"/>
                </a:lnTo>
                <a:lnTo>
                  <a:pt x="0" y="350028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32952269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08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9DD6696-354D-4092-B987-AB5BF500B60E}"/>
              </a:ext>
            </a:extLst>
          </p:cNvPr>
          <p:cNvSpPr>
            <a:spLocks noGrp="1"/>
          </p:cNvSpPr>
          <p:nvPr>
            <p:ph type="pic" sz="quarter" idx="133" hasCustomPrompt="1"/>
          </p:nvPr>
        </p:nvSpPr>
        <p:spPr>
          <a:xfrm>
            <a:off x="1" y="2033588"/>
            <a:ext cx="12192000" cy="2161041"/>
          </a:xfrm>
          <a:custGeom>
            <a:avLst/>
            <a:gdLst>
              <a:gd name="connsiteX0" fmla="*/ 0 w 12192000"/>
              <a:gd name="connsiteY0" fmla="*/ 0 h 2161041"/>
              <a:gd name="connsiteX1" fmla="*/ 12192000 w 12192000"/>
              <a:gd name="connsiteY1" fmla="*/ 0 h 2161041"/>
              <a:gd name="connsiteX2" fmla="*/ 12192000 w 12192000"/>
              <a:gd name="connsiteY2" fmla="*/ 2161041 h 2161041"/>
              <a:gd name="connsiteX3" fmla="*/ 0 w 12192000"/>
              <a:gd name="connsiteY3" fmla="*/ 2161041 h 2161041"/>
            </a:gdLst>
            <a:ahLst/>
            <a:cxnLst>
              <a:cxn ang="0">
                <a:pos x="connsiteX0" y="connsiteY0"/>
              </a:cxn>
              <a:cxn ang="0">
                <a:pos x="connsiteX1" y="connsiteY1"/>
              </a:cxn>
              <a:cxn ang="0">
                <a:pos x="connsiteX2" y="connsiteY2"/>
              </a:cxn>
              <a:cxn ang="0">
                <a:pos x="connsiteX3" y="connsiteY3"/>
              </a:cxn>
            </a:cxnLst>
            <a:rect l="l" t="t" r="r" b="b"/>
            <a:pathLst>
              <a:path w="12192000" h="2161041">
                <a:moveTo>
                  <a:pt x="0" y="0"/>
                </a:moveTo>
                <a:lnTo>
                  <a:pt x="12192000" y="0"/>
                </a:lnTo>
                <a:lnTo>
                  <a:pt x="12192000" y="2161041"/>
                </a:lnTo>
                <a:lnTo>
                  <a:pt x="0" y="2161041"/>
                </a:ln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55D3A819-9934-4B01-BE05-345B4705DD3E}"/>
              </a:ext>
            </a:extLst>
          </p:cNvPr>
          <p:cNvSpPr>
            <a:spLocks noGrp="1"/>
          </p:cNvSpPr>
          <p:nvPr>
            <p:ph type="pic" sz="quarter" idx="134" hasCustomPrompt="1"/>
          </p:nvPr>
        </p:nvSpPr>
        <p:spPr>
          <a:xfrm>
            <a:off x="0" y="4310744"/>
            <a:ext cx="5505902" cy="2547256"/>
          </a:xfrm>
          <a:custGeom>
            <a:avLst/>
            <a:gdLst>
              <a:gd name="connsiteX0" fmla="*/ 0 w 5505902"/>
              <a:gd name="connsiteY0" fmla="*/ 0 h 2547256"/>
              <a:gd name="connsiteX1" fmla="*/ 5505902 w 5505902"/>
              <a:gd name="connsiteY1" fmla="*/ 0 h 2547256"/>
              <a:gd name="connsiteX2" fmla="*/ 5505902 w 5505902"/>
              <a:gd name="connsiteY2" fmla="*/ 2547256 h 2547256"/>
              <a:gd name="connsiteX3" fmla="*/ 0 w 5505902"/>
              <a:gd name="connsiteY3" fmla="*/ 2547256 h 2547256"/>
            </a:gdLst>
            <a:ahLst/>
            <a:cxnLst>
              <a:cxn ang="0">
                <a:pos x="connsiteX0" y="connsiteY0"/>
              </a:cxn>
              <a:cxn ang="0">
                <a:pos x="connsiteX1" y="connsiteY1"/>
              </a:cxn>
              <a:cxn ang="0">
                <a:pos x="connsiteX2" y="connsiteY2"/>
              </a:cxn>
              <a:cxn ang="0">
                <a:pos x="connsiteX3" y="connsiteY3"/>
              </a:cxn>
            </a:cxnLst>
            <a:rect l="l" t="t" r="r" b="b"/>
            <a:pathLst>
              <a:path w="5505902" h="2547256">
                <a:moveTo>
                  <a:pt x="0" y="0"/>
                </a:moveTo>
                <a:lnTo>
                  <a:pt x="5505902" y="0"/>
                </a:lnTo>
                <a:lnTo>
                  <a:pt x="5505902" y="2547256"/>
                </a:lnTo>
                <a:lnTo>
                  <a:pt x="0" y="254725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2178816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0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A059643-559A-4F09-B62A-01D886690A04}"/>
              </a:ext>
            </a:extLst>
          </p:cNvPr>
          <p:cNvSpPr>
            <a:spLocks noGrp="1"/>
          </p:cNvSpPr>
          <p:nvPr>
            <p:ph type="pic" sz="quarter" idx="134" hasCustomPrompt="1"/>
          </p:nvPr>
        </p:nvSpPr>
        <p:spPr>
          <a:xfrm>
            <a:off x="5682557" y="1971756"/>
            <a:ext cx="4316030" cy="4316030"/>
          </a:xfrm>
          <a:custGeom>
            <a:avLst/>
            <a:gdLst>
              <a:gd name="connsiteX0" fmla="*/ 2158015 w 4316030"/>
              <a:gd name="connsiteY0" fmla="*/ 0 h 4316030"/>
              <a:gd name="connsiteX1" fmla="*/ 4316030 w 4316030"/>
              <a:gd name="connsiteY1" fmla="*/ 2158015 h 4316030"/>
              <a:gd name="connsiteX2" fmla="*/ 2158015 w 4316030"/>
              <a:gd name="connsiteY2" fmla="*/ 4316030 h 4316030"/>
              <a:gd name="connsiteX3" fmla="*/ 0 w 4316030"/>
              <a:gd name="connsiteY3" fmla="*/ 2158015 h 4316030"/>
              <a:gd name="connsiteX4" fmla="*/ 2158015 w 4316030"/>
              <a:gd name="connsiteY4" fmla="*/ 0 h 43160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16030" h="4316030">
                <a:moveTo>
                  <a:pt x="2158015" y="0"/>
                </a:moveTo>
                <a:cubicBezTo>
                  <a:pt x="3349854" y="0"/>
                  <a:pt x="4316030" y="966176"/>
                  <a:pt x="4316030" y="2158015"/>
                </a:cubicBezTo>
                <a:cubicBezTo>
                  <a:pt x="4316030" y="3349854"/>
                  <a:pt x="3349854" y="4316030"/>
                  <a:pt x="2158015" y="4316030"/>
                </a:cubicBezTo>
                <a:cubicBezTo>
                  <a:pt x="966176" y="4316030"/>
                  <a:pt x="0" y="3349854"/>
                  <a:pt x="0" y="2158015"/>
                </a:cubicBezTo>
                <a:cubicBezTo>
                  <a:pt x="0" y="966176"/>
                  <a:pt x="966176" y="0"/>
                  <a:pt x="2158015"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889714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410_Title Slide">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768B2636-FEF0-4433-8633-DC3BA467AABD}"/>
              </a:ext>
            </a:extLst>
          </p:cNvPr>
          <p:cNvSpPr>
            <a:spLocks noGrp="1"/>
          </p:cNvSpPr>
          <p:nvPr>
            <p:ph type="pic" sz="quarter" idx="133" hasCustomPrompt="1"/>
          </p:nvPr>
        </p:nvSpPr>
        <p:spPr>
          <a:xfrm>
            <a:off x="0" y="1"/>
            <a:ext cx="6096000" cy="6857999"/>
          </a:xfrm>
          <a:custGeom>
            <a:avLst/>
            <a:gdLst>
              <a:gd name="connsiteX0" fmla="*/ 0 w 6096000"/>
              <a:gd name="connsiteY0" fmla="*/ 0 h 6857999"/>
              <a:gd name="connsiteX1" fmla="*/ 6096000 w 6096000"/>
              <a:gd name="connsiteY1" fmla="*/ 0 h 6857999"/>
              <a:gd name="connsiteX2" fmla="*/ 6096000 w 6096000"/>
              <a:gd name="connsiteY2" fmla="*/ 6857999 h 6857999"/>
              <a:gd name="connsiteX3" fmla="*/ 0 w 6096000"/>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6096000" h="6857999">
                <a:moveTo>
                  <a:pt x="0" y="0"/>
                </a:moveTo>
                <a:lnTo>
                  <a:pt x="6096000" y="0"/>
                </a:lnTo>
                <a:lnTo>
                  <a:pt x="6096000" y="6857999"/>
                </a:lnTo>
                <a:lnTo>
                  <a:pt x="0" y="6857999"/>
                </a:lnTo>
                <a:close/>
              </a:path>
            </a:pathLst>
          </a:custGeom>
        </p:spPr>
        <p:txBody>
          <a:bodyPr wrap="square">
            <a:noAutofit/>
          </a:bodyPr>
          <a:lstStyle>
            <a:lvl1pPr>
              <a:defRPr sz="1200"/>
            </a:lvl1pPr>
          </a:lstStyle>
          <a:p>
            <a:r>
              <a:rPr lang="en-US" dirty="0"/>
              <a:t>Picture</a:t>
            </a:r>
          </a:p>
        </p:txBody>
      </p:sp>
      <p:sp>
        <p:nvSpPr>
          <p:cNvPr id="8" name="Picture Placeholder 7">
            <a:extLst>
              <a:ext uri="{FF2B5EF4-FFF2-40B4-BE49-F238E27FC236}">
                <a16:creationId xmlns:a16="http://schemas.microsoft.com/office/drawing/2014/main" id="{44FDCD09-49FD-4AC9-9BA0-E2C0028966CD}"/>
              </a:ext>
            </a:extLst>
          </p:cNvPr>
          <p:cNvSpPr>
            <a:spLocks noGrp="1"/>
          </p:cNvSpPr>
          <p:nvPr>
            <p:ph type="pic" sz="quarter" idx="134" hasCustomPrompt="1"/>
          </p:nvPr>
        </p:nvSpPr>
        <p:spPr>
          <a:xfrm>
            <a:off x="6096000" y="3429000"/>
            <a:ext cx="6096000" cy="3469368"/>
          </a:xfrm>
          <a:custGeom>
            <a:avLst/>
            <a:gdLst>
              <a:gd name="connsiteX0" fmla="*/ 0 w 6096000"/>
              <a:gd name="connsiteY0" fmla="*/ 0 h 3469368"/>
              <a:gd name="connsiteX1" fmla="*/ 6096000 w 6096000"/>
              <a:gd name="connsiteY1" fmla="*/ 0 h 3469368"/>
              <a:gd name="connsiteX2" fmla="*/ 6096000 w 6096000"/>
              <a:gd name="connsiteY2" fmla="*/ 3469368 h 3469368"/>
              <a:gd name="connsiteX3" fmla="*/ 0 w 6096000"/>
              <a:gd name="connsiteY3" fmla="*/ 3469368 h 3469368"/>
            </a:gdLst>
            <a:ahLst/>
            <a:cxnLst>
              <a:cxn ang="0">
                <a:pos x="connsiteX0" y="connsiteY0"/>
              </a:cxn>
              <a:cxn ang="0">
                <a:pos x="connsiteX1" y="connsiteY1"/>
              </a:cxn>
              <a:cxn ang="0">
                <a:pos x="connsiteX2" y="connsiteY2"/>
              </a:cxn>
              <a:cxn ang="0">
                <a:pos x="connsiteX3" y="connsiteY3"/>
              </a:cxn>
            </a:cxnLst>
            <a:rect l="l" t="t" r="r" b="b"/>
            <a:pathLst>
              <a:path w="6096000" h="3469368">
                <a:moveTo>
                  <a:pt x="0" y="0"/>
                </a:moveTo>
                <a:lnTo>
                  <a:pt x="6096000" y="0"/>
                </a:lnTo>
                <a:lnTo>
                  <a:pt x="6096000" y="3469368"/>
                </a:lnTo>
                <a:lnTo>
                  <a:pt x="0" y="3469368"/>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48684444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11_Title Slide">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F0A6BF51-03BB-4AE2-BB91-51246C1A1D82}"/>
              </a:ext>
            </a:extLst>
          </p:cNvPr>
          <p:cNvSpPr>
            <a:spLocks noGrp="1"/>
          </p:cNvSpPr>
          <p:nvPr>
            <p:ph type="pic" sz="quarter" idx="133" hasCustomPrompt="1"/>
          </p:nvPr>
        </p:nvSpPr>
        <p:spPr>
          <a:xfrm>
            <a:off x="0" y="2033588"/>
            <a:ext cx="12192000" cy="2471737"/>
          </a:xfrm>
          <a:custGeom>
            <a:avLst/>
            <a:gdLst>
              <a:gd name="connsiteX0" fmla="*/ 0 w 12192000"/>
              <a:gd name="connsiteY0" fmla="*/ 0 h 2471737"/>
              <a:gd name="connsiteX1" fmla="*/ 12192000 w 12192000"/>
              <a:gd name="connsiteY1" fmla="*/ 0 h 2471737"/>
              <a:gd name="connsiteX2" fmla="*/ 12192000 w 12192000"/>
              <a:gd name="connsiteY2" fmla="*/ 2471737 h 2471737"/>
              <a:gd name="connsiteX3" fmla="*/ 0 w 12192000"/>
              <a:gd name="connsiteY3" fmla="*/ 2471737 h 2471737"/>
            </a:gdLst>
            <a:ahLst/>
            <a:cxnLst>
              <a:cxn ang="0">
                <a:pos x="connsiteX0" y="connsiteY0"/>
              </a:cxn>
              <a:cxn ang="0">
                <a:pos x="connsiteX1" y="connsiteY1"/>
              </a:cxn>
              <a:cxn ang="0">
                <a:pos x="connsiteX2" y="connsiteY2"/>
              </a:cxn>
              <a:cxn ang="0">
                <a:pos x="connsiteX3" y="connsiteY3"/>
              </a:cxn>
            </a:cxnLst>
            <a:rect l="l" t="t" r="r" b="b"/>
            <a:pathLst>
              <a:path w="12192000" h="2471737">
                <a:moveTo>
                  <a:pt x="0" y="0"/>
                </a:moveTo>
                <a:lnTo>
                  <a:pt x="12192000" y="0"/>
                </a:lnTo>
                <a:lnTo>
                  <a:pt x="12192000" y="2471737"/>
                </a:lnTo>
                <a:lnTo>
                  <a:pt x="0" y="2471737"/>
                </a:lnTo>
                <a:close/>
              </a:path>
            </a:pathLst>
          </a:custGeom>
        </p:spPr>
        <p:txBody>
          <a:bodyPr wrap="square">
            <a:noAutofit/>
          </a:bodyPr>
          <a:lstStyle>
            <a:lvl1pPr>
              <a:defRPr sz="1200"/>
            </a:lvl1pPr>
          </a:lstStyle>
          <a:p>
            <a:r>
              <a:rPr lang="en-US" dirty="0"/>
              <a:t>Picture</a:t>
            </a:r>
          </a:p>
        </p:txBody>
      </p:sp>
      <p:sp>
        <p:nvSpPr>
          <p:cNvPr id="7" name="Picture Placeholder 6">
            <a:extLst>
              <a:ext uri="{FF2B5EF4-FFF2-40B4-BE49-F238E27FC236}">
                <a16:creationId xmlns:a16="http://schemas.microsoft.com/office/drawing/2014/main" id="{0221F17A-391D-450C-9BFC-FA72BAFD1752}"/>
              </a:ext>
            </a:extLst>
          </p:cNvPr>
          <p:cNvSpPr>
            <a:spLocks noGrp="1"/>
          </p:cNvSpPr>
          <p:nvPr>
            <p:ph type="pic" sz="quarter" idx="134" hasCustomPrompt="1"/>
          </p:nvPr>
        </p:nvSpPr>
        <p:spPr>
          <a:xfrm>
            <a:off x="4781006" y="3190331"/>
            <a:ext cx="2629991" cy="2629991"/>
          </a:xfrm>
          <a:custGeom>
            <a:avLst/>
            <a:gdLst>
              <a:gd name="connsiteX0" fmla="*/ 1314996 w 2629991"/>
              <a:gd name="connsiteY0" fmla="*/ 0 h 2629991"/>
              <a:gd name="connsiteX1" fmla="*/ 2629991 w 2629991"/>
              <a:gd name="connsiteY1" fmla="*/ 1314996 h 2629991"/>
              <a:gd name="connsiteX2" fmla="*/ 1314996 w 2629991"/>
              <a:gd name="connsiteY2" fmla="*/ 2629991 h 2629991"/>
              <a:gd name="connsiteX3" fmla="*/ 0 w 2629991"/>
              <a:gd name="connsiteY3" fmla="*/ 1314996 h 2629991"/>
            </a:gdLst>
            <a:ahLst/>
            <a:cxnLst>
              <a:cxn ang="0">
                <a:pos x="connsiteX0" y="connsiteY0"/>
              </a:cxn>
              <a:cxn ang="0">
                <a:pos x="connsiteX1" y="connsiteY1"/>
              </a:cxn>
              <a:cxn ang="0">
                <a:pos x="connsiteX2" y="connsiteY2"/>
              </a:cxn>
              <a:cxn ang="0">
                <a:pos x="connsiteX3" y="connsiteY3"/>
              </a:cxn>
            </a:cxnLst>
            <a:rect l="l" t="t" r="r" b="b"/>
            <a:pathLst>
              <a:path w="2629991" h="2629991">
                <a:moveTo>
                  <a:pt x="1314996" y="0"/>
                </a:moveTo>
                <a:lnTo>
                  <a:pt x="2629991" y="1314996"/>
                </a:lnTo>
                <a:lnTo>
                  <a:pt x="1314996" y="2629991"/>
                </a:lnTo>
                <a:lnTo>
                  <a:pt x="0" y="1314996"/>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7181008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6_Title Slide">
    <p:spTree>
      <p:nvGrpSpPr>
        <p:cNvPr id="1" name=""/>
        <p:cNvGrpSpPr/>
        <p:nvPr/>
      </p:nvGrpSpPr>
      <p:grpSpPr>
        <a:xfrm>
          <a:off x="0" y="0"/>
          <a:ext cx="0" cy="0"/>
          <a:chOff x="0" y="0"/>
          <a:chExt cx="0" cy="0"/>
        </a:xfrm>
      </p:grpSpPr>
      <p:sp>
        <p:nvSpPr>
          <p:cNvPr id="37" name="Picture Placeholder 36">
            <a:extLst>
              <a:ext uri="{FF2B5EF4-FFF2-40B4-BE49-F238E27FC236}">
                <a16:creationId xmlns:a16="http://schemas.microsoft.com/office/drawing/2014/main" id="{87E68C09-97B2-4278-B072-A76A53908850}"/>
              </a:ext>
            </a:extLst>
          </p:cNvPr>
          <p:cNvSpPr>
            <a:spLocks noGrp="1"/>
          </p:cNvSpPr>
          <p:nvPr>
            <p:ph type="pic" sz="quarter" idx="25" hasCustomPrompt="1"/>
          </p:nvPr>
        </p:nvSpPr>
        <p:spPr>
          <a:xfrm>
            <a:off x="0" y="0"/>
            <a:ext cx="12192000" cy="6858000"/>
          </a:xfrm>
          <a:custGeom>
            <a:avLst/>
            <a:gdLst>
              <a:gd name="connsiteX0" fmla="*/ 0 w 12192000"/>
              <a:gd name="connsiteY0" fmla="*/ 0 h 2146300"/>
              <a:gd name="connsiteX1" fmla="*/ 12192000 w 12192000"/>
              <a:gd name="connsiteY1" fmla="*/ 0 h 2146300"/>
              <a:gd name="connsiteX2" fmla="*/ 12192000 w 12192000"/>
              <a:gd name="connsiteY2" fmla="*/ 2146300 h 2146300"/>
              <a:gd name="connsiteX3" fmla="*/ 0 w 12192000"/>
              <a:gd name="connsiteY3" fmla="*/ 2146300 h 2146300"/>
            </a:gdLst>
            <a:ahLst/>
            <a:cxnLst>
              <a:cxn ang="0">
                <a:pos x="connsiteX0" y="connsiteY0"/>
              </a:cxn>
              <a:cxn ang="0">
                <a:pos x="connsiteX1" y="connsiteY1"/>
              </a:cxn>
              <a:cxn ang="0">
                <a:pos x="connsiteX2" y="connsiteY2"/>
              </a:cxn>
              <a:cxn ang="0">
                <a:pos x="connsiteX3" y="connsiteY3"/>
              </a:cxn>
            </a:cxnLst>
            <a:rect l="l" t="t" r="r" b="b"/>
            <a:pathLst>
              <a:path w="12192000" h="2146300">
                <a:moveTo>
                  <a:pt x="0" y="0"/>
                </a:moveTo>
                <a:lnTo>
                  <a:pt x="12192000" y="0"/>
                </a:lnTo>
                <a:lnTo>
                  <a:pt x="12192000" y="2146300"/>
                </a:lnTo>
                <a:lnTo>
                  <a:pt x="0" y="214630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a:xfrm>
            <a:off x="11304542" y="481237"/>
            <a:ext cx="438150" cy="311150"/>
          </a:xfrm>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4001341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412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7C4B41D-8082-48BB-BE65-ECA1D0266C55}"/>
              </a:ext>
            </a:extLst>
          </p:cNvPr>
          <p:cNvSpPr>
            <a:spLocks noGrp="1"/>
          </p:cNvSpPr>
          <p:nvPr>
            <p:ph type="pic" sz="quarter" idx="133" hasCustomPrompt="1"/>
          </p:nvPr>
        </p:nvSpPr>
        <p:spPr>
          <a:xfrm>
            <a:off x="1386115" y="1899287"/>
            <a:ext cx="5515429" cy="2448746"/>
          </a:xfrm>
          <a:custGeom>
            <a:avLst/>
            <a:gdLst>
              <a:gd name="connsiteX0" fmla="*/ 4136572 w 5515429"/>
              <a:gd name="connsiteY0" fmla="*/ 0 h 2448746"/>
              <a:gd name="connsiteX1" fmla="*/ 5515429 w 5515429"/>
              <a:gd name="connsiteY1" fmla="*/ 244875 h 2448746"/>
              <a:gd name="connsiteX2" fmla="*/ 5515429 w 5515429"/>
              <a:gd name="connsiteY2" fmla="*/ 2203872 h 2448746"/>
              <a:gd name="connsiteX3" fmla="*/ 4136572 w 5515429"/>
              <a:gd name="connsiteY3" fmla="*/ 1958997 h 2448746"/>
              <a:gd name="connsiteX4" fmla="*/ 2757715 w 5515429"/>
              <a:gd name="connsiteY4" fmla="*/ 2203872 h 2448746"/>
              <a:gd name="connsiteX5" fmla="*/ 1378857 w 5515429"/>
              <a:gd name="connsiteY5" fmla="*/ 2448746 h 2448746"/>
              <a:gd name="connsiteX6" fmla="*/ 0 w 5515429"/>
              <a:gd name="connsiteY6" fmla="*/ 2203872 h 2448746"/>
              <a:gd name="connsiteX7" fmla="*/ 0 w 5515429"/>
              <a:gd name="connsiteY7" fmla="*/ 244875 h 2448746"/>
              <a:gd name="connsiteX8" fmla="*/ 1378857 w 5515429"/>
              <a:gd name="connsiteY8" fmla="*/ 489750 h 2448746"/>
              <a:gd name="connsiteX9" fmla="*/ 2757715 w 5515429"/>
              <a:gd name="connsiteY9" fmla="*/ 244875 h 2448746"/>
              <a:gd name="connsiteX10" fmla="*/ 4136572 w 5515429"/>
              <a:gd name="connsiteY10" fmla="*/ 0 h 2448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515429" h="2448746">
                <a:moveTo>
                  <a:pt x="4136572" y="0"/>
                </a:moveTo>
                <a:cubicBezTo>
                  <a:pt x="4898253" y="0"/>
                  <a:pt x="5515429" y="109704"/>
                  <a:pt x="5515429" y="244875"/>
                </a:cubicBezTo>
                <a:lnTo>
                  <a:pt x="5515429" y="2203872"/>
                </a:lnTo>
                <a:cubicBezTo>
                  <a:pt x="5515429" y="2068701"/>
                  <a:pt x="4898253" y="1958997"/>
                  <a:pt x="4136572" y="1958997"/>
                </a:cubicBezTo>
                <a:cubicBezTo>
                  <a:pt x="3374891" y="1958997"/>
                  <a:pt x="2757715" y="2068701"/>
                  <a:pt x="2757715" y="2203872"/>
                </a:cubicBezTo>
                <a:cubicBezTo>
                  <a:pt x="2757715" y="2339042"/>
                  <a:pt x="2140538" y="2448746"/>
                  <a:pt x="1378857" y="2448746"/>
                </a:cubicBezTo>
                <a:cubicBezTo>
                  <a:pt x="617177" y="2448746"/>
                  <a:pt x="0" y="2339042"/>
                  <a:pt x="0" y="2203872"/>
                </a:cubicBezTo>
                <a:lnTo>
                  <a:pt x="0" y="244875"/>
                </a:lnTo>
                <a:cubicBezTo>
                  <a:pt x="0" y="380046"/>
                  <a:pt x="617177" y="489750"/>
                  <a:pt x="1378857" y="489750"/>
                </a:cubicBezTo>
                <a:cubicBezTo>
                  <a:pt x="2140538" y="489750"/>
                  <a:pt x="2757715" y="380046"/>
                  <a:pt x="2757715" y="244875"/>
                </a:cubicBezTo>
                <a:cubicBezTo>
                  <a:pt x="2757715" y="109704"/>
                  <a:pt x="3374891" y="0"/>
                  <a:pt x="4136572" y="0"/>
                </a:cubicBezTo>
                <a:close/>
              </a:path>
            </a:pathLst>
          </a:custGeom>
        </p:spPr>
        <p:txBody>
          <a:bodyPr wrap="square">
            <a:noAutofit/>
          </a:bodyPr>
          <a:lstStyle>
            <a:lvl1pPr>
              <a:defRPr sz="1200"/>
            </a:lvl1pPr>
          </a:lstStyle>
          <a:p>
            <a:r>
              <a:rPr lang="en-US" dirty="0"/>
              <a:t>Picture</a:t>
            </a:r>
          </a:p>
        </p:txBody>
      </p:sp>
      <p:sp>
        <p:nvSpPr>
          <p:cNvPr id="10" name="Picture Placeholder 9">
            <a:extLst>
              <a:ext uri="{FF2B5EF4-FFF2-40B4-BE49-F238E27FC236}">
                <a16:creationId xmlns:a16="http://schemas.microsoft.com/office/drawing/2014/main" id="{825BE86A-E989-4250-9473-41C0CFF0D2BC}"/>
              </a:ext>
            </a:extLst>
          </p:cNvPr>
          <p:cNvSpPr>
            <a:spLocks noGrp="1"/>
          </p:cNvSpPr>
          <p:nvPr>
            <p:ph type="pic" sz="quarter" idx="134" hasCustomPrompt="1"/>
          </p:nvPr>
        </p:nvSpPr>
        <p:spPr>
          <a:xfrm>
            <a:off x="5290458" y="3734340"/>
            <a:ext cx="5515429" cy="2448746"/>
          </a:xfrm>
          <a:custGeom>
            <a:avLst/>
            <a:gdLst>
              <a:gd name="connsiteX0" fmla="*/ 4136572 w 5515429"/>
              <a:gd name="connsiteY0" fmla="*/ 0 h 2448746"/>
              <a:gd name="connsiteX1" fmla="*/ 5515429 w 5515429"/>
              <a:gd name="connsiteY1" fmla="*/ 244875 h 2448746"/>
              <a:gd name="connsiteX2" fmla="*/ 5515429 w 5515429"/>
              <a:gd name="connsiteY2" fmla="*/ 2203872 h 2448746"/>
              <a:gd name="connsiteX3" fmla="*/ 4136572 w 5515429"/>
              <a:gd name="connsiteY3" fmla="*/ 1958997 h 2448746"/>
              <a:gd name="connsiteX4" fmla="*/ 2757715 w 5515429"/>
              <a:gd name="connsiteY4" fmla="*/ 2203872 h 2448746"/>
              <a:gd name="connsiteX5" fmla="*/ 1378857 w 5515429"/>
              <a:gd name="connsiteY5" fmla="*/ 2448746 h 2448746"/>
              <a:gd name="connsiteX6" fmla="*/ 0 w 5515429"/>
              <a:gd name="connsiteY6" fmla="*/ 2203872 h 2448746"/>
              <a:gd name="connsiteX7" fmla="*/ 0 w 5515429"/>
              <a:gd name="connsiteY7" fmla="*/ 244875 h 2448746"/>
              <a:gd name="connsiteX8" fmla="*/ 1378857 w 5515429"/>
              <a:gd name="connsiteY8" fmla="*/ 489749 h 2448746"/>
              <a:gd name="connsiteX9" fmla="*/ 2757715 w 5515429"/>
              <a:gd name="connsiteY9" fmla="*/ 244875 h 2448746"/>
              <a:gd name="connsiteX10" fmla="*/ 4136572 w 5515429"/>
              <a:gd name="connsiteY10" fmla="*/ 0 h 2448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515429" h="2448746">
                <a:moveTo>
                  <a:pt x="4136572" y="0"/>
                </a:moveTo>
                <a:cubicBezTo>
                  <a:pt x="4898253" y="0"/>
                  <a:pt x="5515429" y="109704"/>
                  <a:pt x="5515429" y="244875"/>
                </a:cubicBezTo>
                <a:lnTo>
                  <a:pt x="5515429" y="2203872"/>
                </a:lnTo>
                <a:cubicBezTo>
                  <a:pt x="5515429" y="2068701"/>
                  <a:pt x="4898253" y="1958997"/>
                  <a:pt x="4136572" y="1958997"/>
                </a:cubicBezTo>
                <a:cubicBezTo>
                  <a:pt x="3374891" y="1958997"/>
                  <a:pt x="2757715" y="2068701"/>
                  <a:pt x="2757715" y="2203872"/>
                </a:cubicBezTo>
                <a:cubicBezTo>
                  <a:pt x="2757715" y="2339042"/>
                  <a:pt x="2140538" y="2448746"/>
                  <a:pt x="1378857" y="2448746"/>
                </a:cubicBezTo>
                <a:cubicBezTo>
                  <a:pt x="617177" y="2448746"/>
                  <a:pt x="0" y="2339042"/>
                  <a:pt x="0" y="2203872"/>
                </a:cubicBezTo>
                <a:lnTo>
                  <a:pt x="0" y="244875"/>
                </a:lnTo>
                <a:cubicBezTo>
                  <a:pt x="0" y="380046"/>
                  <a:pt x="617177" y="489749"/>
                  <a:pt x="1378857" y="489749"/>
                </a:cubicBezTo>
                <a:cubicBezTo>
                  <a:pt x="2140538" y="489749"/>
                  <a:pt x="2757715" y="380046"/>
                  <a:pt x="2757715" y="244875"/>
                </a:cubicBezTo>
                <a:cubicBezTo>
                  <a:pt x="2757715" y="109704"/>
                  <a:pt x="3374891" y="0"/>
                  <a:pt x="4136572" y="0"/>
                </a:cubicBez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1075815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6_Title Slide">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8FF5079-F006-4B86-B729-27791B935533}"/>
              </a:ext>
            </a:extLst>
          </p:cNvPr>
          <p:cNvSpPr>
            <a:spLocks noGrp="1"/>
          </p:cNvSpPr>
          <p:nvPr>
            <p:ph type="pic" sz="quarter" idx="26" hasCustomPrompt="1"/>
          </p:nvPr>
        </p:nvSpPr>
        <p:spPr>
          <a:xfrm>
            <a:off x="0" y="3489"/>
            <a:ext cx="12192000" cy="6856099"/>
          </a:xfrm>
          <a:custGeom>
            <a:avLst/>
            <a:gdLst>
              <a:gd name="connsiteX0" fmla="*/ 0 w 2978150"/>
              <a:gd name="connsiteY0" fmla="*/ 0 h 2487613"/>
              <a:gd name="connsiteX1" fmla="*/ 2978150 w 2978150"/>
              <a:gd name="connsiteY1" fmla="*/ 0 h 2487613"/>
              <a:gd name="connsiteX2" fmla="*/ 2978150 w 2978150"/>
              <a:gd name="connsiteY2" fmla="*/ 2487613 h 2487613"/>
              <a:gd name="connsiteX3" fmla="*/ 0 w 2978150"/>
              <a:gd name="connsiteY3" fmla="*/ 2487613 h 2487613"/>
            </a:gdLst>
            <a:ahLst/>
            <a:cxnLst>
              <a:cxn ang="0">
                <a:pos x="connsiteX0" y="connsiteY0"/>
              </a:cxn>
              <a:cxn ang="0">
                <a:pos x="connsiteX1" y="connsiteY1"/>
              </a:cxn>
              <a:cxn ang="0">
                <a:pos x="connsiteX2" y="connsiteY2"/>
              </a:cxn>
              <a:cxn ang="0">
                <a:pos x="connsiteX3" y="connsiteY3"/>
              </a:cxn>
            </a:cxnLst>
            <a:rect l="l" t="t" r="r" b="b"/>
            <a:pathLst>
              <a:path w="2978150" h="2487613">
                <a:moveTo>
                  <a:pt x="0" y="0"/>
                </a:moveTo>
                <a:lnTo>
                  <a:pt x="2978150" y="0"/>
                </a:lnTo>
                <a:lnTo>
                  <a:pt x="2978150" y="2487613"/>
                </a:lnTo>
                <a:lnTo>
                  <a:pt x="0" y="2487613"/>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39991800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53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21E7C8B-9EDA-4100-B0AA-EFFE4D9B3EC6}"/>
              </a:ext>
            </a:extLst>
          </p:cNvPr>
          <p:cNvSpPr>
            <a:spLocks noGrp="1"/>
          </p:cNvSpPr>
          <p:nvPr>
            <p:ph type="pic" sz="quarter" idx="110" hasCustomPrompt="1"/>
          </p:nvPr>
        </p:nvSpPr>
        <p:spPr>
          <a:xfrm>
            <a:off x="1152028" y="2204059"/>
            <a:ext cx="4724344" cy="3739630"/>
          </a:xfrm>
          <a:custGeom>
            <a:avLst/>
            <a:gdLst>
              <a:gd name="connsiteX0" fmla="*/ 0 w 4724344"/>
              <a:gd name="connsiteY0" fmla="*/ 0 h 3739630"/>
              <a:gd name="connsiteX1" fmla="*/ 4724344 w 4724344"/>
              <a:gd name="connsiteY1" fmla="*/ 0 h 3739630"/>
              <a:gd name="connsiteX2" fmla="*/ 4724344 w 4724344"/>
              <a:gd name="connsiteY2" fmla="*/ 3739630 h 3739630"/>
              <a:gd name="connsiteX3" fmla="*/ 0 w 4724344"/>
              <a:gd name="connsiteY3" fmla="*/ 3739630 h 3739630"/>
            </a:gdLst>
            <a:ahLst/>
            <a:cxnLst>
              <a:cxn ang="0">
                <a:pos x="connsiteX0" y="connsiteY0"/>
              </a:cxn>
              <a:cxn ang="0">
                <a:pos x="connsiteX1" y="connsiteY1"/>
              </a:cxn>
              <a:cxn ang="0">
                <a:pos x="connsiteX2" y="connsiteY2"/>
              </a:cxn>
              <a:cxn ang="0">
                <a:pos x="connsiteX3" y="connsiteY3"/>
              </a:cxn>
            </a:cxnLst>
            <a:rect l="l" t="t" r="r" b="b"/>
            <a:pathLst>
              <a:path w="4724344" h="3739630">
                <a:moveTo>
                  <a:pt x="0" y="0"/>
                </a:moveTo>
                <a:lnTo>
                  <a:pt x="4724344" y="0"/>
                </a:lnTo>
                <a:lnTo>
                  <a:pt x="4724344" y="3739630"/>
                </a:lnTo>
                <a:lnTo>
                  <a:pt x="0" y="3739630"/>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2670432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62_Title Slide">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321E7C8B-9EDA-4100-B0AA-EFFE4D9B3EC6}"/>
              </a:ext>
            </a:extLst>
          </p:cNvPr>
          <p:cNvSpPr>
            <a:spLocks noGrp="1"/>
          </p:cNvSpPr>
          <p:nvPr>
            <p:ph type="pic" sz="quarter" idx="114" hasCustomPrompt="1"/>
          </p:nvPr>
        </p:nvSpPr>
        <p:spPr>
          <a:xfrm>
            <a:off x="4338944" y="4339865"/>
            <a:ext cx="1935431" cy="1180627"/>
          </a:xfrm>
          <a:custGeom>
            <a:avLst/>
            <a:gdLst>
              <a:gd name="connsiteX0" fmla="*/ 0 w 1935431"/>
              <a:gd name="connsiteY0" fmla="*/ 0 h 1180627"/>
              <a:gd name="connsiteX1" fmla="*/ 1935431 w 1935431"/>
              <a:gd name="connsiteY1" fmla="*/ 0 h 1180627"/>
              <a:gd name="connsiteX2" fmla="*/ 1935431 w 1935431"/>
              <a:gd name="connsiteY2" fmla="*/ 1180627 h 1180627"/>
              <a:gd name="connsiteX3" fmla="*/ 0 w 1935431"/>
              <a:gd name="connsiteY3" fmla="*/ 1180627 h 1180627"/>
            </a:gdLst>
            <a:ahLst/>
            <a:cxnLst>
              <a:cxn ang="0">
                <a:pos x="connsiteX0" y="connsiteY0"/>
              </a:cxn>
              <a:cxn ang="0">
                <a:pos x="connsiteX1" y="connsiteY1"/>
              </a:cxn>
              <a:cxn ang="0">
                <a:pos x="connsiteX2" y="connsiteY2"/>
              </a:cxn>
              <a:cxn ang="0">
                <a:pos x="connsiteX3" y="connsiteY3"/>
              </a:cxn>
            </a:cxnLst>
            <a:rect l="l" t="t" r="r" b="b"/>
            <a:pathLst>
              <a:path w="1935431" h="1180627">
                <a:moveTo>
                  <a:pt x="0" y="0"/>
                </a:moveTo>
                <a:lnTo>
                  <a:pt x="1935431" y="0"/>
                </a:lnTo>
                <a:lnTo>
                  <a:pt x="1935431" y="1180627"/>
                </a:lnTo>
                <a:lnTo>
                  <a:pt x="0" y="1180627"/>
                </a:lnTo>
                <a:close/>
              </a:path>
            </a:pathLst>
          </a:custGeom>
        </p:spPr>
        <p:txBody>
          <a:bodyPr wrap="square">
            <a:noAutofit/>
          </a:bodyPr>
          <a:lstStyle>
            <a:lvl1pPr>
              <a:defRPr sz="1200"/>
            </a:lvl1pPr>
          </a:lstStyle>
          <a:p>
            <a:r>
              <a:rPr lang="en-US" dirty="0"/>
              <a:t>Picture</a:t>
            </a:r>
          </a:p>
        </p:txBody>
      </p:sp>
      <p:sp>
        <p:nvSpPr>
          <p:cNvPr id="17" name="Freeform 16">
            <a:extLst>
              <a:ext uri="{FF2B5EF4-FFF2-40B4-BE49-F238E27FC236}">
                <a16:creationId xmlns:a16="http://schemas.microsoft.com/office/drawing/2014/main" id="{321E7C8B-9EDA-4100-B0AA-EFFE4D9B3EC6}"/>
              </a:ext>
            </a:extLst>
          </p:cNvPr>
          <p:cNvSpPr>
            <a:spLocks noGrp="1"/>
          </p:cNvSpPr>
          <p:nvPr>
            <p:ph type="pic" sz="quarter" idx="113" hasCustomPrompt="1"/>
          </p:nvPr>
        </p:nvSpPr>
        <p:spPr>
          <a:xfrm>
            <a:off x="7696237" y="4339865"/>
            <a:ext cx="1935431" cy="1180627"/>
          </a:xfrm>
          <a:custGeom>
            <a:avLst/>
            <a:gdLst>
              <a:gd name="connsiteX0" fmla="*/ 0 w 1935431"/>
              <a:gd name="connsiteY0" fmla="*/ 0 h 1180627"/>
              <a:gd name="connsiteX1" fmla="*/ 1935431 w 1935431"/>
              <a:gd name="connsiteY1" fmla="*/ 0 h 1180627"/>
              <a:gd name="connsiteX2" fmla="*/ 1935431 w 1935431"/>
              <a:gd name="connsiteY2" fmla="*/ 1180627 h 1180627"/>
              <a:gd name="connsiteX3" fmla="*/ 0 w 1935431"/>
              <a:gd name="connsiteY3" fmla="*/ 1180627 h 1180627"/>
            </a:gdLst>
            <a:ahLst/>
            <a:cxnLst>
              <a:cxn ang="0">
                <a:pos x="connsiteX0" y="connsiteY0"/>
              </a:cxn>
              <a:cxn ang="0">
                <a:pos x="connsiteX1" y="connsiteY1"/>
              </a:cxn>
              <a:cxn ang="0">
                <a:pos x="connsiteX2" y="connsiteY2"/>
              </a:cxn>
              <a:cxn ang="0">
                <a:pos x="connsiteX3" y="connsiteY3"/>
              </a:cxn>
            </a:cxnLst>
            <a:rect l="l" t="t" r="r" b="b"/>
            <a:pathLst>
              <a:path w="1935431" h="1180627">
                <a:moveTo>
                  <a:pt x="0" y="0"/>
                </a:moveTo>
                <a:lnTo>
                  <a:pt x="1935431" y="0"/>
                </a:lnTo>
                <a:lnTo>
                  <a:pt x="1935431" y="1180627"/>
                </a:lnTo>
                <a:lnTo>
                  <a:pt x="0" y="1180627"/>
                </a:lnTo>
                <a:close/>
              </a:path>
            </a:pathLst>
          </a:custGeom>
        </p:spPr>
        <p:txBody>
          <a:bodyPr wrap="square">
            <a:noAutofit/>
          </a:bodyPr>
          <a:lstStyle>
            <a:lvl1pPr>
              <a:defRPr sz="1200"/>
            </a:lvl1pPr>
          </a:lstStyle>
          <a:p>
            <a:r>
              <a:rPr lang="en-US" dirty="0"/>
              <a:t>Picture</a:t>
            </a:r>
          </a:p>
        </p:txBody>
      </p:sp>
      <p:sp>
        <p:nvSpPr>
          <p:cNvPr id="14" name="Freeform 13">
            <a:extLst>
              <a:ext uri="{FF2B5EF4-FFF2-40B4-BE49-F238E27FC236}">
                <a16:creationId xmlns:a16="http://schemas.microsoft.com/office/drawing/2014/main" id="{321E7C8B-9EDA-4100-B0AA-EFFE4D9B3EC6}"/>
              </a:ext>
            </a:extLst>
          </p:cNvPr>
          <p:cNvSpPr>
            <a:spLocks noGrp="1"/>
          </p:cNvSpPr>
          <p:nvPr>
            <p:ph type="pic" sz="quarter" idx="112" hasCustomPrompt="1"/>
          </p:nvPr>
        </p:nvSpPr>
        <p:spPr>
          <a:xfrm>
            <a:off x="6010034" y="2522988"/>
            <a:ext cx="1935431" cy="1180627"/>
          </a:xfrm>
          <a:custGeom>
            <a:avLst/>
            <a:gdLst>
              <a:gd name="connsiteX0" fmla="*/ 0 w 1935431"/>
              <a:gd name="connsiteY0" fmla="*/ 0 h 1180627"/>
              <a:gd name="connsiteX1" fmla="*/ 1935431 w 1935431"/>
              <a:gd name="connsiteY1" fmla="*/ 0 h 1180627"/>
              <a:gd name="connsiteX2" fmla="*/ 1935431 w 1935431"/>
              <a:gd name="connsiteY2" fmla="*/ 1180627 h 1180627"/>
              <a:gd name="connsiteX3" fmla="*/ 0 w 1935431"/>
              <a:gd name="connsiteY3" fmla="*/ 1180627 h 1180627"/>
            </a:gdLst>
            <a:ahLst/>
            <a:cxnLst>
              <a:cxn ang="0">
                <a:pos x="connsiteX0" y="connsiteY0"/>
              </a:cxn>
              <a:cxn ang="0">
                <a:pos x="connsiteX1" y="connsiteY1"/>
              </a:cxn>
              <a:cxn ang="0">
                <a:pos x="connsiteX2" y="connsiteY2"/>
              </a:cxn>
              <a:cxn ang="0">
                <a:pos x="connsiteX3" y="connsiteY3"/>
              </a:cxn>
            </a:cxnLst>
            <a:rect l="l" t="t" r="r" b="b"/>
            <a:pathLst>
              <a:path w="1935431" h="1180627">
                <a:moveTo>
                  <a:pt x="0" y="0"/>
                </a:moveTo>
                <a:lnTo>
                  <a:pt x="1935431" y="0"/>
                </a:lnTo>
                <a:lnTo>
                  <a:pt x="1935431" y="1180627"/>
                </a:lnTo>
                <a:lnTo>
                  <a:pt x="0" y="1180627"/>
                </a:lnTo>
                <a:close/>
              </a:path>
            </a:pathLst>
          </a:custGeom>
        </p:spPr>
        <p:txBody>
          <a:bodyPr wrap="square">
            <a:noAutofit/>
          </a:bodyPr>
          <a:lstStyle>
            <a:lvl1pPr>
              <a:defRPr sz="1200"/>
            </a:lvl1pPr>
          </a:lstStyle>
          <a:p>
            <a:r>
              <a:rPr lang="en-US" dirty="0"/>
              <a:t>Picture</a:t>
            </a:r>
          </a:p>
        </p:txBody>
      </p:sp>
      <p:sp>
        <p:nvSpPr>
          <p:cNvPr id="12" name="Freeform 11">
            <a:extLst>
              <a:ext uri="{FF2B5EF4-FFF2-40B4-BE49-F238E27FC236}">
                <a16:creationId xmlns:a16="http://schemas.microsoft.com/office/drawing/2014/main" id="{321E7C8B-9EDA-4100-B0AA-EFFE4D9B3EC6}"/>
              </a:ext>
            </a:extLst>
          </p:cNvPr>
          <p:cNvSpPr>
            <a:spLocks noGrp="1"/>
          </p:cNvSpPr>
          <p:nvPr>
            <p:ph type="pic" sz="quarter" idx="111" hasCustomPrompt="1"/>
          </p:nvPr>
        </p:nvSpPr>
        <p:spPr>
          <a:xfrm>
            <a:off x="2556476" y="2522988"/>
            <a:ext cx="1935431" cy="1180627"/>
          </a:xfrm>
          <a:custGeom>
            <a:avLst/>
            <a:gdLst>
              <a:gd name="connsiteX0" fmla="*/ 0 w 1935431"/>
              <a:gd name="connsiteY0" fmla="*/ 0 h 1180627"/>
              <a:gd name="connsiteX1" fmla="*/ 1935431 w 1935431"/>
              <a:gd name="connsiteY1" fmla="*/ 0 h 1180627"/>
              <a:gd name="connsiteX2" fmla="*/ 1935431 w 1935431"/>
              <a:gd name="connsiteY2" fmla="*/ 1180627 h 1180627"/>
              <a:gd name="connsiteX3" fmla="*/ 0 w 1935431"/>
              <a:gd name="connsiteY3" fmla="*/ 1180627 h 1180627"/>
            </a:gdLst>
            <a:ahLst/>
            <a:cxnLst>
              <a:cxn ang="0">
                <a:pos x="connsiteX0" y="connsiteY0"/>
              </a:cxn>
              <a:cxn ang="0">
                <a:pos x="connsiteX1" y="connsiteY1"/>
              </a:cxn>
              <a:cxn ang="0">
                <a:pos x="connsiteX2" y="connsiteY2"/>
              </a:cxn>
              <a:cxn ang="0">
                <a:pos x="connsiteX3" y="connsiteY3"/>
              </a:cxn>
            </a:cxnLst>
            <a:rect l="l" t="t" r="r" b="b"/>
            <a:pathLst>
              <a:path w="1935431" h="1180627">
                <a:moveTo>
                  <a:pt x="0" y="0"/>
                </a:moveTo>
                <a:lnTo>
                  <a:pt x="1935431" y="0"/>
                </a:lnTo>
                <a:lnTo>
                  <a:pt x="1935431" y="1180627"/>
                </a:lnTo>
                <a:lnTo>
                  <a:pt x="0" y="1180627"/>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27631627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63_Title Slide">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321E7C8B-9EDA-4100-B0AA-EFFE4D9B3EC6}"/>
              </a:ext>
            </a:extLst>
          </p:cNvPr>
          <p:cNvSpPr>
            <a:spLocks noGrp="1"/>
          </p:cNvSpPr>
          <p:nvPr>
            <p:ph type="pic" sz="quarter" idx="112" hasCustomPrompt="1"/>
          </p:nvPr>
        </p:nvSpPr>
        <p:spPr>
          <a:xfrm>
            <a:off x="4600138" y="2527526"/>
            <a:ext cx="2991725" cy="2828699"/>
          </a:xfrm>
          <a:custGeom>
            <a:avLst/>
            <a:gdLst>
              <a:gd name="connsiteX0" fmla="*/ 0 w 2991725"/>
              <a:gd name="connsiteY0" fmla="*/ 0 h 2828699"/>
              <a:gd name="connsiteX1" fmla="*/ 2991725 w 2991725"/>
              <a:gd name="connsiteY1" fmla="*/ 0 h 2828699"/>
              <a:gd name="connsiteX2" fmla="*/ 2991725 w 2991725"/>
              <a:gd name="connsiteY2" fmla="*/ 2828699 h 2828699"/>
              <a:gd name="connsiteX3" fmla="*/ 0 w 2991725"/>
              <a:gd name="connsiteY3" fmla="*/ 2828699 h 2828699"/>
            </a:gdLst>
            <a:ahLst/>
            <a:cxnLst>
              <a:cxn ang="0">
                <a:pos x="connsiteX0" y="connsiteY0"/>
              </a:cxn>
              <a:cxn ang="0">
                <a:pos x="connsiteX1" y="connsiteY1"/>
              </a:cxn>
              <a:cxn ang="0">
                <a:pos x="connsiteX2" y="connsiteY2"/>
              </a:cxn>
              <a:cxn ang="0">
                <a:pos x="connsiteX3" y="connsiteY3"/>
              </a:cxn>
            </a:cxnLst>
            <a:rect l="l" t="t" r="r" b="b"/>
            <a:pathLst>
              <a:path w="2991725" h="2828699">
                <a:moveTo>
                  <a:pt x="0" y="0"/>
                </a:moveTo>
                <a:lnTo>
                  <a:pt x="2991725" y="0"/>
                </a:lnTo>
                <a:lnTo>
                  <a:pt x="2991725" y="2828699"/>
                </a:lnTo>
                <a:lnTo>
                  <a:pt x="0" y="2828699"/>
                </a:lnTo>
                <a:close/>
              </a:path>
            </a:pathLst>
          </a:custGeom>
        </p:spPr>
        <p:txBody>
          <a:bodyPr wrap="square">
            <a:noAutofit/>
          </a:bodyPr>
          <a:lstStyle>
            <a:lvl1pPr>
              <a:defRPr sz="1200"/>
            </a:lvl1pPr>
          </a:lstStyle>
          <a:p>
            <a:r>
              <a:rPr lang="en-US" dirty="0"/>
              <a:t>Picture</a:t>
            </a:r>
          </a:p>
        </p:txBody>
      </p:sp>
      <p:sp>
        <p:nvSpPr>
          <p:cNvPr id="4" name="Slide Number Placeholder 3"/>
          <p:cNvSpPr>
            <a:spLocks noGrp="1"/>
          </p:cNvSpPr>
          <p:nvPr>
            <p:ph type="sldNum" sz="quarter" idx="13"/>
          </p:nvPr>
        </p:nvSpPr>
        <p:spPr/>
        <p:txBody>
          <a:bodyPr/>
          <a:lstStyle/>
          <a:p>
            <a:fld id="{0FDCCA45-55DD-4B3F-8C12-CFB164C9A4F5}" type="slidenum">
              <a:rPr lang="en-US" smtClean="0"/>
              <a:pPr/>
              <a:t>‹#›</a:t>
            </a:fld>
            <a:endParaRPr lang="en-US"/>
          </a:p>
        </p:txBody>
      </p:sp>
    </p:spTree>
    <p:extLst>
      <p:ext uri="{BB962C8B-B14F-4D97-AF65-F5344CB8AC3E}">
        <p14:creationId xmlns:p14="http://schemas.microsoft.com/office/powerpoint/2010/main" val="179739481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65142-15A6-4FC3-B4B8-C54F379B242E}"/>
              </a:ext>
            </a:extLst>
          </p:cNvPr>
          <p:cNvSpPr/>
          <p:nvPr userDrawn="1"/>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38200" y="481237"/>
            <a:ext cx="10515600" cy="679905"/>
          </a:xfrm>
          <a:prstGeom prst="rect">
            <a:avLst/>
          </a:prstGeom>
        </p:spPr>
        <p:txBody>
          <a:bodyPr vert="horz" lIns="91440" tIns="45720" rIns="91440" bIns="45720" rtlCol="0" anchor="ctr">
            <a:normAutofit/>
          </a:bodyPr>
          <a:lstStyle/>
          <a:p>
            <a:r>
              <a:rPr lang="en-US" dirty="0"/>
              <a:t>Click to edit Master title style</a:t>
            </a:r>
          </a:p>
        </p:txBody>
      </p:sp>
      <p:sp>
        <p:nvSpPr>
          <p:cNvPr id="9" name="Slide Number Placeholder 8"/>
          <p:cNvSpPr>
            <a:spLocks noGrp="1"/>
          </p:cNvSpPr>
          <p:nvPr>
            <p:ph type="sldNum" sz="quarter" idx="4"/>
          </p:nvPr>
        </p:nvSpPr>
        <p:spPr>
          <a:xfrm>
            <a:off x="11304542" y="481237"/>
            <a:ext cx="438150" cy="311150"/>
          </a:xfrm>
          <a:prstGeom prst="rect">
            <a:avLst/>
          </a:prstGeom>
        </p:spPr>
        <p:txBody>
          <a:bodyPr vert="horz" lIns="91440" tIns="45720" rIns="91440" bIns="45720" rtlCol="0" anchor="ctr"/>
          <a:lstStyle>
            <a:lvl1pPr algn="ctr">
              <a:defRPr sz="1200">
                <a:solidFill>
                  <a:schemeClr val="bg1"/>
                </a:solidFill>
                <a:latin typeface="Roboto" panose="02000000000000000000" pitchFamily="2" charset="0"/>
                <a:ea typeface="Roboto" panose="02000000000000000000" pitchFamily="2" charset="0"/>
                <a:cs typeface="Roboto" panose="02000000000000000000" pitchFamily="2" charset="0"/>
              </a:defRPr>
            </a:lvl1pPr>
          </a:lstStyle>
          <a:p>
            <a:fld id="{0FDCCA45-55DD-4B3F-8C12-CFB164C9A4F5}" type="slidenum">
              <a:rPr lang="en-US" smtClean="0"/>
              <a:pPr/>
              <a:t>‹#›</a:t>
            </a:fld>
            <a:endParaRPr lang="en-US" dirty="0"/>
          </a:p>
        </p:txBody>
      </p:sp>
    </p:spTree>
    <p:extLst>
      <p:ext uri="{BB962C8B-B14F-4D97-AF65-F5344CB8AC3E}">
        <p14:creationId xmlns:p14="http://schemas.microsoft.com/office/powerpoint/2010/main" val="1879064857"/>
      </p:ext>
    </p:extLst>
  </p:cSld>
  <p:clrMap bg1="lt1" tx1="dk1" bg2="lt2" tx2="dk2" accent1="accent1" accent2="accent2" accent3="accent3" accent4="accent4" accent5="accent5" accent6="accent6" hlink="hlink" folHlink="folHlink"/>
  <p:sldLayoutIdLst>
    <p:sldLayoutId id="2147483649" r:id="rId1"/>
    <p:sldLayoutId id="2147483656" r:id="rId2"/>
    <p:sldLayoutId id="2147483653" r:id="rId3"/>
    <p:sldLayoutId id="2147483650" r:id="rId4"/>
    <p:sldLayoutId id="2147483713" r:id="rId5"/>
    <p:sldLayoutId id="2147483723" r:id="rId6"/>
    <p:sldLayoutId id="2147484010" r:id="rId7"/>
    <p:sldLayoutId id="2147484019" r:id="rId8"/>
    <p:sldLayoutId id="2147484020" r:id="rId9"/>
    <p:sldLayoutId id="2147484028" r:id="rId10"/>
    <p:sldLayoutId id="2147484030" r:id="rId11"/>
    <p:sldLayoutId id="2147484031" r:id="rId12"/>
    <p:sldLayoutId id="2147484032" r:id="rId13"/>
    <p:sldLayoutId id="2147484033" r:id="rId14"/>
    <p:sldLayoutId id="2147484034" r:id="rId15"/>
    <p:sldLayoutId id="2147484035" r:id="rId16"/>
    <p:sldLayoutId id="2147484036" r:id="rId17"/>
    <p:sldLayoutId id="2147484037" r:id="rId18"/>
    <p:sldLayoutId id="2147484038" r:id="rId19"/>
    <p:sldLayoutId id="2147484039" r:id="rId20"/>
    <p:sldLayoutId id="2147484040" r:id="rId21"/>
    <p:sldLayoutId id="2147484041" r:id="rId22"/>
    <p:sldLayoutId id="2147484042" r:id="rId23"/>
    <p:sldLayoutId id="2147484043" r:id="rId24"/>
    <p:sldLayoutId id="2147484044" r:id="rId25"/>
    <p:sldLayoutId id="2147484045" r:id="rId26"/>
    <p:sldLayoutId id="2147484046" r:id="rId27"/>
    <p:sldLayoutId id="2147484047" r:id="rId28"/>
    <p:sldLayoutId id="2147484048" r:id="rId29"/>
    <p:sldLayoutId id="2147484049" r:id="rId30"/>
    <p:sldLayoutId id="2147484050" r:id="rId31"/>
    <p:sldLayoutId id="2147484051" r:id="rId32"/>
    <p:sldLayoutId id="2147484052" r:id="rId33"/>
    <p:sldLayoutId id="2147484053" r:id="rId34"/>
    <p:sldLayoutId id="2147484054" r:id="rId35"/>
    <p:sldLayoutId id="2147484055" r:id="rId36"/>
    <p:sldLayoutId id="2147484056" r:id="rId37"/>
    <p:sldLayoutId id="2147484057" r:id="rId38"/>
    <p:sldLayoutId id="2147484058" r:id="rId39"/>
    <p:sldLayoutId id="2147484059" r:id="rId40"/>
    <p:sldLayoutId id="2147484060" r:id="rId41"/>
    <p:sldLayoutId id="2147484061" r:id="rId42"/>
    <p:sldLayoutId id="2147484062" r:id="rId43"/>
    <p:sldLayoutId id="2147484063" r:id="rId44"/>
    <p:sldLayoutId id="2147484064" r:id="rId45"/>
    <p:sldLayoutId id="2147484065" r:id="rId46"/>
    <p:sldLayoutId id="2147484066" r:id="rId47"/>
    <p:sldLayoutId id="2147484067" r:id="rId48"/>
    <p:sldLayoutId id="2147484068" r:id="rId49"/>
    <p:sldLayoutId id="2147484069" r:id="rId50"/>
  </p:sldLayoutIdLst>
  <p:hf hdr="0" dt="0"/>
  <p:txStyles>
    <p:title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p:titleStyle>
    <p:body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g"/><Relationship Id="rId7"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38.xml"/><Relationship Id="rId6" Type="http://schemas.openxmlformats.org/officeDocument/2006/relationships/image" Target="../media/image6.jpg"/><Relationship Id="rId5" Type="http://schemas.openxmlformats.org/officeDocument/2006/relationships/image" Target="../media/image18.png"/><Relationship Id="rId4" Type="http://schemas.openxmlformats.org/officeDocument/2006/relationships/image" Target="../media/image17.jp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39.xml"/><Relationship Id="rId5" Type="http://schemas.openxmlformats.org/officeDocument/2006/relationships/image" Target="../media/image21.jpeg"/><Relationship Id="rId4" Type="http://schemas.openxmlformats.org/officeDocument/2006/relationships/image" Target="../media/image20.jpeg"/></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1.xml"/><Relationship Id="rId1" Type="http://schemas.openxmlformats.org/officeDocument/2006/relationships/slideLayout" Target="../slideLayouts/slideLayout40.xml"/><Relationship Id="rId5" Type="http://schemas.openxmlformats.org/officeDocument/2006/relationships/image" Target="../media/image23.jpeg"/><Relationship Id="rId4"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2.xml"/><Relationship Id="rId1" Type="http://schemas.openxmlformats.org/officeDocument/2006/relationships/slideLayout" Target="../slideLayouts/slideLayout41.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3.xml"/><Relationship Id="rId1" Type="http://schemas.openxmlformats.org/officeDocument/2006/relationships/slideLayout" Target="../slideLayouts/slideLayout42.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4.xml"/><Relationship Id="rId1" Type="http://schemas.openxmlformats.org/officeDocument/2006/relationships/slideLayout" Target="../slideLayouts/slideLayout43.xml"/><Relationship Id="rId6" Type="http://schemas.openxmlformats.org/officeDocument/2006/relationships/image" Target="../media/image30.jpeg"/><Relationship Id="rId5" Type="http://schemas.openxmlformats.org/officeDocument/2006/relationships/image" Target="../media/image27.jpeg"/><Relationship Id="rId4" Type="http://schemas.openxmlformats.org/officeDocument/2006/relationships/image" Target="../media/image29.jpeg"/></Relationships>
</file>

<file path=ppt/slides/_rels/slide16.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15.xml"/><Relationship Id="rId1" Type="http://schemas.openxmlformats.org/officeDocument/2006/relationships/slideLayout" Target="../slideLayouts/slideLayout44.xml"/><Relationship Id="rId5" Type="http://schemas.openxmlformats.org/officeDocument/2006/relationships/image" Target="../media/image28.jpg"/><Relationship Id="rId4" Type="http://schemas.openxmlformats.org/officeDocument/2006/relationships/image" Target="../media/image32.jpeg"/></Relationships>
</file>

<file path=ppt/slides/_rels/slide17.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8.xml"/><Relationship Id="rId1" Type="http://schemas.openxmlformats.org/officeDocument/2006/relationships/slideLayout" Target="../slideLayouts/slideLayout45.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31.xml"/><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46.xml"/><Relationship Id="rId4" Type="http://schemas.openxmlformats.org/officeDocument/2006/relationships/image" Target="../media/image30.jpeg"/></Relationships>
</file>

<file path=ppt/slides/_rels/slide2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0.xml"/><Relationship Id="rId1" Type="http://schemas.openxmlformats.org/officeDocument/2006/relationships/slideLayout" Target="../slideLayouts/slideLayout47.xml"/></Relationships>
</file>

<file path=ppt/slides/_rels/slide22.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1.xml"/><Relationship Id="rId1" Type="http://schemas.openxmlformats.org/officeDocument/2006/relationships/slideLayout" Target="../slideLayouts/slideLayout48.xml"/><Relationship Id="rId4" Type="http://schemas.openxmlformats.org/officeDocument/2006/relationships/image" Target="../media/image32.jpeg"/></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49.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50.xml"/><Relationship Id="rId4" Type="http://schemas.openxmlformats.org/officeDocument/2006/relationships/image" Target="../media/image36.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3.xml"/><Relationship Id="rId1" Type="http://schemas.openxmlformats.org/officeDocument/2006/relationships/slideLayout" Target="../slideLayouts/slideLayout33.xml"/><Relationship Id="rId5" Type="http://schemas.openxmlformats.org/officeDocument/2006/relationships/image" Target="../media/image7.jpg"/><Relationship Id="rId4"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34.xml"/><Relationship Id="rId5" Type="http://schemas.openxmlformats.org/officeDocument/2006/relationships/image" Target="../media/image10.jpe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8.xml"/><Relationship Id="rId1" Type="http://schemas.openxmlformats.org/officeDocument/2006/relationships/slideLayout" Target="../slideLayouts/slideLayout37.xml"/><Relationship Id="rId5" Type="http://schemas.openxmlformats.org/officeDocument/2006/relationships/image" Target="../media/image15.jpg"/><Relationship Id="rId4"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Slide Number Placeholder 8"/>
          <p:cNvSpPr>
            <a:spLocks noGrp="1"/>
          </p:cNvSpPr>
          <p:nvPr>
            <p:ph type="sldNum" sz="quarter" idx="13"/>
          </p:nvPr>
        </p:nvSpPr>
        <p:spPr>
          <a:prstGeom prst="rect">
            <a:avLst/>
          </a:prstGeom>
        </p:spPr>
        <p:txBody>
          <a:bodyPr/>
          <a:lstStyle/>
          <a:p>
            <a:r>
              <a:rPr lang="en-US" dirty="0"/>
              <a:t>01</a:t>
            </a:r>
          </a:p>
        </p:txBody>
      </p:sp>
      <p:pic>
        <p:nvPicPr>
          <p:cNvPr id="14" name="Picture Placeholder 13">
            <a:extLst>
              <a:ext uri="{FF2B5EF4-FFF2-40B4-BE49-F238E27FC236}">
                <a16:creationId xmlns:a16="http://schemas.microsoft.com/office/drawing/2014/main" id="{C2D1225A-67D4-4569-BD4B-6DC3050B7F1E}"/>
              </a:ext>
            </a:extLst>
          </p:cNvPr>
          <p:cNvPicPr>
            <a:picLocks noGrp="1" noChangeAspect="1"/>
          </p:cNvPicPr>
          <p:nvPr>
            <p:ph type="pic" sz="quarter" idx="25"/>
          </p:nvPr>
        </p:nvPicPr>
        <p:blipFill>
          <a:blip r:embed="rId2">
            <a:extLst>
              <a:ext uri="{28A0092B-C50C-407E-A947-70E740481C1C}">
                <a14:useLocalDpi xmlns:a14="http://schemas.microsoft.com/office/drawing/2010/main" val="0"/>
              </a:ext>
            </a:extLst>
          </a:blip>
          <a:srcRect t="7835" b="7835"/>
          <a:stretch>
            <a:fillRect/>
          </a:stretch>
        </p:blipFill>
        <p:spPr/>
      </p:pic>
      <p:sp>
        <p:nvSpPr>
          <p:cNvPr id="110" name="Rectangle 109">
            <a:extLst>
              <a:ext uri="{FF2B5EF4-FFF2-40B4-BE49-F238E27FC236}">
                <a16:creationId xmlns:a16="http://schemas.microsoft.com/office/drawing/2014/main" id="{9F8ABA9B-155F-4BEA-A2F8-5288DFB35F12}"/>
              </a:ext>
            </a:extLst>
          </p:cNvPr>
          <p:cNvSpPr/>
          <p:nvPr/>
        </p:nvSpPr>
        <p:spPr>
          <a:xfrm>
            <a:off x="0" y="951"/>
            <a:ext cx="12192000" cy="6856099"/>
          </a:xfrm>
          <a:prstGeom prst="rect">
            <a:avLst/>
          </a:prstGeom>
          <a:solidFill>
            <a:schemeClr val="tx1">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sp>
        <p:nvSpPr>
          <p:cNvPr id="9" name="Rectangle 8">
            <a:extLst>
              <a:ext uri="{FF2B5EF4-FFF2-40B4-BE49-F238E27FC236}">
                <a16:creationId xmlns:a16="http://schemas.microsoft.com/office/drawing/2014/main" id="{E8DB66F0-F650-4757-90A0-651E56AC33D2}"/>
              </a:ext>
            </a:extLst>
          </p:cNvPr>
          <p:cNvSpPr/>
          <p:nvPr/>
        </p:nvSpPr>
        <p:spPr>
          <a:xfrm>
            <a:off x="0" y="3057525"/>
            <a:ext cx="4457700" cy="742950"/>
          </a:xfrm>
          <a:prstGeom prst="rect">
            <a:avLst/>
          </a:prstGeom>
          <a:solidFill>
            <a:schemeClr val="tx1">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C809E447-989D-42A4-9B0E-B8CC94E6AE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7000" y="0"/>
            <a:ext cx="6858000" cy="6858000"/>
          </a:xfrm>
          <a:prstGeom prst="rect">
            <a:avLst/>
          </a:prstGeom>
        </p:spPr>
      </p:pic>
    </p:spTree>
    <p:extLst>
      <p:ext uri="{BB962C8B-B14F-4D97-AF65-F5344CB8AC3E}">
        <p14:creationId xmlns:p14="http://schemas.microsoft.com/office/powerpoint/2010/main" val="125148793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172" name="Picture Placeholder 171">
            <a:extLst>
              <a:ext uri="{FF2B5EF4-FFF2-40B4-BE49-F238E27FC236}">
                <a16:creationId xmlns:a16="http://schemas.microsoft.com/office/drawing/2014/main" id="{14E12009-E4D9-4DA6-99B3-7A2ACC8E8DA3}"/>
              </a:ext>
            </a:extLst>
          </p:cNvPr>
          <p:cNvPicPr>
            <a:picLocks noGrp="1" noChangeAspect="1"/>
          </p:cNvPicPr>
          <p:nvPr>
            <p:ph type="pic" sz="quarter" idx="134"/>
          </p:nvPr>
        </p:nvPicPr>
        <p:blipFill>
          <a:blip r:embed="rId3">
            <a:extLst>
              <a:ext uri="{28A0092B-C50C-407E-A947-70E740481C1C}">
                <a14:useLocalDpi xmlns:a14="http://schemas.microsoft.com/office/drawing/2010/main" val="0"/>
              </a:ext>
            </a:extLst>
          </a:blip>
          <a:srcRect/>
          <a:stretch>
            <a:fillRect/>
          </a:stretch>
        </p:blipFill>
        <p:spPr/>
      </p:pic>
      <p:pic>
        <p:nvPicPr>
          <p:cNvPr id="168" name="Picture Placeholder 167">
            <a:extLst>
              <a:ext uri="{FF2B5EF4-FFF2-40B4-BE49-F238E27FC236}">
                <a16:creationId xmlns:a16="http://schemas.microsoft.com/office/drawing/2014/main" id="{A394BF37-DC48-441A-80C9-A612322FAA82}"/>
              </a:ext>
            </a:extLst>
          </p:cNvPr>
          <p:cNvPicPr>
            <a:picLocks noGrp="1" noChangeAspect="1"/>
          </p:cNvPicPr>
          <p:nvPr>
            <p:ph type="pic" sz="quarter" idx="132"/>
          </p:nvPr>
        </p:nvPicPr>
        <p:blipFill>
          <a:blip r:embed="rId4">
            <a:extLst>
              <a:ext uri="{28A0092B-C50C-407E-A947-70E740481C1C}">
                <a14:useLocalDpi xmlns:a14="http://schemas.microsoft.com/office/drawing/2010/main" val="0"/>
              </a:ext>
            </a:extLst>
          </a:blip>
          <a:srcRect/>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10</a:t>
            </a:fld>
            <a:endParaRPr lang="en-US"/>
          </a:p>
        </p:txBody>
      </p:sp>
      <p:pic>
        <p:nvPicPr>
          <p:cNvPr id="174" name="Picture Placeholder 173">
            <a:extLst>
              <a:ext uri="{FF2B5EF4-FFF2-40B4-BE49-F238E27FC236}">
                <a16:creationId xmlns:a16="http://schemas.microsoft.com/office/drawing/2014/main" id="{129CCB7D-1646-40DE-80E8-D2C1F215F535}"/>
              </a:ext>
            </a:extLst>
          </p:cNvPr>
          <p:cNvPicPr>
            <a:picLocks noGrp="1" noChangeAspect="1"/>
          </p:cNvPicPr>
          <p:nvPr>
            <p:ph type="pic" sz="quarter" idx="130"/>
          </p:nvPr>
        </p:nvPicPr>
        <p:blipFill>
          <a:blip r:embed="rId5">
            <a:extLst>
              <a:ext uri="{28A0092B-C50C-407E-A947-70E740481C1C}">
                <a14:useLocalDpi xmlns:a14="http://schemas.microsoft.com/office/drawing/2010/main" val="0"/>
              </a:ext>
            </a:extLst>
          </a:blip>
          <a:srcRect l="1124" r="1124"/>
          <a:stretch>
            <a:fillRect/>
          </a:stretch>
        </p:blipFill>
        <p:spPr/>
      </p:pic>
      <p:pic>
        <p:nvPicPr>
          <p:cNvPr id="170" name="Picture Placeholder 169">
            <a:extLst>
              <a:ext uri="{FF2B5EF4-FFF2-40B4-BE49-F238E27FC236}">
                <a16:creationId xmlns:a16="http://schemas.microsoft.com/office/drawing/2014/main" id="{5873D602-4729-4136-9B11-0B6BD49CF1B0}"/>
              </a:ext>
            </a:extLst>
          </p:cNvPr>
          <p:cNvPicPr>
            <a:picLocks noGrp="1" noChangeAspect="1"/>
          </p:cNvPicPr>
          <p:nvPr>
            <p:ph type="pic" sz="quarter" idx="133"/>
          </p:nvPr>
        </p:nvPicPr>
        <p:blipFill>
          <a:blip r:embed="rId6">
            <a:extLst>
              <a:ext uri="{28A0092B-C50C-407E-A947-70E740481C1C}">
                <a14:useLocalDpi xmlns:a14="http://schemas.microsoft.com/office/drawing/2010/main" val="0"/>
              </a:ext>
            </a:extLst>
          </a:blip>
          <a:srcRect t="40" b="40"/>
          <a:stretch>
            <a:fillRect/>
          </a:stretch>
        </p:blipFill>
        <p:spPr/>
      </p:pic>
      <p:pic>
        <p:nvPicPr>
          <p:cNvPr id="166" name="Picture Placeholder 165">
            <a:extLst>
              <a:ext uri="{FF2B5EF4-FFF2-40B4-BE49-F238E27FC236}">
                <a16:creationId xmlns:a16="http://schemas.microsoft.com/office/drawing/2014/main" id="{50458576-C2B1-4F35-8F9D-E5FE088F0AF2}"/>
              </a:ext>
            </a:extLst>
          </p:cNvPr>
          <p:cNvPicPr>
            <a:picLocks noGrp="1" noChangeAspect="1"/>
          </p:cNvPicPr>
          <p:nvPr>
            <p:ph type="pic" sz="quarter" idx="131"/>
          </p:nvPr>
        </p:nvPicPr>
        <p:blipFill>
          <a:blip r:embed="rId7">
            <a:extLst>
              <a:ext uri="{28A0092B-C50C-407E-A947-70E740481C1C}">
                <a14:useLocalDpi xmlns:a14="http://schemas.microsoft.com/office/drawing/2010/main" val="0"/>
              </a:ext>
            </a:extLst>
          </a:blip>
          <a:srcRect/>
          <a:stretch>
            <a:fillRect/>
          </a:stretch>
        </p:blipFill>
        <p:spPr/>
      </p:pic>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t>Our</a:t>
            </a:r>
            <a:r>
              <a:rPr lang="en-US" sz="3600" dirty="0"/>
              <a:t> </a:t>
            </a:r>
            <a:r>
              <a:rPr lang="en-US" sz="3600" b="1" dirty="0"/>
              <a:t>Team</a:t>
            </a:r>
          </a:p>
        </p:txBody>
      </p:sp>
      <p:sp>
        <p:nvSpPr>
          <p:cNvPr id="23" name="Subtitle 22">
            <a:extLst>
              <a:ext uri="{FF2B5EF4-FFF2-40B4-BE49-F238E27FC236}">
                <a16:creationId xmlns:a16="http://schemas.microsoft.com/office/drawing/2014/main" id="{5FF1D150-1CC9-410A-ACA4-F7D9968EBBCE}"/>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66" name="Group 65">
            <a:extLst>
              <a:ext uri="{FF2B5EF4-FFF2-40B4-BE49-F238E27FC236}">
                <a16:creationId xmlns:a16="http://schemas.microsoft.com/office/drawing/2014/main" id="{77BCAB39-CC52-4889-A27F-359AC9817856}"/>
              </a:ext>
            </a:extLst>
          </p:cNvPr>
          <p:cNvGrpSpPr/>
          <p:nvPr/>
        </p:nvGrpSpPr>
        <p:grpSpPr>
          <a:xfrm>
            <a:off x="1066515" y="4860235"/>
            <a:ext cx="2309421" cy="1585741"/>
            <a:chOff x="1041666" y="2880105"/>
            <a:chExt cx="2309421" cy="1585741"/>
          </a:xfrm>
        </p:grpSpPr>
        <p:sp>
          <p:nvSpPr>
            <p:cNvPr id="99" name="Rectangle 98">
              <a:extLst>
                <a:ext uri="{FF2B5EF4-FFF2-40B4-BE49-F238E27FC236}">
                  <a16:creationId xmlns:a16="http://schemas.microsoft.com/office/drawing/2014/main" id="{89872C6D-6211-4564-B099-0D5CAE76F18B}"/>
                </a:ext>
              </a:extLst>
            </p:cNvPr>
            <p:cNvSpPr/>
            <p:nvPr/>
          </p:nvSpPr>
          <p:spPr>
            <a:xfrm>
              <a:off x="1041666" y="3527127"/>
              <a:ext cx="2309421" cy="938719"/>
            </a:xfrm>
            <a:prstGeom prst="rect">
              <a:avLst/>
            </a:prstGeom>
          </p:spPr>
          <p:txBody>
            <a:bodyPr wrap="square">
              <a:spAutoFit/>
            </a:bodyPr>
            <a:lstStyle/>
            <a:p>
              <a:pPr algn="ctr">
                <a:lnSpc>
                  <a:spcPts val="2200"/>
                </a:lnSpc>
              </a:pPr>
              <a:r>
                <a:rPr lang="en-US" sz="1200" dirty="0">
                  <a:latin typeface="Lato" panose="020F0502020204030203" pitchFamily="34" charset="0"/>
                  <a:ea typeface="Lato" panose="020F0502020204030203" pitchFamily="34" charset="0"/>
                  <a:cs typeface="Lato" panose="020F0502020204030203" pitchFamily="34" charset="0"/>
                </a:rPr>
                <a:t>Lorem Ipsum </a:t>
              </a:r>
              <a:r>
                <a:rPr lang="en-US" sz="1300" dirty="0">
                  <a:latin typeface="Lato" panose="020F0502020204030203" pitchFamily="34" charset="0"/>
                  <a:ea typeface="Lato" panose="020F0502020204030203" pitchFamily="34" charset="0"/>
                  <a:cs typeface="Lato" panose="020F0502020204030203" pitchFamily="34" charset="0"/>
                </a:rPr>
                <a:t>is </a:t>
              </a:r>
              <a:r>
                <a:rPr lang="en-US" sz="1200" dirty="0">
                  <a:latin typeface="Lato" panose="020F0502020204030203" pitchFamily="34" charset="0"/>
                  <a:ea typeface="Lato" panose="020F0502020204030203" pitchFamily="34" charset="0"/>
                  <a:cs typeface="Lato" panose="020F0502020204030203" pitchFamily="34" charset="0"/>
                </a:rPr>
                <a:t>simply dummy text of the printing survived </a:t>
              </a:r>
              <a:r>
                <a:rPr lang="en-US" sz="1200" dirty="0" err="1">
                  <a:latin typeface="Lato" panose="020F0502020204030203" pitchFamily="34" charset="0"/>
                  <a:ea typeface="Lato" panose="020F0502020204030203" pitchFamily="34" charset="0"/>
                  <a:cs typeface="Lato" panose="020F0502020204030203" pitchFamily="34" charset="0"/>
                </a:rPr>
                <a:t>popularised</a:t>
              </a:r>
              <a:r>
                <a:rPr lang="en-US" sz="1200" dirty="0">
                  <a:latin typeface="Lato" panose="020F0502020204030203" pitchFamily="34" charset="0"/>
                  <a:ea typeface="Lato" panose="020F0502020204030203" pitchFamily="34" charset="0"/>
                  <a:cs typeface="Lato" panose="020F0502020204030203" pitchFamily="34" charset="0"/>
                </a:rPr>
                <a:t> </a:t>
              </a:r>
            </a:p>
          </p:txBody>
        </p:sp>
        <p:grpSp>
          <p:nvGrpSpPr>
            <p:cNvPr id="65" name="Group 64">
              <a:extLst>
                <a:ext uri="{FF2B5EF4-FFF2-40B4-BE49-F238E27FC236}">
                  <a16:creationId xmlns:a16="http://schemas.microsoft.com/office/drawing/2014/main" id="{C0A4E51A-9699-44FF-8B2D-A6D3CBFC7930}"/>
                </a:ext>
              </a:extLst>
            </p:cNvPr>
            <p:cNvGrpSpPr/>
            <p:nvPr/>
          </p:nvGrpSpPr>
          <p:grpSpPr>
            <a:xfrm>
              <a:off x="1797069" y="2880105"/>
              <a:ext cx="798615" cy="647022"/>
              <a:chOff x="3624377" y="2061710"/>
              <a:chExt cx="798615" cy="647022"/>
            </a:xfrm>
          </p:grpSpPr>
          <p:sp>
            <p:nvSpPr>
              <p:cNvPr id="47" name="TextBox 46">
                <a:extLst>
                  <a:ext uri="{FF2B5EF4-FFF2-40B4-BE49-F238E27FC236}">
                    <a16:creationId xmlns:a16="http://schemas.microsoft.com/office/drawing/2014/main" id="{18F06CEB-E069-4EE9-8EAD-35047A2A2FF4}"/>
                  </a:ext>
                </a:extLst>
              </p:cNvPr>
              <p:cNvSpPr txBox="1"/>
              <p:nvPr/>
            </p:nvSpPr>
            <p:spPr>
              <a:xfrm>
                <a:off x="3624377" y="2061710"/>
                <a:ext cx="798615" cy="400110"/>
              </a:xfrm>
              <a:prstGeom prst="rect">
                <a:avLst/>
              </a:prstGeom>
              <a:noFill/>
            </p:spPr>
            <p:txBody>
              <a:bodyPr wrap="square" rtlCol="0">
                <a:spAutoFit/>
              </a:bodyPr>
              <a:lstStyle/>
              <a:p>
                <a:r>
                  <a:rPr lang="en-US" sz="2000" b="1" dirty="0">
                    <a:latin typeface="Lato" panose="020F0502020204030203" pitchFamily="34" charset="0"/>
                    <a:ea typeface="Lato" panose="020F0502020204030203" pitchFamily="34" charset="0"/>
                    <a:cs typeface="Lato" panose="020F0502020204030203" pitchFamily="34" charset="0"/>
                  </a:rPr>
                  <a:t>2014</a:t>
                </a:r>
              </a:p>
            </p:txBody>
          </p:sp>
          <p:grpSp>
            <p:nvGrpSpPr>
              <p:cNvPr id="48" name="Group 47">
                <a:extLst>
                  <a:ext uri="{FF2B5EF4-FFF2-40B4-BE49-F238E27FC236}">
                    <a16:creationId xmlns:a16="http://schemas.microsoft.com/office/drawing/2014/main" id="{04AD3DB7-C4CF-49C4-A080-173F5B577A98}"/>
                  </a:ext>
                </a:extLst>
              </p:cNvPr>
              <p:cNvGrpSpPr/>
              <p:nvPr/>
            </p:nvGrpSpPr>
            <p:grpSpPr>
              <a:xfrm>
                <a:off x="3677039" y="2528108"/>
                <a:ext cx="693291" cy="180624"/>
                <a:chOff x="1871822" y="5616406"/>
                <a:chExt cx="610631" cy="159087"/>
              </a:xfrm>
            </p:grpSpPr>
            <p:grpSp>
              <p:nvGrpSpPr>
                <p:cNvPr id="49" name="Group 48">
                  <a:extLst>
                    <a:ext uri="{FF2B5EF4-FFF2-40B4-BE49-F238E27FC236}">
                      <a16:creationId xmlns:a16="http://schemas.microsoft.com/office/drawing/2014/main" id="{0A47BF69-8C58-4273-B713-6409DF0D1015}"/>
                    </a:ext>
                  </a:extLst>
                </p:cNvPr>
                <p:cNvGrpSpPr/>
                <p:nvPr/>
              </p:nvGrpSpPr>
              <p:grpSpPr>
                <a:xfrm>
                  <a:off x="1871822" y="5616406"/>
                  <a:ext cx="159086" cy="159087"/>
                  <a:chOff x="1324575" y="5760204"/>
                  <a:chExt cx="305861" cy="305861"/>
                </a:xfrm>
              </p:grpSpPr>
              <p:sp>
                <p:nvSpPr>
                  <p:cNvPr id="56" name="Oval 55">
                    <a:extLst>
                      <a:ext uri="{FF2B5EF4-FFF2-40B4-BE49-F238E27FC236}">
                        <a16:creationId xmlns:a16="http://schemas.microsoft.com/office/drawing/2014/main" id="{2E30D8E0-8490-4688-8281-C1E9F74CF47A}"/>
                      </a:ext>
                    </a:extLst>
                  </p:cNvPr>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7" name="AutoShape 1">
                    <a:extLst>
                      <a:ext uri="{FF2B5EF4-FFF2-40B4-BE49-F238E27FC236}">
                        <a16:creationId xmlns:a16="http://schemas.microsoft.com/office/drawing/2014/main" id="{DA061F1E-4A2D-473B-AAEA-C0B55788395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50" name="Group 49">
                  <a:extLst>
                    <a:ext uri="{FF2B5EF4-FFF2-40B4-BE49-F238E27FC236}">
                      <a16:creationId xmlns:a16="http://schemas.microsoft.com/office/drawing/2014/main" id="{21CFB585-F82D-4FD8-B5FB-EC544248FF29}"/>
                    </a:ext>
                  </a:extLst>
                </p:cNvPr>
                <p:cNvGrpSpPr/>
                <p:nvPr/>
              </p:nvGrpSpPr>
              <p:grpSpPr>
                <a:xfrm>
                  <a:off x="2097594" y="5616406"/>
                  <a:ext cx="159086" cy="159087"/>
                  <a:chOff x="1684215" y="5760204"/>
                  <a:chExt cx="305861" cy="305861"/>
                </a:xfrm>
              </p:grpSpPr>
              <p:sp>
                <p:nvSpPr>
                  <p:cNvPr id="54" name="Oval 53">
                    <a:extLst>
                      <a:ext uri="{FF2B5EF4-FFF2-40B4-BE49-F238E27FC236}">
                        <a16:creationId xmlns:a16="http://schemas.microsoft.com/office/drawing/2014/main" id="{50A68CE4-9421-4BF5-A8C2-97D79CC0DF72}"/>
                      </a:ext>
                    </a:extLst>
                  </p:cNvPr>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5" name="AutoShape 21">
                    <a:extLst>
                      <a:ext uri="{FF2B5EF4-FFF2-40B4-BE49-F238E27FC236}">
                        <a16:creationId xmlns:a16="http://schemas.microsoft.com/office/drawing/2014/main" id="{4076CDBD-33BD-4111-BC33-7199D640414B}"/>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51" name="Group 50">
                  <a:extLst>
                    <a:ext uri="{FF2B5EF4-FFF2-40B4-BE49-F238E27FC236}">
                      <a16:creationId xmlns:a16="http://schemas.microsoft.com/office/drawing/2014/main" id="{3962FE6D-FF66-4525-B726-A7A09DE6F462}"/>
                    </a:ext>
                  </a:extLst>
                </p:cNvPr>
                <p:cNvGrpSpPr/>
                <p:nvPr/>
              </p:nvGrpSpPr>
              <p:grpSpPr>
                <a:xfrm>
                  <a:off x="2323367" y="5616406"/>
                  <a:ext cx="159086" cy="159087"/>
                  <a:chOff x="2177216" y="5760204"/>
                  <a:chExt cx="305861" cy="305861"/>
                </a:xfrm>
              </p:grpSpPr>
              <p:sp>
                <p:nvSpPr>
                  <p:cNvPr id="52" name="Oval 51">
                    <a:extLst>
                      <a:ext uri="{FF2B5EF4-FFF2-40B4-BE49-F238E27FC236}">
                        <a16:creationId xmlns:a16="http://schemas.microsoft.com/office/drawing/2014/main" id="{8C242297-C6B6-4A00-A2BD-D44BA34B8625}"/>
                      </a:ext>
                    </a:extLst>
                  </p:cNvPr>
                  <p:cNvSpPr/>
                  <p:nvPr/>
                </p:nvSpPr>
                <p:spPr>
                  <a:xfrm>
                    <a:off x="2177216"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3" name="AutoShape 18">
                    <a:extLst>
                      <a:ext uri="{FF2B5EF4-FFF2-40B4-BE49-F238E27FC236}">
                        <a16:creationId xmlns:a16="http://schemas.microsoft.com/office/drawing/2014/main" id="{E2F5CFCC-6A18-4F58-AE45-829770757D7D}"/>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86" name="Group 85">
            <a:extLst>
              <a:ext uri="{FF2B5EF4-FFF2-40B4-BE49-F238E27FC236}">
                <a16:creationId xmlns:a16="http://schemas.microsoft.com/office/drawing/2014/main" id="{3B8B6246-80B6-4C5B-9180-1BC53AC3D451}"/>
              </a:ext>
            </a:extLst>
          </p:cNvPr>
          <p:cNvGrpSpPr/>
          <p:nvPr/>
        </p:nvGrpSpPr>
        <p:grpSpPr>
          <a:xfrm>
            <a:off x="3685986" y="4938169"/>
            <a:ext cx="1560526" cy="1547974"/>
            <a:chOff x="3762313" y="3495313"/>
            <a:chExt cx="1560526" cy="1547974"/>
          </a:xfrm>
        </p:grpSpPr>
        <p:sp>
          <p:nvSpPr>
            <p:cNvPr id="62" name="Rectangle 61">
              <a:extLst>
                <a:ext uri="{FF2B5EF4-FFF2-40B4-BE49-F238E27FC236}">
                  <a16:creationId xmlns:a16="http://schemas.microsoft.com/office/drawing/2014/main" id="{AFDFBE3E-A5D2-462B-9C2F-ACD78412DB9E}"/>
                </a:ext>
              </a:extLst>
            </p:cNvPr>
            <p:cNvSpPr/>
            <p:nvPr/>
          </p:nvSpPr>
          <p:spPr>
            <a:xfrm>
              <a:off x="3762313" y="4142335"/>
              <a:ext cx="1560526" cy="900952"/>
            </a:xfrm>
            <a:prstGeom prst="rect">
              <a:avLst/>
            </a:prstGeom>
          </p:spPr>
          <p:txBody>
            <a:bodyPr wrap="square">
              <a:spAutoFit/>
            </a:bodyPr>
            <a:lstStyle/>
            <a:p>
              <a:pPr algn="ctr">
                <a:lnSpc>
                  <a:spcPts val="2200"/>
                </a:lnSpc>
              </a:pPr>
              <a:r>
                <a:rPr lang="en-US" sz="1200" dirty="0">
                  <a:latin typeface="Lato" panose="020F0502020204030203" pitchFamily="34" charset="0"/>
                  <a:ea typeface="Lato" panose="020F0502020204030203" pitchFamily="34" charset="0"/>
                  <a:cs typeface="Lato" panose="020F0502020204030203" pitchFamily="34" charset="0"/>
                </a:rPr>
                <a:t>Lorem Ipsum </a:t>
              </a:r>
              <a:r>
                <a:rPr lang="en-US" sz="1300" dirty="0">
                  <a:latin typeface="Lato" panose="020F0502020204030203" pitchFamily="34" charset="0"/>
                  <a:ea typeface="Lato" panose="020F0502020204030203" pitchFamily="34" charset="0"/>
                  <a:cs typeface="Lato" panose="020F0502020204030203" pitchFamily="34" charset="0"/>
                </a:rPr>
                <a:t>is </a:t>
              </a:r>
              <a:r>
                <a:rPr lang="en-US" sz="1200" dirty="0">
                  <a:latin typeface="Lato" panose="020F0502020204030203" pitchFamily="34" charset="0"/>
                  <a:ea typeface="Lato" panose="020F0502020204030203" pitchFamily="34" charset="0"/>
                  <a:cs typeface="Lato" panose="020F0502020204030203" pitchFamily="34" charset="0"/>
                </a:rPr>
                <a:t>simply dummy text of the printing</a:t>
              </a:r>
            </a:p>
          </p:txBody>
        </p:sp>
        <p:grpSp>
          <p:nvGrpSpPr>
            <p:cNvPr id="63" name="Group 62">
              <a:extLst>
                <a:ext uri="{FF2B5EF4-FFF2-40B4-BE49-F238E27FC236}">
                  <a16:creationId xmlns:a16="http://schemas.microsoft.com/office/drawing/2014/main" id="{1098AF83-08CD-4AC8-937C-373F69224FD3}"/>
                </a:ext>
              </a:extLst>
            </p:cNvPr>
            <p:cNvGrpSpPr/>
            <p:nvPr/>
          </p:nvGrpSpPr>
          <p:grpSpPr>
            <a:xfrm>
              <a:off x="4143269" y="3495313"/>
              <a:ext cx="798615" cy="647022"/>
              <a:chOff x="3624377" y="2061710"/>
              <a:chExt cx="798615" cy="647022"/>
            </a:xfrm>
          </p:grpSpPr>
          <p:sp>
            <p:nvSpPr>
              <p:cNvPr id="67" name="TextBox 66">
                <a:extLst>
                  <a:ext uri="{FF2B5EF4-FFF2-40B4-BE49-F238E27FC236}">
                    <a16:creationId xmlns:a16="http://schemas.microsoft.com/office/drawing/2014/main" id="{FA18E231-E00A-40D6-933B-80ADEDB7C107}"/>
                  </a:ext>
                </a:extLst>
              </p:cNvPr>
              <p:cNvSpPr txBox="1"/>
              <p:nvPr/>
            </p:nvSpPr>
            <p:spPr>
              <a:xfrm>
                <a:off x="3624377" y="2061710"/>
                <a:ext cx="798615" cy="400110"/>
              </a:xfrm>
              <a:prstGeom prst="rect">
                <a:avLst/>
              </a:prstGeom>
              <a:noFill/>
            </p:spPr>
            <p:txBody>
              <a:bodyPr wrap="square" rtlCol="0">
                <a:spAutoFit/>
              </a:bodyPr>
              <a:lstStyle/>
              <a:p>
                <a:r>
                  <a:rPr lang="en-US" sz="2000" b="1" dirty="0">
                    <a:latin typeface="Lato" panose="020F0502020204030203" pitchFamily="34" charset="0"/>
                    <a:ea typeface="Lato" panose="020F0502020204030203" pitchFamily="34" charset="0"/>
                    <a:cs typeface="Lato" panose="020F0502020204030203" pitchFamily="34" charset="0"/>
                  </a:rPr>
                  <a:t>2015</a:t>
                </a:r>
              </a:p>
            </p:txBody>
          </p:sp>
          <p:grpSp>
            <p:nvGrpSpPr>
              <p:cNvPr id="68" name="Group 67">
                <a:extLst>
                  <a:ext uri="{FF2B5EF4-FFF2-40B4-BE49-F238E27FC236}">
                    <a16:creationId xmlns:a16="http://schemas.microsoft.com/office/drawing/2014/main" id="{C3D0D13A-425F-4B39-A3AC-B43BE8FF42CC}"/>
                  </a:ext>
                </a:extLst>
              </p:cNvPr>
              <p:cNvGrpSpPr/>
              <p:nvPr/>
            </p:nvGrpSpPr>
            <p:grpSpPr>
              <a:xfrm>
                <a:off x="3677039" y="2528108"/>
                <a:ext cx="693291" cy="180624"/>
                <a:chOff x="1871822" y="5616406"/>
                <a:chExt cx="610631" cy="159087"/>
              </a:xfrm>
            </p:grpSpPr>
            <p:grpSp>
              <p:nvGrpSpPr>
                <p:cNvPr id="69" name="Group 68">
                  <a:extLst>
                    <a:ext uri="{FF2B5EF4-FFF2-40B4-BE49-F238E27FC236}">
                      <a16:creationId xmlns:a16="http://schemas.microsoft.com/office/drawing/2014/main" id="{30B80D4E-1D98-44CC-9B00-F9EC831EDBE5}"/>
                    </a:ext>
                  </a:extLst>
                </p:cNvPr>
                <p:cNvGrpSpPr/>
                <p:nvPr/>
              </p:nvGrpSpPr>
              <p:grpSpPr>
                <a:xfrm>
                  <a:off x="1871822" y="5616406"/>
                  <a:ext cx="159086" cy="159087"/>
                  <a:chOff x="1324575" y="5760204"/>
                  <a:chExt cx="305861" cy="305861"/>
                </a:xfrm>
              </p:grpSpPr>
              <p:sp>
                <p:nvSpPr>
                  <p:cNvPr id="84" name="Oval 83">
                    <a:extLst>
                      <a:ext uri="{FF2B5EF4-FFF2-40B4-BE49-F238E27FC236}">
                        <a16:creationId xmlns:a16="http://schemas.microsoft.com/office/drawing/2014/main" id="{A72E04C1-4567-4063-A4E5-E93156F639BA}"/>
                      </a:ext>
                    </a:extLst>
                  </p:cNvPr>
                  <p:cNvSpPr/>
                  <p:nvPr/>
                </p:nvSpPr>
                <p:spPr>
                  <a:xfrm>
                    <a:off x="132457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5" name="AutoShape 1">
                    <a:extLst>
                      <a:ext uri="{FF2B5EF4-FFF2-40B4-BE49-F238E27FC236}">
                        <a16:creationId xmlns:a16="http://schemas.microsoft.com/office/drawing/2014/main" id="{40131E10-7246-4745-9473-D384773FCAB6}"/>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74" name="Group 73">
                  <a:extLst>
                    <a:ext uri="{FF2B5EF4-FFF2-40B4-BE49-F238E27FC236}">
                      <a16:creationId xmlns:a16="http://schemas.microsoft.com/office/drawing/2014/main" id="{E6786B00-E9B9-4D3E-932F-17E95CB7C039}"/>
                    </a:ext>
                  </a:extLst>
                </p:cNvPr>
                <p:cNvGrpSpPr/>
                <p:nvPr/>
              </p:nvGrpSpPr>
              <p:grpSpPr>
                <a:xfrm>
                  <a:off x="2097594" y="5616406"/>
                  <a:ext cx="159086" cy="159087"/>
                  <a:chOff x="1684215" y="5760204"/>
                  <a:chExt cx="305861" cy="305861"/>
                </a:xfrm>
              </p:grpSpPr>
              <p:sp>
                <p:nvSpPr>
                  <p:cNvPr id="82" name="Oval 81">
                    <a:extLst>
                      <a:ext uri="{FF2B5EF4-FFF2-40B4-BE49-F238E27FC236}">
                        <a16:creationId xmlns:a16="http://schemas.microsoft.com/office/drawing/2014/main" id="{57E57358-7A5C-4AB0-AFF7-064EA568D682}"/>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83" name="AutoShape 21">
                    <a:extLst>
                      <a:ext uri="{FF2B5EF4-FFF2-40B4-BE49-F238E27FC236}">
                        <a16:creationId xmlns:a16="http://schemas.microsoft.com/office/drawing/2014/main" id="{3A5998CC-349E-4AFE-B969-F8BFC5F5D389}"/>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75" name="Group 74">
                  <a:extLst>
                    <a:ext uri="{FF2B5EF4-FFF2-40B4-BE49-F238E27FC236}">
                      <a16:creationId xmlns:a16="http://schemas.microsoft.com/office/drawing/2014/main" id="{9E83F5BC-EF42-4F7E-8B77-5AE35A07C078}"/>
                    </a:ext>
                  </a:extLst>
                </p:cNvPr>
                <p:cNvGrpSpPr/>
                <p:nvPr/>
              </p:nvGrpSpPr>
              <p:grpSpPr>
                <a:xfrm>
                  <a:off x="2323367" y="5616406"/>
                  <a:ext cx="159086" cy="159087"/>
                  <a:chOff x="2177216" y="5760204"/>
                  <a:chExt cx="305861" cy="305861"/>
                </a:xfrm>
              </p:grpSpPr>
              <p:sp>
                <p:nvSpPr>
                  <p:cNvPr id="78" name="Oval 77">
                    <a:extLst>
                      <a:ext uri="{FF2B5EF4-FFF2-40B4-BE49-F238E27FC236}">
                        <a16:creationId xmlns:a16="http://schemas.microsoft.com/office/drawing/2014/main" id="{D7E64304-0E41-4C55-94B1-AA3E5860AAF9}"/>
                      </a:ext>
                    </a:extLst>
                  </p:cNvPr>
                  <p:cNvSpPr/>
                  <p:nvPr/>
                </p:nvSpPr>
                <p:spPr>
                  <a:xfrm>
                    <a:off x="2177216"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79" name="AutoShape 18">
                    <a:extLst>
                      <a:ext uri="{FF2B5EF4-FFF2-40B4-BE49-F238E27FC236}">
                        <a16:creationId xmlns:a16="http://schemas.microsoft.com/office/drawing/2014/main" id="{DE921F82-D9FD-4AA7-B475-4A0B88970480}"/>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87" name="Group 86">
            <a:extLst>
              <a:ext uri="{FF2B5EF4-FFF2-40B4-BE49-F238E27FC236}">
                <a16:creationId xmlns:a16="http://schemas.microsoft.com/office/drawing/2014/main" id="{CF289EB4-915C-439B-976B-0A5CB86B9E45}"/>
              </a:ext>
            </a:extLst>
          </p:cNvPr>
          <p:cNvGrpSpPr/>
          <p:nvPr/>
        </p:nvGrpSpPr>
        <p:grpSpPr>
          <a:xfrm>
            <a:off x="5366080" y="4240781"/>
            <a:ext cx="1560526" cy="1547974"/>
            <a:chOff x="3762313" y="3495313"/>
            <a:chExt cx="1560526" cy="1547974"/>
          </a:xfrm>
        </p:grpSpPr>
        <p:sp>
          <p:nvSpPr>
            <p:cNvPr id="88" name="Rectangle 87">
              <a:extLst>
                <a:ext uri="{FF2B5EF4-FFF2-40B4-BE49-F238E27FC236}">
                  <a16:creationId xmlns:a16="http://schemas.microsoft.com/office/drawing/2014/main" id="{9C1C17C5-F854-468D-9785-0C2657E17364}"/>
                </a:ext>
              </a:extLst>
            </p:cNvPr>
            <p:cNvSpPr/>
            <p:nvPr/>
          </p:nvSpPr>
          <p:spPr>
            <a:xfrm>
              <a:off x="3762313" y="4142335"/>
              <a:ext cx="1560526" cy="900952"/>
            </a:xfrm>
            <a:prstGeom prst="rect">
              <a:avLst/>
            </a:prstGeom>
          </p:spPr>
          <p:txBody>
            <a:bodyPr wrap="square">
              <a:spAutoFit/>
            </a:bodyPr>
            <a:lstStyle/>
            <a:p>
              <a:pPr algn="ctr">
                <a:lnSpc>
                  <a:spcPts val="2200"/>
                </a:lnSpc>
              </a:pPr>
              <a:r>
                <a:rPr lang="en-US" sz="1200" dirty="0">
                  <a:latin typeface="Lato" panose="020F0502020204030203" pitchFamily="34" charset="0"/>
                  <a:ea typeface="Lato" panose="020F0502020204030203" pitchFamily="34" charset="0"/>
                  <a:cs typeface="Lato" panose="020F0502020204030203" pitchFamily="34" charset="0"/>
                </a:rPr>
                <a:t>Lorem Ipsum </a:t>
              </a:r>
              <a:r>
                <a:rPr lang="en-US" sz="1300" dirty="0">
                  <a:latin typeface="Lato" panose="020F0502020204030203" pitchFamily="34" charset="0"/>
                  <a:ea typeface="Lato" panose="020F0502020204030203" pitchFamily="34" charset="0"/>
                  <a:cs typeface="Lato" panose="020F0502020204030203" pitchFamily="34" charset="0"/>
                </a:rPr>
                <a:t>is </a:t>
              </a:r>
              <a:r>
                <a:rPr lang="en-US" sz="1200" dirty="0">
                  <a:latin typeface="Lato" panose="020F0502020204030203" pitchFamily="34" charset="0"/>
                  <a:ea typeface="Lato" panose="020F0502020204030203" pitchFamily="34" charset="0"/>
                  <a:cs typeface="Lato" panose="020F0502020204030203" pitchFamily="34" charset="0"/>
                </a:rPr>
                <a:t>simply dummy text of the printing</a:t>
              </a:r>
            </a:p>
          </p:txBody>
        </p:sp>
        <p:grpSp>
          <p:nvGrpSpPr>
            <p:cNvPr id="91" name="Group 90">
              <a:extLst>
                <a:ext uri="{FF2B5EF4-FFF2-40B4-BE49-F238E27FC236}">
                  <a16:creationId xmlns:a16="http://schemas.microsoft.com/office/drawing/2014/main" id="{331BD890-7848-414E-B7C2-C883479E754B}"/>
                </a:ext>
              </a:extLst>
            </p:cNvPr>
            <p:cNvGrpSpPr/>
            <p:nvPr/>
          </p:nvGrpSpPr>
          <p:grpSpPr>
            <a:xfrm>
              <a:off x="4143269" y="3495313"/>
              <a:ext cx="798615" cy="647022"/>
              <a:chOff x="3624377" y="2061710"/>
              <a:chExt cx="798615" cy="647022"/>
            </a:xfrm>
          </p:grpSpPr>
          <p:sp>
            <p:nvSpPr>
              <p:cNvPr id="92" name="TextBox 91">
                <a:extLst>
                  <a:ext uri="{FF2B5EF4-FFF2-40B4-BE49-F238E27FC236}">
                    <a16:creationId xmlns:a16="http://schemas.microsoft.com/office/drawing/2014/main" id="{D961147D-7A9B-4C5B-BED8-904F12CF716E}"/>
                  </a:ext>
                </a:extLst>
              </p:cNvPr>
              <p:cNvSpPr txBox="1"/>
              <p:nvPr/>
            </p:nvSpPr>
            <p:spPr>
              <a:xfrm>
                <a:off x="3624377" y="2061710"/>
                <a:ext cx="798615" cy="400110"/>
              </a:xfrm>
              <a:prstGeom prst="rect">
                <a:avLst/>
              </a:prstGeom>
              <a:noFill/>
            </p:spPr>
            <p:txBody>
              <a:bodyPr wrap="square" rtlCol="0">
                <a:spAutoFit/>
              </a:bodyPr>
              <a:lstStyle/>
              <a:p>
                <a:r>
                  <a:rPr lang="en-US" sz="2000" b="1" dirty="0">
                    <a:latin typeface="Lato" panose="020F0502020204030203" pitchFamily="34" charset="0"/>
                    <a:ea typeface="Lato" panose="020F0502020204030203" pitchFamily="34" charset="0"/>
                    <a:cs typeface="Lato" panose="020F0502020204030203" pitchFamily="34" charset="0"/>
                  </a:rPr>
                  <a:t>2016</a:t>
                </a:r>
              </a:p>
            </p:txBody>
          </p:sp>
          <p:grpSp>
            <p:nvGrpSpPr>
              <p:cNvPr id="93" name="Group 92">
                <a:extLst>
                  <a:ext uri="{FF2B5EF4-FFF2-40B4-BE49-F238E27FC236}">
                    <a16:creationId xmlns:a16="http://schemas.microsoft.com/office/drawing/2014/main" id="{43290F38-49F7-412B-9233-5EFC38E71BE8}"/>
                  </a:ext>
                </a:extLst>
              </p:cNvPr>
              <p:cNvGrpSpPr/>
              <p:nvPr/>
            </p:nvGrpSpPr>
            <p:grpSpPr>
              <a:xfrm>
                <a:off x="3677039" y="2528108"/>
                <a:ext cx="693291" cy="180624"/>
                <a:chOff x="1871822" y="5616406"/>
                <a:chExt cx="610631" cy="159087"/>
              </a:xfrm>
            </p:grpSpPr>
            <p:grpSp>
              <p:nvGrpSpPr>
                <p:cNvPr id="94" name="Group 93">
                  <a:extLst>
                    <a:ext uri="{FF2B5EF4-FFF2-40B4-BE49-F238E27FC236}">
                      <a16:creationId xmlns:a16="http://schemas.microsoft.com/office/drawing/2014/main" id="{067091AD-B65D-433B-ABE8-6F5EFB6B070C}"/>
                    </a:ext>
                  </a:extLst>
                </p:cNvPr>
                <p:cNvGrpSpPr/>
                <p:nvPr/>
              </p:nvGrpSpPr>
              <p:grpSpPr>
                <a:xfrm>
                  <a:off x="1871822" y="5616406"/>
                  <a:ext cx="159086" cy="159087"/>
                  <a:chOff x="1324575" y="5760204"/>
                  <a:chExt cx="305861" cy="305861"/>
                </a:xfrm>
              </p:grpSpPr>
              <p:sp>
                <p:nvSpPr>
                  <p:cNvPr id="105" name="Oval 104">
                    <a:extLst>
                      <a:ext uri="{FF2B5EF4-FFF2-40B4-BE49-F238E27FC236}">
                        <a16:creationId xmlns:a16="http://schemas.microsoft.com/office/drawing/2014/main" id="{F5DB8F99-3598-444F-9B08-4B6CEB12E277}"/>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6" name="AutoShape 1">
                    <a:extLst>
                      <a:ext uri="{FF2B5EF4-FFF2-40B4-BE49-F238E27FC236}">
                        <a16:creationId xmlns:a16="http://schemas.microsoft.com/office/drawing/2014/main" id="{FECAACAD-E09B-4311-8227-14E897B58756}"/>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95" name="Group 94">
                  <a:extLst>
                    <a:ext uri="{FF2B5EF4-FFF2-40B4-BE49-F238E27FC236}">
                      <a16:creationId xmlns:a16="http://schemas.microsoft.com/office/drawing/2014/main" id="{A35C23AE-79ED-4F5C-8F65-AF6A31917242}"/>
                    </a:ext>
                  </a:extLst>
                </p:cNvPr>
                <p:cNvGrpSpPr/>
                <p:nvPr/>
              </p:nvGrpSpPr>
              <p:grpSpPr>
                <a:xfrm>
                  <a:off x="2097594" y="5616406"/>
                  <a:ext cx="159086" cy="159087"/>
                  <a:chOff x="1684215" y="5760204"/>
                  <a:chExt cx="305861" cy="305861"/>
                </a:xfrm>
              </p:grpSpPr>
              <p:sp>
                <p:nvSpPr>
                  <p:cNvPr id="103" name="Oval 102">
                    <a:extLst>
                      <a:ext uri="{FF2B5EF4-FFF2-40B4-BE49-F238E27FC236}">
                        <a16:creationId xmlns:a16="http://schemas.microsoft.com/office/drawing/2014/main" id="{69A699D9-4002-41B1-A5E5-043490C98B5C}"/>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4" name="AutoShape 21">
                    <a:extLst>
                      <a:ext uri="{FF2B5EF4-FFF2-40B4-BE49-F238E27FC236}">
                        <a16:creationId xmlns:a16="http://schemas.microsoft.com/office/drawing/2014/main" id="{E8F73C56-1BE3-4B95-9D75-FD9160114ED8}"/>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96" name="Group 95">
                  <a:extLst>
                    <a:ext uri="{FF2B5EF4-FFF2-40B4-BE49-F238E27FC236}">
                      <a16:creationId xmlns:a16="http://schemas.microsoft.com/office/drawing/2014/main" id="{390F69C9-7C2A-477A-927D-C093EA048A4D}"/>
                    </a:ext>
                  </a:extLst>
                </p:cNvPr>
                <p:cNvGrpSpPr/>
                <p:nvPr/>
              </p:nvGrpSpPr>
              <p:grpSpPr>
                <a:xfrm>
                  <a:off x="2323367" y="5616406"/>
                  <a:ext cx="159086" cy="159087"/>
                  <a:chOff x="2177216" y="5760204"/>
                  <a:chExt cx="305861" cy="305861"/>
                </a:xfrm>
              </p:grpSpPr>
              <p:sp>
                <p:nvSpPr>
                  <p:cNvPr id="98" name="Oval 97">
                    <a:extLst>
                      <a:ext uri="{FF2B5EF4-FFF2-40B4-BE49-F238E27FC236}">
                        <a16:creationId xmlns:a16="http://schemas.microsoft.com/office/drawing/2014/main" id="{CB10E8BF-E646-43D4-8C64-12004EB84F7B}"/>
                      </a:ext>
                    </a:extLst>
                  </p:cNvPr>
                  <p:cNvSpPr/>
                  <p:nvPr/>
                </p:nvSpPr>
                <p:spPr>
                  <a:xfrm>
                    <a:off x="2177216"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02" name="AutoShape 18">
                    <a:extLst>
                      <a:ext uri="{FF2B5EF4-FFF2-40B4-BE49-F238E27FC236}">
                        <a16:creationId xmlns:a16="http://schemas.microsoft.com/office/drawing/2014/main" id="{3A3ED752-712A-432B-BAFF-0A965A2D9FB7}"/>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135" name="Group 134">
            <a:extLst>
              <a:ext uri="{FF2B5EF4-FFF2-40B4-BE49-F238E27FC236}">
                <a16:creationId xmlns:a16="http://schemas.microsoft.com/office/drawing/2014/main" id="{6878FD0A-63A6-4B1A-9DEC-A4AB8E83D847}"/>
              </a:ext>
            </a:extLst>
          </p:cNvPr>
          <p:cNvGrpSpPr/>
          <p:nvPr/>
        </p:nvGrpSpPr>
        <p:grpSpPr>
          <a:xfrm>
            <a:off x="7475074" y="4614658"/>
            <a:ext cx="1560526" cy="1547974"/>
            <a:chOff x="3762313" y="3495313"/>
            <a:chExt cx="1560526" cy="1547974"/>
          </a:xfrm>
        </p:grpSpPr>
        <p:sp>
          <p:nvSpPr>
            <p:cNvPr id="136" name="Rectangle 135">
              <a:extLst>
                <a:ext uri="{FF2B5EF4-FFF2-40B4-BE49-F238E27FC236}">
                  <a16:creationId xmlns:a16="http://schemas.microsoft.com/office/drawing/2014/main" id="{5C030B68-DAD6-4E2A-96BB-B25D8A7B7807}"/>
                </a:ext>
              </a:extLst>
            </p:cNvPr>
            <p:cNvSpPr/>
            <p:nvPr/>
          </p:nvSpPr>
          <p:spPr>
            <a:xfrm>
              <a:off x="3762313" y="4142335"/>
              <a:ext cx="1560526" cy="900952"/>
            </a:xfrm>
            <a:prstGeom prst="rect">
              <a:avLst/>
            </a:prstGeom>
          </p:spPr>
          <p:txBody>
            <a:bodyPr wrap="square">
              <a:spAutoFit/>
            </a:bodyPr>
            <a:lstStyle/>
            <a:p>
              <a:pPr algn="ctr">
                <a:lnSpc>
                  <a:spcPts val="2200"/>
                </a:lnSpc>
              </a:pPr>
              <a:r>
                <a:rPr lang="en-US" sz="1200" dirty="0">
                  <a:latin typeface="Lato" panose="020F0502020204030203" pitchFamily="34" charset="0"/>
                  <a:ea typeface="Lato" panose="020F0502020204030203" pitchFamily="34" charset="0"/>
                  <a:cs typeface="Lato" panose="020F0502020204030203" pitchFamily="34" charset="0"/>
                </a:rPr>
                <a:t>Lorem Ipsum </a:t>
              </a:r>
              <a:r>
                <a:rPr lang="en-US" sz="1300" dirty="0">
                  <a:latin typeface="Lato" panose="020F0502020204030203" pitchFamily="34" charset="0"/>
                  <a:ea typeface="Lato" panose="020F0502020204030203" pitchFamily="34" charset="0"/>
                  <a:cs typeface="Lato" panose="020F0502020204030203" pitchFamily="34" charset="0"/>
                </a:rPr>
                <a:t>is </a:t>
              </a:r>
              <a:r>
                <a:rPr lang="en-US" sz="1200" dirty="0">
                  <a:latin typeface="Lato" panose="020F0502020204030203" pitchFamily="34" charset="0"/>
                  <a:ea typeface="Lato" panose="020F0502020204030203" pitchFamily="34" charset="0"/>
                  <a:cs typeface="Lato" panose="020F0502020204030203" pitchFamily="34" charset="0"/>
                </a:rPr>
                <a:t>simply dummy text of the printing</a:t>
              </a:r>
            </a:p>
          </p:txBody>
        </p:sp>
        <p:grpSp>
          <p:nvGrpSpPr>
            <p:cNvPr id="137" name="Group 136">
              <a:extLst>
                <a:ext uri="{FF2B5EF4-FFF2-40B4-BE49-F238E27FC236}">
                  <a16:creationId xmlns:a16="http://schemas.microsoft.com/office/drawing/2014/main" id="{7269776B-9B5C-43B3-B673-7B8CA3CB67F3}"/>
                </a:ext>
              </a:extLst>
            </p:cNvPr>
            <p:cNvGrpSpPr/>
            <p:nvPr/>
          </p:nvGrpSpPr>
          <p:grpSpPr>
            <a:xfrm>
              <a:off x="4143269" y="3495313"/>
              <a:ext cx="798615" cy="647022"/>
              <a:chOff x="3624377" y="2061710"/>
              <a:chExt cx="798615" cy="647022"/>
            </a:xfrm>
          </p:grpSpPr>
          <p:sp>
            <p:nvSpPr>
              <p:cNvPr id="138" name="TextBox 137">
                <a:extLst>
                  <a:ext uri="{FF2B5EF4-FFF2-40B4-BE49-F238E27FC236}">
                    <a16:creationId xmlns:a16="http://schemas.microsoft.com/office/drawing/2014/main" id="{828FAA25-4B5A-4C65-8018-9D29686D8A1E}"/>
                  </a:ext>
                </a:extLst>
              </p:cNvPr>
              <p:cNvSpPr txBox="1"/>
              <p:nvPr/>
            </p:nvSpPr>
            <p:spPr>
              <a:xfrm>
                <a:off x="3624377" y="2061710"/>
                <a:ext cx="798615" cy="400110"/>
              </a:xfrm>
              <a:prstGeom prst="rect">
                <a:avLst/>
              </a:prstGeom>
              <a:noFill/>
            </p:spPr>
            <p:txBody>
              <a:bodyPr wrap="square" rtlCol="0">
                <a:spAutoFit/>
              </a:bodyPr>
              <a:lstStyle/>
              <a:p>
                <a:r>
                  <a:rPr lang="en-US" sz="2000" b="1" dirty="0">
                    <a:latin typeface="Lato" panose="020F0502020204030203" pitchFamily="34" charset="0"/>
                    <a:ea typeface="Lato" panose="020F0502020204030203" pitchFamily="34" charset="0"/>
                    <a:cs typeface="Lato" panose="020F0502020204030203" pitchFamily="34" charset="0"/>
                  </a:rPr>
                  <a:t>2015</a:t>
                </a:r>
              </a:p>
            </p:txBody>
          </p:sp>
          <p:grpSp>
            <p:nvGrpSpPr>
              <p:cNvPr id="139" name="Group 138">
                <a:extLst>
                  <a:ext uri="{FF2B5EF4-FFF2-40B4-BE49-F238E27FC236}">
                    <a16:creationId xmlns:a16="http://schemas.microsoft.com/office/drawing/2014/main" id="{951D5A15-6E27-4DFE-B241-DBA85727A4CB}"/>
                  </a:ext>
                </a:extLst>
              </p:cNvPr>
              <p:cNvGrpSpPr/>
              <p:nvPr/>
            </p:nvGrpSpPr>
            <p:grpSpPr>
              <a:xfrm>
                <a:off x="3677039" y="2528108"/>
                <a:ext cx="693291" cy="180624"/>
                <a:chOff x="1871822" y="5616406"/>
                <a:chExt cx="610631" cy="159087"/>
              </a:xfrm>
            </p:grpSpPr>
            <p:grpSp>
              <p:nvGrpSpPr>
                <p:cNvPr id="140" name="Group 139">
                  <a:extLst>
                    <a:ext uri="{FF2B5EF4-FFF2-40B4-BE49-F238E27FC236}">
                      <a16:creationId xmlns:a16="http://schemas.microsoft.com/office/drawing/2014/main" id="{F47EB903-1E11-4890-80E3-F1776E29D3C9}"/>
                    </a:ext>
                  </a:extLst>
                </p:cNvPr>
                <p:cNvGrpSpPr/>
                <p:nvPr/>
              </p:nvGrpSpPr>
              <p:grpSpPr>
                <a:xfrm>
                  <a:off x="1871822" y="5616406"/>
                  <a:ext cx="159086" cy="159087"/>
                  <a:chOff x="1324575" y="5760204"/>
                  <a:chExt cx="305861" cy="305861"/>
                </a:xfrm>
              </p:grpSpPr>
              <p:sp>
                <p:nvSpPr>
                  <p:cNvPr id="147" name="Oval 146">
                    <a:extLst>
                      <a:ext uri="{FF2B5EF4-FFF2-40B4-BE49-F238E27FC236}">
                        <a16:creationId xmlns:a16="http://schemas.microsoft.com/office/drawing/2014/main" id="{AE95D167-782E-4CF2-8E5C-20ECFE824234}"/>
                      </a:ext>
                    </a:extLst>
                  </p:cNvPr>
                  <p:cNvSpPr/>
                  <p:nvPr/>
                </p:nvSpPr>
                <p:spPr>
                  <a:xfrm>
                    <a:off x="132457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8" name="AutoShape 1">
                    <a:extLst>
                      <a:ext uri="{FF2B5EF4-FFF2-40B4-BE49-F238E27FC236}">
                        <a16:creationId xmlns:a16="http://schemas.microsoft.com/office/drawing/2014/main" id="{81E751C8-8BC5-4F63-BBA3-78350022007D}"/>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41" name="Group 140">
                  <a:extLst>
                    <a:ext uri="{FF2B5EF4-FFF2-40B4-BE49-F238E27FC236}">
                      <a16:creationId xmlns:a16="http://schemas.microsoft.com/office/drawing/2014/main" id="{0E8CED90-4280-4555-A02E-01221DE56CBB}"/>
                    </a:ext>
                  </a:extLst>
                </p:cNvPr>
                <p:cNvGrpSpPr/>
                <p:nvPr/>
              </p:nvGrpSpPr>
              <p:grpSpPr>
                <a:xfrm>
                  <a:off x="2097594" y="5616406"/>
                  <a:ext cx="159086" cy="159087"/>
                  <a:chOff x="1684215" y="5760204"/>
                  <a:chExt cx="305861" cy="305861"/>
                </a:xfrm>
              </p:grpSpPr>
              <p:sp>
                <p:nvSpPr>
                  <p:cNvPr id="145" name="Oval 144">
                    <a:extLst>
                      <a:ext uri="{FF2B5EF4-FFF2-40B4-BE49-F238E27FC236}">
                        <a16:creationId xmlns:a16="http://schemas.microsoft.com/office/drawing/2014/main" id="{2B2D3E3E-D14D-4933-9659-C52F3B8364A4}"/>
                      </a:ext>
                    </a:extLst>
                  </p:cNvPr>
                  <p:cNvSpPr/>
                  <p:nvPr/>
                </p:nvSpPr>
                <p:spPr>
                  <a:xfrm>
                    <a:off x="1684215"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6" name="AutoShape 21">
                    <a:extLst>
                      <a:ext uri="{FF2B5EF4-FFF2-40B4-BE49-F238E27FC236}">
                        <a16:creationId xmlns:a16="http://schemas.microsoft.com/office/drawing/2014/main" id="{CE6006EA-6F96-4ABA-BC5F-806EE988D899}"/>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42" name="Group 141">
                  <a:extLst>
                    <a:ext uri="{FF2B5EF4-FFF2-40B4-BE49-F238E27FC236}">
                      <a16:creationId xmlns:a16="http://schemas.microsoft.com/office/drawing/2014/main" id="{BDA8E54E-062B-4E71-9CD3-8280765A5081}"/>
                    </a:ext>
                  </a:extLst>
                </p:cNvPr>
                <p:cNvGrpSpPr/>
                <p:nvPr/>
              </p:nvGrpSpPr>
              <p:grpSpPr>
                <a:xfrm>
                  <a:off x="2323367" y="5616406"/>
                  <a:ext cx="159086" cy="159087"/>
                  <a:chOff x="2177216" y="5760204"/>
                  <a:chExt cx="305861" cy="305861"/>
                </a:xfrm>
              </p:grpSpPr>
              <p:sp>
                <p:nvSpPr>
                  <p:cNvPr id="143" name="Oval 142">
                    <a:extLst>
                      <a:ext uri="{FF2B5EF4-FFF2-40B4-BE49-F238E27FC236}">
                        <a16:creationId xmlns:a16="http://schemas.microsoft.com/office/drawing/2014/main" id="{EBA18A70-22B2-4F46-A9A0-E2CEEAB5661C}"/>
                      </a:ext>
                    </a:extLst>
                  </p:cNvPr>
                  <p:cNvSpPr/>
                  <p:nvPr/>
                </p:nvSpPr>
                <p:spPr>
                  <a:xfrm>
                    <a:off x="2177216" y="5760204"/>
                    <a:ext cx="305861" cy="30586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44" name="AutoShape 18">
                    <a:extLst>
                      <a:ext uri="{FF2B5EF4-FFF2-40B4-BE49-F238E27FC236}">
                        <a16:creationId xmlns:a16="http://schemas.microsoft.com/office/drawing/2014/main" id="{E28E7088-A25A-4B3D-AC3F-8BF1647C9DD5}"/>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grpSp>
        <p:nvGrpSpPr>
          <p:cNvPr id="149" name="Group 148">
            <a:extLst>
              <a:ext uri="{FF2B5EF4-FFF2-40B4-BE49-F238E27FC236}">
                <a16:creationId xmlns:a16="http://schemas.microsoft.com/office/drawing/2014/main" id="{EF980336-B3CE-484B-B517-F794EFCFBD51}"/>
              </a:ext>
            </a:extLst>
          </p:cNvPr>
          <p:cNvGrpSpPr/>
          <p:nvPr/>
        </p:nvGrpSpPr>
        <p:grpSpPr>
          <a:xfrm>
            <a:off x="9453469" y="5105404"/>
            <a:ext cx="1560526" cy="1303612"/>
            <a:chOff x="3762313" y="3495313"/>
            <a:chExt cx="1560526" cy="1303612"/>
          </a:xfrm>
        </p:grpSpPr>
        <p:sp>
          <p:nvSpPr>
            <p:cNvPr id="150" name="Rectangle 149">
              <a:extLst>
                <a:ext uri="{FF2B5EF4-FFF2-40B4-BE49-F238E27FC236}">
                  <a16:creationId xmlns:a16="http://schemas.microsoft.com/office/drawing/2014/main" id="{7C33198C-6523-4552-B780-470CE9B94E8B}"/>
                </a:ext>
              </a:extLst>
            </p:cNvPr>
            <p:cNvSpPr/>
            <p:nvPr/>
          </p:nvSpPr>
          <p:spPr>
            <a:xfrm>
              <a:off x="3762313" y="4142335"/>
              <a:ext cx="1560526" cy="656590"/>
            </a:xfrm>
            <a:prstGeom prst="rect">
              <a:avLst/>
            </a:prstGeom>
          </p:spPr>
          <p:txBody>
            <a:bodyPr wrap="square">
              <a:spAutoFit/>
            </a:bodyPr>
            <a:lstStyle/>
            <a:p>
              <a:pPr algn="ctr">
                <a:lnSpc>
                  <a:spcPts val="2200"/>
                </a:lnSpc>
              </a:pPr>
              <a:r>
                <a:rPr lang="en-US" sz="1200" dirty="0">
                  <a:latin typeface="Lato" panose="020F0502020204030203" pitchFamily="34" charset="0"/>
                  <a:ea typeface="Lato" panose="020F0502020204030203" pitchFamily="34" charset="0"/>
                  <a:cs typeface="Lato" panose="020F0502020204030203" pitchFamily="34" charset="0"/>
                </a:rPr>
                <a:t>Lorem Ipsum </a:t>
              </a:r>
              <a:r>
                <a:rPr lang="en-US" sz="1300" dirty="0">
                  <a:latin typeface="Lato" panose="020F0502020204030203" pitchFamily="34" charset="0"/>
                  <a:ea typeface="Lato" panose="020F0502020204030203" pitchFamily="34" charset="0"/>
                  <a:cs typeface="Lato" panose="020F0502020204030203" pitchFamily="34" charset="0"/>
                </a:rPr>
                <a:t>is </a:t>
              </a:r>
              <a:r>
                <a:rPr lang="en-US" sz="1200" dirty="0">
                  <a:latin typeface="Lato" panose="020F0502020204030203" pitchFamily="34" charset="0"/>
                  <a:ea typeface="Lato" panose="020F0502020204030203" pitchFamily="34" charset="0"/>
                  <a:cs typeface="Lato" panose="020F0502020204030203" pitchFamily="34" charset="0"/>
                </a:rPr>
                <a:t>of the printing</a:t>
              </a:r>
            </a:p>
          </p:txBody>
        </p:sp>
        <p:grpSp>
          <p:nvGrpSpPr>
            <p:cNvPr id="151" name="Group 150">
              <a:extLst>
                <a:ext uri="{FF2B5EF4-FFF2-40B4-BE49-F238E27FC236}">
                  <a16:creationId xmlns:a16="http://schemas.microsoft.com/office/drawing/2014/main" id="{B87CB0A4-4046-4096-BDFA-25276804DB08}"/>
                </a:ext>
              </a:extLst>
            </p:cNvPr>
            <p:cNvGrpSpPr/>
            <p:nvPr/>
          </p:nvGrpSpPr>
          <p:grpSpPr>
            <a:xfrm>
              <a:off x="4143269" y="3495313"/>
              <a:ext cx="798615" cy="647022"/>
              <a:chOff x="3624377" y="2061710"/>
              <a:chExt cx="798615" cy="647022"/>
            </a:xfrm>
          </p:grpSpPr>
          <p:sp>
            <p:nvSpPr>
              <p:cNvPr id="152" name="TextBox 151">
                <a:extLst>
                  <a:ext uri="{FF2B5EF4-FFF2-40B4-BE49-F238E27FC236}">
                    <a16:creationId xmlns:a16="http://schemas.microsoft.com/office/drawing/2014/main" id="{23B6A4A9-1B45-49F7-AB8F-25910A86825E}"/>
                  </a:ext>
                </a:extLst>
              </p:cNvPr>
              <p:cNvSpPr txBox="1"/>
              <p:nvPr/>
            </p:nvSpPr>
            <p:spPr>
              <a:xfrm>
                <a:off x="3624377" y="2061710"/>
                <a:ext cx="798615" cy="400110"/>
              </a:xfrm>
              <a:prstGeom prst="rect">
                <a:avLst/>
              </a:prstGeom>
              <a:noFill/>
            </p:spPr>
            <p:txBody>
              <a:bodyPr wrap="square" rtlCol="0">
                <a:spAutoFit/>
              </a:bodyPr>
              <a:lstStyle/>
              <a:p>
                <a:r>
                  <a:rPr lang="en-US" sz="2000" b="1" dirty="0">
                    <a:latin typeface="Lato" panose="020F0502020204030203" pitchFamily="34" charset="0"/>
                    <a:ea typeface="Lato" panose="020F0502020204030203" pitchFamily="34" charset="0"/>
                    <a:cs typeface="Lato" panose="020F0502020204030203" pitchFamily="34" charset="0"/>
                  </a:rPr>
                  <a:t>2015</a:t>
                </a:r>
              </a:p>
            </p:txBody>
          </p:sp>
          <p:grpSp>
            <p:nvGrpSpPr>
              <p:cNvPr id="153" name="Group 152">
                <a:extLst>
                  <a:ext uri="{FF2B5EF4-FFF2-40B4-BE49-F238E27FC236}">
                    <a16:creationId xmlns:a16="http://schemas.microsoft.com/office/drawing/2014/main" id="{7F71F761-56A2-47E1-9CC6-8ECCE9A3CAF2}"/>
                  </a:ext>
                </a:extLst>
              </p:cNvPr>
              <p:cNvGrpSpPr/>
              <p:nvPr/>
            </p:nvGrpSpPr>
            <p:grpSpPr>
              <a:xfrm>
                <a:off x="3677039" y="2528108"/>
                <a:ext cx="693291" cy="180624"/>
                <a:chOff x="1871822" y="5616406"/>
                <a:chExt cx="610631" cy="159087"/>
              </a:xfrm>
            </p:grpSpPr>
            <p:grpSp>
              <p:nvGrpSpPr>
                <p:cNvPr id="154" name="Group 153">
                  <a:extLst>
                    <a:ext uri="{FF2B5EF4-FFF2-40B4-BE49-F238E27FC236}">
                      <a16:creationId xmlns:a16="http://schemas.microsoft.com/office/drawing/2014/main" id="{C80F012D-63FC-4E88-902E-62997273B3E0}"/>
                    </a:ext>
                  </a:extLst>
                </p:cNvPr>
                <p:cNvGrpSpPr/>
                <p:nvPr/>
              </p:nvGrpSpPr>
              <p:grpSpPr>
                <a:xfrm>
                  <a:off x="1871822" y="5616406"/>
                  <a:ext cx="159086" cy="159087"/>
                  <a:chOff x="1324575" y="5760204"/>
                  <a:chExt cx="305861" cy="305861"/>
                </a:xfrm>
              </p:grpSpPr>
              <p:sp>
                <p:nvSpPr>
                  <p:cNvPr id="161" name="Oval 160">
                    <a:extLst>
                      <a:ext uri="{FF2B5EF4-FFF2-40B4-BE49-F238E27FC236}">
                        <a16:creationId xmlns:a16="http://schemas.microsoft.com/office/drawing/2014/main" id="{8E82E4F7-B6DC-491E-A787-2281211F1365}"/>
                      </a:ext>
                    </a:extLst>
                  </p:cNvPr>
                  <p:cNvSpPr/>
                  <p:nvPr/>
                </p:nvSpPr>
                <p:spPr>
                  <a:xfrm>
                    <a:off x="132457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62" name="AutoShape 1">
                    <a:extLst>
                      <a:ext uri="{FF2B5EF4-FFF2-40B4-BE49-F238E27FC236}">
                        <a16:creationId xmlns:a16="http://schemas.microsoft.com/office/drawing/2014/main" id="{20FF3D3B-A206-46D9-B61A-1B77B6038505}"/>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55" name="Group 154">
                  <a:extLst>
                    <a:ext uri="{FF2B5EF4-FFF2-40B4-BE49-F238E27FC236}">
                      <a16:creationId xmlns:a16="http://schemas.microsoft.com/office/drawing/2014/main" id="{66ADA63C-EEFC-4AE0-86C2-20788A20B0FC}"/>
                    </a:ext>
                  </a:extLst>
                </p:cNvPr>
                <p:cNvGrpSpPr/>
                <p:nvPr/>
              </p:nvGrpSpPr>
              <p:grpSpPr>
                <a:xfrm>
                  <a:off x="2097594" y="5616406"/>
                  <a:ext cx="159086" cy="159087"/>
                  <a:chOff x="1684215" y="5760204"/>
                  <a:chExt cx="305861" cy="305861"/>
                </a:xfrm>
              </p:grpSpPr>
              <p:sp>
                <p:nvSpPr>
                  <p:cNvPr id="159" name="Oval 158">
                    <a:extLst>
                      <a:ext uri="{FF2B5EF4-FFF2-40B4-BE49-F238E27FC236}">
                        <a16:creationId xmlns:a16="http://schemas.microsoft.com/office/drawing/2014/main" id="{AA80181F-8CB4-464D-B6F5-CC29ECBE4221}"/>
                      </a:ext>
                    </a:extLst>
                  </p:cNvPr>
                  <p:cNvSpPr/>
                  <p:nvPr/>
                </p:nvSpPr>
                <p:spPr>
                  <a:xfrm>
                    <a:off x="168421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60" name="AutoShape 21">
                    <a:extLst>
                      <a:ext uri="{FF2B5EF4-FFF2-40B4-BE49-F238E27FC236}">
                        <a16:creationId xmlns:a16="http://schemas.microsoft.com/office/drawing/2014/main" id="{773483D4-20AF-4FA0-9192-34DCC1ECA9C7}"/>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56" name="Group 155">
                  <a:extLst>
                    <a:ext uri="{FF2B5EF4-FFF2-40B4-BE49-F238E27FC236}">
                      <a16:creationId xmlns:a16="http://schemas.microsoft.com/office/drawing/2014/main" id="{073A91D2-2A04-46C9-81EB-B22466B0AB5B}"/>
                    </a:ext>
                  </a:extLst>
                </p:cNvPr>
                <p:cNvGrpSpPr/>
                <p:nvPr/>
              </p:nvGrpSpPr>
              <p:grpSpPr>
                <a:xfrm>
                  <a:off x="2323367" y="5616406"/>
                  <a:ext cx="159086" cy="159087"/>
                  <a:chOff x="2177216" y="5760204"/>
                  <a:chExt cx="305861" cy="305861"/>
                </a:xfrm>
              </p:grpSpPr>
              <p:sp>
                <p:nvSpPr>
                  <p:cNvPr id="157" name="Oval 156">
                    <a:extLst>
                      <a:ext uri="{FF2B5EF4-FFF2-40B4-BE49-F238E27FC236}">
                        <a16:creationId xmlns:a16="http://schemas.microsoft.com/office/drawing/2014/main" id="{274F70EB-286F-4DCC-9DD2-E34F06D902CA}"/>
                      </a:ext>
                    </a:extLst>
                  </p:cNvPr>
                  <p:cNvSpPr/>
                  <p:nvPr/>
                </p:nvSpPr>
                <p:spPr>
                  <a:xfrm>
                    <a:off x="2177216"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58" name="AutoShape 18">
                    <a:extLst>
                      <a:ext uri="{FF2B5EF4-FFF2-40B4-BE49-F238E27FC236}">
                        <a16:creationId xmlns:a16="http://schemas.microsoft.com/office/drawing/2014/main" id="{DC2A67E2-FCC1-4730-AEF1-BF876955AA91}"/>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grpSp>
      </p:grpSp>
    </p:spTree>
    <p:extLst>
      <p:ext uri="{BB962C8B-B14F-4D97-AF65-F5344CB8AC3E}">
        <p14:creationId xmlns:p14="http://schemas.microsoft.com/office/powerpoint/2010/main" val="2131344830"/>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37" name="Picture Placeholder 36">
            <a:extLst>
              <a:ext uri="{FF2B5EF4-FFF2-40B4-BE49-F238E27FC236}">
                <a16:creationId xmlns:a16="http://schemas.microsoft.com/office/drawing/2014/main" id="{CEDE6E21-D6C0-46C2-B427-47B6FC91451A}"/>
              </a:ext>
            </a:extLst>
          </p:cNvPr>
          <p:cNvPicPr>
            <a:picLocks noGrp="1" noChangeAspect="1"/>
          </p:cNvPicPr>
          <p:nvPr>
            <p:ph type="pic" sz="quarter" idx="132"/>
          </p:nvPr>
        </p:nvPicPr>
        <p:blipFill>
          <a:blip r:embed="rId3">
            <a:extLst>
              <a:ext uri="{28A0092B-C50C-407E-A947-70E740481C1C}">
                <a14:useLocalDpi xmlns:a14="http://schemas.microsoft.com/office/drawing/2010/main" val="0"/>
              </a:ext>
            </a:extLst>
          </a:blip>
          <a:srcRect l="4993" r="4993"/>
          <a:stretch>
            <a:fillRect/>
          </a:stretch>
        </p:blipFill>
        <p:spPr/>
      </p:pic>
      <p:pic>
        <p:nvPicPr>
          <p:cNvPr id="34" name="Picture Placeholder 33">
            <a:extLst>
              <a:ext uri="{FF2B5EF4-FFF2-40B4-BE49-F238E27FC236}">
                <a16:creationId xmlns:a16="http://schemas.microsoft.com/office/drawing/2014/main" id="{4AC5E08F-E7F1-422E-BC91-DB6D1310DAFA}"/>
              </a:ext>
            </a:extLst>
          </p:cNvPr>
          <p:cNvPicPr>
            <a:picLocks noGrp="1" noChangeAspect="1"/>
          </p:cNvPicPr>
          <p:nvPr>
            <p:ph type="pic" sz="quarter" idx="131"/>
          </p:nvPr>
        </p:nvPicPr>
        <p:blipFill>
          <a:blip r:embed="rId4">
            <a:extLst>
              <a:ext uri="{28A0092B-C50C-407E-A947-70E740481C1C}">
                <a14:useLocalDpi xmlns:a14="http://schemas.microsoft.com/office/drawing/2010/main" val="0"/>
              </a:ext>
            </a:extLst>
          </a:blip>
          <a:srcRect l="11317" r="11317"/>
          <a:stretch>
            <a:fillRect/>
          </a:stretch>
        </p:blipFill>
        <p:spPr/>
      </p:pic>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11</a:t>
            </a:fld>
            <a:endParaRPr lang="en-US"/>
          </a:p>
        </p:txBody>
      </p:sp>
      <p:sp>
        <p:nvSpPr>
          <p:cNvPr id="17" name="TextBox 6">
            <a:extLst>
              <a:ext uri="{FF2B5EF4-FFF2-40B4-BE49-F238E27FC236}">
                <a16:creationId xmlns:a16="http://schemas.microsoft.com/office/drawing/2014/main" id="{BD1BC4C7-5840-4F07-AF94-8FAF084DB090}"/>
              </a:ext>
            </a:extLst>
          </p:cNvPr>
          <p:cNvSpPr txBox="1"/>
          <p:nvPr/>
        </p:nvSpPr>
        <p:spPr>
          <a:xfrm>
            <a:off x="7202728" y="2677990"/>
            <a:ext cx="3977638" cy="2092881"/>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600"/>
              </a:lnSpc>
            </a:pPr>
            <a:r>
              <a:rPr lang="en-US" sz="1100" dirty="0" err="1">
                <a:latin typeface="Montserrat Light" charset="0"/>
                <a:ea typeface="Montserrat Light" charset="0"/>
                <a:cs typeface="Montserrat Light" charset="0"/>
              </a:rPr>
              <a:t>Lorem</a:t>
            </a:r>
            <a:r>
              <a:rPr lang="en-US" sz="1100" dirty="0">
                <a:latin typeface="Montserrat Light" charset="0"/>
                <a:ea typeface="Montserrat Light" charset="0"/>
                <a:cs typeface="Montserrat Light" charset="0"/>
              </a:rPr>
              <a:t> </a:t>
            </a:r>
            <a:r>
              <a:rPr lang="en-US" sz="1100" dirty="0" err="1">
                <a:latin typeface="Montserrat Light" charset="0"/>
                <a:ea typeface="Montserrat Light" charset="0"/>
                <a:cs typeface="Montserrat Light" charset="0"/>
              </a:rPr>
              <a:t>Ipsum</a:t>
            </a:r>
            <a:r>
              <a:rPr lang="en-US" sz="1100" dirty="0">
                <a:latin typeface="Montserrat Light" charset="0"/>
                <a:ea typeface="Montserrat Light" charset="0"/>
                <a:cs typeface="Montserrat Light" charset="0"/>
              </a:rPr>
              <a:t> is simply dummy text of the printing and typesetting industry. Lorem Ipsum has been the industry's standard dummy text ever since the 1500s, when an unknown printer took a galley of type and scrambled it to make a type specimen the 1500s, when an unknown</a:t>
            </a:r>
          </a:p>
        </p:txBody>
      </p:sp>
      <p:sp>
        <p:nvSpPr>
          <p:cNvPr id="11" name="Rectangle 10">
            <a:extLst>
              <a:ext uri="{FF2B5EF4-FFF2-40B4-BE49-F238E27FC236}">
                <a16:creationId xmlns:a16="http://schemas.microsoft.com/office/drawing/2014/main" id="{EBA29E5B-ECD6-4936-BBBD-31F668BDC74B}"/>
              </a:ext>
            </a:extLst>
          </p:cNvPr>
          <p:cNvSpPr/>
          <p:nvPr/>
        </p:nvSpPr>
        <p:spPr>
          <a:xfrm>
            <a:off x="7202728" y="2046421"/>
            <a:ext cx="2900153" cy="630942"/>
          </a:xfrm>
          <a:prstGeom prst="rect">
            <a:avLst/>
          </a:prstGeom>
        </p:spPr>
        <p:txBody>
          <a:bodyPr wrap="none">
            <a:spAutoFit/>
          </a:bodyPr>
          <a:lstStyle/>
          <a:p>
            <a:r>
              <a:rPr lang="en-US" sz="3500" b="1" dirty="0">
                <a:latin typeface="Roboto" panose="02000000000000000000" pitchFamily="2" charset="0"/>
                <a:ea typeface="Roboto" panose="02000000000000000000" pitchFamily="2" charset="0"/>
              </a:rPr>
              <a:t>Our </a:t>
            </a:r>
            <a:r>
              <a:rPr lang="en-US" sz="3500" b="1" dirty="0" err="1">
                <a:latin typeface="Roboto" panose="02000000000000000000" pitchFamily="2" charset="0"/>
                <a:ea typeface="Roboto" panose="02000000000000000000" pitchFamily="2" charset="0"/>
              </a:rPr>
              <a:t>Portfolilo</a:t>
            </a:r>
            <a:endParaRPr lang="en-US" sz="3500" dirty="0">
              <a:latin typeface="Roboto" panose="02000000000000000000" pitchFamily="2" charset="0"/>
              <a:ea typeface="Roboto" panose="02000000000000000000" pitchFamily="2" charset="0"/>
            </a:endParaRPr>
          </a:p>
        </p:txBody>
      </p:sp>
      <p:pic>
        <p:nvPicPr>
          <p:cNvPr id="41" name="Picture Placeholder 40">
            <a:extLst>
              <a:ext uri="{FF2B5EF4-FFF2-40B4-BE49-F238E27FC236}">
                <a16:creationId xmlns:a16="http://schemas.microsoft.com/office/drawing/2014/main" id="{55F8622A-42EF-4AF0-ADD7-137C8E27237A}"/>
              </a:ext>
            </a:extLst>
          </p:cNvPr>
          <p:cNvPicPr>
            <a:picLocks noGrp="1" noChangeAspect="1"/>
          </p:cNvPicPr>
          <p:nvPr>
            <p:ph type="pic" sz="quarter" idx="130"/>
          </p:nvPr>
        </p:nvPicPr>
        <p:blipFill>
          <a:blip r:embed="rId5">
            <a:extLst>
              <a:ext uri="{28A0092B-C50C-407E-A947-70E740481C1C}">
                <a14:useLocalDpi xmlns:a14="http://schemas.microsoft.com/office/drawing/2010/main" val="0"/>
              </a:ext>
            </a:extLst>
          </a:blip>
          <a:srcRect l="30661" r="30661"/>
          <a:stretch>
            <a:fillRect/>
          </a:stretch>
        </p:blipFill>
        <p:spPr/>
      </p:pic>
    </p:spTree>
    <p:extLst>
      <p:ext uri="{BB962C8B-B14F-4D97-AF65-F5344CB8AC3E}">
        <p14:creationId xmlns:p14="http://schemas.microsoft.com/office/powerpoint/2010/main" val="313809794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0" name="Picture Placeholder 29">
            <a:extLst>
              <a:ext uri="{FF2B5EF4-FFF2-40B4-BE49-F238E27FC236}">
                <a16:creationId xmlns:a16="http://schemas.microsoft.com/office/drawing/2014/main" id="{1F7165DE-F83C-4F87-9A2B-ABF6A6BA7E4F}"/>
              </a:ext>
            </a:extLst>
          </p:cNvPr>
          <p:cNvPicPr>
            <a:picLocks noGrp="1" noChangeAspect="1"/>
          </p:cNvPicPr>
          <p:nvPr>
            <p:ph type="pic" sz="quarter" idx="132"/>
          </p:nvPr>
        </p:nvPicPr>
        <p:blipFill>
          <a:blip r:embed="rId3">
            <a:extLst>
              <a:ext uri="{28A0092B-C50C-407E-A947-70E740481C1C}">
                <a14:useLocalDpi xmlns:a14="http://schemas.microsoft.com/office/drawing/2010/main" val="0"/>
              </a:ext>
            </a:extLst>
          </a:blip>
          <a:srcRect l="20237" r="20237"/>
          <a:stretch>
            <a:fillRect/>
          </a:stretch>
        </p:blipFill>
        <p:spPr/>
      </p:pic>
      <p:pic>
        <p:nvPicPr>
          <p:cNvPr id="21" name="Picture Placeholder 20">
            <a:extLst>
              <a:ext uri="{FF2B5EF4-FFF2-40B4-BE49-F238E27FC236}">
                <a16:creationId xmlns:a16="http://schemas.microsoft.com/office/drawing/2014/main" id="{F42678BC-F8F1-45F6-BFA4-DD5D78CF4C2D}"/>
              </a:ext>
            </a:extLst>
          </p:cNvPr>
          <p:cNvPicPr>
            <a:picLocks noGrp="1" noChangeAspect="1"/>
          </p:cNvPicPr>
          <p:nvPr>
            <p:ph type="pic" sz="quarter" idx="130"/>
          </p:nvPr>
        </p:nvPicPr>
        <p:blipFill>
          <a:blip r:embed="rId4">
            <a:extLst>
              <a:ext uri="{28A0092B-C50C-407E-A947-70E740481C1C}">
                <a14:useLocalDpi xmlns:a14="http://schemas.microsoft.com/office/drawing/2010/main" val="0"/>
              </a:ext>
            </a:extLst>
          </a:blip>
          <a:srcRect l="20237" r="20237"/>
          <a:stretch>
            <a:fillRect/>
          </a:stretch>
        </p:blipFill>
        <p:spPr/>
      </p:pic>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12</a:t>
            </a:fld>
            <a:endParaRPr lang="en-US"/>
          </a:p>
        </p:txBody>
      </p:sp>
      <p:sp>
        <p:nvSpPr>
          <p:cNvPr id="13" name="Subtitle 12">
            <a:extLst>
              <a:ext uri="{FF2B5EF4-FFF2-40B4-BE49-F238E27FC236}">
                <a16:creationId xmlns:a16="http://schemas.microsoft.com/office/drawing/2014/main" id="{D8E26F69-F6CE-4984-95B5-4A5BB39B062F}"/>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12" name="Title 11">
            <a:extLst>
              <a:ext uri="{FF2B5EF4-FFF2-40B4-BE49-F238E27FC236}">
                <a16:creationId xmlns:a16="http://schemas.microsoft.com/office/drawing/2014/main" id="{95AD00AD-DBC2-4D26-B998-72497063DC77}"/>
              </a:ext>
            </a:extLst>
          </p:cNvPr>
          <p:cNvSpPr>
            <a:spLocks noGrp="1"/>
          </p:cNvSpPr>
          <p:nvPr>
            <p:ph type="title" idx="4294967295"/>
          </p:nvPr>
        </p:nvSpPr>
        <p:spPr>
          <a:xfrm>
            <a:off x="838200" y="481013"/>
            <a:ext cx="10515600" cy="679450"/>
          </a:xfrm>
        </p:spPr>
        <p:txBody>
          <a:bodyPr/>
          <a:lstStyle/>
          <a:p>
            <a:r>
              <a:rPr lang="en-US" b="1" dirty="0"/>
              <a:t>Our </a:t>
            </a:r>
            <a:r>
              <a:rPr lang="en-US" b="1" dirty="0" err="1"/>
              <a:t>Portfolilo</a:t>
            </a:r>
            <a:endParaRPr lang="en-US" b="1" dirty="0"/>
          </a:p>
        </p:txBody>
      </p:sp>
      <p:pic>
        <p:nvPicPr>
          <p:cNvPr id="28" name="Picture Placeholder 27">
            <a:extLst>
              <a:ext uri="{FF2B5EF4-FFF2-40B4-BE49-F238E27FC236}">
                <a16:creationId xmlns:a16="http://schemas.microsoft.com/office/drawing/2014/main" id="{C1A94366-684D-494A-BC36-47E5F1D12342}"/>
              </a:ext>
            </a:extLst>
          </p:cNvPr>
          <p:cNvPicPr>
            <a:picLocks noGrp="1" noChangeAspect="1"/>
          </p:cNvPicPr>
          <p:nvPr>
            <p:ph type="pic" sz="quarter" idx="131"/>
          </p:nvPr>
        </p:nvPicPr>
        <p:blipFill>
          <a:blip r:embed="rId5">
            <a:extLst>
              <a:ext uri="{28A0092B-C50C-407E-A947-70E740481C1C}">
                <a14:useLocalDpi xmlns:a14="http://schemas.microsoft.com/office/drawing/2010/main" val="0"/>
              </a:ext>
            </a:extLst>
          </a:blip>
          <a:srcRect l="20427" r="20427"/>
          <a:stretch>
            <a:fillRect/>
          </a:stretch>
        </p:blipFill>
        <p:spPr/>
      </p:pic>
    </p:spTree>
    <p:extLst>
      <p:ext uri="{BB962C8B-B14F-4D97-AF65-F5344CB8AC3E}">
        <p14:creationId xmlns:p14="http://schemas.microsoft.com/office/powerpoint/2010/main" val="1186837429"/>
      </p:ext>
    </p:extLst>
  </p:cSld>
  <p:clrMapOvr>
    <a:masterClrMapping/>
  </p:clrMapOvr>
  <p:transition spd="slow">
    <p:comb/>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33" name="Picture Placeholder 32">
            <a:extLst>
              <a:ext uri="{FF2B5EF4-FFF2-40B4-BE49-F238E27FC236}">
                <a16:creationId xmlns:a16="http://schemas.microsoft.com/office/drawing/2014/main" id="{CA5EB536-1E13-4FF0-9C31-A3337AB1EFFE}"/>
              </a:ext>
            </a:extLst>
          </p:cNvPr>
          <p:cNvPicPr>
            <a:picLocks noGrp="1" noChangeAspect="1"/>
          </p:cNvPicPr>
          <p:nvPr>
            <p:ph type="pic" sz="quarter" idx="130"/>
          </p:nvPr>
        </p:nvPicPr>
        <p:blipFill>
          <a:blip r:embed="rId3">
            <a:extLst>
              <a:ext uri="{28A0092B-C50C-407E-A947-70E740481C1C}">
                <a14:useLocalDpi xmlns:a14="http://schemas.microsoft.com/office/drawing/2010/main" val="0"/>
              </a:ext>
            </a:extLst>
          </a:blip>
          <a:srcRect t="34554" b="34554"/>
          <a:stretch>
            <a:fillRect/>
          </a:stretch>
        </p:blipFill>
        <p:spPr/>
      </p:pic>
      <p:sp>
        <p:nvSpPr>
          <p:cNvPr id="10" name="Rectangle 9">
            <a:extLst>
              <a:ext uri="{FF2B5EF4-FFF2-40B4-BE49-F238E27FC236}">
                <a16:creationId xmlns:a16="http://schemas.microsoft.com/office/drawing/2014/main" id="{A29ADE58-CE74-4AD8-A82B-5FE0372A214A}"/>
              </a:ext>
            </a:extLst>
          </p:cNvPr>
          <p:cNvSpPr/>
          <p:nvPr/>
        </p:nvSpPr>
        <p:spPr>
          <a:xfrm>
            <a:off x="0" y="1801261"/>
            <a:ext cx="12192000" cy="2545452"/>
          </a:xfrm>
          <a:prstGeom prst="rect">
            <a:avLst/>
          </a:prstGeom>
          <a:solidFill>
            <a:schemeClr val="accent6">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a:extLst>
              <a:ext uri="{FF2B5EF4-FFF2-40B4-BE49-F238E27FC236}">
                <a16:creationId xmlns:a16="http://schemas.microsoft.com/office/drawing/2014/main" id="{2C8C3D36-79AE-4B0F-8CBA-826C28009DD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7" name="Picture Placeholder 26">
            <a:extLst>
              <a:ext uri="{FF2B5EF4-FFF2-40B4-BE49-F238E27FC236}">
                <a16:creationId xmlns:a16="http://schemas.microsoft.com/office/drawing/2014/main" id="{29AC8874-EE07-49B0-9C43-75FA748A4EC3}"/>
              </a:ext>
            </a:extLst>
          </p:cNvPr>
          <p:cNvPicPr>
            <a:picLocks noGrp="1" noChangeAspect="1"/>
          </p:cNvPicPr>
          <p:nvPr>
            <p:ph type="pic" sz="quarter" idx="131"/>
          </p:nvPr>
        </p:nvPicPr>
        <p:blipFill>
          <a:blip r:embed="rId4">
            <a:extLst>
              <a:ext uri="{28A0092B-C50C-407E-A947-70E740481C1C}">
                <a14:useLocalDpi xmlns:a14="http://schemas.microsoft.com/office/drawing/2010/main" val="0"/>
              </a:ext>
            </a:extLst>
          </a:blip>
          <a:srcRect l="5691" r="5691"/>
          <a:stretch>
            <a:fillRect/>
          </a:stretch>
        </p:blipFill>
        <p:spPr/>
      </p:pic>
      <p:pic>
        <p:nvPicPr>
          <p:cNvPr id="31" name="Picture Placeholder 30">
            <a:extLst>
              <a:ext uri="{FF2B5EF4-FFF2-40B4-BE49-F238E27FC236}">
                <a16:creationId xmlns:a16="http://schemas.microsoft.com/office/drawing/2014/main" id="{3CA4D48F-9839-457B-BE12-C35D65750D8F}"/>
              </a:ext>
            </a:extLst>
          </p:cNvPr>
          <p:cNvPicPr>
            <a:picLocks noGrp="1" noChangeAspect="1"/>
          </p:cNvPicPr>
          <p:nvPr>
            <p:ph type="pic" sz="quarter" idx="133"/>
          </p:nvPr>
        </p:nvPicPr>
        <p:blipFill>
          <a:blip r:embed="rId5">
            <a:extLst>
              <a:ext uri="{28A0092B-C50C-407E-A947-70E740481C1C}">
                <a14:useLocalDpi xmlns:a14="http://schemas.microsoft.com/office/drawing/2010/main" val="0"/>
              </a:ext>
            </a:extLst>
          </a:blip>
          <a:srcRect l="3336" r="3336"/>
          <a:stretch>
            <a:fillRect/>
          </a:stretch>
        </p:blipFill>
        <p:spPr/>
      </p:pic>
      <p:pic>
        <p:nvPicPr>
          <p:cNvPr id="29" name="Picture Placeholder 28">
            <a:extLst>
              <a:ext uri="{FF2B5EF4-FFF2-40B4-BE49-F238E27FC236}">
                <a16:creationId xmlns:a16="http://schemas.microsoft.com/office/drawing/2014/main" id="{D91CC154-F54E-4515-B8DE-0D9680A06077}"/>
              </a:ext>
            </a:extLst>
          </p:cNvPr>
          <p:cNvPicPr>
            <a:picLocks noGrp="1" noChangeAspect="1"/>
          </p:cNvPicPr>
          <p:nvPr>
            <p:ph type="pic" sz="quarter" idx="132"/>
          </p:nvPr>
        </p:nvPicPr>
        <p:blipFill>
          <a:blip r:embed="rId6">
            <a:extLst>
              <a:ext uri="{28A0092B-C50C-407E-A947-70E740481C1C}">
                <a14:useLocalDpi xmlns:a14="http://schemas.microsoft.com/office/drawing/2010/main" val="0"/>
              </a:ext>
            </a:extLst>
          </a:blip>
          <a:srcRect l="3486" r="3486"/>
          <a:stretch>
            <a:fillRect/>
          </a:stretch>
        </p:blipFill>
        <p:spPr/>
      </p:pic>
      <p:sp>
        <p:nvSpPr>
          <p:cNvPr id="142" name="Slide Number Placeholder 17">
            <a:extLst>
              <a:ext uri="{FF2B5EF4-FFF2-40B4-BE49-F238E27FC236}">
                <a16:creationId xmlns:a16="http://schemas.microsoft.com/office/drawing/2014/main" id="{CC55EE88-68A8-4D84-9C87-E7A10E8ADD68}"/>
              </a:ext>
            </a:extLst>
          </p:cNvPr>
          <p:cNvSpPr>
            <a:spLocks noGrp="1"/>
          </p:cNvSpPr>
          <p:nvPr>
            <p:ph type="sldNum" sz="quarter" idx="13"/>
          </p:nvPr>
        </p:nvSpPr>
        <p:spPr/>
        <p:txBody>
          <a:bodyPr/>
          <a:lstStyle/>
          <a:p>
            <a:fld id="{0FDCCA45-55DD-4B3F-8C12-CFB164C9A4F5}" type="slidenum">
              <a:rPr lang="en-US" smtClean="0"/>
              <a:pPr/>
              <a:t>13</a:t>
            </a:fld>
            <a:endParaRPr lang="en-US"/>
          </a:p>
        </p:txBody>
      </p:sp>
      <p:sp>
        <p:nvSpPr>
          <p:cNvPr id="13" name="Subtitle 12">
            <a:extLst>
              <a:ext uri="{FF2B5EF4-FFF2-40B4-BE49-F238E27FC236}">
                <a16:creationId xmlns:a16="http://schemas.microsoft.com/office/drawing/2014/main" id="{D8E26F69-F6CE-4984-95B5-4A5BB39B062F}"/>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12" name="Title 11">
            <a:extLst>
              <a:ext uri="{FF2B5EF4-FFF2-40B4-BE49-F238E27FC236}">
                <a16:creationId xmlns:a16="http://schemas.microsoft.com/office/drawing/2014/main" id="{95AD00AD-DBC2-4D26-B998-72497063DC77}"/>
              </a:ext>
            </a:extLst>
          </p:cNvPr>
          <p:cNvSpPr>
            <a:spLocks noGrp="1"/>
          </p:cNvSpPr>
          <p:nvPr>
            <p:ph type="title" idx="4294967295"/>
          </p:nvPr>
        </p:nvSpPr>
        <p:spPr>
          <a:xfrm>
            <a:off x="838200" y="481013"/>
            <a:ext cx="10515600" cy="679450"/>
          </a:xfrm>
        </p:spPr>
        <p:txBody>
          <a:bodyPr/>
          <a:lstStyle/>
          <a:p>
            <a:r>
              <a:rPr lang="en-US" b="1" dirty="0"/>
              <a:t>Our </a:t>
            </a:r>
            <a:r>
              <a:rPr lang="en-US" b="1" dirty="0" err="1"/>
              <a:t>Portfolilo</a:t>
            </a:r>
            <a:endParaRPr lang="en-US" b="1" dirty="0"/>
          </a:p>
        </p:txBody>
      </p:sp>
      <p:sp>
        <p:nvSpPr>
          <p:cNvPr id="37" name="Rectangle 36">
            <a:extLst>
              <a:ext uri="{FF2B5EF4-FFF2-40B4-BE49-F238E27FC236}">
                <a16:creationId xmlns:a16="http://schemas.microsoft.com/office/drawing/2014/main" id="{C4274248-F02A-43BD-AAA8-232EE016E6CC}"/>
              </a:ext>
            </a:extLst>
          </p:cNvPr>
          <p:cNvSpPr/>
          <p:nvPr/>
        </p:nvSpPr>
        <p:spPr>
          <a:xfrm>
            <a:off x="1299029" y="2643100"/>
            <a:ext cx="9593943" cy="861774"/>
          </a:xfrm>
          <a:prstGeom prst="rect">
            <a:avLst/>
          </a:prstGeom>
        </p:spPr>
        <p:txBody>
          <a:bodyPr wrap="square">
            <a:spAutoFit/>
          </a:bodyPr>
          <a:lstStyle/>
          <a:p>
            <a:pPr algn="ct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Tree>
    <p:extLst>
      <p:ext uri="{BB962C8B-B14F-4D97-AF65-F5344CB8AC3E}">
        <p14:creationId xmlns:p14="http://schemas.microsoft.com/office/powerpoint/2010/main" val="3870670158"/>
      </p:ext>
    </p:extLst>
  </p:cSld>
  <p:clrMapOvr>
    <a:masterClrMapping/>
  </p:clrMapOvr>
  <p:transition spd="slow">
    <p:wheel spokes="1"/>
  </p:transition>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FA83822F-F916-4AEB-920B-5FE1756C6188}"/>
              </a:ext>
            </a:extLst>
          </p:cNvPr>
          <p:cNvCxnSpPr/>
          <p:nvPr/>
        </p:nvCxnSpPr>
        <p:spPr>
          <a:xfrm>
            <a:off x="0" y="2462042"/>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14</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107" name="Freeform 5">
            <a:extLst>
              <a:ext uri="{FF2B5EF4-FFF2-40B4-BE49-F238E27FC236}">
                <a16:creationId xmlns:a16="http://schemas.microsoft.com/office/drawing/2014/main" id="{D66889F6-7DCE-475D-B836-D717DCB17A7A}"/>
              </a:ext>
            </a:extLst>
          </p:cNvPr>
          <p:cNvSpPr>
            <a:spLocks noEditPoints="1"/>
          </p:cNvSpPr>
          <p:nvPr/>
        </p:nvSpPr>
        <p:spPr bwMode="auto">
          <a:xfrm>
            <a:off x="2274860" y="2266571"/>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accent6"/>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108" name="Oval 107">
            <a:extLst>
              <a:ext uri="{FF2B5EF4-FFF2-40B4-BE49-F238E27FC236}">
                <a16:creationId xmlns:a16="http://schemas.microsoft.com/office/drawing/2014/main" id="{A89EFC0F-C9F8-40AA-B586-02074AE48160}"/>
              </a:ext>
            </a:extLst>
          </p:cNvPr>
          <p:cNvSpPr/>
          <p:nvPr/>
        </p:nvSpPr>
        <p:spPr>
          <a:xfrm>
            <a:off x="2107926" y="2066332"/>
            <a:ext cx="729890" cy="729890"/>
          </a:xfrm>
          <a:prstGeom prst="ellipse">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09" name="TextBox 54">
            <a:extLst>
              <a:ext uri="{FF2B5EF4-FFF2-40B4-BE49-F238E27FC236}">
                <a16:creationId xmlns:a16="http://schemas.microsoft.com/office/drawing/2014/main" id="{A5ABBAC0-169E-4257-A579-B895924CF0CE}"/>
              </a:ext>
            </a:extLst>
          </p:cNvPr>
          <p:cNvSpPr txBox="1"/>
          <p:nvPr/>
        </p:nvSpPr>
        <p:spPr>
          <a:xfrm>
            <a:off x="1358638" y="2887827"/>
            <a:ext cx="2228466" cy="3231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500" b="1" dirty="0">
                <a:latin typeface="Open Sans Light" panose="020B0306030504020204" pitchFamily="34" charset="0"/>
                <a:ea typeface="Open Sans Light" panose="020B0306030504020204" pitchFamily="34" charset="0"/>
                <a:cs typeface="Open Sans Light" panose="020B0306030504020204" pitchFamily="34" charset="0"/>
              </a:rPr>
              <a:t>Creative Template</a:t>
            </a:r>
          </a:p>
        </p:txBody>
      </p:sp>
      <p:sp>
        <p:nvSpPr>
          <p:cNvPr id="110" name="TextBox 55">
            <a:extLst>
              <a:ext uri="{FF2B5EF4-FFF2-40B4-BE49-F238E27FC236}">
                <a16:creationId xmlns:a16="http://schemas.microsoft.com/office/drawing/2014/main" id="{F4274201-5F1D-4357-A09C-B9F8C85F7A0A}"/>
              </a:ext>
            </a:extLst>
          </p:cNvPr>
          <p:cNvSpPr txBox="1"/>
          <p:nvPr/>
        </p:nvSpPr>
        <p:spPr>
          <a:xfrm>
            <a:off x="1957281" y="3158163"/>
            <a:ext cx="1031182"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Some text</a:t>
            </a:r>
          </a:p>
        </p:txBody>
      </p:sp>
      <p:sp>
        <p:nvSpPr>
          <p:cNvPr id="119" name="Rectangle 118">
            <a:extLst>
              <a:ext uri="{FF2B5EF4-FFF2-40B4-BE49-F238E27FC236}">
                <a16:creationId xmlns:a16="http://schemas.microsoft.com/office/drawing/2014/main" id="{47258675-978E-4301-869B-D28337AFB625}"/>
              </a:ext>
            </a:extLst>
          </p:cNvPr>
          <p:cNvSpPr/>
          <p:nvPr/>
        </p:nvSpPr>
        <p:spPr>
          <a:xfrm>
            <a:off x="1297990" y="3559290"/>
            <a:ext cx="2349762" cy="913070"/>
          </a:xfrm>
          <a:prstGeom prst="rect">
            <a:avLst/>
          </a:prstGeom>
        </p:spPr>
        <p:txBody>
          <a:bodyPr wrap="square">
            <a:spAutoFit/>
          </a:bodyP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rPr>
              <a:t>Lorem Ipsum </a:t>
            </a:r>
            <a:r>
              <a:rPr lang="en-US" sz="1300" dirty="0">
                <a:latin typeface="Lato" panose="020F0502020204030203" pitchFamily="34" charset="0"/>
                <a:ea typeface="Lato" panose="020F0502020204030203" pitchFamily="34" charset="0"/>
                <a:cs typeface="Lato" panose="020F0502020204030203" pitchFamily="34" charset="0"/>
              </a:rPr>
              <a:t>is </a:t>
            </a:r>
            <a:r>
              <a:rPr lang="en-US" sz="1200" dirty="0">
                <a:latin typeface="Lato" panose="020F0502020204030203" pitchFamily="34" charset="0"/>
                <a:ea typeface="Lato" panose="020F0502020204030203" pitchFamily="34" charset="0"/>
                <a:cs typeface="Lato" panose="020F0502020204030203" pitchFamily="34" charset="0"/>
              </a:rPr>
              <a:t>simply dummy text of the printing survived not leap into electronic typesetting, remaining essentially</a:t>
            </a:r>
          </a:p>
        </p:txBody>
      </p:sp>
      <p:sp>
        <p:nvSpPr>
          <p:cNvPr id="115" name="AutoShape 9">
            <a:extLst>
              <a:ext uri="{FF2B5EF4-FFF2-40B4-BE49-F238E27FC236}">
                <a16:creationId xmlns:a16="http://schemas.microsoft.com/office/drawing/2014/main" id="{0BCF89AB-2760-4900-B7B4-DEDC7549E036}"/>
              </a:ext>
            </a:extLst>
          </p:cNvPr>
          <p:cNvSpPr>
            <a:spLocks/>
          </p:cNvSpPr>
          <p:nvPr/>
        </p:nvSpPr>
        <p:spPr bwMode="auto">
          <a:xfrm>
            <a:off x="9561415" y="2266930"/>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6"/>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16" name="Oval 115">
            <a:extLst>
              <a:ext uri="{FF2B5EF4-FFF2-40B4-BE49-F238E27FC236}">
                <a16:creationId xmlns:a16="http://schemas.microsoft.com/office/drawing/2014/main" id="{064632FA-CD35-43F8-B867-36100F66B149}"/>
              </a:ext>
            </a:extLst>
          </p:cNvPr>
          <p:cNvSpPr/>
          <p:nvPr/>
        </p:nvSpPr>
        <p:spPr>
          <a:xfrm>
            <a:off x="9354185" y="2066332"/>
            <a:ext cx="729890" cy="729890"/>
          </a:xfrm>
          <a:prstGeom prst="ellipse">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7" name="TextBox 62">
            <a:extLst>
              <a:ext uri="{FF2B5EF4-FFF2-40B4-BE49-F238E27FC236}">
                <a16:creationId xmlns:a16="http://schemas.microsoft.com/office/drawing/2014/main" id="{4CF7A423-97AD-4137-997C-D54192B84F75}"/>
              </a:ext>
            </a:extLst>
          </p:cNvPr>
          <p:cNvSpPr txBox="1"/>
          <p:nvPr/>
        </p:nvSpPr>
        <p:spPr>
          <a:xfrm>
            <a:off x="8242947" y="2887827"/>
            <a:ext cx="2952366" cy="3231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500" b="1" dirty="0">
                <a:latin typeface="Open Sans Light" panose="020B0306030504020204" pitchFamily="34" charset="0"/>
                <a:ea typeface="Open Sans Light" panose="020B0306030504020204" pitchFamily="34" charset="0"/>
                <a:cs typeface="Open Sans Light" panose="020B0306030504020204" pitchFamily="34" charset="0"/>
              </a:rPr>
              <a:t>Creative Template</a:t>
            </a:r>
          </a:p>
        </p:txBody>
      </p:sp>
      <p:sp>
        <p:nvSpPr>
          <p:cNvPr id="118" name="TextBox 63">
            <a:extLst>
              <a:ext uri="{FF2B5EF4-FFF2-40B4-BE49-F238E27FC236}">
                <a16:creationId xmlns:a16="http://schemas.microsoft.com/office/drawing/2014/main" id="{E1788DFE-233A-4458-969F-7CEA6B21A777}"/>
              </a:ext>
            </a:extLst>
          </p:cNvPr>
          <p:cNvSpPr txBox="1"/>
          <p:nvPr/>
        </p:nvSpPr>
        <p:spPr>
          <a:xfrm>
            <a:off x="8966850" y="3158163"/>
            <a:ext cx="1504562"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Some text</a:t>
            </a:r>
          </a:p>
        </p:txBody>
      </p:sp>
      <p:sp>
        <p:nvSpPr>
          <p:cNvPr id="121" name="Rectangle 120">
            <a:extLst>
              <a:ext uri="{FF2B5EF4-FFF2-40B4-BE49-F238E27FC236}">
                <a16:creationId xmlns:a16="http://schemas.microsoft.com/office/drawing/2014/main" id="{1C2B8231-4A6E-4E3E-B58C-8B5276198875}"/>
              </a:ext>
            </a:extLst>
          </p:cNvPr>
          <p:cNvSpPr/>
          <p:nvPr/>
        </p:nvSpPr>
        <p:spPr>
          <a:xfrm>
            <a:off x="8544249" y="3559290"/>
            <a:ext cx="2349762" cy="913070"/>
          </a:xfrm>
          <a:prstGeom prst="rect">
            <a:avLst/>
          </a:prstGeom>
        </p:spPr>
        <p:txBody>
          <a:bodyPr wrap="square">
            <a:spAutoFit/>
          </a:bodyP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rPr>
              <a:t>Lorem Ipsum </a:t>
            </a:r>
            <a:r>
              <a:rPr lang="en-US" sz="1300" dirty="0">
                <a:latin typeface="Lato" panose="020F0502020204030203" pitchFamily="34" charset="0"/>
                <a:ea typeface="Lato" panose="020F0502020204030203" pitchFamily="34" charset="0"/>
                <a:cs typeface="Lato" panose="020F0502020204030203" pitchFamily="34" charset="0"/>
              </a:rPr>
              <a:t>is </a:t>
            </a:r>
            <a:r>
              <a:rPr lang="en-US" sz="1200" dirty="0">
                <a:latin typeface="Lato" panose="020F0502020204030203" pitchFamily="34" charset="0"/>
                <a:ea typeface="Lato" panose="020F0502020204030203" pitchFamily="34" charset="0"/>
                <a:cs typeface="Lato" panose="020F0502020204030203" pitchFamily="34" charset="0"/>
              </a:rPr>
              <a:t>simply dummy text of the printing survived not leap into electronic typesetting, remaining essentially</a:t>
            </a:r>
          </a:p>
        </p:txBody>
      </p:sp>
      <p:sp>
        <p:nvSpPr>
          <p:cNvPr id="111" name="Freeform 11">
            <a:extLst>
              <a:ext uri="{FF2B5EF4-FFF2-40B4-BE49-F238E27FC236}">
                <a16:creationId xmlns:a16="http://schemas.microsoft.com/office/drawing/2014/main" id="{1819A089-E94E-451B-88DC-5180D08D5D40}"/>
              </a:ext>
            </a:extLst>
          </p:cNvPr>
          <p:cNvSpPr>
            <a:spLocks/>
          </p:cNvSpPr>
          <p:nvPr/>
        </p:nvSpPr>
        <p:spPr bwMode="auto">
          <a:xfrm>
            <a:off x="5918390" y="2285384"/>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accent6"/>
          </a:solidFill>
          <a:ln>
            <a:noFill/>
          </a:ln>
        </p:spPr>
        <p:txBody>
          <a:bodyPr wrap="square" lIns="0" tIns="0" rIns="0" bIns="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12" name="Oval 111">
            <a:extLst>
              <a:ext uri="{FF2B5EF4-FFF2-40B4-BE49-F238E27FC236}">
                <a16:creationId xmlns:a16="http://schemas.microsoft.com/office/drawing/2014/main" id="{D81AFFB1-39B7-4E49-8676-E75F1F97112C}"/>
              </a:ext>
            </a:extLst>
          </p:cNvPr>
          <p:cNvSpPr/>
          <p:nvPr/>
        </p:nvSpPr>
        <p:spPr>
          <a:xfrm rot="10800000">
            <a:off x="5731055" y="2066332"/>
            <a:ext cx="729890" cy="729890"/>
          </a:xfrm>
          <a:prstGeom prst="ellipse">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13" name="TextBox 58">
            <a:extLst>
              <a:ext uri="{FF2B5EF4-FFF2-40B4-BE49-F238E27FC236}">
                <a16:creationId xmlns:a16="http://schemas.microsoft.com/office/drawing/2014/main" id="{275A80E1-382D-4F35-9B35-FE994A267C64}"/>
              </a:ext>
            </a:extLst>
          </p:cNvPr>
          <p:cNvSpPr txBox="1"/>
          <p:nvPr/>
        </p:nvSpPr>
        <p:spPr>
          <a:xfrm>
            <a:off x="4981768" y="2887827"/>
            <a:ext cx="2228464" cy="3231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500" b="1" dirty="0">
                <a:latin typeface="Open Sans Light" panose="020B0306030504020204" pitchFamily="34" charset="0"/>
                <a:ea typeface="Open Sans Light" panose="020B0306030504020204" pitchFamily="34" charset="0"/>
                <a:cs typeface="Open Sans Light" panose="020B0306030504020204" pitchFamily="34" charset="0"/>
              </a:rPr>
              <a:t>Creative Template</a:t>
            </a:r>
          </a:p>
        </p:txBody>
      </p:sp>
      <p:sp>
        <p:nvSpPr>
          <p:cNvPr id="114" name="TextBox 59">
            <a:extLst>
              <a:ext uri="{FF2B5EF4-FFF2-40B4-BE49-F238E27FC236}">
                <a16:creationId xmlns:a16="http://schemas.microsoft.com/office/drawing/2014/main" id="{91627FF2-9DD7-44D8-A665-7CE91D402D6A}"/>
              </a:ext>
            </a:extLst>
          </p:cNvPr>
          <p:cNvSpPr txBox="1"/>
          <p:nvPr/>
        </p:nvSpPr>
        <p:spPr>
          <a:xfrm>
            <a:off x="5580410" y="3158163"/>
            <a:ext cx="1031182"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tx1">
                    <a:lumMod val="50000"/>
                    <a:lumOff val="50000"/>
                  </a:schemeClr>
                </a:solidFill>
                <a:latin typeface="Open Sans Light" panose="020B0306030504020204" pitchFamily="34" charset="0"/>
                <a:ea typeface="Open Sans Light" panose="020B0306030504020204" pitchFamily="34" charset="0"/>
                <a:cs typeface="Open Sans Light" panose="020B0306030504020204" pitchFamily="34" charset="0"/>
              </a:rPr>
              <a:t>Some text</a:t>
            </a:r>
          </a:p>
        </p:txBody>
      </p:sp>
      <p:sp>
        <p:nvSpPr>
          <p:cNvPr id="120" name="Rectangle 119">
            <a:extLst>
              <a:ext uri="{FF2B5EF4-FFF2-40B4-BE49-F238E27FC236}">
                <a16:creationId xmlns:a16="http://schemas.microsoft.com/office/drawing/2014/main" id="{290DEBE6-BBF9-4C75-BCE1-52B2B6E7A6B1}"/>
              </a:ext>
            </a:extLst>
          </p:cNvPr>
          <p:cNvSpPr/>
          <p:nvPr/>
        </p:nvSpPr>
        <p:spPr>
          <a:xfrm>
            <a:off x="4921119" y="3559290"/>
            <a:ext cx="2349762" cy="913070"/>
          </a:xfrm>
          <a:prstGeom prst="rect">
            <a:avLst/>
          </a:prstGeom>
        </p:spPr>
        <p:txBody>
          <a:bodyPr wrap="square">
            <a:spAutoFit/>
          </a:bodyP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rPr>
              <a:t>Lorem Ipsum </a:t>
            </a:r>
            <a:r>
              <a:rPr lang="en-US" sz="1300" dirty="0">
                <a:latin typeface="Lato" panose="020F0502020204030203" pitchFamily="34" charset="0"/>
                <a:ea typeface="Lato" panose="020F0502020204030203" pitchFamily="34" charset="0"/>
                <a:cs typeface="Lato" panose="020F0502020204030203" pitchFamily="34" charset="0"/>
              </a:rPr>
              <a:t>is </a:t>
            </a:r>
            <a:r>
              <a:rPr lang="en-US" sz="1200" dirty="0">
                <a:latin typeface="Lato" panose="020F0502020204030203" pitchFamily="34" charset="0"/>
                <a:ea typeface="Lato" panose="020F0502020204030203" pitchFamily="34" charset="0"/>
                <a:cs typeface="Lato" panose="020F0502020204030203" pitchFamily="34" charset="0"/>
              </a:rPr>
              <a:t>simply dummy text of the printing survived not leap into electronic typesetting, remaining essentially</a:t>
            </a:r>
          </a:p>
        </p:txBody>
      </p:sp>
      <p:pic>
        <p:nvPicPr>
          <p:cNvPr id="12" name="Picture Placeholder 11">
            <a:extLst>
              <a:ext uri="{FF2B5EF4-FFF2-40B4-BE49-F238E27FC236}">
                <a16:creationId xmlns:a16="http://schemas.microsoft.com/office/drawing/2014/main" id="{4CCAE410-656F-4C5C-BC41-F6F8489306AD}"/>
              </a:ext>
            </a:extLst>
          </p:cNvPr>
          <p:cNvPicPr>
            <a:picLocks noGrp="1" noChangeAspect="1"/>
          </p:cNvPicPr>
          <p:nvPr>
            <p:ph type="pic" sz="quarter" idx="130"/>
          </p:nvPr>
        </p:nvPicPr>
        <p:blipFill>
          <a:blip r:embed="rId3">
            <a:extLst>
              <a:ext uri="{28A0092B-C50C-407E-A947-70E740481C1C}">
                <a14:useLocalDpi xmlns:a14="http://schemas.microsoft.com/office/drawing/2010/main" val="0"/>
              </a:ext>
            </a:extLst>
          </a:blip>
          <a:srcRect t="36055" b="36055"/>
          <a:stretch>
            <a:fillRect/>
          </a:stretch>
        </p:blipFill>
        <p:spPr/>
      </p:pic>
    </p:spTree>
    <p:extLst>
      <p:ext uri="{BB962C8B-B14F-4D97-AF65-F5344CB8AC3E}">
        <p14:creationId xmlns:p14="http://schemas.microsoft.com/office/powerpoint/2010/main" val="2001923949"/>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78A56AF-4D65-4C99-9B8F-09E564066C61}"/>
              </a:ext>
            </a:extLst>
          </p:cNvPr>
          <p:cNvSpPr/>
          <p:nvPr/>
        </p:nvSpPr>
        <p:spPr>
          <a:xfrm>
            <a:off x="809465" y="2289521"/>
            <a:ext cx="2336800" cy="35562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B8D666BF-DB35-4DAE-A56B-DC1DF7A30BE3}"/>
              </a:ext>
            </a:extLst>
          </p:cNvPr>
          <p:cNvSpPr/>
          <p:nvPr/>
        </p:nvSpPr>
        <p:spPr>
          <a:xfrm>
            <a:off x="3520352" y="2289521"/>
            <a:ext cx="2336800" cy="35562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67">
            <a:extLst>
              <a:ext uri="{FF2B5EF4-FFF2-40B4-BE49-F238E27FC236}">
                <a16:creationId xmlns:a16="http://schemas.microsoft.com/office/drawing/2014/main" id="{DDA73620-B204-4BBF-83F9-5761258CC696}"/>
              </a:ext>
            </a:extLst>
          </p:cNvPr>
          <p:cNvSpPr/>
          <p:nvPr/>
        </p:nvSpPr>
        <p:spPr>
          <a:xfrm>
            <a:off x="6289924" y="2289521"/>
            <a:ext cx="2336800" cy="35562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68">
            <a:extLst>
              <a:ext uri="{FF2B5EF4-FFF2-40B4-BE49-F238E27FC236}">
                <a16:creationId xmlns:a16="http://schemas.microsoft.com/office/drawing/2014/main" id="{8ACC7C74-6876-41FB-8247-A4CD4F11C052}"/>
              </a:ext>
            </a:extLst>
          </p:cNvPr>
          <p:cNvSpPr/>
          <p:nvPr/>
        </p:nvSpPr>
        <p:spPr>
          <a:xfrm>
            <a:off x="9045736" y="2289521"/>
            <a:ext cx="2336800" cy="35562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 name="Picture Placeholder 19">
            <a:extLst>
              <a:ext uri="{FF2B5EF4-FFF2-40B4-BE49-F238E27FC236}">
                <a16:creationId xmlns:a16="http://schemas.microsoft.com/office/drawing/2014/main" id="{2D83BCE2-0C36-4EBD-A922-905D729E26D6}"/>
              </a:ext>
            </a:extLst>
          </p:cNvPr>
          <p:cNvPicPr>
            <a:picLocks noGrp="1" noChangeAspect="1"/>
          </p:cNvPicPr>
          <p:nvPr>
            <p:ph type="pic" sz="quarter" idx="130"/>
          </p:nvPr>
        </p:nvPicPr>
        <p:blipFill>
          <a:blip r:embed="rId3">
            <a:extLst>
              <a:ext uri="{28A0092B-C50C-407E-A947-70E740481C1C}">
                <a14:useLocalDpi xmlns:a14="http://schemas.microsoft.com/office/drawing/2010/main" val="0"/>
              </a:ext>
            </a:extLst>
          </a:blip>
          <a:srcRect l="3262" r="3262"/>
          <a:stretch>
            <a:fillRect/>
          </a:stretch>
        </p:blipFill>
        <p:spPr/>
      </p:pic>
      <p:pic>
        <p:nvPicPr>
          <p:cNvPr id="24" name="Picture Placeholder 23">
            <a:extLst>
              <a:ext uri="{FF2B5EF4-FFF2-40B4-BE49-F238E27FC236}">
                <a16:creationId xmlns:a16="http://schemas.microsoft.com/office/drawing/2014/main" id="{62E96F99-BF00-4ECD-AA3E-ABCB3F2E9E39}"/>
              </a:ext>
            </a:extLst>
          </p:cNvPr>
          <p:cNvPicPr>
            <a:picLocks noGrp="1" noChangeAspect="1"/>
          </p:cNvPicPr>
          <p:nvPr>
            <p:ph type="pic" sz="quarter" idx="132"/>
          </p:nvPr>
        </p:nvPicPr>
        <p:blipFill>
          <a:blip r:embed="rId4">
            <a:extLst>
              <a:ext uri="{28A0092B-C50C-407E-A947-70E740481C1C}">
                <a14:useLocalDpi xmlns:a14="http://schemas.microsoft.com/office/drawing/2010/main" val="0"/>
              </a:ext>
            </a:extLst>
          </a:blip>
          <a:srcRect l="3885" r="3885"/>
          <a:stretch>
            <a:fillRect/>
          </a:stretch>
        </p:blipFill>
        <p:spPr/>
      </p:pic>
      <p:pic>
        <p:nvPicPr>
          <p:cNvPr id="22" name="Picture Placeholder 21">
            <a:extLst>
              <a:ext uri="{FF2B5EF4-FFF2-40B4-BE49-F238E27FC236}">
                <a16:creationId xmlns:a16="http://schemas.microsoft.com/office/drawing/2014/main" id="{48CE5231-81DF-4400-B89D-69D2D6B52F00}"/>
              </a:ext>
            </a:extLst>
          </p:cNvPr>
          <p:cNvPicPr>
            <a:picLocks noGrp="1" noChangeAspect="1"/>
          </p:cNvPicPr>
          <p:nvPr>
            <p:ph type="pic" sz="quarter" idx="131"/>
          </p:nvPr>
        </p:nvPicPr>
        <p:blipFill>
          <a:blip r:embed="rId5">
            <a:extLst>
              <a:ext uri="{28A0092B-C50C-407E-A947-70E740481C1C}">
                <a14:useLocalDpi xmlns:a14="http://schemas.microsoft.com/office/drawing/2010/main" val="0"/>
              </a:ext>
            </a:extLst>
          </a:blip>
          <a:srcRect l="11139" r="11139"/>
          <a:stretch>
            <a:fillRect/>
          </a:stretch>
        </p:blipFill>
        <p:spPr/>
      </p:pic>
      <p:pic>
        <p:nvPicPr>
          <p:cNvPr id="26" name="Picture Placeholder 25">
            <a:extLst>
              <a:ext uri="{FF2B5EF4-FFF2-40B4-BE49-F238E27FC236}">
                <a16:creationId xmlns:a16="http://schemas.microsoft.com/office/drawing/2014/main" id="{229A09D8-00C8-4DE0-AC4D-07C4513B8AC0}"/>
              </a:ext>
            </a:extLst>
          </p:cNvPr>
          <p:cNvPicPr>
            <a:picLocks noGrp="1" noChangeAspect="1"/>
          </p:cNvPicPr>
          <p:nvPr>
            <p:ph type="pic" sz="quarter" idx="133"/>
          </p:nvPr>
        </p:nvPicPr>
        <p:blipFill>
          <a:blip r:embed="rId6">
            <a:extLst>
              <a:ext uri="{28A0092B-C50C-407E-A947-70E740481C1C}">
                <a14:useLocalDpi xmlns:a14="http://schemas.microsoft.com/office/drawing/2010/main" val="0"/>
              </a:ext>
            </a:extLst>
          </a:blip>
          <a:srcRect l="3972" r="3972"/>
          <a:stretch>
            <a:fillRect/>
          </a:stretch>
        </p:blipFill>
        <p:spPr/>
      </p:pic>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15</a:t>
            </a:fld>
            <a:endParaRPr lang="en-US" dirty="0"/>
          </a:p>
        </p:txBody>
      </p:sp>
      <p:sp>
        <p:nvSpPr>
          <p:cNvPr id="35" name="Title 13">
            <a:extLst>
              <a:ext uri="{FF2B5EF4-FFF2-40B4-BE49-F238E27FC236}">
                <a16:creationId xmlns:a16="http://schemas.microsoft.com/office/drawing/2014/main" id="{A179A8EA-B920-4BA9-9EEE-5CA9FDD706E7}"/>
              </a:ext>
            </a:extLst>
          </p:cNvPr>
          <p:cNvSpPr>
            <a:spLocks noGrp="1"/>
          </p:cNvSpPr>
          <p:nvPr>
            <p:ph type="title" idx="4294967295"/>
          </p:nvPr>
        </p:nvSpPr>
        <p:spPr>
          <a:xfrm>
            <a:off x="838200" y="481013"/>
            <a:ext cx="10515600" cy="679450"/>
          </a:xfrm>
        </p:spPr>
        <p:txBody>
          <a:bodyPr/>
          <a:lstStyle/>
          <a:p>
            <a:r>
              <a:rPr lang="en-US" b="1" dirty="0"/>
              <a:t>Our Timeline</a:t>
            </a:r>
          </a:p>
        </p:txBody>
      </p:sp>
      <p:sp>
        <p:nvSpPr>
          <p:cNvPr id="3" name="Subtitle 2"/>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grpSp>
        <p:nvGrpSpPr>
          <p:cNvPr id="7" name="Group 6">
            <a:extLst>
              <a:ext uri="{FF2B5EF4-FFF2-40B4-BE49-F238E27FC236}">
                <a16:creationId xmlns:a16="http://schemas.microsoft.com/office/drawing/2014/main" id="{F380967E-0D38-42FA-A334-7D16C7632805}"/>
              </a:ext>
            </a:extLst>
          </p:cNvPr>
          <p:cNvGrpSpPr/>
          <p:nvPr/>
        </p:nvGrpSpPr>
        <p:grpSpPr>
          <a:xfrm>
            <a:off x="809465" y="2492717"/>
            <a:ext cx="2336800" cy="1406179"/>
            <a:chOff x="994383" y="4809965"/>
            <a:chExt cx="2336800" cy="1406179"/>
          </a:xfrm>
        </p:grpSpPr>
        <p:grpSp>
          <p:nvGrpSpPr>
            <p:cNvPr id="5" name="Group 4">
              <a:extLst>
                <a:ext uri="{FF2B5EF4-FFF2-40B4-BE49-F238E27FC236}">
                  <a16:creationId xmlns:a16="http://schemas.microsoft.com/office/drawing/2014/main" id="{F5131FE7-FF96-4150-B60C-2A37CDF6CA22}"/>
                </a:ext>
              </a:extLst>
            </p:cNvPr>
            <p:cNvGrpSpPr/>
            <p:nvPr/>
          </p:nvGrpSpPr>
          <p:grpSpPr>
            <a:xfrm>
              <a:off x="994383" y="4809965"/>
              <a:ext cx="2336800" cy="707887"/>
              <a:chOff x="994383" y="4809965"/>
              <a:chExt cx="2336800" cy="707887"/>
            </a:xfrm>
          </p:grpSpPr>
          <p:sp>
            <p:nvSpPr>
              <p:cNvPr id="59" name="TextBox 58">
                <a:extLst>
                  <a:ext uri="{FF2B5EF4-FFF2-40B4-BE49-F238E27FC236}">
                    <a16:creationId xmlns:a16="http://schemas.microsoft.com/office/drawing/2014/main" id="{33E7D628-AA86-46DC-9ABD-2EB31CBF13CD}"/>
                  </a:ext>
                </a:extLst>
              </p:cNvPr>
              <p:cNvSpPr txBox="1"/>
              <p:nvPr/>
            </p:nvSpPr>
            <p:spPr>
              <a:xfrm>
                <a:off x="1553183" y="4809965"/>
                <a:ext cx="1219200" cy="400110"/>
              </a:xfrm>
              <a:prstGeom prst="rect">
                <a:avLst/>
              </a:prstGeom>
              <a:noFill/>
            </p:spPr>
            <p:txBody>
              <a:bodyPr wrap="square" rtlCol="0">
                <a:spAutoFit/>
              </a:bodyPr>
              <a:lstStyle/>
              <a:p>
                <a:pPr algn="ctr"/>
                <a:r>
                  <a:rPr lang="en-US" sz="2000" b="1" dirty="0">
                    <a:latin typeface="Lato" panose="020F0502020204030203" pitchFamily="34" charset="0"/>
                    <a:ea typeface="Lato" panose="020F0502020204030203" pitchFamily="34" charset="0"/>
                    <a:cs typeface="Lato" panose="020F0502020204030203" pitchFamily="34" charset="0"/>
                  </a:rPr>
                  <a:t>2012</a:t>
                </a:r>
              </a:p>
            </p:txBody>
          </p:sp>
          <p:sp>
            <p:nvSpPr>
              <p:cNvPr id="60" name="TextBox 59">
                <a:extLst>
                  <a:ext uri="{FF2B5EF4-FFF2-40B4-BE49-F238E27FC236}">
                    <a16:creationId xmlns:a16="http://schemas.microsoft.com/office/drawing/2014/main" id="{92852496-1D55-4B42-B650-2CD31ED16E83}"/>
                  </a:ext>
                </a:extLst>
              </p:cNvPr>
              <p:cNvSpPr txBox="1"/>
              <p:nvPr/>
            </p:nvSpPr>
            <p:spPr>
              <a:xfrm>
                <a:off x="994383" y="5210075"/>
                <a:ext cx="2336800" cy="307777"/>
              </a:xfrm>
              <a:prstGeom prst="rect">
                <a:avLst/>
              </a:prstGeom>
              <a:noFill/>
            </p:spPr>
            <p:txBody>
              <a:bodyPr wrap="square" rtlCol="0">
                <a:spAutoFit/>
              </a:bodyPr>
              <a:lstStyle/>
              <a:p>
                <a:pPr algn="ctr"/>
                <a:r>
                  <a:rPr lang="en-US" sz="1400" b="1" dirty="0">
                    <a:latin typeface="Lato" panose="020F0502020204030203" pitchFamily="34" charset="0"/>
                    <a:ea typeface="Lato" panose="020F0502020204030203" pitchFamily="34" charset="0"/>
                    <a:cs typeface="Lato" panose="020F0502020204030203" pitchFamily="34" charset="0"/>
                  </a:rPr>
                  <a:t>Company Start-up</a:t>
                </a:r>
              </a:p>
            </p:txBody>
          </p:sp>
        </p:grpSp>
        <p:sp>
          <p:nvSpPr>
            <p:cNvPr id="57" name="Rectangle 56">
              <a:extLst>
                <a:ext uri="{FF2B5EF4-FFF2-40B4-BE49-F238E27FC236}">
                  <a16:creationId xmlns:a16="http://schemas.microsoft.com/office/drawing/2014/main" id="{8210F091-D4E6-4F0F-8B17-80D1066850F2}"/>
                </a:ext>
              </a:extLst>
            </p:cNvPr>
            <p:cNvSpPr/>
            <p:nvPr/>
          </p:nvSpPr>
          <p:spPr>
            <a:xfrm>
              <a:off x="1320222" y="5526788"/>
              <a:ext cx="1685122" cy="689356"/>
            </a:xfrm>
            <a:prstGeom prst="rect">
              <a:avLst/>
            </a:prstGeom>
          </p:spPr>
          <p:txBody>
            <a:bodyPr wrap="square">
              <a:spAutoFit/>
            </a:bodyP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rPr>
                <a:t>Lorem sum </a:t>
              </a:r>
              <a:r>
                <a:rPr lang="en-US" sz="1200" dirty="0" err="1">
                  <a:latin typeface="Lato" panose="020F0502020204030203" pitchFamily="34" charset="0"/>
                  <a:ea typeface="Lato" panose="020F0502020204030203" pitchFamily="34" charset="0"/>
                  <a:cs typeface="Lato" panose="020F0502020204030203" pitchFamily="34" charset="0"/>
                </a:rPr>
                <a:t>dol</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amet</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consectetur</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adipisi</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ceuismod</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psum</a:t>
              </a:r>
              <a:endParaRPr lang="en-US" sz="1200" dirty="0">
                <a:latin typeface="Lato" panose="020F0502020204030203" pitchFamily="34" charset="0"/>
                <a:ea typeface="Lato" panose="020F0502020204030203" pitchFamily="34" charset="0"/>
                <a:cs typeface="Lato" panose="020F0502020204030203" pitchFamily="34" charset="0"/>
              </a:endParaRPr>
            </a:p>
          </p:txBody>
        </p:sp>
      </p:grpSp>
      <p:grpSp>
        <p:nvGrpSpPr>
          <p:cNvPr id="76" name="Group 75">
            <a:extLst>
              <a:ext uri="{FF2B5EF4-FFF2-40B4-BE49-F238E27FC236}">
                <a16:creationId xmlns:a16="http://schemas.microsoft.com/office/drawing/2014/main" id="{16C4C7D3-2480-4704-91F4-DDA151E460F8}"/>
              </a:ext>
            </a:extLst>
          </p:cNvPr>
          <p:cNvGrpSpPr/>
          <p:nvPr/>
        </p:nvGrpSpPr>
        <p:grpSpPr>
          <a:xfrm>
            <a:off x="3520352" y="2492717"/>
            <a:ext cx="2336800" cy="1406179"/>
            <a:chOff x="994383" y="4809965"/>
            <a:chExt cx="2336800" cy="1406179"/>
          </a:xfrm>
        </p:grpSpPr>
        <p:grpSp>
          <p:nvGrpSpPr>
            <p:cNvPr id="77" name="Group 76">
              <a:extLst>
                <a:ext uri="{FF2B5EF4-FFF2-40B4-BE49-F238E27FC236}">
                  <a16:creationId xmlns:a16="http://schemas.microsoft.com/office/drawing/2014/main" id="{2981F799-962B-4530-AD8B-35A2AA5817D5}"/>
                </a:ext>
              </a:extLst>
            </p:cNvPr>
            <p:cNvGrpSpPr/>
            <p:nvPr/>
          </p:nvGrpSpPr>
          <p:grpSpPr>
            <a:xfrm>
              <a:off x="994383" y="4809965"/>
              <a:ext cx="2336800" cy="707887"/>
              <a:chOff x="994383" y="4809965"/>
              <a:chExt cx="2336800" cy="707887"/>
            </a:xfrm>
          </p:grpSpPr>
          <p:sp>
            <p:nvSpPr>
              <p:cNvPr id="79" name="TextBox 78">
                <a:extLst>
                  <a:ext uri="{FF2B5EF4-FFF2-40B4-BE49-F238E27FC236}">
                    <a16:creationId xmlns:a16="http://schemas.microsoft.com/office/drawing/2014/main" id="{05282F5F-BD28-4F82-BEC4-38F2DE30750A}"/>
                  </a:ext>
                </a:extLst>
              </p:cNvPr>
              <p:cNvSpPr txBox="1"/>
              <p:nvPr/>
            </p:nvSpPr>
            <p:spPr>
              <a:xfrm>
                <a:off x="1553183" y="4809965"/>
                <a:ext cx="1219200" cy="400110"/>
              </a:xfrm>
              <a:prstGeom prst="rect">
                <a:avLst/>
              </a:prstGeom>
              <a:noFill/>
            </p:spPr>
            <p:txBody>
              <a:bodyPr wrap="square" rtlCol="0">
                <a:spAutoFit/>
              </a:bodyPr>
              <a:lstStyle/>
              <a:p>
                <a:pPr algn="ctr"/>
                <a:r>
                  <a:rPr lang="en-US" sz="2000" b="1" dirty="0">
                    <a:latin typeface="Lato" panose="020F0502020204030203" pitchFamily="34" charset="0"/>
                    <a:ea typeface="Lato" panose="020F0502020204030203" pitchFamily="34" charset="0"/>
                    <a:cs typeface="Lato" panose="020F0502020204030203" pitchFamily="34" charset="0"/>
                  </a:rPr>
                  <a:t>2012</a:t>
                </a:r>
              </a:p>
            </p:txBody>
          </p:sp>
          <p:sp>
            <p:nvSpPr>
              <p:cNvPr id="80" name="TextBox 79">
                <a:extLst>
                  <a:ext uri="{FF2B5EF4-FFF2-40B4-BE49-F238E27FC236}">
                    <a16:creationId xmlns:a16="http://schemas.microsoft.com/office/drawing/2014/main" id="{8F876006-FC4C-40B6-940B-7DAC2E076F17}"/>
                  </a:ext>
                </a:extLst>
              </p:cNvPr>
              <p:cNvSpPr txBox="1"/>
              <p:nvPr/>
            </p:nvSpPr>
            <p:spPr>
              <a:xfrm>
                <a:off x="994383" y="5210075"/>
                <a:ext cx="2336800" cy="307777"/>
              </a:xfrm>
              <a:prstGeom prst="rect">
                <a:avLst/>
              </a:prstGeom>
              <a:noFill/>
            </p:spPr>
            <p:txBody>
              <a:bodyPr wrap="square" rtlCol="0">
                <a:spAutoFit/>
              </a:bodyPr>
              <a:lstStyle/>
              <a:p>
                <a:pPr algn="ctr"/>
                <a:r>
                  <a:rPr lang="en-US" sz="1400" b="1" dirty="0">
                    <a:latin typeface="Lato" panose="020F0502020204030203" pitchFamily="34" charset="0"/>
                    <a:ea typeface="Lato" panose="020F0502020204030203" pitchFamily="34" charset="0"/>
                    <a:cs typeface="Lato" panose="020F0502020204030203" pitchFamily="34" charset="0"/>
                  </a:rPr>
                  <a:t>Company Start-up</a:t>
                </a:r>
              </a:p>
            </p:txBody>
          </p:sp>
        </p:grpSp>
        <p:sp>
          <p:nvSpPr>
            <p:cNvPr id="78" name="Rectangle 77">
              <a:extLst>
                <a:ext uri="{FF2B5EF4-FFF2-40B4-BE49-F238E27FC236}">
                  <a16:creationId xmlns:a16="http://schemas.microsoft.com/office/drawing/2014/main" id="{BC103D35-8C28-486C-AF03-DB71DECB063B}"/>
                </a:ext>
              </a:extLst>
            </p:cNvPr>
            <p:cNvSpPr/>
            <p:nvPr/>
          </p:nvSpPr>
          <p:spPr>
            <a:xfrm>
              <a:off x="1320222" y="5526788"/>
              <a:ext cx="1685122" cy="689356"/>
            </a:xfrm>
            <a:prstGeom prst="rect">
              <a:avLst/>
            </a:prstGeom>
          </p:spPr>
          <p:txBody>
            <a:bodyPr wrap="square">
              <a:spAutoFit/>
            </a:bodyP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rPr>
                <a:t>Lorem sum </a:t>
              </a:r>
              <a:r>
                <a:rPr lang="en-US" sz="1200" dirty="0" err="1">
                  <a:latin typeface="Lato" panose="020F0502020204030203" pitchFamily="34" charset="0"/>
                  <a:ea typeface="Lato" panose="020F0502020204030203" pitchFamily="34" charset="0"/>
                  <a:cs typeface="Lato" panose="020F0502020204030203" pitchFamily="34" charset="0"/>
                </a:rPr>
                <a:t>dol</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amet</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consectetur</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adipisi</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ceuismod</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psum</a:t>
              </a:r>
              <a:endParaRPr lang="en-US" sz="1200" dirty="0">
                <a:latin typeface="Lato" panose="020F0502020204030203" pitchFamily="34" charset="0"/>
                <a:ea typeface="Lato" panose="020F0502020204030203" pitchFamily="34" charset="0"/>
                <a:cs typeface="Lato" panose="020F0502020204030203" pitchFamily="34" charset="0"/>
              </a:endParaRPr>
            </a:p>
          </p:txBody>
        </p:sp>
      </p:grpSp>
      <p:grpSp>
        <p:nvGrpSpPr>
          <p:cNvPr id="81" name="Group 80">
            <a:extLst>
              <a:ext uri="{FF2B5EF4-FFF2-40B4-BE49-F238E27FC236}">
                <a16:creationId xmlns:a16="http://schemas.microsoft.com/office/drawing/2014/main" id="{3B6C7E07-7BBE-4994-AD73-85273729D7E7}"/>
              </a:ext>
            </a:extLst>
          </p:cNvPr>
          <p:cNvGrpSpPr/>
          <p:nvPr/>
        </p:nvGrpSpPr>
        <p:grpSpPr>
          <a:xfrm>
            <a:off x="6289924" y="2492717"/>
            <a:ext cx="2336800" cy="1406179"/>
            <a:chOff x="994383" y="4809965"/>
            <a:chExt cx="2336800" cy="1406179"/>
          </a:xfrm>
        </p:grpSpPr>
        <p:grpSp>
          <p:nvGrpSpPr>
            <p:cNvPr id="82" name="Group 81">
              <a:extLst>
                <a:ext uri="{FF2B5EF4-FFF2-40B4-BE49-F238E27FC236}">
                  <a16:creationId xmlns:a16="http://schemas.microsoft.com/office/drawing/2014/main" id="{6E6A1FE7-908E-4CB4-B052-75D449C3CCF5}"/>
                </a:ext>
              </a:extLst>
            </p:cNvPr>
            <p:cNvGrpSpPr/>
            <p:nvPr/>
          </p:nvGrpSpPr>
          <p:grpSpPr>
            <a:xfrm>
              <a:off x="994383" y="4809965"/>
              <a:ext cx="2336800" cy="707887"/>
              <a:chOff x="994383" y="4809965"/>
              <a:chExt cx="2336800" cy="707887"/>
            </a:xfrm>
          </p:grpSpPr>
          <p:sp>
            <p:nvSpPr>
              <p:cNvPr id="84" name="TextBox 83">
                <a:extLst>
                  <a:ext uri="{FF2B5EF4-FFF2-40B4-BE49-F238E27FC236}">
                    <a16:creationId xmlns:a16="http://schemas.microsoft.com/office/drawing/2014/main" id="{6B40CD9C-8503-434B-AD19-6F41E347A99D}"/>
                  </a:ext>
                </a:extLst>
              </p:cNvPr>
              <p:cNvSpPr txBox="1"/>
              <p:nvPr/>
            </p:nvSpPr>
            <p:spPr>
              <a:xfrm>
                <a:off x="1553183" y="4809965"/>
                <a:ext cx="1219200" cy="400110"/>
              </a:xfrm>
              <a:prstGeom prst="rect">
                <a:avLst/>
              </a:prstGeom>
              <a:noFill/>
            </p:spPr>
            <p:txBody>
              <a:bodyPr wrap="square" rtlCol="0">
                <a:spAutoFit/>
              </a:bodyPr>
              <a:lstStyle/>
              <a:p>
                <a:pPr algn="ctr"/>
                <a:r>
                  <a:rPr lang="en-US" sz="2000" b="1" dirty="0">
                    <a:latin typeface="Lato" panose="020F0502020204030203" pitchFamily="34" charset="0"/>
                    <a:ea typeface="Lato" panose="020F0502020204030203" pitchFamily="34" charset="0"/>
                    <a:cs typeface="Lato" panose="020F0502020204030203" pitchFamily="34" charset="0"/>
                  </a:rPr>
                  <a:t>2012</a:t>
                </a:r>
              </a:p>
            </p:txBody>
          </p:sp>
          <p:sp>
            <p:nvSpPr>
              <p:cNvPr id="85" name="TextBox 84">
                <a:extLst>
                  <a:ext uri="{FF2B5EF4-FFF2-40B4-BE49-F238E27FC236}">
                    <a16:creationId xmlns:a16="http://schemas.microsoft.com/office/drawing/2014/main" id="{AC705E67-3968-4945-AAC7-76244628D366}"/>
                  </a:ext>
                </a:extLst>
              </p:cNvPr>
              <p:cNvSpPr txBox="1"/>
              <p:nvPr/>
            </p:nvSpPr>
            <p:spPr>
              <a:xfrm>
                <a:off x="994383" y="5210075"/>
                <a:ext cx="2336800" cy="307777"/>
              </a:xfrm>
              <a:prstGeom prst="rect">
                <a:avLst/>
              </a:prstGeom>
              <a:noFill/>
            </p:spPr>
            <p:txBody>
              <a:bodyPr wrap="square" rtlCol="0">
                <a:spAutoFit/>
              </a:bodyPr>
              <a:lstStyle/>
              <a:p>
                <a:pPr algn="ctr"/>
                <a:r>
                  <a:rPr lang="en-US" sz="1400" b="1" dirty="0">
                    <a:latin typeface="Lato" panose="020F0502020204030203" pitchFamily="34" charset="0"/>
                    <a:ea typeface="Lato" panose="020F0502020204030203" pitchFamily="34" charset="0"/>
                    <a:cs typeface="Lato" panose="020F0502020204030203" pitchFamily="34" charset="0"/>
                  </a:rPr>
                  <a:t>Company Start-up</a:t>
                </a:r>
              </a:p>
            </p:txBody>
          </p:sp>
        </p:grpSp>
        <p:sp>
          <p:nvSpPr>
            <p:cNvPr id="83" name="Rectangle 82">
              <a:extLst>
                <a:ext uri="{FF2B5EF4-FFF2-40B4-BE49-F238E27FC236}">
                  <a16:creationId xmlns:a16="http://schemas.microsoft.com/office/drawing/2014/main" id="{A135033E-9A54-474E-A33F-AF54F05BFDBB}"/>
                </a:ext>
              </a:extLst>
            </p:cNvPr>
            <p:cNvSpPr/>
            <p:nvPr/>
          </p:nvSpPr>
          <p:spPr>
            <a:xfrm>
              <a:off x="1320222" y="5526788"/>
              <a:ext cx="1685122" cy="689356"/>
            </a:xfrm>
            <a:prstGeom prst="rect">
              <a:avLst/>
            </a:prstGeom>
          </p:spPr>
          <p:txBody>
            <a:bodyPr wrap="square">
              <a:spAutoFit/>
            </a:bodyP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rPr>
                <a:t>Lorem sum </a:t>
              </a:r>
              <a:r>
                <a:rPr lang="en-US" sz="1200" dirty="0" err="1">
                  <a:latin typeface="Lato" panose="020F0502020204030203" pitchFamily="34" charset="0"/>
                  <a:ea typeface="Lato" panose="020F0502020204030203" pitchFamily="34" charset="0"/>
                  <a:cs typeface="Lato" panose="020F0502020204030203" pitchFamily="34" charset="0"/>
                </a:rPr>
                <a:t>dol</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amet</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consectetur</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adipisi</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ceuismod</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psum</a:t>
              </a:r>
              <a:endParaRPr lang="en-US" sz="1200" dirty="0">
                <a:latin typeface="Lato" panose="020F0502020204030203" pitchFamily="34" charset="0"/>
                <a:ea typeface="Lato" panose="020F0502020204030203" pitchFamily="34" charset="0"/>
                <a:cs typeface="Lato" panose="020F0502020204030203" pitchFamily="34" charset="0"/>
              </a:endParaRPr>
            </a:p>
          </p:txBody>
        </p:sp>
      </p:grpSp>
      <p:grpSp>
        <p:nvGrpSpPr>
          <p:cNvPr id="86" name="Group 85">
            <a:extLst>
              <a:ext uri="{FF2B5EF4-FFF2-40B4-BE49-F238E27FC236}">
                <a16:creationId xmlns:a16="http://schemas.microsoft.com/office/drawing/2014/main" id="{B36C533F-3FE3-4C1E-8876-7FF27C6FE334}"/>
              </a:ext>
            </a:extLst>
          </p:cNvPr>
          <p:cNvGrpSpPr/>
          <p:nvPr/>
        </p:nvGrpSpPr>
        <p:grpSpPr>
          <a:xfrm>
            <a:off x="9045736" y="2492717"/>
            <a:ext cx="2336800" cy="1406179"/>
            <a:chOff x="994383" y="4809965"/>
            <a:chExt cx="2336800" cy="1406179"/>
          </a:xfrm>
        </p:grpSpPr>
        <p:grpSp>
          <p:nvGrpSpPr>
            <p:cNvPr id="87" name="Group 86">
              <a:extLst>
                <a:ext uri="{FF2B5EF4-FFF2-40B4-BE49-F238E27FC236}">
                  <a16:creationId xmlns:a16="http://schemas.microsoft.com/office/drawing/2014/main" id="{03104665-C583-4916-8501-48F3489EDB8C}"/>
                </a:ext>
              </a:extLst>
            </p:cNvPr>
            <p:cNvGrpSpPr/>
            <p:nvPr/>
          </p:nvGrpSpPr>
          <p:grpSpPr>
            <a:xfrm>
              <a:off x="994383" y="4809965"/>
              <a:ext cx="2336800" cy="707887"/>
              <a:chOff x="994383" y="4809965"/>
              <a:chExt cx="2336800" cy="707887"/>
            </a:xfrm>
          </p:grpSpPr>
          <p:sp>
            <p:nvSpPr>
              <p:cNvPr id="89" name="TextBox 88">
                <a:extLst>
                  <a:ext uri="{FF2B5EF4-FFF2-40B4-BE49-F238E27FC236}">
                    <a16:creationId xmlns:a16="http://schemas.microsoft.com/office/drawing/2014/main" id="{15E55731-1A60-46F6-AF6B-3FDEBD9C066C}"/>
                  </a:ext>
                </a:extLst>
              </p:cNvPr>
              <p:cNvSpPr txBox="1"/>
              <p:nvPr/>
            </p:nvSpPr>
            <p:spPr>
              <a:xfrm>
                <a:off x="1553183" y="4809965"/>
                <a:ext cx="1219200" cy="400110"/>
              </a:xfrm>
              <a:prstGeom prst="rect">
                <a:avLst/>
              </a:prstGeom>
              <a:noFill/>
            </p:spPr>
            <p:txBody>
              <a:bodyPr wrap="square" rtlCol="0">
                <a:spAutoFit/>
              </a:bodyPr>
              <a:lstStyle/>
              <a:p>
                <a:pPr algn="ctr"/>
                <a:r>
                  <a:rPr lang="en-US" sz="2000" b="1" dirty="0">
                    <a:latin typeface="Lato" panose="020F0502020204030203" pitchFamily="34" charset="0"/>
                    <a:ea typeface="Lato" panose="020F0502020204030203" pitchFamily="34" charset="0"/>
                    <a:cs typeface="Lato" panose="020F0502020204030203" pitchFamily="34" charset="0"/>
                  </a:rPr>
                  <a:t>2012</a:t>
                </a:r>
              </a:p>
            </p:txBody>
          </p:sp>
          <p:sp>
            <p:nvSpPr>
              <p:cNvPr id="90" name="TextBox 89">
                <a:extLst>
                  <a:ext uri="{FF2B5EF4-FFF2-40B4-BE49-F238E27FC236}">
                    <a16:creationId xmlns:a16="http://schemas.microsoft.com/office/drawing/2014/main" id="{66449FB3-7C9C-4AB6-9CDF-111D1EEEA45A}"/>
                  </a:ext>
                </a:extLst>
              </p:cNvPr>
              <p:cNvSpPr txBox="1"/>
              <p:nvPr/>
            </p:nvSpPr>
            <p:spPr>
              <a:xfrm>
                <a:off x="994383" y="5210075"/>
                <a:ext cx="2336800" cy="307777"/>
              </a:xfrm>
              <a:prstGeom prst="rect">
                <a:avLst/>
              </a:prstGeom>
              <a:noFill/>
            </p:spPr>
            <p:txBody>
              <a:bodyPr wrap="square" rtlCol="0">
                <a:spAutoFit/>
              </a:bodyPr>
              <a:lstStyle/>
              <a:p>
                <a:pPr algn="ctr"/>
                <a:r>
                  <a:rPr lang="en-US" sz="1400" b="1" dirty="0">
                    <a:latin typeface="Lato" panose="020F0502020204030203" pitchFamily="34" charset="0"/>
                    <a:ea typeface="Lato" panose="020F0502020204030203" pitchFamily="34" charset="0"/>
                    <a:cs typeface="Lato" panose="020F0502020204030203" pitchFamily="34" charset="0"/>
                  </a:rPr>
                  <a:t>Company Start-up</a:t>
                </a:r>
              </a:p>
            </p:txBody>
          </p:sp>
        </p:grpSp>
        <p:sp>
          <p:nvSpPr>
            <p:cNvPr id="88" name="Rectangle 87">
              <a:extLst>
                <a:ext uri="{FF2B5EF4-FFF2-40B4-BE49-F238E27FC236}">
                  <a16:creationId xmlns:a16="http://schemas.microsoft.com/office/drawing/2014/main" id="{9D5F348D-07B2-4B6A-8E62-088A416BBDE6}"/>
                </a:ext>
              </a:extLst>
            </p:cNvPr>
            <p:cNvSpPr/>
            <p:nvPr/>
          </p:nvSpPr>
          <p:spPr>
            <a:xfrm>
              <a:off x="1320222" y="5526788"/>
              <a:ext cx="1685122" cy="689356"/>
            </a:xfrm>
            <a:prstGeom prst="rect">
              <a:avLst/>
            </a:prstGeom>
          </p:spPr>
          <p:txBody>
            <a:bodyPr wrap="square">
              <a:spAutoFit/>
            </a:bodyPr>
            <a:lstStyle/>
            <a:p>
              <a:pPr algn="ctr">
                <a:lnSpc>
                  <a:spcPts val="1600"/>
                </a:lnSpc>
              </a:pPr>
              <a:r>
                <a:rPr lang="en-US" sz="1200" dirty="0">
                  <a:latin typeface="Lato" panose="020F0502020204030203" pitchFamily="34" charset="0"/>
                  <a:ea typeface="Lato" panose="020F0502020204030203" pitchFamily="34" charset="0"/>
                  <a:cs typeface="Lato" panose="020F0502020204030203" pitchFamily="34" charset="0"/>
                </a:rPr>
                <a:t>Lorem sum </a:t>
              </a:r>
              <a:r>
                <a:rPr lang="en-US" sz="1200" dirty="0" err="1">
                  <a:latin typeface="Lato" panose="020F0502020204030203" pitchFamily="34" charset="0"/>
                  <a:ea typeface="Lato" panose="020F0502020204030203" pitchFamily="34" charset="0"/>
                  <a:cs typeface="Lato" panose="020F0502020204030203" pitchFamily="34" charset="0"/>
                </a:rPr>
                <a:t>dol</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amet</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consectetur</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adipisi</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ceuismod</a:t>
              </a:r>
              <a:r>
                <a:rPr lang="en-US" sz="1200" dirty="0">
                  <a:latin typeface="Lato" panose="020F0502020204030203" pitchFamily="34" charset="0"/>
                  <a:ea typeface="Lato" panose="020F0502020204030203" pitchFamily="34" charset="0"/>
                  <a:cs typeface="Lato" panose="020F0502020204030203" pitchFamily="34" charset="0"/>
                </a:rPr>
                <a:t> </a:t>
              </a:r>
              <a:r>
                <a:rPr lang="en-US" sz="1200" dirty="0" err="1">
                  <a:latin typeface="Lato" panose="020F0502020204030203" pitchFamily="34" charset="0"/>
                  <a:ea typeface="Lato" panose="020F0502020204030203" pitchFamily="34" charset="0"/>
                  <a:cs typeface="Lato" panose="020F0502020204030203" pitchFamily="34" charset="0"/>
                </a:rPr>
                <a:t>psum</a:t>
              </a:r>
              <a:endParaRPr lang="en-US" sz="1200" dirty="0">
                <a:latin typeface="Lato" panose="020F0502020204030203" pitchFamily="34" charset="0"/>
                <a:ea typeface="Lato" panose="020F0502020204030203" pitchFamily="34" charset="0"/>
                <a:cs typeface="Lato" panose="020F0502020204030203" pitchFamily="34" charset="0"/>
              </a:endParaRPr>
            </a:p>
          </p:txBody>
        </p:sp>
      </p:grpSp>
    </p:spTree>
    <p:extLst>
      <p:ext uri="{BB962C8B-B14F-4D97-AF65-F5344CB8AC3E}">
        <p14:creationId xmlns:p14="http://schemas.microsoft.com/office/powerpoint/2010/main" val="3164899645"/>
      </p:ext>
    </p:extLst>
  </p:cSld>
  <p:clrMapOvr>
    <a:masterClrMapping/>
  </p:clrMapOvr>
  <mc:AlternateContent xmlns:mc="http://schemas.openxmlformats.org/markup-compatibility/2006">
    <mc:Choice xmlns:p14="http://schemas.microsoft.com/office/powerpoint/2010/main" Requires="p14">
      <p:transition spd="slow" p14:dur="1600">
        <p14:prism isContent="1" isInverted="1"/>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110" name="Rectangle 109">
            <a:extLst>
              <a:ext uri="{FF2B5EF4-FFF2-40B4-BE49-F238E27FC236}">
                <a16:creationId xmlns:a16="http://schemas.microsoft.com/office/drawing/2014/main" id="{920BAA50-8DB3-465B-B3D5-78A6B7A754C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61">
            <a:extLst>
              <a:ext uri="{FF2B5EF4-FFF2-40B4-BE49-F238E27FC236}">
                <a16:creationId xmlns:a16="http://schemas.microsoft.com/office/drawing/2014/main" id="{57FB3B48-697C-46D7-9AD5-4CA4EE495CD1}"/>
              </a:ext>
            </a:extLst>
          </p:cNvPr>
          <p:cNvSpPr/>
          <p:nvPr/>
        </p:nvSpPr>
        <p:spPr>
          <a:xfrm>
            <a:off x="4711700" y="5611895"/>
            <a:ext cx="2895600" cy="59209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9" name="Picture Placeholder 38">
            <a:extLst>
              <a:ext uri="{FF2B5EF4-FFF2-40B4-BE49-F238E27FC236}">
                <a16:creationId xmlns:a16="http://schemas.microsoft.com/office/drawing/2014/main" id="{78EAD712-324D-4F16-BBC6-F5DE045D1405}"/>
              </a:ext>
            </a:extLst>
          </p:cNvPr>
          <p:cNvPicPr>
            <a:picLocks noGrp="1" noChangeAspect="1"/>
          </p:cNvPicPr>
          <p:nvPr>
            <p:ph type="pic" sz="quarter" idx="130"/>
          </p:nvPr>
        </p:nvPicPr>
        <p:blipFill>
          <a:blip r:embed="rId3">
            <a:extLst>
              <a:ext uri="{28A0092B-C50C-407E-A947-70E740481C1C}">
                <a14:useLocalDpi xmlns:a14="http://schemas.microsoft.com/office/drawing/2010/main" val="0"/>
              </a:ext>
            </a:extLst>
          </a:blip>
          <a:srcRect l="16633" r="16633"/>
          <a:stretch>
            <a:fillRect/>
          </a:stretch>
        </p:blipFill>
        <p:spPr/>
      </p:pic>
      <p:pic>
        <p:nvPicPr>
          <p:cNvPr id="54" name="Picture Placeholder 53">
            <a:extLst>
              <a:ext uri="{FF2B5EF4-FFF2-40B4-BE49-F238E27FC236}">
                <a16:creationId xmlns:a16="http://schemas.microsoft.com/office/drawing/2014/main" id="{D485ADF0-F96D-498A-8981-24912BA7C137}"/>
              </a:ext>
            </a:extLst>
          </p:cNvPr>
          <p:cNvPicPr>
            <a:picLocks noGrp="1" noChangeAspect="1"/>
          </p:cNvPicPr>
          <p:nvPr>
            <p:ph type="pic" sz="quarter" idx="132"/>
          </p:nvPr>
        </p:nvPicPr>
        <p:blipFill>
          <a:blip r:embed="rId4">
            <a:extLst>
              <a:ext uri="{28A0092B-C50C-407E-A947-70E740481C1C}">
                <a14:useLocalDpi xmlns:a14="http://schemas.microsoft.com/office/drawing/2010/main" val="0"/>
              </a:ext>
            </a:extLst>
          </a:blip>
          <a:srcRect l="18494" r="18494"/>
          <a:stretch>
            <a:fillRect/>
          </a:stretch>
        </p:blipFill>
        <p:spPr/>
      </p:pic>
      <p:pic>
        <p:nvPicPr>
          <p:cNvPr id="61" name="Picture Placeholder 60">
            <a:extLst>
              <a:ext uri="{FF2B5EF4-FFF2-40B4-BE49-F238E27FC236}">
                <a16:creationId xmlns:a16="http://schemas.microsoft.com/office/drawing/2014/main" id="{57003395-C65F-4B8D-9243-16D67F2BA553}"/>
              </a:ext>
            </a:extLst>
          </p:cNvPr>
          <p:cNvPicPr>
            <a:picLocks noGrp="1" noChangeAspect="1"/>
          </p:cNvPicPr>
          <p:nvPr>
            <p:ph type="pic" sz="quarter" idx="131"/>
          </p:nvPr>
        </p:nvPicPr>
        <p:blipFill>
          <a:blip r:embed="rId5">
            <a:extLst>
              <a:ext uri="{28A0092B-C50C-407E-A947-70E740481C1C}">
                <a14:useLocalDpi xmlns:a14="http://schemas.microsoft.com/office/drawing/2010/main" val="0"/>
              </a:ext>
            </a:extLst>
          </a:blip>
          <a:srcRect l="21452" r="21452"/>
          <a:stretch>
            <a:fillRect/>
          </a:stretch>
        </p:blipFill>
        <p:spPr/>
      </p:pic>
      <p:sp>
        <p:nvSpPr>
          <p:cNvPr id="58" name="Slide Number Placeholder 17">
            <a:extLst>
              <a:ext uri="{FF2B5EF4-FFF2-40B4-BE49-F238E27FC236}">
                <a16:creationId xmlns:a16="http://schemas.microsoft.com/office/drawing/2014/main" id="{DF515156-5CE1-4AE4-A761-5EA7EBBB0B4D}"/>
              </a:ext>
            </a:extLst>
          </p:cNvPr>
          <p:cNvSpPr>
            <a:spLocks noGrp="1"/>
          </p:cNvSpPr>
          <p:nvPr>
            <p:ph type="sldNum" sz="quarter" idx="13"/>
          </p:nvPr>
        </p:nvSpPr>
        <p:spPr/>
        <p:txBody>
          <a:bodyPr/>
          <a:lstStyle/>
          <a:p>
            <a:fld id="{0FDCCA45-55DD-4B3F-8C12-CFB164C9A4F5}" type="slidenum">
              <a:rPr lang="en-US" smtClean="0"/>
              <a:pPr/>
              <a:t>16</a:t>
            </a:fld>
            <a:endParaRPr lang="en-US" dirty="0"/>
          </a:p>
        </p:txBody>
      </p:sp>
      <p:sp>
        <p:nvSpPr>
          <p:cNvPr id="38" name="Rectangle 37">
            <a:extLst>
              <a:ext uri="{FF2B5EF4-FFF2-40B4-BE49-F238E27FC236}">
                <a16:creationId xmlns:a16="http://schemas.microsoft.com/office/drawing/2014/main" id="{4E16F128-11DB-431E-B96D-F833E91B7CC9}"/>
              </a:ext>
            </a:extLst>
          </p:cNvPr>
          <p:cNvSpPr/>
          <p:nvPr/>
        </p:nvSpPr>
        <p:spPr>
          <a:xfrm>
            <a:off x="4969912" y="5630945"/>
            <a:ext cx="2379177" cy="553998"/>
          </a:xfrm>
          <a:prstGeom prst="rect">
            <a:avLst/>
          </a:prstGeom>
        </p:spPr>
        <p:txBody>
          <a:bodyPr wrap="square">
            <a:spAutoFit/>
          </a:bodyPr>
          <a:lstStyle/>
          <a:p>
            <a:pPr algn="ctr"/>
            <a:r>
              <a:rPr lang="en-US" sz="3000" b="1" dirty="0">
                <a:latin typeface="Roboto" panose="02000000000000000000" pitchFamily="2" charset="0"/>
                <a:ea typeface="Roboto" panose="02000000000000000000" pitchFamily="2" charset="0"/>
              </a:rPr>
              <a:t>Our Timeline</a:t>
            </a:r>
            <a:endParaRPr lang="en-US" sz="3000" dirty="0">
              <a:latin typeface="Roboto" panose="02000000000000000000" pitchFamily="2" charset="0"/>
              <a:ea typeface="Roboto" panose="02000000000000000000" pitchFamily="2" charset="0"/>
            </a:endParaRPr>
          </a:p>
        </p:txBody>
      </p:sp>
      <p:sp>
        <p:nvSpPr>
          <p:cNvPr id="12" name="Rectangle 11">
            <a:extLst>
              <a:ext uri="{FF2B5EF4-FFF2-40B4-BE49-F238E27FC236}">
                <a16:creationId xmlns:a16="http://schemas.microsoft.com/office/drawing/2014/main" id="{450684A4-1EAF-4216-9D90-5D1E40648976}"/>
              </a:ext>
            </a:extLst>
          </p:cNvPr>
          <p:cNvSpPr/>
          <p:nvPr/>
        </p:nvSpPr>
        <p:spPr>
          <a:xfrm>
            <a:off x="6062870" y="0"/>
            <a:ext cx="66261" cy="5609205"/>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D12A313C-C4C3-4C2B-8ACF-D33F7DC5A4FE}"/>
              </a:ext>
            </a:extLst>
          </p:cNvPr>
          <p:cNvSpPr/>
          <p:nvPr/>
        </p:nvSpPr>
        <p:spPr>
          <a:xfrm>
            <a:off x="5950227" y="1477643"/>
            <a:ext cx="291547" cy="29154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8C50F6C6-5A81-406A-AE4F-D7FE44924626}"/>
              </a:ext>
            </a:extLst>
          </p:cNvPr>
          <p:cNvSpPr/>
          <p:nvPr/>
        </p:nvSpPr>
        <p:spPr>
          <a:xfrm>
            <a:off x="5986532" y="1513948"/>
            <a:ext cx="218937" cy="218937"/>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69E7BEDA-A369-485F-97E0-B25B443E1B91}"/>
              </a:ext>
            </a:extLst>
          </p:cNvPr>
          <p:cNvSpPr/>
          <p:nvPr/>
        </p:nvSpPr>
        <p:spPr>
          <a:xfrm>
            <a:off x="5950227" y="2838905"/>
            <a:ext cx="291547" cy="29154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4C0E0BDF-B849-4CDB-A42B-7C2191DA299B}"/>
              </a:ext>
            </a:extLst>
          </p:cNvPr>
          <p:cNvSpPr/>
          <p:nvPr/>
        </p:nvSpPr>
        <p:spPr>
          <a:xfrm>
            <a:off x="5986532" y="2875210"/>
            <a:ext cx="218937" cy="218937"/>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55EC29C4-EDBB-4422-A481-7A991D02016C}"/>
              </a:ext>
            </a:extLst>
          </p:cNvPr>
          <p:cNvSpPr/>
          <p:nvPr/>
        </p:nvSpPr>
        <p:spPr>
          <a:xfrm>
            <a:off x="5950227" y="4200168"/>
            <a:ext cx="291547" cy="29154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E68038EE-5CD9-4D28-AB4B-576D99958432}"/>
              </a:ext>
            </a:extLst>
          </p:cNvPr>
          <p:cNvSpPr/>
          <p:nvPr/>
        </p:nvSpPr>
        <p:spPr>
          <a:xfrm>
            <a:off x="5986532" y="4236473"/>
            <a:ext cx="218937" cy="218937"/>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0A9F48FB-A7D3-4ED1-A7BC-BEF396797BD1}"/>
              </a:ext>
            </a:extLst>
          </p:cNvPr>
          <p:cNvGrpSpPr/>
          <p:nvPr/>
        </p:nvGrpSpPr>
        <p:grpSpPr>
          <a:xfrm>
            <a:off x="740561" y="3588822"/>
            <a:ext cx="3313772" cy="1527643"/>
            <a:chOff x="217714" y="3028890"/>
            <a:chExt cx="3313772" cy="1527643"/>
          </a:xfrm>
        </p:grpSpPr>
        <p:sp>
          <p:nvSpPr>
            <p:cNvPr id="49" name="TextBox 48">
              <a:extLst>
                <a:ext uri="{FF2B5EF4-FFF2-40B4-BE49-F238E27FC236}">
                  <a16:creationId xmlns:a16="http://schemas.microsoft.com/office/drawing/2014/main" id="{E11D1417-87BD-4C18-9332-B81A7A867381}"/>
                </a:ext>
              </a:extLst>
            </p:cNvPr>
            <p:cNvSpPr txBox="1"/>
            <p:nvPr/>
          </p:nvSpPr>
          <p:spPr>
            <a:xfrm>
              <a:off x="1198643" y="3028890"/>
              <a:ext cx="2332843" cy="400110"/>
            </a:xfrm>
            <a:prstGeom prst="rect">
              <a:avLst/>
            </a:prstGeom>
            <a:noFill/>
          </p:spPr>
          <p:txBody>
            <a:bodyPr wrap="square" rtlCol="0">
              <a:spAutoFit/>
            </a:bodyPr>
            <a:lstStyle/>
            <a:p>
              <a:pPr algn="r"/>
              <a:r>
                <a:rPr lang="en-US" sz="2000" b="1" dirty="0">
                  <a:latin typeface="Lato" panose="020F0502020204030203" pitchFamily="34" charset="0"/>
                  <a:ea typeface="Lato" panose="020F0502020204030203" pitchFamily="34" charset="0"/>
                  <a:cs typeface="Lato" panose="020F0502020204030203" pitchFamily="34" charset="0"/>
                </a:rPr>
                <a:t>Company Start-up</a:t>
              </a:r>
            </a:p>
          </p:txBody>
        </p:sp>
        <p:sp>
          <p:nvSpPr>
            <p:cNvPr id="50" name="Rectangle 49">
              <a:extLst>
                <a:ext uri="{FF2B5EF4-FFF2-40B4-BE49-F238E27FC236}">
                  <a16:creationId xmlns:a16="http://schemas.microsoft.com/office/drawing/2014/main" id="{D6365AF5-D0E0-495D-B11A-4786CA35984B}"/>
                </a:ext>
              </a:extLst>
            </p:cNvPr>
            <p:cNvSpPr/>
            <p:nvPr/>
          </p:nvSpPr>
          <p:spPr>
            <a:xfrm>
              <a:off x="217714" y="3438278"/>
              <a:ext cx="3313772" cy="1118255"/>
            </a:xfrm>
            <a:prstGeom prst="rect">
              <a:avLst/>
            </a:prstGeom>
          </p:spPr>
          <p:txBody>
            <a:bodyPr wrap="square">
              <a:spAutoFit/>
            </a:bodyPr>
            <a:lstStyle/>
            <a:p>
              <a:pPr algn="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dummy text ever since the 1500s, when an remaining essentially unchanged. </a:t>
              </a:r>
            </a:p>
          </p:txBody>
        </p:sp>
      </p:grpSp>
      <p:grpSp>
        <p:nvGrpSpPr>
          <p:cNvPr id="20" name="Group 19">
            <a:extLst>
              <a:ext uri="{FF2B5EF4-FFF2-40B4-BE49-F238E27FC236}">
                <a16:creationId xmlns:a16="http://schemas.microsoft.com/office/drawing/2014/main" id="{022D53FF-4DFE-4083-8839-15A091AC2E7B}"/>
              </a:ext>
            </a:extLst>
          </p:cNvPr>
          <p:cNvGrpSpPr/>
          <p:nvPr/>
        </p:nvGrpSpPr>
        <p:grpSpPr>
          <a:xfrm>
            <a:off x="740561" y="966831"/>
            <a:ext cx="3313772" cy="1527643"/>
            <a:chOff x="217714" y="406899"/>
            <a:chExt cx="3313772" cy="1527643"/>
          </a:xfrm>
        </p:grpSpPr>
        <p:sp>
          <p:nvSpPr>
            <p:cNvPr id="51" name="TextBox 50">
              <a:extLst>
                <a:ext uri="{FF2B5EF4-FFF2-40B4-BE49-F238E27FC236}">
                  <a16:creationId xmlns:a16="http://schemas.microsoft.com/office/drawing/2014/main" id="{8E203224-9100-4DA3-ADA2-65792AF23B23}"/>
                </a:ext>
              </a:extLst>
            </p:cNvPr>
            <p:cNvSpPr txBox="1"/>
            <p:nvPr/>
          </p:nvSpPr>
          <p:spPr>
            <a:xfrm>
              <a:off x="1198643" y="406899"/>
              <a:ext cx="2332843" cy="400110"/>
            </a:xfrm>
            <a:prstGeom prst="rect">
              <a:avLst/>
            </a:prstGeom>
            <a:noFill/>
          </p:spPr>
          <p:txBody>
            <a:bodyPr wrap="square" rtlCol="0">
              <a:spAutoFit/>
            </a:bodyPr>
            <a:lstStyle/>
            <a:p>
              <a:pPr algn="r"/>
              <a:r>
                <a:rPr lang="en-US" sz="2000" b="1" dirty="0">
                  <a:latin typeface="Lato" panose="020F0502020204030203" pitchFamily="34" charset="0"/>
                  <a:ea typeface="Lato" panose="020F0502020204030203" pitchFamily="34" charset="0"/>
                  <a:cs typeface="Lato" panose="020F0502020204030203" pitchFamily="34" charset="0"/>
                </a:rPr>
                <a:t>Company Start-up</a:t>
              </a:r>
            </a:p>
          </p:txBody>
        </p:sp>
        <p:sp>
          <p:nvSpPr>
            <p:cNvPr id="52" name="Rectangle 51">
              <a:extLst>
                <a:ext uri="{FF2B5EF4-FFF2-40B4-BE49-F238E27FC236}">
                  <a16:creationId xmlns:a16="http://schemas.microsoft.com/office/drawing/2014/main" id="{C181AE0B-B004-4789-A1E7-49B08B3B8B1A}"/>
                </a:ext>
              </a:extLst>
            </p:cNvPr>
            <p:cNvSpPr/>
            <p:nvPr/>
          </p:nvSpPr>
          <p:spPr>
            <a:xfrm>
              <a:off x="217714" y="816287"/>
              <a:ext cx="3313772" cy="1118255"/>
            </a:xfrm>
            <a:prstGeom prst="rect">
              <a:avLst/>
            </a:prstGeom>
          </p:spPr>
          <p:txBody>
            <a:bodyPr wrap="square">
              <a:spAutoFit/>
            </a:bodyPr>
            <a:lstStyle/>
            <a:p>
              <a:pPr algn="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dummy text ever since the 1500s, when an remaining essentially unchanged. </a:t>
              </a:r>
            </a:p>
          </p:txBody>
        </p:sp>
      </p:grpSp>
      <p:grpSp>
        <p:nvGrpSpPr>
          <p:cNvPr id="21" name="Group 20">
            <a:extLst>
              <a:ext uri="{FF2B5EF4-FFF2-40B4-BE49-F238E27FC236}">
                <a16:creationId xmlns:a16="http://schemas.microsoft.com/office/drawing/2014/main" id="{BEC7635E-7E19-4952-820D-6B10BDF0D569}"/>
              </a:ext>
            </a:extLst>
          </p:cNvPr>
          <p:cNvGrpSpPr/>
          <p:nvPr/>
        </p:nvGrpSpPr>
        <p:grpSpPr>
          <a:xfrm>
            <a:off x="8137668" y="2195441"/>
            <a:ext cx="3313772" cy="1527643"/>
            <a:chOff x="7990770" y="2400990"/>
            <a:chExt cx="3313772" cy="1527643"/>
          </a:xfrm>
        </p:grpSpPr>
        <p:sp>
          <p:nvSpPr>
            <p:cNvPr id="56" name="TextBox 55">
              <a:extLst>
                <a:ext uri="{FF2B5EF4-FFF2-40B4-BE49-F238E27FC236}">
                  <a16:creationId xmlns:a16="http://schemas.microsoft.com/office/drawing/2014/main" id="{DAFCC566-D77B-42F4-B9B3-8F989BA2B40B}"/>
                </a:ext>
              </a:extLst>
            </p:cNvPr>
            <p:cNvSpPr txBox="1"/>
            <p:nvPr/>
          </p:nvSpPr>
          <p:spPr>
            <a:xfrm>
              <a:off x="7990770" y="2400990"/>
              <a:ext cx="2332843" cy="400110"/>
            </a:xfrm>
            <a:prstGeom prst="rect">
              <a:avLst/>
            </a:prstGeom>
            <a:noFill/>
          </p:spPr>
          <p:txBody>
            <a:bodyPr wrap="square" rtlCol="0">
              <a:spAutoFit/>
            </a:bodyPr>
            <a:lstStyle/>
            <a:p>
              <a:r>
                <a:rPr lang="en-US" sz="2000" b="1" dirty="0">
                  <a:latin typeface="Lato" panose="020F0502020204030203" pitchFamily="34" charset="0"/>
                  <a:ea typeface="Lato" panose="020F0502020204030203" pitchFamily="34" charset="0"/>
                  <a:cs typeface="Lato" panose="020F0502020204030203" pitchFamily="34" charset="0"/>
                </a:rPr>
                <a:t>Company Start-up</a:t>
              </a:r>
            </a:p>
          </p:txBody>
        </p:sp>
        <p:sp>
          <p:nvSpPr>
            <p:cNvPr id="57" name="Rectangle 56">
              <a:extLst>
                <a:ext uri="{FF2B5EF4-FFF2-40B4-BE49-F238E27FC236}">
                  <a16:creationId xmlns:a16="http://schemas.microsoft.com/office/drawing/2014/main" id="{203C5DC5-08E0-4DC7-9186-6E4DB614F61C}"/>
                </a:ext>
              </a:extLst>
            </p:cNvPr>
            <p:cNvSpPr/>
            <p:nvPr/>
          </p:nvSpPr>
          <p:spPr>
            <a:xfrm>
              <a:off x="7990770" y="2810378"/>
              <a:ext cx="3313772" cy="1118255"/>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dummy text ever since the 1500s, when an remaining essentially unchanged. </a:t>
              </a:r>
            </a:p>
          </p:txBody>
        </p:sp>
      </p:grpSp>
    </p:spTree>
    <p:extLst>
      <p:ext uri="{BB962C8B-B14F-4D97-AF65-F5344CB8AC3E}">
        <p14:creationId xmlns:p14="http://schemas.microsoft.com/office/powerpoint/2010/main" val="1615551061"/>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56" name="Rectangle 55">
            <a:extLst>
              <a:ext uri="{FF2B5EF4-FFF2-40B4-BE49-F238E27FC236}">
                <a16:creationId xmlns:a16="http://schemas.microsoft.com/office/drawing/2014/main" id="{D910EEB6-B4BC-436D-8E73-045DCBC372C2}"/>
              </a:ext>
            </a:extLst>
          </p:cNvPr>
          <p:cNvSpPr/>
          <p:nvPr/>
        </p:nvSpPr>
        <p:spPr>
          <a:xfrm>
            <a:off x="2143" y="1901"/>
            <a:ext cx="12192000" cy="6856099"/>
          </a:xfrm>
          <a:prstGeom prst="rect">
            <a:avLst/>
          </a:prstGeom>
          <a:solidFill>
            <a:schemeClr val="bg2">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0"/>
          </p:nvPr>
        </p:nvSpPr>
        <p:spPr/>
        <p:txBody>
          <a:bodyPr/>
          <a:lstStyle/>
          <a:p>
            <a:fld id="{0FDCCA45-55DD-4B3F-8C12-CFB164C9A4F5}" type="slidenum">
              <a:rPr lang="en-US" smtClean="0"/>
              <a:pPr/>
              <a:t>17</a:t>
            </a:fld>
            <a:endParaRPr lang="en-US" dirty="0"/>
          </a:p>
        </p:txBody>
      </p:sp>
      <p:sp>
        <p:nvSpPr>
          <p:cNvPr id="14" name="Freeform 5">
            <a:extLst>
              <a:ext uri="{FF2B5EF4-FFF2-40B4-BE49-F238E27FC236}">
                <a16:creationId xmlns:a16="http://schemas.microsoft.com/office/drawing/2014/main" id="{30ADDD29-CCE2-492B-A527-3668314398F4}"/>
              </a:ext>
            </a:extLst>
          </p:cNvPr>
          <p:cNvSpPr>
            <a:spLocks noEditPoints="1"/>
          </p:cNvSpPr>
          <p:nvPr/>
        </p:nvSpPr>
        <p:spPr bwMode="auto">
          <a:xfrm>
            <a:off x="0" y="937301"/>
            <a:ext cx="12192000" cy="5929312"/>
          </a:xfrm>
          <a:custGeom>
            <a:avLst/>
            <a:gdLst>
              <a:gd name="T0" fmla="*/ 1340 w 4620"/>
              <a:gd name="T1" fmla="*/ 1614 h 2250"/>
              <a:gd name="T2" fmla="*/ 1237 w 4620"/>
              <a:gd name="T3" fmla="*/ 1941 h 2250"/>
              <a:gd name="T4" fmla="*/ 4225 w 4620"/>
              <a:gd name="T5" fmla="*/ 1580 h 2250"/>
              <a:gd name="T6" fmla="*/ 3761 w 4620"/>
              <a:gd name="T7" fmla="*/ 1443 h 2250"/>
              <a:gd name="T8" fmla="*/ 4001 w 4620"/>
              <a:gd name="T9" fmla="*/ 773 h 2250"/>
              <a:gd name="T10" fmla="*/ 3486 w 4620"/>
              <a:gd name="T11" fmla="*/ 172 h 2250"/>
              <a:gd name="T12" fmla="*/ 3040 w 4620"/>
              <a:gd name="T13" fmla="*/ 344 h 2250"/>
              <a:gd name="T14" fmla="*/ 4018 w 4620"/>
              <a:gd name="T15" fmla="*/ 1958 h 2250"/>
              <a:gd name="T16" fmla="*/ 4139 w 4620"/>
              <a:gd name="T17" fmla="*/ 1855 h 2250"/>
              <a:gd name="T18" fmla="*/ 4328 w 4620"/>
              <a:gd name="T19" fmla="*/ 430 h 2250"/>
              <a:gd name="T20" fmla="*/ 4087 w 4620"/>
              <a:gd name="T21" fmla="*/ 395 h 2250"/>
              <a:gd name="T22" fmla="*/ 4121 w 4620"/>
              <a:gd name="T23" fmla="*/ 550 h 2250"/>
              <a:gd name="T24" fmla="*/ 3572 w 4620"/>
              <a:gd name="T25" fmla="*/ 344 h 2250"/>
              <a:gd name="T26" fmla="*/ 3624 w 4620"/>
              <a:gd name="T27" fmla="*/ 515 h 2250"/>
              <a:gd name="T28" fmla="*/ 3624 w 4620"/>
              <a:gd name="T29" fmla="*/ 687 h 2250"/>
              <a:gd name="T30" fmla="*/ 3658 w 4620"/>
              <a:gd name="T31" fmla="*/ 876 h 2250"/>
              <a:gd name="T32" fmla="*/ 3606 w 4620"/>
              <a:gd name="T33" fmla="*/ 1116 h 2250"/>
              <a:gd name="T34" fmla="*/ 3417 w 4620"/>
              <a:gd name="T35" fmla="*/ 344 h 2250"/>
              <a:gd name="T36" fmla="*/ 3177 w 4620"/>
              <a:gd name="T37" fmla="*/ 567 h 2250"/>
              <a:gd name="T38" fmla="*/ 3194 w 4620"/>
              <a:gd name="T39" fmla="*/ 739 h 2250"/>
              <a:gd name="T40" fmla="*/ 3229 w 4620"/>
              <a:gd name="T41" fmla="*/ 893 h 2250"/>
              <a:gd name="T42" fmla="*/ 3280 w 4620"/>
              <a:gd name="T43" fmla="*/ 1065 h 2250"/>
              <a:gd name="T44" fmla="*/ 3435 w 4620"/>
              <a:gd name="T45" fmla="*/ 1355 h 2250"/>
              <a:gd name="T46" fmla="*/ 2954 w 4620"/>
              <a:gd name="T47" fmla="*/ 567 h 2250"/>
              <a:gd name="T48" fmla="*/ 2988 w 4620"/>
              <a:gd name="T49" fmla="*/ 722 h 2250"/>
              <a:gd name="T50" fmla="*/ 2610 w 4620"/>
              <a:gd name="T51" fmla="*/ 430 h 2250"/>
              <a:gd name="T52" fmla="*/ 2507 w 4620"/>
              <a:gd name="T53" fmla="*/ 670 h 2250"/>
              <a:gd name="T54" fmla="*/ 2507 w 4620"/>
              <a:gd name="T55" fmla="*/ 842 h 2250"/>
              <a:gd name="T56" fmla="*/ 2404 w 4620"/>
              <a:gd name="T57" fmla="*/ 722 h 2250"/>
              <a:gd name="T58" fmla="*/ 2628 w 4620"/>
              <a:gd name="T59" fmla="*/ 1752 h 2250"/>
              <a:gd name="T60" fmla="*/ 3795 w 4620"/>
              <a:gd name="T61" fmla="*/ 1906 h 2250"/>
              <a:gd name="T62" fmla="*/ 2851 w 4620"/>
              <a:gd name="T63" fmla="*/ 1151 h 2250"/>
              <a:gd name="T64" fmla="*/ 2868 w 4620"/>
              <a:gd name="T65" fmla="*/ 1168 h 2250"/>
              <a:gd name="T66" fmla="*/ 2765 w 4620"/>
              <a:gd name="T67" fmla="*/ 979 h 2250"/>
              <a:gd name="T68" fmla="*/ 2713 w 4620"/>
              <a:gd name="T69" fmla="*/ 1013 h 2250"/>
              <a:gd name="T70" fmla="*/ 2799 w 4620"/>
              <a:gd name="T71" fmla="*/ 1220 h 2250"/>
              <a:gd name="T72" fmla="*/ 2507 w 4620"/>
              <a:gd name="T73" fmla="*/ 1443 h 2250"/>
              <a:gd name="T74" fmla="*/ 2559 w 4620"/>
              <a:gd name="T75" fmla="*/ 1717 h 2250"/>
              <a:gd name="T76" fmla="*/ 2318 w 4620"/>
              <a:gd name="T77" fmla="*/ 1116 h 2250"/>
              <a:gd name="T78" fmla="*/ 2353 w 4620"/>
              <a:gd name="T79" fmla="*/ 1271 h 2250"/>
              <a:gd name="T80" fmla="*/ 2353 w 4620"/>
              <a:gd name="T81" fmla="*/ 1563 h 2250"/>
              <a:gd name="T82" fmla="*/ 1958 w 4620"/>
              <a:gd name="T83" fmla="*/ 1185 h 2250"/>
              <a:gd name="T84" fmla="*/ 1546 w 4620"/>
              <a:gd name="T85" fmla="*/ 1803 h 2250"/>
              <a:gd name="T86" fmla="*/ 1614 w 4620"/>
              <a:gd name="T87" fmla="*/ 69 h 2250"/>
              <a:gd name="T88" fmla="*/ 2300 w 4620"/>
              <a:gd name="T89" fmla="*/ 121 h 2250"/>
              <a:gd name="T90" fmla="*/ 1271 w 4620"/>
              <a:gd name="T91" fmla="*/ 155 h 2250"/>
              <a:gd name="T92" fmla="*/ 1442 w 4620"/>
              <a:gd name="T93" fmla="*/ 309 h 2250"/>
              <a:gd name="T94" fmla="*/ 1580 w 4620"/>
              <a:gd name="T95" fmla="*/ 498 h 2250"/>
              <a:gd name="T96" fmla="*/ 1305 w 4620"/>
              <a:gd name="T97" fmla="*/ 412 h 2250"/>
              <a:gd name="T98" fmla="*/ 1305 w 4620"/>
              <a:gd name="T99" fmla="*/ 739 h 2250"/>
              <a:gd name="T100" fmla="*/ 1099 w 4620"/>
              <a:gd name="T101" fmla="*/ 962 h 2250"/>
              <a:gd name="T102" fmla="*/ 1271 w 4620"/>
              <a:gd name="T103" fmla="*/ 1494 h 2250"/>
              <a:gd name="T104" fmla="*/ 825 w 4620"/>
              <a:gd name="T105" fmla="*/ 498 h 2250"/>
              <a:gd name="T106" fmla="*/ 790 w 4620"/>
              <a:gd name="T107" fmla="*/ 653 h 2250"/>
              <a:gd name="T108" fmla="*/ 773 w 4620"/>
              <a:gd name="T109" fmla="*/ 825 h 2250"/>
              <a:gd name="T110" fmla="*/ 807 w 4620"/>
              <a:gd name="T111" fmla="*/ 1013 h 2250"/>
              <a:gd name="T112" fmla="*/ 996 w 4620"/>
              <a:gd name="T113" fmla="*/ 1220 h 2250"/>
              <a:gd name="T114" fmla="*/ 687 w 4620"/>
              <a:gd name="T115" fmla="*/ 430 h 2250"/>
              <a:gd name="T116" fmla="*/ 1236 w 4620"/>
              <a:gd name="T117" fmla="*/ 86 h 2250"/>
              <a:gd name="T118" fmla="*/ 515 w 4620"/>
              <a:gd name="T119" fmla="*/ 498 h 2250"/>
              <a:gd name="T120" fmla="*/ 584 w 4620"/>
              <a:gd name="T121" fmla="*/ 653 h 2250"/>
              <a:gd name="T122" fmla="*/ 601 w 4620"/>
              <a:gd name="T123" fmla="*/ 928 h 2250"/>
              <a:gd name="T124" fmla="*/ 172 w 4620"/>
              <a:gd name="T125" fmla="*/ 464 h 2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620" h="2250">
                <a:moveTo>
                  <a:pt x="1443" y="1597"/>
                </a:moveTo>
                <a:cubicBezTo>
                  <a:pt x="1460" y="1597"/>
                  <a:pt x="1460" y="1597"/>
                  <a:pt x="1460" y="1597"/>
                </a:cubicBezTo>
                <a:cubicBezTo>
                  <a:pt x="1460" y="1580"/>
                  <a:pt x="1460" y="1580"/>
                  <a:pt x="1460" y="1580"/>
                </a:cubicBezTo>
                <a:cubicBezTo>
                  <a:pt x="1443" y="1580"/>
                  <a:pt x="1443" y="1580"/>
                  <a:pt x="1443" y="1580"/>
                </a:cubicBezTo>
                <a:lnTo>
                  <a:pt x="1443" y="1597"/>
                </a:lnTo>
                <a:close/>
                <a:moveTo>
                  <a:pt x="1477" y="1597"/>
                </a:moveTo>
                <a:cubicBezTo>
                  <a:pt x="1494" y="1597"/>
                  <a:pt x="1494" y="1597"/>
                  <a:pt x="1494" y="1597"/>
                </a:cubicBezTo>
                <a:cubicBezTo>
                  <a:pt x="1494" y="1580"/>
                  <a:pt x="1494" y="1580"/>
                  <a:pt x="1494" y="1580"/>
                </a:cubicBezTo>
                <a:cubicBezTo>
                  <a:pt x="1477" y="1580"/>
                  <a:pt x="1477" y="1580"/>
                  <a:pt x="1477" y="1580"/>
                </a:cubicBezTo>
                <a:lnTo>
                  <a:pt x="1477" y="1597"/>
                </a:lnTo>
                <a:close/>
                <a:moveTo>
                  <a:pt x="1511" y="1597"/>
                </a:moveTo>
                <a:cubicBezTo>
                  <a:pt x="1529" y="1597"/>
                  <a:pt x="1529" y="1597"/>
                  <a:pt x="1529" y="1597"/>
                </a:cubicBezTo>
                <a:cubicBezTo>
                  <a:pt x="1529" y="1580"/>
                  <a:pt x="1529" y="1580"/>
                  <a:pt x="1529" y="1580"/>
                </a:cubicBezTo>
                <a:cubicBezTo>
                  <a:pt x="1511" y="1580"/>
                  <a:pt x="1511" y="1580"/>
                  <a:pt x="1511" y="1580"/>
                </a:cubicBezTo>
                <a:lnTo>
                  <a:pt x="1511" y="1597"/>
                </a:lnTo>
                <a:close/>
                <a:moveTo>
                  <a:pt x="1546" y="1597"/>
                </a:moveTo>
                <a:cubicBezTo>
                  <a:pt x="1563" y="1597"/>
                  <a:pt x="1563" y="1597"/>
                  <a:pt x="1563" y="1597"/>
                </a:cubicBezTo>
                <a:cubicBezTo>
                  <a:pt x="1563" y="1580"/>
                  <a:pt x="1563" y="1580"/>
                  <a:pt x="1563" y="1580"/>
                </a:cubicBezTo>
                <a:cubicBezTo>
                  <a:pt x="1546" y="1580"/>
                  <a:pt x="1546" y="1580"/>
                  <a:pt x="1546" y="1580"/>
                </a:cubicBezTo>
                <a:lnTo>
                  <a:pt x="1546" y="1597"/>
                </a:lnTo>
                <a:close/>
                <a:moveTo>
                  <a:pt x="1614" y="1597"/>
                </a:moveTo>
                <a:cubicBezTo>
                  <a:pt x="1632" y="1597"/>
                  <a:pt x="1632" y="1597"/>
                  <a:pt x="1632" y="1597"/>
                </a:cubicBezTo>
                <a:cubicBezTo>
                  <a:pt x="1632" y="1580"/>
                  <a:pt x="1632" y="1580"/>
                  <a:pt x="1632" y="1580"/>
                </a:cubicBezTo>
                <a:cubicBezTo>
                  <a:pt x="1614" y="1580"/>
                  <a:pt x="1614" y="1580"/>
                  <a:pt x="1614" y="1580"/>
                </a:cubicBezTo>
                <a:lnTo>
                  <a:pt x="1614" y="1597"/>
                </a:lnTo>
                <a:close/>
                <a:moveTo>
                  <a:pt x="1649" y="1597"/>
                </a:moveTo>
                <a:cubicBezTo>
                  <a:pt x="1666" y="1597"/>
                  <a:pt x="1666" y="1597"/>
                  <a:pt x="1666" y="1597"/>
                </a:cubicBezTo>
                <a:cubicBezTo>
                  <a:pt x="1666" y="1580"/>
                  <a:pt x="1666" y="1580"/>
                  <a:pt x="1666" y="1580"/>
                </a:cubicBezTo>
                <a:cubicBezTo>
                  <a:pt x="1649" y="1580"/>
                  <a:pt x="1649" y="1580"/>
                  <a:pt x="1649" y="1580"/>
                </a:cubicBezTo>
                <a:lnTo>
                  <a:pt x="1649" y="1597"/>
                </a:lnTo>
                <a:close/>
                <a:moveTo>
                  <a:pt x="1443" y="1632"/>
                </a:moveTo>
                <a:cubicBezTo>
                  <a:pt x="1460" y="1632"/>
                  <a:pt x="1460" y="1632"/>
                  <a:pt x="1460" y="1632"/>
                </a:cubicBezTo>
                <a:cubicBezTo>
                  <a:pt x="1460" y="1614"/>
                  <a:pt x="1460" y="1614"/>
                  <a:pt x="1460" y="1614"/>
                </a:cubicBezTo>
                <a:cubicBezTo>
                  <a:pt x="1443" y="1614"/>
                  <a:pt x="1443" y="1614"/>
                  <a:pt x="1443" y="1614"/>
                </a:cubicBezTo>
                <a:lnTo>
                  <a:pt x="1443" y="1632"/>
                </a:lnTo>
                <a:close/>
                <a:moveTo>
                  <a:pt x="1477" y="1632"/>
                </a:moveTo>
                <a:cubicBezTo>
                  <a:pt x="1494" y="1632"/>
                  <a:pt x="1494" y="1632"/>
                  <a:pt x="1494" y="1632"/>
                </a:cubicBezTo>
                <a:cubicBezTo>
                  <a:pt x="1494" y="1614"/>
                  <a:pt x="1494" y="1614"/>
                  <a:pt x="1494" y="1614"/>
                </a:cubicBezTo>
                <a:cubicBezTo>
                  <a:pt x="1477" y="1614"/>
                  <a:pt x="1477" y="1614"/>
                  <a:pt x="1477" y="1614"/>
                </a:cubicBezTo>
                <a:lnTo>
                  <a:pt x="1477" y="1632"/>
                </a:lnTo>
                <a:close/>
                <a:moveTo>
                  <a:pt x="1511" y="1632"/>
                </a:moveTo>
                <a:cubicBezTo>
                  <a:pt x="1529" y="1632"/>
                  <a:pt x="1529" y="1632"/>
                  <a:pt x="1529" y="1632"/>
                </a:cubicBezTo>
                <a:cubicBezTo>
                  <a:pt x="1529" y="1614"/>
                  <a:pt x="1529" y="1614"/>
                  <a:pt x="1529" y="1614"/>
                </a:cubicBezTo>
                <a:cubicBezTo>
                  <a:pt x="1511" y="1614"/>
                  <a:pt x="1511" y="1614"/>
                  <a:pt x="1511" y="1614"/>
                </a:cubicBezTo>
                <a:lnTo>
                  <a:pt x="1511" y="1632"/>
                </a:lnTo>
                <a:close/>
                <a:moveTo>
                  <a:pt x="1580" y="1632"/>
                </a:moveTo>
                <a:cubicBezTo>
                  <a:pt x="1597" y="1632"/>
                  <a:pt x="1597" y="1632"/>
                  <a:pt x="1597" y="1632"/>
                </a:cubicBezTo>
                <a:cubicBezTo>
                  <a:pt x="1597" y="1614"/>
                  <a:pt x="1597" y="1614"/>
                  <a:pt x="1597" y="1614"/>
                </a:cubicBezTo>
                <a:cubicBezTo>
                  <a:pt x="1580" y="1614"/>
                  <a:pt x="1580" y="1614"/>
                  <a:pt x="1580" y="1614"/>
                </a:cubicBezTo>
                <a:lnTo>
                  <a:pt x="1580" y="1632"/>
                </a:lnTo>
                <a:close/>
                <a:moveTo>
                  <a:pt x="1614" y="1632"/>
                </a:moveTo>
                <a:cubicBezTo>
                  <a:pt x="1632" y="1632"/>
                  <a:pt x="1632" y="1632"/>
                  <a:pt x="1632" y="1632"/>
                </a:cubicBezTo>
                <a:cubicBezTo>
                  <a:pt x="1632" y="1614"/>
                  <a:pt x="1632" y="1614"/>
                  <a:pt x="1632" y="1614"/>
                </a:cubicBezTo>
                <a:cubicBezTo>
                  <a:pt x="1614" y="1614"/>
                  <a:pt x="1614" y="1614"/>
                  <a:pt x="1614" y="1614"/>
                </a:cubicBezTo>
                <a:lnTo>
                  <a:pt x="1614" y="1632"/>
                </a:lnTo>
                <a:close/>
                <a:moveTo>
                  <a:pt x="1443" y="1666"/>
                </a:moveTo>
                <a:cubicBezTo>
                  <a:pt x="1460" y="1666"/>
                  <a:pt x="1460" y="1666"/>
                  <a:pt x="1460" y="1666"/>
                </a:cubicBezTo>
                <a:cubicBezTo>
                  <a:pt x="1460" y="1649"/>
                  <a:pt x="1460" y="1649"/>
                  <a:pt x="1460" y="1649"/>
                </a:cubicBezTo>
                <a:cubicBezTo>
                  <a:pt x="1443" y="1649"/>
                  <a:pt x="1443" y="1649"/>
                  <a:pt x="1443" y="1649"/>
                </a:cubicBezTo>
                <a:lnTo>
                  <a:pt x="1443" y="1666"/>
                </a:lnTo>
                <a:close/>
                <a:moveTo>
                  <a:pt x="1477" y="1666"/>
                </a:moveTo>
                <a:cubicBezTo>
                  <a:pt x="1494" y="1666"/>
                  <a:pt x="1494" y="1666"/>
                  <a:pt x="1494" y="1666"/>
                </a:cubicBezTo>
                <a:cubicBezTo>
                  <a:pt x="1494" y="1649"/>
                  <a:pt x="1494" y="1649"/>
                  <a:pt x="1494" y="1649"/>
                </a:cubicBezTo>
                <a:cubicBezTo>
                  <a:pt x="1477" y="1649"/>
                  <a:pt x="1477" y="1649"/>
                  <a:pt x="1477" y="1649"/>
                </a:cubicBezTo>
                <a:lnTo>
                  <a:pt x="1477" y="1666"/>
                </a:lnTo>
                <a:close/>
                <a:moveTo>
                  <a:pt x="1511" y="1666"/>
                </a:moveTo>
                <a:cubicBezTo>
                  <a:pt x="1529" y="1666"/>
                  <a:pt x="1529" y="1666"/>
                  <a:pt x="1529" y="1666"/>
                </a:cubicBezTo>
                <a:cubicBezTo>
                  <a:pt x="1529" y="1649"/>
                  <a:pt x="1529" y="1649"/>
                  <a:pt x="1529" y="1649"/>
                </a:cubicBezTo>
                <a:cubicBezTo>
                  <a:pt x="1511" y="1649"/>
                  <a:pt x="1511" y="1649"/>
                  <a:pt x="1511" y="1649"/>
                </a:cubicBezTo>
                <a:lnTo>
                  <a:pt x="1511" y="1666"/>
                </a:lnTo>
                <a:close/>
                <a:moveTo>
                  <a:pt x="1580" y="1666"/>
                </a:moveTo>
                <a:cubicBezTo>
                  <a:pt x="1597" y="1666"/>
                  <a:pt x="1597" y="1666"/>
                  <a:pt x="1597" y="1666"/>
                </a:cubicBezTo>
                <a:cubicBezTo>
                  <a:pt x="1597" y="1649"/>
                  <a:pt x="1597" y="1649"/>
                  <a:pt x="1597" y="1649"/>
                </a:cubicBezTo>
                <a:cubicBezTo>
                  <a:pt x="1580" y="1649"/>
                  <a:pt x="1580" y="1649"/>
                  <a:pt x="1580" y="1649"/>
                </a:cubicBezTo>
                <a:lnTo>
                  <a:pt x="1580" y="1666"/>
                </a:lnTo>
                <a:close/>
                <a:moveTo>
                  <a:pt x="1614" y="1666"/>
                </a:moveTo>
                <a:cubicBezTo>
                  <a:pt x="1632" y="1666"/>
                  <a:pt x="1632" y="1666"/>
                  <a:pt x="1632" y="1666"/>
                </a:cubicBezTo>
                <a:cubicBezTo>
                  <a:pt x="1632" y="1649"/>
                  <a:pt x="1632" y="1649"/>
                  <a:pt x="1632" y="1649"/>
                </a:cubicBezTo>
                <a:cubicBezTo>
                  <a:pt x="1614" y="1649"/>
                  <a:pt x="1614" y="1649"/>
                  <a:pt x="1614" y="1649"/>
                </a:cubicBezTo>
                <a:lnTo>
                  <a:pt x="1614" y="1666"/>
                </a:lnTo>
                <a:close/>
                <a:moveTo>
                  <a:pt x="1443" y="1700"/>
                </a:moveTo>
                <a:cubicBezTo>
                  <a:pt x="1460" y="1700"/>
                  <a:pt x="1460" y="1700"/>
                  <a:pt x="1460" y="1700"/>
                </a:cubicBezTo>
                <a:cubicBezTo>
                  <a:pt x="1460" y="1683"/>
                  <a:pt x="1460" y="1683"/>
                  <a:pt x="1460" y="1683"/>
                </a:cubicBezTo>
                <a:cubicBezTo>
                  <a:pt x="1443" y="1683"/>
                  <a:pt x="1443" y="1683"/>
                  <a:pt x="1443" y="1683"/>
                </a:cubicBezTo>
                <a:lnTo>
                  <a:pt x="1443" y="1700"/>
                </a:lnTo>
                <a:close/>
                <a:moveTo>
                  <a:pt x="1477" y="1700"/>
                </a:moveTo>
                <a:cubicBezTo>
                  <a:pt x="1494" y="1700"/>
                  <a:pt x="1494" y="1700"/>
                  <a:pt x="1494" y="1700"/>
                </a:cubicBezTo>
                <a:cubicBezTo>
                  <a:pt x="1494" y="1683"/>
                  <a:pt x="1494" y="1683"/>
                  <a:pt x="1494" y="1683"/>
                </a:cubicBezTo>
                <a:cubicBezTo>
                  <a:pt x="1477" y="1683"/>
                  <a:pt x="1477" y="1683"/>
                  <a:pt x="1477" y="1683"/>
                </a:cubicBezTo>
                <a:lnTo>
                  <a:pt x="1477" y="1700"/>
                </a:lnTo>
                <a:close/>
                <a:moveTo>
                  <a:pt x="1511" y="1700"/>
                </a:moveTo>
                <a:cubicBezTo>
                  <a:pt x="1529" y="1700"/>
                  <a:pt x="1529" y="1700"/>
                  <a:pt x="1529" y="1700"/>
                </a:cubicBezTo>
                <a:cubicBezTo>
                  <a:pt x="1529" y="1683"/>
                  <a:pt x="1529" y="1683"/>
                  <a:pt x="1529" y="1683"/>
                </a:cubicBezTo>
                <a:cubicBezTo>
                  <a:pt x="1511" y="1683"/>
                  <a:pt x="1511" y="1683"/>
                  <a:pt x="1511" y="1683"/>
                </a:cubicBezTo>
                <a:lnTo>
                  <a:pt x="1511" y="1700"/>
                </a:lnTo>
                <a:close/>
                <a:moveTo>
                  <a:pt x="1580" y="1700"/>
                </a:moveTo>
                <a:cubicBezTo>
                  <a:pt x="1597" y="1700"/>
                  <a:pt x="1597" y="1700"/>
                  <a:pt x="1597" y="1700"/>
                </a:cubicBezTo>
                <a:cubicBezTo>
                  <a:pt x="1597" y="1683"/>
                  <a:pt x="1597" y="1683"/>
                  <a:pt x="1597" y="1683"/>
                </a:cubicBezTo>
                <a:cubicBezTo>
                  <a:pt x="1580" y="1683"/>
                  <a:pt x="1580" y="1683"/>
                  <a:pt x="1580" y="1683"/>
                </a:cubicBezTo>
                <a:lnTo>
                  <a:pt x="1580" y="1700"/>
                </a:lnTo>
                <a:close/>
                <a:moveTo>
                  <a:pt x="1614" y="1700"/>
                </a:moveTo>
                <a:cubicBezTo>
                  <a:pt x="1632" y="1700"/>
                  <a:pt x="1632" y="1700"/>
                  <a:pt x="1632" y="1700"/>
                </a:cubicBezTo>
                <a:cubicBezTo>
                  <a:pt x="1632" y="1683"/>
                  <a:pt x="1632" y="1683"/>
                  <a:pt x="1632" y="1683"/>
                </a:cubicBezTo>
                <a:cubicBezTo>
                  <a:pt x="1614" y="1683"/>
                  <a:pt x="1614" y="1683"/>
                  <a:pt x="1614" y="1683"/>
                </a:cubicBezTo>
                <a:lnTo>
                  <a:pt x="1614" y="1700"/>
                </a:lnTo>
                <a:close/>
                <a:moveTo>
                  <a:pt x="1443" y="1735"/>
                </a:moveTo>
                <a:cubicBezTo>
                  <a:pt x="1460" y="1735"/>
                  <a:pt x="1460" y="1735"/>
                  <a:pt x="1460" y="1735"/>
                </a:cubicBezTo>
                <a:cubicBezTo>
                  <a:pt x="1460" y="1717"/>
                  <a:pt x="1460" y="1717"/>
                  <a:pt x="1460" y="1717"/>
                </a:cubicBezTo>
                <a:cubicBezTo>
                  <a:pt x="1443" y="1717"/>
                  <a:pt x="1443" y="1717"/>
                  <a:pt x="1443" y="1717"/>
                </a:cubicBezTo>
                <a:lnTo>
                  <a:pt x="1443" y="1735"/>
                </a:lnTo>
                <a:close/>
                <a:moveTo>
                  <a:pt x="1477" y="1735"/>
                </a:moveTo>
                <a:cubicBezTo>
                  <a:pt x="1494" y="1735"/>
                  <a:pt x="1494" y="1735"/>
                  <a:pt x="1494" y="1735"/>
                </a:cubicBezTo>
                <a:cubicBezTo>
                  <a:pt x="1494" y="1717"/>
                  <a:pt x="1494" y="1717"/>
                  <a:pt x="1494" y="1717"/>
                </a:cubicBezTo>
                <a:cubicBezTo>
                  <a:pt x="1477" y="1717"/>
                  <a:pt x="1477" y="1717"/>
                  <a:pt x="1477" y="1717"/>
                </a:cubicBezTo>
                <a:lnTo>
                  <a:pt x="1477" y="1735"/>
                </a:lnTo>
                <a:close/>
                <a:moveTo>
                  <a:pt x="1511" y="1735"/>
                </a:moveTo>
                <a:cubicBezTo>
                  <a:pt x="1529" y="1735"/>
                  <a:pt x="1529" y="1735"/>
                  <a:pt x="1529" y="1735"/>
                </a:cubicBezTo>
                <a:cubicBezTo>
                  <a:pt x="1529" y="1717"/>
                  <a:pt x="1529" y="1717"/>
                  <a:pt x="1529" y="1717"/>
                </a:cubicBezTo>
                <a:cubicBezTo>
                  <a:pt x="1511" y="1717"/>
                  <a:pt x="1511" y="1717"/>
                  <a:pt x="1511" y="1717"/>
                </a:cubicBezTo>
                <a:lnTo>
                  <a:pt x="1511" y="1735"/>
                </a:lnTo>
                <a:close/>
                <a:moveTo>
                  <a:pt x="1546" y="1735"/>
                </a:moveTo>
                <a:cubicBezTo>
                  <a:pt x="1563" y="1735"/>
                  <a:pt x="1563" y="1735"/>
                  <a:pt x="1563" y="1735"/>
                </a:cubicBezTo>
                <a:cubicBezTo>
                  <a:pt x="1563" y="1717"/>
                  <a:pt x="1563" y="1717"/>
                  <a:pt x="1563" y="1717"/>
                </a:cubicBezTo>
                <a:cubicBezTo>
                  <a:pt x="1546" y="1717"/>
                  <a:pt x="1546" y="1717"/>
                  <a:pt x="1546" y="1717"/>
                </a:cubicBezTo>
                <a:lnTo>
                  <a:pt x="1546" y="1735"/>
                </a:lnTo>
                <a:close/>
                <a:moveTo>
                  <a:pt x="1580" y="1735"/>
                </a:moveTo>
                <a:cubicBezTo>
                  <a:pt x="1597" y="1735"/>
                  <a:pt x="1597" y="1735"/>
                  <a:pt x="1597" y="1735"/>
                </a:cubicBezTo>
                <a:cubicBezTo>
                  <a:pt x="1597" y="1717"/>
                  <a:pt x="1597" y="1717"/>
                  <a:pt x="1597" y="1717"/>
                </a:cubicBezTo>
                <a:cubicBezTo>
                  <a:pt x="1580" y="1717"/>
                  <a:pt x="1580" y="1717"/>
                  <a:pt x="1580" y="1717"/>
                </a:cubicBezTo>
                <a:lnTo>
                  <a:pt x="1580" y="1735"/>
                </a:lnTo>
                <a:close/>
                <a:moveTo>
                  <a:pt x="1614" y="1735"/>
                </a:moveTo>
                <a:cubicBezTo>
                  <a:pt x="1632" y="1735"/>
                  <a:pt x="1632" y="1735"/>
                  <a:pt x="1632" y="1735"/>
                </a:cubicBezTo>
                <a:cubicBezTo>
                  <a:pt x="1632" y="1717"/>
                  <a:pt x="1632" y="1717"/>
                  <a:pt x="1632" y="1717"/>
                </a:cubicBezTo>
                <a:cubicBezTo>
                  <a:pt x="1614" y="1717"/>
                  <a:pt x="1614" y="1717"/>
                  <a:pt x="1614" y="1717"/>
                </a:cubicBezTo>
                <a:lnTo>
                  <a:pt x="1614" y="1735"/>
                </a:lnTo>
                <a:close/>
                <a:moveTo>
                  <a:pt x="1443" y="1769"/>
                </a:moveTo>
                <a:cubicBezTo>
                  <a:pt x="1460" y="1769"/>
                  <a:pt x="1460" y="1769"/>
                  <a:pt x="1460" y="1769"/>
                </a:cubicBezTo>
                <a:cubicBezTo>
                  <a:pt x="1460" y="1752"/>
                  <a:pt x="1460" y="1752"/>
                  <a:pt x="1460" y="1752"/>
                </a:cubicBezTo>
                <a:cubicBezTo>
                  <a:pt x="1443" y="1752"/>
                  <a:pt x="1443" y="1752"/>
                  <a:pt x="1443" y="1752"/>
                </a:cubicBezTo>
                <a:lnTo>
                  <a:pt x="1443" y="1769"/>
                </a:lnTo>
                <a:close/>
                <a:moveTo>
                  <a:pt x="1546" y="1769"/>
                </a:moveTo>
                <a:cubicBezTo>
                  <a:pt x="1563" y="1769"/>
                  <a:pt x="1563" y="1769"/>
                  <a:pt x="1563" y="1769"/>
                </a:cubicBezTo>
                <a:cubicBezTo>
                  <a:pt x="1563" y="1752"/>
                  <a:pt x="1563" y="1752"/>
                  <a:pt x="1563" y="1752"/>
                </a:cubicBezTo>
                <a:cubicBezTo>
                  <a:pt x="1546" y="1752"/>
                  <a:pt x="1546" y="1752"/>
                  <a:pt x="1546" y="1752"/>
                </a:cubicBezTo>
                <a:lnTo>
                  <a:pt x="1546" y="1769"/>
                </a:lnTo>
                <a:close/>
                <a:moveTo>
                  <a:pt x="1477" y="1803"/>
                </a:moveTo>
                <a:cubicBezTo>
                  <a:pt x="1494" y="1803"/>
                  <a:pt x="1494" y="1803"/>
                  <a:pt x="1494" y="1803"/>
                </a:cubicBezTo>
                <a:cubicBezTo>
                  <a:pt x="1494" y="1786"/>
                  <a:pt x="1494" y="1786"/>
                  <a:pt x="1494" y="1786"/>
                </a:cubicBezTo>
                <a:cubicBezTo>
                  <a:pt x="1477" y="1786"/>
                  <a:pt x="1477" y="1786"/>
                  <a:pt x="1477" y="1786"/>
                </a:cubicBezTo>
                <a:lnTo>
                  <a:pt x="1477" y="1803"/>
                </a:lnTo>
                <a:close/>
                <a:moveTo>
                  <a:pt x="1511" y="1803"/>
                </a:moveTo>
                <a:cubicBezTo>
                  <a:pt x="1529" y="1803"/>
                  <a:pt x="1529" y="1803"/>
                  <a:pt x="1529" y="1803"/>
                </a:cubicBezTo>
                <a:cubicBezTo>
                  <a:pt x="1529" y="1786"/>
                  <a:pt x="1529" y="1786"/>
                  <a:pt x="1529" y="1786"/>
                </a:cubicBezTo>
                <a:cubicBezTo>
                  <a:pt x="1511" y="1786"/>
                  <a:pt x="1511" y="1786"/>
                  <a:pt x="1511" y="1786"/>
                </a:cubicBezTo>
                <a:lnTo>
                  <a:pt x="1511" y="1803"/>
                </a:lnTo>
                <a:close/>
                <a:moveTo>
                  <a:pt x="1443" y="1838"/>
                </a:moveTo>
                <a:cubicBezTo>
                  <a:pt x="1460" y="1838"/>
                  <a:pt x="1460" y="1838"/>
                  <a:pt x="1460" y="1838"/>
                </a:cubicBezTo>
                <a:cubicBezTo>
                  <a:pt x="1460" y="1821"/>
                  <a:pt x="1460" y="1821"/>
                  <a:pt x="1460" y="1821"/>
                </a:cubicBezTo>
                <a:cubicBezTo>
                  <a:pt x="1443" y="1821"/>
                  <a:pt x="1443" y="1821"/>
                  <a:pt x="1443" y="1821"/>
                </a:cubicBezTo>
                <a:lnTo>
                  <a:pt x="1443" y="1838"/>
                </a:lnTo>
                <a:close/>
                <a:moveTo>
                  <a:pt x="1477" y="1838"/>
                </a:moveTo>
                <a:cubicBezTo>
                  <a:pt x="1494" y="1838"/>
                  <a:pt x="1494" y="1838"/>
                  <a:pt x="1494" y="1838"/>
                </a:cubicBezTo>
                <a:cubicBezTo>
                  <a:pt x="1494" y="1821"/>
                  <a:pt x="1494" y="1821"/>
                  <a:pt x="1494" y="1821"/>
                </a:cubicBezTo>
                <a:cubicBezTo>
                  <a:pt x="1477" y="1821"/>
                  <a:pt x="1477" y="1821"/>
                  <a:pt x="1477" y="1821"/>
                </a:cubicBezTo>
                <a:lnTo>
                  <a:pt x="1477" y="1838"/>
                </a:lnTo>
                <a:close/>
                <a:moveTo>
                  <a:pt x="1511" y="1838"/>
                </a:moveTo>
                <a:cubicBezTo>
                  <a:pt x="1529" y="1838"/>
                  <a:pt x="1529" y="1838"/>
                  <a:pt x="1529" y="1838"/>
                </a:cubicBezTo>
                <a:cubicBezTo>
                  <a:pt x="1529" y="1821"/>
                  <a:pt x="1529" y="1821"/>
                  <a:pt x="1529" y="1821"/>
                </a:cubicBezTo>
                <a:cubicBezTo>
                  <a:pt x="1511" y="1821"/>
                  <a:pt x="1511" y="1821"/>
                  <a:pt x="1511" y="1821"/>
                </a:cubicBezTo>
                <a:lnTo>
                  <a:pt x="1511" y="1838"/>
                </a:lnTo>
                <a:close/>
                <a:moveTo>
                  <a:pt x="1443" y="1872"/>
                </a:moveTo>
                <a:cubicBezTo>
                  <a:pt x="1460" y="1872"/>
                  <a:pt x="1460" y="1872"/>
                  <a:pt x="1460" y="1872"/>
                </a:cubicBezTo>
                <a:cubicBezTo>
                  <a:pt x="1460" y="1855"/>
                  <a:pt x="1460" y="1855"/>
                  <a:pt x="1460" y="1855"/>
                </a:cubicBezTo>
                <a:cubicBezTo>
                  <a:pt x="1443" y="1855"/>
                  <a:pt x="1443" y="1855"/>
                  <a:pt x="1443" y="1855"/>
                </a:cubicBezTo>
                <a:lnTo>
                  <a:pt x="1443" y="1872"/>
                </a:lnTo>
                <a:close/>
                <a:moveTo>
                  <a:pt x="1477" y="1872"/>
                </a:moveTo>
                <a:cubicBezTo>
                  <a:pt x="1494" y="1872"/>
                  <a:pt x="1494" y="1872"/>
                  <a:pt x="1494" y="1872"/>
                </a:cubicBezTo>
                <a:cubicBezTo>
                  <a:pt x="1494" y="1855"/>
                  <a:pt x="1494" y="1855"/>
                  <a:pt x="1494" y="1855"/>
                </a:cubicBezTo>
                <a:cubicBezTo>
                  <a:pt x="1477" y="1855"/>
                  <a:pt x="1477" y="1855"/>
                  <a:pt x="1477" y="1855"/>
                </a:cubicBezTo>
                <a:lnTo>
                  <a:pt x="1477" y="1872"/>
                </a:lnTo>
                <a:close/>
                <a:moveTo>
                  <a:pt x="1443" y="1906"/>
                </a:moveTo>
                <a:cubicBezTo>
                  <a:pt x="1460" y="1906"/>
                  <a:pt x="1460" y="1906"/>
                  <a:pt x="1460" y="1906"/>
                </a:cubicBezTo>
                <a:cubicBezTo>
                  <a:pt x="1460" y="1889"/>
                  <a:pt x="1460" y="1889"/>
                  <a:pt x="1460" y="1889"/>
                </a:cubicBezTo>
                <a:cubicBezTo>
                  <a:pt x="1443" y="1889"/>
                  <a:pt x="1443" y="1889"/>
                  <a:pt x="1443" y="1889"/>
                </a:cubicBezTo>
                <a:lnTo>
                  <a:pt x="1443" y="1906"/>
                </a:lnTo>
                <a:close/>
                <a:moveTo>
                  <a:pt x="1168" y="1597"/>
                </a:moveTo>
                <a:cubicBezTo>
                  <a:pt x="1185" y="1597"/>
                  <a:pt x="1185" y="1597"/>
                  <a:pt x="1185" y="1597"/>
                </a:cubicBezTo>
                <a:cubicBezTo>
                  <a:pt x="1185" y="1580"/>
                  <a:pt x="1185" y="1580"/>
                  <a:pt x="1185" y="1580"/>
                </a:cubicBezTo>
                <a:cubicBezTo>
                  <a:pt x="1168" y="1580"/>
                  <a:pt x="1168" y="1580"/>
                  <a:pt x="1168" y="1580"/>
                </a:cubicBezTo>
                <a:lnTo>
                  <a:pt x="1168" y="1597"/>
                </a:lnTo>
                <a:close/>
                <a:moveTo>
                  <a:pt x="1202" y="1597"/>
                </a:moveTo>
                <a:cubicBezTo>
                  <a:pt x="1219" y="1597"/>
                  <a:pt x="1219" y="1597"/>
                  <a:pt x="1219" y="1597"/>
                </a:cubicBezTo>
                <a:cubicBezTo>
                  <a:pt x="1219" y="1580"/>
                  <a:pt x="1219" y="1580"/>
                  <a:pt x="1219" y="1580"/>
                </a:cubicBezTo>
                <a:cubicBezTo>
                  <a:pt x="1202" y="1580"/>
                  <a:pt x="1202" y="1580"/>
                  <a:pt x="1202" y="1580"/>
                </a:cubicBezTo>
                <a:lnTo>
                  <a:pt x="1202" y="1597"/>
                </a:lnTo>
                <a:close/>
                <a:moveTo>
                  <a:pt x="1237" y="1597"/>
                </a:moveTo>
                <a:cubicBezTo>
                  <a:pt x="1254" y="1597"/>
                  <a:pt x="1254" y="1597"/>
                  <a:pt x="1254" y="1597"/>
                </a:cubicBezTo>
                <a:cubicBezTo>
                  <a:pt x="1254" y="1580"/>
                  <a:pt x="1254" y="1580"/>
                  <a:pt x="1254" y="1580"/>
                </a:cubicBezTo>
                <a:cubicBezTo>
                  <a:pt x="1237" y="1580"/>
                  <a:pt x="1237" y="1580"/>
                  <a:pt x="1237" y="1580"/>
                </a:cubicBezTo>
                <a:lnTo>
                  <a:pt x="1237" y="1597"/>
                </a:lnTo>
                <a:close/>
                <a:moveTo>
                  <a:pt x="1288" y="1580"/>
                </a:moveTo>
                <a:cubicBezTo>
                  <a:pt x="1271" y="1580"/>
                  <a:pt x="1271" y="1580"/>
                  <a:pt x="1271" y="1580"/>
                </a:cubicBezTo>
                <a:cubicBezTo>
                  <a:pt x="1271" y="1597"/>
                  <a:pt x="1271" y="1597"/>
                  <a:pt x="1271" y="1597"/>
                </a:cubicBezTo>
                <a:cubicBezTo>
                  <a:pt x="1288" y="1597"/>
                  <a:pt x="1288" y="1597"/>
                  <a:pt x="1288" y="1597"/>
                </a:cubicBezTo>
                <a:lnTo>
                  <a:pt x="1288" y="1580"/>
                </a:lnTo>
                <a:close/>
                <a:moveTo>
                  <a:pt x="1305" y="1597"/>
                </a:moveTo>
                <a:cubicBezTo>
                  <a:pt x="1323" y="1597"/>
                  <a:pt x="1323" y="1597"/>
                  <a:pt x="1323" y="1597"/>
                </a:cubicBezTo>
                <a:cubicBezTo>
                  <a:pt x="1323" y="1580"/>
                  <a:pt x="1323" y="1580"/>
                  <a:pt x="1323" y="1580"/>
                </a:cubicBezTo>
                <a:cubicBezTo>
                  <a:pt x="1305" y="1580"/>
                  <a:pt x="1305" y="1580"/>
                  <a:pt x="1305" y="1580"/>
                </a:cubicBezTo>
                <a:lnTo>
                  <a:pt x="1305" y="1597"/>
                </a:lnTo>
                <a:close/>
                <a:moveTo>
                  <a:pt x="1340" y="1597"/>
                </a:moveTo>
                <a:cubicBezTo>
                  <a:pt x="1357" y="1597"/>
                  <a:pt x="1357" y="1597"/>
                  <a:pt x="1357" y="1597"/>
                </a:cubicBezTo>
                <a:cubicBezTo>
                  <a:pt x="1357" y="1580"/>
                  <a:pt x="1357" y="1580"/>
                  <a:pt x="1357" y="1580"/>
                </a:cubicBezTo>
                <a:cubicBezTo>
                  <a:pt x="1340" y="1580"/>
                  <a:pt x="1340" y="1580"/>
                  <a:pt x="1340" y="1580"/>
                </a:cubicBezTo>
                <a:lnTo>
                  <a:pt x="1340" y="1597"/>
                </a:lnTo>
                <a:close/>
                <a:moveTo>
                  <a:pt x="1374" y="1597"/>
                </a:moveTo>
                <a:cubicBezTo>
                  <a:pt x="1391" y="1597"/>
                  <a:pt x="1391" y="1597"/>
                  <a:pt x="1391" y="1597"/>
                </a:cubicBezTo>
                <a:cubicBezTo>
                  <a:pt x="1391" y="1580"/>
                  <a:pt x="1391" y="1580"/>
                  <a:pt x="1391" y="1580"/>
                </a:cubicBezTo>
                <a:cubicBezTo>
                  <a:pt x="1374" y="1580"/>
                  <a:pt x="1374" y="1580"/>
                  <a:pt x="1374" y="1580"/>
                </a:cubicBezTo>
                <a:lnTo>
                  <a:pt x="1374" y="1597"/>
                </a:lnTo>
                <a:close/>
                <a:moveTo>
                  <a:pt x="1408" y="1597"/>
                </a:moveTo>
                <a:cubicBezTo>
                  <a:pt x="1426" y="1597"/>
                  <a:pt x="1426" y="1597"/>
                  <a:pt x="1426" y="1597"/>
                </a:cubicBezTo>
                <a:cubicBezTo>
                  <a:pt x="1426" y="1580"/>
                  <a:pt x="1426" y="1580"/>
                  <a:pt x="1426" y="1580"/>
                </a:cubicBezTo>
                <a:cubicBezTo>
                  <a:pt x="1408" y="1580"/>
                  <a:pt x="1408" y="1580"/>
                  <a:pt x="1408" y="1580"/>
                </a:cubicBezTo>
                <a:lnTo>
                  <a:pt x="1408" y="1597"/>
                </a:lnTo>
                <a:close/>
                <a:moveTo>
                  <a:pt x="1202" y="1632"/>
                </a:moveTo>
                <a:cubicBezTo>
                  <a:pt x="1219" y="1632"/>
                  <a:pt x="1219" y="1632"/>
                  <a:pt x="1219" y="1632"/>
                </a:cubicBezTo>
                <a:cubicBezTo>
                  <a:pt x="1219" y="1614"/>
                  <a:pt x="1219" y="1614"/>
                  <a:pt x="1219" y="1614"/>
                </a:cubicBezTo>
                <a:cubicBezTo>
                  <a:pt x="1202" y="1614"/>
                  <a:pt x="1202" y="1614"/>
                  <a:pt x="1202" y="1614"/>
                </a:cubicBezTo>
                <a:lnTo>
                  <a:pt x="1202" y="1632"/>
                </a:lnTo>
                <a:close/>
                <a:moveTo>
                  <a:pt x="1168" y="1632"/>
                </a:moveTo>
                <a:cubicBezTo>
                  <a:pt x="1185" y="1632"/>
                  <a:pt x="1185" y="1632"/>
                  <a:pt x="1185" y="1632"/>
                </a:cubicBezTo>
                <a:cubicBezTo>
                  <a:pt x="1185" y="1614"/>
                  <a:pt x="1185" y="1614"/>
                  <a:pt x="1185" y="1614"/>
                </a:cubicBezTo>
                <a:cubicBezTo>
                  <a:pt x="1168" y="1614"/>
                  <a:pt x="1168" y="1614"/>
                  <a:pt x="1168" y="1614"/>
                </a:cubicBezTo>
                <a:lnTo>
                  <a:pt x="1168" y="1632"/>
                </a:lnTo>
                <a:close/>
                <a:moveTo>
                  <a:pt x="1237" y="1632"/>
                </a:moveTo>
                <a:cubicBezTo>
                  <a:pt x="1254" y="1632"/>
                  <a:pt x="1254" y="1632"/>
                  <a:pt x="1254" y="1632"/>
                </a:cubicBezTo>
                <a:cubicBezTo>
                  <a:pt x="1254" y="1614"/>
                  <a:pt x="1254" y="1614"/>
                  <a:pt x="1254" y="1614"/>
                </a:cubicBezTo>
                <a:cubicBezTo>
                  <a:pt x="1237" y="1614"/>
                  <a:pt x="1237" y="1614"/>
                  <a:pt x="1237" y="1614"/>
                </a:cubicBezTo>
                <a:lnTo>
                  <a:pt x="1237" y="1632"/>
                </a:lnTo>
                <a:close/>
                <a:moveTo>
                  <a:pt x="1288" y="1614"/>
                </a:moveTo>
                <a:cubicBezTo>
                  <a:pt x="1271" y="1614"/>
                  <a:pt x="1271" y="1614"/>
                  <a:pt x="1271" y="1614"/>
                </a:cubicBezTo>
                <a:cubicBezTo>
                  <a:pt x="1271" y="1632"/>
                  <a:pt x="1271" y="1632"/>
                  <a:pt x="1271" y="1632"/>
                </a:cubicBezTo>
                <a:cubicBezTo>
                  <a:pt x="1288" y="1632"/>
                  <a:pt x="1288" y="1632"/>
                  <a:pt x="1288" y="1632"/>
                </a:cubicBezTo>
                <a:lnTo>
                  <a:pt x="1288" y="1614"/>
                </a:lnTo>
                <a:close/>
                <a:moveTo>
                  <a:pt x="1305" y="1632"/>
                </a:moveTo>
                <a:cubicBezTo>
                  <a:pt x="1323" y="1632"/>
                  <a:pt x="1323" y="1632"/>
                  <a:pt x="1323" y="1632"/>
                </a:cubicBezTo>
                <a:cubicBezTo>
                  <a:pt x="1323" y="1614"/>
                  <a:pt x="1323" y="1614"/>
                  <a:pt x="1323" y="1614"/>
                </a:cubicBezTo>
                <a:cubicBezTo>
                  <a:pt x="1305" y="1614"/>
                  <a:pt x="1305" y="1614"/>
                  <a:pt x="1305" y="1614"/>
                </a:cubicBezTo>
                <a:lnTo>
                  <a:pt x="1305" y="1632"/>
                </a:lnTo>
                <a:close/>
                <a:moveTo>
                  <a:pt x="1340" y="1632"/>
                </a:moveTo>
                <a:cubicBezTo>
                  <a:pt x="1357" y="1632"/>
                  <a:pt x="1357" y="1632"/>
                  <a:pt x="1357" y="1632"/>
                </a:cubicBezTo>
                <a:cubicBezTo>
                  <a:pt x="1357" y="1614"/>
                  <a:pt x="1357" y="1614"/>
                  <a:pt x="1357" y="1614"/>
                </a:cubicBezTo>
                <a:cubicBezTo>
                  <a:pt x="1340" y="1614"/>
                  <a:pt x="1340" y="1614"/>
                  <a:pt x="1340" y="1614"/>
                </a:cubicBezTo>
                <a:lnTo>
                  <a:pt x="1340" y="1632"/>
                </a:lnTo>
                <a:close/>
                <a:moveTo>
                  <a:pt x="1374" y="1632"/>
                </a:moveTo>
                <a:cubicBezTo>
                  <a:pt x="1391" y="1632"/>
                  <a:pt x="1391" y="1632"/>
                  <a:pt x="1391" y="1632"/>
                </a:cubicBezTo>
                <a:cubicBezTo>
                  <a:pt x="1391" y="1614"/>
                  <a:pt x="1391" y="1614"/>
                  <a:pt x="1391" y="1614"/>
                </a:cubicBezTo>
                <a:cubicBezTo>
                  <a:pt x="1374" y="1614"/>
                  <a:pt x="1374" y="1614"/>
                  <a:pt x="1374" y="1614"/>
                </a:cubicBezTo>
                <a:lnTo>
                  <a:pt x="1374" y="1632"/>
                </a:lnTo>
                <a:close/>
                <a:moveTo>
                  <a:pt x="1408" y="1632"/>
                </a:moveTo>
                <a:cubicBezTo>
                  <a:pt x="1426" y="1632"/>
                  <a:pt x="1426" y="1632"/>
                  <a:pt x="1426" y="1632"/>
                </a:cubicBezTo>
                <a:cubicBezTo>
                  <a:pt x="1426" y="1614"/>
                  <a:pt x="1426" y="1614"/>
                  <a:pt x="1426" y="1614"/>
                </a:cubicBezTo>
                <a:cubicBezTo>
                  <a:pt x="1408" y="1614"/>
                  <a:pt x="1408" y="1614"/>
                  <a:pt x="1408" y="1614"/>
                </a:cubicBezTo>
                <a:lnTo>
                  <a:pt x="1408" y="1632"/>
                </a:lnTo>
                <a:close/>
                <a:moveTo>
                  <a:pt x="1237" y="1666"/>
                </a:moveTo>
                <a:cubicBezTo>
                  <a:pt x="1254" y="1666"/>
                  <a:pt x="1254" y="1666"/>
                  <a:pt x="1254" y="1666"/>
                </a:cubicBezTo>
                <a:cubicBezTo>
                  <a:pt x="1254" y="1649"/>
                  <a:pt x="1254" y="1649"/>
                  <a:pt x="1254" y="1649"/>
                </a:cubicBezTo>
                <a:cubicBezTo>
                  <a:pt x="1237" y="1649"/>
                  <a:pt x="1237" y="1649"/>
                  <a:pt x="1237" y="1649"/>
                </a:cubicBezTo>
                <a:lnTo>
                  <a:pt x="1237" y="1666"/>
                </a:lnTo>
                <a:close/>
                <a:moveTo>
                  <a:pt x="1202" y="1666"/>
                </a:moveTo>
                <a:cubicBezTo>
                  <a:pt x="1219" y="1666"/>
                  <a:pt x="1219" y="1666"/>
                  <a:pt x="1219" y="1666"/>
                </a:cubicBezTo>
                <a:cubicBezTo>
                  <a:pt x="1219" y="1649"/>
                  <a:pt x="1219" y="1649"/>
                  <a:pt x="1219" y="1649"/>
                </a:cubicBezTo>
                <a:cubicBezTo>
                  <a:pt x="1202" y="1649"/>
                  <a:pt x="1202" y="1649"/>
                  <a:pt x="1202" y="1649"/>
                </a:cubicBezTo>
                <a:lnTo>
                  <a:pt x="1202" y="1666"/>
                </a:lnTo>
                <a:close/>
                <a:moveTo>
                  <a:pt x="1288" y="1649"/>
                </a:moveTo>
                <a:cubicBezTo>
                  <a:pt x="1271" y="1649"/>
                  <a:pt x="1271" y="1649"/>
                  <a:pt x="1271" y="1649"/>
                </a:cubicBezTo>
                <a:cubicBezTo>
                  <a:pt x="1271" y="1666"/>
                  <a:pt x="1271" y="1666"/>
                  <a:pt x="1271" y="1666"/>
                </a:cubicBezTo>
                <a:cubicBezTo>
                  <a:pt x="1288" y="1666"/>
                  <a:pt x="1288" y="1666"/>
                  <a:pt x="1288" y="1666"/>
                </a:cubicBezTo>
                <a:lnTo>
                  <a:pt x="1288" y="1649"/>
                </a:lnTo>
                <a:close/>
                <a:moveTo>
                  <a:pt x="1305" y="1666"/>
                </a:moveTo>
                <a:cubicBezTo>
                  <a:pt x="1323" y="1666"/>
                  <a:pt x="1323" y="1666"/>
                  <a:pt x="1323" y="1666"/>
                </a:cubicBezTo>
                <a:cubicBezTo>
                  <a:pt x="1323" y="1649"/>
                  <a:pt x="1323" y="1649"/>
                  <a:pt x="1323" y="1649"/>
                </a:cubicBezTo>
                <a:cubicBezTo>
                  <a:pt x="1305" y="1649"/>
                  <a:pt x="1305" y="1649"/>
                  <a:pt x="1305" y="1649"/>
                </a:cubicBezTo>
                <a:lnTo>
                  <a:pt x="1305" y="1666"/>
                </a:lnTo>
                <a:close/>
                <a:moveTo>
                  <a:pt x="1340" y="1666"/>
                </a:moveTo>
                <a:cubicBezTo>
                  <a:pt x="1357" y="1666"/>
                  <a:pt x="1357" y="1666"/>
                  <a:pt x="1357" y="1666"/>
                </a:cubicBezTo>
                <a:cubicBezTo>
                  <a:pt x="1357" y="1649"/>
                  <a:pt x="1357" y="1649"/>
                  <a:pt x="1357" y="1649"/>
                </a:cubicBezTo>
                <a:cubicBezTo>
                  <a:pt x="1340" y="1649"/>
                  <a:pt x="1340" y="1649"/>
                  <a:pt x="1340" y="1649"/>
                </a:cubicBezTo>
                <a:lnTo>
                  <a:pt x="1340" y="1666"/>
                </a:lnTo>
                <a:close/>
                <a:moveTo>
                  <a:pt x="1374" y="1666"/>
                </a:moveTo>
                <a:cubicBezTo>
                  <a:pt x="1391" y="1666"/>
                  <a:pt x="1391" y="1666"/>
                  <a:pt x="1391" y="1666"/>
                </a:cubicBezTo>
                <a:cubicBezTo>
                  <a:pt x="1391" y="1649"/>
                  <a:pt x="1391" y="1649"/>
                  <a:pt x="1391" y="1649"/>
                </a:cubicBezTo>
                <a:cubicBezTo>
                  <a:pt x="1374" y="1649"/>
                  <a:pt x="1374" y="1649"/>
                  <a:pt x="1374" y="1649"/>
                </a:cubicBezTo>
                <a:lnTo>
                  <a:pt x="1374" y="1666"/>
                </a:lnTo>
                <a:close/>
                <a:moveTo>
                  <a:pt x="1408" y="1666"/>
                </a:moveTo>
                <a:cubicBezTo>
                  <a:pt x="1426" y="1666"/>
                  <a:pt x="1426" y="1666"/>
                  <a:pt x="1426" y="1666"/>
                </a:cubicBezTo>
                <a:cubicBezTo>
                  <a:pt x="1426" y="1649"/>
                  <a:pt x="1426" y="1649"/>
                  <a:pt x="1426" y="1649"/>
                </a:cubicBezTo>
                <a:cubicBezTo>
                  <a:pt x="1408" y="1649"/>
                  <a:pt x="1408" y="1649"/>
                  <a:pt x="1408" y="1649"/>
                </a:cubicBezTo>
                <a:lnTo>
                  <a:pt x="1408" y="1666"/>
                </a:lnTo>
                <a:close/>
                <a:moveTo>
                  <a:pt x="1288" y="1683"/>
                </a:moveTo>
                <a:cubicBezTo>
                  <a:pt x="1271" y="1683"/>
                  <a:pt x="1271" y="1683"/>
                  <a:pt x="1271" y="1683"/>
                </a:cubicBezTo>
                <a:cubicBezTo>
                  <a:pt x="1271" y="1700"/>
                  <a:pt x="1271" y="1700"/>
                  <a:pt x="1271" y="1700"/>
                </a:cubicBezTo>
                <a:cubicBezTo>
                  <a:pt x="1288" y="1700"/>
                  <a:pt x="1288" y="1700"/>
                  <a:pt x="1288" y="1700"/>
                </a:cubicBezTo>
                <a:lnTo>
                  <a:pt x="1288" y="1683"/>
                </a:lnTo>
                <a:close/>
                <a:moveTo>
                  <a:pt x="1253" y="1683"/>
                </a:moveTo>
                <a:cubicBezTo>
                  <a:pt x="1236" y="1683"/>
                  <a:pt x="1236" y="1683"/>
                  <a:pt x="1236" y="1683"/>
                </a:cubicBezTo>
                <a:cubicBezTo>
                  <a:pt x="1236" y="1700"/>
                  <a:pt x="1236" y="1700"/>
                  <a:pt x="1236" y="1700"/>
                </a:cubicBezTo>
                <a:cubicBezTo>
                  <a:pt x="1253" y="1700"/>
                  <a:pt x="1253" y="1700"/>
                  <a:pt x="1253" y="1700"/>
                </a:cubicBezTo>
                <a:lnTo>
                  <a:pt x="1253" y="1683"/>
                </a:lnTo>
                <a:close/>
                <a:moveTo>
                  <a:pt x="1305" y="1700"/>
                </a:moveTo>
                <a:cubicBezTo>
                  <a:pt x="1323" y="1700"/>
                  <a:pt x="1323" y="1700"/>
                  <a:pt x="1323" y="1700"/>
                </a:cubicBezTo>
                <a:cubicBezTo>
                  <a:pt x="1323" y="1683"/>
                  <a:pt x="1323" y="1683"/>
                  <a:pt x="1323" y="1683"/>
                </a:cubicBezTo>
                <a:cubicBezTo>
                  <a:pt x="1305" y="1683"/>
                  <a:pt x="1305" y="1683"/>
                  <a:pt x="1305" y="1683"/>
                </a:cubicBezTo>
                <a:lnTo>
                  <a:pt x="1305" y="1700"/>
                </a:lnTo>
                <a:close/>
                <a:moveTo>
                  <a:pt x="1340" y="1700"/>
                </a:moveTo>
                <a:cubicBezTo>
                  <a:pt x="1357" y="1700"/>
                  <a:pt x="1357" y="1700"/>
                  <a:pt x="1357" y="1700"/>
                </a:cubicBezTo>
                <a:cubicBezTo>
                  <a:pt x="1357" y="1683"/>
                  <a:pt x="1357" y="1683"/>
                  <a:pt x="1357" y="1683"/>
                </a:cubicBezTo>
                <a:cubicBezTo>
                  <a:pt x="1340" y="1683"/>
                  <a:pt x="1340" y="1683"/>
                  <a:pt x="1340" y="1683"/>
                </a:cubicBezTo>
                <a:lnTo>
                  <a:pt x="1340" y="1700"/>
                </a:lnTo>
                <a:close/>
                <a:moveTo>
                  <a:pt x="1374" y="1700"/>
                </a:moveTo>
                <a:cubicBezTo>
                  <a:pt x="1391" y="1700"/>
                  <a:pt x="1391" y="1700"/>
                  <a:pt x="1391" y="1700"/>
                </a:cubicBezTo>
                <a:cubicBezTo>
                  <a:pt x="1391" y="1683"/>
                  <a:pt x="1391" y="1683"/>
                  <a:pt x="1391" y="1683"/>
                </a:cubicBezTo>
                <a:cubicBezTo>
                  <a:pt x="1374" y="1683"/>
                  <a:pt x="1374" y="1683"/>
                  <a:pt x="1374" y="1683"/>
                </a:cubicBezTo>
                <a:lnTo>
                  <a:pt x="1374" y="1700"/>
                </a:lnTo>
                <a:close/>
                <a:moveTo>
                  <a:pt x="1408" y="1700"/>
                </a:moveTo>
                <a:cubicBezTo>
                  <a:pt x="1426" y="1700"/>
                  <a:pt x="1426" y="1700"/>
                  <a:pt x="1426" y="1700"/>
                </a:cubicBezTo>
                <a:cubicBezTo>
                  <a:pt x="1426" y="1683"/>
                  <a:pt x="1426" y="1683"/>
                  <a:pt x="1426" y="1683"/>
                </a:cubicBezTo>
                <a:cubicBezTo>
                  <a:pt x="1408" y="1683"/>
                  <a:pt x="1408" y="1683"/>
                  <a:pt x="1408" y="1683"/>
                </a:cubicBezTo>
                <a:lnTo>
                  <a:pt x="1408" y="1700"/>
                </a:lnTo>
                <a:close/>
                <a:moveTo>
                  <a:pt x="1288" y="1717"/>
                </a:moveTo>
                <a:cubicBezTo>
                  <a:pt x="1271" y="1717"/>
                  <a:pt x="1271" y="1717"/>
                  <a:pt x="1271" y="1717"/>
                </a:cubicBezTo>
                <a:cubicBezTo>
                  <a:pt x="1271" y="1735"/>
                  <a:pt x="1271" y="1735"/>
                  <a:pt x="1271" y="1735"/>
                </a:cubicBezTo>
                <a:cubicBezTo>
                  <a:pt x="1288" y="1735"/>
                  <a:pt x="1288" y="1735"/>
                  <a:pt x="1288" y="1735"/>
                </a:cubicBezTo>
                <a:lnTo>
                  <a:pt x="1288" y="1717"/>
                </a:lnTo>
                <a:close/>
                <a:moveTo>
                  <a:pt x="1305" y="1735"/>
                </a:moveTo>
                <a:cubicBezTo>
                  <a:pt x="1323" y="1735"/>
                  <a:pt x="1323" y="1735"/>
                  <a:pt x="1323" y="1735"/>
                </a:cubicBezTo>
                <a:cubicBezTo>
                  <a:pt x="1323" y="1717"/>
                  <a:pt x="1323" y="1717"/>
                  <a:pt x="1323" y="1717"/>
                </a:cubicBezTo>
                <a:cubicBezTo>
                  <a:pt x="1305" y="1717"/>
                  <a:pt x="1305" y="1717"/>
                  <a:pt x="1305" y="1717"/>
                </a:cubicBezTo>
                <a:lnTo>
                  <a:pt x="1305" y="1735"/>
                </a:lnTo>
                <a:close/>
                <a:moveTo>
                  <a:pt x="1340" y="1735"/>
                </a:moveTo>
                <a:cubicBezTo>
                  <a:pt x="1357" y="1735"/>
                  <a:pt x="1357" y="1735"/>
                  <a:pt x="1357" y="1735"/>
                </a:cubicBezTo>
                <a:cubicBezTo>
                  <a:pt x="1357" y="1717"/>
                  <a:pt x="1357" y="1717"/>
                  <a:pt x="1357" y="1717"/>
                </a:cubicBezTo>
                <a:cubicBezTo>
                  <a:pt x="1340" y="1717"/>
                  <a:pt x="1340" y="1717"/>
                  <a:pt x="1340" y="1717"/>
                </a:cubicBezTo>
                <a:lnTo>
                  <a:pt x="1340" y="1735"/>
                </a:lnTo>
                <a:close/>
                <a:moveTo>
                  <a:pt x="1374" y="1735"/>
                </a:moveTo>
                <a:cubicBezTo>
                  <a:pt x="1391" y="1735"/>
                  <a:pt x="1391" y="1735"/>
                  <a:pt x="1391" y="1735"/>
                </a:cubicBezTo>
                <a:cubicBezTo>
                  <a:pt x="1391" y="1717"/>
                  <a:pt x="1391" y="1717"/>
                  <a:pt x="1391" y="1717"/>
                </a:cubicBezTo>
                <a:cubicBezTo>
                  <a:pt x="1374" y="1717"/>
                  <a:pt x="1374" y="1717"/>
                  <a:pt x="1374" y="1717"/>
                </a:cubicBezTo>
                <a:lnTo>
                  <a:pt x="1374" y="1735"/>
                </a:lnTo>
                <a:close/>
                <a:moveTo>
                  <a:pt x="1408" y="1735"/>
                </a:moveTo>
                <a:cubicBezTo>
                  <a:pt x="1426" y="1735"/>
                  <a:pt x="1426" y="1735"/>
                  <a:pt x="1426" y="1735"/>
                </a:cubicBezTo>
                <a:cubicBezTo>
                  <a:pt x="1426" y="1717"/>
                  <a:pt x="1426" y="1717"/>
                  <a:pt x="1426" y="1717"/>
                </a:cubicBezTo>
                <a:cubicBezTo>
                  <a:pt x="1408" y="1717"/>
                  <a:pt x="1408" y="1717"/>
                  <a:pt x="1408" y="1717"/>
                </a:cubicBezTo>
                <a:lnTo>
                  <a:pt x="1408" y="1735"/>
                </a:lnTo>
                <a:close/>
                <a:moveTo>
                  <a:pt x="1288" y="1752"/>
                </a:moveTo>
                <a:cubicBezTo>
                  <a:pt x="1271" y="1752"/>
                  <a:pt x="1271" y="1752"/>
                  <a:pt x="1271" y="1752"/>
                </a:cubicBezTo>
                <a:cubicBezTo>
                  <a:pt x="1271" y="1769"/>
                  <a:pt x="1271" y="1769"/>
                  <a:pt x="1271" y="1769"/>
                </a:cubicBezTo>
                <a:cubicBezTo>
                  <a:pt x="1288" y="1769"/>
                  <a:pt x="1288" y="1769"/>
                  <a:pt x="1288" y="1769"/>
                </a:cubicBezTo>
                <a:lnTo>
                  <a:pt x="1288" y="1752"/>
                </a:lnTo>
                <a:close/>
                <a:moveTo>
                  <a:pt x="1305" y="1769"/>
                </a:moveTo>
                <a:cubicBezTo>
                  <a:pt x="1323" y="1769"/>
                  <a:pt x="1323" y="1769"/>
                  <a:pt x="1323" y="1769"/>
                </a:cubicBezTo>
                <a:cubicBezTo>
                  <a:pt x="1323" y="1752"/>
                  <a:pt x="1323" y="1752"/>
                  <a:pt x="1323" y="1752"/>
                </a:cubicBezTo>
                <a:cubicBezTo>
                  <a:pt x="1305" y="1752"/>
                  <a:pt x="1305" y="1752"/>
                  <a:pt x="1305" y="1752"/>
                </a:cubicBezTo>
                <a:lnTo>
                  <a:pt x="1305" y="1769"/>
                </a:lnTo>
                <a:close/>
                <a:moveTo>
                  <a:pt x="1340" y="1769"/>
                </a:moveTo>
                <a:cubicBezTo>
                  <a:pt x="1357" y="1769"/>
                  <a:pt x="1357" y="1769"/>
                  <a:pt x="1357" y="1769"/>
                </a:cubicBezTo>
                <a:cubicBezTo>
                  <a:pt x="1357" y="1752"/>
                  <a:pt x="1357" y="1752"/>
                  <a:pt x="1357" y="1752"/>
                </a:cubicBezTo>
                <a:cubicBezTo>
                  <a:pt x="1340" y="1752"/>
                  <a:pt x="1340" y="1752"/>
                  <a:pt x="1340" y="1752"/>
                </a:cubicBezTo>
                <a:lnTo>
                  <a:pt x="1340" y="1769"/>
                </a:lnTo>
                <a:close/>
                <a:moveTo>
                  <a:pt x="1374" y="1769"/>
                </a:moveTo>
                <a:cubicBezTo>
                  <a:pt x="1391" y="1769"/>
                  <a:pt x="1391" y="1769"/>
                  <a:pt x="1391" y="1769"/>
                </a:cubicBezTo>
                <a:cubicBezTo>
                  <a:pt x="1391" y="1752"/>
                  <a:pt x="1391" y="1752"/>
                  <a:pt x="1391" y="1752"/>
                </a:cubicBezTo>
                <a:cubicBezTo>
                  <a:pt x="1374" y="1752"/>
                  <a:pt x="1374" y="1752"/>
                  <a:pt x="1374" y="1752"/>
                </a:cubicBezTo>
                <a:lnTo>
                  <a:pt x="1374" y="1769"/>
                </a:lnTo>
                <a:close/>
                <a:moveTo>
                  <a:pt x="1408" y="1769"/>
                </a:moveTo>
                <a:cubicBezTo>
                  <a:pt x="1426" y="1769"/>
                  <a:pt x="1426" y="1769"/>
                  <a:pt x="1426" y="1769"/>
                </a:cubicBezTo>
                <a:cubicBezTo>
                  <a:pt x="1426" y="1752"/>
                  <a:pt x="1426" y="1752"/>
                  <a:pt x="1426" y="1752"/>
                </a:cubicBezTo>
                <a:cubicBezTo>
                  <a:pt x="1408" y="1752"/>
                  <a:pt x="1408" y="1752"/>
                  <a:pt x="1408" y="1752"/>
                </a:cubicBezTo>
                <a:lnTo>
                  <a:pt x="1408" y="1769"/>
                </a:lnTo>
                <a:close/>
                <a:moveTo>
                  <a:pt x="1288" y="1786"/>
                </a:moveTo>
                <a:cubicBezTo>
                  <a:pt x="1271" y="1786"/>
                  <a:pt x="1271" y="1786"/>
                  <a:pt x="1271" y="1786"/>
                </a:cubicBezTo>
                <a:cubicBezTo>
                  <a:pt x="1271" y="1803"/>
                  <a:pt x="1271" y="1803"/>
                  <a:pt x="1271" y="1803"/>
                </a:cubicBezTo>
                <a:cubicBezTo>
                  <a:pt x="1288" y="1803"/>
                  <a:pt x="1288" y="1803"/>
                  <a:pt x="1288" y="1803"/>
                </a:cubicBezTo>
                <a:lnTo>
                  <a:pt x="1288" y="1786"/>
                </a:lnTo>
                <a:close/>
                <a:moveTo>
                  <a:pt x="1253" y="1717"/>
                </a:moveTo>
                <a:cubicBezTo>
                  <a:pt x="1236" y="1717"/>
                  <a:pt x="1236" y="1717"/>
                  <a:pt x="1236" y="1717"/>
                </a:cubicBezTo>
                <a:cubicBezTo>
                  <a:pt x="1236" y="1735"/>
                  <a:pt x="1236" y="1735"/>
                  <a:pt x="1236" y="1735"/>
                </a:cubicBezTo>
                <a:cubicBezTo>
                  <a:pt x="1253" y="1735"/>
                  <a:pt x="1253" y="1735"/>
                  <a:pt x="1253" y="1735"/>
                </a:cubicBezTo>
                <a:lnTo>
                  <a:pt x="1253" y="1717"/>
                </a:lnTo>
                <a:close/>
                <a:moveTo>
                  <a:pt x="1253" y="1752"/>
                </a:moveTo>
                <a:cubicBezTo>
                  <a:pt x="1236" y="1752"/>
                  <a:pt x="1236" y="1752"/>
                  <a:pt x="1236" y="1752"/>
                </a:cubicBezTo>
                <a:cubicBezTo>
                  <a:pt x="1236" y="1769"/>
                  <a:pt x="1236" y="1769"/>
                  <a:pt x="1236" y="1769"/>
                </a:cubicBezTo>
                <a:cubicBezTo>
                  <a:pt x="1253" y="1769"/>
                  <a:pt x="1253" y="1769"/>
                  <a:pt x="1253" y="1769"/>
                </a:cubicBezTo>
                <a:lnTo>
                  <a:pt x="1253" y="1752"/>
                </a:lnTo>
                <a:close/>
                <a:moveTo>
                  <a:pt x="1253" y="1786"/>
                </a:moveTo>
                <a:cubicBezTo>
                  <a:pt x="1236" y="1786"/>
                  <a:pt x="1236" y="1786"/>
                  <a:pt x="1236" y="1786"/>
                </a:cubicBezTo>
                <a:cubicBezTo>
                  <a:pt x="1236" y="1803"/>
                  <a:pt x="1236" y="1803"/>
                  <a:pt x="1236" y="1803"/>
                </a:cubicBezTo>
                <a:cubicBezTo>
                  <a:pt x="1253" y="1803"/>
                  <a:pt x="1253" y="1803"/>
                  <a:pt x="1253" y="1803"/>
                </a:cubicBezTo>
                <a:lnTo>
                  <a:pt x="1253" y="1786"/>
                </a:lnTo>
                <a:close/>
                <a:moveTo>
                  <a:pt x="1305" y="1803"/>
                </a:moveTo>
                <a:cubicBezTo>
                  <a:pt x="1323" y="1803"/>
                  <a:pt x="1323" y="1803"/>
                  <a:pt x="1323" y="1803"/>
                </a:cubicBezTo>
                <a:cubicBezTo>
                  <a:pt x="1323" y="1786"/>
                  <a:pt x="1323" y="1786"/>
                  <a:pt x="1323" y="1786"/>
                </a:cubicBezTo>
                <a:cubicBezTo>
                  <a:pt x="1305" y="1786"/>
                  <a:pt x="1305" y="1786"/>
                  <a:pt x="1305" y="1786"/>
                </a:cubicBezTo>
                <a:lnTo>
                  <a:pt x="1305" y="1803"/>
                </a:lnTo>
                <a:close/>
                <a:moveTo>
                  <a:pt x="1340" y="1803"/>
                </a:moveTo>
                <a:cubicBezTo>
                  <a:pt x="1357" y="1803"/>
                  <a:pt x="1357" y="1803"/>
                  <a:pt x="1357" y="1803"/>
                </a:cubicBezTo>
                <a:cubicBezTo>
                  <a:pt x="1357" y="1786"/>
                  <a:pt x="1357" y="1786"/>
                  <a:pt x="1357" y="1786"/>
                </a:cubicBezTo>
                <a:cubicBezTo>
                  <a:pt x="1340" y="1786"/>
                  <a:pt x="1340" y="1786"/>
                  <a:pt x="1340" y="1786"/>
                </a:cubicBezTo>
                <a:lnTo>
                  <a:pt x="1340" y="1803"/>
                </a:lnTo>
                <a:close/>
                <a:moveTo>
                  <a:pt x="1374" y="1803"/>
                </a:moveTo>
                <a:cubicBezTo>
                  <a:pt x="1391" y="1803"/>
                  <a:pt x="1391" y="1803"/>
                  <a:pt x="1391" y="1803"/>
                </a:cubicBezTo>
                <a:cubicBezTo>
                  <a:pt x="1391" y="1786"/>
                  <a:pt x="1391" y="1786"/>
                  <a:pt x="1391" y="1786"/>
                </a:cubicBezTo>
                <a:cubicBezTo>
                  <a:pt x="1374" y="1786"/>
                  <a:pt x="1374" y="1786"/>
                  <a:pt x="1374" y="1786"/>
                </a:cubicBezTo>
                <a:lnTo>
                  <a:pt x="1374" y="1803"/>
                </a:lnTo>
                <a:close/>
                <a:moveTo>
                  <a:pt x="1408" y="1803"/>
                </a:moveTo>
                <a:cubicBezTo>
                  <a:pt x="1426" y="1803"/>
                  <a:pt x="1426" y="1803"/>
                  <a:pt x="1426" y="1803"/>
                </a:cubicBezTo>
                <a:cubicBezTo>
                  <a:pt x="1426" y="1786"/>
                  <a:pt x="1426" y="1786"/>
                  <a:pt x="1426" y="1786"/>
                </a:cubicBezTo>
                <a:cubicBezTo>
                  <a:pt x="1408" y="1786"/>
                  <a:pt x="1408" y="1786"/>
                  <a:pt x="1408" y="1786"/>
                </a:cubicBezTo>
                <a:lnTo>
                  <a:pt x="1408" y="1803"/>
                </a:lnTo>
                <a:close/>
                <a:moveTo>
                  <a:pt x="1288" y="1821"/>
                </a:moveTo>
                <a:cubicBezTo>
                  <a:pt x="1271" y="1821"/>
                  <a:pt x="1271" y="1821"/>
                  <a:pt x="1271" y="1821"/>
                </a:cubicBezTo>
                <a:cubicBezTo>
                  <a:pt x="1271" y="1838"/>
                  <a:pt x="1271" y="1838"/>
                  <a:pt x="1271" y="1838"/>
                </a:cubicBezTo>
                <a:cubicBezTo>
                  <a:pt x="1288" y="1838"/>
                  <a:pt x="1288" y="1838"/>
                  <a:pt x="1288" y="1838"/>
                </a:cubicBezTo>
                <a:lnTo>
                  <a:pt x="1288" y="1821"/>
                </a:lnTo>
                <a:close/>
                <a:moveTo>
                  <a:pt x="1237" y="1838"/>
                </a:moveTo>
                <a:cubicBezTo>
                  <a:pt x="1254" y="1838"/>
                  <a:pt x="1254" y="1838"/>
                  <a:pt x="1254" y="1838"/>
                </a:cubicBezTo>
                <a:cubicBezTo>
                  <a:pt x="1254" y="1821"/>
                  <a:pt x="1254" y="1821"/>
                  <a:pt x="1254" y="1821"/>
                </a:cubicBezTo>
                <a:cubicBezTo>
                  <a:pt x="1237" y="1821"/>
                  <a:pt x="1237" y="1821"/>
                  <a:pt x="1237" y="1821"/>
                </a:cubicBezTo>
                <a:lnTo>
                  <a:pt x="1237" y="1838"/>
                </a:lnTo>
                <a:close/>
                <a:moveTo>
                  <a:pt x="1305" y="1838"/>
                </a:moveTo>
                <a:cubicBezTo>
                  <a:pt x="1323" y="1838"/>
                  <a:pt x="1323" y="1838"/>
                  <a:pt x="1323" y="1838"/>
                </a:cubicBezTo>
                <a:cubicBezTo>
                  <a:pt x="1323" y="1821"/>
                  <a:pt x="1323" y="1821"/>
                  <a:pt x="1323" y="1821"/>
                </a:cubicBezTo>
                <a:cubicBezTo>
                  <a:pt x="1305" y="1821"/>
                  <a:pt x="1305" y="1821"/>
                  <a:pt x="1305" y="1821"/>
                </a:cubicBezTo>
                <a:lnTo>
                  <a:pt x="1305" y="1838"/>
                </a:lnTo>
                <a:close/>
                <a:moveTo>
                  <a:pt x="1340" y="1838"/>
                </a:moveTo>
                <a:cubicBezTo>
                  <a:pt x="1357" y="1838"/>
                  <a:pt x="1357" y="1838"/>
                  <a:pt x="1357" y="1838"/>
                </a:cubicBezTo>
                <a:cubicBezTo>
                  <a:pt x="1357" y="1821"/>
                  <a:pt x="1357" y="1821"/>
                  <a:pt x="1357" y="1821"/>
                </a:cubicBezTo>
                <a:cubicBezTo>
                  <a:pt x="1340" y="1821"/>
                  <a:pt x="1340" y="1821"/>
                  <a:pt x="1340" y="1821"/>
                </a:cubicBezTo>
                <a:lnTo>
                  <a:pt x="1340" y="1838"/>
                </a:lnTo>
                <a:close/>
                <a:moveTo>
                  <a:pt x="1374" y="1838"/>
                </a:moveTo>
                <a:cubicBezTo>
                  <a:pt x="1391" y="1838"/>
                  <a:pt x="1391" y="1838"/>
                  <a:pt x="1391" y="1838"/>
                </a:cubicBezTo>
                <a:cubicBezTo>
                  <a:pt x="1391" y="1821"/>
                  <a:pt x="1391" y="1821"/>
                  <a:pt x="1391" y="1821"/>
                </a:cubicBezTo>
                <a:cubicBezTo>
                  <a:pt x="1374" y="1821"/>
                  <a:pt x="1374" y="1821"/>
                  <a:pt x="1374" y="1821"/>
                </a:cubicBezTo>
                <a:lnTo>
                  <a:pt x="1374" y="1838"/>
                </a:lnTo>
                <a:close/>
                <a:moveTo>
                  <a:pt x="1408" y="1838"/>
                </a:moveTo>
                <a:cubicBezTo>
                  <a:pt x="1426" y="1838"/>
                  <a:pt x="1426" y="1838"/>
                  <a:pt x="1426" y="1838"/>
                </a:cubicBezTo>
                <a:cubicBezTo>
                  <a:pt x="1426" y="1821"/>
                  <a:pt x="1426" y="1821"/>
                  <a:pt x="1426" y="1821"/>
                </a:cubicBezTo>
                <a:cubicBezTo>
                  <a:pt x="1408" y="1821"/>
                  <a:pt x="1408" y="1821"/>
                  <a:pt x="1408" y="1821"/>
                </a:cubicBezTo>
                <a:lnTo>
                  <a:pt x="1408" y="1838"/>
                </a:lnTo>
                <a:close/>
                <a:moveTo>
                  <a:pt x="1237" y="1855"/>
                </a:moveTo>
                <a:cubicBezTo>
                  <a:pt x="1237" y="1872"/>
                  <a:pt x="1237" y="1872"/>
                  <a:pt x="1237" y="1872"/>
                </a:cubicBezTo>
                <a:cubicBezTo>
                  <a:pt x="1254" y="1872"/>
                  <a:pt x="1254" y="1872"/>
                  <a:pt x="1254" y="1872"/>
                </a:cubicBezTo>
                <a:cubicBezTo>
                  <a:pt x="1254" y="1855"/>
                  <a:pt x="1254" y="1855"/>
                  <a:pt x="1254" y="1855"/>
                </a:cubicBezTo>
                <a:cubicBezTo>
                  <a:pt x="1237" y="1855"/>
                  <a:pt x="1237" y="1855"/>
                  <a:pt x="1237" y="1855"/>
                </a:cubicBezTo>
                <a:cubicBezTo>
                  <a:pt x="1237" y="1855"/>
                  <a:pt x="1237" y="1855"/>
                  <a:pt x="1237" y="1855"/>
                </a:cubicBezTo>
                <a:moveTo>
                  <a:pt x="1288" y="1855"/>
                </a:moveTo>
                <a:cubicBezTo>
                  <a:pt x="1271" y="1855"/>
                  <a:pt x="1271" y="1855"/>
                  <a:pt x="1271" y="1855"/>
                </a:cubicBezTo>
                <a:cubicBezTo>
                  <a:pt x="1271" y="1872"/>
                  <a:pt x="1271" y="1872"/>
                  <a:pt x="1271" y="1872"/>
                </a:cubicBezTo>
                <a:cubicBezTo>
                  <a:pt x="1288" y="1872"/>
                  <a:pt x="1288" y="1872"/>
                  <a:pt x="1288" y="1872"/>
                </a:cubicBezTo>
                <a:lnTo>
                  <a:pt x="1288" y="1855"/>
                </a:lnTo>
                <a:close/>
                <a:moveTo>
                  <a:pt x="1305" y="1872"/>
                </a:moveTo>
                <a:cubicBezTo>
                  <a:pt x="1323" y="1872"/>
                  <a:pt x="1323" y="1872"/>
                  <a:pt x="1323" y="1872"/>
                </a:cubicBezTo>
                <a:cubicBezTo>
                  <a:pt x="1323" y="1855"/>
                  <a:pt x="1323" y="1855"/>
                  <a:pt x="1323" y="1855"/>
                </a:cubicBezTo>
                <a:cubicBezTo>
                  <a:pt x="1305" y="1855"/>
                  <a:pt x="1305" y="1855"/>
                  <a:pt x="1305" y="1855"/>
                </a:cubicBezTo>
                <a:lnTo>
                  <a:pt x="1305" y="1872"/>
                </a:lnTo>
                <a:close/>
                <a:moveTo>
                  <a:pt x="1340" y="1872"/>
                </a:moveTo>
                <a:cubicBezTo>
                  <a:pt x="1357" y="1872"/>
                  <a:pt x="1357" y="1872"/>
                  <a:pt x="1357" y="1872"/>
                </a:cubicBezTo>
                <a:cubicBezTo>
                  <a:pt x="1357" y="1855"/>
                  <a:pt x="1357" y="1855"/>
                  <a:pt x="1357" y="1855"/>
                </a:cubicBezTo>
                <a:cubicBezTo>
                  <a:pt x="1340" y="1855"/>
                  <a:pt x="1340" y="1855"/>
                  <a:pt x="1340" y="1855"/>
                </a:cubicBezTo>
                <a:lnTo>
                  <a:pt x="1340" y="1872"/>
                </a:lnTo>
                <a:close/>
                <a:moveTo>
                  <a:pt x="1374" y="1872"/>
                </a:moveTo>
                <a:cubicBezTo>
                  <a:pt x="1391" y="1872"/>
                  <a:pt x="1391" y="1872"/>
                  <a:pt x="1391" y="1872"/>
                </a:cubicBezTo>
                <a:cubicBezTo>
                  <a:pt x="1391" y="1855"/>
                  <a:pt x="1391" y="1855"/>
                  <a:pt x="1391" y="1855"/>
                </a:cubicBezTo>
                <a:cubicBezTo>
                  <a:pt x="1374" y="1855"/>
                  <a:pt x="1374" y="1855"/>
                  <a:pt x="1374" y="1855"/>
                </a:cubicBezTo>
                <a:lnTo>
                  <a:pt x="1374" y="1872"/>
                </a:lnTo>
                <a:close/>
                <a:moveTo>
                  <a:pt x="1237" y="1898"/>
                </a:moveTo>
                <a:cubicBezTo>
                  <a:pt x="1237" y="1899"/>
                  <a:pt x="1237" y="1899"/>
                  <a:pt x="1237" y="1899"/>
                </a:cubicBezTo>
                <a:cubicBezTo>
                  <a:pt x="1237" y="1906"/>
                  <a:pt x="1237" y="1906"/>
                  <a:pt x="1237" y="1906"/>
                </a:cubicBezTo>
                <a:cubicBezTo>
                  <a:pt x="1254" y="1906"/>
                  <a:pt x="1254" y="1906"/>
                  <a:pt x="1254" y="1906"/>
                </a:cubicBezTo>
                <a:cubicBezTo>
                  <a:pt x="1254" y="1889"/>
                  <a:pt x="1254" y="1889"/>
                  <a:pt x="1254" y="1889"/>
                </a:cubicBezTo>
                <a:cubicBezTo>
                  <a:pt x="1239" y="1889"/>
                  <a:pt x="1239" y="1889"/>
                  <a:pt x="1239" y="1889"/>
                </a:cubicBezTo>
                <a:cubicBezTo>
                  <a:pt x="1239" y="1893"/>
                  <a:pt x="1238" y="1895"/>
                  <a:pt x="1237" y="1898"/>
                </a:cubicBezTo>
                <a:moveTo>
                  <a:pt x="1288" y="1889"/>
                </a:moveTo>
                <a:cubicBezTo>
                  <a:pt x="1271" y="1889"/>
                  <a:pt x="1271" y="1889"/>
                  <a:pt x="1271" y="1889"/>
                </a:cubicBezTo>
                <a:cubicBezTo>
                  <a:pt x="1271" y="1906"/>
                  <a:pt x="1271" y="1906"/>
                  <a:pt x="1271" y="1906"/>
                </a:cubicBezTo>
                <a:cubicBezTo>
                  <a:pt x="1288" y="1906"/>
                  <a:pt x="1288" y="1906"/>
                  <a:pt x="1288" y="1906"/>
                </a:cubicBezTo>
                <a:lnTo>
                  <a:pt x="1288" y="1889"/>
                </a:lnTo>
                <a:close/>
                <a:moveTo>
                  <a:pt x="1305" y="1906"/>
                </a:moveTo>
                <a:cubicBezTo>
                  <a:pt x="1323" y="1906"/>
                  <a:pt x="1323" y="1906"/>
                  <a:pt x="1323" y="1906"/>
                </a:cubicBezTo>
                <a:cubicBezTo>
                  <a:pt x="1323" y="1889"/>
                  <a:pt x="1323" y="1889"/>
                  <a:pt x="1323" y="1889"/>
                </a:cubicBezTo>
                <a:cubicBezTo>
                  <a:pt x="1305" y="1889"/>
                  <a:pt x="1305" y="1889"/>
                  <a:pt x="1305" y="1889"/>
                </a:cubicBezTo>
                <a:lnTo>
                  <a:pt x="1305" y="1906"/>
                </a:lnTo>
                <a:close/>
                <a:moveTo>
                  <a:pt x="1340" y="1906"/>
                </a:moveTo>
                <a:cubicBezTo>
                  <a:pt x="1357" y="1906"/>
                  <a:pt x="1357" y="1906"/>
                  <a:pt x="1357" y="1906"/>
                </a:cubicBezTo>
                <a:cubicBezTo>
                  <a:pt x="1357" y="1889"/>
                  <a:pt x="1357" y="1889"/>
                  <a:pt x="1357" y="1889"/>
                </a:cubicBezTo>
                <a:cubicBezTo>
                  <a:pt x="1340" y="1889"/>
                  <a:pt x="1340" y="1889"/>
                  <a:pt x="1340" y="1889"/>
                </a:cubicBezTo>
                <a:lnTo>
                  <a:pt x="1340" y="1906"/>
                </a:lnTo>
                <a:close/>
                <a:moveTo>
                  <a:pt x="1408" y="1906"/>
                </a:moveTo>
                <a:cubicBezTo>
                  <a:pt x="1426" y="1906"/>
                  <a:pt x="1426" y="1906"/>
                  <a:pt x="1426" y="1906"/>
                </a:cubicBezTo>
                <a:cubicBezTo>
                  <a:pt x="1426" y="1889"/>
                  <a:pt x="1426" y="1889"/>
                  <a:pt x="1426" y="1889"/>
                </a:cubicBezTo>
                <a:cubicBezTo>
                  <a:pt x="1408" y="1889"/>
                  <a:pt x="1408" y="1889"/>
                  <a:pt x="1408" y="1889"/>
                </a:cubicBezTo>
                <a:lnTo>
                  <a:pt x="1408" y="1906"/>
                </a:lnTo>
                <a:close/>
                <a:moveTo>
                  <a:pt x="1237" y="1941"/>
                </a:moveTo>
                <a:cubicBezTo>
                  <a:pt x="1254" y="1941"/>
                  <a:pt x="1254" y="1941"/>
                  <a:pt x="1254" y="1941"/>
                </a:cubicBezTo>
                <a:cubicBezTo>
                  <a:pt x="1254" y="1924"/>
                  <a:pt x="1254" y="1924"/>
                  <a:pt x="1254" y="1924"/>
                </a:cubicBezTo>
                <a:cubicBezTo>
                  <a:pt x="1237" y="1924"/>
                  <a:pt x="1237" y="1924"/>
                  <a:pt x="1237" y="1924"/>
                </a:cubicBezTo>
                <a:lnTo>
                  <a:pt x="1237" y="1941"/>
                </a:lnTo>
                <a:close/>
                <a:moveTo>
                  <a:pt x="1288" y="1924"/>
                </a:moveTo>
                <a:cubicBezTo>
                  <a:pt x="1271" y="1924"/>
                  <a:pt x="1271" y="1924"/>
                  <a:pt x="1271" y="1924"/>
                </a:cubicBezTo>
                <a:cubicBezTo>
                  <a:pt x="1271" y="1941"/>
                  <a:pt x="1271" y="1941"/>
                  <a:pt x="1271" y="1941"/>
                </a:cubicBezTo>
                <a:cubicBezTo>
                  <a:pt x="1288" y="1941"/>
                  <a:pt x="1288" y="1941"/>
                  <a:pt x="1288" y="1941"/>
                </a:cubicBezTo>
                <a:lnTo>
                  <a:pt x="1288" y="1924"/>
                </a:lnTo>
                <a:close/>
                <a:moveTo>
                  <a:pt x="1374" y="1941"/>
                </a:moveTo>
                <a:cubicBezTo>
                  <a:pt x="1391" y="1941"/>
                  <a:pt x="1391" y="1941"/>
                  <a:pt x="1391" y="1941"/>
                </a:cubicBezTo>
                <a:cubicBezTo>
                  <a:pt x="1391" y="1924"/>
                  <a:pt x="1391" y="1924"/>
                  <a:pt x="1391" y="1924"/>
                </a:cubicBezTo>
                <a:cubicBezTo>
                  <a:pt x="1374" y="1924"/>
                  <a:pt x="1374" y="1924"/>
                  <a:pt x="1374" y="1924"/>
                </a:cubicBezTo>
                <a:lnTo>
                  <a:pt x="1374" y="1941"/>
                </a:lnTo>
                <a:close/>
                <a:moveTo>
                  <a:pt x="1237" y="1975"/>
                </a:moveTo>
                <a:cubicBezTo>
                  <a:pt x="1254" y="1975"/>
                  <a:pt x="1254" y="1975"/>
                  <a:pt x="1254" y="1975"/>
                </a:cubicBezTo>
                <a:cubicBezTo>
                  <a:pt x="1254" y="1958"/>
                  <a:pt x="1254" y="1958"/>
                  <a:pt x="1254" y="1958"/>
                </a:cubicBezTo>
                <a:cubicBezTo>
                  <a:pt x="1237" y="1958"/>
                  <a:pt x="1237" y="1958"/>
                  <a:pt x="1237" y="1958"/>
                </a:cubicBezTo>
                <a:lnTo>
                  <a:pt x="1237" y="1975"/>
                </a:lnTo>
                <a:close/>
                <a:moveTo>
                  <a:pt x="1288" y="1958"/>
                </a:moveTo>
                <a:cubicBezTo>
                  <a:pt x="1271" y="1958"/>
                  <a:pt x="1271" y="1958"/>
                  <a:pt x="1271" y="1958"/>
                </a:cubicBezTo>
                <a:cubicBezTo>
                  <a:pt x="1271" y="1975"/>
                  <a:pt x="1271" y="1975"/>
                  <a:pt x="1271" y="1975"/>
                </a:cubicBezTo>
                <a:cubicBezTo>
                  <a:pt x="1288" y="1975"/>
                  <a:pt x="1288" y="1975"/>
                  <a:pt x="1288" y="1975"/>
                </a:cubicBezTo>
                <a:lnTo>
                  <a:pt x="1288" y="1958"/>
                </a:lnTo>
                <a:close/>
                <a:moveTo>
                  <a:pt x="1340" y="1975"/>
                </a:moveTo>
                <a:cubicBezTo>
                  <a:pt x="1357" y="1975"/>
                  <a:pt x="1357" y="1975"/>
                  <a:pt x="1357" y="1975"/>
                </a:cubicBezTo>
                <a:cubicBezTo>
                  <a:pt x="1357" y="1958"/>
                  <a:pt x="1357" y="1958"/>
                  <a:pt x="1357" y="1958"/>
                </a:cubicBezTo>
                <a:cubicBezTo>
                  <a:pt x="1340" y="1958"/>
                  <a:pt x="1340" y="1958"/>
                  <a:pt x="1340" y="1958"/>
                </a:cubicBezTo>
                <a:lnTo>
                  <a:pt x="1340" y="1975"/>
                </a:lnTo>
                <a:close/>
                <a:moveTo>
                  <a:pt x="1374" y="1975"/>
                </a:moveTo>
                <a:cubicBezTo>
                  <a:pt x="1391" y="1975"/>
                  <a:pt x="1391" y="1975"/>
                  <a:pt x="1391" y="1975"/>
                </a:cubicBezTo>
                <a:cubicBezTo>
                  <a:pt x="1391" y="1958"/>
                  <a:pt x="1391" y="1958"/>
                  <a:pt x="1391" y="1958"/>
                </a:cubicBezTo>
                <a:cubicBezTo>
                  <a:pt x="1374" y="1958"/>
                  <a:pt x="1374" y="1958"/>
                  <a:pt x="1374" y="1958"/>
                </a:cubicBezTo>
                <a:lnTo>
                  <a:pt x="1374" y="1975"/>
                </a:lnTo>
                <a:close/>
                <a:moveTo>
                  <a:pt x="1288" y="1992"/>
                </a:moveTo>
                <a:cubicBezTo>
                  <a:pt x="1271" y="1992"/>
                  <a:pt x="1271" y="1992"/>
                  <a:pt x="1271" y="1992"/>
                </a:cubicBezTo>
                <a:cubicBezTo>
                  <a:pt x="1271" y="2009"/>
                  <a:pt x="1271" y="2009"/>
                  <a:pt x="1271" y="2009"/>
                </a:cubicBezTo>
                <a:cubicBezTo>
                  <a:pt x="1288" y="2009"/>
                  <a:pt x="1288" y="2009"/>
                  <a:pt x="1288" y="2009"/>
                </a:cubicBezTo>
                <a:lnTo>
                  <a:pt x="1288" y="1992"/>
                </a:lnTo>
                <a:close/>
                <a:moveTo>
                  <a:pt x="1305" y="2009"/>
                </a:moveTo>
                <a:cubicBezTo>
                  <a:pt x="1323" y="2009"/>
                  <a:pt x="1323" y="2009"/>
                  <a:pt x="1323" y="2009"/>
                </a:cubicBezTo>
                <a:cubicBezTo>
                  <a:pt x="1323" y="1992"/>
                  <a:pt x="1323" y="1992"/>
                  <a:pt x="1323" y="1992"/>
                </a:cubicBezTo>
                <a:cubicBezTo>
                  <a:pt x="1305" y="1992"/>
                  <a:pt x="1305" y="1992"/>
                  <a:pt x="1305" y="1992"/>
                </a:cubicBezTo>
                <a:lnTo>
                  <a:pt x="1305" y="2009"/>
                </a:lnTo>
                <a:close/>
                <a:moveTo>
                  <a:pt x="1288" y="2027"/>
                </a:moveTo>
                <a:cubicBezTo>
                  <a:pt x="1271" y="2027"/>
                  <a:pt x="1271" y="2027"/>
                  <a:pt x="1271" y="2027"/>
                </a:cubicBezTo>
                <a:cubicBezTo>
                  <a:pt x="1271" y="2044"/>
                  <a:pt x="1271" y="2044"/>
                  <a:pt x="1271" y="2044"/>
                </a:cubicBezTo>
                <a:cubicBezTo>
                  <a:pt x="1288" y="2044"/>
                  <a:pt x="1288" y="2044"/>
                  <a:pt x="1288" y="2044"/>
                </a:cubicBezTo>
                <a:lnTo>
                  <a:pt x="1288" y="2027"/>
                </a:lnTo>
                <a:close/>
                <a:moveTo>
                  <a:pt x="1305" y="2044"/>
                </a:moveTo>
                <a:cubicBezTo>
                  <a:pt x="1323" y="2044"/>
                  <a:pt x="1323" y="2044"/>
                  <a:pt x="1323" y="2044"/>
                </a:cubicBezTo>
                <a:cubicBezTo>
                  <a:pt x="1323" y="2027"/>
                  <a:pt x="1323" y="2027"/>
                  <a:pt x="1323" y="2027"/>
                </a:cubicBezTo>
                <a:cubicBezTo>
                  <a:pt x="1305" y="2027"/>
                  <a:pt x="1305" y="2027"/>
                  <a:pt x="1305" y="2027"/>
                </a:cubicBezTo>
                <a:lnTo>
                  <a:pt x="1305" y="2044"/>
                </a:lnTo>
                <a:close/>
                <a:moveTo>
                  <a:pt x="1237" y="2078"/>
                </a:moveTo>
                <a:cubicBezTo>
                  <a:pt x="1254" y="2078"/>
                  <a:pt x="1254" y="2078"/>
                  <a:pt x="1254" y="2078"/>
                </a:cubicBezTo>
                <a:cubicBezTo>
                  <a:pt x="1254" y="2061"/>
                  <a:pt x="1254" y="2061"/>
                  <a:pt x="1254" y="2061"/>
                </a:cubicBezTo>
                <a:cubicBezTo>
                  <a:pt x="1237" y="2061"/>
                  <a:pt x="1237" y="2061"/>
                  <a:pt x="1237" y="2061"/>
                </a:cubicBezTo>
                <a:lnTo>
                  <a:pt x="1237" y="2078"/>
                </a:lnTo>
                <a:close/>
                <a:moveTo>
                  <a:pt x="1288" y="2061"/>
                </a:moveTo>
                <a:cubicBezTo>
                  <a:pt x="1271" y="2061"/>
                  <a:pt x="1271" y="2061"/>
                  <a:pt x="1271" y="2061"/>
                </a:cubicBezTo>
                <a:cubicBezTo>
                  <a:pt x="1271" y="2078"/>
                  <a:pt x="1271" y="2078"/>
                  <a:pt x="1271" y="2078"/>
                </a:cubicBezTo>
                <a:cubicBezTo>
                  <a:pt x="1288" y="2078"/>
                  <a:pt x="1288" y="2078"/>
                  <a:pt x="1288" y="2078"/>
                </a:cubicBezTo>
                <a:lnTo>
                  <a:pt x="1288" y="2061"/>
                </a:lnTo>
                <a:close/>
                <a:moveTo>
                  <a:pt x="1237" y="2112"/>
                </a:moveTo>
                <a:cubicBezTo>
                  <a:pt x="1254" y="2112"/>
                  <a:pt x="1254" y="2112"/>
                  <a:pt x="1254" y="2112"/>
                </a:cubicBezTo>
                <a:cubicBezTo>
                  <a:pt x="1254" y="2095"/>
                  <a:pt x="1254" y="2095"/>
                  <a:pt x="1254" y="2095"/>
                </a:cubicBezTo>
                <a:cubicBezTo>
                  <a:pt x="1237" y="2095"/>
                  <a:pt x="1237" y="2095"/>
                  <a:pt x="1237" y="2095"/>
                </a:cubicBezTo>
                <a:lnTo>
                  <a:pt x="1237" y="2112"/>
                </a:lnTo>
                <a:close/>
                <a:moveTo>
                  <a:pt x="1288" y="2095"/>
                </a:moveTo>
                <a:cubicBezTo>
                  <a:pt x="1271" y="2095"/>
                  <a:pt x="1271" y="2095"/>
                  <a:pt x="1271" y="2095"/>
                </a:cubicBezTo>
                <a:cubicBezTo>
                  <a:pt x="1271" y="2112"/>
                  <a:pt x="1271" y="2112"/>
                  <a:pt x="1271" y="2112"/>
                </a:cubicBezTo>
                <a:cubicBezTo>
                  <a:pt x="1288" y="2112"/>
                  <a:pt x="1288" y="2112"/>
                  <a:pt x="1288" y="2112"/>
                </a:cubicBezTo>
                <a:lnTo>
                  <a:pt x="1288" y="2095"/>
                </a:lnTo>
                <a:close/>
                <a:moveTo>
                  <a:pt x="1237" y="2147"/>
                </a:moveTo>
                <a:cubicBezTo>
                  <a:pt x="1254" y="2147"/>
                  <a:pt x="1254" y="2147"/>
                  <a:pt x="1254" y="2147"/>
                </a:cubicBezTo>
                <a:cubicBezTo>
                  <a:pt x="1254" y="2130"/>
                  <a:pt x="1254" y="2130"/>
                  <a:pt x="1254" y="2130"/>
                </a:cubicBezTo>
                <a:cubicBezTo>
                  <a:pt x="1237" y="2130"/>
                  <a:pt x="1237" y="2130"/>
                  <a:pt x="1237" y="2130"/>
                </a:cubicBezTo>
                <a:lnTo>
                  <a:pt x="1237" y="2147"/>
                </a:lnTo>
                <a:close/>
                <a:moveTo>
                  <a:pt x="1271" y="2147"/>
                </a:moveTo>
                <a:cubicBezTo>
                  <a:pt x="1288" y="2147"/>
                  <a:pt x="1288" y="2147"/>
                  <a:pt x="1288" y="2147"/>
                </a:cubicBezTo>
                <a:cubicBezTo>
                  <a:pt x="1288" y="2130"/>
                  <a:pt x="1288" y="2130"/>
                  <a:pt x="1288" y="2130"/>
                </a:cubicBezTo>
                <a:cubicBezTo>
                  <a:pt x="1271" y="2130"/>
                  <a:pt x="1271" y="2130"/>
                  <a:pt x="1271" y="2130"/>
                </a:cubicBezTo>
                <a:lnTo>
                  <a:pt x="1271" y="2147"/>
                </a:lnTo>
                <a:close/>
                <a:moveTo>
                  <a:pt x="1305" y="2147"/>
                </a:moveTo>
                <a:cubicBezTo>
                  <a:pt x="1323" y="2147"/>
                  <a:pt x="1323" y="2147"/>
                  <a:pt x="1323" y="2147"/>
                </a:cubicBezTo>
                <a:cubicBezTo>
                  <a:pt x="1323" y="2130"/>
                  <a:pt x="1323" y="2130"/>
                  <a:pt x="1323" y="2130"/>
                </a:cubicBezTo>
                <a:cubicBezTo>
                  <a:pt x="1305" y="2130"/>
                  <a:pt x="1305" y="2130"/>
                  <a:pt x="1305" y="2130"/>
                </a:cubicBezTo>
                <a:lnTo>
                  <a:pt x="1305" y="2147"/>
                </a:lnTo>
                <a:close/>
                <a:moveTo>
                  <a:pt x="1237" y="2181"/>
                </a:moveTo>
                <a:cubicBezTo>
                  <a:pt x="1254" y="2181"/>
                  <a:pt x="1254" y="2181"/>
                  <a:pt x="1254" y="2181"/>
                </a:cubicBezTo>
                <a:cubicBezTo>
                  <a:pt x="1254" y="2164"/>
                  <a:pt x="1254" y="2164"/>
                  <a:pt x="1254" y="2164"/>
                </a:cubicBezTo>
                <a:cubicBezTo>
                  <a:pt x="1237" y="2164"/>
                  <a:pt x="1237" y="2164"/>
                  <a:pt x="1237" y="2164"/>
                </a:cubicBezTo>
                <a:lnTo>
                  <a:pt x="1237" y="2181"/>
                </a:lnTo>
                <a:close/>
                <a:moveTo>
                  <a:pt x="1237" y="2215"/>
                </a:moveTo>
                <a:cubicBezTo>
                  <a:pt x="1254" y="2215"/>
                  <a:pt x="1254" y="2215"/>
                  <a:pt x="1254" y="2215"/>
                </a:cubicBezTo>
                <a:cubicBezTo>
                  <a:pt x="1254" y="2198"/>
                  <a:pt x="1254" y="2198"/>
                  <a:pt x="1254" y="2198"/>
                </a:cubicBezTo>
                <a:cubicBezTo>
                  <a:pt x="1237" y="2198"/>
                  <a:pt x="1237" y="2198"/>
                  <a:pt x="1237" y="2198"/>
                </a:cubicBezTo>
                <a:lnTo>
                  <a:pt x="1237" y="2215"/>
                </a:lnTo>
                <a:close/>
                <a:moveTo>
                  <a:pt x="1272" y="2181"/>
                </a:moveTo>
                <a:cubicBezTo>
                  <a:pt x="1289" y="2181"/>
                  <a:pt x="1289" y="2181"/>
                  <a:pt x="1289" y="2181"/>
                </a:cubicBezTo>
                <a:cubicBezTo>
                  <a:pt x="1289" y="2164"/>
                  <a:pt x="1289" y="2164"/>
                  <a:pt x="1289" y="2164"/>
                </a:cubicBezTo>
                <a:cubicBezTo>
                  <a:pt x="1272" y="2164"/>
                  <a:pt x="1272" y="2164"/>
                  <a:pt x="1272" y="2164"/>
                </a:cubicBezTo>
                <a:lnTo>
                  <a:pt x="1272" y="2181"/>
                </a:lnTo>
                <a:close/>
                <a:moveTo>
                  <a:pt x="1272" y="2215"/>
                </a:moveTo>
                <a:cubicBezTo>
                  <a:pt x="1289" y="2215"/>
                  <a:pt x="1289" y="2215"/>
                  <a:pt x="1289" y="2215"/>
                </a:cubicBezTo>
                <a:cubicBezTo>
                  <a:pt x="1289" y="2198"/>
                  <a:pt x="1289" y="2198"/>
                  <a:pt x="1289" y="2198"/>
                </a:cubicBezTo>
                <a:cubicBezTo>
                  <a:pt x="1272" y="2198"/>
                  <a:pt x="1272" y="2198"/>
                  <a:pt x="1272" y="2198"/>
                </a:cubicBezTo>
                <a:lnTo>
                  <a:pt x="1272" y="2215"/>
                </a:lnTo>
                <a:close/>
                <a:moveTo>
                  <a:pt x="1202" y="1975"/>
                </a:moveTo>
                <a:cubicBezTo>
                  <a:pt x="1219" y="1975"/>
                  <a:pt x="1219" y="1975"/>
                  <a:pt x="1219" y="1975"/>
                </a:cubicBezTo>
                <a:cubicBezTo>
                  <a:pt x="1219" y="1958"/>
                  <a:pt x="1219" y="1958"/>
                  <a:pt x="1219" y="1958"/>
                </a:cubicBezTo>
                <a:cubicBezTo>
                  <a:pt x="1202" y="1958"/>
                  <a:pt x="1202" y="1958"/>
                  <a:pt x="1202" y="1958"/>
                </a:cubicBezTo>
                <a:lnTo>
                  <a:pt x="1202" y="1975"/>
                </a:lnTo>
                <a:close/>
                <a:moveTo>
                  <a:pt x="1202" y="2009"/>
                </a:moveTo>
                <a:cubicBezTo>
                  <a:pt x="1219" y="2009"/>
                  <a:pt x="1219" y="2009"/>
                  <a:pt x="1219" y="2009"/>
                </a:cubicBezTo>
                <a:cubicBezTo>
                  <a:pt x="1219" y="1992"/>
                  <a:pt x="1219" y="1992"/>
                  <a:pt x="1219" y="1992"/>
                </a:cubicBezTo>
                <a:cubicBezTo>
                  <a:pt x="1202" y="1992"/>
                  <a:pt x="1202" y="1992"/>
                  <a:pt x="1202" y="1992"/>
                </a:cubicBezTo>
                <a:lnTo>
                  <a:pt x="1202" y="2009"/>
                </a:lnTo>
                <a:close/>
                <a:moveTo>
                  <a:pt x="1202" y="2044"/>
                </a:moveTo>
                <a:cubicBezTo>
                  <a:pt x="1219" y="2044"/>
                  <a:pt x="1219" y="2044"/>
                  <a:pt x="1219" y="2044"/>
                </a:cubicBezTo>
                <a:cubicBezTo>
                  <a:pt x="1219" y="2027"/>
                  <a:pt x="1219" y="2027"/>
                  <a:pt x="1219" y="2027"/>
                </a:cubicBezTo>
                <a:cubicBezTo>
                  <a:pt x="1202" y="2027"/>
                  <a:pt x="1202" y="2027"/>
                  <a:pt x="1202" y="2027"/>
                </a:cubicBezTo>
                <a:lnTo>
                  <a:pt x="1202" y="2044"/>
                </a:lnTo>
                <a:close/>
                <a:moveTo>
                  <a:pt x="1202" y="2112"/>
                </a:moveTo>
                <a:cubicBezTo>
                  <a:pt x="1219" y="2112"/>
                  <a:pt x="1219" y="2112"/>
                  <a:pt x="1219" y="2112"/>
                </a:cubicBezTo>
                <a:cubicBezTo>
                  <a:pt x="1219" y="2095"/>
                  <a:pt x="1219" y="2095"/>
                  <a:pt x="1219" y="2095"/>
                </a:cubicBezTo>
                <a:cubicBezTo>
                  <a:pt x="1202" y="2095"/>
                  <a:pt x="1202" y="2095"/>
                  <a:pt x="1202" y="2095"/>
                </a:cubicBezTo>
                <a:lnTo>
                  <a:pt x="1202" y="2112"/>
                </a:lnTo>
                <a:close/>
                <a:moveTo>
                  <a:pt x="1202" y="2147"/>
                </a:moveTo>
                <a:cubicBezTo>
                  <a:pt x="1219" y="2147"/>
                  <a:pt x="1219" y="2147"/>
                  <a:pt x="1219" y="2147"/>
                </a:cubicBezTo>
                <a:cubicBezTo>
                  <a:pt x="1219" y="2130"/>
                  <a:pt x="1219" y="2130"/>
                  <a:pt x="1219" y="2130"/>
                </a:cubicBezTo>
                <a:cubicBezTo>
                  <a:pt x="1202" y="2130"/>
                  <a:pt x="1202" y="2130"/>
                  <a:pt x="1202" y="2130"/>
                </a:cubicBezTo>
                <a:lnTo>
                  <a:pt x="1202" y="2147"/>
                </a:lnTo>
                <a:close/>
                <a:moveTo>
                  <a:pt x="1202" y="2181"/>
                </a:moveTo>
                <a:cubicBezTo>
                  <a:pt x="1219" y="2181"/>
                  <a:pt x="1219" y="2181"/>
                  <a:pt x="1219" y="2181"/>
                </a:cubicBezTo>
                <a:cubicBezTo>
                  <a:pt x="1219" y="2164"/>
                  <a:pt x="1219" y="2164"/>
                  <a:pt x="1219" y="2164"/>
                </a:cubicBezTo>
                <a:cubicBezTo>
                  <a:pt x="1202" y="2164"/>
                  <a:pt x="1202" y="2164"/>
                  <a:pt x="1202" y="2164"/>
                </a:cubicBezTo>
                <a:lnTo>
                  <a:pt x="1202" y="2181"/>
                </a:lnTo>
                <a:close/>
                <a:moveTo>
                  <a:pt x="1202" y="2215"/>
                </a:moveTo>
                <a:cubicBezTo>
                  <a:pt x="1219" y="2215"/>
                  <a:pt x="1219" y="2215"/>
                  <a:pt x="1219" y="2215"/>
                </a:cubicBezTo>
                <a:cubicBezTo>
                  <a:pt x="1219" y="2198"/>
                  <a:pt x="1219" y="2198"/>
                  <a:pt x="1219" y="2198"/>
                </a:cubicBezTo>
                <a:cubicBezTo>
                  <a:pt x="1202" y="2198"/>
                  <a:pt x="1202" y="2198"/>
                  <a:pt x="1202" y="2198"/>
                </a:cubicBezTo>
                <a:lnTo>
                  <a:pt x="1202" y="2215"/>
                </a:lnTo>
                <a:close/>
                <a:moveTo>
                  <a:pt x="1270" y="2250"/>
                </a:moveTo>
                <a:cubicBezTo>
                  <a:pt x="1288" y="2250"/>
                  <a:pt x="1288" y="2250"/>
                  <a:pt x="1288" y="2250"/>
                </a:cubicBezTo>
                <a:cubicBezTo>
                  <a:pt x="1288" y="2233"/>
                  <a:pt x="1288" y="2233"/>
                  <a:pt x="1288" y="2233"/>
                </a:cubicBezTo>
                <a:cubicBezTo>
                  <a:pt x="1270" y="2233"/>
                  <a:pt x="1270" y="2233"/>
                  <a:pt x="1270" y="2233"/>
                </a:cubicBezTo>
                <a:lnTo>
                  <a:pt x="1270" y="2250"/>
                </a:lnTo>
                <a:close/>
                <a:moveTo>
                  <a:pt x="1305" y="2250"/>
                </a:moveTo>
                <a:cubicBezTo>
                  <a:pt x="1323" y="2250"/>
                  <a:pt x="1323" y="2250"/>
                  <a:pt x="1323" y="2250"/>
                </a:cubicBezTo>
                <a:cubicBezTo>
                  <a:pt x="1323" y="2233"/>
                  <a:pt x="1323" y="2233"/>
                  <a:pt x="1323" y="2233"/>
                </a:cubicBezTo>
                <a:cubicBezTo>
                  <a:pt x="1305" y="2233"/>
                  <a:pt x="1305" y="2233"/>
                  <a:pt x="1305" y="2233"/>
                </a:cubicBezTo>
                <a:lnTo>
                  <a:pt x="1305" y="2250"/>
                </a:lnTo>
                <a:close/>
                <a:moveTo>
                  <a:pt x="1236" y="2250"/>
                </a:moveTo>
                <a:cubicBezTo>
                  <a:pt x="1253" y="2250"/>
                  <a:pt x="1253" y="2250"/>
                  <a:pt x="1253" y="2250"/>
                </a:cubicBezTo>
                <a:cubicBezTo>
                  <a:pt x="1253" y="2233"/>
                  <a:pt x="1253" y="2233"/>
                  <a:pt x="1253" y="2233"/>
                </a:cubicBezTo>
                <a:cubicBezTo>
                  <a:pt x="1236" y="2233"/>
                  <a:pt x="1236" y="2233"/>
                  <a:pt x="1236" y="2233"/>
                </a:cubicBezTo>
                <a:lnTo>
                  <a:pt x="1236" y="2250"/>
                </a:lnTo>
                <a:close/>
                <a:moveTo>
                  <a:pt x="1443" y="1563"/>
                </a:moveTo>
                <a:cubicBezTo>
                  <a:pt x="1460" y="1563"/>
                  <a:pt x="1460" y="1563"/>
                  <a:pt x="1460" y="1563"/>
                </a:cubicBezTo>
                <a:cubicBezTo>
                  <a:pt x="1460" y="1546"/>
                  <a:pt x="1460" y="1546"/>
                  <a:pt x="1460" y="1546"/>
                </a:cubicBezTo>
                <a:cubicBezTo>
                  <a:pt x="1443" y="1546"/>
                  <a:pt x="1443" y="1546"/>
                  <a:pt x="1443" y="1546"/>
                </a:cubicBezTo>
                <a:lnTo>
                  <a:pt x="1443" y="1563"/>
                </a:lnTo>
                <a:close/>
                <a:moveTo>
                  <a:pt x="1477" y="1563"/>
                </a:moveTo>
                <a:cubicBezTo>
                  <a:pt x="1494" y="1563"/>
                  <a:pt x="1494" y="1563"/>
                  <a:pt x="1494" y="1563"/>
                </a:cubicBezTo>
                <a:cubicBezTo>
                  <a:pt x="1494" y="1546"/>
                  <a:pt x="1494" y="1546"/>
                  <a:pt x="1494" y="1546"/>
                </a:cubicBezTo>
                <a:cubicBezTo>
                  <a:pt x="1477" y="1546"/>
                  <a:pt x="1477" y="1546"/>
                  <a:pt x="1477" y="1546"/>
                </a:cubicBezTo>
                <a:lnTo>
                  <a:pt x="1477" y="1563"/>
                </a:lnTo>
                <a:close/>
                <a:moveTo>
                  <a:pt x="1511" y="1563"/>
                </a:moveTo>
                <a:cubicBezTo>
                  <a:pt x="1529" y="1563"/>
                  <a:pt x="1529" y="1563"/>
                  <a:pt x="1529" y="1563"/>
                </a:cubicBezTo>
                <a:cubicBezTo>
                  <a:pt x="1529" y="1546"/>
                  <a:pt x="1529" y="1546"/>
                  <a:pt x="1529" y="1546"/>
                </a:cubicBezTo>
                <a:cubicBezTo>
                  <a:pt x="1511" y="1546"/>
                  <a:pt x="1511" y="1546"/>
                  <a:pt x="1511" y="1546"/>
                </a:cubicBezTo>
                <a:lnTo>
                  <a:pt x="1511" y="1563"/>
                </a:lnTo>
                <a:close/>
                <a:moveTo>
                  <a:pt x="1546" y="1563"/>
                </a:moveTo>
                <a:cubicBezTo>
                  <a:pt x="1563" y="1563"/>
                  <a:pt x="1563" y="1563"/>
                  <a:pt x="1563" y="1563"/>
                </a:cubicBezTo>
                <a:cubicBezTo>
                  <a:pt x="1563" y="1546"/>
                  <a:pt x="1563" y="1546"/>
                  <a:pt x="1563" y="1546"/>
                </a:cubicBezTo>
                <a:cubicBezTo>
                  <a:pt x="1546" y="1546"/>
                  <a:pt x="1546" y="1546"/>
                  <a:pt x="1546" y="1546"/>
                </a:cubicBezTo>
                <a:lnTo>
                  <a:pt x="1546" y="1563"/>
                </a:lnTo>
                <a:close/>
                <a:moveTo>
                  <a:pt x="1580" y="1563"/>
                </a:moveTo>
                <a:cubicBezTo>
                  <a:pt x="1597" y="1563"/>
                  <a:pt x="1597" y="1563"/>
                  <a:pt x="1597" y="1563"/>
                </a:cubicBezTo>
                <a:cubicBezTo>
                  <a:pt x="1597" y="1546"/>
                  <a:pt x="1597" y="1546"/>
                  <a:pt x="1597" y="1546"/>
                </a:cubicBezTo>
                <a:cubicBezTo>
                  <a:pt x="1580" y="1546"/>
                  <a:pt x="1580" y="1546"/>
                  <a:pt x="1580" y="1546"/>
                </a:cubicBezTo>
                <a:lnTo>
                  <a:pt x="1580" y="1563"/>
                </a:lnTo>
                <a:close/>
                <a:moveTo>
                  <a:pt x="1614" y="1563"/>
                </a:moveTo>
                <a:cubicBezTo>
                  <a:pt x="1632" y="1563"/>
                  <a:pt x="1632" y="1563"/>
                  <a:pt x="1632" y="1563"/>
                </a:cubicBezTo>
                <a:cubicBezTo>
                  <a:pt x="1632" y="1546"/>
                  <a:pt x="1632" y="1546"/>
                  <a:pt x="1632" y="1546"/>
                </a:cubicBezTo>
                <a:cubicBezTo>
                  <a:pt x="1614" y="1546"/>
                  <a:pt x="1614" y="1546"/>
                  <a:pt x="1614" y="1546"/>
                </a:cubicBezTo>
                <a:lnTo>
                  <a:pt x="1614" y="1563"/>
                </a:lnTo>
                <a:close/>
                <a:moveTo>
                  <a:pt x="1649" y="1563"/>
                </a:moveTo>
                <a:cubicBezTo>
                  <a:pt x="1666" y="1563"/>
                  <a:pt x="1666" y="1563"/>
                  <a:pt x="1666" y="1563"/>
                </a:cubicBezTo>
                <a:cubicBezTo>
                  <a:pt x="1666" y="1546"/>
                  <a:pt x="1666" y="1546"/>
                  <a:pt x="1666" y="1546"/>
                </a:cubicBezTo>
                <a:cubicBezTo>
                  <a:pt x="1649" y="1546"/>
                  <a:pt x="1649" y="1546"/>
                  <a:pt x="1649" y="1546"/>
                </a:cubicBezTo>
                <a:lnTo>
                  <a:pt x="1649" y="1563"/>
                </a:lnTo>
                <a:close/>
                <a:moveTo>
                  <a:pt x="1683" y="1563"/>
                </a:moveTo>
                <a:cubicBezTo>
                  <a:pt x="1700" y="1563"/>
                  <a:pt x="1700" y="1563"/>
                  <a:pt x="1700" y="1563"/>
                </a:cubicBezTo>
                <a:cubicBezTo>
                  <a:pt x="1700" y="1546"/>
                  <a:pt x="1700" y="1546"/>
                  <a:pt x="1700" y="1546"/>
                </a:cubicBezTo>
                <a:cubicBezTo>
                  <a:pt x="1683" y="1546"/>
                  <a:pt x="1683" y="1546"/>
                  <a:pt x="1683" y="1546"/>
                </a:cubicBezTo>
                <a:lnTo>
                  <a:pt x="1683" y="1563"/>
                </a:lnTo>
                <a:close/>
                <a:moveTo>
                  <a:pt x="1168" y="1563"/>
                </a:moveTo>
                <a:cubicBezTo>
                  <a:pt x="1185" y="1563"/>
                  <a:pt x="1185" y="1563"/>
                  <a:pt x="1185" y="1563"/>
                </a:cubicBezTo>
                <a:cubicBezTo>
                  <a:pt x="1185" y="1546"/>
                  <a:pt x="1185" y="1546"/>
                  <a:pt x="1185" y="1546"/>
                </a:cubicBezTo>
                <a:cubicBezTo>
                  <a:pt x="1168" y="1546"/>
                  <a:pt x="1168" y="1546"/>
                  <a:pt x="1168" y="1546"/>
                </a:cubicBezTo>
                <a:lnTo>
                  <a:pt x="1168" y="1563"/>
                </a:lnTo>
                <a:close/>
                <a:moveTo>
                  <a:pt x="1134" y="1563"/>
                </a:moveTo>
                <a:cubicBezTo>
                  <a:pt x="1151" y="1563"/>
                  <a:pt x="1151" y="1563"/>
                  <a:pt x="1151" y="1563"/>
                </a:cubicBezTo>
                <a:cubicBezTo>
                  <a:pt x="1151" y="1546"/>
                  <a:pt x="1151" y="1546"/>
                  <a:pt x="1151" y="1546"/>
                </a:cubicBezTo>
                <a:cubicBezTo>
                  <a:pt x="1134" y="1546"/>
                  <a:pt x="1134" y="1546"/>
                  <a:pt x="1134" y="1546"/>
                </a:cubicBezTo>
                <a:lnTo>
                  <a:pt x="1134" y="1563"/>
                </a:lnTo>
                <a:close/>
                <a:moveTo>
                  <a:pt x="1202" y="1563"/>
                </a:moveTo>
                <a:cubicBezTo>
                  <a:pt x="1219" y="1563"/>
                  <a:pt x="1219" y="1563"/>
                  <a:pt x="1219" y="1563"/>
                </a:cubicBezTo>
                <a:cubicBezTo>
                  <a:pt x="1219" y="1546"/>
                  <a:pt x="1219" y="1546"/>
                  <a:pt x="1219" y="1546"/>
                </a:cubicBezTo>
                <a:cubicBezTo>
                  <a:pt x="1202" y="1546"/>
                  <a:pt x="1202" y="1546"/>
                  <a:pt x="1202" y="1546"/>
                </a:cubicBezTo>
                <a:lnTo>
                  <a:pt x="1202" y="1563"/>
                </a:lnTo>
                <a:close/>
                <a:moveTo>
                  <a:pt x="1237" y="1563"/>
                </a:moveTo>
                <a:cubicBezTo>
                  <a:pt x="1254" y="1563"/>
                  <a:pt x="1254" y="1563"/>
                  <a:pt x="1254" y="1563"/>
                </a:cubicBezTo>
                <a:cubicBezTo>
                  <a:pt x="1254" y="1546"/>
                  <a:pt x="1254" y="1546"/>
                  <a:pt x="1254" y="1546"/>
                </a:cubicBezTo>
                <a:cubicBezTo>
                  <a:pt x="1237" y="1546"/>
                  <a:pt x="1237" y="1546"/>
                  <a:pt x="1237" y="1546"/>
                </a:cubicBezTo>
                <a:lnTo>
                  <a:pt x="1237" y="1563"/>
                </a:lnTo>
                <a:close/>
                <a:moveTo>
                  <a:pt x="1288" y="1546"/>
                </a:moveTo>
                <a:cubicBezTo>
                  <a:pt x="1271" y="1546"/>
                  <a:pt x="1271" y="1546"/>
                  <a:pt x="1271" y="1546"/>
                </a:cubicBezTo>
                <a:cubicBezTo>
                  <a:pt x="1271" y="1563"/>
                  <a:pt x="1271" y="1563"/>
                  <a:pt x="1271" y="1563"/>
                </a:cubicBezTo>
                <a:cubicBezTo>
                  <a:pt x="1288" y="1563"/>
                  <a:pt x="1288" y="1563"/>
                  <a:pt x="1288" y="1563"/>
                </a:cubicBezTo>
                <a:lnTo>
                  <a:pt x="1288" y="1546"/>
                </a:lnTo>
                <a:close/>
                <a:moveTo>
                  <a:pt x="1305" y="1563"/>
                </a:moveTo>
                <a:cubicBezTo>
                  <a:pt x="1323" y="1563"/>
                  <a:pt x="1323" y="1563"/>
                  <a:pt x="1323" y="1563"/>
                </a:cubicBezTo>
                <a:cubicBezTo>
                  <a:pt x="1323" y="1546"/>
                  <a:pt x="1323" y="1546"/>
                  <a:pt x="1323" y="1546"/>
                </a:cubicBezTo>
                <a:cubicBezTo>
                  <a:pt x="1305" y="1546"/>
                  <a:pt x="1305" y="1546"/>
                  <a:pt x="1305" y="1546"/>
                </a:cubicBezTo>
                <a:lnTo>
                  <a:pt x="1305" y="1563"/>
                </a:lnTo>
                <a:close/>
                <a:moveTo>
                  <a:pt x="1340" y="1563"/>
                </a:moveTo>
                <a:cubicBezTo>
                  <a:pt x="1357" y="1563"/>
                  <a:pt x="1357" y="1563"/>
                  <a:pt x="1357" y="1563"/>
                </a:cubicBezTo>
                <a:cubicBezTo>
                  <a:pt x="1357" y="1546"/>
                  <a:pt x="1357" y="1546"/>
                  <a:pt x="1357" y="1546"/>
                </a:cubicBezTo>
                <a:cubicBezTo>
                  <a:pt x="1340" y="1546"/>
                  <a:pt x="1340" y="1546"/>
                  <a:pt x="1340" y="1546"/>
                </a:cubicBezTo>
                <a:lnTo>
                  <a:pt x="1340" y="1563"/>
                </a:lnTo>
                <a:close/>
                <a:moveTo>
                  <a:pt x="1374" y="1563"/>
                </a:moveTo>
                <a:cubicBezTo>
                  <a:pt x="1391" y="1563"/>
                  <a:pt x="1391" y="1563"/>
                  <a:pt x="1391" y="1563"/>
                </a:cubicBezTo>
                <a:cubicBezTo>
                  <a:pt x="1391" y="1546"/>
                  <a:pt x="1391" y="1546"/>
                  <a:pt x="1391" y="1546"/>
                </a:cubicBezTo>
                <a:cubicBezTo>
                  <a:pt x="1374" y="1546"/>
                  <a:pt x="1374" y="1546"/>
                  <a:pt x="1374" y="1546"/>
                </a:cubicBezTo>
                <a:lnTo>
                  <a:pt x="1374" y="1563"/>
                </a:lnTo>
                <a:close/>
                <a:moveTo>
                  <a:pt x="1408" y="1563"/>
                </a:moveTo>
                <a:cubicBezTo>
                  <a:pt x="1426" y="1563"/>
                  <a:pt x="1426" y="1563"/>
                  <a:pt x="1426" y="1563"/>
                </a:cubicBezTo>
                <a:cubicBezTo>
                  <a:pt x="1426" y="1546"/>
                  <a:pt x="1426" y="1546"/>
                  <a:pt x="1426" y="1546"/>
                </a:cubicBezTo>
                <a:cubicBezTo>
                  <a:pt x="1408" y="1546"/>
                  <a:pt x="1408" y="1546"/>
                  <a:pt x="1408" y="1546"/>
                </a:cubicBezTo>
                <a:lnTo>
                  <a:pt x="1408" y="1563"/>
                </a:lnTo>
                <a:close/>
                <a:moveTo>
                  <a:pt x="4122" y="1529"/>
                </a:moveTo>
                <a:cubicBezTo>
                  <a:pt x="4139" y="1529"/>
                  <a:pt x="4139" y="1529"/>
                  <a:pt x="4139" y="1529"/>
                </a:cubicBezTo>
                <a:cubicBezTo>
                  <a:pt x="4139" y="1512"/>
                  <a:pt x="4139" y="1512"/>
                  <a:pt x="4139" y="1512"/>
                </a:cubicBezTo>
                <a:cubicBezTo>
                  <a:pt x="4122" y="1512"/>
                  <a:pt x="4122" y="1512"/>
                  <a:pt x="4122" y="1512"/>
                </a:cubicBezTo>
                <a:lnTo>
                  <a:pt x="4122" y="1529"/>
                </a:lnTo>
                <a:close/>
                <a:moveTo>
                  <a:pt x="4156" y="1563"/>
                </a:moveTo>
                <a:cubicBezTo>
                  <a:pt x="4173" y="1563"/>
                  <a:pt x="4173" y="1563"/>
                  <a:pt x="4173" y="1563"/>
                </a:cubicBezTo>
                <a:cubicBezTo>
                  <a:pt x="4173" y="1546"/>
                  <a:pt x="4173" y="1546"/>
                  <a:pt x="4173" y="1546"/>
                </a:cubicBezTo>
                <a:cubicBezTo>
                  <a:pt x="4156" y="1546"/>
                  <a:pt x="4156" y="1546"/>
                  <a:pt x="4156" y="1546"/>
                </a:cubicBezTo>
                <a:lnTo>
                  <a:pt x="4156" y="1563"/>
                </a:lnTo>
                <a:close/>
                <a:moveTo>
                  <a:pt x="4225" y="1597"/>
                </a:moveTo>
                <a:cubicBezTo>
                  <a:pt x="4242" y="1597"/>
                  <a:pt x="4242" y="1597"/>
                  <a:pt x="4242" y="1597"/>
                </a:cubicBezTo>
                <a:cubicBezTo>
                  <a:pt x="4242" y="1580"/>
                  <a:pt x="4242" y="1580"/>
                  <a:pt x="4242" y="1580"/>
                </a:cubicBezTo>
                <a:cubicBezTo>
                  <a:pt x="4225" y="1580"/>
                  <a:pt x="4225" y="1580"/>
                  <a:pt x="4225" y="1580"/>
                </a:cubicBezTo>
                <a:lnTo>
                  <a:pt x="4225" y="1597"/>
                </a:lnTo>
                <a:close/>
                <a:moveTo>
                  <a:pt x="3778" y="1323"/>
                </a:moveTo>
                <a:cubicBezTo>
                  <a:pt x="3795" y="1323"/>
                  <a:pt x="3795" y="1323"/>
                  <a:pt x="3795" y="1323"/>
                </a:cubicBezTo>
                <a:cubicBezTo>
                  <a:pt x="3795" y="1306"/>
                  <a:pt x="3795" y="1306"/>
                  <a:pt x="3795" y="1306"/>
                </a:cubicBezTo>
                <a:cubicBezTo>
                  <a:pt x="3778" y="1306"/>
                  <a:pt x="3778" y="1306"/>
                  <a:pt x="3778" y="1306"/>
                </a:cubicBezTo>
                <a:lnTo>
                  <a:pt x="3778" y="1323"/>
                </a:lnTo>
                <a:close/>
                <a:moveTo>
                  <a:pt x="3778" y="1357"/>
                </a:moveTo>
                <a:cubicBezTo>
                  <a:pt x="3795" y="1357"/>
                  <a:pt x="3795" y="1357"/>
                  <a:pt x="3795" y="1357"/>
                </a:cubicBezTo>
                <a:cubicBezTo>
                  <a:pt x="3795" y="1340"/>
                  <a:pt x="3795" y="1340"/>
                  <a:pt x="3795" y="1340"/>
                </a:cubicBezTo>
                <a:cubicBezTo>
                  <a:pt x="3778" y="1340"/>
                  <a:pt x="3778" y="1340"/>
                  <a:pt x="3778" y="1340"/>
                </a:cubicBezTo>
                <a:lnTo>
                  <a:pt x="3778" y="1357"/>
                </a:lnTo>
                <a:close/>
                <a:moveTo>
                  <a:pt x="3778" y="1391"/>
                </a:moveTo>
                <a:cubicBezTo>
                  <a:pt x="3795" y="1391"/>
                  <a:pt x="3795" y="1391"/>
                  <a:pt x="3795" y="1391"/>
                </a:cubicBezTo>
                <a:cubicBezTo>
                  <a:pt x="3795" y="1374"/>
                  <a:pt x="3795" y="1374"/>
                  <a:pt x="3795" y="1374"/>
                </a:cubicBezTo>
                <a:cubicBezTo>
                  <a:pt x="3778" y="1374"/>
                  <a:pt x="3778" y="1374"/>
                  <a:pt x="3778" y="1374"/>
                </a:cubicBezTo>
                <a:lnTo>
                  <a:pt x="3778" y="1391"/>
                </a:lnTo>
                <a:close/>
                <a:moveTo>
                  <a:pt x="3813" y="1460"/>
                </a:moveTo>
                <a:cubicBezTo>
                  <a:pt x="3830" y="1460"/>
                  <a:pt x="3830" y="1460"/>
                  <a:pt x="3830" y="1460"/>
                </a:cubicBezTo>
                <a:cubicBezTo>
                  <a:pt x="3830" y="1443"/>
                  <a:pt x="3830" y="1443"/>
                  <a:pt x="3830" y="1443"/>
                </a:cubicBezTo>
                <a:cubicBezTo>
                  <a:pt x="3813" y="1443"/>
                  <a:pt x="3813" y="1443"/>
                  <a:pt x="3813" y="1443"/>
                </a:cubicBezTo>
                <a:lnTo>
                  <a:pt x="3813" y="1460"/>
                </a:lnTo>
                <a:close/>
                <a:moveTo>
                  <a:pt x="3847" y="1460"/>
                </a:moveTo>
                <a:cubicBezTo>
                  <a:pt x="3864" y="1460"/>
                  <a:pt x="3864" y="1460"/>
                  <a:pt x="3864" y="1460"/>
                </a:cubicBezTo>
                <a:cubicBezTo>
                  <a:pt x="3864" y="1443"/>
                  <a:pt x="3864" y="1443"/>
                  <a:pt x="3864" y="1443"/>
                </a:cubicBezTo>
                <a:cubicBezTo>
                  <a:pt x="3847" y="1443"/>
                  <a:pt x="3847" y="1443"/>
                  <a:pt x="3847" y="1443"/>
                </a:cubicBezTo>
                <a:lnTo>
                  <a:pt x="3847" y="1460"/>
                </a:lnTo>
                <a:close/>
                <a:moveTo>
                  <a:pt x="3778" y="1494"/>
                </a:moveTo>
                <a:cubicBezTo>
                  <a:pt x="3795" y="1494"/>
                  <a:pt x="3795" y="1494"/>
                  <a:pt x="3795" y="1494"/>
                </a:cubicBezTo>
                <a:cubicBezTo>
                  <a:pt x="3795" y="1477"/>
                  <a:pt x="3795" y="1477"/>
                  <a:pt x="3795" y="1477"/>
                </a:cubicBezTo>
                <a:cubicBezTo>
                  <a:pt x="3778" y="1477"/>
                  <a:pt x="3778" y="1477"/>
                  <a:pt x="3778" y="1477"/>
                </a:cubicBezTo>
                <a:lnTo>
                  <a:pt x="3778" y="1494"/>
                </a:lnTo>
                <a:close/>
                <a:moveTo>
                  <a:pt x="3847" y="1494"/>
                </a:moveTo>
                <a:cubicBezTo>
                  <a:pt x="3864" y="1494"/>
                  <a:pt x="3864" y="1494"/>
                  <a:pt x="3864" y="1494"/>
                </a:cubicBezTo>
                <a:cubicBezTo>
                  <a:pt x="3864" y="1477"/>
                  <a:pt x="3864" y="1477"/>
                  <a:pt x="3864" y="1477"/>
                </a:cubicBezTo>
                <a:cubicBezTo>
                  <a:pt x="3847" y="1477"/>
                  <a:pt x="3847" y="1477"/>
                  <a:pt x="3847" y="1477"/>
                </a:cubicBezTo>
                <a:lnTo>
                  <a:pt x="3847" y="1494"/>
                </a:lnTo>
                <a:close/>
                <a:moveTo>
                  <a:pt x="3881" y="1494"/>
                </a:moveTo>
                <a:cubicBezTo>
                  <a:pt x="3898" y="1494"/>
                  <a:pt x="3898" y="1494"/>
                  <a:pt x="3898" y="1494"/>
                </a:cubicBezTo>
                <a:cubicBezTo>
                  <a:pt x="3898" y="1477"/>
                  <a:pt x="3898" y="1477"/>
                  <a:pt x="3898" y="1477"/>
                </a:cubicBezTo>
                <a:cubicBezTo>
                  <a:pt x="3881" y="1477"/>
                  <a:pt x="3881" y="1477"/>
                  <a:pt x="3881" y="1477"/>
                </a:cubicBezTo>
                <a:lnTo>
                  <a:pt x="3881" y="1494"/>
                </a:lnTo>
                <a:close/>
                <a:moveTo>
                  <a:pt x="3916" y="1494"/>
                </a:moveTo>
                <a:cubicBezTo>
                  <a:pt x="3933" y="1494"/>
                  <a:pt x="3933" y="1494"/>
                  <a:pt x="3933" y="1494"/>
                </a:cubicBezTo>
                <a:cubicBezTo>
                  <a:pt x="3933" y="1477"/>
                  <a:pt x="3933" y="1477"/>
                  <a:pt x="3933" y="1477"/>
                </a:cubicBezTo>
                <a:cubicBezTo>
                  <a:pt x="3916" y="1477"/>
                  <a:pt x="3916" y="1477"/>
                  <a:pt x="3916" y="1477"/>
                </a:cubicBezTo>
                <a:lnTo>
                  <a:pt x="3916" y="1494"/>
                </a:lnTo>
                <a:close/>
                <a:moveTo>
                  <a:pt x="3950" y="1494"/>
                </a:moveTo>
                <a:cubicBezTo>
                  <a:pt x="3967" y="1494"/>
                  <a:pt x="3967" y="1494"/>
                  <a:pt x="3967" y="1494"/>
                </a:cubicBezTo>
                <a:cubicBezTo>
                  <a:pt x="3967" y="1477"/>
                  <a:pt x="3967" y="1477"/>
                  <a:pt x="3967" y="1477"/>
                </a:cubicBezTo>
                <a:cubicBezTo>
                  <a:pt x="3950" y="1477"/>
                  <a:pt x="3950" y="1477"/>
                  <a:pt x="3950" y="1477"/>
                </a:cubicBezTo>
                <a:lnTo>
                  <a:pt x="3950" y="1494"/>
                </a:lnTo>
                <a:close/>
                <a:moveTo>
                  <a:pt x="3916" y="1529"/>
                </a:moveTo>
                <a:cubicBezTo>
                  <a:pt x="3933" y="1529"/>
                  <a:pt x="3933" y="1529"/>
                  <a:pt x="3933" y="1529"/>
                </a:cubicBezTo>
                <a:cubicBezTo>
                  <a:pt x="3933" y="1512"/>
                  <a:pt x="3933" y="1512"/>
                  <a:pt x="3933" y="1512"/>
                </a:cubicBezTo>
                <a:cubicBezTo>
                  <a:pt x="3916" y="1512"/>
                  <a:pt x="3916" y="1512"/>
                  <a:pt x="3916" y="1512"/>
                </a:cubicBezTo>
                <a:lnTo>
                  <a:pt x="3916" y="1529"/>
                </a:lnTo>
                <a:close/>
                <a:moveTo>
                  <a:pt x="4019" y="1529"/>
                </a:moveTo>
                <a:cubicBezTo>
                  <a:pt x="4036" y="1529"/>
                  <a:pt x="4036" y="1529"/>
                  <a:pt x="4036" y="1529"/>
                </a:cubicBezTo>
                <a:cubicBezTo>
                  <a:pt x="4036" y="1512"/>
                  <a:pt x="4036" y="1512"/>
                  <a:pt x="4036" y="1512"/>
                </a:cubicBezTo>
                <a:cubicBezTo>
                  <a:pt x="4019" y="1512"/>
                  <a:pt x="4019" y="1512"/>
                  <a:pt x="4019" y="1512"/>
                </a:cubicBezTo>
                <a:lnTo>
                  <a:pt x="4019" y="1529"/>
                </a:lnTo>
                <a:close/>
                <a:moveTo>
                  <a:pt x="3778" y="1563"/>
                </a:moveTo>
                <a:cubicBezTo>
                  <a:pt x="3795" y="1563"/>
                  <a:pt x="3795" y="1563"/>
                  <a:pt x="3795" y="1563"/>
                </a:cubicBezTo>
                <a:cubicBezTo>
                  <a:pt x="3795" y="1546"/>
                  <a:pt x="3795" y="1546"/>
                  <a:pt x="3795" y="1546"/>
                </a:cubicBezTo>
                <a:cubicBezTo>
                  <a:pt x="3778" y="1546"/>
                  <a:pt x="3778" y="1546"/>
                  <a:pt x="3778" y="1546"/>
                </a:cubicBezTo>
                <a:lnTo>
                  <a:pt x="3778" y="1563"/>
                </a:lnTo>
                <a:close/>
                <a:moveTo>
                  <a:pt x="3847" y="1563"/>
                </a:moveTo>
                <a:cubicBezTo>
                  <a:pt x="3864" y="1563"/>
                  <a:pt x="3864" y="1563"/>
                  <a:pt x="3864" y="1563"/>
                </a:cubicBezTo>
                <a:cubicBezTo>
                  <a:pt x="3864" y="1546"/>
                  <a:pt x="3864" y="1546"/>
                  <a:pt x="3864" y="1546"/>
                </a:cubicBezTo>
                <a:cubicBezTo>
                  <a:pt x="3847" y="1546"/>
                  <a:pt x="3847" y="1546"/>
                  <a:pt x="3847" y="1546"/>
                </a:cubicBezTo>
                <a:lnTo>
                  <a:pt x="3847" y="1563"/>
                </a:lnTo>
                <a:close/>
                <a:moveTo>
                  <a:pt x="3950" y="1563"/>
                </a:moveTo>
                <a:cubicBezTo>
                  <a:pt x="3967" y="1563"/>
                  <a:pt x="3967" y="1563"/>
                  <a:pt x="3967" y="1563"/>
                </a:cubicBezTo>
                <a:cubicBezTo>
                  <a:pt x="3967" y="1546"/>
                  <a:pt x="3967" y="1546"/>
                  <a:pt x="3967" y="1546"/>
                </a:cubicBezTo>
                <a:cubicBezTo>
                  <a:pt x="3950" y="1546"/>
                  <a:pt x="3950" y="1546"/>
                  <a:pt x="3950" y="1546"/>
                </a:cubicBezTo>
                <a:lnTo>
                  <a:pt x="3950" y="1563"/>
                </a:lnTo>
                <a:close/>
                <a:moveTo>
                  <a:pt x="4019" y="1563"/>
                </a:moveTo>
                <a:cubicBezTo>
                  <a:pt x="4036" y="1563"/>
                  <a:pt x="4036" y="1563"/>
                  <a:pt x="4036" y="1563"/>
                </a:cubicBezTo>
                <a:cubicBezTo>
                  <a:pt x="4036" y="1546"/>
                  <a:pt x="4036" y="1546"/>
                  <a:pt x="4036" y="1546"/>
                </a:cubicBezTo>
                <a:cubicBezTo>
                  <a:pt x="4019" y="1546"/>
                  <a:pt x="4019" y="1546"/>
                  <a:pt x="4019" y="1546"/>
                </a:cubicBezTo>
                <a:lnTo>
                  <a:pt x="4019" y="1563"/>
                </a:lnTo>
                <a:close/>
                <a:moveTo>
                  <a:pt x="4053" y="1563"/>
                </a:moveTo>
                <a:cubicBezTo>
                  <a:pt x="4070" y="1563"/>
                  <a:pt x="4070" y="1563"/>
                  <a:pt x="4070" y="1563"/>
                </a:cubicBezTo>
                <a:cubicBezTo>
                  <a:pt x="4070" y="1546"/>
                  <a:pt x="4070" y="1546"/>
                  <a:pt x="4070" y="1546"/>
                </a:cubicBezTo>
                <a:cubicBezTo>
                  <a:pt x="4053" y="1546"/>
                  <a:pt x="4053" y="1546"/>
                  <a:pt x="4053" y="1546"/>
                </a:cubicBezTo>
                <a:lnTo>
                  <a:pt x="4053" y="1563"/>
                </a:lnTo>
                <a:close/>
                <a:moveTo>
                  <a:pt x="3778" y="1597"/>
                </a:moveTo>
                <a:cubicBezTo>
                  <a:pt x="3795" y="1597"/>
                  <a:pt x="3795" y="1597"/>
                  <a:pt x="3795" y="1597"/>
                </a:cubicBezTo>
                <a:cubicBezTo>
                  <a:pt x="3795" y="1580"/>
                  <a:pt x="3795" y="1580"/>
                  <a:pt x="3795" y="1580"/>
                </a:cubicBezTo>
                <a:cubicBezTo>
                  <a:pt x="3778" y="1580"/>
                  <a:pt x="3778" y="1580"/>
                  <a:pt x="3778" y="1580"/>
                </a:cubicBezTo>
                <a:lnTo>
                  <a:pt x="3778" y="1597"/>
                </a:lnTo>
                <a:close/>
                <a:moveTo>
                  <a:pt x="4053" y="1597"/>
                </a:moveTo>
                <a:cubicBezTo>
                  <a:pt x="4070" y="1597"/>
                  <a:pt x="4070" y="1597"/>
                  <a:pt x="4070" y="1597"/>
                </a:cubicBezTo>
                <a:cubicBezTo>
                  <a:pt x="4070" y="1580"/>
                  <a:pt x="4070" y="1580"/>
                  <a:pt x="4070" y="1580"/>
                </a:cubicBezTo>
                <a:cubicBezTo>
                  <a:pt x="4053" y="1580"/>
                  <a:pt x="4053" y="1580"/>
                  <a:pt x="4053" y="1580"/>
                </a:cubicBezTo>
                <a:lnTo>
                  <a:pt x="4053" y="1597"/>
                </a:lnTo>
                <a:close/>
                <a:moveTo>
                  <a:pt x="4087" y="1597"/>
                </a:moveTo>
                <a:cubicBezTo>
                  <a:pt x="4104" y="1597"/>
                  <a:pt x="4104" y="1597"/>
                  <a:pt x="4104" y="1597"/>
                </a:cubicBezTo>
                <a:cubicBezTo>
                  <a:pt x="4104" y="1580"/>
                  <a:pt x="4104" y="1580"/>
                  <a:pt x="4104" y="1580"/>
                </a:cubicBezTo>
                <a:cubicBezTo>
                  <a:pt x="4087" y="1580"/>
                  <a:pt x="4087" y="1580"/>
                  <a:pt x="4087" y="1580"/>
                </a:cubicBezTo>
                <a:lnTo>
                  <a:pt x="4087" y="1597"/>
                </a:lnTo>
                <a:close/>
                <a:moveTo>
                  <a:pt x="3710" y="1117"/>
                </a:moveTo>
                <a:cubicBezTo>
                  <a:pt x="3727" y="1117"/>
                  <a:pt x="3727" y="1117"/>
                  <a:pt x="3727" y="1117"/>
                </a:cubicBezTo>
                <a:cubicBezTo>
                  <a:pt x="3727" y="1100"/>
                  <a:pt x="3727" y="1100"/>
                  <a:pt x="3727" y="1100"/>
                </a:cubicBezTo>
                <a:cubicBezTo>
                  <a:pt x="3710" y="1100"/>
                  <a:pt x="3710" y="1100"/>
                  <a:pt x="3710" y="1100"/>
                </a:cubicBezTo>
                <a:lnTo>
                  <a:pt x="3710" y="1117"/>
                </a:lnTo>
                <a:close/>
                <a:moveTo>
                  <a:pt x="3675" y="1151"/>
                </a:moveTo>
                <a:cubicBezTo>
                  <a:pt x="3692" y="1151"/>
                  <a:pt x="3692" y="1151"/>
                  <a:pt x="3692" y="1151"/>
                </a:cubicBezTo>
                <a:cubicBezTo>
                  <a:pt x="3692" y="1134"/>
                  <a:pt x="3692" y="1134"/>
                  <a:pt x="3692" y="1134"/>
                </a:cubicBezTo>
                <a:cubicBezTo>
                  <a:pt x="3675" y="1134"/>
                  <a:pt x="3675" y="1134"/>
                  <a:pt x="3675" y="1134"/>
                </a:cubicBezTo>
                <a:lnTo>
                  <a:pt x="3675" y="1151"/>
                </a:lnTo>
                <a:close/>
                <a:moveTo>
                  <a:pt x="3710" y="1151"/>
                </a:moveTo>
                <a:cubicBezTo>
                  <a:pt x="3727" y="1151"/>
                  <a:pt x="3727" y="1151"/>
                  <a:pt x="3727" y="1151"/>
                </a:cubicBezTo>
                <a:cubicBezTo>
                  <a:pt x="3727" y="1134"/>
                  <a:pt x="3727" y="1134"/>
                  <a:pt x="3727" y="1134"/>
                </a:cubicBezTo>
                <a:cubicBezTo>
                  <a:pt x="3710" y="1134"/>
                  <a:pt x="3710" y="1134"/>
                  <a:pt x="3710" y="1134"/>
                </a:cubicBezTo>
                <a:lnTo>
                  <a:pt x="3710" y="1151"/>
                </a:lnTo>
                <a:close/>
                <a:moveTo>
                  <a:pt x="3538" y="1185"/>
                </a:moveTo>
                <a:cubicBezTo>
                  <a:pt x="3555" y="1185"/>
                  <a:pt x="3555" y="1185"/>
                  <a:pt x="3555" y="1185"/>
                </a:cubicBezTo>
                <a:cubicBezTo>
                  <a:pt x="3555" y="1168"/>
                  <a:pt x="3555" y="1168"/>
                  <a:pt x="3555" y="1168"/>
                </a:cubicBezTo>
                <a:cubicBezTo>
                  <a:pt x="3538" y="1168"/>
                  <a:pt x="3538" y="1168"/>
                  <a:pt x="3538" y="1168"/>
                </a:cubicBezTo>
                <a:lnTo>
                  <a:pt x="3538" y="1185"/>
                </a:lnTo>
                <a:close/>
                <a:moveTo>
                  <a:pt x="3572" y="1185"/>
                </a:moveTo>
                <a:cubicBezTo>
                  <a:pt x="3589" y="1185"/>
                  <a:pt x="3589" y="1185"/>
                  <a:pt x="3589" y="1185"/>
                </a:cubicBezTo>
                <a:cubicBezTo>
                  <a:pt x="3589" y="1168"/>
                  <a:pt x="3589" y="1168"/>
                  <a:pt x="3589" y="1168"/>
                </a:cubicBezTo>
                <a:cubicBezTo>
                  <a:pt x="3572" y="1168"/>
                  <a:pt x="3572" y="1168"/>
                  <a:pt x="3572" y="1168"/>
                </a:cubicBezTo>
                <a:lnTo>
                  <a:pt x="3572" y="1185"/>
                </a:lnTo>
                <a:close/>
                <a:moveTo>
                  <a:pt x="3607" y="1185"/>
                </a:moveTo>
                <a:cubicBezTo>
                  <a:pt x="3624" y="1185"/>
                  <a:pt x="3624" y="1185"/>
                  <a:pt x="3624" y="1185"/>
                </a:cubicBezTo>
                <a:cubicBezTo>
                  <a:pt x="3624" y="1168"/>
                  <a:pt x="3624" y="1168"/>
                  <a:pt x="3624" y="1168"/>
                </a:cubicBezTo>
                <a:cubicBezTo>
                  <a:pt x="3607" y="1168"/>
                  <a:pt x="3607" y="1168"/>
                  <a:pt x="3607" y="1168"/>
                </a:cubicBezTo>
                <a:lnTo>
                  <a:pt x="3607" y="1185"/>
                </a:lnTo>
                <a:close/>
                <a:moveTo>
                  <a:pt x="3710" y="1185"/>
                </a:moveTo>
                <a:cubicBezTo>
                  <a:pt x="3727" y="1185"/>
                  <a:pt x="3727" y="1185"/>
                  <a:pt x="3727" y="1185"/>
                </a:cubicBezTo>
                <a:cubicBezTo>
                  <a:pt x="3727" y="1168"/>
                  <a:pt x="3727" y="1168"/>
                  <a:pt x="3727" y="1168"/>
                </a:cubicBezTo>
                <a:cubicBezTo>
                  <a:pt x="3710" y="1168"/>
                  <a:pt x="3710" y="1168"/>
                  <a:pt x="3710" y="1168"/>
                </a:cubicBezTo>
                <a:lnTo>
                  <a:pt x="3710" y="1185"/>
                </a:lnTo>
                <a:close/>
                <a:moveTo>
                  <a:pt x="3710" y="1220"/>
                </a:moveTo>
                <a:cubicBezTo>
                  <a:pt x="3727" y="1220"/>
                  <a:pt x="3727" y="1220"/>
                  <a:pt x="3727" y="1220"/>
                </a:cubicBezTo>
                <a:cubicBezTo>
                  <a:pt x="3727" y="1203"/>
                  <a:pt x="3727" y="1203"/>
                  <a:pt x="3727" y="1203"/>
                </a:cubicBezTo>
                <a:cubicBezTo>
                  <a:pt x="3710" y="1203"/>
                  <a:pt x="3710" y="1203"/>
                  <a:pt x="3710" y="1203"/>
                </a:cubicBezTo>
                <a:lnTo>
                  <a:pt x="3710" y="1220"/>
                </a:lnTo>
                <a:close/>
                <a:moveTo>
                  <a:pt x="3538" y="1254"/>
                </a:moveTo>
                <a:cubicBezTo>
                  <a:pt x="3555" y="1254"/>
                  <a:pt x="3555" y="1254"/>
                  <a:pt x="3555" y="1254"/>
                </a:cubicBezTo>
                <a:cubicBezTo>
                  <a:pt x="3555" y="1237"/>
                  <a:pt x="3555" y="1237"/>
                  <a:pt x="3555" y="1237"/>
                </a:cubicBezTo>
                <a:cubicBezTo>
                  <a:pt x="3538" y="1237"/>
                  <a:pt x="3538" y="1237"/>
                  <a:pt x="3538" y="1237"/>
                </a:cubicBezTo>
                <a:lnTo>
                  <a:pt x="3538" y="1254"/>
                </a:lnTo>
                <a:close/>
                <a:moveTo>
                  <a:pt x="3710" y="1254"/>
                </a:moveTo>
                <a:cubicBezTo>
                  <a:pt x="3727" y="1254"/>
                  <a:pt x="3727" y="1254"/>
                  <a:pt x="3727" y="1254"/>
                </a:cubicBezTo>
                <a:cubicBezTo>
                  <a:pt x="3727" y="1237"/>
                  <a:pt x="3727" y="1237"/>
                  <a:pt x="3727" y="1237"/>
                </a:cubicBezTo>
                <a:cubicBezTo>
                  <a:pt x="3710" y="1237"/>
                  <a:pt x="3710" y="1237"/>
                  <a:pt x="3710" y="1237"/>
                </a:cubicBezTo>
                <a:lnTo>
                  <a:pt x="3710" y="1254"/>
                </a:lnTo>
                <a:close/>
                <a:moveTo>
                  <a:pt x="3710" y="1288"/>
                </a:moveTo>
                <a:cubicBezTo>
                  <a:pt x="3727" y="1288"/>
                  <a:pt x="3727" y="1288"/>
                  <a:pt x="3727" y="1288"/>
                </a:cubicBezTo>
                <a:cubicBezTo>
                  <a:pt x="3727" y="1271"/>
                  <a:pt x="3727" y="1271"/>
                  <a:pt x="3727" y="1271"/>
                </a:cubicBezTo>
                <a:cubicBezTo>
                  <a:pt x="3710" y="1271"/>
                  <a:pt x="3710" y="1271"/>
                  <a:pt x="3710" y="1271"/>
                </a:cubicBezTo>
                <a:lnTo>
                  <a:pt x="3710" y="1288"/>
                </a:lnTo>
                <a:close/>
                <a:moveTo>
                  <a:pt x="3744" y="1288"/>
                </a:moveTo>
                <a:cubicBezTo>
                  <a:pt x="3761" y="1288"/>
                  <a:pt x="3761" y="1288"/>
                  <a:pt x="3761" y="1288"/>
                </a:cubicBezTo>
                <a:cubicBezTo>
                  <a:pt x="3761" y="1271"/>
                  <a:pt x="3761" y="1271"/>
                  <a:pt x="3761" y="1271"/>
                </a:cubicBezTo>
                <a:cubicBezTo>
                  <a:pt x="3744" y="1271"/>
                  <a:pt x="3744" y="1271"/>
                  <a:pt x="3744" y="1271"/>
                </a:cubicBezTo>
                <a:lnTo>
                  <a:pt x="3744" y="1288"/>
                </a:lnTo>
                <a:close/>
                <a:moveTo>
                  <a:pt x="3435" y="1323"/>
                </a:moveTo>
                <a:cubicBezTo>
                  <a:pt x="3452" y="1323"/>
                  <a:pt x="3452" y="1323"/>
                  <a:pt x="3452" y="1323"/>
                </a:cubicBezTo>
                <a:cubicBezTo>
                  <a:pt x="3452" y="1306"/>
                  <a:pt x="3452" y="1306"/>
                  <a:pt x="3452" y="1306"/>
                </a:cubicBezTo>
                <a:cubicBezTo>
                  <a:pt x="3435" y="1306"/>
                  <a:pt x="3435" y="1306"/>
                  <a:pt x="3435" y="1306"/>
                </a:cubicBezTo>
                <a:lnTo>
                  <a:pt x="3435" y="1323"/>
                </a:lnTo>
                <a:close/>
                <a:moveTo>
                  <a:pt x="3710" y="1323"/>
                </a:moveTo>
                <a:cubicBezTo>
                  <a:pt x="3727" y="1323"/>
                  <a:pt x="3727" y="1323"/>
                  <a:pt x="3727" y="1323"/>
                </a:cubicBezTo>
                <a:cubicBezTo>
                  <a:pt x="3727" y="1306"/>
                  <a:pt x="3727" y="1306"/>
                  <a:pt x="3727" y="1306"/>
                </a:cubicBezTo>
                <a:cubicBezTo>
                  <a:pt x="3710" y="1306"/>
                  <a:pt x="3710" y="1306"/>
                  <a:pt x="3710" y="1306"/>
                </a:cubicBezTo>
                <a:lnTo>
                  <a:pt x="3710" y="1323"/>
                </a:lnTo>
                <a:close/>
                <a:moveTo>
                  <a:pt x="3744" y="1323"/>
                </a:moveTo>
                <a:cubicBezTo>
                  <a:pt x="3761" y="1323"/>
                  <a:pt x="3761" y="1323"/>
                  <a:pt x="3761" y="1323"/>
                </a:cubicBezTo>
                <a:cubicBezTo>
                  <a:pt x="3761" y="1306"/>
                  <a:pt x="3761" y="1306"/>
                  <a:pt x="3761" y="1306"/>
                </a:cubicBezTo>
                <a:cubicBezTo>
                  <a:pt x="3744" y="1306"/>
                  <a:pt x="3744" y="1306"/>
                  <a:pt x="3744" y="1306"/>
                </a:cubicBezTo>
                <a:lnTo>
                  <a:pt x="3744" y="1323"/>
                </a:lnTo>
                <a:close/>
                <a:moveTo>
                  <a:pt x="3503" y="1357"/>
                </a:moveTo>
                <a:cubicBezTo>
                  <a:pt x="3521" y="1357"/>
                  <a:pt x="3521" y="1357"/>
                  <a:pt x="3521" y="1357"/>
                </a:cubicBezTo>
                <a:cubicBezTo>
                  <a:pt x="3521" y="1340"/>
                  <a:pt x="3521" y="1340"/>
                  <a:pt x="3521" y="1340"/>
                </a:cubicBezTo>
                <a:cubicBezTo>
                  <a:pt x="3503" y="1340"/>
                  <a:pt x="3503" y="1340"/>
                  <a:pt x="3503" y="1340"/>
                </a:cubicBezTo>
                <a:lnTo>
                  <a:pt x="3503" y="1357"/>
                </a:lnTo>
                <a:close/>
                <a:moveTo>
                  <a:pt x="3675" y="1357"/>
                </a:moveTo>
                <a:cubicBezTo>
                  <a:pt x="3692" y="1357"/>
                  <a:pt x="3692" y="1357"/>
                  <a:pt x="3692" y="1357"/>
                </a:cubicBezTo>
                <a:cubicBezTo>
                  <a:pt x="3692" y="1340"/>
                  <a:pt x="3692" y="1340"/>
                  <a:pt x="3692" y="1340"/>
                </a:cubicBezTo>
                <a:cubicBezTo>
                  <a:pt x="3675" y="1340"/>
                  <a:pt x="3675" y="1340"/>
                  <a:pt x="3675" y="1340"/>
                </a:cubicBezTo>
                <a:lnTo>
                  <a:pt x="3675" y="1357"/>
                </a:lnTo>
                <a:close/>
                <a:moveTo>
                  <a:pt x="3744" y="1357"/>
                </a:moveTo>
                <a:cubicBezTo>
                  <a:pt x="3761" y="1357"/>
                  <a:pt x="3761" y="1357"/>
                  <a:pt x="3761" y="1357"/>
                </a:cubicBezTo>
                <a:cubicBezTo>
                  <a:pt x="3761" y="1340"/>
                  <a:pt x="3761" y="1340"/>
                  <a:pt x="3761" y="1340"/>
                </a:cubicBezTo>
                <a:cubicBezTo>
                  <a:pt x="3744" y="1340"/>
                  <a:pt x="3744" y="1340"/>
                  <a:pt x="3744" y="1340"/>
                </a:cubicBezTo>
                <a:lnTo>
                  <a:pt x="3744" y="1357"/>
                </a:lnTo>
                <a:close/>
                <a:moveTo>
                  <a:pt x="3469" y="1391"/>
                </a:moveTo>
                <a:cubicBezTo>
                  <a:pt x="3486" y="1391"/>
                  <a:pt x="3486" y="1391"/>
                  <a:pt x="3486" y="1391"/>
                </a:cubicBezTo>
                <a:cubicBezTo>
                  <a:pt x="3486" y="1374"/>
                  <a:pt x="3486" y="1374"/>
                  <a:pt x="3486" y="1374"/>
                </a:cubicBezTo>
                <a:cubicBezTo>
                  <a:pt x="3469" y="1374"/>
                  <a:pt x="3469" y="1374"/>
                  <a:pt x="3469" y="1374"/>
                </a:cubicBezTo>
                <a:lnTo>
                  <a:pt x="3469" y="1391"/>
                </a:lnTo>
                <a:close/>
                <a:moveTo>
                  <a:pt x="3641" y="1391"/>
                </a:moveTo>
                <a:cubicBezTo>
                  <a:pt x="3658" y="1391"/>
                  <a:pt x="3658" y="1391"/>
                  <a:pt x="3658" y="1391"/>
                </a:cubicBezTo>
                <a:cubicBezTo>
                  <a:pt x="3658" y="1374"/>
                  <a:pt x="3658" y="1374"/>
                  <a:pt x="3658" y="1374"/>
                </a:cubicBezTo>
                <a:cubicBezTo>
                  <a:pt x="3641" y="1374"/>
                  <a:pt x="3641" y="1374"/>
                  <a:pt x="3641" y="1374"/>
                </a:cubicBezTo>
                <a:lnTo>
                  <a:pt x="3641" y="1391"/>
                </a:lnTo>
                <a:close/>
                <a:moveTo>
                  <a:pt x="3675" y="1391"/>
                </a:moveTo>
                <a:cubicBezTo>
                  <a:pt x="3692" y="1391"/>
                  <a:pt x="3692" y="1391"/>
                  <a:pt x="3692" y="1391"/>
                </a:cubicBezTo>
                <a:cubicBezTo>
                  <a:pt x="3692" y="1374"/>
                  <a:pt x="3692" y="1374"/>
                  <a:pt x="3692" y="1374"/>
                </a:cubicBezTo>
                <a:cubicBezTo>
                  <a:pt x="3675" y="1374"/>
                  <a:pt x="3675" y="1374"/>
                  <a:pt x="3675" y="1374"/>
                </a:cubicBezTo>
                <a:lnTo>
                  <a:pt x="3675" y="1391"/>
                </a:lnTo>
                <a:close/>
                <a:moveTo>
                  <a:pt x="3435" y="1426"/>
                </a:moveTo>
                <a:cubicBezTo>
                  <a:pt x="3452" y="1426"/>
                  <a:pt x="3452" y="1426"/>
                  <a:pt x="3452" y="1426"/>
                </a:cubicBezTo>
                <a:cubicBezTo>
                  <a:pt x="3452" y="1409"/>
                  <a:pt x="3452" y="1409"/>
                  <a:pt x="3452" y="1409"/>
                </a:cubicBezTo>
                <a:cubicBezTo>
                  <a:pt x="3435" y="1409"/>
                  <a:pt x="3435" y="1409"/>
                  <a:pt x="3435" y="1409"/>
                </a:cubicBezTo>
                <a:lnTo>
                  <a:pt x="3435" y="1426"/>
                </a:lnTo>
                <a:close/>
                <a:moveTo>
                  <a:pt x="3607" y="1426"/>
                </a:moveTo>
                <a:cubicBezTo>
                  <a:pt x="3624" y="1426"/>
                  <a:pt x="3624" y="1426"/>
                  <a:pt x="3624" y="1426"/>
                </a:cubicBezTo>
                <a:cubicBezTo>
                  <a:pt x="3624" y="1409"/>
                  <a:pt x="3624" y="1409"/>
                  <a:pt x="3624" y="1409"/>
                </a:cubicBezTo>
                <a:cubicBezTo>
                  <a:pt x="3607" y="1409"/>
                  <a:pt x="3607" y="1409"/>
                  <a:pt x="3607" y="1409"/>
                </a:cubicBezTo>
                <a:lnTo>
                  <a:pt x="3607" y="1426"/>
                </a:lnTo>
                <a:close/>
                <a:moveTo>
                  <a:pt x="3675" y="1426"/>
                </a:moveTo>
                <a:cubicBezTo>
                  <a:pt x="3692" y="1426"/>
                  <a:pt x="3692" y="1426"/>
                  <a:pt x="3692" y="1426"/>
                </a:cubicBezTo>
                <a:cubicBezTo>
                  <a:pt x="3692" y="1409"/>
                  <a:pt x="3692" y="1409"/>
                  <a:pt x="3692" y="1409"/>
                </a:cubicBezTo>
                <a:cubicBezTo>
                  <a:pt x="3675" y="1409"/>
                  <a:pt x="3675" y="1409"/>
                  <a:pt x="3675" y="1409"/>
                </a:cubicBezTo>
                <a:lnTo>
                  <a:pt x="3675" y="1426"/>
                </a:lnTo>
                <a:close/>
                <a:moveTo>
                  <a:pt x="3435" y="1460"/>
                </a:moveTo>
                <a:cubicBezTo>
                  <a:pt x="3452" y="1460"/>
                  <a:pt x="3452" y="1460"/>
                  <a:pt x="3452" y="1460"/>
                </a:cubicBezTo>
                <a:cubicBezTo>
                  <a:pt x="3452" y="1443"/>
                  <a:pt x="3452" y="1443"/>
                  <a:pt x="3452" y="1443"/>
                </a:cubicBezTo>
                <a:cubicBezTo>
                  <a:pt x="3435" y="1443"/>
                  <a:pt x="3435" y="1443"/>
                  <a:pt x="3435" y="1443"/>
                </a:cubicBezTo>
                <a:lnTo>
                  <a:pt x="3435" y="1460"/>
                </a:lnTo>
                <a:close/>
                <a:moveTo>
                  <a:pt x="3469" y="1460"/>
                </a:moveTo>
                <a:cubicBezTo>
                  <a:pt x="3486" y="1460"/>
                  <a:pt x="3486" y="1460"/>
                  <a:pt x="3486" y="1460"/>
                </a:cubicBezTo>
                <a:cubicBezTo>
                  <a:pt x="3486" y="1443"/>
                  <a:pt x="3486" y="1443"/>
                  <a:pt x="3486" y="1443"/>
                </a:cubicBezTo>
                <a:cubicBezTo>
                  <a:pt x="3469" y="1443"/>
                  <a:pt x="3469" y="1443"/>
                  <a:pt x="3469" y="1443"/>
                </a:cubicBezTo>
                <a:lnTo>
                  <a:pt x="3469" y="1460"/>
                </a:lnTo>
                <a:close/>
                <a:moveTo>
                  <a:pt x="3503" y="1460"/>
                </a:moveTo>
                <a:cubicBezTo>
                  <a:pt x="3521" y="1460"/>
                  <a:pt x="3521" y="1460"/>
                  <a:pt x="3521" y="1460"/>
                </a:cubicBezTo>
                <a:cubicBezTo>
                  <a:pt x="3521" y="1443"/>
                  <a:pt x="3521" y="1443"/>
                  <a:pt x="3521" y="1443"/>
                </a:cubicBezTo>
                <a:cubicBezTo>
                  <a:pt x="3503" y="1443"/>
                  <a:pt x="3503" y="1443"/>
                  <a:pt x="3503" y="1443"/>
                </a:cubicBezTo>
                <a:lnTo>
                  <a:pt x="3503" y="1460"/>
                </a:lnTo>
                <a:close/>
                <a:moveTo>
                  <a:pt x="3572" y="1460"/>
                </a:moveTo>
                <a:cubicBezTo>
                  <a:pt x="3589" y="1460"/>
                  <a:pt x="3589" y="1460"/>
                  <a:pt x="3589" y="1460"/>
                </a:cubicBezTo>
                <a:cubicBezTo>
                  <a:pt x="3589" y="1443"/>
                  <a:pt x="3589" y="1443"/>
                  <a:pt x="3589" y="1443"/>
                </a:cubicBezTo>
                <a:cubicBezTo>
                  <a:pt x="3572" y="1443"/>
                  <a:pt x="3572" y="1443"/>
                  <a:pt x="3572" y="1443"/>
                </a:cubicBezTo>
                <a:lnTo>
                  <a:pt x="3572" y="1460"/>
                </a:lnTo>
                <a:close/>
                <a:moveTo>
                  <a:pt x="3675" y="1460"/>
                </a:moveTo>
                <a:cubicBezTo>
                  <a:pt x="3692" y="1460"/>
                  <a:pt x="3692" y="1460"/>
                  <a:pt x="3692" y="1460"/>
                </a:cubicBezTo>
                <a:cubicBezTo>
                  <a:pt x="3692" y="1443"/>
                  <a:pt x="3692" y="1443"/>
                  <a:pt x="3692" y="1443"/>
                </a:cubicBezTo>
                <a:cubicBezTo>
                  <a:pt x="3675" y="1443"/>
                  <a:pt x="3675" y="1443"/>
                  <a:pt x="3675" y="1443"/>
                </a:cubicBezTo>
                <a:lnTo>
                  <a:pt x="3675" y="1460"/>
                </a:lnTo>
                <a:close/>
                <a:moveTo>
                  <a:pt x="3710" y="1460"/>
                </a:moveTo>
                <a:cubicBezTo>
                  <a:pt x="3727" y="1460"/>
                  <a:pt x="3727" y="1460"/>
                  <a:pt x="3727" y="1460"/>
                </a:cubicBezTo>
                <a:cubicBezTo>
                  <a:pt x="3727" y="1443"/>
                  <a:pt x="3727" y="1443"/>
                  <a:pt x="3727" y="1443"/>
                </a:cubicBezTo>
                <a:cubicBezTo>
                  <a:pt x="3710" y="1443"/>
                  <a:pt x="3710" y="1443"/>
                  <a:pt x="3710" y="1443"/>
                </a:cubicBezTo>
                <a:lnTo>
                  <a:pt x="3710" y="1460"/>
                </a:lnTo>
                <a:close/>
                <a:moveTo>
                  <a:pt x="3744" y="1460"/>
                </a:moveTo>
                <a:cubicBezTo>
                  <a:pt x="3761" y="1460"/>
                  <a:pt x="3761" y="1460"/>
                  <a:pt x="3761" y="1460"/>
                </a:cubicBezTo>
                <a:cubicBezTo>
                  <a:pt x="3761" y="1443"/>
                  <a:pt x="3761" y="1443"/>
                  <a:pt x="3761" y="1443"/>
                </a:cubicBezTo>
                <a:cubicBezTo>
                  <a:pt x="3744" y="1443"/>
                  <a:pt x="3744" y="1443"/>
                  <a:pt x="3744" y="1443"/>
                </a:cubicBezTo>
                <a:lnTo>
                  <a:pt x="3744" y="1460"/>
                </a:lnTo>
                <a:close/>
                <a:moveTo>
                  <a:pt x="3435" y="1494"/>
                </a:moveTo>
                <a:cubicBezTo>
                  <a:pt x="3452" y="1494"/>
                  <a:pt x="3452" y="1494"/>
                  <a:pt x="3452" y="1494"/>
                </a:cubicBezTo>
                <a:cubicBezTo>
                  <a:pt x="3452" y="1477"/>
                  <a:pt x="3452" y="1477"/>
                  <a:pt x="3452" y="1477"/>
                </a:cubicBezTo>
                <a:cubicBezTo>
                  <a:pt x="3435" y="1477"/>
                  <a:pt x="3435" y="1477"/>
                  <a:pt x="3435" y="1477"/>
                </a:cubicBezTo>
                <a:lnTo>
                  <a:pt x="3435" y="1494"/>
                </a:lnTo>
                <a:close/>
                <a:moveTo>
                  <a:pt x="3503" y="1494"/>
                </a:moveTo>
                <a:cubicBezTo>
                  <a:pt x="3521" y="1494"/>
                  <a:pt x="3521" y="1494"/>
                  <a:pt x="3521" y="1494"/>
                </a:cubicBezTo>
                <a:cubicBezTo>
                  <a:pt x="3521" y="1477"/>
                  <a:pt x="3521" y="1477"/>
                  <a:pt x="3521" y="1477"/>
                </a:cubicBezTo>
                <a:cubicBezTo>
                  <a:pt x="3503" y="1477"/>
                  <a:pt x="3503" y="1477"/>
                  <a:pt x="3503" y="1477"/>
                </a:cubicBezTo>
                <a:lnTo>
                  <a:pt x="3503" y="1494"/>
                </a:lnTo>
                <a:close/>
                <a:moveTo>
                  <a:pt x="3572" y="1494"/>
                </a:moveTo>
                <a:cubicBezTo>
                  <a:pt x="3589" y="1494"/>
                  <a:pt x="3589" y="1494"/>
                  <a:pt x="3589" y="1494"/>
                </a:cubicBezTo>
                <a:cubicBezTo>
                  <a:pt x="3589" y="1477"/>
                  <a:pt x="3589" y="1477"/>
                  <a:pt x="3589" y="1477"/>
                </a:cubicBezTo>
                <a:cubicBezTo>
                  <a:pt x="3572" y="1477"/>
                  <a:pt x="3572" y="1477"/>
                  <a:pt x="3572" y="1477"/>
                </a:cubicBezTo>
                <a:lnTo>
                  <a:pt x="3572" y="1494"/>
                </a:lnTo>
                <a:close/>
                <a:moveTo>
                  <a:pt x="3744" y="1494"/>
                </a:moveTo>
                <a:cubicBezTo>
                  <a:pt x="3761" y="1494"/>
                  <a:pt x="3761" y="1494"/>
                  <a:pt x="3761" y="1494"/>
                </a:cubicBezTo>
                <a:cubicBezTo>
                  <a:pt x="3761" y="1477"/>
                  <a:pt x="3761" y="1477"/>
                  <a:pt x="3761" y="1477"/>
                </a:cubicBezTo>
                <a:cubicBezTo>
                  <a:pt x="3744" y="1477"/>
                  <a:pt x="3744" y="1477"/>
                  <a:pt x="3744" y="1477"/>
                </a:cubicBezTo>
                <a:lnTo>
                  <a:pt x="3744" y="1494"/>
                </a:lnTo>
                <a:close/>
                <a:moveTo>
                  <a:pt x="3366" y="1220"/>
                </a:moveTo>
                <a:cubicBezTo>
                  <a:pt x="3383" y="1220"/>
                  <a:pt x="3383" y="1220"/>
                  <a:pt x="3383" y="1220"/>
                </a:cubicBezTo>
                <a:cubicBezTo>
                  <a:pt x="3383" y="1203"/>
                  <a:pt x="3383" y="1203"/>
                  <a:pt x="3383" y="1203"/>
                </a:cubicBezTo>
                <a:cubicBezTo>
                  <a:pt x="3366" y="1203"/>
                  <a:pt x="3366" y="1203"/>
                  <a:pt x="3366" y="1203"/>
                </a:cubicBezTo>
                <a:lnTo>
                  <a:pt x="3366" y="1220"/>
                </a:lnTo>
                <a:close/>
                <a:moveTo>
                  <a:pt x="3366" y="1254"/>
                </a:moveTo>
                <a:cubicBezTo>
                  <a:pt x="3383" y="1254"/>
                  <a:pt x="3383" y="1254"/>
                  <a:pt x="3383" y="1254"/>
                </a:cubicBezTo>
                <a:cubicBezTo>
                  <a:pt x="3383" y="1237"/>
                  <a:pt x="3383" y="1237"/>
                  <a:pt x="3383" y="1237"/>
                </a:cubicBezTo>
                <a:cubicBezTo>
                  <a:pt x="3366" y="1237"/>
                  <a:pt x="3366" y="1237"/>
                  <a:pt x="3366" y="1237"/>
                </a:cubicBezTo>
                <a:lnTo>
                  <a:pt x="3366" y="1254"/>
                </a:lnTo>
                <a:close/>
                <a:moveTo>
                  <a:pt x="3400" y="1254"/>
                </a:moveTo>
                <a:cubicBezTo>
                  <a:pt x="3418" y="1254"/>
                  <a:pt x="3418" y="1254"/>
                  <a:pt x="3418" y="1254"/>
                </a:cubicBezTo>
                <a:cubicBezTo>
                  <a:pt x="3418" y="1237"/>
                  <a:pt x="3418" y="1237"/>
                  <a:pt x="3418" y="1237"/>
                </a:cubicBezTo>
                <a:cubicBezTo>
                  <a:pt x="3400" y="1237"/>
                  <a:pt x="3400" y="1237"/>
                  <a:pt x="3400" y="1237"/>
                </a:cubicBezTo>
                <a:lnTo>
                  <a:pt x="3400" y="1254"/>
                </a:lnTo>
                <a:close/>
                <a:moveTo>
                  <a:pt x="3400" y="1426"/>
                </a:moveTo>
                <a:cubicBezTo>
                  <a:pt x="3418" y="1426"/>
                  <a:pt x="3418" y="1426"/>
                  <a:pt x="3418" y="1426"/>
                </a:cubicBezTo>
                <a:cubicBezTo>
                  <a:pt x="3418" y="1409"/>
                  <a:pt x="3418" y="1409"/>
                  <a:pt x="3418" y="1409"/>
                </a:cubicBezTo>
                <a:cubicBezTo>
                  <a:pt x="3400" y="1409"/>
                  <a:pt x="3400" y="1409"/>
                  <a:pt x="3400" y="1409"/>
                </a:cubicBezTo>
                <a:lnTo>
                  <a:pt x="3400" y="1426"/>
                </a:lnTo>
                <a:close/>
                <a:moveTo>
                  <a:pt x="3710" y="1529"/>
                </a:moveTo>
                <a:cubicBezTo>
                  <a:pt x="3727" y="1529"/>
                  <a:pt x="3727" y="1529"/>
                  <a:pt x="3727" y="1529"/>
                </a:cubicBezTo>
                <a:cubicBezTo>
                  <a:pt x="3727" y="1512"/>
                  <a:pt x="3727" y="1512"/>
                  <a:pt x="3727" y="1512"/>
                </a:cubicBezTo>
                <a:cubicBezTo>
                  <a:pt x="3710" y="1512"/>
                  <a:pt x="3710" y="1512"/>
                  <a:pt x="3710" y="1512"/>
                </a:cubicBezTo>
                <a:lnTo>
                  <a:pt x="3710" y="1529"/>
                </a:lnTo>
                <a:close/>
                <a:moveTo>
                  <a:pt x="3744" y="1529"/>
                </a:moveTo>
                <a:cubicBezTo>
                  <a:pt x="3761" y="1529"/>
                  <a:pt x="3761" y="1529"/>
                  <a:pt x="3761" y="1529"/>
                </a:cubicBezTo>
                <a:cubicBezTo>
                  <a:pt x="3761" y="1512"/>
                  <a:pt x="3761" y="1512"/>
                  <a:pt x="3761" y="1512"/>
                </a:cubicBezTo>
                <a:cubicBezTo>
                  <a:pt x="3744" y="1512"/>
                  <a:pt x="3744" y="1512"/>
                  <a:pt x="3744" y="1512"/>
                </a:cubicBezTo>
                <a:lnTo>
                  <a:pt x="3744" y="1529"/>
                </a:lnTo>
                <a:close/>
                <a:moveTo>
                  <a:pt x="3538" y="1563"/>
                </a:moveTo>
                <a:cubicBezTo>
                  <a:pt x="3555" y="1563"/>
                  <a:pt x="3555" y="1563"/>
                  <a:pt x="3555" y="1563"/>
                </a:cubicBezTo>
                <a:cubicBezTo>
                  <a:pt x="3555" y="1546"/>
                  <a:pt x="3555" y="1546"/>
                  <a:pt x="3555" y="1546"/>
                </a:cubicBezTo>
                <a:cubicBezTo>
                  <a:pt x="3538" y="1546"/>
                  <a:pt x="3538" y="1546"/>
                  <a:pt x="3538" y="1546"/>
                </a:cubicBezTo>
                <a:lnTo>
                  <a:pt x="3538" y="1563"/>
                </a:lnTo>
                <a:close/>
                <a:moveTo>
                  <a:pt x="3572" y="1563"/>
                </a:moveTo>
                <a:cubicBezTo>
                  <a:pt x="3589" y="1563"/>
                  <a:pt x="3589" y="1563"/>
                  <a:pt x="3589" y="1563"/>
                </a:cubicBezTo>
                <a:cubicBezTo>
                  <a:pt x="3589" y="1546"/>
                  <a:pt x="3589" y="1546"/>
                  <a:pt x="3589" y="1546"/>
                </a:cubicBezTo>
                <a:cubicBezTo>
                  <a:pt x="3572" y="1546"/>
                  <a:pt x="3572" y="1546"/>
                  <a:pt x="3572" y="1546"/>
                </a:cubicBezTo>
                <a:lnTo>
                  <a:pt x="3572" y="1563"/>
                </a:lnTo>
                <a:close/>
                <a:moveTo>
                  <a:pt x="3607" y="1563"/>
                </a:moveTo>
                <a:cubicBezTo>
                  <a:pt x="3624" y="1563"/>
                  <a:pt x="3624" y="1563"/>
                  <a:pt x="3624" y="1563"/>
                </a:cubicBezTo>
                <a:cubicBezTo>
                  <a:pt x="3624" y="1546"/>
                  <a:pt x="3624" y="1546"/>
                  <a:pt x="3624" y="1546"/>
                </a:cubicBezTo>
                <a:cubicBezTo>
                  <a:pt x="3607" y="1546"/>
                  <a:pt x="3607" y="1546"/>
                  <a:pt x="3607" y="1546"/>
                </a:cubicBezTo>
                <a:lnTo>
                  <a:pt x="3607" y="1563"/>
                </a:lnTo>
                <a:close/>
                <a:moveTo>
                  <a:pt x="3710" y="1597"/>
                </a:moveTo>
                <a:cubicBezTo>
                  <a:pt x="3727" y="1597"/>
                  <a:pt x="3727" y="1597"/>
                  <a:pt x="3727" y="1597"/>
                </a:cubicBezTo>
                <a:cubicBezTo>
                  <a:pt x="3727" y="1580"/>
                  <a:pt x="3727" y="1580"/>
                  <a:pt x="3727" y="1580"/>
                </a:cubicBezTo>
                <a:cubicBezTo>
                  <a:pt x="3710" y="1580"/>
                  <a:pt x="3710" y="1580"/>
                  <a:pt x="3710" y="1580"/>
                </a:cubicBezTo>
                <a:lnTo>
                  <a:pt x="3710" y="1597"/>
                </a:lnTo>
                <a:close/>
                <a:moveTo>
                  <a:pt x="3744" y="1597"/>
                </a:moveTo>
                <a:cubicBezTo>
                  <a:pt x="3761" y="1597"/>
                  <a:pt x="3761" y="1597"/>
                  <a:pt x="3761" y="1597"/>
                </a:cubicBezTo>
                <a:cubicBezTo>
                  <a:pt x="3761" y="1580"/>
                  <a:pt x="3761" y="1580"/>
                  <a:pt x="3761" y="1580"/>
                </a:cubicBezTo>
                <a:cubicBezTo>
                  <a:pt x="3744" y="1580"/>
                  <a:pt x="3744" y="1580"/>
                  <a:pt x="3744" y="1580"/>
                </a:cubicBezTo>
                <a:lnTo>
                  <a:pt x="3744" y="1597"/>
                </a:lnTo>
                <a:close/>
                <a:moveTo>
                  <a:pt x="4534" y="430"/>
                </a:moveTo>
                <a:cubicBezTo>
                  <a:pt x="4551" y="430"/>
                  <a:pt x="4551" y="430"/>
                  <a:pt x="4551" y="430"/>
                </a:cubicBezTo>
                <a:cubicBezTo>
                  <a:pt x="4551" y="413"/>
                  <a:pt x="4551" y="413"/>
                  <a:pt x="4551" y="413"/>
                </a:cubicBezTo>
                <a:cubicBezTo>
                  <a:pt x="4534" y="413"/>
                  <a:pt x="4534" y="413"/>
                  <a:pt x="4534" y="413"/>
                </a:cubicBezTo>
                <a:lnTo>
                  <a:pt x="4534" y="430"/>
                </a:lnTo>
                <a:close/>
                <a:moveTo>
                  <a:pt x="4499" y="464"/>
                </a:moveTo>
                <a:cubicBezTo>
                  <a:pt x="4516" y="464"/>
                  <a:pt x="4516" y="464"/>
                  <a:pt x="4516" y="464"/>
                </a:cubicBezTo>
                <a:cubicBezTo>
                  <a:pt x="4516" y="447"/>
                  <a:pt x="4516" y="447"/>
                  <a:pt x="4516" y="447"/>
                </a:cubicBezTo>
                <a:cubicBezTo>
                  <a:pt x="4499" y="447"/>
                  <a:pt x="4499" y="447"/>
                  <a:pt x="4499" y="447"/>
                </a:cubicBezTo>
                <a:lnTo>
                  <a:pt x="4499" y="464"/>
                </a:lnTo>
                <a:close/>
                <a:moveTo>
                  <a:pt x="4568" y="464"/>
                </a:moveTo>
                <a:cubicBezTo>
                  <a:pt x="4585" y="464"/>
                  <a:pt x="4585" y="464"/>
                  <a:pt x="4585" y="464"/>
                </a:cubicBezTo>
                <a:cubicBezTo>
                  <a:pt x="4585" y="447"/>
                  <a:pt x="4585" y="447"/>
                  <a:pt x="4585" y="447"/>
                </a:cubicBezTo>
                <a:cubicBezTo>
                  <a:pt x="4568" y="447"/>
                  <a:pt x="4568" y="447"/>
                  <a:pt x="4568" y="447"/>
                </a:cubicBezTo>
                <a:lnTo>
                  <a:pt x="4568" y="464"/>
                </a:lnTo>
                <a:close/>
                <a:moveTo>
                  <a:pt x="4602" y="464"/>
                </a:moveTo>
                <a:cubicBezTo>
                  <a:pt x="4620" y="464"/>
                  <a:pt x="4620" y="464"/>
                  <a:pt x="4620" y="464"/>
                </a:cubicBezTo>
                <a:cubicBezTo>
                  <a:pt x="4620" y="447"/>
                  <a:pt x="4620" y="447"/>
                  <a:pt x="4620" y="447"/>
                </a:cubicBezTo>
                <a:cubicBezTo>
                  <a:pt x="4602" y="447"/>
                  <a:pt x="4602" y="447"/>
                  <a:pt x="4602" y="447"/>
                </a:cubicBezTo>
                <a:lnTo>
                  <a:pt x="4602" y="464"/>
                </a:lnTo>
                <a:close/>
                <a:moveTo>
                  <a:pt x="4431" y="498"/>
                </a:moveTo>
                <a:cubicBezTo>
                  <a:pt x="4448" y="498"/>
                  <a:pt x="4448" y="498"/>
                  <a:pt x="4448" y="498"/>
                </a:cubicBezTo>
                <a:cubicBezTo>
                  <a:pt x="4448" y="481"/>
                  <a:pt x="4448" y="481"/>
                  <a:pt x="4448" y="481"/>
                </a:cubicBezTo>
                <a:cubicBezTo>
                  <a:pt x="4431" y="481"/>
                  <a:pt x="4431" y="481"/>
                  <a:pt x="4431" y="481"/>
                </a:cubicBezTo>
                <a:lnTo>
                  <a:pt x="4431" y="498"/>
                </a:lnTo>
                <a:close/>
                <a:moveTo>
                  <a:pt x="4465" y="498"/>
                </a:moveTo>
                <a:cubicBezTo>
                  <a:pt x="4482" y="498"/>
                  <a:pt x="4482" y="498"/>
                  <a:pt x="4482" y="498"/>
                </a:cubicBezTo>
                <a:cubicBezTo>
                  <a:pt x="4482" y="481"/>
                  <a:pt x="4482" y="481"/>
                  <a:pt x="4482" y="481"/>
                </a:cubicBezTo>
                <a:cubicBezTo>
                  <a:pt x="4465" y="481"/>
                  <a:pt x="4465" y="481"/>
                  <a:pt x="4465" y="481"/>
                </a:cubicBezTo>
                <a:lnTo>
                  <a:pt x="4465" y="498"/>
                </a:lnTo>
                <a:close/>
                <a:moveTo>
                  <a:pt x="4568" y="498"/>
                </a:moveTo>
                <a:cubicBezTo>
                  <a:pt x="4585" y="498"/>
                  <a:pt x="4585" y="498"/>
                  <a:pt x="4585" y="498"/>
                </a:cubicBezTo>
                <a:cubicBezTo>
                  <a:pt x="4585" y="481"/>
                  <a:pt x="4585" y="481"/>
                  <a:pt x="4585" y="481"/>
                </a:cubicBezTo>
                <a:cubicBezTo>
                  <a:pt x="4568" y="481"/>
                  <a:pt x="4568" y="481"/>
                  <a:pt x="4568" y="481"/>
                </a:cubicBezTo>
                <a:lnTo>
                  <a:pt x="4568" y="498"/>
                </a:lnTo>
                <a:close/>
                <a:moveTo>
                  <a:pt x="4431" y="533"/>
                </a:moveTo>
                <a:cubicBezTo>
                  <a:pt x="4448" y="533"/>
                  <a:pt x="4448" y="533"/>
                  <a:pt x="4448" y="533"/>
                </a:cubicBezTo>
                <a:cubicBezTo>
                  <a:pt x="4448" y="516"/>
                  <a:pt x="4448" y="516"/>
                  <a:pt x="4448" y="516"/>
                </a:cubicBezTo>
                <a:cubicBezTo>
                  <a:pt x="4431" y="516"/>
                  <a:pt x="4431" y="516"/>
                  <a:pt x="4431" y="516"/>
                </a:cubicBezTo>
                <a:lnTo>
                  <a:pt x="4431" y="533"/>
                </a:lnTo>
                <a:close/>
                <a:moveTo>
                  <a:pt x="4465" y="533"/>
                </a:moveTo>
                <a:cubicBezTo>
                  <a:pt x="4482" y="533"/>
                  <a:pt x="4482" y="533"/>
                  <a:pt x="4482" y="533"/>
                </a:cubicBezTo>
                <a:cubicBezTo>
                  <a:pt x="4482" y="516"/>
                  <a:pt x="4482" y="516"/>
                  <a:pt x="4482" y="516"/>
                </a:cubicBezTo>
                <a:cubicBezTo>
                  <a:pt x="4465" y="516"/>
                  <a:pt x="4465" y="516"/>
                  <a:pt x="4465" y="516"/>
                </a:cubicBezTo>
                <a:lnTo>
                  <a:pt x="4465" y="533"/>
                </a:lnTo>
                <a:close/>
                <a:moveTo>
                  <a:pt x="4259" y="533"/>
                </a:moveTo>
                <a:cubicBezTo>
                  <a:pt x="4276" y="533"/>
                  <a:pt x="4276" y="533"/>
                  <a:pt x="4276" y="533"/>
                </a:cubicBezTo>
                <a:cubicBezTo>
                  <a:pt x="4276" y="516"/>
                  <a:pt x="4276" y="516"/>
                  <a:pt x="4276" y="516"/>
                </a:cubicBezTo>
                <a:cubicBezTo>
                  <a:pt x="4259" y="516"/>
                  <a:pt x="4259" y="516"/>
                  <a:pt x="4259" y="516"/>
                </a:cubicBezTo>
                <a:lnTo>
                  <a:pt x="4259" y="533"/>
                </a:lnTo>
                <a:close/>
                <a:moveTo>
                  <a:pt x="4293" y="533"/>
                </a:moveTo>
                <a:cubicBezTo>
                  <a:pt x="4310" y="533"/>
                  <a:pt x="4310" y="533"/>
                  <a:pt x="4310" y="533"/>
                </a:cubicBezTo>
                <a:cubicBezTo>
                  <a:pt x="4310" y="516"/>
                  <a:pt x="4310" y="516"/>
                  <a:pt x="4310" y="516"/>
                </a:cubicBezTo>
                <a:cubicBezTo>
                  <a:pt x="4293" y="516"/>
                  <a:pt x="4293" y="516"/>
                  <a:pt x="4293" y="516"/>
                </a:cubicBezTo>
                <a:lnTo>
                  <a:pt x="4293" y="533"/>
                </a:lnTo>
                <a:close/>
                <a:moveTo>
                  <a:pt x="4242" y="550"/>
                </a:moveTo>
                <a:cubicBezTo>
                  <a:pt x="4225" y="550"/>
                  <a:pt x="4225" y="550"/>
                  <a:pt x="4225" y="550"/>
                </a:cubicBezTo>
                <a:cubicBezTo>
                  <a:pt x="4225" y="567"/>
                  <a:pt x="4225" y="567"/>
                  <a:pt x="4225" y="567"/>
                </a:cubicBezTo>
                <a:cubicBezTo>
                  <a:pt x="4242" y="567"/>
                  <a:pt x="4242" y="567"/>
                  <a:pt x="4242" y="567"/>
                </a:cubicBezTo>
                <a:lnTo>
                  <a:pt x="4242" y="550"/>
                </a:lnTo>
                <a:close/>
                <a:moveTo>
                  <a:pt x="4259" y="567"/>
                </a:moveTo>
                <a:cubicBezTo>
                  <a:pt x="4276" y="567"/>
                  <a:pt x="4276" y="567"/>
                  <a:pt x="4276" y="567"/>
                </a:cubicBezTo>
                <a:cubicBezTo>
                  <a:pt x="4276" y="550"/>
                  <a:pt x="4276" y="550"/>
                  <a:pt x="4276" y="550"/>
                </a:cubicBezTo>
                <a:cubicBezTo>
                  <a:pt x="4259" y="550"/>
                  <a:pt x="4259" y="550"/>
                  <a:pt x="4259" y="550"/>
                </a:cubicBezTo>
                <a:lnTo>
                  <a:pt x="4259" y="567"/>
                </a:lnTo>
                <a:close/>
                <a:moveTo>
                  <a:pt x="4362" y="567"/>
                </a:moveTo>
                <a:cubicBezTo>
                  <a:pt x="4379" y="567"/>
                  <a:pt x="4379" y="567"/>
                  <a:pt x="4379" y="567"/>
                </a:cubicBezTo>
                <a:cubicBezTo>
                  <a:pt x="4379" y="550"/>
                  <a:pt x="4379" y="550"/>
                  <a:pt x="4379" y="550"/>
                </a:cubicBezTo>
                <a:cubicBezTo>
                  <a:pt x="4362" y="550"/>
                  <a:pt x="4362" y="550"/>
                  <a:pt x="4362" y="550"/>
                </a:cubicBezTo>
                <a:lnTo>
                  <a:pt x="4362" y="567"/>
                </a:lnTo>
                <a:close/>
                <a:moveTo>
                  <a:pt x="4104" y="584"/>
                </a:moveTo>
                <a:cubicBezTo>
                  <a:pt x="4087" y="584"/>
                  <a:pt x="4087" y="584"/>
                  <a:pt x="4087" y="584"/>
                </a:cubicBezTo>
                <a:cubicBezTo>
                  <a:pt x="4087" y="601"/>
                  <a:pt x="4087" y="601"/>
                  <a:pt x="4087" y="601"/>
                </a:cubicBezTo>
                <a:cubicBezTo>
                  <a:pt x="4104" y="601"/>
                  <a:pt x="4104" y="601"/>
                  <a:pt x="4104" y="601"/>
                </a:cubicBezTo>
                <a:lnTo>
                  <a:pt x="4104" y="584"/>
                </a:lnTo>
                <a:close/>
                <a:moveTo>
                  <a:pt x="4122" y="601"/>
                </a:moveTo>
                <a:cubicBezTo>
                  <a:pt x="4139" y="601"/>
                  <a:pt x="4139" y="601"/>
                  <a:pt x="4139" y="601"/>
                </a:cubicBezTo>
                <a:cubicBezTo>
                  <a:pt x="4139" y="584"/>
                  <a:pt x="4139" y="584"/>
                  <a:pt x="4139" y="584"/>
                </a:cubicBezTo>
                <a:cubicBezTo>
                  <a:pt x="4122" y="584"/>
                  <a:pt x="4122" y="584"/>
                  <a:pt x="4122" y="584"/>
                </a:cubicBezTo>
                <a:lnTo>
                  <a:pt x="4122" y="601"/>
                </a:lnTo>
                <a:close/>
                <a:moveTo>
                  <a:pt x="4156" y="601"/>
                </a:moveTo>
                <a:cubicBezTo>
                  <a:pt x="4173" y="601"/>
                  <a:pt x="4173" y="601"/>
                  <a:pt x="4173" y="601"/>
                </a:cubicBezTo>
                <a:cubicBezTo>
                  <a:pt x="4173" y="584"/>
                  <a:pt x="4173" y="584"/>
                  <a:pt x="4173" y="584"/>
                </a:cubicBezTo>
                <a:cubicBezTo>
                  <a:pt x="4156" y="584"/>
                  <a:pt x="4156" y="584"/>
                  <a:pt x="4156" y="584"/>
                </a:cubicBezTo>
                <a:lnTo>
                  <a:pt x="4156" y="601"/>
                </a:lnTo>
                <a:close/>
                <a:moveTo>
                  <a:pt x="4225" y="601"/>
                </a:moveTo>
                <a:cubicBezTo>
                  <a:pt x="4242" y="601"/>
                  <a:pt x="4242" y="601"/>
                  <a:pt x="4242" y="601"/>
                </a:cubicBezTo>
                <a:cubicBezTo>
                  <a:pt x="4242" y="584"/>
                  <a:pt x="4242" y="584"/>
                  <a:pt x="4242" y="584"/>
                </a:cubicBezTo>
                <a:cubicBezTo>
                  <a:pt x="4225" y="584"/>
                  <a:pt x="4225" y="584"/>
                  <a:pt x="4225" y="584"/>
                </a:cubicBezTo>
                <a:lnTo>
                  <a:pt x="4225" y="601"/>
                </a:lnTo>
                <a:close/>
                <a:moveTo>
                  <a:pt x="4259" y="601"/>
                </a:moveTo>
                <a:cubicBezTo>
                  <a:pt x="4276" y="601"/>
                  <a:pt x="4276" y="601"/>
                  <a:pt x="4276" y="601"/>
                </a:cubicBezTo>
                <a:cubicBezTo>
                  <a:pt x="4276" y="584"/>
                  <a:pt x="4276" y="584"/>
                  <a:pt x="4276" y="584"/>
                </a:cubicBezTo>
                <a:cubicBezTo>
                  <a:pt x="4259" y="584"/>
                  <a:pt x="4259" y="584"/>
                  <a:pt x="4259" y="584"/>
                </a:cubicBezTo>
                <a:lnTo>
                  <a:pt x="4259" y="601"/>
                </a:lnTo>
                <a:close/>
                <a:moveTo>
                  <a:pt x="4259" y="636"/>
                </a:moveTo>
                <a:cubicBezTo>
                  <a:pt x="4276" y="636"/>
                  <a:pt x="4276" y="636"/>
                  <a:pt x="4276" y="636"/>
                </a:cubicBezTo>
                <a:cubicBezTo>
                  <a:pt x="4276" y="619"/>
                  <a:pt x="4276" y="619"/>
                  <a:pt x="4276" y="619"/>
                </a:cubicBezTo>
                <a:cubicBezTo>
                  <a:pt x="4259" y="619"/>
                  <a:pt x="4259" y="619"/>
                  <a:pt x="4259" y="619"/>
                </a:cubicBezTo>
                <a:lnTo>
                  <a:pt x="4259" y="636"/>
                </a:lnTo>
                <a:close/>
                <a:moveTo>
                  <a:pt x="4293" y="670"/>
                </a:moveTo>
                <a:cubicBezTo>
                  <a:pt x="4310" y="670"/>
                  <a:pt x="4310" y="670"/>
                  <a:pt x="4310" y="670"/>
                </a:cubicBezTo>
                <a:cubicBezTo>
                  <a:pt x="4310" y="653"/>
                  <a:pt x="4310" y="653"/>
                  <a:pt x="4310" y="653"/>
                </a:cubicBezTo>
                <a:cubicBezTo>
                  <a:pt x="4293" y="653"/>
                  <a:pt x="4293" y="653"/>
                  <a:pt x="4293" y="653"/>
                </a:cubicBezTo>
                <a:lnTo>
                  <a:pt x="4293" y="670"/>
                </a:lnTo>
                <a:close/>
                <a:moveTo>
                  <a:pt x="4242" y="687"/>
                </a:moveTo>
                <a:cubicBezTo>
                  <a:pt x="4225" y="687"/>
                  <a:pt x="4225" y="687"/>
                  <a:pt x="4225" y="687"/>
                </a:cubicBezTo>
                <a:cubicBezTo>
                  <a:pt x="4225" y="704"/>
                  <a:pt x="4225" y="704"/>
                  <a:pt x="4225" y="704"/>
                </a:cubicBezTo>
                <a:cubicBezTo>
                  <a:pt x="4242" y="704"/>
                  <a:pt x="4242" y="704"/>
                  <a:pt x="4242" y="704"/>
                </a:cubicBezTo>
                <a:lnTo>
                  <a:pt x="4242" y="687"/>
                </a:lnTo>
                <a:close/>
                <a:moveTo>
                  <a:pt x="4190" y="739"/>
                </a:moveTo>
                <a:cubicBezTo>
                  <a:pt x="4207" y="739"/>
                  <a:pt x="4207" y="739"/>
                  <a:pt x="4207" y="739"/>
                </a:cubicBezTo>
                <a:cubicBezTo>
                  <a:pt x="4207" y="722"/>
                  <a:pt x="4207" y="722"/>
                  <a:pt x="4207" y="722"/>
                </a:cubicBezTo>
                <a:cubicBezTo>
                  <a:pt x="4190" y="722"/>
                  <a:pt x="4190" y="722"/>
                  <a:pt x="4190" y="722"/>
                </a:cubicBezTo>
                <a:lnTo>
                  <a:pt x="4190" y="739"/>
                </a:lnTo>
                <a:close/>
                <a:moveTo>
                  <a:pt x="4173" y="756"/>
                </a:moveTo>
                <a:cubicBezTo>
                  <a:pt x="4156" y="756"/>
                  <a:pt x="4156" y="756"/>
                  <a:pt x="4156" y="756"/>
                </a:cubicBezTo>
                <a:cubicBezTo>
                  <a:pt x="4156" y="773"/>
                  <a:pt x="4156" y="773"/>
                  <a:pt x="4156" y="773"/>
                </a:cubicBezTo>
                <a:cubicBezTo>
                  <a:pt x="4173" y="773"/>
                  <a:pt x="4173" y="773"/>
                  <a:pt x="4173" y="773"/>
                </a:cubicBezTo>
                <a:lnTo>
                  <a:pt x="4173" y="756"/>
                </a:lnTo>
                <a:close/>
                <a:moveTo>
                  <a:pt x="4087" y="842"/>
                </a:moveTo>
                <a:cubicBezTo>
                  <a:pt x="4104" y="842"/>
                  <a:pt x="4104" y="842"/>
                  <a:pt x="4104" y="842"/>
                </a:cubicBezTo>
                <a:cubicBezTo>
                  <a:pt x="4104" y="825"/>
                  <a:pt x="4104" y="825"/>
                  <a:pt x="4104" y="825"/>
                </a:cubicBezTo>
                <a:cubicBezTo>
                  <a:pt x="4087" y="825"/>
                  <a:pt x="4087" y="825"/>
                  <a:pt x="4087" y="825"/>
                </a:cubicBezTo>
                <a:lnTo>
                  <a:pt x="4087" y="842"/>
                </a:lnTo>
                <a:close/>
                <a:moveTo>
                  <a:pt x="3984" y="601"/>
                </a:moveTo>
                <a:cubicBezTo>
                  <a:pt x="4001" y="601"/>
                  <a:pt x="4001" y="601"/>
                  <a:pt x="4001" y="601"/>
                </a:cubicBezTo>
                <a:cubicBezTo>
                  <a:pt x="4001" y="584"/>
                  <a:pt x="4001" y="584"/>
                  <a:pt x="4001" y="584"/>
                </a:cubicBezTo>
                <a:cubicBezTo>
                  <a:pt x="3984" y="584"/>
                  <a:pt x="3984" y="584"/>
                  <a:pt x="3984" y="584"/>
                </a:cubicBezTo>
                <a:lnTo>
                  <a:pt x="3984" y="601"/>
                </a:lnTo>
                <a:close/>
                <a:moveTo>
                  <a:pt x="4036" y="584"/>
                </a:moveTo>
                <a:cubicBezTo>
                  <a:pt x="4019" y="584"/>
                  <a:pt x="4019" y="584"/>
                  <a:pt x="4019" y="584"/>
                </a:cubicBezTo>
                <a:cubicBezTo>
                  <a:pt x="4019" y="601"/>
                  <a:pt x="4019" y="601"/>
                  <a:pt x="4019" y="601"/>
                </a:cubicBezTo>
                <a:cubicBezTo>
                  <a:pt x="4036" y="601"/>
                  <a:pt x="4036" y="601"/>
                  <a:pt x="4036" y="601"/>
                </a:cubicBezTo>
                <a:lnTo>
                  <a:pt x="4036" y="584"/>
                </a:lnTo>
                <a:close/>
                <a:moveTo>
                  <a:pt x="4053" y="601"/>
                </a:moveTo>
                <a:cubicBezTo>
                  <a:pt x="4070" y="601"/>
                  <a:pt x="4070" y="601"/>
                  <a:pt x="4070" y="601"/>
                </a:cubicBezTo>
                <a:cubicBezTo>
                  <a:pt x="4070" y="584"/>
                  <a:pt x="4070" y="584"/>
                  <a:pt x="4070" y="584"/>
                </a:cubicBezTo>
                <a:cubicBezTo>
                  <a:pt x="4053" y="584"/>
                  <a:pt x="4053" y="584"/>
                  <a:pt x="4053" y="584"/>
                </a:cubicBezTo>
                <a:lnTo>
                  <a:pt x="4053" y="601"/>
                </a:lnTo>
                <a:close/>
                <a:moveTo>
                  <a:pt x="3967" y="619"/>
                </a:moveTo>
                <a:cubicBezTo>
                  <a:pt x="3950" y="619"/>
                  <a:pt x="3950" y="619"/>
                  <a:pt x="3950" y="619"/>
                </a:cubicBezTo>
                <a:cubicBezTo>
                  <a:pt x="3950" y="636"/>
                  <a:pt x="3950" y="636"/>
                  <a:pt x="3950" y="636"/>
                </a:cubicBezTo>
                <a:cubicBezTo>
                  <a:pt x="3967" y="636"/>
                  <a:pt x="3967" y="636"/>
                  <a:pt x="3967" y="636"/>
                </a:cubicBezTo>
                <a:lnTo>
                  <a:pt x="3967" y="619"/>
                </a:lnTo>
                <a:close/>
                <a:moveTo>
                  <a:pt x="3933" y="653"/>
                </a:moveTo>
                <a:cubicBezTo>
                  <a:pt x="3915" y="653"/>
                  <a:pt x="3915" y="653"/>
                  <a:pt x="3915" y="653"/>
                </a:cubicBezTo>
                <a:cubicBezTo>
                  <a:pt x="3915" y="670"/>
                  <a:pt x="3915" y="670"/>
                  <a:pt x="3915" y="670"/>
                </a:cubicBezTo>
                <a:cubicBezTo>
                  <a:pt x="3933" y="670"/>
                  <a:pt x="3933" y="670"/>
                  <a:pt x="3933" y="670"/>
                </a:cubicBezTo>
                <a:lnTo>
                  <a:pt x="3933" y="653"/>
                </a:lnTo>
                <a:close/>
                <a:moveTo>
                  <a:pt x="3915" y="704"/>
                </a:moveTo>
                <a:cubicBezTo>
                  <a:pt x="3933" y="704"/>
                  <a:pt x="3933" y="704"/>
                  <a:pt x="3933" y="704"/>
                </a:cubicBezTo>
                <a:cubicBezTo>
                  <a:pt x="3933" y="687"/>
                  <a:pt x="3933" y="687"/>
                  <a:pt x="3933" y="687"/>
                </a:cubicBezTo>
                <a:cubicBezTo>
                  <a:pt x="3915" y="687"/>
                  <a:pt x="3915" y="687"/>
                  <a:pt x="3915" y="687"/>
                </a:cubicBezTo>
                <a:lnTo>
                  <a:pt x="3915" y="704"/>
                </a:lnTo>
                <a:close/>
                <a:moveTo>
                  <a:pt x="3950" y="704"/>
                </a:moveTo>
                <a:cubicBezTo>
                  <a:pt x="3967" y="704"/>
                  <a:pt x="3967" y="704"/>
                  <a:pt x="3967" y="704"/>
                </a:cubicBezTo>
                <a:cubicBezTo>
                  <a:pt x="3967" y="687"/>
                  <a:pt x="3967" y="687"/>
                  <a:pt x="3967" y="687"/>
                </a:cubicBezTo>
                <a:cubicBezTo>
                  <a:pt x="3950" y="687"/>
                  <a:pt x="3950" y="687"/>
                  <a:pt x="3950" y="687"/>
                </a:cubicBezTo>
                <a:lnTo>
                  <a:pt x="3950" y="704"/>
                </a:lnTo>
                <a:close/>
                <a:moveTo>
                  <a:pt x="3984" y="704"/>
                </a:moveTo>
                <a:cubicBezTo>
                  <a:pt x="4001" y="704"/>
                  <a:pt x="4001" y="704"/>
                  <a:pt x="4001" y="704"/>
                </a:cubicBezTo>
                <a:cubicBezTo>
                  <a:pt x="4001" y="687"/>
                  <a:pt x="4001" y="687"/>
                  <a:pt x="4001" y="687"/>
                </a:cubicBezTo>
                <a:cubicBezTo>
                  <a:pt x="3984" y="687"/>
                  <a:pt x="3984" y="687"/>
                  <a:pt x="3984" y="687"/>
                </a:cubicBezTo>
                <a:lnTo>
                  <a:pt x="3984" y="704"/>
                </a:lnTo>
                <a:close/>
                <a:moveTo>
                  <a:pt x="3984" y="739"/>
                </a:moveTo>
                <a:cubicBezTo>
                  <a:pt x="4001" y="739"/>
                  <a:pt x="4001" y="739"/>
                  <a:pt x="4001" y="739"/>
                </a:cubicBezTo>
                <a:cubicBezTo>
                  <a:pt x="4001" y="722"/>
                  <a:pt x="4001" y="722"/>
                  <a:pt x="4001" y="722"/>
                </a:cubicBezTo>
                <a:cubicBezTo>
                  <a:pt x="3984" y="722"/>
                  <a:pt x="3984" y="722"/>
                  <a:pt x="3984" y="722"/>
                </a:cubicBezTo>
                <a:lnTo>
                  <a:pt x="3984" y="739"/>
                </a:lnTo>
                <a:close/>
                <a:moveTo>
                  <a:pt x="4036" y="722"/>
                </a:moveTo>
                <a:cubicBezTo>
                  <a:pt x="4019" y="722"/>
                  <a:pt x="4019" y="722"/>
                  <a:pt x="4019" y="722"/>
                </a:cubicBezTo>
                <a:cubicBezTo>
                  <a:pt x="4019" y="739"/>
                  <a:pt x="4019" y="739"/>
                  <a:pt x="4019" y="739"/>
                </a:cubicBezTo>
                <a:cubicBezTo>
                  <a:pt x="4036" y="739"/>
                  <a:pt x="4036" y="739"/>
                  <a:pt x="4036" y="739"/>
                </a:cubicBezTo>
                <a:lnTo>
                  <a:pt x="4036" y="722"/>
                </a:lnTo>
                <a:close/>
                <a:moveTo>
                  <a:pt x="3984" y="773"/>
                </a:moveTo>
                <a:cubicBezTo>
                  <a:pt x="4001" y="773"/>
                  <a:pt x="4001" y="773"/>
                  <a:pt x="4001" y="773"/>
                </a:cubicBezTo>
                <a:cubicBezTo>
                  <a:pt x="4001" y="756"/>
                  <a:pt x="4001" y="756"/>
                  <a:pt x="4001" y="756"/>
                </a:cubicBezTo>
                <a:cubicBezTo>
                  <a:pt x="3984" y="756"/>
                  <a:pt x="3984" y="756"/>
                  <a:pt x="3984" y="756"/>
                </a:cubicBezTo>
                <a:lnTo>
                  <a:pt x="3984" y="773"/>
                </a:lnTo>
                <a:close/>
                <a:moveTo>
                  <a:pt x="4036" y="756"/>
                </a:moveTo>
                <a:cubicBezTo>
                  <a:pt x="4019" y="756"/>
                  <a:pt x="4019" y="756"/>
                  <a:pt x="4019" y="756"/>
                </a:cubicBezTo>
                <a:cubicBezTo>
                  <a:pt x="4019" y="773"/>
                  <a:pt x="4019" y="773"/>
                  <a:pt x="4019" y="773"/>
                </a:cubicBezTo>
                <a:cubicBezTo>
                  <a:pt x="4036" y="773"/>
                  <a:pt x="4036" y="773"/>
                  <a:pt x="4036" y="773"/>
                </a:cubicBezTo>
                <a:lnTo>
                  <a:pt x="4036" y="756"/>
                </a:lnTo>
                <a:close/>
                <a:moveTo>
                  <a:pt x="3967" y="790"/>
                </a:moveTo>
                <a:cubicBezTo>
                  <a:pt x="3950" y="790"/>
                  <a:pt x="3950" y="790"/>
                  <a:pt x="3950" y="790"/>
                </a:cubicBezTo>
                <a:cubicBezTo>
                  <a:pt x="3950" y="807"/>
                  <a:pt x="3950" y="807"/>
                  <a:pt x="3950" y="807"/>
                </a:cubicBezTo>
                <a:cubicBezTo>
                  <a:pt x="3967" y="807"/>
                  <a:pt x="3967" y="807"/>
                  <a:pt x="3967" y="807"/>
                </a:cubicBezTo>
                <a:lnTo>
                  <a:pt x="3967" y="790"/>
                </a:lnTo>
                <a:close/>
                <a:moveTo>
                  <a:pt x="3984" y="807"/>
                </a:moveTo>
                <a:cubicBezTo>
                  <a:pt x="4001" y="807"/>
                  <a:pt x="4001" y="807"/>
                  <a:pt x="4001" y="807"/>
                </a:cubicBezTo>
                <a:cubicBezTo>
                  <a:pt x="4001" y="790"/>
                  <a:pt x="4001" y="790"/>
                  <a:pt x="4001" y="790"/>
                </a:cubicBezTo>
                <a:cubicBezTo>
                  <a:pt x="3984" y="790"/>
                  <a:pt x="3984" y="790"/>
                  <a:pt x="3984" y="790"/>
                </a:cubicBezTo>
                <a:lnTo>
                  <a:pt x="3984" y="807"/>
                </a:lnTo>
                <a:close/>
                <a:moveTo>
                  <a:pt x="3933" y="825"/>
                </a:moveTo>
                <a:cubicBezTo>
                  <a:pt x="3915" y="825"/>
                  <a:pt x="3915" y="825"/>
                  <a:pt x="3915" y="825"/>
                </a:cubicBezTo>
                <a:cubicBezTo>
                  <a:pt x="3915" y="842"/>
                  <a:pt x="3915" y="842"/>
                  <a:pt x="3915" y="842"/>
                </a:cubicBezTo>
                <a:cubicBezTo>
                  <a:pt x="3933" y="842"/>
                  <a:pt x="3933" y="842"/>
                  <a:pt x="3933" y="842"/>
                </a:cubicBezTo>
                <a:lnTo>
                  <a:pt x="3933" y="825"/>
                </a:lnTo>
                <a:close/>
                <a:moveTo>
                  <a:pt x="3984" y="842"/>
                </a:moveTo>
                <a:cubicBezTo>
                  <a:pt x="4001" y="842"/>
                  <a:pt x="4001" y="842"/>
                  <a:pt x="4001" y="842"/>
                </a:cubicBezTo>
                <a:cubicBezTo>
                  <a:pt x="4001" y="825"/>
                  <a:pt x="4001" y="825"/>
                  <a:pt x="4001" y="825"/>
                </a:cubicBezTo>
                <a:cubicBezTo>
                  <a:pt x="3984" y="825"/>
                  <a:pt x="3984" y="825"/>
                  <a:pt x="3984" y="825"/>
                </a:cubicBezTo>
                <a:lnTo>
                  <a:pt x="3984" y="842"/>
                </a:lnTo>
                <a:close/>
                <a:moveTo>
                  <a:pt x="3864" y="859"/>
                </a:moveTo>
                <a:cubicBezTo>
                  <a:pt x="3847" y="859"/>
                  <a:pt x="3847" y="859"/>
                  <a:pt x="3847" y="859"/>
                </a:cubicBezTo>
                <a:cubicBezTo>
                  <a:pt x="3847" y="876"/>
                  <a:pt x="3847" y="876"/>
                  <a:pt x="3847" y="876"/>
                </a:cubicBezTo>
                <a:cubicBezTo>
                  <a:pt x="3864" y="876"/>
                  <a:pt x="3864" y="876"/>
                  <a:pt x="3864" y="876"/>
                </a:cubicBezTo>
                <a:lnTo>
                  <a:pt x="3864" y="859"/>
                </a:lnTo>
                <a:close/>
                <a:moveTo>
                  <a:pt x="3898" y="859"/>
                </a:moveTo>
                <a:cubicBezTo>
                  <a:pt x="3881" y="859"/>
                  <a:pt x="3881" y="859"/>
                  <a:pt x="3881" y="859"/>
                </a:cubicBezTo>
                <a:cubicBezTo>
                  <a:pt x="3881" y="876"/>
                  <a:pt x="3881" y="876"/>
                  <a:pt x="3881" y="876"/>
                </a:cubicBezTo>
                <a:cubicBezTo>
                  <a:pt x="3898" y="876"/>
                  <a:pt x="3898" y="876"/>
                  <a:pt x="3898" y="876"/>
                </a:cubicBezTo>
                <a:lnTo>
                  <a:pt x="3898" y="859"/>
                </a:lnTo>
                <a:close/>
                <a:moveTo>
                  <a:pt x="3984" y="876"/>
                </a:moveTo>
                <a:cubicBezTo>
                  <a:pt x="4001" y="876"/>
                  <a:pt x="4001" y="876"/>
                  <a:pt x="4001" y="876"/>
                </a:cubicBezTo>
                <a:cubicBezTo>
                  <a:pt x="4001" y="859"/>
                  <a:pt x="4001" y="859"/>
                  <a:pt x="4001" y="859"/>
                </a:cubicBezTo>
                <a:cubicBezTo>
                  <a:pt x="3984" y="859"/>
                  <a:pt x="3984" y="859"/>
                  <a:pt x="3984" y="859"/>
                </a:cubicBezTo>
                <a:lnTo>
                  <a:pt x="3984" y="876"/>
                </a:lnTo>
                <a:close/>
                <a:moveTo>
                  <a:pt x="4019" y="876"/>
                </a:moveTo>
                <a:cubicBezTo>
                  <a:pt x="4036" y="876"/>
                  <a:pt x="4036" y="876"/>
                  <a:pt x="4036" y="876"/>
                </a:cubicBezTo>
                <a:cubicBezTo>
                  <a:pt x="4036" y="859"/>
                  <a:pt x="4036" y="859"/>
                  <a:pt x="4036" y="859"/>
                </a:cubicBezTo>
                <a:cubicBezTo>
                  <a:pt x="4019" y="859"/>
                  <a:pt x="4019" y="859"/>
                  <a:pt x="4019" y="859"/>
                </a:cubicBezTo>
                <a:lnTo>
                  <a:pt x="4019" y="876"/>
                </a:lnTo>
                <a:close/>
                <a:moveTo>
                  <a:pt x="3984" y="910"/>
                </a:moveTo>
                <a:cubicBezTo>
                  <a:pt x="4001" y="910"/>
                  <a:pt x="4001" y="910"/>
                  <a:pt x="4001" y="910"/>
                </a:cubicBezTo>
                <a:cubicBezTo>
                  <a:pt x="4001" y="893"/>
                  <a:pt x="4001" y="893"/>
                  <a:pt x="4001" y="893"/>
                </a:cubicBezTo>
                <a:cubicBezTo>
                  <a:pt x="3984" y="893"/>
                  <a:pt x="3984" y="893"/>
                  <a:pt x="3984" y="893"/>
                </a:cubicBezTo>
                <a:lnTo>
                  <a:pt x="3984" y="910"/>
                </a:lnTo>
                <a:close/>
                <a:moveTo>
                  <a:pt x="3795" y="928"/>
                </a:moveTo>
                <a:cubicBezTo>
                  <a:pt x="3778" y="928"/>
                  <a:pt x="3778" y="928"/>
                  <a:pt x="3778" y="928"/>
                </a:cubicBezTo>
                <a:cubicBezTo>
                  <a:pt x="3778" y="945"/>
                  <a:pt x="3778" y="945"/>
                  <a:pt x="3778" y="945"/>
                </a:cubicBezTo>
                <a:cubicBezTo>
                  <a:pt x="3795" y="945"/>
                  <a:pt x="3795" y="945"/>
                  <a:pt x="3795" y="945"/>
                </a:cubicBezTo>
                <a:lnTo>
                  <a:pt x="3795" y="928"/>
                </a:lnTo>
                <a:close/>
                <a:moveTo>
                  <a:pt x="3812" y="945"/>
                </a:moveTo>
                <a:cubicBezTo>
                  <a:pt x="3830" y="945"/>
                  <a:pt x="3830" y="945"/>
                  <a:pt x="3830" y="945"/>
                </a:cubicBezTo>
                <a:cubicBezTo>
                  <a:pt x="3830" y="928"/>
                  <a:pt x="3830" y="928"/>
                  <a:pt x="3830" y="928"/>
                </a:cubicBezTo>
                <a:cubicBezTo>
                  <a:pt x="3812" y="928"/>
                  <a:pt x="3812" y="928"/>
                  <a:pt x="3812" y="928"/>
                </a:cubicBezTo>
                <a:lnTo>
                  <a:pt x="3812" y="945"/>
                </a:lnTo>
                <a:close/>
                <a:moveTo>
                  <a:pt x="3950" y="945"/>
                </a:moveTo>
                <a:cubicBezTo>
                  <a:pt x="3967" y="945"/>
                  <a:pt x="3967" y="945"/>
                  <a:pt x="3967" y="945"/>
                </a:cubicBezTo>
                <a:cubicBezTo>
                  <a:pt x="3967" y="928"/>
                  <a:pt x="3967" y="928"/>
                  <a:pt x="3967" y="928"/>
                </a:cubicBezTo>
                <a:cubicBezTo>
                  <a:pt x="3950" y="928"/>
                  <a:pt x="3950" y="928"/>
                  <a:pt x="3950" y="928"/>
                </a:cubicBezTo>
                <a:lnTo>
                  <a:pt x="3950" y="945"/>
                </a:lnTo>
                <a:close/>
                <a:moveTo>
                  <a:pt x="3984" y="945"/>
                </a:moveTo>
                <a:cubicBezTo>
                  <a:pt x="4001" y="945"/>
                  <a:pt x="4001" y="945"/>
                  <a:pt x="4001" y="945"/>
                </a:cubicBezTo>
                <a:cubicBezTo>
                  <a:pt x="4001" y="928"/>
                  <a:pt x="4001" y="928"/>
                  <a:pt x="4001" y="928"/>
                </a:cubicBezTo>
                <a:cubicBezTo>
                  <a:pt x="3984" y="928"/>
                  <a:pt x="3984" y="928"/>
                  <a:pt x="3984" y="928"/>
                </a:cubicBezTo>
                <a:lnTo>
                  <a:pt x="3984" y="945"/>
                </a:lnTo>
                <a:close/>
                <a:moveTo>
                  <a:pt x="3675" y="945"/>
                </a:moveTo>
                <a:cubicBezTo>
                  <a:pt x="3692" y="945"/>
                  <a:pt x="3692" y="945"/>
                  <a:pt x="3692" y="945"/>
                </a:cubicBezTo>
                <a:cubicBezTo>
                  <a:pt x="3692" y="928"/>
                  <a:pt x="3692" y="928"/>
                  <a:pt x="3692" y="928"/>
                </a:cubicBezTo>
                <a:cubicBezTo>
                  <a:pt x="3675" y="928"/>
                  <a:pt x="3675" y="928"/>
                  <a:pt x="3675" y="928"/>
                </a:cubicBezTo>
                <a:lnTo>
                  <a:pt x="3675" y="945"/>
                </a:lnTo>
                <a:close/>
                <a:moveTo>
                  <a:pt x="3933" y="962"/>
                </a:moveTo>
                <a:cubicBezTo>
                  <a:pt x="3915" y="962"/>
                  <a:pt x="3915" y="962"/>
                  <a:pt x="3915" y="962"/>
                </a:cubicBezTo>
                <a:cubicBezTo>
                  <a:pt x="3915" y="979"/>
                  <a:pt x="3915" y="979"/>
                  <a:pt x="3915" y="979"/>
                </a:cubicBezTo>
                <a:cubicBezTo>
                  <a:pt x="3933" y="979"/>
                  <a:pt x="3933" y="979"/>
                  <a:pt x="3933" y="979"/>
                </a:cubicBezTo>
                <a:lnTo>
                  <a:pt x="3933" y="962"/>
                </a:lnTo>
                <a:close/>
                <a:moveTo>
                  <a:pt x="3778" y="1014"/>
                </a:moveTo>
                <a:cubicBezTo>
                  <a:pt x="3795" y="1014"/>
                  <a:pt x="3795" y="1014"/>
                  <a:pt x="3795" y="1014"/>
                </a:cubicBezTo>
                <a:cubicBezTo>
                  <a:pt x="3795" y="996"/>
                  <a:pt x="3795" y="996"/>
                  <a:pt x="3795" y="996"/>
                </a:cubicBezTo>
                <a:cubicBezTo>
                  <a:pt x="3778" y="996"/>
                  <a:pt x="3778" y="996"/>
                  <a:pt x="3778" y="996"/>
                </a:cubicBezTo>
                <a:lnTo>
                  <a:pt x="3778" y="1014"/>
                </a:lnTo>
                <a:close/>
                <a:moveTo>
                  <a:pt x="3812" y="1014"/>
                </a:moveTo>
                <a:cubicBezTo>
                  <a:pt x="3830" y="1014"/>
                  <a:pt x="3830" y="1014"/>
                  <a:pt x="3830" y="1014"/>
                </a:cubicBezTo>
                <a:cubicBezTo>
                  <a:pt x="3830" y="996"/>
                  <a:pt x="3830" y="996"/>
                  <a:pt x="3830" y="996"/>
                </a:cubicBezTo>
                <a:cubicBezTo>
                  <a:pt x="3812" y="996"/>
                  <a:pt x="3812" y="996"/>
                  <a:pt x="3812" y="996"/>
                </a:cubicBezTo>
                <a:lnTo>
                  <a:pt x="3812" y="1014"/>
                </a:lnTo>
                <a:close/>
                <a:moveTo>
                  <a:pt x="3864" y="996"/>
                </a:moveTo>
                <a:cubicBezTo>
                  <a:pt x="3847" y="996"/>
                  <a:pt x="3847" y="996"/>
                  <a:pt x="3847" y="996"/>
                </a:cubicBezTo>
                <a:cubicBezTo>
                  <a:pt x="3847" y="1014"/>
                  <a:pt x="3847" y="1014"/>
                  <a:pt x="3847" y="1014"/>
                </a:cubicBezTo>
                <a:cubicBezTo>
                  <a:pt x="3864" y="1014"/>
                  <a:pt x="3864" y="1014"/>
                  <a:pt x="3864" y="1014"/>
                </a:cubicBezTo>
                <a:lnTo>
                  <a:pt x="3864" y="996"/>
                </a:lnTo>
                <a:close/>
                <a:moveTo>
                  <a:pt x="3881" y="1014"/>
                </a:moveTo>
                <a:cubicBezTo>
                  <a:pt x="3898" y="1014"/>
                  <a:pt x="3898" y="1014"/>
                  <a:pt x="3898" y="1014"/>
                </a:cubicBezTo>
                <a:cubicBezTo>
                  <a:pt x="3898" y="996"/>
                  <a:pt x="3898" y="996"/>
                  <a:pt x="3898" y="996"/>
                </a:cubicBezTo>
                <a:cubicBezTo>
                  <a:pt x="3881" y="996"/>
                  <a:pt x="3881" y="996"/>
                  <a:pt x="3881" y="996"/>
                </a:cubicBezTo>
                <a:lnTo>
                  <a:pt x="3881" y="1014"/>
                </a:lnTo>
                <a:close/>
                <a:moveTo>
                  <a:pt x="3915" y="1014"/>
                </a:moveTo>
                <a:cubicBezTo>
                  <a:pt x="3933" y="1014"/>
                  <a:pt x="3933" y="1014"/>
                  <a:pt x="3933" y="1014"/>
                </a:cubicBezTo>
                <a:cubicBezTo>
                  <a:pt x="3933" y="996"/>
                  <a:pt x="3933" y="996"/>
                  <a:pt x="3933" y="996"/>
                </a:cubicBezTo>
                <a:cubicBezTo>
                  <a:pt x="3915" y="996"/>
                  <a:pt x="3915" y="996"/>
                  <a:pt x="3915" y="996"/>
                </a:cubicBezTo>
                <a:lnTo>
                  <a:pt x="3915" y="1014"/>
                </a:lnTo>
                <a:close/>
                <a:moveTo>
                  <a:pt x="3847" y="1048"/>
                </a:moveTo>
                <a:cubicBezTo>
                  <a:pt x="3864" y="1048"/>
                  <a:pt x="3864" y="1048"/>
                  <a:pt x="3864" y="1048"/>
                </a:cubicBezTo>
                <a:cubicBezTo>
                  <a:pt x="3864" y="1031"/>
                  <a:pt x="3864" y="1031"/>
                  <a:pt x="3864" y="1031"/>
                </a:cubicBezTo>
                <a:cubicBezTo>
                  <a:pt x="3847" y="1031"/>
                  <a:pt x="3847" y="1031"/>
                  <a:pt x="3847" y="1031"/>
                </a:cubicBezTo>
                <a:lnTo>
                  <a:pt x="3847" y="1048"/>
                </a:lnTo>
                <a:close/>
                <a:moveTo>
                  <a:pt x="3727" y="962"/>
                </a:moveTo>
                <a:cubicBezTo>
                  <a:pt x="3709" y="962"/>
                  <a:pt x="3709" y="962"/>
                  <a:pt x="3709" y="962"/>
                </a:cubicBezTo>
                <a:cubicBezTo>
                  <a:pt x="3709" y="979"/>
                  <a:pt x="3709" y="979"/>
                  <a:pt x="3709" y="979"/>
                </a:cubicBezTo>
                <a:cubicBezTo>
                  <a:pt x="3727" y="979"/>
                  <a:pt x="3727" y="979"/>
                  <a:pt x="3727" y="979"/>
                </a:cubicBezTo>
                <a:lnTo>
                  <a:pt x="3727" y="962"/>
                </a:lnTo>
                <a:close/>
                <a:moveTo>
                  <a:pt x="3709" y="1014"/>
                </a:moveTo>
                <a:cubicBezTo>
                  <a:pt x="3727" y="1014"/>
                  <a:pt x="3727" y="1014"/>
                  <a:pt x="3727" y="1014"/>
                </a:cubicBezTo>
                <a:cubicBezTo>
                  <a:pt x="3727" y="996"/>
                  <a:pt x="3727" y="996"/>
                  <a:pt x="3727" y="996"/>
                </a:cubicBezTo>
                <a:cubicBezTo>
                  <a:pt x="3709" y="996"/>
                  <a:pt x="3709" y="996"/>
                  <a:pt x="3709" y="996"/>
                </a:cubicBezTo>
                <a:lnTo>
                  <a:pt x="3709" y="1014"/>
                </a:lnTo>
                <a:close/>
                <a:moveTo>
                  <a:pt x="4465" y="395"/>
                </a:moveTo>
                <a:cubicBezTo>
                  <a:pt x="4482" y="395"/>
                  <a:pt x="4482" y="395"/>
                  <a:pt x="4482" y="395"/>
                </a:cubicBezTo>
                <a:cubicBezTo>
                  <a:pt x="4482" y="378"/>
                  <a:pt x="4482" y="378"/>
                  <a:pt x="4482" y="378"/>
                </a:cubicBezTo>
                <a:cubicBezTo>
                  <a:pt x="4465" y="378"/>
                  <a:pt x="4465" y="378"/>
                  <a:pt x="4465" y="378"/>
                </a:cubicBezTo>
                <a:lnTo>
                  <a:pt x="4465" y="395"/>
                </a:lnTo>
                <a:close/>
                <a:moveTo>
                  <a:pt x="4242" y="344"/>
                </a:moveTo>
                <a:cubicBezTo>
                  <a:pt x="4225" y="344"/>
                  <a:pt x="4225" y="344"/>
                  <a:pt x="4225" y="344"/>
                </a:cubicBezTo>
                <a:cubicBezTo>
                  <a:pt x="4225" y="361"/>
                  <a:pt x="4225" y="361"/>
                  <a:pt x="4225" y="361"/>
                </a:cubicBezTo>
                <a:cubicBezTo>
                  <a:pt x="4242" y="361"/>
                  <a:pt x="4242" y="361"/>
                  <a:pt x="4242" y="361"/>
                </a:cubicBezTo>
                <a:lnTo>
                  <a:pt x="4242" y="344"/>
                </a:lnTo>
                <a:close/>
                <a:moveTo>
                  <a:pt x="4328" y="395"/>
                </a:moveTo>
                <a:cubicBezTo>
                  <a:pt x="4345" y="395"/>
                  <a:pt x="4345" y="395"/>
                  <a:pt x="4345" y="395"/>
                </a:cubicBezTo>
                <a:cubicBezTo>
                  <a:pt x="4345" y="378"/>
                  <a:pt x="4345" y="378"/>
                  <a:pt x="4345" y="378"/>
                </a:cubicBezTo>
                <a:cubicBezTo>
                  <a:pt x="4328" y="378"/>
                  <a:pt x="4328" y="378"/>
                  <a:pt x="4328" y="378"/>
                </a:cubicBezTo>
                <a:lnTo>
                  <a:pt x="4328" y="395"/>
                </a:lnTo>
                <a:close/>
                <a:moveTo>
                  <a:pt x="4362" y="395"/>
                </a:moveTo>
                <a:cubicBezTo>
                  <a:pt x="4379" y="395"/>
                  <a:pt x="4379" y="395"/>
                  <a:pt x="4379" y="395"/>
                </a:cubicBezTo>
                <a:cubicBezTo>
                  <a:pt x="4379" y="378"/>
                  <a:pt x="4379" y="378"/>
                  <a:pt x="4379" y="378"/>
                </a:cubicBezTo>
                <a:cubicBezTo>
                  <a:pt x="4362" y="378"/>
                  <a:pt x="4362" y="378"/>
                  <a:pt x="4362" y="378"/>
                </a:cubicBezTo>
                <a:lnTo>
                  <a:pt x="4362" y="395"/>
                </a:lnTo>
                <a:close/>
                <a:moveTo>
                  <a:pt x="3933" y="206"/>
                </a:moveTo>
                <a:cubicBezTo>
                  <a:pt x="3916" y="206"/>
                  <a:pt x="3916" y="206"/>
                  <a:pt x="3916" y="206"/>
                </a:cubicBezTo>
                <a:cubicBezTo>
                  <a:pt x="3916" y="224"/>
                  <a:pt x="3916" y="224"/>
                  <a:pt x="3916" y="224"/>
                </a:cubicBezTo>
                <a:cubicBezTo>
                  <a:pt x="3933" y="224"/>
                  <a:pt x="3933" y="224"/>
                  <a:pt x="3933" y="224"/>
                </a:cubicBezTo>
                <a:lnTo>
                  <a:pt x="3933" y="206"/>
                </a:lnTo>
                <a:close/>
                <a:moveTo>
                  <a:pt x="3967" y="206"/>
                </a:moveTo>
                <a:cubicBezTo>
                  <a:pt x="3950" y="206"/>
                  <a:pt x="3950" y="206"/>
                  <a:pt x="3950" y="206"/>
                </a:cubicBezTo>
                <a:cubicBezTo>
                  <a:pt x="3950" y="224"/>
                  <a:pt x="3950" y="224"/>
                  <a:pt x="3950" y="224"/>
                </a:cubicBezTo>
                <a:cubicBezTo>
                  <a:pt x="3967" y="224"/>
                  <a:pt x="3967" y="224"/>
                  <a:pt x="3967" y="224"/>
                </a:cubicBezTo>
                <a:lnTo>
                  <a:pt x="3967" y="206"/>
                </a:lnTo>
                <a:close/>
                <a:moveTo>
                  <a:pt x="3984" y="224"/>
                </a:moveTo>
                <a:cubicBezTo>
                  <a:pt x="4001" y="224"/>
                  <a:pt x="4001" y="224"/>
                  <a:pt x="4001" y="224"/>
                </a:cubicBezTo>
                <a:cubicBezTo>
                  <a:pt x="4001" y="206"/>
                  <a:pt x="4001" y="206"/>
                  <a:pt x="4001" y="206"/>
                </a:cubicBezTo>
                <a:cubicBezTo>
                  <a:pt x="3984" y="206"/>
                  <a:pt x="3984" y="206"/>
                  <a:pt x="3984" y="206"/>
                </a:cubicBezTo>
                <a:lnTo>
                  <a:pt x="3984" y="224"/>
                </a:lnTo>
                <a:close/>
                <a:moveTo>
                  <a:pt x="4036" y="206"/>
                </a:moveTo>
                <a:cubicBezTo>
                  <a:pt x="4019" y="206"/>
                  <a:pt x="4019" y="206"/>
                  <a:pt x="4019" y="206"/>
                </a:cubicBezTo>
                <a:cubicBezTo>
                  <a:pt x="4019" y="224"/>
                  <a:pt x="4019" y="224"/>
                  <a:pt x="4019" y="224"/>
                </a:cubicBezTo>
                <a:cubicBezTo>
                  <a:pt x="4036" y="224"/>
                  <a:pt x="4036" y="224"/>
                  <a:pt x="4036" y="224"/>
                </a:cubicBezTo>
                <a:lnTo>
                  <a:pt x="4036" y="206"/>
                </a:lnTo>
                <a:close/>
                <a:moveTo>
                  <a:pt x="3967" y="241"/>
                </a:moveTo>
                <a:cubicBezTo>
                  <a:pt x="3950" y="241"/>
                  <a:pt x="3950" y="241"/>
                  <a:pt x="3950" y="241"/>
                </a:cubicBezTo>
                <a:cubicBezTo>
                  <a:pt x="3950" y="258"/>
                  <a:pt x="3950" y="258"/>
                  <a:pt x="3950" y="258"/>
                </a:cubicBezTo>
                <a:cubicBezTo>
                  <a:pt x="3967" y="258"/>
                  <a:pt x="3967" y="258"/>
                  <a:pt x="3967" y="258"/>
                </a:cubicBezTo>
                <a:lnTo>
                  <a:pt x="3967" y="241"/>
                </a:lnTo>
                <a:close/>
                <a:moveTo>
                  <a:pt x="3984" y="258"/>
                </a:moveTo>
                <a:cubicBezTo>
                  <a:pt x="4001" y="258"/>
                  <a:pt x="4001" y="258"/>
                  <a:pt x="4001" y="258"/>
                </a:cubicBezTo>
                <a:cubicBezTo>
                  <a:pt x="4001" y="241"/>
                  <a:pt x="4001" y="241"/>
                  <a:pt x="4001" y="241"/>
                </a:cubicBezTo>
                <a:cubicBezTo>
                  <a:pt x="3984" y="241"/>
                  <a:pt x="3984" y="241"/>
                  <a:pt x="3984" y="241"/>
                </a:cubicBezTo>
                <a:lnTo>
                  <a:pt x="3984" y="258"/>
                </a:lnTo>
                <a:close/>
                <a:moveTo>
                  <a:pt x="4036" y="241"/>
                </a:moveTo>
                <a:cubicBezTo>
                  <a:pt x="4019" y="241"/>
                  <a:pt x="4019" y="241"/>
                  <a:pt x="4019" y="241"/>
                </a:cubicBezTo>
                <a:cubicBezTo>
                  <a:pt x="4019" y="258"/>
                  <a:pt x="4019" y="258"/>
                  <a:pt x="4019" y="258"/>
                </a:cubicBezTo>
                <a:cubicBezTo>
                  <a:pt x="4036" y="258"/>
                  <a:pt x="4036" y="258"/>
                  <a:pt x="4036" y="258"/>
                </a:cubicBezTo>
                <a:lnTo>
                  <a:pt x="4036" y="241"/>
                </a:lnTo>
                <a:close/>
                <a:moveTo>
                  <a:pt x="4070" y="241"/>
                </a:moveTo>
                <a:cubicBezTo>
                  <a:pt x="4053" y="241"/>
                  <a:pt x="4053" y="241"/>
                  <a:pt x="4053" y="241"/>
                </a:cubicBezTo>
                <a:cubicBezTo>
                  <a:pt x="4053" y="258"/>
                  <a:pt x="4053" y="258"/>
                  <a:pt x="4053" y="258"/>
                </a:cubicBezTo>
                <a:cubicBezTo>
                  <a:pt x="4070" y="258"/>
                  <a:pt x="4070" y="258"/>
                  <a:pt x="4070" y="258"/>
                </a:cubicBezTo>
                <a:lnTo>
                  <a:pt x="4070" y="241"/>
                </a:lnTo>
                <a:close/>
                <a:moveTo>
                  <a:pt x="4104" y="241"/>
                </a:moveTo>
                <a:cubicBezTo>
                  <a:pt x="4087" y="241"/>
                  <a:pt x="4087" y="241"/>
                  <a:pt x="4087" y="241"/>
                </a:cubicBezTo>
                <a:cubicBezTo>
                  <a:pt x="4087" y="258"/>
                  <a:pt x="4087" y="258"/>
                  <a:pt x="4087" y="258"/>
                </a:cubicBezTo>
                <a:cubicBezTo>
                  <a:pt x="4104" y="258"/>
                  <a:pt x="4104" y="258"/>
                  <a:pt x="4104" y="258"/>
                </a:cubicBezTo>
                <a:lnTo>
                  <a:pt x="4104" y="241"/>
                </a:lnTo>
                <a:close/>
                <a:moveTo>
                  <a:pt x="3795" y="275"/>
                </a:moveTo>
                <a:cubicBezTo>
                  <a:pt x="3778" y="275"/>
                  <a:pt x="3778" y="275"/>
                  <a:pt x="3778" y="275"/>
                </a:cubicBezTo>
                <a:cubicBezTo>
                  <a:pt x="3778" y="292"/>
                  <a:pt x="3778" y="292"/>
                  <a:pt x="3778" y="292"/>
                </a:cubicBezTo>
                <a:cubicBezTo>
                  <a:pt x="3795" y="292"/>
                  <a:pt x="3795" y="292"/>
                  <a:pt x="3795" y="292"/>
                </a:cubicBezTo>
                <a:lnTo>
                  <a:pt x="3795" y="275"/>
                </a:lnTo>
                <a:close/>
                <a:moveTo>
                  <a:pt x="3830" y="275"/>
                </a:moveTo>
                <a:cubicBezTo>
                  <a:pt x="3813" y="275"/>
                  <a:pt x="3813" y="275"/>
                  <a:pt x="3813" y="275"/>
                </a:cubicBezTo>
                <a:cubicBezTo>
                  <a:pt x="3813" y="292"/>
                  <a:pt x="3813" y="292"/>
                  <a:pt x="3813" y="292"/>
                </a:cubicBezTo>
                <a:cubicBezTo>
                  <a:pt x="3830" y="292"/>
                  <a:pt x="3830" y="292"/>
                  <a:pt x="3830" y="292"/>
                </a:cubicBezTo>
                <a:lnTo>
                  <a:pt x="3830" y="275"/>
                </a:lnTo>
                <a:close/>
                <a:moveTo>
                  <a:pt x="3984" y="292"/>
                </a:moveTo>
                <a:cubicBezTo>
                  <a:pt x="4001" y="292"/>
                  <a:pt x="4001" y="292"/>
                  <a:pt x="4001" y="292"/>
                </a:cubicBezTo>
                <a:cubicBezTo>
                  <a:pt x="4001" y="275"/>
                  <a:pt x="4001" y="275"/>
                  <a:pt x="4001" y="275"/>
                </a:cubicBezTo>
                <a:cubicBezTo>
                  <a:pt x="3984" y="275"/>
                  <a:pt x="3984" y="275"/>
                  <a:pt x="3984" y="275"/>
                </a:cubicBezTo>
                <a:lnTo>
                  <a:pt x="3984" y="292"/>
                </a:lnTo>
                <a:close/>
                <a:moveTo>
                  <a:pt x="3967" y="310"/>
                </a:moveTo>
                <a:cubicBezTo>
                  <a:pt x="3950" y="310"/>
                  <a:pt x="3950" y="310"/>
                  <a:pt x="3950" y="310"/>
                </a:cubicBezTo>
                <a:cubicBezTo>
                  <a:pt x="3950" y="327"/>
                  <a:pt x="3950" y="327"/>
                  <a:pt x="3950" y="327"/>
                </a:cubicBezTo>
                <a:cubicBezTo>
                  <a:pt x="3967" y="327"/>
                  <a:pt x="3967" y="327"/>
                  <a:pt x="3967" y="327"/>
                </a:cubicBezTo>
                <a:lnTo>
                  <a:pt x="3967" y="310"/>
                </a:lnTo>
                <a:close/>
                <a:moveTo>
                  <a:pt x="3984" y="327"/>
                </a:moveTo>
                <a:cubicBezTo>
                  <a:pt x="4001" y="327"/>
                  <a:pt x="4001" y="327"/>
                  <a:pt x="4001" y="327"/>
                </a:cubicBezTo>
                <a:cubicBezTo>
                  <a:pt x="4001" y="310"/>
                  <a:pt x="4001" y="310"/>
                  <a:pt x="4001" y="310"/>
                </a:cubicBezTo>
                <a:cubicBezTo>
                  <a:pt x="3984" y="310"/>
                  <a:pt x="3984" y="310"/>
                  <a:pt x="3984" y="310"/>
                </a:cubicBezTo>
                <a:lnTo>
                  <a:pt x="3984" y="327"/>
                </a:lnTo>
                <a:close/>
                <a:moveTo>
                  <a:pt x="4036" y="310"/>
                </a:moveTo>
                <a:cubicBezTo>
                  <a:pt x="4019" y="310"/>
                  <a:pt x="4019" y="310"/>
                  <a:pt x="4019" y="310"/>
                </a:cubicBezTo>
                <a:cubicBezTo>
                  <a:pt x="4019" y="327"/>
                  <a:pt x="4019" y="327"/>
                  <a:pt x="4019" y="327"/>
                </a:cubicBezTo>
                <a:cubicBezTo>
                  <a:pt x="4036" y="327"/>
                  <a:pt x="4036" y="327"/>
                  <a:pt x="4036" y="327"/>
                </a:cubicBezTo>
                <a:lnTo>
                  <a:pt x="4036" y="310"/>
                </a:lnTo>
                <a:close/>
                <a:moveTo>
                  <a:pt x="4070" y="310"/>
                </a:moveTo>
                <a:cubicBezTo>
                  <a:pt x="4053" y="310"/>
                  <a:pt x="4053" y="310"/>
                  <a:pt x="4053" y="310"/>
                </a:cubicBezTo>
                <a:cubicBezTo>
                  <a:pt x="4053" y="327"/>
                  <a:pt x="4053" y="327"/>
                  <a:pt x="4053" y="327"/>
                </a:cubicBezTo>
                <a:cubicBezTo>
                  <a:pt x="4070" y="327"/>
                  <a:pt x="4070" y="327"/>
                  <a:pt x="4070" y="327"/>
                </a:cubicBezTo>
                <a:lnTo>
                  <a:pt x="4070" y="310"/>
                </a:lnTo>
                <a:close/>
                <a:moveTo>
                  <a:pt x="4104" y="310"/>
                </a:moveTo>
                <a:cubicBezTo>
                  <a:pt x="4087" y="310"/>
                  <a:pt x="4087" y="310"/>
                  <a:pt x="4087" y="310"/>
                </a:cubicBezTo>
                <a:cubicBezTo>
                  <a:pt x="4087" y="327"/>
                  <a:pt x="4087" y="327"/>
                  <a:pt x="4087" y="327"/>
                </a:cubicBezTo>
                <a:cubicBezTo>
                  <a:pt x="4104" y="327"/>
                  <a:pt x="4104" y="327"/>
                  <a:pt x="4104" y="327"/>
                </a:cubicBezTo>
                <a:lnTo>
                  <a:pt x="4104" y="310"/>
                </a:lnTo>
                <a:close/>
                <a:moveTo>
                  <a:pt x="3864" y="344"/>
                </a:moveTo>
                <a:cubicBezTo>
                  <a:pt x="3847" y="344"/>
                  <a:pt x="3847" y="344"/>
                  <a:pt x="3847" y="344"/>
                </a:cubicBezTo>
                <a:cubicBezTo>
                  <a:pt x="3847" y="361"/>
                  <a:pt x="3847" y="361"/>
                  <a:pt x="3847" y="361"/>
                </a:cubicBezTo>
                <a:cubicBezTo>
                  <a:pt x="3864" y="361"/>
                  <a:pt x="3864" y="361"/>
                  <a:pt x="3864" y="361"/>
                </a:cubicBezTo>
                <a:lnTo>
                  <a:pt x="3864" y="344"/>
                </a:lnTo>
                <a:close/>
                <a:moveTo>
                  <a:pt x="3452" y="103"/>
                </a:moveTo>
                <a:cubicBezTo>
                  <a:pt x="3435" y="103"/>
                  <a:pt x="3435" y="103"/>
                  <a:pt x="3435" y="103"/>
                </a:cubicBezTo>
                <a:cubicBezTo>
                  <a:pt x="3435" y="121"/>
                  <a:pt x="3435" y="121"/>
                  <a:pt x="3435" y="121"/>
                </a:cubicBezTo>
                <a:cubicBezTo>
                  <a:pt x="3452" y="121"/>
                  <a:pt x="3452" y="121"/>
                  <a:pt x="3452" y="121"/>
                </a:cubicBezTo>
                <a:lnTo>
                  <a:pt x="3452" y="103"/>
                </a:lnTo>
                <a:close/>
                <a:moveTo>
                  <a:pt x="3452" y="138"/>
                </a:moveTo>
                <a:cubicBezTo>
                  <a:pt x="3435" y="138"/>
                  <a:pt x="3435" y="138"/>
                  <a:pt x="3435" y="138"/>
                </a:cubicBezTo>
                <a:cubicBezTo>
                  <a:pt x="3435" y="155"/>
                  <a:pt x="3435" y="155"/>
                  <a:pt x="3435" y="155"/>
                </a:cubicBezTo>
                <a:cubicBezTo>
                  <a:pt x="3452" y="155"/>
                  <a:pt x="3452" y="155"/>
                  <a:pt x="3452" y="155"/>
                </a:cubicBezTo>
                <a:lnTo>
                  <a:pt x="3452" y="138"/>
                </a:lnTo>
                <a:close/>
                <a:moveTo>
                  <a:pt x="3486" y="138"/>
                </a:moveTo>
                <a:cubicBezTo>
                  <a:pt x="3469" y="138"/>
                  <a:pt x="3469" y="138"/>
                  <a:pt x="3469" y="138"/>
                </a:cubicBezTo>
                <a:cubicBezTo>
                  <a:pt x="3469" y="155"/>
                  <a:pt x="3469" y="155"/>
                  <a:pt x="3469" y="155"/>
                </a:cubicBezTo>
                <a:cubicBezTo>
                  <a:pt x="3486" y="155"/>
                  <a:pt x="3486" y="155"/>
                  <a:pt x="3486" y="155"/>
                </a:cubicBezTo>
                <a:lnTo>
                  <a:pt x="3486" y="138"/>
                </a:lnTo>
                <a:close/>
                <a:moveTo>
                  <a:pt x="3521" y="138"/>
                </a:moveTo>
                <a:cubicBezTo>
                  <a:pt x="3503" y="138"/>
                  <a:pt x="3503" y="138"/>
                  <a:pt x="3503" y="138"/>
                </a:cubicBezTo>
                <a:cubicBezTo>
                  <a:pt x="3503" y="155"/>
                  <a:pt x="3503" y="155"/>
                  <a:pt x="3503" y="155"/>
                </a:cubicBezTo>
                <a:cubicBezTo>
                  <a:pt x="3521" y="155"/>
                  <a:pt x="3521" y="155"/>
                  <a:pt x="3521" y="155"/>
                </a:cubicBezTo>
                <a:lnTo>
                  <a:pt x="3521" y="138"/>
                </a:lnTo>
                <a:close/>
                <a:moveTo>
                  <a:pt x="3486" y="172"/>
                </a:moveTo>
                <a:cubicBezTo>
                  <a:pt x="3469" y="172"/>
                  <a:pt x="3469" y="172"/>
                  <a:pt x="3469" y="172"/>
                </a:cubicBezTo>
                <a:cubicBezTo>
                  <a:pt x="3469" y="189"/>
                  <a:pt x="3469" y="189"/>
                  <a:pt x="3469" y="189"/>
                </a:cubicBezTo>
                <a:cubicBezTo>
                  <a:pt x="3486" y="189"/>
                  <a:pt x="3486" y="189"/>
                  <a:pt x="3486" y="189"/>
                </a:cubicBezTo>
                <a:lnTo>
                  <a:pt x="3486" y="172"/>
                </a:lnTo>
                <a:close/>
                <a:moveTo>
                  <a:pt x="3452" y="206"/>
                </a:moveTo>
                <a:cubicBezTo>
                  <a:pt x="3435" y="206"/>
                  <a:pt x="3435" y="206"/>
                  <a:pt x="3435" y="206"/>
                </a:cubicBezTo>
                <a:cubicBezTo>
                  <a:pt x="3435" y="224"/>
                  <a:pt x="3435" y="224"/>
                  <a:pt x="3435" y="224"/>
                </a:cubicBezTo>
                <a:cubicBezTo>
                  <a:pt x="3452" y="224"/>
                  <a:pt x="3452" y="224"/>
                  <a:pt x="3452" y="224"/>
                </a:cubicBezTo>
                <a:lnTo>
                  <a:pt x="3452" y="206"/>
                </a:lnTo>
                <a:close/>
                <a:moveTo>
                  <a:pt x="3624" y="206"/>
                </a:moveTo>
                <a:cubicBezTo>
                  <a:pt x="3606" y="206"/>
                  <a:pt x="3606" y="206"/>
                  <a:pt x="3606" y="206"/>
                </a:cubicBezTo>
                <a:cubicBezTo>
                  <a:pt x="3606" y="224"/>
                  <a:pt x="3606" y="224"/>
                  <a:pt x="3606" y="224"/>
                </a:cubicBezTo>
                <a:cubicBezTo>
                  <a:pt x="3624" y="224"/>
                  <a:pt x="3624" y="224"/>
                  <a:pt x="3624" y="224"/>
                </a:cubicBezTo>
                <a:lnTo>
                  <a:pt x="3624" y="206"/>
                </a:lnTo>
                <a:close/>
                <a:moveTo>
                  <a:pt x="3624" y="241"/>
                </a:moveTo>
                <a:cubicBezTo>
                  <a:pt x="3606" y="241"/>
                  <a:pt x="3606" y="241"/>
                  <a:pt x="3606" y="241"/>
                </a:cubicBezTo>
                <a:cubicBezTo>
                  <a:pt x="3606" y="258"/>
                  <a:pt x="3606" y="258"/>
                  <a:pt x="3606" y="258"/>
                </a:cubicBezTo>
                <a:cubicBezTo>
                  <a:pt x="3624" y="258"/>
                  <a:pt x="3624" y="258"/>
                  <a:pt x="3624" y="258"/>
                </a:cubicBezTo>
                <a:lnTo>
                  <a:pt x="3624" y="241"/>
                </a:lnTo>
                <a:close/>
                <a:moveTo>
                  <a:pt x="3538" y="292"/>
                </a:moveTo>
                <a:cubicBezTo>
                  <a:pt x="3555" y="292"/>
                  <a:pt x="3555" y="292"/>
                  <a:pt x="3555" y="292"/>
                </a:cubicBezTo>
                <a:cubicBezTo>
                  <a:pt x="3555" y="275"/>
                  <a:pt x="3555" y="275"/>
                  <a:pt x="3555" y="275"/>
                </a:cubicBezTo>
                <a:cubicBezTo>
                  <a:pt x="3538" y="275"/>
                  <a:pt x="3538" y="275"/>
                  <a:pt x="3538" y="275"/>
                </a:cubicBezTo>
                <a:lnTo>
                  <a:pt x="3538" y="292"/>
                </a:lnTo>
                <a:close/>
                <a:moveTo>
                  <a:pt x="3572" y="292"/>
                </a:moveTo>
                <a:cubicBezTo>
                  <a:pt x="3589" y="292"/>
                  <a:pt x="3589" y="292"/>
                  <a:pt x="3589" y="292"/>
                </a:cubicBezTo>
                <a:cubicBezTo>
                  <a:pt x="3589" y="275"/>
                  <a:pt x="3589" y="275"/>
                  <a:pt x="3589" y="275"/>
                </a:cubicBezTo>
                <a:cubicBezTo>
                  <a:pt x="3572" y="275"/>
                  <a:pt x="3572" y="275"/>
                  <a:pt x="3572" y="275"/>
                </a:cubicBezTo>
                <a:lnTo>
                  <a:pt x="3572" y="292"/>
                </a:lnTo>
                <a:close/>
                <a:moveTo>
                  <a:pt x="3624" y="275"/>
                </a:moveTo>
                <a:cubicBezTo>
                  <a:pt x="3606" y="275"/>
                  <a:pt x="3606" y="275"/>
                  <a:pt x="3606" y="275"/>
                </a:cubicBezTo>
                <a:cubicBezTo>
                  <a:pt x="3606" y="292"/>
                  <a:pt x="3606" y="292"/>
                  <a:pt x="3606" y="292"/>
                </a:cubicBezTo>
                <a:cubicBezTo>
                  <a:pt x="3624" y="292"/>
                  <a:pt x="3624" y="292"/>
                  <a:pt x="3624" y="292"/>
                </a:cubicBezTo>
                <a:lnTo>
                  <a:pt x="3624" y="275"/>
                </a:lnTo>
                <a:close/>
                <a:moveTo>
                  <a:pt x="3658" y="275"/>
                </a:moveTo>
                <a:cubicBezTo>
                  <a:pt x="3641" y="275"/>
                  <a:pt x="3641" y="275"/>
                  <a:pt x="3641" y="275"/>
                </a:cubicBezTo>
                <a:cubicBezTo>
                  <a:pt x="3641" y="292"/>
                  <a:pt x="3641" y="292"/>
                  <a:pt x="3641" y="292"/>
                </a:cubicBezTo>
                <a:cubicBezTo>
                  <a:pt x="3658" y="292"/>
                  <a:pt x="3658" y="292"/>
                  <a:pt x="3658" y="292"/>
                </a:cubicBezTo>
                <a:lnTo>
                  <a:pt x="3658" y="275"/>
                </a:lnTo>
                <a:close/>
                <a:moveTo>
                  <a:pt x="3692" y="275"/>
                </a:moveTo>
                <a:cubicBezTo>
                  <a:pt x="3675" y="275"/>
                  <a:pt x="3675" y="275"/>
                  <a:pt x="3675" y="275"/>
                </a:cubicBezTo>
                <a:cubicBezTo>
                  <a:pt x="3675" y="292"/>
                  <a:pt x="3675" y="292"/>
                  <a:pt x="3675" y="292"/>
                </a:cubicBezTo>
                <a:cubicBezTo>
                  <a:pt x="3692" y="292"/>
                  <a:pt x="3692" y="292"/>
                  <a:pt x="3692" y="292"/>
                </a:cubicBezTo>
                <a:lnTo>
                  <a:pt x="3692" y="275"/>
                </a:lnTo>
                <a:close/>
                <a:moveTo>
                  <a:pt x="3761" y="275"/>
                </a:moveTo>
                <a:cubicBezTo>
                  <a:pt x="3744" y="275"/>
                  <a:pt x="3744" y="275"/>
                  <a:pt x="3744" y="275"/>
                </a:cubicBezTo>
                <a:cubicBezTo>
                  <a:pt x="3744" y="292"/>
                  <a:pt x="3744" y="292"/>
                  <a:pt x="3744" y="292"/>
                </a:cubicBezTo>
                <a:cubicBezTo>
                  <a:pt x="3761" y="292"/>
                  <a:pt x="3761" y="292"/>
                  <a:pt x="3761" y="292"/>
                </a:cubicBezTo>
                <a:lnTo>
                  <a:pt x="3761" y="275"/>
                </a:lnTo>
                <a:close/>
                <a:moveTo>
                  <a:pt x="3332" y="86"/>
                </a:moveTo>
                <a:cubicBezTo>
                  <a:pt x="3349" y="86"/>
                  <a:pt x="3349" y="86"/>
                  <a:pt x="3349" y="86"/>
                </a:cubicBezTo>
                <a:cubicBezTo>
                  <a:pt x="3349" y="69"/>
                  <a:pt x="3349" y="69"/>
                  <a:pt x="3349" y="69"/>
                </a:cubicBezTo>
                <a:cubicBezTo>
                  <a:pt x="3332" y="69"/>
                  <a:pt x="3332" y="69"/>
                  <a:pt x="3332" y="69"/>
                </a:cubicBezTo>
                <a:lnTo>
                  <a:pt x="3332" y="86"/>
                </a:lnTo>
                <a:close/>
                <a:moveTo>
                  <a:pt x="3383" y="69"/>
                </a:moveTo>
                <a:cubicBezTo>
                  <a:pt x="3366" y="69"/>
                  <a:pt x="3366" y="69"/>
                  <a:pt x="3366" y="69"/>
                </a:cubicBezTo>
                <a:cubicBezTo>
                  <a:pt x="3366" y="86"/>
                  <a:pt x="3366" y="86"/>
                  <a:pt x="3366" y="86"/>
                </a:cubicBezTo>
                <a:cubicBezTo>
                  <a:pt x="3383" y="86"/>
                  <a:pt x="3383" y="86"/>
                  <a:pt x="3383" y="86"/>
                </a:cubicBezTo>
                <a:lnTo>
                  <a:pt x="3383" y="69"/>
                </a:lnTo>
                <a:close/>
                <a:moveTo>
                  <a:pt x="3418" y="69"/>
                </a:moveTo>
                <a:cubicBezTo>
                  <a:pt x="3400" y="69"/>
                  <a:pt x="3400" y="69"/>
                  <a:pt x="3400" y="69"/>
                </a:cubicBezTo>
                <a:cubicBezTo>
                  <a:pt x="3400" y="86"/>
                  <a:pt x="3400" y="86"/>
                  <a:pt x="3400" y="86"/>
                </a:cubicBezTo>
                <a:cubicBezTo>
                  <a:pt x="3418" y="86"/>
                  <a:pt x="3418" y="86"/>
                  <a:pt x="3418" y="86"/>
                </a:cubicBezTo>
                <a:lnTo>
                  <a:pt x="3418" y="69"/>
                </a:lnTo>
                <a:close/>
                <a:moveTo>
                  <a:pt x="3332" y="121"/>
                </a:moveTo>
                <a:cubicBezTo>
                  <a:pt x="3349" y="121"/>
                  <a:pt x="3349" y="121"/>
                  <a:pt x="3349" y="121"/>
                </a:cubicBezTo>
                <a:cubicBezTo>
                  <a:pt x="3349" y="103"/>
                  <a:pt x="3349" y="103"/>
                  <a:pt x="3349" y="103"/>
                </a:cubicBezTo>
                <a:cubicBezTo>
                  <a:pt x="3332" y="103"/>
                  <a:pt x="3332" y="103"/>
                  <a:pt x="3332" y="103"/>
                </a:cubicBezTo>
                <a:lnTo>
                  <a:pt x="3332" y="121"/>
                </a:lnTo>
                <a:close/>
                <a:moveTo>
                  <a:pt x="3383" y="103"/>
                </a:moveTo>
                <a:cubicBezTo>
                  <a:pt x="3366" y="103"/>
                  <a:pt x="3366" y="103"/>
                  <a:pt x="3366" y="103"/>
                </a:cubicBezTo>
                <a:cubicBezTo>
                  <a:pt x="3366" y="121"/>
                  <a:pt x="3366" y="121"/>
                  <a:pt x="3366" y="121"/>
                </a:cubicBezTo>
                <a:cubicBezTo>
                  <a:pt x="3383" y="121"/>
                  <a:pt x="3383" y="121"/>
                  <a:pt x="3383" y="121"/>
                </a:cubicBezTo>
                <a:lnTo>
                  <a:pt x="3383" y="103"/>
                </a:lnTo>
                <a:close/>
                <a:moveTo>
                  <a:pt x="3418" y="103"/>
                </a:moveTo>
                <a:cubicBezTo>
                  <a:pt x="3400" y="103"/>
                  <a:pt x="3400" y="103"/>
                  <a:pt x="3400" y="103"/>
                </a:cubicBezTo>
                <a:cubicBezTo>
                  <a:pt x="3400" y="121"/>
                  <a:pt x="3400" y="121"/>
                  <a:pt x="3400" y="121"/>
                </a:cubicBezTo>
                <a:cubicBezTo>
                  <a:pt x="3418" y="121"/>
                  <a:pt x="3418" y="121"/>
                  <a:pt x="3418" y="121"/>
                </a:cubicBezTo>
                <a:lnTo>
                  <a:pt x="3418" y="103"/>
                </a:lnTo>
                <a:close/>
                <a:moveTo>
                  <a:pt x="3418" y="138"/>
                </a:moveTo>
                <a:cubicBezTo>
                  <a:pt x="3400" y="138"/>
                  <a:pt x="3400" y="138"/>
                  <a:pt x="3400" y="138"/>
                </a:cubicBezTo>
                <a:cubicBezTo>
                  <a:pt x="3400" y="155"/>
                  <a:pt x="3400" y="155"/>
                  <a:pt x="3400" y="155"/>
                </a:cubicBezTo>
                <a:cubicBezTo>
                  <a:pt x="3418" y="155"/>
                  <a:pt x="3418" y="155"/>
                  <a:pt x="3418" y="155"/>
                </a:cubicBezTo>
                <a:lnTo>
                  <a:pt x="3418" y="138"/>
                </a:lnTo>
                <a:close/>
                <a:moveTo>
                  <a:pt x="3418" y="172"/>
                </a:moveTo>
                <a:cubicBezTo>
                  <a:pt x="3400" y="172"/>
                  <a:pt x="3400" y="172"/>
                  <a:pt x="3400" y="172"/>
                </a:cubicBezTo>
                <a:cubicBezTo>
                  <a:pt x="3400" y="189"/>
                  <a:pt x="3400" y="189"/>
                  <a:pt x="3400" y="189"/>
                </a:cubicBezTo>
                <a:cubicBezTo>
                  <a:pt x="3418" y="189"/>
                  <a:pt x="3418" y="189"/>
                  <a:pt x="3418" y="189"/>
                </a:cubicBezTo>
                <a:lnTo>
                  <a:pt x="3418" y="172"/>
                </a:lnTo>
                <a:close/>
                <a:moveTo>
                  <a:pt x="3383" y="206"/>
                </a:moveTo>
                <a:cubicBezTo>
                  <a:pt x="3366" y="206"/>
                  <a:pt x="3366" y="206"/>
                  <a:pt x="3366" y="206"/>
                </a:cubicBezTo>
                <a:cubicBezTo>
                  <a:pt x="3366" y="224"/>
                  <a:pt x="3366" y="224"/>
                  <a:pt x="3366" y="224"/>
                </a:cubicBezTo>
                <a:cubicBezTo>
                  <a:pt x="3383" y="224"/>
                  <a:pt x="3383" y="224"/>
                  <a:pt x="3383" y="224"/>
                </a:cubicBezTo>
                <a:lnTo>
                  <a:pt x="3383" y="206"/>
                </a:lnTo>
                <a:close/>
                <a:moveTo>
                  <a:pt x="3418" y="206"/>
                </a:moveTo>
                <a:cubicBezTo>
                  <a:pt x="3400" y="206"/>
                  <a:pt x="3400" y="206"/>
                  <a:pt x="3400" y="206"/>
                </a:cubicBezTo>
                <a:cubicBezTo>
                  <a:pt x="3400" y="224"/>
                  <a:pt x="3400" y="224"/>
                  <a:pt x="3400" y="224"/>
                </a:cubicBezTo>
                <a:cubicBezTo>
                  <a:pt x="3418" y="224"/>
                  <a:pt x="3418" y="224"/>
                  <a:pt x="3418" y="224"/>
                </a:cubicBezTo>
                <a:lnTo>
                  <a:pt x="3418" y="206"/>
                </a:lnTo>
                <a:close/>
                <a:moveTo>
                  <a:pt x="3263" y="258"/>
                </a:moveTo>
                <a:cubicBezTo>
                  <a:pt x="3280" y="258"/>
                  <a:pt x="3280" y="258"/>
                  <a:pt x="3280" y="258"/>
                </a:cubicBezTo>
                <a:cubicBezTo>
                  <a:pt x="3280" y="241"/>
                  <a:pt x="3280" y="241"/>
                  <a:pt x="3280" y="241"/>
                </a:cubicBezTo>
                <a:cubicBezTo>
                  <a:pt x="3263" y="241"/>
                  <a:pt x="3263" y="241"/>
                  <a:pt x="3263" y="241"/>
                </a:cubicBezTo>
                <a:lnTo>
                  <a:pt x="3263" y="258"/>
                </a:lnTo>
                <a:close/>
                <a:moveTo>
                  <a:pt x="3194" y="292"/>
                </a:moveTo>
                <a:cubicBezTo>
                  <a:pt x="3212" y="292"/>
                  <a:pt x="3212" y="292"/>
                  <a:pt x="3212" y="292"/>
                </a:cubicBezTo>
                <a:cubicBezTo>
                  <a:pt x="3212" y="275"/>
                  <a:pt x="3212" y="275"/>
                  <a:pt x="3212" y="275"/>
                </a:cubicBezTo>
                <a:cubicBezTo>
                  <a:pt x="3194" y="275"/>
                  <a:pt x="3194" y="275"/>
                  <a:pt x="3194" y="275"/>
                </a:cubicBezTo>
                <a:lnTo>
                  <a:pt x="3194" y="292"/>
                </a:lnTo>
                <a:close/>
                <a:moveTo>
                  <a:pt x="3229" y="292"/>
                </a:moveTo>
                <a:cubicBezTo>
                  <a:pt x="3246" y="292"/>
                  <a:pt x="3246" y="292"/>
                  <a:pt x="3246" y="292"/>
                </a:cubicBezTo>
                <a:cubicBezTo>
                  <a:pt x="3246" y="275"/>
                  <a:pt x="3246" y="275"/>
                  <a:pt x="3246" y="275"/>
                </a:cubicBezTo>
                <a:cubicBezTo>
                  <a:pt x="3229" y="275"/>
                  <a:pt x="3229" y="275"/>
                  <a:pt x="3229" y="275"/>
                </a:cubicBezTo>
                <a:lnTo>
                  <a:pt x="3229" y="292"/>
                </a:lnTo>
                <a:close/>
                <a:moveTo>
                  <a:pt x="3263" y="292"/>
                </a:moveTo>
                <a:cubicBezTo>
                  <a:pt x="3280" y="292"/>
                  <a:pt x="3280" y="292"/>
                  <a:pt x="3280" y="292"/>
                </a:cubicBezTo>
                <a:cubicBezTo>
                  <a:pt x="3280" y="275"/>
                  <a:pt x="3280" y="275"/>
                  <a:pt x="3280" y="275"/>
                </a:cubicBezTo>
                <a:cubicBezTo>
                  <a:pt x="3263" y="275"/>
                  <a:pt x="3263" y="275"/>
                  <a:pt x="3263" y="275"/>
                </a:cubicBezTo>
                <a:lnTo>
                  <a:pt x="3263" y="292"/>
                </a:lnTo>
                <a:close/>
                <a:moveTo>
                  <a:pt x="3091" y="327"/>
                </a:moveTo>
                <a:cubicBezTo>
                  <a:pt x="3108" y="327"/>
                  <a:pt x="3108" y="327"/>
                  <a:pt x="3108" y="327"/>
                </a:cubicBezTo>
                <a:cubicBezTo>
                  <a:pt x="3108" y="310"/>
                  <a:pt x="3108" y="310"/>
                  <a:pt x="3108" y="310"/>
                </a:cubicBezTo>
                <a:cubicBezTo>
                  <a:pt x="3091" y="310"/>
                  <a:pt x="3091" y="310"/>
                  <a:pt x="3091" y="310"/>
                </a:cubicBezTo>
                <a:lnTo>
                  <a:pt x="3091" y="327"/>
                </a:lnTo>
                <a:close/>
                <a:moveTo>
                  <a:pt x="3126" y="327"/>
                </a:moveTo>
                <a:cubicBezTo>
                  <a:pt x="3143" y="327"/>
                  <a:pt x="3143" y="327"/>
                  <a:pt x="3143" y="327"/>
                </a:cubicBezTo>
                <a:cubicBezTo>
                  <a:pt x="3143" y="310"/>
                  <a:pt x="3143" y="310"/>
                  <a:pt x="3143" y="310"/>
                </a:cubicBezTo>
                <a:cubicBezTo>
                  <a:pt x="3126" y="310"/>
                  <a:pt x="3126" y="310"/>
                  <a:pt x="3126" y="310"/>
                </a:cubicBezTo>
                <a:lnTo>
                  <a:pt x="3126" y="327"/>
                </a:lnTo>
                <a:close/>
                <a:moveTo>
                  <a:pt x="3160" y="327"/>
                </a:moveTo>
                <a:cubicBezTo>
                  <a:pt x="3177" y="327"/>
                  <a:pt x="3177" y="327"/>
                  <a:pt x="3177" y="327"/>
                </a:cubicBezTo>
                <a:cubicBezTo>
                  <a:pt x="3177" y="310"/>
                  <a:pt x="3177" y="310"/>
                  <a:pt x="3177" y="310"/>
                </a:cubicBezTo>
                <a:cubicBezTo>
                  <a:pt x="3160" y="310"/>
                  <a:pt x="3160" y="310"/>
                  <a:pt x="3160" y="310"/>
                </a:cubicBezTo>
                <a:lnTo>
                  <a:pt x="3160" y="327"/>
                </a:lnTo>
                <a:close/>
                <a:moveTo>
                  <a:pt x="3194" y="327"/>
                </a:moveTo>
                <a:cubicBezTo>
                  <a:pt x="3212" y="327"/>
                  <a:pt x="3212" y="327"/>
                  <a:pt x="3212" y="327"/>
                </a:cubicBezTo>
                <a:cubicBezTo>
                  <a:pt x="3212" y="310"/>
                  <a:pt x="3212" y="310"/>
                  <a:pt x="3212" y="310"/>
                </a:cubicBezTo>
                <a:cubicBezTo>
                  <a:pt x="3194" y="310"/>
                  <a:pt x="3194" y="310"/>
                  <a:pt x="3194" y="310"/>
                </a:cubicBezTo>
                <a:lnTo>
                  <a:pt x="3194" y="327"/>
                </a:lnTo>
                <a:close/>
                <a:moveTo>
                  <a:pt x="3229" y="327"/>
                </a:moveTo>
                <a:cubicBezTo>
                  <a:pt x="3246" y="327"/>
                  <a:pt x="3246" y="327"/>
                  <a:pt x="3246" y="327"/>
                </a:cubicBezTo>
                <a:cubicBezTo>
                  <a:pt x="3246" y="310"/>
                  <a:pt x="3246" y="310"/>
                  <a:pt x="3246" y="310"/>
                </a:cubicBezTo>
                <a:cubicBezTo>
                  <a:pt x="3229" y="310"/>
                  <a:pt x="3229" y="310"/>
                  <a:pt x="3229" y="310"/>
                </a:cubicBezTo>
                <a:lnTo>
                  <a:pt x="3229" y="327"/>
                </a:lnTo>
                <a:close/>
                <a:moveTo>
                  <a:pt x="3091" y="361"/>
                </a:moveTo>
                <a:cubicBezTo>
                  <a:pt x="3108" y="361"/>
                  <a:pt x="3108" y="361"/>
                  <a:pt x="3108" y="361"/>
                </a:cubicBezTo>
                <a:cubicBezTo>
                  <a:pt x="3108" y="344"/>
                  <a:pt x="3108" y="344"/>
                  <a:pt x="3108" y="344"/>
                </a:cubicBezTo>
                <a:cubicBezTo>
                  <a:pt x="3091" y="344"/>
                  <a:pt x="3091" y="344"/>
                  <a:pt x="3091" y="344"/>
                </a:cubicBezTo>
                <a:lnTo>
                  <a:pt x="3091" y="361"/>
                </a:lnTo>
                <a:close/>
                <a:moveTo>
                  <a:pt x="3091" y="395"/>
                </a:moveTo>
                <a:cubicBezTo>
                  <a:pt x="3108" y="395"/>
                  <a:pt x="3108" y="395"/>
                  <a:pt x="3108" y="395"/>
                </a:cubicBezTo>
                <a:cubicBezTo>
                  <a:pt x="3108" y="378"/>
                  <a:pt x="3108" y="378"/>
                  <a:pt x="3108" y="378"/>
                </a:cubicBezTo>
                <a:cubicBezTo>
                  <a:pt x="3091" y="378"/>
                  <a:pt x="3091" y="378"/>
                  <a:pt x="3091" y="378"/>
                </a:cubicBezTo>
                <a:lnTo>
                  <a:pt x="3091" y="395"/>
                </a:lnTo>
                <a:close/>
                <a:moveTo>
                  <a:pt x="3126" y="395"/>
                </a:moveTo>
                <a:cubicBezTo>
                  <a:pt x="3143" y="395"/>
                  <a:pt x="3143" y="395"/>
                  <a:pt x="3143" y="395"/>
                </a:cubicBezTo>
                <a:cubicBezTo>
                  <a:pt x="3143" y="378"/>
                  <a:pt x="3143" y="378"/>
                  <a:pt x="3143" y="378"/>
                </a:cubicBezTo>
                <a:cubicBezTo>
                  <a:pt x="3126" y="378"/>
                  <a:pt x="3126" y="378"/>
                  <a:pt x="3126" y="378"/>
                </a:cubicBezTo>
                <a:lnTo>
                  <a:pt x="3126" y="395"/>
                </a:lnTo>
                <a:close/>
                <a:moveTo>
                  <a:pt x="3160" y="395"/>
                </a:moveTo>
                <a:cubicBezTo>
                  <a:pt x="3177" y="395"/>
                  <a:pt x="3177" y="395"/>
                  <a:pt x="3177" y="395"/>
                </a:cubicBezTo>
                <a:cubicBezTo>
                  <a:pt x="3177" y="378"/>
                  <a:pt x="3177" y="378"/>
                  <a:pt x="3177" y="378"/>
                </a:cubicBezTo>
                <a:cubicBezTo>
                  <a:pt x="3160" y="378"/>
                  <a:pt x="3160" y="378"/>
                  <a:pt x="3160" y="378"/>
                </a:cubicBezTo>
                <a:lnTo>
                  <a:pt x="3160" y="395"/>
                </a:lnTo>
                <a:close/>
                <a:moveTo>
                  <a:pt x="3091" y="430"/>
                </a:moveTo>
                <a:cubicBezTo>
                  <a:pt x="3108" y="430"/>
                  <a:pt x="3108" y="430"/>
                  <a:pt x="3108" y="430"/>
                </a:cubicBezTo>
                <a:cubicBezTo>
                  <a:pt x="3108" y="413"/>
                  <a:pt x="3108" y="413"/>
                  <a:pt x="3108" y="413"/>
                </a:cubicBezTo>
                <a:cubicBezTo>
                  <a:pt x="3091" y="413"/>
                  <a:pt x="3091" y="413"/>
                  <a:pt x="3091" y="413"/>
                </a:cubicBezTo>
                <a:lnTo>
                  <a:pt x="3091" y="430"/>
                </a:lnTo>
                <a:close/>
                <a:moveTo>
                  <a:pt x="3126" y="430"/>
                </a:moveTo>
                <a:cubicBezTo>
                  <a:pt x="3143" y="430"/>
                  <a:pt x="3143" y="430"/>
                  <a:pt x="3143" y="430"/>
                </a:cubicBezTo>
                <a:cubicBezTo>
                  <a:pt x="3143" y="413"/>
                  <a:pt x="3143" y="413"/>
                  <a:pt x="3143" y="413"/>
                </a:cubicBezTo>
                <a:cubicBezTo>
                  <a:pt x="3126" y="413"/>
                  <a:pt x="3126" y="413"/>
                  <a:pt x="3126" y="413"/>
                </a:cubicBezTo>
                <a:lnTo>
                  <a:pt x="3126" y="430"/>
                </a:lnTo>
                <a:close/>
                <a:moveTo>
                  <a:pt x="3160" y="430"/>
                </a:moveTo>
                <a:cubicBezTo>
                  <a:pt x="3177" y="430"/>
                  <a:pt x="3177" y="430"/>
                  <a:pt x="3177" y="430"/>
                </a:cubicBezTo>
                <a:cubicBezTo>
                  <a:pt x="3177" y="413"/>
                  <a:pt x="3177" y="413"/>
                  <a:pt x="3177" y="413"/>
                </a:cubicBezTo>
                <a:cubicBezTo>
                  <a:pt x="3160" y="413"/>
                  <a:pt x="3160" y="413"/>
                  <a:pt x="3160" y="413"/>
                </a:cubicBezTo>
                <a:lnTo>
                  <a:pt x="3160" y="430"/>
                </a:lnTo>
                <a:close/>
                <a:moveTo>
                  <a:pt x="3091" y="464"/>
                </a:moveTo>
                <a:cubicBezTo>
                  <a:pt x="3108" y="464"/>
                  <a:pt x="3108" y="464"/>
                  <a:pt x="3108" y="464"/>
                </a:cubicBezTo>
                <a:cubicBezTo>
                  <a:pt x="3108" y="447"/>
                  <a:pt x="3108" y="447"/>
                  <a:pt x="3108" y="447"/>
                </a:cubicBezTo>
                <a:cubicBezTo>
                  <a:pt x="3091" y="447"/>
                  <a:pt x="3091" y="447"/>
                  <a:pt x="3091" y="447"/>
                </a:cubicBezTo>
                <a:lnTo>
                  <a:pt x="3091" y="464"/>
                </a:lnTo>
                <a:close/>
                <a:moveTo>
                  <a:pt x="2937" y="207"/>
                </a:moveTo>
                <a:cubicBezTo>
                  <a:pt x="2920" y="207"/>
                  <a:pt x="2920" y="207"/>
                  <a:pt x="2920" y="207"/>
                </a:cubicBezTo>
                <a:cubicBezTo>
                  <a:pt x="2920" y="224"/>
                  <a:pt x="2920" y="224"/>
                  <a:pt x="2920" y="224"/>
                </a:cubicBezTo>
                <a:cubicBezTo>
                  <a:pt x="2937" y="224"/>
                  <a:pt x="2937" y="224"/>
                  <a:pt x="2937" y="224"/>
                </a:cubicBezTo>
                <a:lnTo>
                  <a:pt x="2937" y="207"/>
                </a:lnTo>
                <a:close/>
                <a:moveTo>
                  <a:pt x="2954" y="224"/>
                </a:moveTo>
                <a:cubicBezTo>
                  <a:pt x="2971" y="224"/>
                  <a:pt x="2971" y="224"/>
                  <a:pt x="2971" y="224"/>
                </a:cubicBezTo>
                <a:cubicBezTo>
                  <a:pt x="2971" y="207"/>
                  <a:pt x="2971" y="207"/>
                  <a:pt x="2971" y="207"/>
                </a:cubicBezTo>
                <a:cubicBezTo>
                  <a:pt x="2954" y="207"/>
                  <a:pt x="2954" y="207"/>
                  <a:pt x="2954" y="207"/>
                </a:cubicBezTo>
                <a:lnTo>
                  <a:pt x="2954" y="224"/>
                </a:lnTo>
                <a:close/>
                <a:moveTo>
                  <a:pt x="2988" y="224"/>
                </a:moveTo>
                <a:cubicBezTo>
                  <a:pt x="3005" y="224"/>
                  <a:pt x="3005" y="224"/>
                  <a:pt x="3005" y="224"/>
                </a:cubicBezTo>
                <a:cubicBezTo>
                  <a:pt x="3005" y="207"/>
                  <a:pt x="3005" y="207"/>
                  <a:pt x="3005" y="207"/>
                </a:cubicBezTo>
                <a:cubicBezTo>
                  <a:pt x="2988" y="207"/>
                  <a:pt x="2988" y="207"/>
                  <a:pt x="2988" y="207"/>
                </a:cubicBezTo>
                <a:lnTo>
                  <a:pt x="2988" y="224"/>
                </a:lnTo>
                <a:close/>
                <a:moveTo>
                  <a:pt x="3040" y="207"/>
                </a:moveTo>
                <a:cubicBezTo>
                  <a:pt x="3023" y="207"/>
                  <a:pt x="3023" y="207"/>
                  <a:pt x="3023" y="207"/>
                </a:cubicBezTo>
                <a:cubicBezTo>
                  <a:pt x="3023" y="224"/>
                  <a:pt x="3023" y="224"/>
                  <a:pt x="3023" y="224"/>
                </a:cubicBezTo>
                <a:cubicBezTo>
                  <a:pt x="3040" y="224"/>
                  <a:pt x="3040" y="224"/>
                  <a:pt x="3040" y="224"/>
                </a:cubicBezTo>
                <a:lnTo>
                  <a:pt x="3040" y="207"/>
                </a:lnTo>
                <a:close/>
                <a:moveTo>
                  <a:pt x="2902" y="241"/>
                </a:moveTo>
                <a:cubicBezTo>
                  <a:pt x="2885" y="241"/>
                  <a:pt x="2885" y="241"/>
                  <a:pt x="2885" y="241"/>
                </a:cubicBezTo>
                <a:cubicBezTo>
                  <a:pt x="2885" y="258"/>
                  <a:pt x="2885" y="258"/>
                  <a:pt x="2885" y="258"/>
                </a:cubicBezTo>
                <a:cubicBezTo>
                  <a:pt x="2902" y="258"/>
                  <a:pt x="2902" y="258"/>
                  <a:pt x="2902" y="258"/>
                </a:cubicBezTo>
                <a:lnTo>
                  <a:pt x="2902" y="241"/>
                </a:lnTo>
                <a:close/>
                <a:moveTo>
                  <a:pt x="2937" y="241"/>
                </a:moveTo>
                <a:cubicBezTo>
                  <a:pt x="2920" y="241"/>
                  <a:pt x="2920" y="241"/>
                  <a:pt x="2920" y="241"/>
                </a:cubicBezTo>
                <a:cubicBezTo>
                  <a:pt x="2920" y="258"/>
                  <a:pt x="2920" y="258"/>
                  <a:pt x="2920" y="258"/>
                </a:cubicBezTo>
                <a:cubicBezTo>
                  <a:pt x="2937" y="258"/>
                  <a:pt x="2937" y="258"/>
                  <a:pt x="2937" y="258"/>
                </a:cubicBezTo>
                <a:lnTo>
                  <a:pt x="2937" y="241"/>
                </a:lnTo>
                <a:close/>
                <a:moveTo>
                  <a:pt x="2868" y="275"/>
                </a:moveTo>
                <a:cubicBezTo>
                  <a:pt x="2851" y="275"/>
                  <a:pt x="2851" y="275"/>
                  <a:pt x="2851" y="275"/>
                </a:cubicBezTo>
                <a:cubicBezTo>
                  <a:pt x="2851" y="293"/>
                  <a:pt x="2851" y="293"/>
                  <a:pt x="2851" y="293"/>
                </a:cubicBezTo>
                <a:cubicBezTo>
                  <a:pt x="2868" y="293"/>
                  <a:pt x="2868" y="293"/>
                  <a:pt x="2868" y="293"/>
                </a:cubicBezTo>
                <a:lnTo>
                  <a:pt x="2868" y="275"/>
                </a:lnTo>
                <a:close/>
                <a:moveTo>
                  <a:pt x="2902" y="275"/>
                </a:moveTo>
                <a:cubicBezTo>
                  <a:pt x="2885" y="275"/>
                  <a:pt x="2885" y="275"/>
                  <a:pt x="2885" y="275"/>
                </a:cubicBezTo>
                <a:cubicBezTo>
                  <a:pt x="2885" y="293"/>
                  <a:pt x="2885" y="293"/>
                  <a:pt x="2885" y="293"/>
                </a:cubicBezTo>
                <a:cubicBezTo>
                  <a:pt x="2902" y="293"/>
                  <a:pt x="2902" y="293"/>
                  <a:pt x="2902" y="293"/>
                </a:cubicBezTo>
                <a:lnTo>
                  <a:pt x="2902" y="275"/>
                </a:lnTo>
                <a:close/>
                <a:moveTo>
                  <a:pt x="3074" y="275"/>
                </a:moveTo>
                <a:cubicBezTo>
                  <a:pt x="3057" y="275"/>
                  <a:pt x="3057" y="275"/>
                  <a:pt x="3057" y="275"/>
                </a:cubicBezTo>
                <a:cubicBezTo>
                  <a:pt x="3057" y="293"/>
                  <a:pt x="3057" y="293"/>
                  <a:pt x="3057" y="293"/>
                </a:cubicBezTo>
                <a:cubicBezTo>
                  <a:pt x="3074" y="293"/>
                  <a:pt x="3074" y="293"/>
                  <a:pt x="3074" y="293"/>
                </a:cubicBezTo>
                <a:lnTo>
                  <a:pt x="3074" y="275"/>
                </a:lnTo>
                <a:close/>
                <a:moveTo>
                  <a:pt x="2834" y="310"/>
                </a:moveTo>
                <a:cubicBezTo>
                  <a:pt x="2817" y="310"/>
                  <a:pt x="2817" y="310"/>
                  <a:pt x="2817" y="310"/>
                </a:cubicBezTo>
                <a:cubicBezTo>
                  <a:pt x="2817" y="327"/>
                  <a:pt x="2817" y="327"/>
                  <a:pt x="2817" y="327"/>
                </a:cubicBezTo>
                <a:cubicBezTo>
                  <a:pt x="2834" y="327"/>
                  <a:pt x="2834" y="327"/>
                  <a:pt x="2834" y="327"/>
                </a:cubicBezTo>
                <a:lnTo>
                  <a:pt x="2834" y="310"/>
                </a:lnTo>
                <a:close/>
                <a:moveTo>
                  <a:pt x="2868" y="344"/>
                </a:moveTo>
                <a:cubicBezTo>
                  <a:pt x="2851" y="344"/>
                  <a:pt x="2851" y="344"/>
                  <a:pt x="2851" y="344"/>
                </a:cubicBezTo>
                <a:cubicBezTo>
                  <a:pt x="2851" y="361"/>
                  <a:pt x="2851" y="361"/>
                  <a:pt x="2851" y="361"/>
                </a:cubicBezTo>
                <a:cubicBezTo>
                  <a:pt x="2868" y="361"/>
                  <a:pt x="2868" y="361"/>
                  <a:pt x="2868" y="361"/>
                </a:cubicBezTo>
                <a:lnTo>
                  <a:pt x="2868" y="344"/>
                </a:lnTo>
                <a:close/>
                <a:moveTo>
                  <a:pt x="2902" y="344"/>
                </a:moveTo>
                <a:cubicBezTo>
                  <a:pt x="2885" y="344"/>
                  <a:pt x="2885" y="344"/>
                  <a:pt x="2885" y="344"/>
                </a:cubicBezTo>
                <a:cubicBezTo>
                  <a:pt x="2885" y="361"/>
                  <a:pt x="2885" y="361"/>
                  <a:pt x="2885" y="361"/>
                </a:cubicBezTo>
                <a:cubicBezTo>
                  <a:pt x="2902" y="361"/>
                  <a:pt x="2902" y="361"/>
                  <a:pt x="2902" y="361"/>
                </a:cubicBezTo>
                <a:lnTo>
                  <a:pt x="2902" y="344"/>
                </a:lnTo>
                <a:close/>
                <a:moveTo>
                  <a:pt x="2937" y="344"/>
                </a:moveTo>
                <a:cubicBezTo>
                  <a:pt x="2920" y="344"/>
                  <a:pt x="2920" y="344"/>
                  <a:pt x="2920" y="344"/>
                </a:cubicBezTo>
                <a:cubicBezTo>
                  <a:pt x="2920" y="361"/>
                  <a:pt x="2920" y="361"/>
                  <a:pt x="2920" y="361"/>
                </a:cubicBezTo>
                <a:cubicBezTo>
                  <a:pt x="2937" y="361"/>
                  <a:pt x="2937" y="361"/>
                  <a:pt x="2937" y="361"/>
                </a:cubicBezTo>
                <a:lnTo>
                  <a:pt x="2937" y="344"/>
                </a:lnTo>
                <a:close/>
                <a:moveTo>
                  <a:pt x="3040" y="344"/>
                </a:moveTo>
                <a:cubicBezTo>
                  <a:pt x="3023" y="344"/>
                  <a:pt x="3023" y="344"/>
                  <a:pt x="3023" y="344"/>
                </a:cubicBezTo>
                <a:cubicBezTo>
                  <a:pt x="3023" y="361"/>
                  <a:pt x="3023" y="361"/>
                  <a:pt x="3023" y="361"/>
                </a:cubicBezTo>
                <a:cubicBezTo>
                  <a:pt x="3040" y="361"/>
                  <a:pt x="3040" y="361"/>
                  <a:pt x="3040" y="361"/>
                </a:cubicBezTo>
                <a:lnTo>
                  <a:pt x="3040" y="344"/>
                </a:lnTo>
                <a:close/>
                <a:moveTo>
                  <a:pt x="2799" y="378"/>
                </a:moveTo>
                <a:cubicBezTo>
                  <a:pt x="2782" y="378"/>
                  <a:pt x="2782" y="378"/>
                  <a:pt x="2782" y="378"/>
                </a:cubicBezTo>
                <a:cubicBezTo>
                  <a:pt x="2782" y="396"/>
                  <a:pt x="2782" y="396"/>
                  <a:pt x="2782" y="396"/>
                </a:cubicBezTo>
                <a:cubicBezTo>
                  <a:pt x="2799" y="396"/>
                  <a:pt x="2799" y="396"/>
                  <a:pt x="2799" y="396"/>
                </a:cubicBezTo>
                <a:lnTo>
                  <a:pt x="2799" y="378"/>
                </a:lnTo>
                <a:close/>
                <a:moveTo>
                  <a:pt x="2851" y="396"/>
                </a:moveTo>
                <a:cubicBezTo>
                  <a:pt x="2868" y="396"/>
                  <a:pt x="2868" y="396"/>
                  <a:pt x="2868" y="396"/>
                </a:cubicBezTo>
                <a:cubicBezTo>
                  <a:pt x="2868" y="378"/>
                  <a:pt x="2868" y="378"/>
                  <a:pt x="2868" y="378"/>
                </a:cubicBezTo>
                <a:cubicBezTo>
                  <a:pt x="2851" y="378"/>
                  <a:pt x="2851" y="378"/>
                  <a:pt x="2851" y="378"/>
                </a:cubicBezTo>
                <a:lnTo>
                  <a:pt x="2851" y="396"/>
                </a:lnTo>
                <a:close/>
                <a:moveTo>
                  <a:pt x="2902" y="378"/>
                </a:moveTo>
                <a:cubicBezTo>
                  <a:pt x="2885" y="378"/>
                  <a:pt x="2885" y="378"/>
                  <a:pt x="2885" y="378"/>
                </a:cubicBezTo>
                <a:cubicBezTo>
                  <a:pt x="2885" y="396"/>
                  <a:pt x="2885" y="396"/>
                  <a:pt x="2885" y="396"/>
                </a:cubicBezTo>
                <a:cubicBezTo>
                  <a:pt x="2902" y="396"/>
                  <a:pt x="2902" y="396"/>
                  <a:pt x="2902" y="396"/>
                </a:cubicBezTo>
                <a:lnTo>
                  <a:pt x="2902" y="378"/>
                </a:lnTo>
                <a:close/>
                <a:moveTo>
                  <a:pt x="2937" y="378"/>
                </a:moveTo>
                <a:cubicBezTo>
                  <a:pt x="2920" y="378"/>
                  <a:pt x="2920" y="378"/>
                  <a:pt x="2920" y="378"/>
                </a:cubicBezTo>
                <a:cubicBezTo>
                  <a:pt x="2920" y="396"/>
                  <a:pt x="2920" y="396"/>
                  <a:pt x="2920" y="396"/>
                </a:cubicBezTo>
                <a:cubicBezTo>
                  <a:pt x="2937" y="396"/>
                  <a:pt x="2937" y="396"/>
                  <a:pt x="2937" y="396"/>
                </a:cubicBezTo>
                <a:lnTo>
                  <a:pt x="2937" y="378"/>
                </a:lnTo>
                <a:close/>
                <a:moveTo>
                  <a:pt x="2988" y="396"/>
                </a:moveTo>
                <a:cubicBezTo>
                  <a:pt x="3005" y="396"/>
                  <a:pt x="3005" y="396"/>
                  <a:pt x="3005" y="396"/>
                </a:cubicBezTo>
                <a:cubicBezTo>
                  <a:pt x="3005" y="378"/>
                  <a:pt x="3005" y="378"/>
                  <a:pt x="3005" y="378"/>
                </a:cubicBezTo>
                <a:cubicBezTo>
                  <a:pt x="2988" y="378"/>
                  <a:pt x="2988" y="378"/>
                  <a:pt x="2988" y="378"/>
                </a:cubicBezTo>
                <a:lnTo>
                  <a:pt x="2988" y="396"/>
                </a:lnTo>
                <a:close/>
                <a:moveTo>
                  <a:pt x="3040" y="378"/>
                </a:moveTo>
                <a:cubicBezTo>
                  <a:pt x="3023" y="378"/>
                  <a:pt x="3023" y="378"/>
                  <a:pt x="3023" y="378"/>
                </a:cubicBezTo>
                <a:cubicBezTo>
                  <a:pt x="3023" y="396"/>
                  <a:pt x="3023" y="396"/>
                  <a:pt x="3023" y="396"/>
                </a:cubicBezTo>
                <a:cubicBezTo>
                  <a:pt x="3040" y="396"/>
                  <a:pt x="3040" y="396"/>
                  <a:pt x="3040" y="396"/>
                </a:cubicBezTo>
                <a:lnTo>
                  <a:pt x="3040" y="378"/>
                </a:lnTo>
                <a:close/>
                <a:moveTo>
                  <a:pt x="2799" y="413"/>
                </a:moveTo>
                <a:cubicBezTo>
                  <a:pt x="2782" y="413"/>
                  <a:pt x="2782" y="413"/>
                  <a:pt x="2782" y="413"/>
                </a:cubicBezTo>
                <a:cubicBezTo>
                  <a:pt x="2782" y="430"/>
                  <a:pt x="2782" y="430"/>
                  <a:pt x="2782" y="430"/>
                </a:cubicBezTo>
                <a:cubicBezTo>
                  <a:pt x="2799" y="430"/>
                  <a:pt x="2799" y="430"/>
                  <a:pt x="2799" y="430"/>
                </a:cubicBezTo>
                <a:lnTo>
                  <a:pt x="2799" y="413"/>
                </a:lnTo>
                <a:close/>
                <a:moveTo>
                  <a:pt x="2439" y="361"/>
                </a:moveTo>
                <a:cubicBezTo>
                  <a:pt x="2456" y="361"/>
                  <a:pt x="2456" y="361"/>
                  <a:pt x="2456" y="361"/>
                </a:cubicBezTo>
                <a:cubicBezTo>
                  <a:pt x="2456" y="344"/>
                  <a:pt x="2456" y="344"/>
                  <a:pt x="2456" y="344"/>
                </a:cubicBezTo>
                <a:cubicBezTo>
                  <a:pt x="2439" y="344"/>
                  <a:pt x="2439" y="344"/>
                  <a:pt x="2439" y="344"/>
                </a:cubicBezTo>
                <a:lnTo>
                  <a:pt x="2439" y="361"/>
                </a:lnTo>
                <a:close/>
                <a:moveTo>
                  <a:pt x="2473" y="361"/>
                </a:moveTo>
                <a:cubicBezTo>
                  <a:pt x="2490" y="361"/>
                  <a:pt x="2490" y="361"/>
                  <a:pt x="2490" y="361"/>
                </a:cubicBezTo>
                <a:cubicBezTo>
                  <a:pt x="2490" y="344"/>
                  <a:pt x="2490" y="344"/>
                  <a:pt x="2490" y="344"/>
                </a:cubicBezTo>
                <a:cubicBezTo>
                  <a:pt x="2473" y="344"/>
                  <a:pt x="2473" y="344"/>
                  <a:pt x="2473" y="344"/>
                </a:cubicBezTo>
                <a:lnTo>
                  <a:pt x="2473" y="361"/>
                </a:lnTo>
                <a:close/>
                <a:moveTo>
                  <a:pt x="2507" y="361"/>
                </a:moveTo>
                <a:cubicBezTo>
                  <a:pt x="2525" y="361"/>
                  <a:pt x="2525" y="361"/>
                  <a:pt x="2525" y="361"/>
                </a:cubicBezTo>
                <a:cubicBezTo>
                  <a:pt x="2525" y="344"/>
                  <a:pt x="2525" y="344"/>
                  <a:pt x="2525" y="344"/>
                </a:cubicBezTo>
                <a:cubicBezTo>
                  <a:pt x="2507" y="344"/>
                  <a:pt x="2507" y="344"/>
                  <a:pt x="2507" y="344"/>
                </a:cubicBezTo>
                <a:lnTo>
                  <a:pt x="2507" y="361"/>
                </a:lnTo>
                <a:close/>
                <a:moveTo>
                  <a:pt x="2542" y="361"/>
                </a:moveTo>
                <a:cubicBezTo>
                  <a:pt x="2559" y="361"/>
                  <a:pt x="2559" y="361"/>
                  <a:pt x="2559" y="361"/>
                </a:cubicBezTo>
                <a:cubicBezTo>
                  <a:pt x="2559" y="344"/>
                  <a:pt x="2559" y="344"/>
                  <a:pt x="2559" y="344"/>
                </a:cubicBezTo>
                <a:cubicBezTo>
                  <a:pt x="2542" y="344"/>
                  <a:pt x="2542" y="344"/>
                  <a:pt x="2542" y="344"/>
                </a:cubicBezTo>
                <a:lnTo>
                  <a:pt x="2542" y="361"/>
                </a:lnTo>
                <a:close/>
                <a:moveTo>
                  <a:pt x="2576" y="396"/>
                </a:moveTo>
                <a:cubicBezTo>
                  <a:pt x="2593" y="396"/>
                  <a:pt x="2593" y="396"/>
                  <a:pt x="2593" y="396"/>
                </a:cubicBezTo>
                <a:cubicBezTo>
                  <a:pt x="2593" y="378"/>
                  <a:pt x="2593" y="378"/>
                  <a:pt x="2593" y="378"/>
                </a:cubicBezTo>
                <a:cubicBezTo>
                  <a:pt x="2576" y="378"/>
                  <a:pt x="2576" y="378"/>
                  <a:pt x="2576" y="378"/>
                </a:cubicBezTo>
                <a:lnTo>
                  <a:pt x="2576" y="396"/>
                </a:lnTo>
                <a:close/>
                <a:moveTo>
                  <a:pt x="2611" y="396"/>
                </a:moveTo>
                <a:cubicBezTo>
                  <a:pt x="2628" y="396"/>
                  <a:pt x="2628" y="396"/>
                  <a:pt x="2628" y="396"/>
                </a:cubicBezTo>
                <a:cubicBezTo>
                  <a:pt x="2628" y="378"/>
                  <a:pt x="2628" y="378"/>
                  <a:pt x="2628" y="378"/>
                </a:cubicBezTo>
                <a:cubicBezTo>
                  <a:pt x="2611" y="378"/>
                  <a:pt x="2611" y="378"/>
                  <a:pt x="2611" y="378"/>
                </a:cubicBezTo>
                <a:lnTo>
                  <a:pt x="2611" y="396"/>
                </a:lnTo>
                <a:close/>
                <a:moveTo>
                  <a:pt x="2662" y="378"/>
                </a:moveTo>
                <a:cubicBezTo>
                  <a:pt x="2645" y="378"/>
                  <a:pt x="2645" y="378"/>
                  <a:pt x="2645" y="378"/>
                </a:cubicBezTo>
                <a:cubicBezTo>
                  <a:pt x="2645" y="396"/>
                  <a:pt x="2645" y="396"/>
                  <a:pt x="2645" y="396"/>
                </a:cubicBezTo>
                <a:cubicBezTo>
                  <a:pt x="2662" y="396"/>
                  <a:pt x="2662" y="396"/>
                  <a:pt x="2662" y="396"/>
                </a:cubicBezTo>
                <a:lnTo>
                  <a:pt x="2662" y="378"/>
                </a:lnTo>
                <a:close/>
                <a:moveTo>
                  <a:pt x="2576" y="430"/>
                </a:moveTo>
                <a:cubicBezTo>
                  <a:pt x="2593" y="430"/>
                  <a:pt x="2593" y="430"/>
                  <a:pt x="2593" y="430"/>
                </a:cubicBezTo>
                <a:cubicBezTo>
                  <a:pt x="2593" y="413"/>
                  <a:pt x="2593" y="413"/>
                  <a:pt x="2593" y="413"/>
                </a:cubicBezTo>
                <a:cubicBezTo>
                  <a:pt x="2576" y="413"/>
                  <a:pt x="2576" y="413"/>
                  <a:pt x="2576" y="413"/>
                </a:cubicBezTo>
                <a:lnTo>
                  <a:pt x="2576" y="430"/>
                </a:lnTo>
                <a:close/>
                <a:moveTo>
                  <a:pt x="2696" y="413"/>
                </a:moveTo>
                <a:cubicBezTo>
                  <a:pt x="2679" y="413"/>
                  <a:pt x="2679" y="413"/>
                  <a:pt x="2679" y="413"/>
                </a:cubicBezTo>
                <a:cubicBezTo>
                  <a:pt x="2679" y="430"/>
                  <a:pt x="2679" y="430"/>
                  <a:pt x="2679" y="430"/>
                </a:cubicBezTo>
                <a:cubicBezTo>
                  <a:pt x="2696" y="430"/>
                  <a:pt x="2696" y="430"/>
                  <a:pt x="2696" y="430"/>
                </a:cubicBezTo>
                <a:lnTo>
                  <a:pt x="2696" y="413"/>
                </a:lnTo>
                <a:close/>
                <a:moveTo>
                  <a:pt x="2731" y="413"/>
                </a:moveTo>
                <a:cubicBezTo>
                  <a:pt x="2714" y="413"/>
                  <a:pt x="2714" y="413"/>
                  <a:pt x="2714" y="413"/>
                </a:cubicBezTo>
                <a:cubicBezTo>
                  <a:pt x="2714" y="430"/>
                  <a:pt x="2714" y="430"/>
                  <a:pt x="2714" y="430"/>
                </a:cubicBezTo>
                <a:cubicBezTo>
                  <a:pt x="2731" y="430"/>
                  <a:pt x="2731" y="430"/>
                  <a:pt x="2731" y="430"/>
                </a:cubicBezTo>
                <a:lnTo>
                  <a:pt x="2731" y="413"/>
                </a:lnTo>
                <a:close/>
                <a:moveTo>
                  <a:pt x="2765" y="413"/>
                </a:moveTo>
                <a:cubicBezTo>
                  <a:pt x="2748" y="413"/>
                  <a:pt x="2748" y="413"/>
                  <a:pt x="2748" y="413"/>
                </a:cubicBezTo>
                <a:cubicBezTo>
                  <a:pt x="2748" y="430"/>
                  <a:pt x="2748" y="430"/>
                  <a:pt x="2748" y="430"/>
                </a:cubicBezTo>
                <a:cubicBezTo>
                  <a:pt x="2765" y="430"/>
                  <a:pt x="2765" y="430"/>
                  <a:pt x="2765" y="430"/>
                </a:cubicBezTo>
                <a:lnTo>
                  <a:pt x="2765" y="413"/>
                </a:lnTo>
                <a:close/>
                <a:moveTo>
                  <a:pt x="2439" y="464"/>
                </a:moveTo>
                <a:cubicBezTo>
                  <a:pt x="2456" y="464"/>
                  <a:pt x="2456" y="464"/>
                  <a:pt x="2456" y="464"/>
                </a:cubicBezTo>
                <a:cubicBezTo>
                  <a:pt x="2456" y="447"/>
                  <a:pt x="2456" y="447"/>
                  <a:pt x="2456" y="447"/>
                </a:cubicBezTo>
                <a:cubicBezTo>
                  <a:pt x="2439" y="447"/>
                  <a:pt x="2439" y="447"/>
                  <a:pt x="2439" y="447"/>
                </a:cubicBezTo>
                <a:lnTo>
                  <a:pt x="2439" y="464"/>
                </a:lnTo>
                <a:close/>
                <a:moveTo>
                  <a:pt x="2473" y="464"/>
                </a:moveTo>
                <a:cubicBezTo>
                  <a:pt x="2490" y="464"/>
                  <a:pt x="2490" y="464"/>
                  <a:pt x="2490" y="464"/>
                </a:cubicBezTo>
                <a:cubicBezTo>
                  <a:pt x="2490" y="447"/>
                  <a:pt x="2490" y="447"/>
                  <a:pt x="2490" y="447"/>
                </a:cubicBezTo>
                <a:cubicBezTo>
                  <a:pt x="2473" y="447"/>
                  <a:pt x="2473" y="447"/>
                  <a:pt x="2473" y="447"/>
                </a:cubicBezTo>
                <a:lnTo>
                  <a:pt x="2473" y="464"/>
                </a:lnTo>
                <a:close/>
                <a:moveTo>
                  <a:pt x="2662" y="447"/>
                </a:moveTo>
                <a:cubicBezTo>
                  <a:pt x="2645" y="447"/>
                  <a:pt x="2645" y="447"/>
                  <a:pt x="2645" y="447"/>
                </a:cubicBezTo>
                <a:cubicBezTo>
                  <a:pt x="2645" y="464"/>
                  <a:pt x="2645" y="464"/>
                  <a:pt x="2645" y="464"/>
                </a:cubicBezTo>
                <a:cubicBezTo>
                  <a:pt x="2662" y="464"/>
                  <a:pt x="2662" y="464"/>
                  <a:pt x="2662" y="464"/>
                </a:cubicBezTo>
                <a:lnTo>
                  <a:pt x="2662" y="447"/>
                </a:lnTo>
                <a:close/>
                <a:moveTo>
                  <a:pt x="2696" y="447"/>
                </a:moveTo>
                <a:cubicBezTo>
                  <a:pt x="2679" y="447"/>
                  <a:pt x="2679" y="447"/>
                  <a:pt x="2679" y="447"/>
                </a:cubicBezTo>
                <a:cubicBezTo>
                  <a:pt x="2679" y="464"/>
                  <a:pt x="2679" y="464"/>
                  <a:pt x="2679" y="464"/>
                </a:cubicBezTo>
                <a:cubicBezTo>
                  <a:pt x="2696" y="464"/>
                  <a:pt x="2696" y="464"/>
                  <a:pt x="2696" y="464"/>
                </a:cubicBezTo>
                <a:lnTo>
                  <a:pt x="2696" y="447"/>
                </a:lnTo>
                <a:close/>
                <a:moveTo>
                  <a:pt x="2731" y="447"/>
                </a:moveTo>
                <a:cubicBezTo>
                  <a:pt x="2714" y="447"/>
                  <a:pt x="2714" y="447"/>
                  <a:pt x="2714" y="447"/>
                </a:cubicBezTo>
                <a:cubicBezTo>
                  <a:pt x="2714" y="464"/>
                  <a:pt x="2714" y="464"/>
                  <a:pt x="2714" y="464"/>
                </a:cubicBezTo>
                <a:cubicBezTo>
                  <a:pt x="2731" y="464"/>
                  <a:pt x="2731" y="464"/>
                  <a:pt x="2731" y="464"/>
                </a:cubicBezTo>
                <a:lnTo>
                  <a:pt x="2731" y="447"/>
                </a:lnTo>
                <a:close/>
                <a:moveTo>
                  <a:pt x="2439" y="499"/>
                </a:moveTo>
                <a:cubicBezTo>
                  <a:pt x="2456" y="499"/>
                  <a:pt x="2456" y="499"/>
                  <a:pt x="2456" y="499"/>
                </a:cubicBezTo>
                <a:cubicBezTo>
                  <a:pt x="2456" y="481"/>
                  <a:pt x="2456" y="481"/>
                  <a:pt x="2456" y="481"/>
                </a:cubicBezTo>
                <a:cubicBezTo>
                  <a:pt x="2439" y="481"/>
                  <a:pt x="2439" y="481"/>
                  <a:pt x="2439" y="481"/>
                </a:cubicBezTo>
                <a:lnTo>
                  <a:pt x="2439" y="499"/>
                </a:lnTo>
                <a:close/>
                <a:moveTo>
                  <a:pt x="2473" y="499"/>
                </a:moveTo>
                <a:cubicBezTo>
                  <a:pt x="2490" y="499"/>
                  <a:pt x="2490" y="499"/>
                  <a:pt x="2490" y="499"/>
                </a:cubicBezTo>
                <a:cubicBezTo>
                  <a:pt x="2490" y="481"/>
                  <a:pt x="2490" y="481"/>
                  <a:pt x="2490" y="481"/>
                </a:cubicBezTo>
                <a:cubicBezTo>
                  <a:pt x="2473" y="481"/>
                  <a:pt x="2473" y="481"/>
                  <a:pt x="2473" y="481"/>
                </a:cubicBezTo>
                <a:lnTo>
                  <a:pt x="2473" y="499"/>
                </a:lnTo>
                <a:close/>
                <a:moveTo>
                  <a:pt x="2611" y="499"/>
                </a:moveTo>
                <a:cubicBezTo>
                  <a:pt x="2628" y="499"/>
                  <a:pt x="2628" y="499"/>
                  <a:pt x="2628" y="499"/>
                </a:cubicBezTo>
                <a:cubicBezTo>
                  <a:pt x="2628" y="481"/>
                  <a:pt x="2628" y="481"/>
                  <a:pt x="2628" y="481"/>
                </a:cubicBezTo>
                <a:cubicBezTo>
                  <a:pt x="2611" y="481"/>
                  <a:pt x="2611" y="481"/>
                  <a:pt x="2611" y="481"/>
                </a:cubicBezTo>
                <a:lnTo>
                  <a:pt x="2611" y="499"/>
                </a:lnTo>
                <a:close/>
                <a:moveTo>
                  <a:pt x="2645" y="499"/>
                </a:moveTo>
                <a:cubicBezTo>
                  <a:pt x="2662" y="499"/>
                  <a:pt x="2662" y="499"/>
                  <a:pt x="2662" y="499"/>
                </a:cubicBezTo>
                <a:cubicBezTo>
                  <a:pt x="2662" y="481"/>
                  <a:pt x="2662" y="481"/>
                  <a:pt x="2662" y="481"/>
                </a:cubicBezTo>
                <a:cubicBezTo>
                  <a:pt x="2645" y="481"/>
                  <a:pt x="2645" y="481"/>
                  <a:pt x="2645" y="481"/>
                </a:cubicBezTo>
                <a:lnTo>
                  <a:pt x="2645" y="499"/>
                </a:lnTo>
                <a:close/>
                <a:moveTo>
                  <a:pt x="2696" y="481"/>
                </a:moveTo>
                <a:cubicBezTo>
                  <a:pt x="2679" y="481"/>
                  <a:pt x="2679" y="481"/>
                  <a:pt x="2679" y="481"/>
                </a:cubicBezTo>
                <a:cubicBezTo>
                  <a:pt x="2679" y="499"/>
                  <a:pt x="2679" y="499"/>
                  <a:pt x="2679" y="499"/>
                </a:cubicBezTo>
                <a:cubicBezTo>
                  <a:pt x="2696" y="499"/>
                  <a:pt x="2696" y="499"/>
                  <a:pt x="2696" y="499"/>
                </a:cubicBezTo>
                <a:lnTo>
                  <a:pt x="2696" y="481"/>
                </a:lnTo>
                <a:close/>
                <a:moveTo>
                  <a:pt x="2404" y="361"/>
                </a:moveTo>
                <a:cubicBezTo>
                  <a:pt x="2422" y="361"/>
                  <a:pt x="2422" y="361"/>
                  <a:pt x="2422" y="361"/>
                </a:cubicBezTo>
                <a:cubicBezTo>
                  <a:pt x="2422" y="344"/>
                  <a:pt x="2422" y="344"/>
                  <a:pt x="2422" y="344"/>
                </a:cubicBezTo>
                <a:cubicBezTo>
                  <a:pt x="2404" y="344"/>
                  <a:pt x="2404" y="344"/>
                  <a:pt x="2404" y="344"/>
                </a:cubicBezTo>
                <a:lnTo>
                  <a:pt x="2404" y="361"/>
                </a:lnTo>
                <a:close/>
                <a:moveTo>
                  <a:pt x="2370" y="396"/>
                </a:moveTo>
                <a:cubicBezTo>
                  <a:pt x="2387" y="396"/>
                  <a:pt x="2387" y="396"/>
                  <a:pt x="2387" y="396"/>
                </a:cubicBezTo>
                <a:cubicBezTo>
                  <a:pt x="2387" y="378"/>
                  <a:pt x="2387" y="378"/>
                  <a:pt x="2387" y="378"/>
                </a:cubicBezTo>
                <a:cubicBezTo>
                  <a:pt x="2370" y="378"/>
                  <a:pt x="2370" y="378"/>
                  <a:pt x="2370" y="378"/>
                </a:cubicBezTo>
                <a:lnTo>
                  <a:pt x="2370" y="396"/>
                </a:lnTo>
                <a:close/>
                <a:moveTo>
                  <a:pt x="2336" y="430"/>
                </a:moveTo>
                <a:cubicBezTo>
                  <a:pt x="2353" y="430"/>
                  <a:pt x="2353" y="430"/>
                  <a:pt x="2353" y="430"/>
                </a:cubicBezTo>
                <a:cubicBezTo>
                  <a:pt x="2353" y="413"/>
                  <a:pt x="2353" y="413"/>
                  <a:pt x="2353" y="413"/>
                </a:cubicBezTo>
                <a:cubicBezTo>
                  <a:pt x="2336" y="413"/>
                  <a:pt x="2336" y="413"/>
                  <a:pt x="2336" y="413"/>
                </a:cubicBezTo>
                <a:lnTo>
                  <a:pt x="2336" y="430"/>
                </a:lnTo>
                <a:close/>
                <a:moveTo>
                  <a:pt x="2319" y="481"/>
                </a:moveTo>
                <a:cubicBezTo>
                  <a:pt x="2301" y="481"/>
                  <a:pt x="2301" y="481"/>
                  <a:pt x="2301" y="481"/>
                </a:cubicBezTo>
                <a:cubicBezTo>
                  <a:pt x="2301" y="499"/>
                  <a:pt x="2301" y="499"/>
                  <a:pt x="2301" y="499"/>
                </a:cubicBezTo>
                <a:cubicBezTo>
                  <a:pt x="2319" y="499"/>
                  <a:pt x="2319" y="499"/>
                  <a:pt x="2319" y="499"/>
                </a:cubicBezTo>
                <a:lnTo>
                  <a:pt x="2319" y="481"/>
                </a:lnTo>
                <a:close/>
                <a:moveTo>
                  <a:pt x="2439" y="533"/>
                </a:moveTo>
                <a:cubicBezTo>
                  <a:pt x="2456" y="533"/>
                  <a:pt x="2456" y="533"/>
                  <a:pt x="2456" y="533"/>
                </a:cubicBezTo>
                <a:cubicBezTo>
                  <a:pt x="2456" y="516"/>
                  <a:pt x="2456" y="516"/>
                  <a:pt x="2456" y="516"/>
                </a:cubicBezTo>
                <a:cubicBezTo>
                  <a:pt x="2439" y="516"/>
                  <a:pt x="2439" y="516"/>
                  <a:pt x="2439" y="516"/>
                </a:cubicBezTo>
                <a:lnTo>
                  <a:pt x="2439" y="533"/>
                </a:lnTo>
                <a:close/>
                <a:moveTo>
                  <a:pt x="2439" y="567"/>
                </a:moveTo>
                <a:cubicBezTo>
                  <a:pt x="2456" y="567"/>
                  <a:pt x="2456" y="567"/>
                  <a:pt x="2456" y="567"/>
                </a:cubicBezTo>
                <a:cubicBezTo>
                  <a:pt x="2456" y="550"/>
                  <a:pt x="2456" y="550"/>
                  <a:pt x="2456" y="550"/>
                </a:cubicBezTo>
                <a:cubicBezTo>
                  <a:pt x="2439" y="550"/>
                  <a:pt x="2439" y="550"/>
                  <a:pt x="2439" y="550"/>
                </a:cubicBezTo>
                <a:lnTo>
                  <a:pt x="2439" y="567"/>
                </a:lnTo>
                <a:close/>
                <a:moveTo>
                  <a:pt x="2439" y="602"/>
                </a:moveTo>
                <a:cubicBezTo>
                  <a:pt x="2456" y="602"/>
                  <a:pt x="2456" y="602"/>
                  <a:pt x="2456" y="602"/>
                </a:cubicBezTo>
                <a:cubicBezTo>
                  <a:pt x="2456" y="584"/>
                  <a:pt x="2456" y="584"/>
                  <a:pt x="2456" y="584"/>
                </a:cubicBezTo>
                <a:cubicBezTo>
                  <a:pt x="2439" y="584"/>
                  <a:pt x="2439" y="584"/>
                  <a:pt x="2439" y="584"/>
                </a:cubicBezTo>
                <a:lnTo>
                  <a:pt x="2439" y="602"/>
                </a:lnTo>
                <a:close/>
                <a:moveTo>
                  <a:pt x="2473" y="602"/>
                </a:moveTo>
                <a:cubicBezTo>
                  <a:pt x="2490" y="602"/>
                  <a:pt x="2490" y="602"/>
                  <a:pt x="2490" y="602"/>
                </a:cubicBezTo>
                <a:cubicBezTo>
                  <a:pt x="2490" y="584"/>
                  <a:pt x="2490" y="584"/>
                  <a:pt x="2490" y="584"/>
                </a:cubicBezTo>
                <a:cubicBezTo>
                  <a:pt x="2473" y="584"/>
                  <a:pt x="2473" y="584"/>
                  <a:pt x="2473" y="584"/>
                </a:cubicBezTo>
                <a:lnTo>
                  <a:pt x="2473" y="602"/>
                </a:lnTo>
                <a:close/>
                <a:moveTo>
                  <a:pt x="2507" y="602"/>
                </a:moveTo>
                <a:cubicBezTo>
                  <a:pt x="2525" y="602"/>
                  <a:pt x="2525" y="602"/>
                  <a:pt x="2525" y="602"/>
                </a:cubicBezTo>
                <a:cubicBezTo>
                  <a:pt x="2525" y="584"/>
                  <a:pt x="2525" y="584"/>
                  <a:pt x="2525" y="584"/>
                </a:cubicBezTo>
                <a:cubicBezTo>
                  <a:pt x="2507" y="584"/>
                  <a:pt x="2507" y="584"/>
                  <a:pt x="2507" y="584"/>
                </a:cubicBezTo>
                <a:lnTo>
                  <a:pt x="2507" y="602"/>
                </a:lnTo>
                <a:close/>
                <a:moveTo>
                  <a:pt x="2439" y="636"/>
                </a:moveTo>
                <a:cubicBezTo>
                  <a:pt x="2456" y="636"/>
                  <a:pt x="2456" y="636"/>
                  <a:pt x="2456" y="636"/>
                </a:cubicBezTo>
                <a:cubicBezTo>
                  <a:pt x="2456" y="619"/>
                  <a:pt x="2456" y="619"/>
                  <a:pt x="2456" y="619"/>
                </a:cubicBezTo>
                <a:cubicBezTo>
                  <a:pt x="2439" y="619"/>
                  <a:pt x="2439" y="619"/>
                  <a:pt x="2439" y="619"/>
                </a:cubicBezTo>
                <a:lnTo>
                  <a:pt x="2439" y="636"/>
                </a:lnTo>
                <a:close/>
                <a:moveTo>
                  <a:pt x="2473" y="636"/>
                </a:moveTo>
                <a:cubicBezTo>
                  <a:pt x="2490" y="636"/>
                  <a:pt x="2490" y="636"/>
                  <a:pt x="2490" y="636"/>
                </a:cubicBezTo>
                <a:cubicBezTo>
                  <a:pt x="2490" y="619"/>
                  <a:pt x="2490" y="619"/>
                  <a:pt x="2490" y="619"/>
                </a:cubicBezTo>
                <a:cubicBezTo>
                  <a:pt x="2473" y="619"/>
                  <a:pt x="2473" y="619"/>
                  <a:pt x="2473" y="619"/>
                </a:cubicBezTo>
                <a:lnTo>
                  <a:pt x="2473" y="636"/>
                </a:lnTo>
                <a:close/>
                <a:moveTo>
                  <a:pt x="2233" y="533"/>
                </a:moveTo>
                <a:cubicBezTo>
                  <a:pt x="2250" y="533"/>
                  <a:pt x="2250" y="533"/>
                  <a:pt x="2250" y="533"/>
                </a:cubicBezTo>
                <a:cubicBezTo>
                  <a:pt x="2250" y="516"/>
                  <a:pt x="2250" y="516"/>
                  <a:pt x="2250" y="516"/>
                </a:cubicBezTo>
                <a:cubicBezTo>
                  <a:pt x="2233" y="516"/>
                  <a:pt x="2233" y="516"/>
                  <a:pt x="2233" y="516"/>
                </a:cubicBezTo>
                <a:lnTo>
                  <a:pt x="2233" y="533"/>
                </a:lnTo>
                <a:close/>
                <a:moveTo>
                  <a:pt x="2233" y="602"/>
                </a:moveTo>
                <a:cubicBezTo>
                  <a:pt x="2250" y="602"/>
                  <a:pt x="2250" y="602"/>
                  <a:pt x="2250" y="602"/>
                </a:cubicBezTo>
                <a:cubicBezTo>
                  <a:pt x="2250" y="585"/>
                  <a:pt x="2250" y="585"/>
                  <a:pt x="2250" y="585"/>
                </a:cubicBezTo>
                <a:cubicBezTo>
                  <a:pt x="2233" y="585"/>
                  <a:pt x="2233" y="585"/>
                  <a:pt x="2233" y="585"/>
                </a:cubicBezTo>
                <a:lnTo>
                  <a:pt x="2233" y="602"/>
                </a:lnTo>
                <a:close/>
                <a:moveTo>
                  <a:pt x="2370" y="567"/>
                </a:moveTo>
                <a:cubicBezTo>
                  <a:pt x="2387" y="567"/>
                  <a:pt x="2387" y="567"/>
                  <a:pt x="2387" y="567"/>
                </a:cubicBezTo>
                <a:cubicBezTo>
                  <a:pt x="2387" y="550"/>
                  <a:pt x="2387" y="550"/>
                  <a:pt x="2387" y="550"/>
                </a:cubicBezTo>
                <a:cubicBezTo>
                  <a:pt x="2370" y="550"/>
                  <a:pt x="2370" y="550"/>
                  <a:pt x="2370" y="550"/>
                </a:cubicBezTo>
                <a:lnTo>
                  <a:pt x="2370" y="567"/>
                </a:lnTo>
                <a:close/>
                <a:moveTo>
                  <a:pt x="2267" y="602"/>
                </a:moveTo>
                <a:cubicBezTo>
                  <a:pt x="2284" y="602"/>
                  <a:pt x="2284" y="602"/>
                  <a:pt x="2284" y="602"/>
                </a:cubicBezTo>
                <a:cubicBezTo>
                  <a:pt x="2284" y="584"/>
                  <a:pt x="2284" y="584"/>
                  <a:pt x="2284" y="584"/>
                </a:cubicBezTo>
                <a:cubicBezTo>
                  <a:pt x="2267" y="584"/>
                  <a:pt x="2267" y="584"/>
                  <a:pt x="2267" y="584"/>
                </a:cubicBezTo>
                <a:lnTo>
                  <a:pt x="2267" y="602"/>
                </a:lnTo>
                <a:close/>
                <a:moveTo>
                  <a:pt x="2319" y="584"/>
                </a:moveTo>
                <a:cubicBezTo>
                  <a:pt x="2301" y="584"/>
                  <a:pt x="2301" y="584"/>
                  <a:pt x="2301" y="584"/>
                </a:cubicBezTo>
                <a:cubicBezTo>
                  <a:pt x="2301" y="602"/>
                  <a:pt x="2301" y="602"/>
                  <a:pt x="2301" y="602"/>
                </a:cubicBezTo>
                <a:cubicBezTo>
                  <a:pt x="2319" y="602"/>
                  <a:pt x="2319" y="602"/>
                  <a:pt x="2319" y="602"/>
                </a:cubicBezTo>
                <a:lnTo>
                  <a:pt x="2319" y="584"/>
                </a:lnTo>
                <a:close/>
                <a:moveTo>
                  <a:pt x="2370" y="602"/>
                </a:moveTo>
                <a:cubicBezTo>
                  <a:pt x="2387" y="602"/>
                  <a:pt x="2387" y="602"/>
                  <a:pt x="2387" y="602"/>
                </a:cubicBezTo>
                <a:cubicBezTo>
                  <a:pt x="2387" y="584"/>
                  <a:pt x="2387" y="584"/>
                  <a:pt x="2387" y="584"/>
                </a:cubicBezTo>
                <a:cubicBezTo>
                  <a:pt x="2370" y="584"/>
                  <a:pt x="2370" y="584"/>
                  <a:pt x="2370" y="584"/>
                </a:cubicBezTo>
                <a:lnTo>
                  <a:pt x="2370" y="602"/>
                </a:lnTo>
                <a:close/>
                <a:moveTo>
                  <a:pt x="3984" y="1941"/>
                </a:moveTo>
                <a:cubicBezTo>
                  <a:pt x="4001" y="1941"/>
                  <a:pt x="4001" y="1941"/>
                  <a:pt x="4001" y="1941"/>
                </a:cubicBezTo>
                <a:cubicBezTo>
                  <a:pt x="4001" y="1924"/>
                  <a:pt x="4001" y="1924"/>
                  <a:pt x="4001" y="1924"/>
                </a:cubicBezTo>
                <a:cubicBezTo>
                  <a:pt x="3984" y="1924"/>
                  <a:pt x="3984" y="1924"/>
                  <a:pt x="3984" y="1924"/>
                </a:cubicBezTo>
                <a:lnTo>
                  <a:pt x="3984" y="1941"/>
                </a:lnTo>
                <a:close/>
                <a:moveTo>
                  <a:pt x="4018" y="1941"/>
                </a:moveTo>
                <a:cubicBezTo>
                  <a:pt x="4036" y="1941"/>
                  <a:pt x="4036" y="1941"/>
                  <a:pt x="4036" y="1941"/>
                </a:cubicBezTo>
                <a:cubicBezTo>
                  <a:pt x="4036" y="1924"/>
                  <a:pt x="4036" y="1924"/>
                  <a:pt x="4036" y="1924"/>
                </a:cubicBezTo>
                <a:cubicBezTo>
                  <a:pt x="4018" y="1924"/>
                  <a:pt x="4018" y="1924"/>
                  <a:pt x="4018" y="1924"/>
                </a:cubicBezTo>
                <a:lnTo>
                  <a:pt x="4018" y="1941"/>
                </a:lnTo>
                <a:close/>
                <a:moveTo>
                  <a:pt x="4053" y="1941"/>
                </a:moveTo>
                <a:cubicBezTo>
                  <a:pt x="4070" y="1941"/>
                  <a:pt x="4070" y="1941"/>
                  <a:pt x="4070" y="1941"/>
                </a:cubicBezTo>
                <a:cubicBezTo>
                  <a:pt x="4070" y="1924"/>
                  <a:pt x="4070" y="1924"/>
                  <a:pt x="4070" y="1924"/>
                </a:cubicBezTo>
                <a:cubicBezTo>
                  <a:pt x="4053" y="1924"/>
                  <a:pt x="4053" y="1924"/>
                  <a:pt x="4053" y="1924"/>
                </a:cubicBezTo>
                <a:lnTo>
                  <a:pt x="4053" y="1941"/>
                </a:lnTo>
                <a:close/>
                <a:moveTo>
                  <a:pt x="4087" y="1941"/>
                </a:moveTo>
                <a:cubicBezTo>
                  <a:pt x="4104" y="1941"/>
                  <a:pt x="4104" y="1941"/>
                  <a:pt x="4104" y="1941"/>
                </a:cubicBezTo>
                <a:cubicBezTo>
                  <a:pt x="4104" y="1924"/>
                  <a:pt x="4104" y="1924"/>
                  <a:pt x="4104" y="1924"/>
                </a:cubicBezTo>
                <a:cubicBezTo>
                  <a:pt x="4087" y="1924"/>
                  <a:pt x="4087" y="1924"/>
                  <a:pt x="4087" y="1924"/>
                </a:cubicBezTo>
                <a:lnTo>
                  <a:pt x="4087" y="1941"/>
                </a:lnTo>
                <a:close/>
                <a:moveTo>
                  <a:pt x="3984" y="1975"/>
                </a:moveTo>
                <a:cubicBezTo>
                  <a:pt x="4001" y="1975"/>
                  <a:pt x="4001" y="1975"/>
                  <a:pt x="4001" y="1975"/>
                </a:cubicBezTo>
                <a:cubicBezTo>
                  <a:pt x="4001" y="1958"/>
                  <a:pt x="4001" y="1958"/>
                  <a:pt x="4001" y="1958"/>
                </a:cubicBezTo>
                <a:cubicBezTo>
                  <a:pt x="3984" y="1958"/>
                  <a:pt x="3984" y="1958"/>
                  <a:pt x="3984" y="1958"/>
                </a:cubicBezTo>
                <a:lnTo>
                  <a:pt x="3984" y="1975"/>
                </a:lnTo>
                <a:close/>
                <a:moveTo>
                  <a:pt x="4018" y="1975"/>
                </a:moveTo>
                <a:cubicBezTo>
                  <a:pt x="4036" y="1975"/>
                  <a:pt x="4036" y="1975"/>
                  <a:pt x="4036" y="1975"/>
                </a:cubicBezTo>
                <a:cubicBezTo>
                  <a:pt x="4036" y="1958"/>
                  <a:pt x="4036" y="1958"/>
                  <a:pt x="4036" y="1958"/>
                </a:cubicBezTo>
                <a:cubicBezTo>
                  <a:pt x="4018" y="1958"/>
                  <a:pt x="4018" y="1958"/>
                  <a:pt x="4018" y="1958"/>
                </a:cubicBezTo>
                <a:lnTo>
                  <a:pt x="4018" y="1975"/>
                </a:lnTo>
                <a:close/>
                <a:moveTo>
                  <a:pt x="4053" y="1975"/>
                </a:moveTo>
                <a:cubicBezTo>
                  <a:pt x="4070" y="1975"/>
                  <a:pt x="4070" y="1975"/>
                  <a:pt x="4070" y="1975"/>
                </a:cubicBezTo>
                <a:cubicBezTo>
                  <a:pt x="4070" y="1958"/>
                  <a:pt x="4070" y="1958"/>
                  <a:pt x="4070" y="1958"/>
                </a:cubicBezTo>
                <a:cubicBezTo>
                  <a:pt x="4053" y="1958"/>
                  <a:pt x="4053" y="1958"/>
                  <a:pt x="4053" y="1958"/>
                </a:cubicBezTo>
                <a:lnTo>
                  <a:pt x="4053" y="1975"/>
                </a:lnTo>
                <a:close/>
                <a:moveTo>
                  <a:pt x="4053" y="2044"/>
                </a:moveTo>
                <a:cubicBezTo>
                  <a:pt x="4070" y="2044"/>
                  <a:pt x="4070" y="2044"/>
                  <a:pt x="4070" y="2044"/>
                </a:cubicBezTo>
                <a:cubicBezTo>
                  <a:pt x="4070" y="2027"/>
                  <a:pt x="4070" y="2027"/>
                  <a:pt x="4070" y="2027"/>
                </a:cubicBezTo>
                <a:cubicBezTo>
                  <a:pt x="4053" y="2027"/>
                  <a:pt x="4053" y="2027"/>
                  <a:pt x="4053" y="2027"/>
                </a:cubicBezTo>
                <a:lnTo>
                  <a:pt x="4053" y="2044"/>
                </a:lnTo>
                <a:close/>
                <a:moveTo>
                  <a:pt x="3881" y="1632"/>
                </a:moveTo>
                <a:cubicBezTo>
                  <a:pt x="3898" y="1632"/>
                  <a:pt x="3898" y="1632"/>
                  <a:pt x="3898" y="1632"/>
                </a:cubicBezTo>
                <a:cubicBezTo>
                  <a:pt x="3898" y="1614"/>
                  <a:pt x="3898" y="1614"/>
                  <a:pt x="3898" y="1614"/>
                </a:cubicBezTo>
                <a:cubicBezTo>
                  <a:pt x="3881" y="1614"/>
                  <a:pt x="3881" y="1614"/>
                  <a:pt x="3881" y="1614"/>
                </a:cubicBezTo>
                <a:lnTo>
                  <a:pt x="3881" y="1632"/>
                </a:lnTo>
                <a:close/>
                <a:moveTo>
                  <a:pt x="3847" y="1666"/>
                </a:moveTo>
                <a:cubicBezTo>
                  <a:pt x="3864" y="1666"/>
                  <a:pt x="3864" y="1666"/>
                  <a:pt x="3864" y="1666"/>
                </a:cubicBezTo>
                <a:cubicBezTo>
                  <a:pt x="3864" y="1649"/>
                  <a:pt x="3864" y="1649"/>
                  <a:pt x="3864" y="1649"/>
                </a:cubicBezTo>
                <a:cubicBezTo>
                  <a:pt x="3847" y="1649"/>
                  <a:pt x="3847" y="1649"/>
                  <a:pt x="3847" y="1649"/>
                </a:cubicBezTo>
                <a:lnTo>
                  <a:pt x="3847" y="1666"/>
                </a:lnTo>
                <a:close/>
                <a:moveTo>
                  <a:pt x="3881" y="1666"/>
                </a:moveTo>
                <a:cubicBezTo>
                  <a:pt x="3898" y="1666"/>
                  <a:pt x="3898" y="1666"/>
                  <a:pt x="3898" y="1666"/>
                </a:cubicBezTo>
                <a:cubicBezTo>
                  <a:pt x="3898" y="1649"/>
                  <a:pt x="3898" y="1649"/>
                  <a:pt x="3898" y="1649"/>
                </a:cubicBezTo>
                <a:cubicBezTo>
                  <a:pt x="3881" y="1649"/>
                  <a:pt x="3881" y="1649"/>
                  <a:pt x="3881" y="1649"/>
                </a:cubicBezTo>
                <a:lnTo>
                  <a:pt x="3881" y="1666"/>
                </a:lnTo>
                <a:close/>
                <a:moveTo>
                  <a:pt x="3847" y="1700"/>
                </a:moveTo>
                <a:cubicBezTo>
                  <a:pt x="3864" y="1700"/>
                  <a:pt x="3864" y="1700"/>
                  <a:pt x="3864" y="1700"/>
                </a:cubicBezTo>
                <a:cubicBezTo>
                  <a:pt x="3864" y="1683"/>
                  <a:pt x="3864" y="1683"/>
                  <a:pt x="3864" y="1683"/>
                </a:cubicBezTo>
                <a:cubicBezTo>
                  <a:pt x="3847" y="1683"/>
                  <a:pt x="3847" y="1683"/>
                  <a:pt x="3847" y="1683"/>
                </a:cubicBezTo>
                <a:lnTo>
                  <a:pt x="3847" y="1700"/>
                </a:lnTo>
                <a:close/>
                <a:moveTo>
                  <a:pt x="3881" y="1700"/>
                </a:moveTo>
                <a:cubicBezTo>
                  <a:pt x="3898" y="1700"/>
                  <a:pt x="3898" y="1700"/>
                  <a:pt x="3898" y="1700"/>
                </a:cubicBezTo>
                <a:cubicBezTo>
                  <a:pt x="3898" y="1683"/>
                  <a:pt x="3898" y="1683"/>
                  <a:pt x="3898" y="1683"/>
                </a:cubicBezTo>
                <a:cubicBezTo>
                  <a:pt x="3881" y="1683"/>
                  <a:pt x="3881" y="1683"/>
                  <a:pt x="3881" y="1683"/>
                </a:cubicBezTo>
                <a:lnTo>
                  <a:pt x="3881" y="1700"/>
                </a:lnTo>
                <a:close/>
                <a:moveTo>
                  <a:pt x="3915" y="1700"/>
                </a:moveTo>
                <a:cubicBezTo>
                  <a:pt x="3933" y="1700"/>
                  <a:pt x="3933" y="1700"/>
                  <a:pt x="3933" y="1700"/>
                </a:cubicBezTo>
                <a:cubicBezTo>
                  <a:pt x="3933" y="1683"/>
                  <a:pt x="3933" y="1683"/>
                  <a:pt x="3933" y="1683"/>
                </a:cubicBezTo>
                <a:cubicBezTo>
                  <a:pt x="3915" y="1683"/>
                  <a:pt x="3915" y="1683"/>
                  <a:pt x="3915" y="1683"/>
                </a:cubicBezTo>
                <a:lnTo>
                  <a:pt x="3915" y="1700"/>
                </a:lnTo>
                <a:close/>
                <a:moveTo>
                  <a:pt x="3987" y="1684"/>
                </a:moveTo>
                <a:cubicBezTo>
                  <a:pt x="3987" y="1685"/>
                  <a:pt x="3986" y="1686"/>
                  <a:pt x="3985" y="1687"/>
                </a:cubicBezTo>
                <a:cubicBezTo>
                  <a:pt x="3985" y="1687"/>
                  <a:pt x="3985" y="1688"/>
                  <a:pt x="3984" y="1688"/>
                </a:cubicBezTo>
                <a:cubicBezTo>
                  <a:pt x="3984" y="1700"/>
                  <a:pt x="3984" y="1700"/>
                  <a:pt x="3984" y="1700"/>
                </a:cubicBezTo>
                <a:cubicBezTo>
                  <a:pt x="4001" y="1700"/>
                  <a:pt x="4001" y="1700"/>
                  <a:pt x="4001" y="1700"/>
                </a:cubicBezTo>
                <a:cubicBezTo>
                  <a:pt x="4001" y="1683"/>
                  <a:pt x="4001" y="1683"/>
                  <a:pt x="4001" y="1683"/>
                </a:cubicBezTo>
                <a:cubicBezTo>
                  <a:pt x="3987" y="1683"/>
                  <a:pt x="3987" y="1683"/>
                  <a:pt x="3987" y="1683"/>
                </a:cubicBezTo>
                <a:lnTo>
                  <a:pt x="3987" y="1684"/>
                </a:lnTo>
                <a:close/>
                <a:moveTo>
                  <a:pt x="4018" y="1700"/>
                </a:moveTo>
                <a:cubicBezTo>
                  <a:pt x="4036" y="1700"/>
                  <a:pt x="4036" y="1700"/>
                  <a:pt x="4036" y="1700"/>
                </a:cubicBezTo>
                <a:cubicBezTo>
                  <a:pt x="4036" y="1683"/>
                  <a:pt x="4036" y="1683"/>
                  <a:pt x="4036" y="1683"/>
                </a:cubicBezTo>
                <a:cubicBezTo>
                  <a:pt x="4018" y="1683"/>
                  <a:pt x="4018" y="1683"/>
                  <a:pt x="4018" y="1683"/>
                </a:cubicBezTo>
                <a:lnTo>
                  <a:pt x="4018" y="1700"/>
                </a:lnTo>
                <a:close/>
                <a:moveTo>
                  <a:pt x="3847" y="1735"/>
                </a:moveTo>
                <a:cubicBezTo>
                  <a:pt x="3864" y="1735"/>
                  <a:pt x="3864" y="1735"/>
                  <a:pt x="3864" y="1735"/>
                </a:cubicBezTo>
                <a:cubicBezTo>
                  <a:pt x="3864" y="1717"/>
                  <a:pt x="3864" y="1717"/>
                  <a:pt x="3864" y="1717"/>
                </a:cubicBezTo>
                <a:cubicBezTo>
                  <a:pt x="3847" y="1717"/>
                  <a:pt x="3847" y="1717"/>
                  <a:pt x="3847" y="1717"/>
                </a:cubicBezTo>
                <a:lnTo>
                  <a:pt x="3847" y="1735"/>
                </a:lnTo>
                <a:close/>
                <a:moveTo>
                  <a:pt x="3881" y="1735"/>
                </a:moveTo>
                <a:cubicBezTo>
                  <a:pt x="3898" y="1735"/>
                  <a:pt x="3898" y="1735"/>
                  <a:pt x="3898" y="1735"/>
                </a:cubicBezTo>
                <a:cubicBezTo>
                  <a:pt x="3898" y="1717"/>
                  <a:pt x="3898" y="1717"/>
                  <a:pt x="3898" y="1717"/>
                </a:cubicBezTo>
                <a:cubicBezTo>
                  <a:pt x="3881" y="1717"/>
                  <a:pt x="3881" y="1717"/>
                  <a:pt x="3881" y="1717"/>
                </a:cubicBezTo>
                <a:lnTo>
                  <a:pt x="3881" y="1735"/>
                </a:lnTo>
                <a:close/>
                <a:moveTo>
                  <a:pt x="3915" y="1735"/>
                </a:moveTo>
                <a:cubicBezTo>
                  <a:pt x="3933" y="1735"/>
                  <a:pt x="3933" y="1735"/>
                  <a:pt x="3933" y="1735"/>
                </a:cubicBezTo>
                <a:cubicBezTo>
                  <a:pt x="3933" y="1717"/>
                  <a:pt x="3933" y="1717"/>
                  <a:pt x="3933" y="1717"/>
                </a:cubicBezTo>
                <a:cubicBezTo>
                  <a:pt x="3915" y="1717"/>
                  <a:pt x="3915" y="1717"/>
                  <a:pt x="3915" y="1717"/>
                </a:cubicBezTo>
                <a:lnTo>
                  <a:pt x="3915" y="1735"/>
                </a:lnTo>
                <a:close/>
                <a:moveTo>
                  <a:pt x="3950" y="1735"/>
                </a:moveTo>
                <a:cubicBezTo>
                  <a:pt x="3967" y="1735"/>
                  <a:pt x="3967" y="1735"/>
                  <a:pt x="3967" y="1735"/>
                </a:cubicBezTo>
                <a:cubicBezTo>
                  <a:pt x="3967" y="1717"/>
                  <a:pt x="3967" y="1717"/>
                  <a:pt x="3967" y="1717"/>
                </a:cubicBezTo>
                <a:cubicBezTo>
                  <a:pt x="3950" y="1717"/>
                  <a:pt x="3950" y="1717"/>
                  <a:pt x="3950" y="1717"/>
                </a:cubicBezTo>
                <a:lnTo>
                  <a:pt x="3950" y="1735"/>
                </a:lnTo>
                <a:close/>
                <a:moveTo>
                  <a:pt x="3984" y="1735"/>
                </a:moveTo>
                <a:cubicBezTo>
                  <a:pt x="4001" y="1735"/>
                  <a:pt x="4001" y="1735"/>
                  <a:pt x="4001" y="1735"/>
                </a:cubicBezTo>
                <a:cubicBezTo>
                  <a:pt x="4001" y="1717"/>
                  <a:pt x="4001" y="1717"/>
                  <a:pt x="4001" y="1717"/>
                </a:cubicBezTo>
                <a:cubicBezTo>
                  <a:pt x="3984" y="1717"/>
                  <a:pt x="3984" y="1717"/>
                  <a:pt x="3984" y="1717"/>
                </a:cubicBezTo>
                <a:lnTo>
                  <a:pt x="3984" y="1735"/>
                </a:lnTo>
                <a:close/>
                <a:moveTo>
                  <a:pt x="4018" y="1735"/>
                </a:moveTo>
                <a:cubicBezTo>
                  <a:pt x="4036" y="1735"/>
                  <a:pt x="4036" y="1735"/>
                  <a:pt x="4036" y="1735"/>
                </a:cubicBezTo>
                <a:cubicBezTo>
                  <a:pt x="4036" y="1717"/>
                  <a:pt x="4036" y="1717"/>
                  <a:pt x="4036" y="1717"/>
                </a:cubicBezTo>
                <a:cubicBezTo>
                  <a:pt x="4018" y="1717"/>
                  <a:pt x="4018" y="1717"/>
                  <a:pt x="4018" y="1717"/>
                </a:cubicBezTo>
                <a:lnTo>
                  <a:pt x="4018" y="1735"/>
                </a:lnTo>
                <a:close/>
                <a:moveTo>
                  <a:pt x="4069" y="1717"/>
                </a:moveTo>
                <a:cubicBezTo>
                  <a:pt x="4053" y="1717"/>
                  <a:pt x="4053" y="1717"/>
                  <a:pt x="4053" y="1717"/>
                </a:cubicBezTo>
                <a:cubicBezTo>
                  <a:pt x="4053" y="1735"/>
                  <a:pt x="4053" y="1735"/>
                  <a:pt x="4053" y="1735"/>
                </a:cubicBezTo>
                <a:cubicBezTo>
                  <a:pt x="4070" y="1735"/>
                  <a:pt x="4070" y="1735"/>
                  <a:pt x="4070" y="1735"/>
                </a:cubicBezTo>
                <a:cubicBezTo>
                  <a:pt x="4070" y="1718"/>
                  <a:pt x="4070" y="1718"/>
                  <a:pt x="4070" y="1718"/>
                </a:cubicBezTo>
                <a:cubicBezTo>
                  <a:pt x="4070" y="1718"/>
                  <a:pt x="4070" y="1718"/>
                  <a:pt x="4070" y="1718"/>
                </a:cubicBezTo>
                <a:cubicBezTo>
                  <a:pt x="4069" y="1718"/>
                  <a:pt x="4069" y="1718"/>
                  <a:pt x="4069" y="1717"/>
                </a:cubicBezTo>
                <a:moveTo>
                  <a:pt x="3847" y="1769"/>
                </a:moveTo>
                <a:cubicBezTo>
                  <a:pt x="3864" y="1769"/>
                  <a:pt x="3864" y="1769"/>
                  <a:pt x="3864" y="1769"/>
                </a:cubicBezTo>
                <a:cubicBezTo>
                  <a:pt x="3864" y="1752"/>
                  <a:pt x="3864" y="1752"/>
                  <a:pt x="3864" y="1752"/>
                </a:cubicBezTo>
                <a:cubicBezTo>
                  <a:pt x="3847" y="1752"/>
                  <a:pt x="3847" y="1752"/>
                  <a:pt x="3847" y="1752"/>
                </a:cubicBezTo>
                <a:lnTo>
                  <a:pt x="3847" y="1769"/>
                </a:lnTo>
                <a:close/>
                <a:moveTo>
                  <a:pt x="3881" y="1769"/>
                </a:moveTo>
                <a:cubicBezTo>
                  <a:pt x="3898" y="1769"/>
                  <a:pt x="3898" y="1769"/>
                  <a:pt x="3898" y="1769"/>
                </a:cubicBezTo>
                <a:cubicBezTo>
                  <a:pt x="3898" y="1752"/>
                  <a:pt x="3898" y="1752"/>
                  <a:pt x="3898" y="1752"/>
                </a:cubicBezTo>
                <a:cubicBezTo>
                  <a:pt x="3881" y="1752"/>
                  <a:pt x="3881" y="1752"/>
                  <a:pt x="3881" y="1752"/>
                </a:cubicBezTo>
                <a:lnTo>
                  <a:pt x="3881" y="1769"/>
                </a:lnTo>
                <a:close/>
                <a:moveTo>
                  <a:pt x="3915" y="1769"/>
                </a:moveTo>
                <a:cubicBezTo>
                  <a:pt x="3933" y="1769"/>
                  <a:pt x="3933" y="1769"/>
                  <a:pt x="3933" y="1769"/>
                </a:cubicBezTo>
                <a:cubicBezTo>
                  <a:pt x="3933" y="1752"/>
                  <a:pt x="3933" y="1752"/>
                  <a:pt x="3933" y="1752"/>
                </a:cubicBezTo>
                <a:cubicBezTo>
                  <a:pt x="3915" y="1752"/>
                  <a:pt x="3915" y="1752"/>
                  <a:pt x="3915" y="1752"/>
                </a:cubicBezTo>
                <a:lnTo>
                  <a:pt x="3915" y="1769"/>
                </a:lnTo>
                <a:close/>
                <a:moveTo>
                  <a:pt x="3950" y="1769"/>
                </a:moveTo>
                <a:cubicBezTo>
                  <a:pt x="3967" y="1769"/>
                  <a:pt x="3967" y="1769"/>
                  <a:pt x="3967" y="1769"/>
                </a:cubicBezTo>
                <a:cubicBezTo>
                  <a:pt x="3967" y="1752"/>
                  <a:pt x="3967" y="1752"/>
                  <a:pt x="3967" y="1752"/>
                </a:cubicBezTo>
                <a:cubicBezTo>
                  <a:pt x="3950" y="1752"/>
                  <a:pt x="3950" y="1752"/>
                  <a:pt x="3950" y="1752"/>
                </a:cubicBezTo>
                <a:lnTo>
                  <a:pt x="3950" y="1769"/>
                </a:lnTo>
                <a:close/>
                <a:moveTo>
                  <a:pt x="3984" y="1769"/>
                </a:moveTo>
                <a:cubicBezTo>
                  <a:pt x="4001" y="1769"/>
                  <a:pt x="4001" y="1769"/>
                  <a:pt x="4001" y="1769"/>
                </a:cubicBezTo>
                <a:cubicBezTo>
                  <a:pt x="4001" y="1752"/>
                  <a:pt x="4001" y="1752"/>
                  <a:pt x="4001" y="1752"/>
                </a:cubicBezTo>
                <a:cubicBezTo>
                  <a:pt x="3984" y="1752"/>
                  <a:pt x="3984" y="1752"/>
                  <a:pt x="3984" y="1752"/>
                </a:cubicBezTo>
                <a:lnTo>
                  <a:pt x="3984" y="1769"/>
                </a:lnTo>
                <a:close/>
                <a:moveTo>
                  <a:pt x="4018" y="1769"/>
                </a:moveTo>
                <a:cubicBezTo>
                  <a:pt x="4036" y="1769"/>
                  <a:pt x="4036" y="1769"/>
                  <a:pt x="4036" y="1769"/>
                </a:cubicBezTo>
                <a:cubicBezTo>
                  <a:pt x="4036" y="1752"/>
                  <a:pt x="4036" y="1752"/>
                  <a:pt x="4036" y="1752"/>
                </a:cubicBezTo>
                <a:cubicBezTo>
                  <a:pt x="4018" y="1752"/>
                  <a:pt x="4018" y="1752"/>
                  <a:pt x="4018" y="1752"/>
                </a:cubicBezTo>
                <a:lnTo>
                  <a:pt x="4018" y="1769"/>
                </a:lnTo>
                <a:close/>
                <a:moveTo>
                  <a:pt x="4053" y="1769"/>
                </a:moveTo>
                <a:cubicBezTo>
                  <a:pt x="4070" y="1769"/>
                  <a:pt x="4070" y="1769"/>
                  <a:pt x="4070" y="1769"/>
                </a:cubicBezTo>
                <a:cubicBezTo>
                  <a:pt x="4070" y="1752"/>
                  <a:pt x="4070" y="1752"/>
                  <a:pt x="4070" y="1752"/>
                </a:cubicBezTo>
                <a:cubicBezTo>
                  <a:pt x="4053" y="1752"/>
                  <a:pt x="4053" y="1752"/>
                  <a:pt x="4053" y="1752"/>
                </a:cubicBezTo>
                <a:lnTo>
                  <a:pt x="4053" y="1769"/>
                </a:lnTo>
                <a:close/>
                <a:moveTo>
                  <a:pt x="3847" y="1803"/>
                </a:moveTo>
                <a:cubicBezTo>
                  <a:pt x="3864" y="1803"/>
                  <a:pt x="3864" y="1803"/>
                  <a:pt x="3864" y="1803"/>
                </a:cubicBezTo>
                <a:cubicBezTo>
                  <a:pt x="3864" y="1786"/>
                  <a:pt x="3864" y="1786"/>
                  <a:pt x="3864" y="1786"/>
                </a:cubicBezTo>
                <a:cubicBezTo>
                  <a:pt x="3847" y="1786"/>
                  <a:pt x="3847" y="1786"/>
                  <a:pt x="3847" y="1786"/>
                </a:cubicBezTo>
                <a:lnTo>
                  <a:pt x="3847" y="1803"/>
                </a:lnTo>
                <a:close/>
                <a:moveTo>
                  <a:pt x="3881" y="1803"/>
                </a:moveTo>
                <a:cubicBezTo>
                  <a:pt x="3898" y="1803"/>
                  <a:pt x="3898" y="1803"/>
                  <a:pt x="3898" y="1803"/>
                </a:cubicBezTo>
                <a:cubicBezTo>
                  <a:pt x="3898" y="1786"/>
                  <a:pt x="3898" y="1786"/>
                  <a:pt x="3898" y="1786"/>
                </a:cubicBezTo>
                <a:cubicBezTo>
                  <a:pt x="3881" y="1786"/>
                  <a:pt x="3881" y="1786"/>
                  <a:pt x="3881" y="1786"/>
                </a:cubicBezTo>
                <a:lnTo>
                  <a:pt x="3881" y="1803"/>
                </a:lnTo>
                <a:close/>
                <a:moveTo>
                  <a:pt x="3915" y="1803"/>
                </a:moveTo>
                <a:cubicBezTo>
                  <a:pt x="3933" y="1803"/>
                  <a:pt x="3933" y="1803"/>
                  <a:pt x="3933" y="1803"/>
                </a:cubicBezTo>
                <a:cubicBezTo>
                  <a:pt x="3933" y="1786"/>
                  <a:pt x="3933" y="1786"/>
                  <a:pt x="3933" y="1786"/>
                </a:cubicBezTo>
                <a:cubicBezTo>
                  <a:pt x="3915" y="1786"/>
                  <a:pt x="3915" y="1786"/>
                  <a:pt x="3915" y="1786"/>
                </a:cubicBezTo>
                <a:lnTo>
                  <a:pt x="3915" y="1803"/>
                </a:lnTo>
                <a:close/>
                <a:moveTo>
                  <a:pt x="3950" y="1803"/>
                </a:moveTo>
                <a:cubicBezTo>
                  <a:pt x="3967" y="1803"/>
                  <a:pt x="3967" y="1803"/>
                  <a:pt x="3967" y="1803"/>
                </a:cubicBezTo>
                <a:cubicBezTo>
                  <a:pt x="3967" y="1786"/>
                  <a:pt x="3967" y="1786"/>
                  <a:pt x="3967" y="1786"/>
                </a:cubicBezTo>
                <a:cubicBezTo>
                  <a:pt x="3950" y="1786"/>
                  <a:pt x="3950" y="1786"/>
                  <a:pt x="3950" y="1786"/>
                </a:cubicBezTo>
                <a:lnTo>
                  <a:pt x="3950" y="1803"/>
                </a:lnTo>
                <a:close/>
                <a:moveTo>
                  <a:pt x="3984" y="1803"/>
                </a:moveTo>
                <a:cubicBezTo>
                  <a:pt x="4001" y="1803"/>
                  <a:pt x="4001" y="1803"/>
                  <a:pt x="4001" y="1803"/>
                </a:cubicBezTo>
                <a:cubicBezTo>
                  <a:pt x="4001" y="1786"/>
                  <a:pt x="4001" y="1786"/>
                  <a:pt x="4001" y="1786"/>
                </a:cubicBezTo>
                <a:cubicBezTo>
                  <a:pt x="3984" y="1786"/>
                  <a:pt x="3984" y="1786"/>
                  <a:pt x="3984" y="1786"/>
                </a:cubicBezTo>
                <a:lnTo>
                  <a:pt x="3984" y="1803"/>
                </a:lnTo>
                <a:close/>
                <a:moveTo>
                  <a:pt x="4018" y="1803"/>
                </a:moveTo>
                <a:cubicBezTo>
                  <a:pt x="4036" y="1803"/>
                  <a:pt x="4036" y="1803"/>
                  <a:pt x="4036" y="1803"/>
                </a:cubicBezTo>
                <a:cubicBezTo>
                  <a:pt x="4036" y="1786"/>
                  <a:pt x="4036" y="1786"/>
                  <a:pt x="4036" y="1786"/>
                </a:cubicBezTo>
                <a:cubicBezTo>
                  <a:pt x="4018" y="1786"/>
                  <a:pt x="4018" y="1786"/>
                  <a:pt x="4018" y="1786"/>
                </a:cubicBezTo>
                <a:lnTo>
                  <a:pt x="4018" y="1803"/>
                </a:lnTo>
                <a:close/>
                <a:moveTo>
                  <a:pt x="4053" y="1803"/>
                </a:moveTo>
                <a:cubicBezTo>
                  <a:pt x="4070" y="1803"/>
                  <a:pt x="4070" y="1803"/>
                  <a:pt x="4070" y="1803"/>
                </a:cubicBezTo>
                <a:cubicBezTo>
                  <a:pt x="4070" y="1786"/>
                  <a:pt x="4070" y="1786"/>
                  <a:pt x="4070" y="1786"/>
                </a:cubicBezTo>
                <a:cubicBezTo>
                  <a:pt x="4053" y="1786"/>
                  <a:pt x="4053" y="1786"/>
                  <a:pt x="4053" y="1786"/>
                </a:cubicBezTo>
                <a:lnTo>
                  <a:pt x="4053" y="1803"/>
                </a:lnTo>
                <a:close/>
                <a:moveTo>
                  <a:pt x="4087" y="1803"/>
                </a:moveTo>
                <a:cubicBezTo>
                  <a:pt x="4104" y="1803"/>
                  <a:pt x="4104" y="1803"/>
                  <a:pt x="4104" y="1803"/>
                </a:cubicBezTo>
                <a:cubicBezTo>
                  <a:pt x="4104" y="1786"/>
                  <a:pt x="4104" y="1786"/>
                  <a:pt x="4104" y="1786"/>
                </a:cubicBezTo>
                <a:cubicBezTo>
                  <a:pt x="4087" y="1786"/>
                  <a:pt x="4087" y="1786"/>
                  <a:pt x="4087" y="1786"/>
                </a:cubicBezTo>
                <a:lnTo>
                  <a:pt x="4087" y="1803"/>
                </a:lnTo>
                <a:close/>
                <a:moveTo>
                  <a:pt x="3847" y="1838"/>
                </a:moveTo>
                <a:cubicBezTo>
                  <a:pt x="3864" y="1838"/>
                  <a:pt x="3864" y="1838"/>
                  <a:pt x="3864" y="1838"/>
                </a:cubicBezTo>
                <a:cubicBezTo>
                  <a:pt x="3864" y="1821"/>
                  <a:pt x="3864" y="1821"/>
                  <a:pt x="3864" y="1821"/>
                </a:cubicBezTo>
                <a:cubicBezTo>
                  <a:pt x="3847" y="1821"/>
                  <a:pt x="3847" y="1821"/>
                  <a:pt x="3847" y="1821"/>
                </a:cubicBezTo>
                <a:lnTo>
                  <a:pt x="3847" y="1838"/>
                </a:lnTo>
                <a:close/>
                <a:moveTo>
                  <a:pt x="3881" y="1838"/>
                </a:moveTo>
                <a:cubicBezTo>
                  <a:pt x="3898" y="1838"/>
                  <a:pt x="3898" y="1838"/>
                  <a:pt x="3898" y="1838"/>
                </a:cubicBezTo>
                <a:cubicBezTo>
                  <a:pt x="3898" y="1821"/>
                  <a:pt x="3898" y="1821"/>
                  <a:pt x="3898" y="1821"/>
                </a:cubicBezTo>
                <a:cubicBezTo>
                  <a:pt x="3881" y="1821"/>
                  <a:pt x="3881" y="1821"/>
                  <a:pt x="3881" y="1821"/>
                </a:cubicBezTo>
                <a:lnTo>
                  <a:pt x="3881" y="1838"/>
                </a:lnTo>
                <a:close/>
                <a:moveTo>
                  <a:pt x="3915" y="1838"/>
                </a:moveTo>
                <a:cubicBezTo>
                  <a:pt x="3933" y="1838"/>
                  <a:pt x="3933" y="1838"/>
                  <a:pt x="3933" y="1838"/>
                </a:cubicBezTo>
                <a:cubicBezTo>
                  <a:pt x="3933" y="1821"/>
                  <a:pt x="3933" y="1821"/>
                  <a:pt x="3933" y="1821"/>
                </a:cubicBezTo>
                <a:cubicBezTo>
                  <a:pt x="3915" y="1821"/>
                  <a:pt x="3915" y="1821"/>
                  <a:pt x="3915" y="1821"/>
                </a:cubicBezTo>
                <a:lnTo>
                  <a:pt x="3915" y="1838"/>
                </a:lnTo>
                <a:close/>
                <a:moveTo>
                  <a:pt x="3950" y="1838"/>
                </a:moveTo>
                <a:cubicBezTo>
                  <a:pt x="3967" y="1838"/>
                  <a:pt x="3967" y="1838"/>
                  <a:pt x="3967" y="1838"/>
                </a:cubicBezTo>
                <a:cubicBezTo>
                  <a:pt x="3967" y="1821"/>
                  <a:pt x="3967" y="1821"/>
                  <a:pt x="3967" y="1821"/>
                </a:cubicBezTo>
                <a:cubicBezTo>
                  <a:pt x="3950" y="1821"/>
                  <a:pt x="3950" y="1821"/>
                  <a:pt x="3950" y="1821"/>
                </a:cubicBezTo>
                <a:lnTo>
                  <a:pt x="3950" y="1838"/>
                </a:lnTo>
                <a:close/>
                <a:moveTo>
                  <a:pt x="3984" y="1838"/>
                </a:moveTo>
                <a:cubicBezTo>
                  <a:pt x="4001" y="1838"/>
                  <a:pt x="4001" y="1838"/>
                  <a:pt x="4001" y="1838"/>
                </a:cubicBezTo>
                <a:cubicBezTo>
                  <a:pt x="4001" y="1821"/>
                  <a:pt x="4001" y="1821"/>
                  <a:pt x="4001" y="1821"/>
                </a:cubicBezTo>
                <a:cubicBezTo>
                  <a:pt x="3984" y="1821"/>
                  <a:pt x="3984" y="1821"/>
                  <a:pt x="3984" y="1821"/>
                </a:cubicBezTo>
                <a:lnTo>
                  <a:pt x="3984" y="1838"/>
                </a:lnTo>
                <a:close/>
                <a:moveTo>
                  <a:pt x="4018" y="1838"/>
                </a:moveTo>
                <a:cubicBezTo>
                  <a:pt x="4036" y="1838"/>
                  <a:pt x="4036" y="1838"/>
                  <a:pt x="4036" y="1838"/>
                </a:cubicBezTo>
                <a:cubicBezTo>
                  <a:pt x="4036" y="1821"/>
                  <a:pt x="4036" y="1821"/>
                  <a:pt x="4036" y="1821"/>
                </a:cubicBezTo>
                <a:cubicBezTo>
                  <a:pt x="4018" y="1821"/>
                  <a:pt x="4018" y="1821"/>
                  <a:pt x="4018" y="1821"/>
                </a:cubicBezTo>
                <a:lnTo>
                  <a:pt x="4018" y="1838"/>
                </a:lnTo>
                <a:close/>
                <a:moveTo>
                  <a:pt x="4053" y="1838"/>
                </a:moveTo>
                <a:cubicBezTo>
                  <a:pt x="4070" y="1838"/>
                  <a:pt x="4070" y="1838"/>
                  <a:pt x="4070" y="1838"/>
                </a:cubicBezTo>
                <a:cubicBezTo>
                  <a:pt x="4070" y="1821"/>
                  <a:pt x="4070" y="1821"/>
                  <a:pt x="4070" y="1821"/>
                </a:cubicBezTo>
                <a:cubicBezTo>
                  <a:pt x="4053" y="1821"/>
                  <a:pt x="4053" y="1821"/>
                  <a:pt x="4053" y="1821"/>
                </a:cubicBezTo>
                <a:lnTo>
                  <a:pt x="4053" y="1838"/>
                </a:lnTo>
                <a:close/>
                <a:moveTo>
                  <a:pt x="4087" y="1838"/>
                </a:moveTo>
                <a:cubicBezTo>
                  <a:pt x="4104" y="1838"/>
                  <a:pt x="4104" y="1838"/>
                  <a:pt x="4104" y="1838"/>
                </a:cubicBezTo>
                <a:cubicBezTo>
                  <a:pt x="4104" y="1821"/>
                  <a:pt x="4104" y="1821"/>
                  <a:pt x="4104" y="1821"/>
                </a:cubicBezTo>
                <a:cubicBezTo>
                  <a:pt x="4087" y="1821"/>
                  <a:pt x="4087" y="1821"/>
                  <a:pt x="4087" y="1821"/>
                </a:cubicBezTo>
                <a:lnTo>
                  <a:pt x="4087" y="1838"/>
                </a:lnTo>
                <a:close/>
                <a:moveTo>
                  <a:pt x="4121" y="1838"/>
                </a:moveTo>
                <a:cubicBezTo>
                  <a:pt x="4139" y="1838"/>
                  <a:pt x="4139" y="1838"/>
                  <a:pt x="4139" y="1838"/>
                </a:cubicBezTo>
                <a:cubicBezTo>
                  <a:pt x="4139" y="1821"/>
                  <a:pt x="4139" y="1821"/>
                  <a:pt x="4139" y="1821"/>
                </a:cubicBezTo>
                <a:cubicBezTo>
                  <a:pt x="4121" y="1821"/>
                  <a:pt x="4121" y="1821"/>
                  <a:pt x="4121" y="1821"/>
                </a:cubicBezTo>
                <a:lnTo>
                  <a:pt x="4121" y="1838"/>
                </a:lnTo>
                <a:close/>
                <a:moveTo>
                  <a:pt x="3847" y="1872"/>
                </a:moveTo>
                <a:cubicBezTo>
                  <a:pt x="3864" y="1872"/>
                  <a:pt x="3864" y="1872"/>
                  <a:pt x="3864" y="1872"/>
                </a:cubicBezTo>
                <a:cubicBezTo>
                  <a:pt x="3864" y="1855"/>
                  <a:pt x="3864" y="1855"/>
                  <a:pt x="3864" y="1855"/>
                </a:cubicBezTo>
                <a:cubicBezTo>
                  <a:pt x="3847" y="1855"/>
                  <a:pt x="3847" y="1855"/>
                  <a:pt x="3847" y="1855"/>
                </a:cubicBezTo>
                <a:lnTo>
                  <a:pt x="3847" y="1872"/>
                </a:lnTo>
                <a:close/>
                <a:moveTo>
                  <a:pt x="3881" y="1872"/>
                </a:moveTo>
                <a:cubicBezTo>
                  <a:pt x="3898" y="1872"/>
                  <a:pt x="3898" y="1872"/>
                  <a:pt x="3898" y="1872"/>
                </a:cubicBezTo>
                <a:cubicBezTo>
                  <a:pt x="3898" y="1855"/>
                  <a:pt x="3898" y="1855"/>
                  <a:pt x="3898" y="1855"/>
                </a:cubicBezTo>
                <a:cubicBezTo>
                  <a:pt x="3881" y="1855"/>
                  <a:pt x="3881" y="1855"/>
                  <a:pt x="3881" y="1855"/>
                </a:cubicBezTo>
                <a:lnTo>
                  <a:pt x="3881" y="1872"/>
                </a:lnTo>
                <a:close/>
                <a:moveTo>
                  <a:pt x="3915" y="1872"/>
                </a:moveTo>
                <a:cubicBezTo>
                  <a:pt x="3933" y="1872"/>
                  <a:pt x="3933" y="1872"/>
                  <a:pt x="3933" y="1872"/>
                </a:cubicBezTo>
                <a:cubicBezTo>
                  <a:pt x="3933" y="1855"/>
                  <a:pt x="3933" y="1855"/>
                  <a:pt x="3933" y="1855"/>
                </a:cubicBezTo>
                <a:cubicBezTo>
                  <a:pt x="3915" y="1855"/>
                  <a:pt x="3915" y="1855"/>
                  <a:pt x="3915" y="1855"/>
                </a:cubicBezTo>
                <a:lnTo>
                  <a:pt x="3915" y="1872"/>
                </a:lnTo>
                <a:close/>
                <a:moveTo>
                  <a:pt x="3950" y="1872"/>
                </a:moveTo>
                <a:cubicBezTo>
                  <a:pt x="3967" y="1872"/>
                  <a:pt x="3967" y="1872"/>
                  <a:pt x="3967" y="1872"/>
                </a:cubicBezTo>
                <a:cubicBezTo>
                  <a:pt x="3967" y="1855"/>
                  <a:pt x="3967" y="1855"/>
                  <a:pt x="3967" y="1855"/>
                </a:cubicBezTo>
                <a:cubicBezTo>
                  <a:pt x="3950" y="1855"/>
                  <a:pt x="3950" y="1855"/>
                  <a:pt x="3950" y="1855"/>
                </a:cubicBezTo>
                <a:lnTo>
                  <a:pt x="3950" y="1872"/>
                </a:lnTo>
                <a:close/>
                <a:moveTo>
                  <a:pt x="3984" y="1872"/>
                </a:moveTo>
                <a:cubicBezTo>
                  <a:pt x="4001" y="1872"/>
                  <a:pt x="4001" y="1872"/>
                  <a:pt x="4001" y="1872"/>
                </a:cubicBezTo>
                <a:cubicBezTo>
                  <a:pt x="4001" y="1855"/>
                  <a:pt x="4001" y="1855"/>
                  <a:pt x="4001" y="1855"/>
                </a:cubicBezTo>
                <a:cubicBezTo>
                  <a:pt x="3984" y="1855"/>
                  <a:pt x="3984" y="1855"/>
                  <a:pt x="3984" y="1855"/>
                </a:cubicBezTo>
                <a:lnTo>
                  <a:pt x="3984" y="1872"/>
                </a:lnTo>
                <a:close/>
                <a:moveTo>
                  <a:pt x="4018" y="1872"/>
                </a:moveTo>
                <a:cubicBezTo>
                  <a:pt x="4036" y="1872"/>
                  <a:pt x="4036" y="1872"/>
                  <a:pt x="4036" y="1872"/>
                </a:cubicBezTo>
                <a:cubicBezTo>
                  <a:pt x="4036" y="1855"/>
                  <a:pt x="4036" y="1855"/>
                  <a:pt x="4036" y="1855"/>
                </a:cubicBezTo>
                <a:cubicBezTo>
                  <a:pt x="4018" y="1855"/>
                  <a:pt x="4018" y="1855"/>
                  <a:pt x="4018" y="1855"/>
                </a:cubicBezTo>
                <a:lnTo>
                  <a:pt x="4018" y="1872"/>
                </a:lnTo>
                <a:close/>
                <a:moveTo>
                  <a:pt x="4053" y="1872"/>
                </a:moveTo>
                <a:cubicBezTo>
                  <a:pt x="4070" y="1872"/>
                  <a:pt x="4070" y="1872"/>
                  <a:pt x="4070" y="1872"/>
                </a:cubicBezTo>
                <a:cubicBezTo>
                  <a:pt x="4070" y="1855"/>
                  <a:pt x="4070" y="1855"/>
                  <a:pt x="4070" y="1855"/>
                </a:cubicBezTo>
                <a:cubicBezTo>
                  <a:pt x="4053" y="1855"/>
                  <a:pt x="4053" y="1855"/>
                  <a:pt x="4053" y="1855"/>
                </a:cubicBezTo>
                <a:lnTo>
                  <a:pt x="4053" y="1872"/>
                </a:lnTo>
                <a:close/>
                <a:moveTo>
                  <a:pt x="4087" y="1872"/>
                </a:moveTo>
                <a:cubicBezTo>
                  <a:pt x="4104" y="1872"/>
                  <a:pt x="4104" y="1872"/>
                  <a:pt x="4104" y="1872"/>
                </a:cubicBezTo>
                <a:cubicBezTo>
                  <a:pt x="4104" y="1855"/>
                  <a:pt x="4104" y="1855"/>
                  <a:pt x="4104" y="1855"/>
                </a:cubicBezTo>
                <a:cubicBezTo>
                  <a:pt x="4087" y="1855"/>
                  <a:pt x="4087" y="1855"/>
                  <a:pt x="4087" y="1855"/>
                </a:cubicBezTo>
                <a:lnTo>
                  <a:pt x="4087" y="1872"/>
                </a:lnTo>
                <a:close/>
                <a:moveTo>
                  <a:pt x="4121" y="1872"/>
                </a:moveTo>
                <a:cubicBezTo>
                  <a:pt x="4139" y="1872"/>
                  <a:pt x="4139" y="1872"/>
                  <a:pt x="4139" y="1872"/>
                </a:cubicBezTo>
                <a:cubicBezTo>
                  <a:pt x="4139" y="1855"/>
                  <a:pt x="4139" y="1855"/>
                  <a:pt x="4139" y="1855"/>
                </a:cubicBezTo>
                <a:cubicBezTo>
                  <a:pt x="4121" y="1855"/>
                  <a:pt x="4121" y="1855"/>
                  <a:pt x="4121" y="1855"/>
                </a:cubicBezTo>
                <a:lnTo>
                  <a:pt x="4121" y="1872"/>
                </a:lnTo>
                <a:close/>
                <a:moveTo>
                  <a:pt x="3915" y="1906"/>
                </a:moveTo>
                <a:cubicBezTo>
                  <a:pt x="3933" y="1906"/>
                  <a:pt x="3933" y="1906"/>
                  <a:pt x="3933" y="1906"/>
                </a:cubicBezTo>
                <a:cubicBezTo>
                  <a:pt x="3933" y="1889"/>
                  <a:pt x="3933" y="1889"/>
                  <a:pt x="3933" y="1889"/>
                </a:cubicBezTo>
                <a:cubicBezTo>
                  <a:pt x="3915" y="1889"/>
                  <a:pt x="3915" y="1889"/>
                  <a:pt x="3915" y="1889"/>
                </a:cubicBezTo>
                <a:lnTo>
                  <a:pt x="3915" y="1906"/>
                </a:lnTo>
                <a:close/>
                <a:moveTo>
                  <a:pt x="3950" y="1906"/>
                </a:moveTo>
                <a:cubicBezTo>
                  <a:pt x="3967" y="1906"/>
                  <a:pt x="3967" y="1906"/>
                  <a:pt x="3967" y="1906"/>
                </a:cubicBezTo>
                <a:cubicBezTo>
                  <a:pt x="3967" y="1889"/>
                  <a:pt x="3967" y="1889"/>
                  <a:pt x="3967" y="1889"/>
                </a:cubicBezTo>
                <a:cubicBezTo>
                  <a:pt x="3950" y="1889"/>
                  <a:pt x="3950" y="1889"/>
                  <a:pt x="3950" y="1889"/>
                </a:cubicBezTo>
                <a:lnTo>
                  <a:pt x="3950" y="1906"/>
                </a:lnTo>
                <a:close/>
                <a:moveTo>
                  <a:pt x="3984" y="1906"/>
                </a:moveTo>
                <a:cubicBezTo>
                  <a:pt x="4001" y="1906"/>
                  <a:pt x="4001" y="1906"/>
                  <a:pt x="4001" y="1906"/>
                </a:cubicBezTo>
                <a:cubicBezTo>
                  <a:pt x="4001" y="1889"/>
                  <a:pt x="4001" y="1889"/>
                  <a:pt x="4001" y="1889"/>
                </a:cubicBezTo>
                <a:cubicBezTo>
                  <a:pt x="3984" y="1889"/>
                  <a:pt x="3984" y="1889"/>
                  <a:pt x="3984" y="1889"/>
                </a:cubicBezTo>
                <a:lnTo>
                  <a:pt x="3984" y="1906"/>
                </a:lnTo>
                <a:close/>
                <a:moveTo>
                  <a:pt x="4018" y="1906"/>
                </a:moveTo>
                <a:cubicBezTo>
                  <a:pt x="4036" y="1906"/>
                  <a:pt x="4036" y="1906"/>
                  <a:pt x="4036" y="1906"/>
                </a:cubicBezTo>
                <a:cubicBezTo>
                  <a:pt x="4036" y="1889"/>
                  <a:pt x="4036" y="1889"/>
                  <a:pt x="4036" y="1889"/>
                </a:cubicBezTo>
                <a:cubicBezTo>
                  <a:pt x="4018" y="1889"/>
                  <a:pt x="4018" y="1889"/>
                  <a:pt x="4018" y="1889"/>
                </a:cubicBezTo>
                <a:lnTo>
                  <a:pt x="4018" y="1906"/>
                </a:lnTo>
                <a:close/>
                <a:moveTo>
                  <a:pt x="4053" y="1906"/>
                </a:moveTo>
                <a:cubicBezTo>
                  <a:pt x="4070" y="1906"/>
                  <a:pt x="4070" y="1906"/>
                  <a:pt x="4070" y="1906"/>
                </a:cubicBezTo>
                <a:cubicBezTo>
                  <a:pt x="4070" y="1889"/>
                  <a:pt x="4070" y="1889"/>
                  <a:pt x="4070" y="1889"/>
                </a:cubicBezTo>
                <a:cubicBezTo>
                  <a:pt x="4053" y="1889"/>
                  <a:pt x="4053" y="1889"/>
                  <a:pt x="4053" y="1889"/>
                </a:cubicBezTo>
                <a:lnTo>
                  <a:pt x="4053" y="1906"/>
                </a:lnTo>
                <a:close/>
                <a:moveTo>
                  <a:pt x="4087" y="1906"/>
                </a:moveTo>
                <a:cubicBezTo>
                  <a:pt x="4104" y="1906"/>
                  <a:pt x="4104" y="1906"/>
                  <a:pt x="4104" y="1906"/>
                </a:cubicBezTo>
                <a:cubicBezTo>
                  <a:pt x="4104" y="1889"/>
                  <a:pt x="4104" y="1889"/>
                  <a:pt x="4104" y="1889"/>
                </a:cubicBezTo>
                <a:cubicBezTo>
                  <a:pt x="4087" y="1889"/>
                  <a:pt x="4087" y="1889"/>
                  <a:pt x="4087" y="1889"/>
                </a:cubicBezTo>
                <a:lnTo>
                  <a:pt x="4087" y="1906"/>
                </a:lnTo>
                <a:close/>
                <a:moveTo>
                  <a:pt x="3778" y="1700"/>
                </a:moveTo>
                <a:cubicBezTo>
                  <a:pt x="3795" y="1700"/>
                  <a:pt x="3795" y="1700"/>
                  <a:pt x="3795" y="1700"/>
                </a:cubicBezTo>
                <a:cubicBezTo>
                  <a:pt x="3795" y="1683"/>
                  <a:pt x="3795" y="1683"/>
                  <a:pt x="3795" y="1683"/>
                </a:cubicBezTo>
                <a:cubicBezTo>
                  <a:pt x="3778" y="1683"/>
                  <a:pt x="3778" y="1683"/>
                  <a:pt x="3778" y="1683"/>
                </a:cubicBezTo>
                <a:lnTo>
                  <a:pt x="3778" y="1700"/>
                </a:lnTo>
                <a:close/>
                <a:moveTo>
                  <a:pt x="3812" y="1700"/>
                </a:moveTo>
                <a:cubicBezTo>
                  <a:pt x="3830" y="1700"/>
                  <a:pt x="3830" y="1700"/>
                  <a:pt x="3830" y="1700"/>
                </a:cubicBezTo>
                <a:cubicBezTo>
                  <a:pt x="3830" y="1683"/>
                  <a:pt x="3830" y="1683"/>
                  <a:pt x="3830" y="1683"/>
                </a:cubicBezTo>
                <a:cubicBezTo>
                  <a:pt x="3812" y="1683"/>
                  <a:pt x="3812" y="1683"/>
                  <a:pt x="3812" y="1683"/>
                </a:cubicBezTo>
                <a:lnTo>
                  <a:pt x="3812" y="1700"/>
                </a:lnTo>
                <a:close/>
                <a:moveTo>
                  <a:pt x="3744" y="1735"/>
                </a:moveTo>
                <a:cubicBezTo>
                  <a:pt x="3761" y="1735"/>
                  <a:pt x="3761" y="1735"/>
                  <a:pt x="3761" y="1735"/>
                </a:cubicBezTo>
                <a:cubicBezTo>
                  <a:pt x="3761" y="1717"/>
                  <a:pt x="3761" y="1717"/>
                  <a:pt x="3761" y="1717"/>
                </a:cubicBezTo>
                <a:cubicBezTo>
                  <a:pt x="3744" y="1717"/>
                  <a:pt x="3744" y="1717"/>
                  <a:pt x="3744" y="1717"/>
                </a:cubicBezTo>
                <a:lnTo>
                  <a:pt x="3744" y="1735"/>
                </a:lnTo>
                <a:close/>
                <a:moveTo>
                  <a:pt x="3778" y="1735"/>
                </a:moveTo>
                <a:cubicBezTo>
                  <a:pt x="3795" y="1735"/>
                  <a:pt x="3795" y="1735"/>
                  <a:pt x="3795" y="1735"/>
                </a:cubicBezTo>
                <a:cubicBezTo>
                  <a:pt x="3795" y="1717"/>
                  <a:pt x="3795" y="1717"/>
                  <a:pt x="3795" y="1717"/>
                </a:cubicBezTo>
                <a:cubicBezTo>
                  <a:pt x="3778" y="1717"/>
                  <a:pt x="3778" y="1717"/>
                  <a:pt x="3778" y="1717"/>
                </a:cubicBezTo>
                <a:lnTo>
                  <a:pt x="3778" y="1735"/>
                </a:lnTo>
                <a:close/>
                <a:moveTo>
                  <a:pt x="3812" y="1735"/>
                </a:moveTo>
                <a:cubicBezTo>
                  <a:pt x="3830" y="1735"/>
                  <a:pt x="3830" y="1735"/>
                  <a:pt x="3830" y="1735"/>
                </a:cubicBezTo>
                <a:cubicBezTo>
                  <a:pt x="3830" y="1717"/>
                  <a:pt x="3830" y="1717"/>
                  <a:pt x="3830" y="1717"/>
                </a:cubicBezTo>
                <a:cubicBezTo>
                  <a:pt x="3812" y="1717"/>
                  <a:pt x="3812" y="1717"/>
                  <a:pt x="3812" y="1717"/>
                </a:cubicBezTo>
                <a:lnTo>
                  <a:pt x="3812" y="1735"/>
                </a:lnTo>
                <a:close/>
                <a:moveTo>
                  <a:pt x="3675" y="1769"/>
                </a:moveTo>
                <a:cubicBezTo>
                  <a:pt x="3692" y="1769"/>
                  <a:pt x="3692" y="1769"/>
                  <a:pt x="3692" y="1769"/>
                </a:cubicBezTo>
                <a:cubicBezTo>
                  <a:pt x="3692" y="1752"/>
                  <a:pt x="3692" y="1752"/>
                  <a:pt x="3692" y="1752"/>
                </a:cubicBezTo>
                <a:cubicBezTo>
                  <a:pt x="3675" y="1752"/>
                  <a:pt x="3675" y="1752"/>
                  <a:pt x="3675" y="1752"/>
                </a:cubicBezTo>
                <a:lnTo>
                  <a:pt x="3675" y="1769"/>
                </a:lnTo>
                <a:close/>
                <a:moveTo>
                  <a:pt x="3709" y="1769"/>
                </a:moveTo>
                <a:cubicBezTo>
                  <a:pt x="3727" y="1769"/>
                  <a:pt x="3727" y="1769"/>
                  <a:pt x="3727" y="1769"/>
                </a:cubicBezTo>
                <a:cubicBezTo>
                  <a:pt x="3727" y="1752"/>
                  <a:pt x="3727" y="1752"/>
                  <a:pt x="3727" y="1752"/>
                </a:cubicBezTo>
                <a:cubicBezTo>
                  <a:pt x="3709" y="1752"/>
                  <a:pt x="3709" y="1752"/>
                  <a:pt x="3709" y="1752"/>
                </a:cubicBezTo>
                <a:lnTo>
                  <a:pt x="3709" y="1769"/>
                </a:lnTo>
                <a:close/>
                <a:moveTo>
                  <a:pt x="3744" y="1769"/>
                </a:moveTo>
                <a:cubicBezTo>
                  <a:pt x="3761" y="1769"/>
                  <a:pt x="3761" y="1769"/>
                  <a:pt x="3761" y="1769"/>
                </a:cubicBezTo>
                <a:cubicBezTo>
                  <a:pt x="3761" y="1752"/>
                  <a:pt x="3761" y="1752"/>
                  <a:pt x="3761" y="1752"/>
                </a:cubicBezTo>
                <a:cubicBezTo>
                  <a:pt x="3744" y="1752"/>
                  <a:pt x="3744" y="1752"/>
                  <a:pt x="3744" y="1752"/>
                </a:cubicBezTo>
                <a:lnTo>
                  <a:pt x="3744" y="1769"/>
                </a:lnTo>
                <a:close/>
                <a:moveTo>
                  <a:pt x="3778" y="1769"/>
                </a:moveTo>
                <a:cubicBezTo>
                  <a:pt x="3795" y="1769"/>
                  <a:pt x="3795" y="1769"/>
                  <a:pt x="3795" y="1769"/>
                </a:cubicBezTo>
                <a:cubicBezTo>
                  <a:pt x="3795" y="1752"/>
                  <a:pt x="3795" y="1752"/>
                  <a:pt x="3795" y="1752"/>
                </a:cubicBezTo>
                <a:cubicBezTo>
                  <a:pt x="3778" y="1752"/>
                  <a:pt x="3778" y="1752"/>
                  <a:pt x="3778" y="1752"/>
                </a:cubicBezTo>
                <a:lnTo>
                  <a:pt x="3778" y="1769"/>
                </a:lnTo>
                <a:close/>
                <a:moveTo>
                  <a:pt x="3812" y="1769"/>
                </a:moveTo>
                <a:cubicBezTo>
                  <a:pt x="3830" y="1769"/>
                  <a:pt x="3830" y="1769"/>
                  <a:pt x="3830" y="1769"/>
                </a:cubicBezTo>
                <a:cubicBezTo>
                  <a:pt x="3830" y="1752"/>
                  <a:pt x="3830" y="1752"/>
                  <a:pt x="3830" y="1752"/>
                </a:cubicBezTo>
                <a:cubicBezTo>
                  <a:pt x="3812" y="1752"/>
                  <a:pt x="3812" y="1752"/>
                  <a:pt x="3812" y="1752"/>
                </a:cubicBezTo>
                <a:lnTo>
                  <a:pt x="3812" y="1769"/>
                </a:lnTo>
                <a:close/>
                <a:moveTo>
                  <a:pt x="3641" y="1803"/>
                </a:moveTo>
                <a:cubicBezTo>
                  <a:pt x="3658" y="1803"/>
                  <a:pt x="3658" y="1803"/>
                  <a:pt x="3658" y="1803"/>
                </a:cubicBezTo>
                <a:cubicBezTo>
                  <a:pt x="3658" y="1786"/>
                  <a:pt x="3658" y="1786"/>
                  <a:pt x="3658" y="1786"/>
                </a:cubicBezTo>
                <a:cubicBezTo>
                  <a:pt x="3641" y="1786"/>
                  <a:pt x="3641" y="1786"/>
                  <a:pt x="3641" y="1786"/>
                </a:cubicBezTo>
                <a:lnTo>
                  <a:pt x="3641" y="1803"/>
                </a:lnTo>
                <a:close/>
                <a:moveTo>
                  <a:pt x="3675" y="1803"/>
                </a:moveTo>
                <a:cubicBezTo>
                  <a:pt x="3692" y="1803"/>
                  <a:pt x="3692" y="1803"/>
                  <a:pt x="3692" y="1803"/>
                </a:cubicBezTo>
                <a:cubicBezTo>
                  <a:pt x="3692" y="1786"/>
                  <a:pt x="3692" y="1786"/>
                  <a:pt x="3692" y="1786"/>
                </a:cubicBezTo>
                <a:cubicBezTo>
                  <a:pt x="3675" y="1786"/>
                  <a:pt x="3675" y="1786"/>
                  <a:pt x="3675" y="1786"/>
                </a:cubicBezTo>
                <a:lnTo>
                  <a:pt x="3675" y="1803"/>
                </a:lnTo>
                <a:close/>
                <a:moveTo>
                  <a:pt x="3709" y="1803"/>
                </a:moveTo>
                <a:cubicBezTo>
                  <a:pt x="3727" y="1803"/>
                  <a:pt x="3727" y="1803"/>
                  <a:pt x="3727" y="1803"/>
                </a:cubicBezTo>
                <a:cubicBezTo>
                  <a:pt x="3727" y="1786"/>
                  <a:pt x="3727" y="1786"/>
                  <a:pt x="3727" y="1786"/>
                </a:cubicBezTo>
                <a:cubicBezTo>
                  <a:pt x="3709" y="1786"/>
                  <a:pt x="3709" y="1786"/>
                  <a:pt x="3709" y="1786"/>
                </a:cubicBezTo>
                <a:lnTo>
                  <a:pt x="3709" y="1803"/>
                </a:lnTo>
                <a:close/>
                <a:moveTo>
                  <a:pt x="3744" y="1803"/>
                </a:moveTo>
                <a:cubicBezTo>
                  <a:pt x="3761" y="1803"/>
                  <a:pt x="3761" y="1803"/>
                  <a:pt x="3761" y="1803"/>
                </a:cubicBezTo>
                <a:cubicBezTo>
                  <a:pt x="3761" y="1786"/>
                  <a:pt x="3761" y="1786"/>
                  <a:pt x="3761" y="1786"/>
                </a:cubicBezTo>
                <a:cubicBezTo>
                  <a:pt x="3744" y="1786"/>
                  <a:pt x="3744" y="1786"/>
                  <a:pt x="3744" y="1786"/>
                </a:cubicBezTo>
                <a:lnTo>
                  <a:pt x="3744" y="1803"/>
                </a:lnTo>
                <a:close/>
                <a:moveTo>
                  <a:pt x="3778" y="1803"/>
                </a:moveTo>
                <a:cubicBezTo>
                  <a:pt x="3795" y="1803"/>
                  <a:pt x="3795" y="1803"/>
                  <a:pt x="3795" y="1803"/>
                </a:cubicBezTo>
                <a:cubicBezTo>
                  <a:pt x="3795" y="1786"/>
                  <a:pt x="3795" y="1786"/>
                  <a:pt x="3795" y="1786"/>
                </a:cubicBezTo>
                <a:cubicBezTo>
                  <a:pt x="3778" y="1786"/>
                  <a:pt x="3778" y="1786"/>
                  <a:pt x="3778" y="1786"/>
                </a:cubicBezTo>
                <a:lnTo>
                  <a:pt x="3778" y="1803"/>
                </a:lnTo>
                <a:close/>
                <a:moveTo>
                  <a:pt x="3812" y="1803"/>
                </a:moveTo>
                <a:cubicBezTo>
                  <a:pt x="3830" y="1803"/>
                  <a:pt x="3830" y="1803"/>
                  <a:pt x="3830" y="1803"/>
                </a:cubicBezTo>
                <a:cubicBezTo>
                  <a:pt x="3830" y="1786"/>
                  <a:pt x="3830" y="1786"/>
                  <a:pt x="3830" y="1786"/>
                </a:cubicBezTo>
                <a:cubicBezTo>
                  <a:pt x="3812" y="1786"/>
                  <a:pt x="3812" y="1786"/>
                  <a:pt x="3812" y="1786"/>
                </a:cubicBezTo>
                <a:lnTo>
                  <a:pt x="3812" y="1803"/>
                </a:lnTo>
                <a:close/>
                <a:moveTo>
                  <a:pt x="3641" y="1836"/>
                </a:moveTo>
                <a:cubicBezTo>
                  <a:pt x="3641" y="1836"/>
                  <a:pt x="3641" y="1837"/>
                  <a:pt x="3642" y="1838"/>
                </a:cubicBezTo>
                <a:cubicBezTo>
                  <a:pt x="3642" y="1838"/>
                  <a:pt x="3642" y="1838"/>
                  <a:pt x="3642" y="1838"/>
                </a:cubicBezTo>
                <a:cubicBezTo>
                  <a:pt x="3658" y="1838"/>
                  <a:pt x="3658" y="1838"/>
                  <a:pt x="3658" y="1838"/>
                </a:cubicBezTo>
                <a:cubicBezTo>
                  <a:pt x="3658" y="1821"/>
                  <a:pt x="3658" y="1821"/>
                  <a:pt x="3658" y="1821"/>
                </a:cubicBezTo>
                <a:cubicBezTo>
                  <a:pt x="3641" y="1821"/>
                  <a:pt x="3641" y="1821"/>
                  <a:pt x="3641" y="1821"/>
                </a:cubicBezTo>
                <a:lnTo>
                  <a:pt x="3641" y="1836"/>
                </a:lnTo>
                <a:close/>
                <a:moveTo>
                  <a:pt x="3675" y="1838"/>
                </a:moveTo>
                <a:cubicBezTo>
                  <a:pt x="3692" y="1838"/>
                  <a:pt x="3692" y="1838"/>
                  <a:pt x="3692" y="1838"/>
                </a:cubicBezTo>
                <a:cubicBezTo>
                  <a:pt x="3692" y="1821"/>
                  <a:pt x="3692" y="1821"/>
                  <a:pt x="3692" y="1821"/>
                </a:cubicBezTo>
                <a:cubicBezTo>
                  <a:pt x="3675" y="1821"/>
                  <a:pt x="3675" y="1821"/>
                  <a:pt x="3675" y="1821"/>
                </a:cubicBezTo>
                <a:lnTo>
                  <a:pt x="3675" y="1838"/>
                </a:lnTo>
                <a:close/>
                <a:moveTo>
                  <a:pt x="3709" y="1838"/>
                </a:moveTo>
                <a:cubicBezTo>
                  <a:pt x="3727" y="1838"/>
                  <a:pt x="3727" y="1838"/>
                  <a:pt x="3727" y="1838"/>
                </a:cubicBezTo>
                <a:cubicBezTo>
                  <a:pt x="3727" y="1821"/>
                  <a:pt x="3727" y="1821"/>
                  <a:pt x="3727" y="1821"/>
                </a:cubicBezTo>
                <a:cubicBezTo>
                  <a:pt x="3709" y="1821"/>
                  <a:pt x="3709" y="1821"/>
                  <a:pt x="3709" y="1821"/>
                </a:cubicBezTo>
                <a:lnTo>
                  <a:pt x="3709" y="1838"/>
                </a:lnTo>
                <a:close/>
                <a:moveTo>
                  <a:pt x="3744" y="1838"/>
                </a:moveTo>
                <a:cubicBezTo>
                  <a:pt x="3761" y="1838"/>
                  <a:pt x="3761" y="1838"/>
                  <a:pt x="3761" y="1838"/>
                </a:cubicBezTo>
                <a:cubicBezTo>
                  <a:pt x="3761" y="1821"/>
                  <a:pt x="3761" y="1821"/>
                  <a:pt x="3761" y="1821"/>
                </a:cubicBezTo>
                <a:cubicBezTo>
                  <a:pt x="3744" y="1821"/>
                  <a:pt x="3744" y="1821"/>
                  <a:pt x="3744" y="1821"/>
                </a:cubicBezTo>
                <a:lnTo>
                  <a:pt x="3744" y="1838"/>
                </a:lnTo>
                <a:close/>
                <a:moveTo>
                  <a:pt x="3778" y="1838"/>
                </a:moveTo>
                <a:cubicBezTo>
                  <a:pt x="3795" y="1838"/>
                  <a:pt x="3795" y="1838"/>
                  <a:pt x="3795" y="1838"/>
                </a:cubicBezTo>
                <a:cubicBezTo>
                  <a:pt x="3795" y="1821"/>
                  <a:pt x="3795" y="1821"/>
                  <a:pt x="3795" y="1821"/>
                </a:cubicBezTo>
                <a:cubicBezTo>
                  <a:pt x="3778" y="1821"/>
                  <a:pt x="3778" y="1821"/>
                  <a:pt x="3778" y="1821"/>
                </a:cubicBezTo>
                <a:lnTo>
                  <a:pt x="3778" y="1838"/>
                </a:lnTo>
                <a:close/>
                <a:moveTo>
                  <a:pt x="3812" y="1838"/>
                </a:moveTo>
                <a:cubicBezTo>
                  <a:pt x="3830" y="1838"/>
                  <a:pt x="3830" y="1838"/>
                  <a:pt x="3830" y="1838"/>
                </a:cubicBezTo>
                <a:cubicBezTo>
                  <a:pt x="3830" y="1821"/>
                  <a:pt x="3830" y="1821"/>
                  <a:pt x="3830" y="1821"/>
                </a:cubicBezTo>
                <a:cubicBezTo>
                  <a:pt x="3812" y="1821"/>
                  <a:pt x="3812" y="1821"/>
                  <a:pt x="3812" y="1821"/>
                </a:cubicBezTo>
                <a:lnTo>
                  <a:pt x="3812" y="1838"/>
                </a:lnTo>
                <a:close/>
                <a:moveTo>
                  <a:pt x="3675" y="1872"/>
                </a:moveTo>
                <a:cubicBezTo>
                  <a:pt x="3692" y="1872"/>
                  <a:pt x="3692" y="1872"/>
                  <a:pt x="3692" y="1872"/>
                </a:cubicBezTo>
                <a:cubicBezTo>
                  <a:pt x="3692" y="1855"/>
                  <a:pt x="3692" y="1855"/>
                  <a:pt x="3692" y="1855"/>
                </a:cubicBezTo>
                <a:cubicBezTo>
                  <a:pt x="3675" y="1855"/>
                  <a:pt x="3675" y="1855"/>
                  <a:pt x="3675" y="1855"/>
                </a:cubicBezTo>
                <a:lnTo>
                  <a:pt x="3675" y="1872"/>
                </a:lnTo>
                <a:close/>
                <a:moveTo>
                  <a:pt x="3709" y="1872"/>
                </a:moveTo>
                <a:cubicBezTo>
                  <a:pt x="3727" y="1872"/>
                  <a:pt x="3727" y="1872"/>
                  <a:pt x="3727" y="1872"/>
                </a:cubicBezTo>
                <a:cubicBezTo>
                  <a:pt x="3727" y="1855"/>
                  <a:pt x="3727" y="1855"/>
                  <a:pt x="3727" y="1855"/>
                </a:cubicBezTo>
                <a:cubicBezTo>
                  <a:pt x="3709" y="1855"/>
                  <a:pt x="3709" y="1855"/>
                  <a:pt x="3709" y="1855"/>
                </a:cubicBezTo>
                <a:lnTo>
                  <a:pt x="3709" y="1872"/>
                </a:lnTo>
                <a:close/>
                <a:moveTo>
                  <a:pt x="3744" y="1872"/>
                </a:moveTo>
                <a:cubicBezTo>
                  <a:pt x="3761" y="1872"/>
                  <a:pt x="3761" y="1872"/>
                  <a:pt x="3761" y="1872"/>
                </a:cubicBezTo>
                <a:cubicBezTo>
                  <a:pt x="3761" y="1855"/>
                  <a:pt x="3761" y="1855"/>
                  <a:pt x="3761" y="1855"/>
                </a:cubicBezTo>
                <a:cubicBezTo>
                  <a:pt x="3744" y="1855"/>
                  <a:pt x="3744" y="1855"/>
                  <a:pt x="3744" y="1855"/>
                </a:cubicBezTo>
                <a:lnTo>
                  <a:pt x="3744" y="1872"/>
                </a:lnTo>
                <a:close/>
                <a:moveTo>
                  <a:pt x="3778" y="1872"/>
                </a:moveTo>
                <a:cubicBezTo>
                  <a:pt x="3795" y="1872"/>
                  <a:pt x="3795" y="1872"/>
                  <a:pt x="3795" y="1872"/>
                </a:cubicBezTo>
                <a:cubicBezTo>
                  <a:pt x="3795" y="1855"/>
                  <a:pt x="3795" y="1855"/>
                  <a:pt x="3795" y="1855"/>
                </a:cubicBezTo>
                <a:cubicBezTo>
                  <a:pt x="3778" y="1855"/>
                  <a:pt x="3778" y="1855"/>
                  <a:pt x="3778" y="1855"/>
                </a:cubicBezTo>
                <a:lnTo>
                  <a:pt x="3778" y="1872"/>
                </a:lnTo>
                <a:close/>
                <a:moveTo>
                  <a:pt x="3812" y="1872"/>
                </a:moveTo>
                <a:cubicBezTo>
                  <a:pt x="3830" y="1872"/>
                  <a:pt x="3830" y="1872"/>
                  <a:pt x="3830" y="1872"/>
                </a:cubicBezTo>
                <a:cubicBezTo>
                  <a:pt x="3830" y="1855"/>
                  <a:pt x="3830" y="1855"/>
                  <a:pt x="3830" y="1855"/>
                </a:cubicBezTo>
                <a:cubicBezTo>
                  <a:pt x="3812" y="1855"/>
                  <a:pt x="3812" y="1855"/>
                  <a:pt x="3812" y="1855"/>
                </a:cubicBezTo>
                <a:lnTo>
                  <a:pt x="3812" y="1872"/>
                </a:lnTo>
                <a:close/>
                <a:moveTo>
                  <a:pt x="3675" y="1906"/>
                </a:moveTo>
                <a:cubicBezTo>
                  <a:pt x="3692" y="1906"/>
                  <a:pt x="3692" y="1906"/>
                  <a:pt x="3692" y="1906"/>
                </a:cubicBezTo>
                <a:cubicBezTo>
                  <a:pt x="3692" y="1889"/>
                  <a:pt x="3692" y="1889"/>
                  <a:pt x="3692" y="1889"/>
                </a:cubicBezTo>
                <a:cubicBezTo>
                  <a:pt x="3675" y="1889"/>
                  <a:pt x="3675" y="1889"/>
                  <a:pt x="3675" y="1889"/>
                </a:cubicBezTo>
                <a:lnTo>
                  <a:pt x="3675" y="1906"/>
                </a:lnTo>
                <a:close/>
                <a:moveTo>
                  <a:pt x="3709" y="1906"/>
                </a:moveTo>
                <a:cubicBezTo>
                  <a:pt x="3727" y="1906"/>
                  <a:pt x="3727" y="1906"/>
                  <a:pt x="3727" y="1906"/>
                </a:cubicBezTo>
                <a:cubicBezTo>
                  <a:pt x="3727" y="1889"/>
                  <a:pt x="3727" y="1889"/>
                  <a:pt x="3727" y="1889"/>
                </a:cubicBezTo>
                <a:cubicBezTo>
                  <a:pt x="3709" y="1889"/>
                  <a:pt x="3709" y="1889"/>
                  <a:pt x="3709" y="1889"/>
                </a:cubicBezTo>
                <a:lnTo>
                  <a:pt x="3709" y="1906"/>
                </a:lnTo>
                <a:close/>
                <a:moveTo>
                  <a:pt x="3744" y="1906"/>
                </a:moveTo>
                <a:cubicBezTo>
                  <a:pt x="3761" y="1906"/>
                  <a:pt x="3761" y="1906"/>
                  <a:pt x="3761" y="1906"/>
                </a:cubicBezTo>
                <a:cubicBezTo>
                  <a:pt x="3761" y="1889"/>
                  <a:pt x="3761" y="1889"/>
                  <a:pt x="3761" y="1889"/>
                </a:cubicBezTo>
                <a:cubicBezTo>
                  <a:pt x="3744" y="1889"/>
                  <a:pt x="3744" y="1889"/>
                  <a:pt x="3744" y="1889"/>
                </a:cubicBezTo>
                <a:lnTo>
                  <a:pt x="3744" y="1906"/>
                </a:lnTo>
                <a:close/>
                <a:moveTo>
                  <a:pt x="4534" y="464"/>
                </a:moveTo>
                <a:cubicBezTo>
                  <a:pt x="4551" y="464"/>
                  <a:pt x="4551" y="464"/>
                  <a:pt x="4551" y="464"/>
                </a:cubicBezTo>
                <a:cubicBezTo>
                  <a:pt x="4551" y="447"/>
                  <a:pt x="4551" y="447"/>
                  <a:pt x="4551" y="447"/>
                </a:cubicBezTo>
                <a:cubicBezTo>
                  <a:pt x="4534" y="447"/>
                  <a:pt x="4534" y="447"/>
                  <a:pt x="4534" y="447"/>
                </a:cubicBezTo>
                <a:lnTo>
                  <a:pt x="4534" y="464"/>
                </a:lnTo>
                <a:close/>
                <a:moveTo>
                  <a:pt x="4207" y="344"/>
                </a:moveTo>
                <a:cubicBezTo>
                  <a:pt x="4190" y="344"/>
                  <a:pt x="4190" y="344"/>
                  <a:pt x="4190" y="344"/>
                </a:cubicBezTo>
                <a:cubicBezTo>
                  <a:pt x="4190" y="361"/>
                  <a:pt x="4190" y="361"/>
                  <a:pt x="4190" y="361"/>
                </a:cubicBezTo>
                <a:cubicBezTo>
                  <a:pt x="4207" y="361"/>
                  <a:pt x="4207" y="361"/>
                  <a:pt x="4207" y="361"/>
                </a:cubicBezTo>
                <a:lnTo>
                  <a:pt x="4207" y="344"/>
                </a:lnTo>
                <a:close/>
                <a:moveTo>
                  <a:pt x="4207" y="378"/>
                </a:moveTo>
                <a:cubicBezTo>
                  <a:pt x="4190" y="378"/>
                  <a:pt x="4190" y="378"/>
                  <a:pt x="4190" y="378"/>
                </a:cubicBezTo>
                <a:cubicBezTo>
                  <a:pt x="4190" y="395"/>
                  <a:pt x="4190" y="395"/>
                  <a:pt x="4190" y="395"/>
                </a:cubicBezTo>
                <a:cubicBezTo>
                  <a:pt x="4207" y="395"/>
                  <a:pt x="4207" y="395"/>
                  <a:pt x="4207" y="395"/>
                </a:cubicBezTo>
                <a:lnTo>
                  <a:pt x="4207" y="378"/>
                </a:lnTo>
                <a:close/>
                <a:moveTo>
                  <a:pt x="4242" y="378"/>
                </a:moveTo>
                <a:cubicBezTo>
                  <a:pt x="4225" y="378"/>
                  <a:pt x="4225" y="378"/>
                  <a:pt x="4225" y="378"/>
                </a:cubicBezTo>
                <a:cubicBezTo>
                  <a:pt x="4225" y="395"/>
                  <a:pt x="4225" y="395"/>
                  <a:pt x="4225" y="395"/>
                </a:cubicBezTo>
                <a:cubicBezTo>
                  <a:pt x="4242" y="395"/>
                  <a:pt x="4242" y="395"/>
                  <a:pt x="4242" y="395"/>
                </a:cubicBezTo>
                <a:lnTo>
                  <a:pt x="4242" y="378"/>
                </a:lnTo>
                <a:close/>
                <a:moveTo>
                  <a:pt x="4276" y="378"/>
                </a:moveTo>
                <a:cubicBezTo>
                  <a:pt x="4275" y="378"/>
                  <a:pt x="4275" y="378"/>
                  <a:pt x="4275" y="378"/>
                </a:cubicBezTo>
                <a:cubicBezTo>
                  <a:pt x="4275" y="378"/>
                  <a:pt x="4275" y="378"/>
                  <a:pt x="4274" y="378"/>
                </a:cubicBezTo>
                <a:cubicBezTo>
                  <a:pt x="4273" y="379"/>
                  <a:pt x="4272" y="378"/>
                  <a:pt x="4270" y="378"/>
                </a:cubicBezTo>
                <a:cubicBezTo>
                  <a:pt x="4269" y="378"/>
                  <a:pt x="4268" y="379"/>
                  <a:pt x="4266" y="378"/>
                </a:cubicBezTo>
                <a:cubicBezTo>
                  <a:pt x="4266" y="378"/>
                  <a:pt x="4265" y="378"/>
                  <a:pt x="4265" y="378"/>
                </a:cubicBezTo>
                <a:cubicBezTo>
                  <a:pt x="4259" y="378"/>
                  <a:pt x="4259" y="378"/>
                  <a:pt x="4259" y="378"/>
                </a:cubicBezTo>
                <a:cubicBezTo>
                  <a:pt x="4259" y="395"/>
                  <a:pt x="4259" y="395"/>
                  <a:pt x="4259" y="395"/>
                </a:cubicBezTo>
                <a:cubicBezTo>
                  <a:pt x="4276" y="395"/>
                  <a:pt x="4276" y="395"/>
                  <a:pt x="4276" y="395"/>
                </a:cubicBezTo>
                <a:lnTo>
                  <a:pt x="4276" y="378"/>
                </a:lnTo>
                <a:close/>
                <a:moveTo>
                  <a:pt x="4310" y="378"/>
                </a:moveTo>
                <a:cubicBezTo>
                  <a:pt x="4293" y="378"/>
                  <a:pt x="4293" y="378"/>
                  <a:pt x="4293" y="378"/>
                </a:cubicBezTo>
                <a:cubicBezTo>
                  <a:pt x="4293" y="395"/>
                  <a:pt x="4293" y="395"/>
                  <a:pt x="4293" y="395"/>
                </a:cubicBezTo>
                <a:cubicBezTo>
                  <a:pt x="4310" y="395"/>
                  <a:pt x="4310" y="395"/>
                  <a:pt x="4310" y="395"/>
                </a:cubicBezTo>
                <a:lnTo>
                  <a:pt x="4310" y="378"/>
                </a:lnTo>
                <a:close/>
                <a:moveTo>
                  <a:pt x="4396" y="395"/>
                </a:moveTo>
                <a:cubicBezTo>
                  <a:pt x="4413" y="395"/>
                  <a:pt x="4413" y="395"/>
                  <a:pt x="4413" y="395"/>
                </a:cubicBezTo>
                <a:cubicBezTo>
                  <a:pt x="4413" y="378"/>
                  <a:pt x="4413" y="378"/>
                  <a:pt x="4413" y="378"/>
                </a:cubicBezTo>
                <a:cubicBezTo>
                  <a:pt x="4396" y="378"/>
                  <a:pt x="4396" y="378"/>
                  <a:pt x="4396" y="378"/>
                </a:cubicBezTo>
                <a:lnTo>
                  <a:pt x="4396" y="395"/>
                </a:lnTo>
                <a:close/>
                <a:moveTo>
                  <a:pt x="4448" y="378"/>
                </a:moveTo>
                <a:cubicBezTo>
                  <a:pt x="4431" y="378"/>
                  <a:pt x="4431" y="378"/>
                  <a:pt x="4431" y="378"/>
                </a:cubicBezTo>
                <a:cubicBezTo>
                  <a:pt x="4431" y="395"/>
                  <a:pt x="4431" y="395"/>
                  <a:pt x="4431" y="395"/>
                </a:cubicBezTo>
                <a:cubicBezTo>
                  <a:pt x="4448" y="395"/>
                  <a:pt x="4448" y="395"/>
                  <a:pt x="4448" y="395"/>
                </a:cubicBezTo>
                <a:lnTo>
                  <a:pt x="4448" y="378"/>
                </a:lnTo>
                <a:close/>
                <a:moveTo>
                  <a:pt x="4207" y="412"/>
                </a:moveTo>
                <a:cubicBezTo>
                  <a:pt x="4190" y="412"/>
                  <a:pt x="4190" y="412"/>
                  <a:pt x="4190" y="412"/>
                </a:cubicBezTo>
                <a:cubicBezTo>
                  <a:pt x="4190" y="430"/>
                  <a:pt x="4190" y="430"/>
                  <a:pt x="4190" y="430"/>
                </a:cubicBezTo>
                <a:cubicBezTo>
                  <a:pt x="4207" y="430"/>
                  <a:pt x="4207" y="430"/>
                  <a:pt x="4207" y="430"/>
                </a:cubicBezTo>
                <a:lnTo>
                  <a:pt x="4207" y="412"/>
                </a:lnTo>
                <a:close/>
                <a:moveTo>
                  <a:pt x="4242" y="412"/>
                </a:moveTo>
                <a:cubicBezTo>
                  <a:pt x="4225" y="412"/>
                  <a:pt x="4225" y="412"/>
                  <a:pt x="4225" y="412"/>
                </a:cubicBezTo>
                <a:cubicBezTo>
                  <a:pt x="4225" y="430"/>
                  <a:pt x="4225" y="430"/>
                  <a:pt x="4225" y="430"/>
                </a:cubicBezTo>
                <a:cubicBezTo>
                  <a:pt x="4242" y="430"/>
                  <a:pt x="4242" y="430"/>
                  <a:pt x="4242" y="430"/>
                </a:cubicBezTo>
                <a:lnTo>
                  <a:pt x="4242" y="412"/>
                </a:lnTo>
                <a:close/>
                <a:moveTo>
                  <a:pt x="4276" y="412"/>
                </a:moveTo>
                <a:cubicBezTo>
                  <a:pt x="4259" y="412"/>
                  <a:pt x="4259" y="412"/>
                  <a:pt x="4259" y="412"/>
                </a:cubicBezTo>
                <a:cubicBezTo>
                  <a:pt x="4259" y="430"/>
                  <a:pt x="4259" y="430"/>
                  <a:pt x="4259" y="430"/>
                </a:cubicBezTo>
                <a:cubicBezTo>
                  <a:pt x="4276" y="430"/>
                  <a:pt x="4276" y="430"/>
                  <a:pt x="4276" y="430"/>
                </a:cubicBezTo>
                <a:lnTo>
                  <a:pt x="4276" y="412"/>
                </a:lnTo>
                <a:close/>
                <a:moveTo>
                  <a:pt x="4310" y="412"/>
                </a:moveTo>
                <a:cubicBezTo>
                  <a:pt x="4293" y="412"/>
                  <a:pt x="4293" y="412"/>
                  <a:pt x="4293" y="412"/>
                </a:cubicBezTo>
                <a:cubicBezTo>
                  <a:pt x="4293" y="430"/>
                  <a:pt x="4293" y="430"/>
                  <a:pt x="4293" y="430"/>
                </a:cubicBezTo>
                <a:cubicBezTo>
                  <a:pt x="4310" y="430"/>
                  <a:pt x="4310" y="430"/>
                  <a:pt x="4310" y="430"/>
                </a:cubicBezTo>
                <a:lnTo>
                  <a:pt x="4310" y="412"/>
                </a:lnTo>
                <a:close/>
                <a:moveTo>
                  <a:pt x="4328" y="430"/>
                </a:moveTo>
                <a:cubicBezTo>
                  <a:pt x="4345" y="430"/>
                  <a:pt x="4345" y="430"/>
                  <a:pt x="4345" y="430"/>
                </a:cubicBezTo>
                <a:cubicBezTo>
                  <a:pt x="4345" y="412"/>
                  <a:pt x="4345" y="412"/>
                  <a:pt x="4345" y="412"/>
                </a:cubicBezTo>
                <a:cubicBezTo>
                  <a:pt x="4328" y="412"/>
                  <a:pt x="4328" y="412"/>
                  <a:pt x="4328" y="412"/>
                </a:cubicBezTo>
                <a:lnTo>
                  <a:pt x="4328" y="430"/>
                </a:lnTo>
                <a:close/>
                <a:moveTo>
                  <a:pt x="4379" y="412"/>
                </a:moveTo>
                <a:cubicBezTo>
                  <a:pt x="4362" y="412"/>
                  <a:pt x="4362" y="412"/>
                  <a:pt x="4362" y="412"/>
                </a:cubicBezTo>
                <a:cubicBezTo>
                  <a:pt x="4362" y="430"/>
                  <a:pt x="4362" y="430"/>
                  <a:pt x="4362" y="430"/>
                </a:cubicBezTo>
                <a:cubicBezTo>
                  <a:pt x="4379" y="430"/>
                  <a:pt x="4379" y="430"/>
                  <a:pt x="4379" y="430"/>
                </a:cubicBezTo>
                <a:lnTo>
                  <a:pt x="4379" y="412"/>
                </a:lnTo>
                <a:close/>
                <a:moveTo>
                  <a:pt x="4396" y="430"/>
                </a:moveTo>
                <a:cubicBezTo>
                  <a:pt x="4413" y="430"/>
                  <a:pt x="4413" y="430"/>
                  <a:pt x="4413" y="430"/>
                </a:cubicBezTo>
                <a:cubicBezTo>
                  <a:pt x="4413" y="412"/>
                  <a:pt x="4413" y="412"/>
                  <a:pt x="4413" y="412"/>
                </a:cubicBezTo>
                <a:cubicBezTo>
                  <a:pt x="4396" y="412"/>
                  <a:pt x="4396" y="412"/>
                  <a:pt x="4396" y="412"/>
                </a:cubicBezTo>
                <a:lnTo>
                  <a:pt x="4396" y="430"/>
                </a:lnTo>
                <a:close/>
                <a:moveTo>
                  <a:pt x="4448" y="412"/>
                </a:moveTo>
                <a:cubicBezTo>
                  <a:pt x="4431" y="412"/>
                  <a:pt x="4431" y="412"/>
                  <a:pt x="4431" y="412"/>
                </a:cubicBezTo>
                <a:cubicBezTo>
                  <a:pt x="4431" y="430"/>
                  <a:pt x="4431" y="430"/>
                  <a:pt x="4431" y="430"/>
                </a:cubicBezTo>
                <a:cubicBezTo>
                  <a:pt x="4448" y="430"/>
                  <a:pt x="4448" y="430"/>
                  <a:pt x="4448" y="430"/>
                </a:cubicBezTo>
                <a:lnTo>
                  <a:pt x="4448" y="412"/>
                </a:lnTo>
                <a:close/>
                <a:moveTo>
                  <a:pt x="4482" y="412"/>
                </a:moveTo>
                <a:cubicBezTo>
                  <a:pt x="4465" y="412"/>
                  <a:pt x="4465" y="412"/>
                  <a:pt x="4465" y="412"/>
                </a:cubicBezTo>
                <a:cubicBezTo>
                  <a:pt x="4465" y="430"/>
                  <a:pt x="4465" y="430"/>
                  <a:pt x="4465" y="430"/>
                </a:cubicBezTo>
                <a:cubicBezTo>
                  <a:pt x="4482" y="430"/>
                  <a:pt x="4482" y="430"/>
                  <a:pt x="4482" y="430"/>
                </a:cubicBezTo>
                <a:lnTo>
                  <a:pt x="4482" y="412"/>
                </a:lnTo>
                <a:close/>
                <a:moveTo>
                  <a:pt x="4516" y="412"/>
                </a:moveTo>
                <a:cubicBezTo>
                  <a:pt x="4499" y="412"/>
                  <a:pt x="4499" y="412"/>
                  <a:pt x="4499" y="412"/>
                </a:cubicBezTo>
                <a:cubicBezTo>
                  <a:pt x="4499" y="430"/>
                  <a:pt x="4499" y="430"/>
                  <a:pt x="4499" y="430"/>
                </a:cubicBezTo>
                <a:cubicBezTo>
                  <a:pt x="4516" y="430"/>
                  <a:pt x="4516" y="430"/>
                  <a:pt x="4516" y="430"/>
                </a:cubicBezTo>
                <a:lnTo>
                  <a:pt x="4516" y="412"/>
                </a:lnTo>
                <a:close/>
                <a:moveTo>
                  <a:pt x="4207" y="447"/>
                </a:moveTo>
                <a:cubicBezTo>
                  <a:pt x="4190" y="447"/>
                  <a:pt x="4190" y="447"/>
                  <a:pt x="4190" y="447"/>
                </a:cubicBezTo>
                <a:cubicBezTo>
                  <a:pt x="4190" y="464"/>
                  <a:pt x="4190" y="464"/>
                  <a:pt x="4190" y="464"/>
                </a:cubicBezTo>
                <a:cubicBezTo>
                  <a:pt x="4207" y="464"/>
                  <a:pt x="4207" y="464"/>
                  <a:pt x="4207" y="464"/>
                </a:cubicBezTo>
                <a:lnTo>
                  <a:pt x="4207" y="447"/>
                </a:lnTo>
                <a:close/>
                <a:moveTo>
                  <a:pt x="4242" y="447"/>
                </a:moveTo>
                <a:cubicBezTo>
                  <a:pt x="4225" y="447"/>
                  <a:pt x="4225" y="447"/>
                  <a:pt x="4225" y="447"/>
                </a:cubicBezTo>
                <a:cubicBezTo>
                  <a:pt x="4225" y="464"/>
                  <a:pt x="4225" y="464"/>
                  <a:pt x="4225" y="464"/>
                </a:cubicBezTo>
                <a:cubicBezTo>
                  <a:pt x="4242" y="464"/>
                  <a:pt x="4242" y="464"/>
                  <a:pt x="4242" y="464"/>
                </a:cubicBezTo>
                <a:lnTo>
                  <a:pt x="4242" y="447"/>
                </a:lnTo>
                <a:close/>
                <a:moveTo>
                  <a:pt x="4276" y="447"/>
                </a:moveTo>
                <a:cubicBezTo>
                  <a:pt x="4259" y="447"/>
                  <a:pt x="4259" y="447"/>
                  <a:pt x="4259" y="447"/>
                </a:cubicBezTo>
                <a:cubicBezTo>
                  <a:pt x="4259" y="464"/>
                  <a:pt x="4259" y="464"/>
                  <a:pt x="4259" y="464"/>
                </a:cubicBezTo>
                <a:cubicBezTo>
                  <a:pt x="4276" y="464"/>
                  <a:pt x="4276" y="464"/>
                  <a:pt x="4276" y="464"/>
                </a:cubicBezTo>
                <a:lnTo>
                  <a:pt x="4276" y="447"/>
                </a:lnTo>
                <a:close/>
                <a:moveTo>
                  <a:pt x="4310" y="447"/>
                </a:moveTo>
                <a:cubicBezTo>
                  <a:pt x="4293" y="447"/>
                  <a:pt x="4293" y="447"/>
                  <a:pt x="4293" y="447"/>
                </a:cubicBezTo>
                <a:cubicBezTo>
                  <a:pt x="4293" y="464"/>
                  <a:pt x="4293" y="464"/>
                  <a:pt x="4293" y="464"/>
                </a:cubicBezTo>
                <a:cubicBezTo>
                  <a:pt x="4310" y="464"/>
                  <a:pt x="4310" y="464"/>
                  <a:pt x="4310" y="464"/>
                </a:cubicBezTo>
                <a:lnTo>
                  <a:pt x="4310" y="447"/>
                </a:lnTo>
                <a:close/>
                <a:moveTo>
                  <a:pt x="4328" y="464"/>
                </a:moveTo>
                <a:cubicBezTo>
                  <a:pt x="4345" y="464"/>
                  <a:pt x="4345" y="464"/>
                  <a:pt x="4345" y="464"/>
                </a:cubicBezTo>
                <a:cubicBezTo>
                  <a:pt x="4345" y="447"/>
                  <a:pt x="4345" y="447"/>
                  <a:pt x="4345" y="447"/>
                </a:cubicBezTo>
                <a:cubicBezTo>
                  <a:pt x="4328" y="447"/>
                  <a:pt x="4328" y="447"/>
                  <a:pt x="4328" y="447"/>
                </a:cubicBezTo>
                <a:lnTo>
                  <a:pt x="4328" y="464"/>
                </a:lnTo>
                <a:close/>
                <a:moveTo>
                  <a:pt x="4379" y="447"/>
                </a:moveTo>
                <a:cubicBezTo>
                  <a:pt x="4362" y="447"/>
                  <a:pt x="4362" y="447"/>
                  <a:pt x="4362" y="447"/>
                </a:cubicBezTo>
                <a:cubicBezTo>
                  <a:pt x="4362" y="464"/>
                  <a:pt x="4362" y="464"/>
                  <a:pt x="4362" y="464"/>
                </a:cubicBezTo>
                <a:cubicBezTo>
                  <a:pt x="4379" y="464"/>
                  <a:pt x="4379" y="464"/>
                  <a:pt x="4379" y="464"/>
                </a:cubicBezTo>
                <a:lnTo>
                  <a:pt x="4379" y="447"/>
                </a:lnTo>
                <a:close/>
                <a:moveTo>
                  <a:pt x="4396" y="464"/>
                </a:moveTo>
                <a:cubicBezTo>
                  <a:pt x="4413" y="464"/>
                  <a:pt x="4413" y="464"/>
                  <a:pt x="4413" y="464"/>
                </a:cubicBezTo>
                <a:cubicBezTo>
                  <a:pt x="4413" y="447"/>
                  <a:pt x="4413" y="447"/>
                  <a:pt x="4413" y="447"/>
                </a:cubicBezTo>
                <a:cubicBezTo>
                  <a:pt x="4396" y="447"/>
                  <a:pt x="4396" y="447"/>
                  <a:pt x="4396" y="447"/>
                </a:cubicBezTo>
                <a:lnTo>
                  <a:pt x="4396" y="464"/>
                </a:lnTo>
                <a:close/>
                <a:moveTo>
                  <a:pt x="4448" y="447"/>
                </a:moveTo>
                <a:cubicBezTo>
                  <a:pt x="4431" y="447"/>
                  <a:pt x="4431" y="447"/>
                  <a:pt x="4431" y="447"/>
                </a:cubicBezTo>
                <a:cubicBezTo>
                  <a:pt x="4431" y="464"/>
                  <a:pt x="4431" y="464"/>
                  <a:pt x="4431" y="464"/>
                </a:cubicBezTo>
                <a:cubicBezTo>
                  <a:pt x="4448" y="464"/>
                  <a:pt x="4448" y="464"/>
                  <a:pt x="4448" y="464"/>
                </a:cubicBezTo>
                <a:lnTo>
                  <a:pt x="4448" y="447"/>
                </a:lnTo>
                <a:close/>
                <a:moveTo>
                  <a:pt x="4482" y="447"/>
                </a:moveTo>
                <a:cubicBezTo>
                  <a:pt x="4465" y="447"/>
                  <a:pt x="4465" y="447"/>
                  <a:pt x="4465" y="447"/>
                </a:cubicBezTo>
                <a:cubicBezTo>
                  <a:pt x="4465" y="464"/>
                  <a:pt x="4465" y="464"/>
                  <a:pt x="4465" y="464"/>
                </a:cubicBezTo>
                <a:cubicBezTo>
                  <a:pt x="4482" y="464"/>
                  <a:pt x="4482" y="464"/>
                  <a:pt x="4482" y="464"/>
                </a:cubicBezTo>
                <a:lnTo>
                  <a:pt x="4482" y="447"/>
                </a:lnTo>
                <a:close/>
                <a:moveTo>
                  <a:pt x="4207" y="481"/>
                </a:moveTo>
                <a:cubicBezTo>
                  <a:pt x="4190" y="481"/>
                  <a:pt x="4190" y="481"/>
                  <a:pt x="4190" y="481"/>
                </a:cubicBezTo>
                <a:cubicBezTo>
                  <a:pt x="4190" y="498"/>
                  <a:pt x="4190" y="498"/>
                  <a:pt x="4190" y="498"/>
                </a:cubicBezTo>
                <a:cubicBezTo>
                  <a:pt x="4207" y="498"/>
                  <a:pt x="4207" y="498"/>
                  <a:pt x="4207" y="498"/>
                </a:cubicBezTo>
                <a:lnTo>
                  <a:pt x="4207" y="481"/>
                </a:lnTo>
                <a:close/>
                <a:moveTo>
                  <a:pt x="4242" y="481"/>
                </a:moveTo>
                <a:cubicBezTo>
                  <a:pt x="4225" y="481"/>
                  <a:pt x="4225" y="481"/>
                  <a:pt x="4225" y="481"/>
                </a:cubicBezTo>
                <a:cubicBezTo>
                  <a:pt x="4225" y="498"/>
                  <a:pt x="4225" y="498"/>
                  <a:pt x="4225" y="498"/>
                </a:cubicBezTo>
                <a:cubicBezTo>
                  <a:pt x="4242" y="498"/>
                  <a:pt x="4242" y="498"/>
                  <a:pt x="4242" y="498"/>
                </a:cubicBezTo>
                <a:lnTo>
                  <a:pt x="4242" y="481"/>
                </a:lnTo>
                <a:close/>
                <a:moveTo>
                  <a:pt x="4276" y="481"/>
                </a:moveTo>
                <a:cubicBezTo>
                  <a:pt x="4259" y="481"/>
                  <a:pt x="4259" y="481"/>
                  <a:pt x="4259" y="481"/>
                </a:cubicBezTo>
                <a:cubicBezTo>
                  <a:pt x="4259" y="498"/>
                  <a:pt x="4259" y="498"/>
                  <a:pt x="4259" y="498"/>
                </a:cubicBezTo>
                <a:cubicBezTo>
                  <a:pt x="4276" y="498"/>
                  <a:pt x="4276" y="498"/>
                  <a:pt x="4276" y="498"/>
                </a:cubicBezTo>
                <a:lnTo>
                  <a:pt x="4276" y="481"/>
                </a:lnTo>
                <a:close/>
                <a:moveTo>
                  <a:pt x="4310" y="481"/>
                </a:moveTo>
                <a:cubicBezTo>
                  <a:pt x="4293" y="481"/>
                  <a:pt x="4293" y="481"/>
                  <a:pt x="4293" y="481"/>
                </a:cubicBezTo>
                <a:cubicBezTo>
                  <a:pt x="4293" y="498"/>
                  <a:pt x="4293" y="498"/>
                  <a:pt x="4293" y="498"/>
                </a:cubicBezTo>
                <a:cubicBezTo>
                  <a:pt x="4310" y="498"/>
                  <a:pt x="4310" y="498"/>
                  <a:pt x="4310" y="498"/>
                </a:cubicBezTo>
                <a:lnTo>
                  <a:pt x="4310" y="481"/>
                </a:lnTo>
                <a:close/>
                <a:moveTo>
                  <a:pt x="4328" y="498"/>
                </a:moveTo>
                <a:cubicBezTo>
                  <a:pt x="4345" y="498"/>
                  <a:pt x="4345" y="498"/>
                  <a:pt x="4345" y="498"/>
                </a:cubicBezTo>
                <a:cubicBezTo>
                  <a:pt x="4345" y="481"/>
                  <a:pt x="4345" y="481"/>
                  <a:pt x="4345" y="481"/>
                </a:cubicBezTo>
                <a:cubicBezTo>
                  <a:pt x="4328" y="481"/>
                  <a:pt x="4328" y="481"/>
                  <a:pt x="4328" y="481"/>
                </a:cubicBezTo>
                <a:lnTo>
                  <a:pt x="4328" y="498"/>
                </a:lnTo>
                <a:close/>
                <a:moveTo>
                  <a:pt x="4379" y="481"/>
                </a:moveTo>
                <a:cubicBezTo>
                  <a:pt x="4362" y="481"/>
                  <a:pt x="4362" y="481"/>
                  <a:pt x="4362" y="481"/>
                </a:cubicBezTo>
                <a:cubicBezTo>
                  <a:pt x="4362" y="498"/>
                  <a:pt x="4362" y="498"/>
                  <a:pt x="4362" y="498"/>
                </a:cubicBezTo>
                <a:cubicBezTo>
                  <a:pt x="4379" y="498"/>
                  <a:pt x="4379" y="498"/>
                  <a:pt x="4379" y="498"/>
                </a:cubicBezTo>
                <a:lnTo>
                  <a:pt x="4379" y="481"/>
                </a:lnTo>
                <a:close/>
                <a:moveTo>
                  <a:pt x="4396" y="498"/>
                </a:moveTo>
                <a:cubicBezTo>
                  <a:pt x="4413" y="498"/>
                  <a:pt x="4413" y="498"/>
                  <a:pt x="4413" y="498"/>
                </a:cubicBezTo>
                <a:cubicBezTo>
                  <a:pt x="4413" y="481"/>
                  <a:pt x="4413" y="481"/>
                  <a:pt x="4413" y="481"/>
                </a:cubicBezTo>
                <a:cubicBezTo>
                  <a:pt x="4396" y="481"/>
                  <a:pt x="4396" y="481"/>
                  <a:pt x="4396" y="481"/>
                </a:cubicBezTo>
                <a:lnTo>
                  <a:pt x="4396" y="498"/>
                </a:lnTo>
                <a:close/>
                <a:moveTo>
                  <a:pt x="4207" y="515"/>
                </a:moveTo>
                <a:cubicBezTo>
                  <a:pt x="4190" y="515"/>
                  <a:pt x="4190" y="515"/>
                  <a:pt x="4190" y="515"/>
                </a:cubicBezTo>
                <a:cubicBezTo>
                  <a:pt x="4190" y="533"/>
                  <a:pt x="4190" y="533"/>
                  <a:pt x="4190" y="533"/>
                </a:cubicBezTo>
                <a:cubicBezTo>
                  <a:pt x="4207" y="533"/>
                  <a:pt x="4207" y="533"/>
                  <a:pt x="4207" y="533"/>
                </a:cubicBezTo>
                <a:lnTo>
                  <a:pt x="4207" y="515"/>
                </a:lnTo>
                <a:close/>
                <a:moveTo>
                  <a:pt x="4242" y="515"/>
                </a:moveTo>
                <a:cubicBezTo>
                  <a:pt x="4225" y="515"/>
                  <a:pt x="4225" y="515"/>
                  <a:pt x="4225" y="515"/>
                </a:cubicBezTo>
                <a:cubicBezTo>
                  <a:pt x="4225" y="533"/>
                  <a:pt x="4225" y="533"/>
                  <a:pt x="4225" y="533"/>
                </a:cubicBezTo>
                <a:cubicBezTo>
                  <a:pt x="4242" y="533"/>
                  <a:pt x="4242" y="533"/>
                  <a:pt x="4242" y="533"/>
                </a:cubicBezTo>
                <a:lnTo>
                  <a:pt x="4242" y="515"/>
                </a:lnTo>
                <a:close/>
                <a:moveTo>
                  <a:pt x="4328" y="533"/>
                </a:moveTo>
                <a:cubicBezTo>
                  <a:pt x="4345" y="533"/>
                  <a:pt x="4345" y="533"/>
                  <a:pt x="4345" y="533"/>
                </a:cubicBezTo>
                <a:cubicBezTo>
                  <a:pt x="4345" y="515"/>
                  <a:pt x="4345" y="515"/>
                  <a:pt x="4345" y="515"/>
                </a:cubicBezTo>
                <a:cubicBezTo>
                  <a:pt x="4328" y="515"/>
                  <a:pt x="4328" y="515"/>
                  <a:pt x="4328" y="515"/>
                </a:cubicBezTo>
                <a:lnTo>
                  <a:pt x="4328" y="533"/>
                </a:lnTo>
                <a:close/>
                <a:moveTo>
                  <a:pt x="4379" y="515"/>
                </a:moveTo>
                <a:cubicBezTo>
                  <a:pt x="4362" y="515"/>
                  <a:pt x="4362" y="515"/>
                  <a:pt x="4362" y="515"/>
                </a:cubicBezTo>
                <a:cubicBezTo>
                  <a:pt x="4362" y="533"/>
                  <a:pt x="4362" y="533"/>
                  <a:pt x="4362" y="533"/>
                </a:cubicBezTo>
                <a:cubicBezTo>
                  <a:pt x="4379" y="533"/>
                  <a:pt x="4379" y="533"/>
                  <a:pt x="4379" y="533"/>
                </a:cubicBezTo>
                <a:lnTo>
                  <a:pt x="4379" y="515"/>
                </a:lnTo>
                <a:close/>
                <a:moveTo>
                  <a:pt x="4396" y="533"/>
                </a:moveTo>
                <a:cubicBezTo>
                  <a:pt x="4413" y="533"/>
                  <a:pt x="4413" y="533"/>
                  <a:pt x="4413" y="533"/>
                </a:cubicBezTo>
                <a:cubicBezTo>
                  <a:pt x="4413" y="515"/>
                  <a:pt x="4413" y="515"/>
                  <a:pt x="4413" y="515"/>
                </a:cubicBezTo>
                <a:cubicBezTo>
                  <a:pt x="4396" y="515"/>
                  <a:pt x="4396" y="515"/>
                  <a:pt x="4396" y="515"/>
                </a:cubicBezTo>
                <a:lnTo>
                  <a:pt x="4396" y="533"/>
                </a:lnTo>
                <a:close/>
                <a:moveTo>
                  <a:pt x="4310" y="550"/>
                </a:moveTo>
                <a:cubicBezTo>
                  <a:pt x="4293" y="550"/>
                  <a:pt x="4293" y="550"/>
                  <a:pt x="4293" y="550"/>
                </a:cubicBezTo>
                <a:cubicBezTo>
                  <a:pt x="4293" y="567"/>
                  <a:pt x="4293" y="567"/>
                  <a:pt x="4293" y="567"/>
                </a:cubicBezTo>
                <a:cubicBezTo>
                  <a:pt x="4310" y="567"/>
                  <a:pt x="4310" y="567"/>
                  <a:pt x="4310" y="567"/>
                </a:cubicBezTo>
                <a:lnTo>
                  <a:pt x="4310" y="550"/>
                </a:lnTo>
                <a:close/>
                <a:moveTo>
                  <a:pt x="4328" y="566"/>
                </a:moveTo>
                <a:cubicBezTo>
                  <a:pt x="4328" y="566"/>
                  <a:pt x="4329" y="566"/>
                  <a:pt x="4330" y="566"/>
                </a:cubicBezTo>
                <a:cubicBezTo>
                  <a:pt x="4331" y="566"/>
                  <a:pt x="4332" y="567"/>
                  <a:pt x="4332" y="567"/>
                </a:cubicBezTo>
                <a:cubicBezTo>
                  <a:pt x="4332" y="567"/>
                  <a:pt x="4333" y="567"/>
                  <a:pt x="4333" y="567"/>
                </a:cubicBezTo>
                <a:cubicBezTo>
                  <a:pt x="4345" y="567"/>
                  <a:pt x="4345" y="567"/>
                  <a:pt x="4345" y="567"/>
                </a:cubicBezTo>
                <a:cubicBezTo>
                  <a:pt x="4345" y="550"/>
                  <a:pt x="4345" y="550"/>
                  <a:pt x="4345" y="550"/>
                </a:cubicBezTo>
                <a:cubicBezTo>
                  <a:pt x="4328" y="550"/>
                  <a:pt x="4328" y="550"/>
                  <a:pt x="4328" y="550"/>
                </a:cubicBezTo>
                <a:lnTo>
                  <a:pt x="4328" y="566"/>
                </a:lnTo>
                <a:close/>
                <a:moveTo>
                  <a:pt x="4207" y="619"/>
                </a:moveTo>
                <a:cubicBezTo>
                  <a:pt x="4190" y="619"/>
                  <a:pt x="4190" y="619"/>
                  <a:pt x="4190" y="619"/>
                </a:cubicBezTo>
                <a:cubicBezTo>
                  <a:pt x="4190" y="636"/>
                  <a:pt x="4190" y="636"/>
                  <a:pt x="4190" y="636"/>
                </a:cubicBezTo>
                <a:cubicBezTo>
                  <a:pt x="4207" y="636"/>
                  <a:pt x="4207" y="636"/>
                  <a:pt x="4207" y="636"/>
                </a:cubicBezTo>
                <a:lnTo>
                  <a:pt x="4207" y="619"/>
                </a:lnTo>
                <a:close/>
                <a:moveTo>
                  <a:pt x="4242" y="619"/>
                </a:moveTo>
                <a:cubicBezTo>
                  <a:pt x="4225" y="619"/>
                  <a:pt x="4225" y="619"/>
                  <a:pt x="4225" y="619"/>
                </a:cubicBezTo>
                <a:cubicBezTo>
                  <a:pt x="4225" y="636"/>
                  <a:pt x="4225" y="636"/>
                  <a:pt x="4225" y="636"/>
                </a:cubicBezTo>
                <a:cubicBezTo>
                  <a:pt x="4242" y="636"/>
                  <a:pt x="4242" y="636"/>
                  <a:pt x="4242" y="636"/>
                </a:cubicBezTo>
                <a:lnTo>
                  <a:pt x="4242" y="619"/>
                </a:lnTo>
                <a:close/>
                <a:moveTo>
                  <a:pt x="4207" y="653"/>
                </a:moveTo>
                <a:cubicBezTo>
                  <a:pt x="4190" y="653"/>
                  <a:pt x="4190" y="653"/>
                  <a:pt x="4190" y="653"/>
                </a:cubicBezTo>
                <a:cubicBezTo>
                  <a:pt x="4190" y="670"/>
                  <a:pt x="4190" y="670"/>
                  <a:pt x="4190" y="670"/>
                </a:cubicBezTo>
                <a:cubicBezTo>
                  <a:pt x="4207" y="670"/>
                  <a:pt x="4207" y="670"/>
                  <a:pt x="4207" y="670"/>
                </a:cubicBezTo>
                <a:lnTo>
                  <a:pt x="4207" y="653"/>
                </a:lnTo>
                <a:close/>
                <a:moveTo>
                  <a:pt x="4242" y="653"/>
                </a:moveTo>
                <a:cubicBezTo>
                  <a:pt x="4225" y="653"/>
                  <a:pt x="4225" y="653"/>
                  <a:pt x="4225" y="653"/>
                </a:cubicBezTo>
                <a:cubicBezTo>
                  <a:pt x="4225" y="670"/>
                  <a:pt x="4225" y="670"/>
                  <a:pt x="4225" y="670"/>
                </a:cubicBezTo>
                <a:cubicBezTo>
                  <a:pt x="4242" y="670"/>
                  <a:pt x="4242" y="670"/>
                  <a:pt x="4242" y="670"/>
                </a:cubicBezTo>
                <a:lnTo>
                  <a:pt x="4242" y="653"/>
                </a:lnTo>
                <a:close/>
                <a:moveTo>
                  <a:pt x="4207" y="687"/>
                </a:moveTo>
                <a:cubicBezTo>
                  <a:pt x="4190" y="687"/>
                  <a:pt x="4190" y="687"/>
                  <a:pt x="4190" y="687"/>
                </a:cubicBezTo>
                <a:cubicBezTo>
                  <a:pt x="4190" y="704"/>
                  <a:pt x="4190" y="704"/>
                  <a:pt x="4190" y="704"/>
                </a:cubicBezTo>
                <a:cubicBezTo>
                  <a:pt x="4207" y="704"/>
                  <a:pt x="4207" y="704"/>
                  <a:pt x="4207" y="704"/>
                </a:cubicBezTo>
                <a:lnTo>
                  <a:pt x="4207" y="687"/>
                </a:lnTo>
                <a:close/>
                <a:moveTo>
                  <a:pt x="3898" y="344"/>
                </a:moveTo>
                <a:cubicBezTo>
                  <a:pt x="3881" y="344"/>
                  <a:pt x="3881" y="344"/>
                  <a:pt x="3881" y="344"/>
                </a:cubicBezTo>
                <a:cubicBezTo>
                  <a:pt x="3881" y="361"/>
                  <a:pt x="3881" y="361"/>
                  <a:pt x="3881" y="361"/>
                </a:cubicBezTo>
                <a:cubicBezTo>
                  <a:pt x="3898" y="361"/>
                  <a:pt x="3898" y="361"/>
                  <a:pt x="3898" y="361"/>
                </a:cubicBezTo>
                <a:lnTo>
                  <a:pt x="3898" y="344"/>
                </a:lnTo>
                <a:close/>
                <a:moveTo>
                  <a:pt x="3933" y="344"/>
                </a:moveTo>
                <a:cubicBezTo>
                  <a:pt x="3915" y="344"/>
                  <a:pt x="3915" y="344"/>
                  <a:pt x="3915" y="344"/>
                </a:cubicBezTo>
                <a:cubicBezTo>
                  <a:pt x="3915" y="361"/>
                  <a:pt x="3915" y="361"/>
                  <a:pt x="3915" y="361"/>
                </a:cubicBezTo>
                <a:cubicBezTo>
                  <a:pt x="3933" y="361"/>
                  <a:pt x="3933" y="361"/>
                  <a:pt x="3933" y="361"/>
                </a:cubicBezTo>
                <a:lnTo>
                  <a:pt x="3933" y="344"/>
                </a:lnTo>
                <a:close/>
                <a:moveTo>
                  <a:pt x="3967" y="344"/>
                </a:moveTo>
                <a:cubicBezTo>
                  <a:pt x="3950" y="344"/>
                  <a:pt x="3950" y="344"/>
                  <a:pt x="3950" y="344"/>
                </a:cubicBezTo>
                <a:cubicBezTo>
                  <a:pt x="3950" y="361"/>
                  <a:pt x="3950" y="361"/>
                  <a:pt x="3950" y="361"/>
                </a:cubicBezTo>
                <a:cubicBezTo>
                  <a:pt x="3967" y="361"/>
                  <a:pt x="3967" y="361"/>
                  <a:pt x="3967" y="361"/>
                </a:cubicBezTo>
                <a:lnTo>
                  <a:pt x="3967" y="344"/>
                </a:lnTo>
                <a:close/>
                <a:moveTo>
                  <a:pt x="4001" y="344"/>
                </a:moveTo>
                <a:cubicBezTo>
                  <a:pt x="3984" y="344"/>
                  <a:pt x="3984" y="344"/>
                  <a:pt x="3984" y="344"/>
                </a:cubicBezTo>
                <a:cubicBezTo>
                  <a:pt x="3984" y="361"/>
                  <a:pt x="3984" y="361"/>
                  <a:pt x="3984" y="361"/>
                </a:cubicBezTo>
                <a:cubicBezTo>
                  <a:pt x="4001" y="361"/>
                  <a:pt x="4001" y="361"/>
                  <a:pt x="4001" y="361"/>
                </a:cubicBezTo>
                <a:lnTo>
                  <a:pt x="4001" y="344"/>
                </a:lnTo>
                <a:close/>
                <a:moveTo>
                  <a:pt x="4036" y="344"/>
                </a:moveTo>
                <a:cubicBezTo>
                  <a:pt x="4018" y="344"/>
                  <a:pt x="4018" y="344"/>
                  <a:pt x="4018" y="344"/>
                </a:cubicBezTo>
                <a:cubicBezTo>
                  <a:pt x="4018" y="361"/>
                  <a:pt x="4018" y="361"/>
                  <a:pt x="4018" y="361"/>
                </a:cubicBezTo>
                <a:cubicBezTo>
                  <a:pt x="4036" y="361"/>
                  <a:pt x="4036" y="361"/>
                  <a:pt x="4036" y="361"/>
                </a:cubicBezTo>
                <a:lnTo>
                  <a:pt x="4036" y="344"/>
                </a:lnTo>
                <a:close/>
                <a:moveTo>
                  <a:pt x="4070" y="344"/>
                </a:moveTo>
                <a:cubicBezTo>
                  <a:pt x="4053" y="344"/>
                  <a:pt x="4053" y="344"/>
                  <a:pt x="4053" y="344"/>
                </a:cubicBezTo>
                <a:cubicBezTo>
                  <a:pt x="4053" y="361"/>
                  <a:pt x="4053" y="361"/>
                  <a:pt x="4053" y="361"/>
                </a:cubicBezTo>
                <a:cubicBezTo>
                  <a:pt x="4070" y="361"/>
                  <a:pt x="4070" y="361"/>
                  <a:pt x="4070" y="361"/>
                </a:cubicBezTo>
                <a:lnTo>
                  <a:pt x="4070" y="344"/>
                </a:lnTo>
                <a:close/>
                <a:moveTo>
                  <a:pt x="4104" y="344"/>
                </a:moveTo>
                <a:cubicBezTo>
                  <a:pt x="4087" y="344"/>
                  <a:pt x="4087" y="344"/>
                  <a:pt x="4087" y="344"/>
                </a:cubicBezTo>
                <a:cubicBezTo>
                  <a:pt x="4087" y="361"/>
                  <a:pt x="4087" y="361"/>
                  <a:pt x="4087" y="361"/>
                </a:cubicBezTo>
                <a:cubicBezTo>
                  <a:pt x="4104" y="361"/>
                  <a:pt x="4104" y="361"/>
                  <a:pt x="4104" y="361"/>
                </a:cubicBezTo>
                <a:lnTo>
                  <a:pt x="4104" y="344"/>
                </a:lnTo>
                <a:close/>
                <a:moveTo>
                  <a:pt x="4139" y="344"/>
                </a:moveTo>
                <a:cubicBezTo>
                  <a:pt x="4121" y="344"/>
                  <a:pt x="4121" y="344"/>
                  <a:pt x="4121" y="344"/>
                </a:cubicBezTo>
                <a:cubicBezTo>
                  <a:pt x="4121" y="361"/>
                  <a:pt x="4121" y="361"/>
                  <a:pt x="4121" y="361"/>
                </a:cubicBezTo>
                <a:cubicBezTo>
                  <a:pt x="4139" y="361"/>
                  <a:pt x="4139" y="361"/>
                  <a:pt x="4139" y="361"/>
                </a:cubicBezTo>
                <a:lnTo>
                  <a:pt x="4139" y="344"/>
                </a:lnTo>
                <a:close/>
                <a:moveTo>
                  <a:pt x="4173" y="344"/>
                </a:moveTo>
                <a:cubicBezTo>
                  <a:pt x="4173" y="344"/>
                  <a:pt x="4173" y="344"/>
                  <a:pt x="4173" y="344"/>
                </a:cubicBezTo>
                <a:cubicBezTo>
                  <a:pt x="4172" y="344"/>
                  <a:pt x="4171" y="345"/>
                  <a:pt x="4170" y="345"/>
                </a:cubicBezTo>
                <a:cubicBezTo>
                  <a:pt x="4166" y="345"/>
                  <a:pt x="4164" y="345"/>
                  <a:pt x="4161" y="345"/>
                </a:cubicBezTo>
                <a:cubicBezTo>
                  <a:pt x="4159" y="345"/>
                  <a:pt x="4157" y="345"/>
                  <a:pt x="4156" y="345"/>
                </a:cubicBezTo>
                <a:cubicBezTo>
                  <a:pt x="4156" y="361"/>
                  <a:pt x="4156" y="361"/>
                  <a:pt x="4156" y="361"/>
                </a:cubicBezTo>
                <a:cubicBezTo>
                  <a:pt x="4173" y="361"/>
                  <a:pt x="4173" y="361"/>
                  <a:pt x="4173" y="361"/>
                </a:cubicBezTo>
                <a:lnTo>
                  <a:pt x="4173" y="344"/>
                </a:lnTo>
                <a:close/>
                <a:moveTo>
                  <a:pt x="3864" y="378"/>
                </a:moveTo>
                <a:cubicBezTo>
                  <a:pt x="3847" y="378"/>
                  <a:pt x="3847" y="378"/>
                  <a:pt x="3847" y="378"/>
                </a:cubicBezTo>
                <a:cubicBezTo>
                  <a:pt x="3847" y="395"/>
                  <a:pt x="3847" y="395"/>
                  <a:pt x="3847" y="395"/>
                </a:cubicBezTo>
                <a:cubicBezTo>
                  <a:pt x="3864" y="395"/>
                  <a:pt x="3864" y="395"/>
                  <a:pt x="3864" y="395"/>
                </a:cubicBezTo>
                <a:lnTo>
                  <a:pt x="3864" y="378"/>
                </a:lnTo>
                <a:close/>
                <a:moveTo>
                  <a:pt x="3898" y="378"/>
                </a:moveTo>
                <a:cubicBezTo>
                  <a:pt x="3881" y="378"/>
                  <a:pt x="3881" y="378"/>
                  <a:pt x="3881" y="378"/>
                </a:cubicBezTo>
                <a:cubicBezTo>
                  <a:pt x="3881" y="395"/>
                  <a:pt x="3881" y="395"/>
                  <a:pt x="3881" y="395"/>
                </a:cubicBezTo>
                <a:cubicBezTo>
                  <a:pt x="3898" y="395"/>
                  <a:pt x="3898" y="395"/>
                  <a:pt x="3898" y="395"/>
                </a:cubicBezTo>
                <a:lnTo>
                  <a:pt x="3898" y="378"/>
                </a:lnTo>
                <a:close/>
                <a:moveTo>
                  <a:pt x="3933" y="378"/>
                </a:moveTo>
                <a:cubicBezTo>
                  <a:pt x="3915" y="378"/>
                  <a:pt x="3915" y="378"/>
                  <a:pt x="3915" y="378"/>
                </a:cubicBezTo>
                <a:cubicBezTo>
                  <a:pt x="3915" y="395"/>
                  <a:pt x="3915" y="395"/>
                  <a:pt x="3915" y="395"/>
                </a:cubicBezTo>
                <a:cubicBezTo>
                  <a:pt x="3933" y="395"/>
                  <a:pt x="3933" y="395"/>
                  <a:pt x="3933" y="395"/>
                </a:cubicBezTo>
                <a:lnTo>
                  <a:pt x="3933" y="378"/>
                </a:lnTo>
                <a:close/>
                <a:moveTo>
                  <a:pt x="3967" y="378"/>
                </a:moveTo>
                <a:cubicBezTo>
                  <a:pt x="3950" y="378"/>
                  <a:pt x="3950" y="378"/>
                  <a:pt x="3950" y="378"/>
                </a:cubicBezTo>
                <a:cubicBezTo>
                  <a:pt x="3950" y="395"/>
                  <a:pt x="3950" y="395"/>
                  <a:pt x="3950" y="395"/>
                </a:cubicBezTo>
                <a:cubicBezTo>
                  <a:pt x="3967" y="395"/>
                  <a:pt x="3967" y="395"/>
                  <a:pt x="3967" y="395"/>
                </a:cubicBezTo>
                <a:lnTo>
                  <a:pt x="3967" y="378"/>
                </a:lnTo>
                <a:close/>
                <a:moveTo>
                  <a:pt x="4001" y="378"/>
                </a:moveTo>
                <a:cubicBezTo>
                  <a:pt x="3984" y="378"/>
                  <a:pt x="3984" y="378"/>
                  <a:pt x="3984" y="378"/>
                </a:cubicBezTo>
                <a:cubicBezTo>
                  <a:pt x="3984" y="395"/>
                  <a:pt x="3984" y="395"/>
                  <a:pt x="3984" y="395"/>
                </a:cubicBezTo>
                <a:cubicBezTo>
                  <a:pt x="4001" y="395"/>
                  <a:pt x="4001" y="395"/>
                  <a:pt x="4001" y="395"/>
                </a:cubicBezTo>
                <a:lnTo>
                  <a:pt x="4001" y="378"/>
                </a:lnTo>
                <a:close/>
                <a:moveTo>
                  <a:pt x="4036" y="378"/>
                </a:moveTo>
                <a:cubicBezTo>
                  <a:pt x="4018" y="378"/>
                  <a:pt x="4018" y="378"/>
                  <a:pt x="4018" y="378"/>
                </a:cubicBezTo>
                <a:cubicBezTo>
                  <a:pt x="4018" y="395"/>
                  <a:pt x="4018" y="395"/>
                  <a:pt x="4018" y="395"/>
                </a:cubicBezTo>
                <a:cubicBezTo>
                  <a:pt x="4036" y="395"/>
                  <a:pt x="4036" y="395"/>
                  <a:pt x="4036" y="395"/>
                </a:cubicBezTo>
                <a:lnTo>
                  <a:pt x="4036" y="378"/>
                </a:lnTo>
                <a:close/>
                <a:moveTo>
                  <a:pt x="4070" y="378"/>
                </a:moveTo>
                <a:cubicBezTo>
                  <a:pt x="4053" y="378"/>
                  <a:pt x="4053" y="378"/>
                  <a:pt x="4053" y="378"/>
                </a:cubicBezTo>
                <a:cubicBezTo>
                  <a:pt x="4053" y="395"/>
                  <a:pt x="4053" y="395"/>
                  <a:pt x="4053" y="395"/>
                </a:cubicBezTo>
                <a:cubicBezTo>
                  <a:pt x="4070" y="395"/>
                  <a:pt x="4070" y="395"/>
                  <a:pt x="4070" y="395"/>
                </a:cubicBezTo>
                <a:lnTo>
                  <a:pt x="4070" y="378"/>
                </a:lnTo>
                <a:close/>
                <a:moveTo>
                  <a:pt x="4104" y="378"/>
                </a:moveTo>
                <a:cubicBezTo>
                  <a:pt x="4087" y="378"/>
                  <a:pt x="4087" y="378"/>
                  <a:pt x="4087" y="378"/>
                </a:cubicBezTo>
                <a:cubicBezTo>
                  <a:pt x="4087" y="395"/>
                  <a:pt x="4087" y="395"/>
                  <a:pt x="4087" y="395"/>
                </a:cubicBezTo>
                <a:cubicBezTo>
                  <a:pt x="4104" y="395"/>
                  <a:pt x="4104" y="395"/>
                  <a:pt x="4104" y="395"/>
                </a:cubicBezTo>
                <a:lnTo>
                  <a:pt x="4104" y="378"/>
                </a:lnTo>
                <a:close/>
                <a:moveTo>
                  <a:pt x="4139" y="378"/>
                </a:moveTo>
                <a:cubicBezTo>
                  <a:pt x="4121" y="378"/>
                  <a:pt x="4121" y="378"/>
                  <a:pt x="4121" y="378"/>
                </a:cubicBezTo>
                <a:cubicBezTo>
                  <a:pt x="4121" y="395"/>
                  <a:pt x="4121" y="395"/>
                  <a:pt x="4121" y="395"/>
                </a:cubicBezTo>
                <a:cubicBezTo>
                  <a:pt x="4139" y="395"/>
                  <a:pt x="4139" y="395"/>
                  <a:pt x="4139" y="395"/>
                </a:cubicBezTo>
                <a:lnTo>
                  <a:pt x="4139" y="378"/>
                </a:lnTo>
                <a:close/>
                <a:moveTo>
                  <a:pt x="4173" y="378"/>
                </a:moveTo>
                <a:cubicBezTo>
                  <a:pt x="4156" y="378"/>
                  <a:pt x="4156" y="378"/>
                  <a:pt x="4156" y="378"/>
                </a:cubicBezTo>
                <a:cubicBezTo>
                  <a:pt x="4156" y="395"/>
                  <a:pt x="4156" y="395"/>
                  <a:pt x="4156" y="395"/>
                </a:cubicBezTo>
                <a:cubicBezTo>
                  <a:pt x="4173" y="395"/>
                  <a:pt x="4173" y="395"/>
                  <a:pt x="4173" y="395"/>
                </a:cubicBezTo>
                <a:lnTo>
                  <a:pt x="4173" y="378"/>
                </a:lnTo>
                <a:close/>
                <a:moveTo>
                  <a:pt x="3864" y="412"/>
                </a:moveTo>
                <a:cubicBezTo>
                  <a:pt x="3847" y="412"/>
                  <a:pt x="3847" y="412"/>
                  <a:pt x="3847" y="412"/>
                </a:cubicBezTo>
                <a:cubicBezTo>
                  <a:pt x="3847" y="430"/>
                  <a:pt x="3847" y="430"/>
                  <a:pt x="3847" y="430"/>
                </a:cubicBezTo>
                <a:cubicBezTo>
                  <a:pt x="3864" y="430"/>
                  <a:pt x="3864" y="430"/>
                  <a:pt x="3864" y="430"/>
                </a:cubicBezTo>
                <a:lnTo>
                  <a:pt x="3864" y="412"/>
                </a:lnTo>
                <a:close/>
                <a:moveTo>
                  <a:pt x="3898" y="412"/>
                </a:moveTo>
                <a:cubicBezTo>
                  <a:pt x="3881" y="412"/>
                  <a:pt x="3881" y="412"/>
                  <a:pt x="3881" y="412"/>
                </a:cubicBezTo>
                <a:cubicBezTo>
                  <a:pt x="3881" y="430"/>
                  <a:pt x="3881" y="430"/>
                  <a:pt x="3881" y="430"/>
                </a:cubicBezTo>
                <a:cubicBezTo>
                  <a:pt x="3898" y="430"/>
                  <a:pt x="3898" y="430"/>
                  <a:pt x="3898" y="430"/>
                </a:cubicBezTo>
                <a:lnTo>
                  <a:pt x="3898" y="412"/>
                </a:lnTo>
                <a:close/>
                <a:moveTo>
                  <a:pt x="3933" y="412"/>
                </a:moveTo>
                <a:cubicBezTo>
                  <a:pt x="3915" y="412"/>
                  <a:pt x="3915" y="412"/>
                  <a:pt x="3915" y="412"/>
                </a:cubicBezTo>
                <a:cubicBezTo>
                  <a:pt x="3915" y="430"/>
                  <a:pt x="3915" y="430"/>
                  <a:pt x="3915" y="430"/>
                </a:cubicBezTo>
                <a:cubicBezTo>
                  <a:pt x="3933" y="430"/>
                  <a:pt x="3933" y="430"/>
                  <a:pt x="3933" y="430"/>
                </a:cubicBezTo>
                <a:lnTo>
                  <a:pt x="3933" y="412"/>
                </a:lnTo>
                <a:close/>
                <a:moveTo>
                  <a:pt x="3967" y="412"/>
                </a:moveTo>
                <a:cubicBezTo>
                  <a:pt x="3950" y="412"/>
                  <a:pt x="3950" y="412"/>
                  <a:pt x="3950" y="412"/>
                </a:cubicBezTo>
                <a:cubicBezTo>
                  <a:pt x="3950" y="430"/>
                  <a:pt x="3950" y="430"/>
                  <a:pt x="3950" y="430"/>
                </a:cubicBezTo>
                <a:cubicBezTo>
                  <a:pt x="3967" y="430"/>
                  <a:pt x="3967" y="430"/>
                  <a:pt x="3967" y="430"/>
                </a:cubicBezTo>
                <a:lnTo>
                  <a:pt x="3967" y="412"/>
                </a:lnTo>
                <a:close/>
                <a:moveTo>
                  <a:pt x="4001" y="412"/>
                </a:moveTo>
                <a:cubicBezTo>
                  <a:pt x="3984" y="412"/>
                  <a:pt x="3984" y="412"/>
                  <a:pt x="3984" y="412"/>
                </a:cubicBezTo>
                <a:cubicBezTo>
                  <a:pt x="3984" y="430"/>
                  <a:pt x="3984" y="430"/>
                  <a:pt x="3984" y="430"/>
                </a:cubicBezTo>
                <a:cubicBezTo>
                  <a:pt x="4001" y="430"/>
                  <a:pt x="4001" y="430"/>
                  <a:pt x="4001" y="430"/>
                </a:cubicBezTo>
                <a:lnTo>
                  <a:pt x="4001" y="412"/>
                </a:lnTo>
                <a:close/>
                <a:moveTo>
                  <a:pt x="4036" y="412"/>
                </a:moveTo>
                <a:cubicBezTo>
                  <a:pt x="4018" y="412"/>
                  <a:pt x="4018" y="412"/>
                  <a:pt x="4018" y="412"/>
                </a:cubicBezTo>
                <a:cubicBezTo>
                  <a:pt x="4018" y="430"/>
                  <a:pt x="4018" y="430"/>
                  <a:pt x="4018" y="430"/>
                </a:cubicBezTo>
                <a:cubicBezTo>
                  <a:pt x="4036" y="430"/>
                  <a:pt x="4036" y="430"/>
                  <a:pt x="4036" y="430"/>
                </a:cubicBezTo>
                <a:lnTo>
                  <a:pt x="4036" y="412"/>
                </a:lnTo>
                <a:close/>
                <a:moveTo>
                  <a:pt x="4070" y="412"/>
                </a:moveTo>
                <a:cubicBezTo>
                  <a:pt x="4053" y="412"/>
                  <a:pt x="4053" y="412"/>
                  <a:pt x="4053" y="412"/>
                </a:cubicBezTo>
                <a:cubicBezTo>
                  <a:pt x="4053" y="430"/>
                  <a:pt x="4053" y="430"/>
                  <a:pt x="4053" y="430"/>
                </a:cubicBezTo>
                <a:cubicBezTo>
                  <a:pt x="4070" y="430"/>
                  <a:pt x="4070" y="430"/>
                  <a:pt x="4070" y="430"/>
                </a:cubicBezTo>
                <a:lnTo>
                  <a:pt x="4070" y="412"/>
                </a:lnTo>
                <a:close/>
                <a:moveTo>
                  <a:pt x="4104" y="412"/>
                </a:moveTo>
                <a:cubicBezTo>
                  <a:pt x="4087" y="412"/>
                  <a:pt x="4087" y="412"/>
                  <a:pt x="4087" y="412"/>
                </a:cubicBezTo>
                <a:cubicBezTo>
                  <a:pt x="4087" y="430"/>
                  <a:pt x="4087" y="430"/>
                  <a:pt x="4087" y="430"/>
                </a:cubicBezTo>
                <a:cubicBezTo>
                  <a:pt x="4104" y="430"/>
                  <a:pt x="4104" y="430"/>
                  <a:pt x="4104" y="430"/>
                </a:cubicBezTo>
                <a:lnTo>
                  <a:pt x="4104" y="412"/>
                </a:lnTo>
                <a:close/>
                <a:moveTo>
                  <a:pt x="4139" y="412"/>
                </a:moveTo>
                <a:cubicBezTo>
                  <a:pt x="4121" y="412"/>
                  <a:pt x="4121" y="412"/>
                  <a:pt x="4121" y="412"/>
                </a:cubicBezTo>
                <a:cubicBezTo>
                  <a:pt x="4121" y="430"/>
                  <a:pt x="4121" y="430"/>
                  <a:pt x="4121" y="430"/>
                </a:cubicBezTo>
                <a:cubicBezTo>
                  <a:pt x="4139" y="430"/>
                  <a:pt x="4139" y="430"/>
                  <a:pt x="4139" y="430"/>
                </a:cubicBezTo>
                <a:lnTo>
                  <a:pt x="4139" y="412"/>
                </a:lnTo>
                <a:close/>
                <a:moveTo>
                  <a:pt x="4173" y="412"/>
                </a:moveTo>
                <a:cubicBezTo>
                  <a:pt x="4156" y="412"/>
                  <a:pt x="4156" y="412"/>
                  <a:pt x="4156" y="412"/>
                </a:cubicBezTo>
                <a:cubicBezTo>
                  <a:pt x="4156" y="430"/>
                  <a:pt x="4156" y="430"/>
                  <a:pt x="4156" y="430"/>
                </a:cubicBezTo>
                <a:cubicBezTo>
                  <a:pt x="4173" y="430"/>
                  <a:pt x="4173" y="430"/>
                  <a:pt x="4173" y="430"/>
                </a:cubicBezTo>
                <a:lnTo>
                  <a:pt x="4173" y="412"/>
                </a:lnTo>
                <a:close/>
                <a:moveTo>
                  <a:pt x="3864" y="447"/>
                </a:moveTo>
                <a:cubicBezTo>
                  <a:pt x="3847" y="447"/>
                  <a:pt x="3847" y="447"/>
                  <a:pt x="3847" y="447"/>
                </a:cubicBezTo>
                <a:cubicBezTo>
                  <a:pt x="3847" y="464"/>
                  <a:pt x="3847" y="464"/>
                  <a:pt x="3847" y="464"/>
                </a:cubicBezTo>
                <a:cubicBezTo>
                  <a:pt x="3864" y="464"/>
                  <a:pt x="3864" y="464"/>
                  <a:pt x="3864" y="464"/>
                </a:cubicBezTo>
                <a:lnTo>
                  <a:pt x="3864" y="447"/>
                </a:lnTo>
                <a:close/>
                <a:moveTo>
                  <a:pt x="3898" y="447"/>
                </a:moveTo>
                <a:cubicBezTo>
                  <a:pt x="3881" y="447"/>
                  <a:pt x="3881" y="447"/>
                  <a:pt x="3881" y="447"/>
                </a:cubicBezTo>
                <a:cubicBezTo>
                  <a:pt x="3881" y="464"/>
                  <a:pt x="3881" y="464"/>
                  <a:pt x="3881" y="464"/>
                </a:cubicBezTo>
                <a:cubicBezTo>
                  <a:pt x="3898" y="464"/>
                  <a:pt x="3898" y="464"/>
                  <a:pt x="3898" y="464"/>
                </a:cubicBezTo>
                <a:lnTo>
                  <a:pt x="3898" y="447"/>
                </a:lnTo>
                <a:close/>
                <a:moveTo>
                  <a:pt x="3933" y="447"/>
                </a:moveTo>
                <a:cubicBezTo>
                  <a:pt x="3915" y="447"/>
                  <a:pt x="3915" y="447"/>
                  <a:pt x="3915" y="447"/>
                </a:cubicBezTo>
                <a:cubicBezTo>
                  <a:pt x="3915" y="464"/>
                  <a:pt x="3915" y="464"/>
                  <a:pt x="3915" y="464"/>
                </a:cubicBezTo>
                <a:cubicBezTo>
                  <a:pt x="3933" y="464"/>
                  <a:pt x="3933" y="464"/>
                  <a:pt x="3933" y="464"/>
                </a:cubicBezTo>
                <a:lnTo>
                  <a:pt x="3933" y="447"/>
                </a:lnTo>
                <a:close/>
                <a:moveTo>
                  <a:pt x="3967" y="447"/>
                </a:moveTo>
                <a:cubicBezTo>
                  <a:pt x="3950" y="447"/>
                  <a:pt x="3950" y="447"/>
                  <a:pt x="3950" y="447"/>
                </a:cubicBezTo>
                <a:cubicBezTo>
                  <a:pt x="3950" y="464"/>
                  <a:pt x="3950" y="464"/>
                  <a:pt x="3950" y="464"/>
                </a:cubicBezTo>
                <a:cubicBezTo>
                  <a:pt x="3967" y="464"/>
                  <a:pt x="3967" y="464"/>
                  <a:pt x="3967" y="464"/>
                </a:cubicBezTo>
                <a:lnTo>
                  <a:pt x="3967" y="447"/>
                </a:lnTo>
                <a:close/>
                <a:moveTo>
                  <a:pt x="4001" y="447"/>
                </a:moveTo>
                <a:cubicBezTo>
                  <a:pt x="3984" y="447"/>
                  <a:pt x="3984" y="447"/>
                  <a:pt x="3984" y="447"/>
                </a:cubicBezTo>
                <a:cubicBezTo>
                  <a:pt x="3984" y="464"/>
                  <a:pt x="3984" y="464"/>
                  <a:pt x="3984" y="464"/>
                </a:cubicBezTo>
                <a:cubicBezTo>
                  <a:pt x="4001" y="464"/>
                  <a:pt x="4001" y="464"/>
                  <a:pt x="4001" y="464"/>
                </a:cubicBezTo>
                <a:lnTo>
                  <a:pt x="4001" y="447"/>
                </a:lnTo>
                <a:close/>
                <a:moveTo>
                  <a:pt x="4036" y="447"/>
                </a:moveTo>
                <a:cubicBezTo>
                  <a:pt x="4018" y="447"/>
                  <a:pt x="4018" y="447"/>
                  <a:pt x="4018" y="447"/>
                </a:cubicBezTo>
                <a:cubicBezTo>
                  <a:pt x="4018" y="464"/>
                  <a:pt x="4018" y="464"/>
                  <a:pt x="4018" y="464"/>
                </a:cubicBezTo>
                <a:cubicBezTo>
                  <a:pt x="4036" y="464"/>
                  <a:pt x="4036" y="464"/>
                  <a:pt x="4036" y="464"/>
                </a:cubicBezTo>
                <a:lnTo>
                  <a:pt x="4036" y="447"/>
                </a:lnTo>
                <a:close/>
                <a:moveTo>
                  <a:pt x="4070" y="447"/>
                </a:moveTo>
                <a:cubicBezTo>
                  <a:pt x="4053" y="447"/>
                  <a:pt x="4053" y="447"/>
                  <a:pt x="4053" y="447"/>
                </a:cubicBezTo>
                <a:cubicBezTo>
                  <a:pt x="4053" y="464"/>
                  <a:pt x="4053" y="464"/>
                  <a:pt x="4053" y="464"/>
                </a:cubicBezTo>
                <a:cubicBezTo>
                  <a:pt x="4070" y="464"/>
                  <a:pt x="4070" y="464"/>
                  <a:pt x="4070" y="464"/>
                </a:cubicBezTo>
                <a:lnTo>
                  <a:pt x="4070" y="447"/>
                </a:lnTo>
                <a:close/>
                <a:moveTo>
                  <a:pt x="4104" y="447"/>
                </a:moveTo>
                <a:cubicBezTo>
                  <a:pt x="4087" y="447"/>
                  <a:pt x="4087" y="447"/>
                  <a:pt x="4087" y="447"/>
                </a:cubicBezTo>
                <a:cubicBezTo>
                  <a:pt x="4087" y="464"/>
                  <a:pt x="4087" y="464"/>
                  <a:pt x="4087" y="464"/>
                </a:cubicBezTo>
                <a:cubicBezTo>
                  <a:pt x="4104" y="464"/>
                  <a:pt x="4104" y="464"/>
                  <a:pt x="4104" y="464"/>
                </a:cubicBezTo>
                <a:lnTo>
                  <a:pt x="4104" y="447"/>
                </a:lnTo>
                <a:close/>
                <a:moveTo>
                  <a:pt x="4139" y="447"/>
                </a:moveTo>
                <a:cubicBezTo>
                  <a:pt x="4121" y="447"/>
                  <a:pt x="4121" y="447"/>
                  <a:pt x="4121" y="447"/>
                </a:cubicBezTo>
                <a:cubicBezTo>
                  <a:pt x="4121" y="464"/>
                  <a:pt x="4121" y="464"/>
                  <a:pt x="4121" y="464"/>
                </a:cubicBezTo>
                <a:cubicBezTo>
                  <a:pt x="4139" y="464"/>
                  <a:pt x="4139" y="464"/>
                  <a:pt x="4139" y="464"/>
                </a:cubicBezTo>
                <a:lnTo>
                  <a:pt x="4139" y="447"/>
                </a:lnTo>
                <a:close/>
                <a:moveTo>
                  <a:pt x="4173" y="447"/>
                </a:moveTo>
                <a:cubicBezTo>
                  <a:pt x="4156" y="447"/>
                  <a:pt x="4156" y="447"/>
                  <a:pt x="4156" y="447"/>
                </a:cubicBezTo>
                <a:cubicBezTo>
                  <a:pt x="4156" y="464"/>
                  <a:pt x="4156" y="464"/>
                  <a:pt x="4156" y="464"/>
                </a:cubicBezTo>
                <a:cubicBezTo>
                  <a:pt x="4173" y="464"/>
                  <a:pt x="4173" y="464"/>
                  <a:pt x="4173" y="464"/>
                </a:cubicBezTo>
                <a:lnTo>
                  <a:pt x="4173" y="447"/>
                </a:lnTo>
                <a:close/>
                <a:moveTo>
                  <a:pt x="3864" y="481"/>
                </a:moveTo>
                <a:cubicBezTo>
                  <a:pt x="3847" y="481"/>
                  <a:pt x="3847" y="481"/>
                  <a:pt x="3847" y="481"/>
                </a:cubicBezTo>
                <a:cubicBezTo>
                  <a:pt x="3847" y="498"/>
                  <a:pt x="3847" y="498"/>
                  <a:pt x="3847" y="498"/>
                </a:cubicBezTo>
                <a:cubicBezTo>
                  <a:pt x="3864" y="498"/>
                  <a:pt x="3864" y="498"/>
                  <a:pt x="3864" y="498"/>
                </a:cubicBezTo>
                <a:lnTo>
                  <a:pt x="3864" y="481"/>
                </a:lnTo>
                <a:close/>
                <a:moveTo>
                  <a:pt x="3898" y="481"/>
                </a:moveTo>
                <a:cubicBezTo>
                  <a:pt x="3881" y="481"/>
                  <a:pt x="3881" y="481"/>
                  <a:pt x="3881" y="481"/>
                </a:cubicBezTo>
                <a:cubicBezTo>
                  <a:pt x="3881" y="498"/>
                  <a:pt x="3881" y="498"/>
                  <a:pt x="3881" y="498"/>
                </a:cubicBezTo>
                <a:cubicBezTo>
                  <a:pt x="3898" y="498"/>
                  <a:pt x="3898" y="498"/>
                  <a:pt x="3898" y="498"/>
                </a:cubicBezTo>
                <a:lnTo>
                  <a:pt x="3898" y="481"/>
                </a:lnTo>
                <a:close/>
                <a:moveTo>
                  <a:pt x="3933" y="481"/>
                </a:moveTo>
                <a:cubicBezTo>
                  <a:pt x="3915" y="481"/>
                  <a:pt x="3915" y="481"/>
                  <a:pt x="3915" y="481"/>
                </a:cubicBezTo>
                <a:cubicBezTo>
                  <a:pt x="3915" y="498"/>
                  <a:pt x="3915" y="498"/>
                  <a:pt x="3915" y="498"/>
                </a:cubicBezTo>
                <a:cubicBezTo>
                  <a:pt x="3933" y="498"/>
                  <a:pt x="3933" y="498"/>
                  <a:pt x="3933" y="498"/>
                </a:cubicBezTo>
                <a:lnTo>
                  <a:pt x="3933" y="481"/>
                </a:lnTo>
                <a:close/>
                <a:moveTo>
                  <a:pt x="3967" y="481"/>
                </a:moveTo>
                <a:cubicBezTo>
                  <a:pt x="3950" y="481"/>
                  <a:pt x="3950" y="481"/>
                  <a:pt x="3950" y="481"/>
                </a:cubicBezTo>
                <a:cubicBezTo>
                  <a:pt x="3950" y="498"/>
                  <a:pt x="3950" y="498"/>
                  <a:pt x="3950" y="498"/>
                </a:cubicBezTo>
                <a:cubicBezTo>
                  <a:pt x="3967" y="498"/>
                  <a:pt x="3967" y="498"/>
                  <a:pt x="3967" y="498"/>
                </a:cubicBezTo>
                <a:lnTo>
                  <a:pt x="3967" y="481"/>
                </a:lnTo>
                <a:close/>
                <a:moveTo>
                  <a:pt x="4001" y="481"/>
                </a:moveTo>
                <a:cubicBezTo>
                  <a:pt x="3984" y="481"/>
                  <a:pt x="3984" y="481"/>
                  <a:pt x="3984" y="481"/>
                </a:cubicBezTo>
                <a:cubicBezTo>
                  <a:pt x="3984" y="498"/>
                  <a:pt x="3984" y="498"/>
                  <a:pt x="3984" y="498"/>
                </a:cubicBezTo>
                <a:cubicBezTo>
                  <a:pt x="4001" y="498"/>
                  <a:pt x="4001" y="498"/>
                  <a:pt x="4001" y="498"/>
                </a:cubicBezTo>
                <a:lnTo>
                  <a:pt x="4001" y="481"/>
                </a:lnTo>
                <a:close/>
                <a:moveTo>
                  <a:pt x="4036" y="481"/>
                </a:moveTo>
                <a:cubicBezTo>
                  <a:pt x="4018" y="481"/>
                  <a:pt x="4018" y="481"/>
                  <a:pt x="4018" y="481"/>
                </a:cubicBezTo>
                <a:cubicBezTo>
                  <a:pt x="4018" y="498"/>
                  <a:pt x="4018" y="498"/>
                  <a:pt x="4018" y="498"/>
                </a:cubicBezTo>
                <a:cubicBezTo>
                  <a:pt x="4036" y="498"/>
                  <a:pt x="4036" y="498"/>
                  <a:pt x="4036" y="498"/>
                </a:cubicBezTo>
                <a:lnTo>
                  <a:pt x="4036" y="481"/>
                </a:lnTo>
                <a:close/>
                <a:moveTo>
                  <a:pt x="4070" y="481"/>
                </a:moveTo>
                <a:cubicBezTo>
                  <a:pt x="4053" y="481"/>
                  <a:pt x="4053" y="481"/>
                  <a:pt x="4053" y="481"/>
                </a:cubicBezTo>
                <a:cubicBezTo>
                  <a:pt x="4053" y="498"/>
                  <a:pt x="4053" y="498"/>
                  <a:pt x="4053" y="498"/>
                </a:cubicBezTo>
                <a:cubicBezTo>
                  <a:pt x="4070" y="498"/>
                  <a:pt x="4070" y="498"/>
                  <a:pt x="4070" y="498"/>
                </a:cubicBezTo>
                <a:lnTo>
                  <a:pt x="4070" y="481"/>
                </a:lnTo>
                <a:close/>
                <a:moveTo>
                  <a:pt x="4104" y="481"/>
                </a:moveTo>
                <a:cubicBezTo>
                  <a:pt x="4087" y="481"/>
                  <a:pt x="4087" y="481"/>
                  <a:pt x="4087" y="481"/>
                </a:cubicBezTo>
                <a:cubicBezTo>
                  <a:pt x="4087" y="498"/>
                  <a:pt x="4087" y="498"/>
                  <a:pt x="4087" y="498"/>
                </a:cubicBezTo>
                <a:cubicBezTo>
                  <a:pt x="4104" y="498"/>
                  <a:pt x="4104" y="498"/>
                  <a:pt x="4104" y="498"/>
                </a:cubicBezTo>
                <a:lnTo>
                  <a:pt x="4104" y="481"/>
                </a:lnTo>
                <a:close/>
                <a:moveTo>
                  <a:pt x="4139" y="481"/>
                </a:moveTo>
                <a:cubicBezTo>
                  <a:pt x="4121" y="481"/>
                  <a:pt x="4121" y="481"/>
                  <a:pt x="4121" y="481"/>
                </a:cubicBezTo>
                <a:cubicBezTo>
                  <a:pt x="4121" y="498"/>
                  <a:pt x="4121" y="498"/>
                  <a:pt x="4121" y="498"/>
                </a:cubicBezTo>
                <a:cubicBezTo>
                  <a:pt x="4139" y="498"/>
                  <a:pt x="4139" y="498"/>
                  <a:pt x="4139" y="498"/>
                </a:cubicBezTo>
                <a:lnTo>
                  <a:pt x="4139" y="481"/>
                </a:lnTo>
                <a:close/>
                <a:moveTo>
                  <a:pt x="4173" y="481"/>
                </a:moveTo>
                <a:cubicBezTo>
                  <a:pt x="4156" y="481"/>
                  <a:pt x="4156" y="481"/>
                  <a:pt x="4156" y="481"/>
                </a:cubicBezTo>
                <a:cubicBezTo>
                  <a:pt x="4156" y="498"/>
                  <a:pt x="4156" y="498"/>
                  <a:pt x="4156" y="498"/>
                </a:cubicBezTo>
                <a:cubicBezTo>
                  <a:pt x="4173" y="498"/>
                  <a:pt x="4173" y="498"/>
                  <a:pt x="4173" y="498"/>
                </a:cubicBezTo>
                <a:lnTo>
                  <a:pt x="4173" y="481"/>
                </a:lnTo>
                <a:close/>
                <a:moveTo>
                  <a:pt x="3864" y="515"/>
                </a:moveTo>
                <a:cubicBezTo>
                  <a:pt x="3847" y="515"/>
                  <a:pt x="3847" y="515"/>
                  <a:pt x="3847" y="515"/>
                </a:cubicBezTo>
                <a:cubicBezTo>
                  <a:pt x="3847" y="533"/>
                  <a:pt x="3847" y="533"/>
                  <a:pt x="3847" y="533"/>
                </a:cubicBezTo>
                <a:cubicBezTo>
                  <a:pt x="3864" y="533"/>
                  <a:pt x="3864" y="533"/>
                  <a:pt x="3864" y="533"/>
                </a:cubicBezTo>
                <a:lnTo>
                  <a:pt x="3864" y="515"/>
                </a:lnTo>
                <a:close/>
                <a:moveTo>
                  <a:pt x="3898" y="515"/>
                </a:moveTo>
                <a:cubicBezTo>
                  <a:pt x="3881" y="515"/>
                  <a:pt x="3881" y="515"/>
                  <a:pt x="3881" y="515"/>
                </a:cubicBezTo>
                <a:cubicBezTo>
                  <a:pt x="3881" y="533"/>
                  <a:pt x="3881" y="533"/>
                  <a:pt x="3881" y="533"/>
                </a:cubicBezTo>
                <a:cubicBezTo>
                  <a:pt x="3898" y="533"/>
                  <a:pt x="3898" y="533"/>
                  <a:pt x="3898" y="533"/>
                </a:cubicBezTo>
                <a:lnTo>
                  <a:pt x="3898" y="515"/>
                </a:lnTo>
                <a:close/>
                <a:moveTo>
                  <a:pt x="3933" y="515"/>
                </a:moveTo>
                <a:cubicBezTo>
                  <a:pt x="3915" y="515"/>
                  <a:pt x="3915" y="515"/>
                  <a:pt x="3915" y="515"/>
                </a:cubicBezTo>
                <a:cubicBezTo>
                  <a:pt x="3915" y="533"/>
                  <a:pt x="3915" y="533"/>
                  <a:pt x="3915" y="533"/>
                </a:cubicBezTo>
                <a:cubicBezTo>
                  <a:pt x="3933" y="533"/>
                  <a:pt x="3933" y="533"/>
                  <a:pt x="3933" y="533"/>
                </a:cubicBezTo>
                <a:lnTo>
                  <a:pt x="3933" y="515"/>
                </a:lnTo>
                <a:close/>
                <a:moveTo>
                  <a:pt x="3967" y="515"/>
                </a:moveTo>
                <a:cubicBezTo>
                  <a:pt x="3950" y="515"/>
                  <a:pt x="3950" y="515"/>
                  <a:pt x="3950" y="515"/>
                </a:cubicBezTo>
                <a:cubicBezTo>
                  <a:pt x="3950" y="533"/>
                  <a:pt x="3950" y="533"/>
                  <a:pt x="3950" y="533"/>
                </a:cubicBezTo>
                <a:cubicBezTo>
                  <a:pt x="3967" y="533"/>
                  <a:pt x="3967" y="533"/>
                  <a:pt x="3967" y="533"/>
                </a:cubicBezTo>
                <a:lnTo>
                  <a:pt x="3967" y="515"/>
                </a:lnTo>
                <a:close/>
                <a:moveTo>
                  <a:pt x="4001" y="515"/>
                </a:moveTo>
                <a:cubicBezTo>
                  <a:pt x="3984" y="515"/>
                  <a:pt x="3984" y="515"/>
                  <a:pt x="3984" y="515"/>
                </a:cubicBezTo>
                <a:cubicBezTo>
                  <a:pt x="3984" y="533"/>
                  <a:pt x="3984" y="533"/>
                  <a:pt x="3984" y="533"/>
                </a:cubicBezTo>
                <a:cubicBezTo>
                  <a:pt x="4001" y="533"/>
                  <a:pt x="4001" y="533"/>
                  <a:pt x="4001" y="533"/>
                </a:cubicBezTo>
                <a:lnTo>
                  <a:pt x="4001" y="515"/>
                </a:lnTo>
                <a:close/>
                <a:moveTo>
                  <a:pt x="4036" y="515"/>
                </a:moveTo>
                <a:cubicBezTo>
                  <a:pt x="4018" y="515"/>
                  <a:pt x="4018" y="515"/>
                  <a:pt x="4018" y="515"/>
                </a:cubicBezTo>
                <a:cubicBezTo>
                  <a:pt x="4018" y="533"/>
                  <a:pt x="4018" y="533"/>
                  <a:pt x="4018" y="533"/>
                </a:cubicBezTo>
                <a:cubicBezTo>
                  <a:pt x="4036" y="533"/>
                  <a:pt x="4036" y="533"/>
                  <a:pt x="4036" y="533"/>
                </a:cubicBezTo>
                <a:lnTo>
                  <a:pt x="4036" y="515"/>
                </a:lnTo>
                <a:close/>
                <a:moveTo>
                  <a:pt x="4070" y="515"/>
                </a:moveTo>
                <a:cubicBezTo>
                  <a:pt x="4053" y="515"/>
                  <a:pt x="4053" y="515"/>
                  <a:pt x="4053" y="515"/>
                </a:cubicBezTo>
                <a:cubicBezTo>
                  <a:pt x="4053" y="533"/>
                  <a:pt x="4053" y="533"/>
                  <a:pt x="4053" y="533"/>
                </a:cubicBezTo>
                <a:cubicBezTo>
                  <a:pt x="4070" y="533"/>
                  <a:pt x="4070" y="533"/>
                  <a:pt x="4070" y="533"/>
                </a:cubicBezTo>
                <a:lnTo>
                  <a:pt x="4070" y="515"/>
                </a:lnTo>
                <a:close/>
                <a:moveTo>
                  <a:pt x="4104" y="515"/>
                </a:moveTo>
                <a:cubicBezTo>
                  <a:pt x="4087" y="515"/>
                  <a:pt x="4087" y="515"/>
                  <a:pt x="4087" y="515"/>
                </a:cubicBezTo>
                <a:cubicBezTo>
                  <a:pt x="4087" y="533"/>
                  <a:pt x="4087" y="533"/>
                  <a:pt x="4087" y="533"/>
                </a:cubicBezTo>
                <a:cubicBezTo>
                  <a:pt x="4104" y="533"/>
                  <a:pt x="4104" y="533"/>
                  <a:pt x="4104" y="533"/>
                </a:cubicBezTo>
                <a:lnTo>
                  <a:pt x="4104" y="515"/>
                </a:lnTo>
                <a:close/>
                <a:moveTo>
                  <a:pt x="4139" y="515"/>
                </a:moveTo>
                <a:cubicBezTo>
                  <a:pt x="4121" y="515"/>
                  <a:pt x="4121" y="515"/>
                  <a:pt x="4121" y="515"/>
                </a:cubicBezTo>
                <a:cubicBezTo>
                  <a:pt x="4121" y="533"/>
                  <a:pt x="4121" y="533"/>
                  <a:pt x="4121" y="533"/>
                </a:cubicBezTo>
                <a:cubicBezTo>
                  <a:pt x="4139" y="533"/>
                  <a:pt x="4139" y="533"/>
                  <a:pt x="4139" y="533"/>
                </a:cubicBezTo>
                <a:lnTo>
                  <a:pt x="4139" y="515"/>
                </a:lnTo>
                <a:close/>
                <a:moveTo>
                  <a:pt x="4173" y="515"/>
                </a:moveTo>
                <a:cubicBezTo>
                  <a:pt x="4156" y="515"/>
                  <a:pt x="4156" y="515"/>
                  <a:pt x="4156" y="515"/>
                </a:cubicBezTo>
                <a:cubicBezTo>
                  <a:pt x="4156" y="533"/>
                  <a:pt x="4156" y="533"/>
                  <a:pt x="4156" y="533"/>
                </a:cubicBezTo>
                <a:cubicBezTo>
                  <a:pt x="4173" y="533"/>
                  <a:pt x="4173" y="533"/>
                  <a:pt x="4173" y="533"/>
                </a:cubicBezTo>
                <a:lnTo>
                  <a:pt x="4173" y="515"/>
                </a:lnTo>
                <a:close/>
                <a:moveTo>
                  <a:pt x="3864" y="550"/>
                </a:moveTo>
                <a:cubicBezTo>
                  <a:pt x="3847" y="550"/>
                  <a:pt x="3847" y="550"/>
                  <a:pt x="3847" y="550"/>
                </a:cubicBezTo>
                <a:cubicBezTo>
                  <a:pt x="3847" y="567"/>
                  <a:pt x="3847" y="567"/>
                  <a:pt x="3847" y="567"/>
                </a:cubicBezTo>
                <a:cubicBezTo>
                  <a:pt x="3864" y="567"/>
                  <a:pt x="3864" y="567"/>
                  <a:pt x="3864" y="567"/>
                </a:cubicBezTo>
                <a:lnTo>
                  <a:pt x="3864" y="550"/>
                </a:lnTo>
                <a:close/>
                <a:moveTo>
                  <a:pt x="3898" y="550"/>
                </a:moveTo>
                <a:cubicBezTo>
                  <a:pt x="3881" y="550"/>
                  <a:pt x="3881" y="550"/>
                  <a:pt x="3881" y="550"/>
                </a:cubicBezTo>
                <a:cubicBezTo>
                  <a:pt x="3881" y="567"/>
                  <a:pt x="3881" y="567"/>
                  <a:pt x="3881" y="567"/>
                </a:cubicBezTo>
                <a:cubicBezTo>
                  <a:pt x="3898" y="567"/>
                  <a:pt x="3898" y="567"/>
                  <a:pt x="3898" y="567"/>
                </a:cubicBezTo>
                <a:lnTo>
                  <a:pt x="3898" y="550"/>
                </a:lnTo>
                <a:close/>
                <a:moveTo>
                  <a:pt x="3933" y="550"/>
                </a:moveTo>
                <a:cubicBezTo>
                  <a:pt x="3915" y="550"/>
                  <a:pt x="3915" y="550"/>
                  <a:pt x="3915" y="550"/>
                </a:cubicBezTo>
                <a:cubicBezTo>
                  <a:pt x="3915" y="567"/>
                  <a:pt x="3915" y="567"/>
                  <a:pt x="3915" y="567"/>
                </a:cubicBezTo>
                <a:cubicBezTo>
                  <a:pt x="3933" y="567"/>
                  <a:pt x="3933" y="567"/>
                  <a:pt x="3933" y="567"/>
                </a:cubicBezTo>
                <a:lnTo>
                  <a:pt x="3933" y="550"/>
                </a:lnTo>
                <a:close/>
                <a:moveTo>
                  <a:pt x="3967" y="550"/>
                </a:moveTo>
                <a:cubicBezTo>
                  <a:pt x="3950" y="550"/>
                  <a:pt x="3950" y="550"/>
                  <a:pt x="3950" y="550"/>
                </a:cubicBezTo>
                <a:cubicBezTo>
                  <a:pt x="3950" y="567"/>
                  <a:pt x="3950" y="567"/>
                  <a:pt x="3950" y="567"/>
                </a:cubicBezTo>
                <a:cubicBezTo>
                  <a:pt x="3967" y="567"/>
                  <a:pt x="3967" y="567"/>
                  <a:pt x="3967" y="567"/>
                </a:cubicBezTo>
                <a:lnTo>
                  <a:pt x="3967" y="550"/>
                </a:lnTo>
                <a:close/>
                <a:moveTo>
                  <a:pt x="4001" y="550"/>
                </a:moveTo>
                <a:cubicBezTo>
                  <a:pt x="3984" y="550"/>
                  <a:pt x="3984" y="550"/>
                  <a:pt x="3984" y="550"/>
                </a:cubicBezTo>
                <a:cubicBezTo>
                  <a:pt x="3984" y="567"/>
                  <a:pt x="3984" y="567"/>
                  <a:pt x="3984" y="567"/>
                </a:cubicBezTo>
                <a:cubicBezTo>
                  <a:pt x="4001" y="567"/>
                  <a:pt x="4001" y="567"/>
                  <a:pt x="4001" y="567"/>
                </a:cubicBezTo>
                <a:lnTo>
                  <a:pt x="4001" y="550"/>
                </a:lnTo>
                <a:close/>
                <a:moveTo>
                  <a:pt x="4036" y="550"/>
                </a:moveTo>
                <a:cubicBezTo>
                  <a:pt x="4018" y="550"/>
                  <a:pt x="4018" y="550"/>
                  <a:pt x="4018" y="550"/>
                </a:cubicBezTo>
                <a:cubicBezTo>
                  <a:pt x="4018" y="567"/>
                  <a:pt x="4018" y="567"/>
                  <a:pt x="4018" y="567"/>
                </a:cubicBezTo>
                <a:cubicBezTo>
                  <a:pt x="4036" y="567"/>
                  <a:pt x="4036" y="567"/>
                  <a:pt x="4036" y="567"/>
                </a:cubicBezTo>
                <a:lnTo>
                  <a:pt x="4036" y="550"/>
                </a:lnTo>
                <a:close/>
                <a:moveTo>
                  <a:pt x="4070" y="550"/>
                </a:moveTo>
                <a:cubicBezTo>
                  <a:pt x="4053" y="550"/>
                  <a:pt x="4053" y="550"/>
                  <a:pt x="4053" y="550"/>
                </a:cubicBezTo>
                <a:cubicBezTo>
                  <a:pt x="4053" y="567"/>
                  <a:pt x="4053" y="567"/>
                  <a:pt x="4053" y="567"/>
                </a:cubicBezTo>
                <a:cubicBezTo>
                  <a:pt x="4070" y="567"/>
                  <a:pt x="4070" y="567"/>
                  <a:pt x="4070" y="567"/>
                </a:cubicBezTo>
                <a:lnTo>
                  <a:pt x="4070" y="550"/>
                </a:lnTo>
                <a:close/>
                <a:moveTo>
                  <a:pt x="4104" y="550"/>
                </a:moveTo>
                <a:cubicBezTo>
                  <a:pt x="4087" y="550"/>
                  <a:pt x="4087" y="550"/>
                  <a:pt x="4087" y="550"/>
                </a:cubicBezTo>
                <a:cubicBezTo>
                  <a:pt x="4087" y="567"/>
                  <a:pt x="4087" y="567"/>
                  <a:pt x="4087" y="567"/>
                </a:cubicBezTo>
                <a:cubicBezTo>
                  <a:pt x="4104" y="567"/>
                  <a:pt x="4104" y="567"/>
                  <a:pt x="4104" y="567"/>
                </a:cubicBezTo>
                <a:lnTo>
                  <a:pt x="4104" y="550"/>
                </a:lnTo>
                <a:close/>
                <a:moveTo>
                  <a:pt x="4139" y="550"/>
                </a:moveTo>
                <a:cubicBezTo>
                  <a:pt x="4121" y="550"/>
                  <a:pt x="4121" y="550"/>
                  <a:pt x="4121" y="550"/>
                </a:cubicBezTo>
                <a:cubicBezTo>
                  <a:pt x="4121" y="567"/>
                  <a:pt x="4121" y="567"/>
                  <a:pt x="4121" y="567"/>
                </a:cubicBezTo>
                <a:cubicBezTo>
                  <a:pt x="4139" y="567"/>
                  <a:pt x="4139" y="567"/>
                  <a:pt x="4139" y="567"/>
                </a:cubicBezTo>
                <a:lnTo>
                  <a:pt x="4139" y="550"/>
                </a:lnTo>
                <a:close/>
                <a:moveTo>
                  <a:pt x="4173" y="550"/>
                </a:moveTo>
                <a:cubicBezTo>
                  <a:pt x="4156" y="550"/>
                  <a:pt x="4156" y="550"/>
                  <a:pt x="4156" y="550"/>
                </a:cubicBezTo>
                <a:cubicBezTo>
                  <a:pt x="4156" y="567"/>
                  <a:pt x="4156" y="567"/>
                  <a:pt x="4156" y="567"/>
                </a:cubicBezTo>
                <a:cubicBezTo>
                  <a:pt x="4173" y="567"/>
                  <a:pt x="4173" y="567"/>
                  <a:pt x="4173" y="567"/>
                </a:cubicBezTo>
                <a:lnTo>
                  <a:pt x="4173" y="550"/>
                </a:lnTo>
                <a:close/>
                <a:moveTo>
                  <a:pt x="3864" y="584"/>
                </a:moveTo>
                <a:cubicBezTo>
                  <a:pt x="3847" y="584"/>
                  <a:pt x="3847" y="584"/>
                  <a:pt x="3847" y="584"/>
                </a:cubicBezTo>
                <a:cubicBezTo>
                  <a:pt x="3847" y="601"/>
                  <a:pt x="3847" y="601"/>
                  <a:pt x="3847" y="601"/>
                </a:cubicBezTo>
                <a:cubicBezTo>
                  <a:pt x="3864" y="601"/>
                  <a:pt x="3864" y="601"/>
                  <a:pt x="3864" y="601"/>
                </a:cubicBezTo>
                <a:lnTo>
                  <a:pt x="3864" y="584"/>
                </a:lnTo>
                <a:close/>
                <a:moveTo>
                  <a:pt x="3898" y="584"/>
                </a:moveTo>
                <a:cubicBezTo>
                  <a:pt x="3881" y="584"/>
                  <a:pt x="3881" y="584"/>
                  <a:pt x="3881" y="584"/>
                </a:cubicBezTo>
                <a:cubicBezTo>
                  <a:pt x="3881" y="601"/>
                  <a:pt x="3881" y="601"/>
                  <a:pt x="3881" y="601"/>
                </a:cubicBezTo>
                <a:cubicBezTo>
                  <a:pt x="3898" y="601"/>
                  <a:pt x="3898" y="601"/>
                  <a:pt x="3898" y="601"/>
                </a:cubicBezTo>
                <a:lnTo>
                  <a:pt x="3898" y="584"/>
                </a:lnTo>
                <a:close/>
                <a:moveTo>
                  <a:pt x="3933" y="584"/>
                </a:moveTo>
                <a:cubicBezTo>
                  <a:pt x="3915" y="584"/>
                  <a:pt x="3915" y="584"/>
                  <a:pt x="3915" y="584"/>
                </a:cubicBezTo>
                <a:cubicBezTo>
                  <a:pt x="3915" y="601"/>
                  <a:pt x="3915" y="601"/>
                  <a:pt x="3915" y="601"/>
                </a:cubicBezTo>
                <a:cubicBezTo>
                  <a:pt x="3933" y="601"/>
                  <a:pt x="3933" y="601"/>
                  <a:pt x="3933" y="601"/>
                </a:cubicBezTo>
                <a:lnTo>
                  <a:pt x="3933" y="584"/>
                </a:lnTo>
                <a:close/>
                <a:moveTo>
                  <a:pt x="3967" y="584"/>
                </a:moveTo>
                <a:cubicBezTo>
                  <a:pt x="3950" y="584"/>
                  <a:pt x="3950" y="584"/>
                  <a:pt x="3950" y="584"/>
                </a:cubicBezTo>
                <a:cubicBezTo>
                  <a:pt x="3950" y="601"/>
                  <a:pt x="3950" y="601"/>
                  <a:pt x="3950" y="601"/>
                </a:cubicBezTo>
                <a:cubicBezTo>
                  <a:pt x="3967" y="601"/>
                  <a:pt x="3967" y="601"/>
                  <a:pt x="3967" y="601"/>
                </a:cubicBezTo>
                <a:lnTo>
                  <a:pt x="3967" y="584"/>
                </a:lnTo>
                <a:close/>
                <a:moveTo>
                  <a:pt x="3864" y="619"/>
                </a:moveTo>
                <a:cubicBezTo>
                  <a:pt x="3847" y="619"/>
                  <a:pt x="3847" y="619"/>
                  <a:pt x="3847" y="619"/>
                </a:cubicBezTo>
                <a:cubicBezTo>
                  <a:pt x="3847" y="636"/>
                  <a:pt x="3847" y="636"/>
                  <a:pt x="3847" y="636"/>
                </a:cubicBezTo>
                <a:cubicBezTo>
                  <a:pt x="3864" y="636"/>
                  <a:pt x="3864" y="636"/>
                  <a:pt x="3864" y="636"/>
                </a:cubicBezTo>
                <a:lnTo>
                  <a:pt x="3864" y="619"/>
                </a:lnTo>
                <a:close/>
                <a:moveTo>
                  <a:pt x="3898" y="619"/>
                </a:moveTo>
                <a:cubicBezTo>
                  <a:pt x="3881" y="619"/>
                  <a:pt x="3881" y="619"/>
                  <a:pt x="3881" y="619"/>
                </a:cubicBezTo>
                <a:cubicBezTo>
                  <a:pt x="3881" y="636"/>
                  <a:pt x="3881" y="636"/>
                  <a:pt x="3881" y="636"/>
                </a:cubicBezTo>
                <a:cubicBezTo>
                  <a:pt x="3898" y="636"/>
                  <a:pt x="3898" y="636"/>
                  <a:pt x="3898" y="636"/>
                </a:cubicBezTo>
                <a:lnTo>
                  <a:pt x="3898" y="619"/>
                </a:lnTo>
                <a:close/>
                <a:moveTo>
                  <a:pt x="3933" y="619"/>
                </a:moveTo>
                <a:cubicBezTo>
                  <a:pt x="3915" y="619"/>
                  <a:pt x="3915" y="619"/>
                  <a:pt x="3915" y="619"/>
                </a:cubicBezTo>
                <a:cubicBezTo>
                  <a:pt x="3915" y="636"/>
                  <a:pt x="3915" y="636"/>
                  <a:pt x="3915" y="636"/>
                </a:cubicBezTo>
                <a:cubicBezTo>
                  <a:pt x="3933" y="636"/>
                  <a:pt x="3933" y="636"/>
                  <a:pt x="3933" y="636"/>
                </a:cubicBezTo>
                <a:lnTo>
                  <a:pt x="3933" y="619"/>
                </a:lnTo>
                <a:close/>
                <a:moveTo>
                  <a:pt x="3864" y="653"/>
                </a:moveTo>
                <a:cubicBezTo>
                  <a:pt x="3847" y="653"/>
                  <a:pt x="3847" y="653"/>
                  <a:pt x="3847" y="653"/>
                </a:cubicBezTo>
                <a:cubicBezTo>
                  <a:pt x="3847" y="670"/>
                  <a:pt x="3847" y="670"/>
                  <a:pt x="3847" y="670"/>
                </a:cubicBezTo>
                <a:cubicBezTo>
                  <a:pt x="3864" y="670"/>
                  <a:pt x="3864" y="670"/>
                  <a:pt x="3864" y="670"/>
                </a:cubicBezTo>
                <a:lnTo>
                  <a:pt x="3864" y="653"/>
                </a:lnTo>
                <a:close/>
                <a:moveTo>
                  <a:pt x="3898" y="653"/>
                </a:moveTo>
                <a:cubicBezTo>
                  <a:pt x="3881" y="653"/>
                  <a:pt x="3881" y="653"/>
                  <a:pt x="3881" y="653"/>
                </a:cubicBezTo>
                <a:cubicBezTo>
                  <a:pt x="3881" y="670"/>
                  <a:pt x="3881" y="670"/>
                  <a:pt x="3881" y="670"/>
                </a:cubicBezTo>
                <a:cubicBezTo>
                  <a:pt x="3898" y="670"/>
                  <a:pt x="3898" y="670"/>
                  <a:pt x="3898" y="670"/>
                </a:cubicBezTo>
                <a:lnTo>
                  <a:pt x="3898" y="653"/>
                </a:lnTo>
                <a:close/>
                <a:moveTo>
                  <a:pt x="3864" y="687"/>
                </a:moveTo>
                <a:cubicBezTo>
                  <a:pt x="3847" y="687"/>
                  <a:pt x="3847" y="687"/>
                  <a:pt x="3847" y="687"/>
                </a:cubicBezTo>
                <a:cubicBezTo>
                  <a:pt x="3847" y="704"/>
                  <a:pt x="3847" y="704"/>
                  <a:pt x="3847" y="704"/>
                </a:cubicBezTo>
                <a:cubicBezTo>
                  <a:pt x="3864" y="704"/>
                  <a:pt x="3864" y="704"/>
                  <a:pt x="3864" y="704"/>
                </a:cubicBezTo>
                <a:lnTo>
                  <a:pt x="3864" y="687"/>
                </a:lnTo>
                <a:close/>
                <a:moveTo>
                  <a:pt x="3898" y="687"/>
                </a:moveTo>
                <a:cubicBezTo>
                  <a:pt x="3881" y="687"/>
                  <a:pt x="3881" y="687"/>
                  <a:pt x="3881" y="687"/>
                </a:cubicBezTo>
                <a:cubicBezTo>
                  <a:pt x="3881" y="704"/>
                  <a:pt x="3881" y="704"/>
                  <a:pt x="3881" y="704"/>
                </a:cubicBezTo>
                <a:cubicBezTo>
                  <a:pt x="3898" y="704"/>
                  <a:pt x="3898" y="704"/>
                  <a:pt x="3898" y="704"/>
                </a:cubicBezTo>
                <a:lnTo>
                  <a:pt x="3898" y="687"/>
                </a:lnTo>
                <a:close/>
                <a:moveTo>
                  <a:pt x="3864" y="722"/>
                </a:moveTo>
                <a:cubicBezTo>
                  <a:pt x="3847" y="722"/>
                  <a:pt x="3847" y="722"/>
                  <a:pt x="3847" y="722"/>
                </a:cubicBezTo>
                <a:cubicBezTo>
                  <a:pt x="3847" y="739"/>
                  <a:pt x="3847" y="739"/>
                  <a:pt x="3847" y="739"/>
                </a:cubicBezTo>
                <a:cubicBezTo>
                  <a:pt x="3864" y="739"/>
                  <a:pt x="3864" y="739"/>
                  <a:pt x="3864" y="739"/>
                </a:cubicBezTo>
                <a:lnTo>
                  <a:pt x="3864" y="722"/>
                </a:lnTo>
                <a:close/>
                <a:moveTo>
                  <a:pt x="3898" y="722"/>
                </a:moveTo>
                <a:cubicBezTo>
                  <a:pt x="3881" y="722"/>
                  <a:pt x="3881" y="722"/>
                  <a:pt x="3881" y="722"/>
                </a:cubicBezTo>
                <a:cubicBezTo>
                  <a:pt x="3881" y="739"/>
                  <a:pt x="3881" y="739"/>
                  <a:pt x="3881" y="739"/>
                </a:cubicBezTo>
                <a:cubicBezTo>
                  <a:pt x="3898" y="739"/>
                  <a:pt x="3898" y="739"/>
                  <a:pt x="3898" y="739"/>
                </a:cubicBezTo>
                <a:lnTo>
                  <a:pt x="3898" y="722"/>
                </a:lnTo>
                <a:close/>
                <a:moveTo>
                  <a:pt x="3933" y="722"/>
                </a:moveTo>
                <a:cubicBezTo>
                  <a:pt x="3915" y="722"/>
                  <a:pt x="3915" y="722"/>
                  <a:pt x="3915" y="722"/>
                </a:cubicBezTo>
                <a:cubicBezTo>
                  <a:pt x="3915" y="739"/>
                  <a:pt x="3915" y="739"/>
                  <a:pt x="3915" y="739"/>
                </a:cubicBezTo>
                <a:cubicBezTo>
                  <a:pt x="3933" y="739"/>
                  <a:pt x="3933" y="739"/>
                  <a:pt x="3933" y="739"/>
                </a:cubicBezTo>
                <a:lnTo>
                  <a:pt x="3933" y="722"/>
                </a:lnTo>
                <a:close/>
                <a:moveTo>
                  <a:pt x="3967" y="722"/>
                </a:moveTo>
                <a:cubicBezTo>
                  <a:pt x="3950" y="722"/>
                  <a:pt x="3950" y="722"/>
                  <a:pt x="3950" y="722"/>
                </a:cubicBezTo>
                <a:cubicBezTo>
                  <a:pt x="3950" y="739"/>
                  <a:pt x="3950" y="739"/>
                  <a:pt x="3950" y="739"/>
                </a:cubicBezTo>
                <a:cubicBezTo>
                  <a:pt x="3967" y="739"/>
                  <a:pt x="3967" y="739"/>
                  <a:pt x="3967" y="739"/>
                </a:cubicBezTo>
                <a:lnTo>
                  <a:pt x="3967" y="722"/>
                </a:lnTo>
                <a:close/>
                <a:moveTo>
                  <a:pt x="3864" y="756"/>
                </a:moveTo>
                <a:cubicBezTo>
                  <a:pt x="3847" y="756"/>
                  <a:pt x="3847" y="756"/>
                  <a:pt x="3847" y="756"/>
                </a:cubicBezTo>
                <a:cubicBezTo>
                  <a:pt x="3847" y="773"/>
                  <a:pt x="3847" y="773"/>
                  <a:pt x="3847" y="773"/>
                </a:cubicBezTo>
                <a:cubicBezTo>
                  <a:pt x="3864" y="773"/>
                  <a:pt x="3864" y="773"/>
                  <a:pt x="3864" y="773"/>
                </a:cubicBezTo>
                <a:lnTo>
                  <a:pt x="3864" y="756"/>
                </a:lnTo>
                <a:close/>
                <a:moveTo>
                  <a:pt x="3898" y="756"/>
                </a:moveTo>
                <a:cubicBezTo>
                  <a:pt x="3881" y="756"/>
                  <a:pt x="3881" y="756"/>
                  <a:pt x="3881" y="756"/>
                </a:cubicBezTo>
                <a:cubicBezTo>
                  <a:pt x="3881" y="773"/>
                  <a:pt x="3881" y="773"/>
                  <a:pt x="3881" y="773"/>
                </a:cubicBezTo>
                <a:cubicBezTo>
                  <a:pt x="3898" y="773"/>
                  <a:pt x="3898" y="773"/>
                  <a:pt x="3898" y="773"/>
                </a:cubicBezTo>
                <a:lnTo>
                  <a:pt x="3898" y="756"/>
                </a:lnTo>
                <a:close/>
                <a:moveTo>
                  <a:pt x="3933" y="756"/>
                </a:moveTo>
                <a:cubicBezTo>
                  <a:pt x="3915" y="756"/>
                  <a:pt x="3915" y="756"/>
                  <a:pt x="3915" y="756"/>
                </a:cubicBezTo>
                <a:cubicBezTo>
                  <a:pt x="3915" y="773"/>
                  <a:pt x="3915" y="773"/>
                  <a:pt x="3915" y="773"/>
                </a:cubicBezTo>
                <a:cubicBezTo>
                  <a:pt x="3933" y="773"/>
                  <a:pt x="3933" y="773"/>
                  <a:pt x="3933" y="773"/>
                </a:cubicBezTo>
                <a:lnTo>
                  <a:pt x="3933" y="756"/>
                </a:lnTo>
                <a:close/>
                <a:moveTo>
                  <a:pt x="3967" y="756"/>
                </a:moveTo>
                <a:cubicBezTo>
                  <a:pt x="3950" y="756"/>
                  <a:pt x="3950" y="756"/>
                  <a:pt x="3950" y="756"/>
                </a:cubicBezTo>
                <a:cubicBezTo>
                  <a:pt x="3950" y="773"/>
                  <a:pt x="3950" y="773"/>
                  <a:pt x="3950" y="773"/>
                </a:cubicBezTo>
                <a:cubicBezTo>
                  <a:pt x="3967" y="773"/>
                  <a:pt x="3967" y="773"/>
                  <a:pt x="3967" y="773"/>
                </a:cubicBezTo>
                <a:lnTo>
                  <a:pt x="3967" y="756"/>
                </a:lnTo>
                <a:close/>
                <a:moveTo>
                  <a:pt x="3864" y="790"/>
                </a:moveTo>
                <a:cubicBezTo>
                  <a:pt x="3847" y="790"/>
                  <a:pt x="3847" y="790"/>
                  <a:pt x="3847" y="790"/>
                </a:cubicBezTo>
                <a:cubicBezTo>
                  <a:pt x="3847" y="807"/>
                  <a:pt x="3847" y="807"/>
                  <a:pt x="3847" y="807"/>
                </a:cubicBezTo>
                <a:cubicBezTo>
                  <a:pt x="3864" y="807"/>
                  <a:pt x="3864" y="807"/>
                  <a:pt x="3864" y="807"/>
                </a:cubicBezTo>
                <a:lnTo>
                  <a:pt x="3864" y="790"/>
                </a:lnTo>
                <a:close/>
                <a:moveTo>
                  <a:pt x="3898" y="790"/>
                </a:moveTo>
                <a:cubicBezTo>
                  <a:pt x="3881" y="790"/>
                  <a:pt x="3881" y="790"/>
                  <a:pt x="3881" y="790"/>
                </a:cubicBezTo>
                <a:cubicBezTo>
                  <a:pt x="3881" y="807"/>
                  <a:pt x="3881" y="807"/>
                  <a:pt x="3881" y="807"/>
                </a:cubicBezTo>
                <a:cubicBezTo>
                  <a:pt x="3898" y="807"/>
                  <a:pt x="3898" y="807"/>
                  <a:pt x="3898" y="807"/>
                </a:cubicBezTo>
                <a:lnTo>
                  <a:pt x="3898" y="790"/>
                </a:lnTo>
                <a:close/>
                <a:moveTo>
                  <a:pt x="3933" y="790"/>
                </a:moveTo>
                <a:cubicBezTo>
                  <a:pt x="3915" y="790"/>
                  <a:pt x="3915" y="790"/>
                  <a:pt x="3915" y="790"/>
                </a:cubicBezTo>
                <a:cubicBezTo>
                  <a:pt x="3915" y="807"/>
                  <a:pt x="3915" y="807"/>
                  <a:pt x="3915" y="807"/>
                </a:cubicBezTo>
                <a:cubicBezTo>
                  <a:pt x="3933" y="807"/>
                  <a:pt x="3933" y="807"/>
                  <a:pt x="3933" y="807"/>
                </a:cubicBezTo>
                <a:lnTo>
                  <a:pt x="3933" y="790"/>
                </a:lnTo>
                <a:close/>
                <a:moveTo>
                  <a:pt x="3864" y="825"/>
                </a:moveTo>
                <a:cubicBezTo>
                  <a:pt x="3847" y="825"/>
                  <a:pt x="3847" y="825"/>
                  <a:pt x="3847" y="825"/>
                </a:cubicBezTo>
                <a:cubicBezTo>
                  <a:pt x="3847" y="842"/>
                  <a:pt x="3847" y="842"/>
                  <a:pt x="3847" y="842"/>
                </a:cubicBezTo>
                <a:cubicBezTo>
                  <a:pt x="3864" y="842"/>
                  <a:pt x="3864" y="842"/>
                  <a:pt x="3864" y="842"/>
                </a:cubicBezTo>
                <a:lnTo>
                  <a:pt x="3864" y="825"/>
                </a:lnTo>
                <a:close/>
                <a:moveTo>
                  <a:pt x="3898" y="825"/>
                </a:moveTo>
                <a:cubicBezTo>
                  <a:pt x="3881" y="825"/>
                  <a:pt x="3881" y="825"/>
                  <a:pt x="3881" y="825"/>
                </a:cubicBezTo>
                <a:cubicBezTo>
                  <a:pt x="3881" y="842"/>
                  <a:pt x="3881" y="842"/>
                  <a:pt x="3881" y="842"/>
                </a:cubicBezTo>
                <a:cubicBezTo>
                  <a:pt x="3898" y="842"/>
                  <a:pt x="3898" y="842"/>
                  <a:pt x="3898" y="842"/>
                </a:cubicBezTo>
                <a:lnTo>
                  <a:pt x="3898" y="825"/>
                </a:lnTo>
                <a:close/>
                <a:moveTo>
                  <a:pt x="3967" y="962"/>
                </a:moveTo>
                <a:cubicBezTo>
                  <a:pt x="3950" y="962"/>
                  <a:pt x="3950" y="962"/>
                  <a:pt x="3950" y="962"/>
                </a:cubicBezTo>
                <a:cubicBezTo>
                  <a:pt x="3950" y="979"/>
                  <a:pt x="3950" y="979"/>
                  <a:pt x="3950" y="979"/>
                </a:cubicBezTo>
                <a:cubicBezTo>
                  <a:pt x="3967" y="979"/>
                  <a:pt x="3967" y="979"/>
                  <a:pt x="3967" y="979"/>
                </a:cubicBezTo>
                <a:lnTo>
                  <a:pt x="3967" y="962"/>
                </a:lnTo>
                <a:close/>
                <a:moveTo>
                  <a:pt x="3967" y="1511"/>
                </a:moveTo>
                <a:cubicBezTo>
                  <a:pt x="3950" y="1511"/>
                  <a:pt x="3950" y="1511"/>
                  <a:pt x="3950" y="1511"/>
                </a:cubicBezTo>
                <a:cubicBezTo>
                  <a:pt x="3950" y="1529"/>
                  <a:pt x="3950" y="1529"/>
                  <a:pt x="3950" y="1529"/>
                </a:cubicBezTo>
                <a:cubicBezTo>
                  <a:pt x="3967" y="1529"/>
                  <a:pt x="3967" y="1529"/>
                  <a:pt x="3967" y="1529"/>
                </a:cubicBezTo>
                <a:lnTo>
                  <a:pt x="3967" y="1511"/>
                </a:lnTo>
                <a:close/>
                <a:moveTo>
                  <a:pt x="3984" y="1529"/>
                </a:moveTo>
                <a:cubicBezTo>
                  <a:pt x="4001" y="1529"/>
                  <a:pt x="4001" y="1529"/>
                  <a:pt x="4001" y="1529"/>
                </a:cubicBezTo>
                <a:cubicBezTo>
                  <a:pt x="4001" y="1511"/>
                  <a:pt x="4001" y="1511"/>
                  <a:pt x="4001" y="1511"/>
                </a:cubicBezTo>
                <a:cubicBezTo>
                  <a:pt x="3984" y="1511"/>
                  <a:pt x="3984" y="1511"/>
                  <a:pt x="3984" y="1511"/>
                </a:cubicBezTo>
                <a:lnTo>
                  <a:pt x="3984" y="1529"/>
                </a:lnTo>
                <a:close/>
                <a:moveTo>
                  <a:pt x="3984" y="1563"/>
                </a:moveTo>
                <a:cubicBezTo>
                  <a:pt x="4001" y="1563"/>
                  <a:pt x="4001" y="1563"/>
                  <a:pt x="4001" y="1563"/>
                </a:cubicBezTo>
                <a:cubicBezTo>
                  <a:pt x="4001" y="1546"/>
                  <a:pt x="4001" y="1546"/>
                  <a:pt x="4001" y="1546"/>
                </a:cubicBezTo>
                <a:cubicBezTo>
                  <a:pt x="3984" y="1546"/>
                  <a:pt x="3984" y="1546"/>
                  <a:pt x="3984" y="1546"/>
                </a:cubicBezTo>
                <a:lnTo>
                  <a:pt x="3984" y="1563"/>
                </a:lnTo>
                <a:close/>
                <a:moveTo>
                  <a:pt x="3520" y="188"/>
                </a:moveTo>
                <a:cubicBezTo>
                  <a:pt x="3520" y="188"/>
                  <a:pt x="3520" y="188"/>
                  <a:pt x="3520" y="188"/>
                </a:cubicBezTo>
                <a:cubicBezTo>
                  <a:pt x="3520" y="188"/>
                  <a:pt x="3520" y="187"/>
                  <a:pt x="3520" y="187"/>
                </a:cubicBezTo>
                <a:cubicBezTo>
                  <a:pt x="3520" y="173"/>
                  <a:pt x="3520" y="173"/>
                  <a:pt x="3520" y="173"/>
                </a:cubicBezTo>
                <a:cubicBezTo>
                  <a:pt x="3503" y="173"/>
                  <a:pt x="3503" y="173"/>
                  <a:pt x="3503" y="173"/>
                </a:cubicBezTo>
                <a:cubicBezTo>
                  <a:pt x="3503" y="189"/>
                  <a:pt x="3503" y="189"/>
                  <a:pt x="3503" y="189"/>
                </a:cubicBezTo>
                <a:cubicBezTo>
                  <a:pt x="3520" y="189"/>
                  <a:pt x="3520" y="189"/>
                  <a:pt x="3520" y="189"/>
                </a:cubicBezTo>
                <a:lnTo>
                  <a:pt x="3520" y="188"/>
                </a:lnTo>
                <a:close/>
                <a:moveTo>
                  <a:pt x="3520" y="206"/>
                </a:moveTo>
                <a:cubicBezTo>
                  <a:pt x="3503" y="206"/>
                  <a:pt x="3503" y="206"/>
                  <a:pt x="3503" y="206"/>
                </a:cubicBezTo>
                <a:cubicBezTo>
                  <a:pt x="3503" y="224"/>
                  <a:pt x="3503" y="224"/>
                  <a:pt x="3503" y="224"/>
                </a:cubicBezTo>
                <a:cubicBezTo>
                  <a:pt x="3520" y="224"/>
                  <a:pt x="3520" y="224"/>
                  <a:pt x="3520" y="224"/>
                </a:cubicBezTo>
                <a:lnTo>
                  <a:pt x="3520" y="206"/>
                </a:lnTo>
                <a:close/>
                <a:moveTo>
                  <a:pt x="3555" y="206"/>
                </a:moveTo>
                <a:cubicBezTo>
                  <a:pt x="3538" y="206"/>
                  <a:pt x="3538" y="206"/>
                  <a:pt x="3538" y="206"/>
                </a:cubicBezTo>
                <a:cubicBezTo>
                  <a:pt x="3538" y="224"/>
                  <a:pt x="3538" y="224"/>
                  <a:pt x="3538" y="224"/>
                </a:cubicBezTo>
                <a:cubicBezTo>
                  <a:pt x="3555" y="224"/>
                  <a:pt x="3555" y="224"/>
                  <a:pt x="3555" y="224"/>
                </a:cubicBezTo>
                <a:lnTo>
                  <a:pt x="3555" y="206"/>
                </a:lnTo>
                <a:close/>
                <a:moveTo>
                  <a:pt x="3589" y="206"/>
                </a:moveTo>
                <a:cubicBezTo>
                  <a:pt x="3572" y="206"/>
                  <a:pt x="3572" y="206"/>
                  <a:pt x="3572" y="206"/>
                </a:cubicBezTo>
                <a:cubicBezTo>
                  <a:pt x="3572" y="224"/>
                  <a:pt x="3572" y="224"/>
                  <a:pt x="3572" y="224"/>
                </a:cubicBezTo>
                <a:cubicBezTo>
                  <a:pt x="3589" y="224"/>
                  <a:pt x="3589" y="224"/>
                  <a:pt x="3589" y="224"/>
                </a:cubicBezTo>
                <a:lnTo>
                  <a:pt x="3589" y="206"/>
                </a:lnTo>
                <a:close/>
                <a:moveTo>
                  <a:pt x="3520" y="241"/>
                </a:moveTo>
                <a:cubicBezTo>
                  <a:pt x="3503" y="241"/>
                  <a:pt x="3503" y="241"/>
                  <a:pt x="3503" y="241"/>
                </a:cubicBezTo>
                <a:cubicBezTo>
                  <a:pt x="3503" y="258"/>
                  <a:pt x="3503" y="258"/>
                  <a:pt x="3503" y="258"/>
                </a:cubicBezTo>
                <a:cubicBezTo>
                  <a:pt x="3520" y="258"/>
                  <a:pt x="3520" y="258"/>
                  <a:pt x="3520" y="258"/>
                </a:cubicBezTo>
                <a:lnTo>
                  <a:pt x="3520" y="241"/>
                </a:lnTo>
                <a:close/>
                <a:moveTo>
                  <a:pt x="3555" y="241"/>
                </a:moveTo>
                <a:cubicBezTo>
                  <a:pt x="3538" y="241"/>
                  <a:pt x="3538" y="241"/>
                  <a:pt x="3538" y="241"/>
                </a:cubicBezTo>
                <a:cubicBezTo>
                  <a:pt x="3538" y="258"/>
                  <a:pt x="3538" y="258"/>
                  <a:pt x="3538" y="258"/>
                </a:cubicBezTo>
                <a:cubicBezTo>
                  <a:pt x="3555" y="258"/>
                  <a:pt x="3555" y="258"/>
                  <a:pt x="3555" y="258"/>
                </a:cubicBezTo>
                <a:lnTo>
                  <a:pt x="3555" y="241"/>
                </a:lnTo>
                <a:close/>
                <a:moveTo>
                  <a:pt x="3589" y="257"/>
                </a:moveTo>
                <a:cubicBezTo>
                  <a:pt x="3589" y="241"/>
                  <a:pt x="3589" y="241"/>
                  <a:pt x="3589" y="241"/>
                </a:cubicBezTo>
                <a:cubicBezTo>
                  <a:pt x="3572" y="241"/>
                  <a:pt x="3572" y="241"/>
                  <a:pt x="3572" y="241"/>
                </a:cubicBezTo>
                <a:cubicBezTo>
                  <a:pt x="3572" y="258"/>
                  <a:pt x="3572" y="258"/>
                  <a:pt x="3572" y="258"/>
                </a:cubicBezTo>
                <a:cubicBezTo>
                  <a:pt x="3589" y="258"/>
                  <a:pt x="3589" y="258"/>
                  <a:pt x="3589" y="258"/>
                </a:cubicBezTo>
                <a:cubicBezTo>
                  <a:pt x="3589" y="258"/>
                  <a:pt x="3589" y="258"/>
                  <a:pt x="3589" y="257"/>
                </a:cubicBezTo>
                <a:moveTo>
                  <a:pt x="3520" y="275"/>
                </a:moveTo>
                <a:cubicBezTo>
                  <a:pt x="3503" y="275"/>
                  <a:pt x="3503" y="275"/>
                  <a:pt x="3503" y="275"/>
                </a:cubicBezTo>
                <a:cubicBezTo>
                  <a:pt x="3503" y="292"/>
                  <a:pt x="3503" y="292"/>
                  <a:pt x="3503" y="292"/>
                </a:cubicBezTo>
                <a:cubicBezTo>
                  <a:pt x="3520" y="292"/>
                  <a:pt x="3520" y="292"/>
                  <a:pt x="3520" y="292"/>
                </a:cubicBezTo>
                <a:lnTo>
                  <a:pt x="3520" y="275"/>
                </a:lnTo>
                <a:close/>
                <a:moveTo>
                  <a:pt x="3520" y="309"/>
                </a:moveTo>
                <a:cubicBezTo>
                  <a:pt x="3503" y="309"/>
                  <a:pt x="3503" y="309"/>
                  <a:pt x="3503" y="309"/>
                </a:cubicBezTo>
                <a:cubicBezTo>
                  <a:pt x="3503" y="327"/>
                  <a:pt x="3503" y="327"/>
                  <a:pt x="3503" y="327"/>
                </a:cubicBezTo>
                <a:cubicBezTo>
                  <a:pt x="3520" y="327"/>
                  <a:pt x="3520" y="327"/>
                  <a:pt x="3520" y="327"/>
                </a:cubicBezTo>
                <a:lnTo>
                  <a:pt x="3520" y="309"/>
                </a:lnTo>
                <a:close/>
                <a:moveTo>
                  <a:pt x="3555" y="309"/>
                </a:moveTo>
                <a:cubicBezTo>
                  <a:pt x="3538" y="309"/>
                  <a:pt x="3538" y="309"/>
                  <a:pt x="3538" y="309"/>
                </a:cubicBezTo>
                <a:cubicBezTo>
                  <a:pt x="3538" y="327"/>
                  <a:pt x="3538" y="327"/>
                  <a:pt x="3538" y="327"/>
                </a:cubicBezTo>
                <a:cubicBezTo>
                  <a:pt x="3555" y="327"/>
                  <a:pt x="3555" y="327"/>
                  <a:pt x="3555" y="327"/>
                </a:cubicBezTo>
                <a:lnTo>
                  <a:pt x="3555" y="309"/>
                </a:lnTo>
                <a:close/>
                <a:moveTo>
                  <a:pt x="3589" y="309"/>
                </a:moveTo>
                <a:cubicBezTo>
                  <a:pt x="3572" y="309"/>
                  <a:pt x="3572" y="309"/>
                  <a:pt x="3572" y="309"/>
                </a:cubicBezTo>
                <a:cubicBezTo>
                  <a:pt x="3572" y="327"/>
                  <a:pt x="3572" y="327"/>
                  <a:pt x="3572" y="327"/>
                </a:cubicBezTo>
                <a:cubicBezTo>
                  <a:pt x="3589" y="327"/>
                  <a:pt x="3589" y="327"/>
                  <a:pt x="3589" y="327"/>
                </a:cubicBezTo>
                <a:lnTo>
                  <a:pt x="3589" y="309"/>
                </a:lnTo>
                <a:close/>
                <a:moveTo>
                  <a:pt x="3624" y="309"/>
                </a:moveTo>
                <a:cubicBezTo>
                  <a:pt x="3606" y="309"/>
                  <a:pt x="3606" y="309"/>
                  <a:pt x="3606" y="309"/>
                </a:cubicBezTo>
                <a:cubicBezTo>
                  <a:pt x="3606" y="327"/>
                  <a:pt x="3606" y="327"/>
                  <a:pt x="3606" y="327"/>
                </a:cubicBezTo>
                <a:cubicBezTo>
                  <a:pt x="3624" y="327"/>
                  <a:pt x="3624" y="327"/>
                  <a:pt x="3624" y="327"/>
                </a:cubicBezTo>
                <a:lnTo>
                  <a:pt x="3624" y="309"/>
                </a:lnTo>
                <a:close/>
                <a:moveTo>
                  <a:pt x="3658" y="309"/>
                </a:moveTo>
                <a:cubicBezTo>
                  <a:pt x="3641" y="309"/>
                  <a:pt x="3641" y="309"/>
                  <a:pt x="3641" y="309"/>
                </a:cubicBezTo>
                <a:cubicBezTo>
                  <a:pt x="3641" y="327"/>
                  <a:pt x="3641" y="327"/>
                  <a:pt x="3641" y="327"/>
                </a:cubicBezTo>
                <a:cubicBezTo>
                  <a:pt x="3658" y="327"/>
                  <a:pt x="3658" y="327"/>
                  <a:pt x="3658" y="327"/>
                </a:cubicBezTo>
                <a:lnTo>
                  <a:pt x="3658" y="309"/>
                </a:lnTo>
                <a:close/>
                <a:moveTo>
                  <a:pt x="3692" y="309"/>
                </a:moveTo>
                <a:cubicBezTo>
                  <a:pt x="3675" y="309"/>
                  <a:pt x="3675" y="309"/>
                  <a:pt x="3675" y="309"/>
                </a:cubicBezTo>
                <a:cubicBezTo>
                  <a:pt x="3675" y="327"/>
                  <a:pt x="3675" y="327"/>
                  <a:pt x="3675" y="327"/>
                </a:cubicBezTo>
                <a:cubicBezTo>
                  <a:pt x="3692" y="327"/>
                  <a:pt x="3692" y="327"/>
                  <a:pt x="3692" y="327"/>
                </a:cubicBezTo>
                <a:lnTo>
                  <a:pt x="3692" y="309"/>
                </a:lnTo>
                <a:close/>
                <a:moveTo>
                  <a:pt x="3727" y="309"/>
                </a:moveTo>
                <a:cubicBezTo>
                  <a:pt x="3709" y="309"/>
                  <a:pt x="3709" y="309"/>
                  <a:pt x="3709" y="309"/>
                </a:cubicBezTo>
                <a:cubicBezTo>
                  <a:pt x="3709" y="327"/>
                  <a:pt x="3709" y="327"/>
                  <a:pt x="3709" y="327"/>
                </a:cubicBezTo>
                <a:cubicBezTo>
                  <a:pt x="3727" y="327"/>
                  <a:pt x="3727" y="327"/>
                  <a:pt x="3727" y="327"/>
                </a:cubicBezTo>
                <a:lnTo>
                  <a:pt x="3727" y="309"/>
                </a:lnTo>
                <a:close/>
                <a:moveTo>
                  <a:pt x="3761" y="309"/>
                </a:moveTo>
                <a:cubicBezTo>
                  <a:pt x="3744" y="309"/>
                  <a:pt x="3744" y="309"/>
                  <a:pt x="3744" y="309"/>
                </a:cubicBezTo>
                <a:cubicBezTo>
                  <a:pt x="3744" y="327"/>
                  <a:pt x="3744" y="327"/>
                  <a:pt x="3744" y="327"/>
                </a:cubicBezTo>
                <a:cubicBezTo>
                  <a:pt x="3761" y="327"/>
                  <a:pt x="3761" y="327"/>
                  <a:pt x="3761" y="327"/>
                </a:cubicBezTo>
                <a:lnTo>
                  <a:pt x="3761" y="309"/>
                </a:lnTo>
                <a:close/>
                <a:moveTo>
                  <a:pt x="3795" y="309"/>
                </a:moveTo>
                <a:cubicBezTo>
                  <a:pt x="3778" y="309"/>
                  <a:pt x="3778" y="309"/>
                  <a:pt x="3778" y="309"/>
                </a:cubicBezTo>
                <a:cubicBezTo>
                  <a:pt x="3778" y="327"/>
                  <a:pt x="3778" y="327"/>
                  <a:pt x="3778" y="327"/>
                </a:cubicBezTo>
                <a:cubicBezTo>
                  <a:pt x="3795" y="327"/>
                  <a:pt x="3795" y="327"/>
                  <a:pt x="3795" y="327"/>
                </a:cubicBezTo>
                <a:lnTo>
                  <a:pt x="3795" y="309"/>
                </a:lnTo>
                <a:close/>
                <a:moveTo>
                  <a:pt x="3830" y="309"/>
                </a:moveTo>
                <a:cubicBezTo>
                  <a:pt x="3812" y="309"/>
                  <a:pt x="3812" y="309"/>
                  <a:pt x="3812" y="309"/>
                </a:cubicBezTo>
                <a:cubicBezTo>
                  <a:pt x="3812" y="327"/>
                  <a:pt x="3812" y="327"/>
                  <a:pt x="3812" y="327"/>
                </a:cubicBezTo>
                <a:cubicBezTo>
                  <a:pt x="3830" y="327"/>
                  <a:pt x="3830" y="327"/>
                  <a:pt x="3830" y="327"/>
                </a:cubicBezTo>
                <a:lnTo>
                  <a:pt x="3830" y="309"/>
                </a:lnTo>
                <a:close/>
                <a:moveTo>
                  <a:pt x="3520" y="344"/>
                </a:moveTo>
                <a:cubicBezTo>
                  <a:pt x="3503" y="344"/>
                  <a:pt x="3503" y="344"/>
                  <a:pt x="3503" y="344"/>
                </a:cubicBezTo>
                <a:cubicBezTo>
                  <a:pt x="3503" y="361"/>
                  <a:pt x="3503" y="361"/>
                  <a:pt x="3503" y="361"/>
                </a:cubicBezTo>
                <a:cubicBezTo>
                  <a:pt x="3520" y="361"/>
                  <a:pt x="3520" y="361"/>
                  <a:pt x="3520" y="361"/>
                </a:cubicBezTo>
                <a:lnTo>
                  <a:pt x="3520" y="344"/>
                </a:lnTo>
                <a:close/>
                <a:moveTo>
                  <a:pt x="3555" y="344"/>
                </a:moveTo>
                <a:cubicBezTo>
                  <a:pt x="3538" y="344"/>
                  <a:pt x="3538" y="344"/>
                  <a:pt x="3538" y="344"/>
                </a:cubicBezTo>
                <a:cubicBezTo>
                  <a:pt x="3538" y="361"/>
                  <a:pt x="3538" y="361"/>
                  <a:pt x="3538" y="361"/>
                </a:cubicBezTo>
                <a:cubicBezTo>
                  <a:pt x="3555" y="361"/>
                  <a:pt x="3555" y="361"/>
                  <a:pt x="3555" y="361"/>
                </a:cubicBezTo>
                <a:lnTo>
                  <a:pt x="3555" y="344"/>
                </a:lnTo>
                <a:close/>
                <a:moveTo>
                  <a:pt x="3589" y="344"/>
                </a:moveTo>
                <a:cubicBezTo>
                  <a:pt x="3572" y="344"/>
                  <a:pt x="3572" y="344"/>
                  <a:pt x="3572" y="344"/>
                </a:cubicBezTo>
                <a:cubicBezTo>
                  <a:pt x="3572" y="361"/>
                  <a:pt x="3572" y="361"/>
                  <a:pt x="3572" y="361"/>
                </a:cubicBezTo>
                <a:cubicBezTo>
                  <a:pt x="3589" y="361"/>
                  <a:pt x="3589" y="361"/>
                  <a:pt x="3589" y="361"/>
                </a:cubicBezTo>
                <a:lnTo>
                  <a:pt x="3589" y="344"/>
                </a:lnTo>
                <a:close/>
                <a:moveTo>
                  <a:pt x="3624" y="344"/>
                </a:moveTo>
                <a:cubicBezTo>
                  <a:pt x="3606" y="344"/>
                  <a:pt x="3606" y="344"/>
                  <a:pt x="3606" y="344"/>
                </a:cubicBezTo>
                <a:cubicBezTo>
                  <a:pt x="3606" y="361"/>
                  <a:pt x="3606" y="361"/>
                  <a:pt x="3606" y="361"/>
                </a:cubicBezTo>
                <a:cubicBezTo>
                  <a:pt x="3624" y="361"/>
                  <a:pt x="3624" y="361"/>
                  <a:pt x="3624" y="361"/>
                </a:cubicBezTo>
                <a:lnTo>
                  <a:pt x="3624" y="344"/>
                </a:lnTo>
                <a:close/>
                <a:moveTo>
                  <a:pt x="3658" y="344"/>
                </a:moveTo>
                <a:cubicBezTo>
                  <a:pt x="3641" y="344"/>
                  <a:pt x="3641" y="344"/>
                  <a:pt x="3641" y="344"/>
                </a:cubicBezTo>
                <a:cubicBezTo>
                  <a:pt x="3641" y="361"/>
                  <a:pt x="3641" y="361"/>
                  <a:pt x="3641" y="361"/>
                </a:cubicBezTo>
                <a:cubicBezTo>
                  <a:pt x="3658" y="361"/>
                  <a:pt x="3658" y="361"/>
                  <a:pt x="3658" y="361"/>
                </a:cubicBezTo>
                <a:lnTo>
                  <a:pt x="3658" y="344"/>
                </a:lnTo>
                <a:close/>
                <a:moveTo>
                  <a:pt x="3692" y="344"/>
                </a:moveTo>
                <a:cubicBezTo>
                  <a:pt x="3675" y="344"/>
                  <a:pt x="3675" y="344"/>
                  <a:pt x="3675" y="344"/>
                </a:cubicBezTo>
                <a:cubicBezTo>
                  <a:pt x="3675" y="361"/>
                  <a:pt x="3675" y="361"/>
                  <a:pt x="3675" y="361"/>
                </a:cubicBezTo>
                <a:cubicBezTo>
                  <a:pt x="3692" y="361"/>
                  <a:pt x="3692" y="361"/>
                  <a:pt x="3692" y="361"/>
                </a:cubicBezTo>
                <a:lnTo>
                  <a:pt x="3692" y="344"/>
                </a:lnTo>
                <a:close/>
                <a:moveTo>
                  <a:pt x="3727" y="344"/>
                </a:moveTo>
                <a:cubicBezTo>
                  <a:pt x="3709" y="344"/>
                  <a:pt x="3709" y="344"/>
                  <a:pt x="3709" y="344"/>
                </a:cubicBezTo>
                <a:cubicBezTo>
                  <a:pt x="3709" y="361"/>
                  <a:pt x="3709" y="361"/>
                  <a:pt x="3709" y="361"/>
                </a:cubicBezTo>
                <a:cubicBezTo>
                  <a:pt x="3727" y="361"/>
                  <a:pt x="3727" y="361"/>
                  <a:pt x="3727" y="361"/>
                </a:cubicBezTo>
                <a:lnTo>
                  <a:pt x="3727" y="344"/>
                </a:lnTo>
                <a:close/>
                <a:moveTo>
                  <a:pt x="3761" y="344"/>
                </a:moveTo>
                <a:cubicBezTo>
                  <a:pt x="3744" y="344"/>
                  <a:pt x="3744" y="344"/>
                  <a:pt x="3744" y="344"/>
                </a:cubicBezTo>
                <a:cubicBezTo>
                  <a:pt x="3744" y="361"/>
                  <a:pt x="3744" y="361"/>
                  <a:pt x="3744" y="361"/>
                </a:cubicBezTo>
                <a:cubicBezTo>
                  <a:pt x="3761" y="361"/>
                  <a:pt x="3761" y="361"/>
                  <a:pt x="3761" y="361"/>
                </a:cubicBezTo>
                <a:lnTo>
                  <a:pt x="3761" y="344"/>
                </a:lnTo>
                <a:close/>
                <a:moveTo>
                  <a:pt x="3795" y="344"/>
                </a:moveTo>
                <a:cubicBezTo>
                  <a:pt x="3778" y="344"/>
                  <a:pt x="3778" y="344"/>
                  <a:pt x="3778" y="344"/>
                </a:cubicBezTo>
                <a:cubicBezTo>
                  <a:pt x="3778" y="361"/>
                  <a:pt x="3778" y="361"/>
                  <a:pt x="3778" y="361"/>
                </a:cubicBezTo>
                <a:cubicBezTo>
                  <a:pt x="3795" y="361"/>
                  <a:pt x="3795" y="361"/>
                  <a:pt x="3795" y="361"/>
                </a:cubicBezTo>
                <a:lnTo>
                  <a:pt x="3795" y="344"/>
                </a:lnTo>
                <a:close/>
                <a:moveTo>
                  <a:pt x="3830" y="344"/>
                </a:moveTo>
                <a:cubicBezTo>
                  <a:pt x="3812" y="344"/>
                  <a:pt x="3812" y="344"/>
                  <a:pt x="3812" y="344"/>
                </a:cubicBezTo>
                <a:cubicBezTo>
                  <a:pt x="3812" y="361"/>
                  <a:pt x="3812" y="361"/>
                  <a:pt x="3812" y="361"/>
                </a:cubicBezTo>
                <a:cubicBezTo>
                  <a:pt x="3830" y="361"/>
                  <a:pt x="3830" y="361"/>
                  <a:pt x="3830" y="361"/>
                </a:cubicBezTo>
                <a:lnTo>
                  <a:pt x="3830" y="344"/>
                </a:lnTo>
                <a:close/>
                <a:moveTo>
                  <a:pt x="3520" y="378"/>
                </a:moveTo>
                <a:cubicBezTo>
                  <a:pt x="3503" y="378"/>
                  <a:pt x="3503" y="378"/>
                  <a:pt x="3503" y="378"/>
                </a:cubicBezTo>
                <a:cubicBezTo>
                  <a:pt x="3503" y="395"/>
                  <a:pt x="3503" y="395"/>
                  <a:pt x="3503" y="395"/>
                </a:cubicBezTo>
                <a:cubicBezTo>
                  <a:pt x="3520" y="395"/>
                  <a:pt x="3520" y="395"/>
                  <a:pt x="3520" y="395"/>
                </a:cubicBezTo>
                <a:lnTo>
                  <a:pt x="3520" y="378"/>
                </a:lnTo>
                <a:close/>
                <a:moveTo>
                  <a:pt x="3555" y="378"/>
                </a:moveTo>
                <a:cubicBezTo>
                  <a:pt x="3538" y="378"/>
                  <a:pt x="3538" y="378"/>
                  <a:pt x="3538" y="378"/>
                </a:cubicBezTo>
                <a:cubicBezTo>
                  <a:pt x="3538" y="395"/>
                  <a:pt x="3538" y="395"/>
                  <a:pt x="3538" y="395"/>
                </a:cubicBezTo>
                <a:cubicBezTo>
                  <a:pt x="3555" y="395"/>
                  <a:pt x="3555" y="395"/>
                  <a:pt x="3555" y="395"/>
                </a:cubicBezTo>
                <a:lnTo>
                  <a:pt x="3555" y="378"/>
                </a:lnTo>
                <a:close/>
                <a:moveTo>
                  <a:pt x="3589" y="378"/>
                </a:moveTo>
                <a:cubicBezTo>
                  <a:pt x="3572" y="378"/>
                  <a:pt x="3572" y="378"/>
                  <a:pt x="3572" y="378"/>
                </a:cubicBezTo>
                <a:cubicBezTo>
                  <a:pt x="3572" y="395"/>
                  <a:pt x="3572" y="395"/>
                  <a:pt x="3572" y="395"/>
                </a:cubicBezTo>
                <a:cubicBezTo>
                  <a:pt x="3589" y="395"/>
                  <a:pt x="3589" y="395"/>
                  <a:pt x="3589" y="395"/>
                </a:cubicBezTo>
                <a:lnTo>
                  <a:pt x="3589" y="378"/>
                </a:lnTo>
                <a:close/>
                <a:moveTo>
                  <a:pt x="3624" y="378"/>
                </a:moveTo>
                <a:cubicBezTo>
                  <a:pt x="3606" y="378"/>
                  <a:pt x="3606" y="378"/>
                  <a:pt x="3606" y="378"/>
                </a:cubicBezTo>
                <a:cubicBezTo>
                  <a:pt x="3606" y="395"/>
                  <a:pt x="3606" y="395"/>
                  <a:pt x="3606" y="395"/>
                </a:cubicBezTo>
                <a:cubicBezTo>
                  <a:pt x="3624" y="395"/>
                  <a:pt x="3624" y="395"/>
                  <a:pt x="3624" y="395"/>
                </a:cubicBezTo>
                <a:lnTo>
                  <a:pt x="3624" y="378"/>
                </a:lnTo>
                <a:close/>
                <a:moveTo>
                  <a:pt x="3658" y="378"/>
                </a:moveTo>
                <a:cubicBezTo>
                  <a:pt x="3641" y="378"/>
                  <a:pt x="3641" y="378"/>
                  <a:pt x="3641" y="378"/>
                </a:cubicBezTo>
                <a:cubicBezTo>
                  <a:pt x="3641" y="395"/>
                  <a:pt x="3641" y="395"/>
                  <a:pt x="3641" y="395"/>
                </a:cubicBezTo>
                <a:cubicBezTo>
                  <a:pt x="3658" y="395"/>
                  <a:pt x="3658" y="395"/>
                  <a:pt x="3658" y="395"/>
                </a:cubicBezTo>
                <a:lnTo>
                  <a:pt x="3658" y="378"/>
                </a:lnTo>
                <a:close/>
                <a:moveTo>
                  <a:pt x="3692" y="378"/>
                </a:moveTo>
                <a:cubicBezTo>
                  <a:pt x="3675" y="378"/>
                  <a:pt x="3675" y="378"/>
                  <a:pt x="3675" y="378"/>
                </a:cubicBezTo>
                <a:cubicBezTo>
                  <a:pt x="3675" y="395"/>
                  <a:pt x="3675" y="395"/>
                  <a:pt x="3675" y="395"/>
                </a:cubicBezTo>
                <a:cubicBezTo>
                  <a:pt x="3692" y="395"/>
                  <a:pt x="3692" y="395"/>
                  <a:pt x="3692" y="395"/>
                </a:cubicBezTo>
                <a:lnTo>
                  <a:pt x="3692" y="378"/>
                </a:lnTo>
                <a:close/>
                <a:moveTo>
                  <a:pt x="3727" y="378"/>
                </a:moveTo>
                <a:cubicBezTo>
                  <a:pt x="3709" y="378"/>
                  <a:pt x="3709" y="378"/>
                  <a:pt x="3709" y="378"/>
                </a:cubicBezTo>
                <a:cubicBezTo>
                  <a:pt x="3709" y="395"/>
                  <a:pt x="3709" y="395"/>
                  <a:pt x="3709" y="395"/>
                </a:cubicBezTo>
                <a:cubicBezTo>
                  <a:pt x="3727" y="395"/>
                  <a:pt x="3727" y="395"/>
                  <a:pt x="3727" y="395"/>
                </a:cubicBezTo>
                <a:lnTo>
                  <a:pt x="3727" y="378"/>
                </a:lnTo>
                <a:close/>
                <a:moveTo>
                  <a:pt x="3761" y="378"/>
                </a:moveTo>
                <a:cubicBezTo>
                  <a:pt x="3744" y="378"/>
                  <a:pt x="3744" y="378"/>
                  <a:pt x="3744" y="378"/>
                </a:cubicBezTo>
                <a:cubicBezTo>
                  <a:pt x="3744" y="395"/>
                  <a:pt x="3744" y="395"/>
                  <a:pt x="3744" y="395"/>
                </a:cubicBezTo>
                <a:cubicBezTo>
                  <a:pt x="3761" y="395"/>
                  <a:pt x="3761" y="395"/>
                  <a:pt x="3761" y="395"/>
                </a:cubicBezTo>
                <a:lnTo>
                  <a:pt x="3761" y="378"/>
                </a:lnTo>
                <a:close/>
                <a:moveTo>
                  <a:pt x="3795" y="378"/>
                </a:moveTo>
                <a:cubicBezTo>
                  <a:pt x="3778" y="378"/>
                  <a:pt x="3778" y="378"/>
                  <a:pt x="3778" y="378"/>
                </a:cubicBezTo>
                <a:cubicBezTo>
                  <a:pt x="3778" y="395"/>
                  <a:pt x="3778" y="395"/>
                  <a:pt x="3778" y="395"/>
                </a:cubicBezTo>
                <a:cubicBezTo>
                  <a:pt x="3795" y="395"/>
                  <a:pt x="3795" y="395"/>
                  <a:pt x="3795" y="395"/>
                </a:cubicBezTo>
                <a:lnTo>
                  <a:pt x="3795" y="378"/>
                </a:lnTo>
                <a:close/>
                <a:moveTo>
                  <a:pt x="3830" y="378"/>
                </a:moveTo>
                <a:cubicBezTo>
                  <a:pt x="3812" y="378"/>
                  <a:pt x="3812" y="378"/>
                  <a:pt x="3812" y="378"/>
                </a:cubicBezTo>
                <a:cubicBezTo>
                  <a:pt x="3812" y="395"/>
                  <a:pt x="3812" y="395"/>
                  <a:pt x="3812" y="395"/>
                </a:cubicBezTo>
                <a:cubicBezTo>
                  <a:pt x="3830" y="395"/>
                  <a:pt x="3830" y="395"/>
                  <a:pt x="3830" y="395"/>
                </a:cubicBezTo>
                <a:lnTo>
                  <a:pt x="3830" y="378"/>
                </a:lnTo>
                <a:close/>
                <a:moveTo>
                  <a:pt x="3520" y="412"/>
                </a:moveTo>
                <a:cubicBezTo>
                  <a:pt x="3503" y="412"/>
                  <a:pt x="3503" y="412"/>
                  <a:pt x="3503" y="412"/>
                </a:cubicBezTo>
                <a:cubicBezTo>
                  <a:pt x="3503" y="430"/>
                  <a:pt x="3503" y="430"/>
                  <a:pt x="3503" y="430"/>
                </a:cubicBezTo>
                <a:cubicBezTo>
                  <a:pt x="3520" y="430"/>
                  <a:pt x="3520" y="430"/>
                  <a:pt x="3520" y="430"/>
                </a:cubicBezTo>
                <a:lnTo>
                  <a:pt x="3520" y="412"/>
                </a:lnTo>
                <a:close/>
                <a:moveTo>
                  <a:pt x="3555" y="412"/>
                </a:moveTo>
                <a:cubicBezTo>
                  <a:pt x="3538" y="412"/>
                  <a:pt x="3538" y="412"/>
                  <a:pt x="3538" y="412"/>
                </a:cubicBezTo>
                <a:cubicBezTo>
                  <a:pt x="3538" y="430"/>
                  <a:pt x="3538" y="430"/>
                  <a:pt x="3538" y="430"/>
                </a:cubicBezTo>
                <a:cubicBezTo>
                  <a:pt x="3555" y="430"/>
                  <a:pt x="3555" y="430"/>
                  <a:pt x="3555" y="430"/>
                </a:cubicBezTo>
                <a:lnTo>
                  <a:pt x="3555" y="412"/>
                </a:lnTo>
                <a:close/>
                <a:moveTo>
                  <a:pt x="3589" y="412"/>
                </a:moveTo>
                <a:cubicBezTo>
                  <a:pt x="3572" y="412"/>
                  <a:pt x="3572" y="412"/>
                  <a:pt x="3572" y="412"/>
                </a:cubicBezTo>
                <a:cubicBezTo>
                  <a:pt x="3572" y="430"/>
                  <a:pt x="3572" y="430"/>
                  <a:pt x="3572" y="430"/>
                </a:cubicBezTo>
                <a:cubicBezTo>
                  <a:pt x="3589" y="430"/>
                  <a:pt x="3589" y="430"/>
                  <a:pt x="3589" y="430"/>
                </a:cubicBezTo>
                <a:lnTo>
                  <a:pt x="3589" y="412"/>
                </a:lnTo>
                <a:close/>
                <a:moveTo>
                  <a:pt x="3624" y="412"/>
                </a:moveTo>
                <a:cubicBezTo>
                  <a:pt x="3606" y="412"/>
                  <a:pt x="3606" y="412"/>
                  <a:pt x="3606" y="412"/>
                </a:cubicBezTo>
                <a:cubicBezTo>
                  <a:pt x="3606" y="430"/>
                  <a:pt x="3606" y="430"/>
                  <a:pt x="3606" y="430"/>
                </a:cubicBezTo>
                <a:cubicBezTo>
                  <a:pt x="3624" y="430"/>
                  <a:pt x="3624" y="430"/>
                  <a:pt x="3624" y="430"/>
                </a:cubicBezTo>
                <a:lnTo>
                  <a:pt x="3624" y="412"/>
                </a:lnTo>
                <a:close/>
                <a:moveTo>
                  <a:pt x="3658" y="412"/>
                </a:moveTo>
                <a:cubicBezTo>
                  <a:pt x="3641" y="412"/>
                  <a:pt x="3641" y="412"/>
                  <a:pt x="3641" y="412"/>
                </a:cubicBezTo>
                <a:cubicBezTo>
                  <a:pt x="3641" y="430"/>
                  <a:pt x="3641" y="430"/>
                  <a:pt x="3641" y="430"/>
                </a:cubicBezTo>
                <a:cubicBezTo>
                  <a:pt x="3658" y="430"/>
                  <a:pt x="3658" y="430"/>
                  <a:pt x="3658" y="430"/>
                </a:cubicBezTo>
                <a:lnTo>
                  <a:pt x="3658" y="412"/>
                </a:lnTo>
                <a:close/>
                <a:moveTo>
                  <a:pt x="3692" y="412"/>
                </a:moveTo>
                <a:cubicBezTo>
                  <a:pt x="3675" y="412"/>
                  <a:pt x="3675" y="412"/>
                  <a:pt x="3675" y="412"/>
                </a:cubicBezTo>
                <a:cubicBezTo>
                  <a:pt x="3675" y="430"/>
                  <a:pt x="3675" y="430"/>
                  <a:pt x="3675" y="430"/>
                </a:cubicBezTo>
                <a:cubicBezTo>
                  <a:pt x="3692" y="430"/>
                  <a:pt x="3692" y="430"/>
                  <a:pt x="3692" y="430"/>
                </a:cubicBezTo>
                <a:lnTo>
                  <a:pt x="3692" y="412"/>
                </a:lnTo>
                <a:close/>
                <a:moveTo>
                  <a:pt x="3727" y="412"/>
                </a:moveTo>
                <a:cubicBezTo>
                  <a:pt x="3709" y="412"/>
                  <a:pt x="3709" y="412"/>
                  <a:pt x="3709" y="412"/>
                </a:cubicBezTo>
                <a:cubicBezTo>
                  <a:pt x="3709" y="430"/>
                  <a:pt x="3709" y="430"/>
                  <a:pt x="3709" y="430"/>
                </a:cubicBezTo>
                <a:cubicBezTo>
                  <a:pt x="3727" y="430"/>
                  <a:pt x="3727" y="430"/>
                  <a:pt x="3727" y="430"/>
                </a:cubicBezTo>
                <a:lnTo>
                  <a:pt x="3727" y="412"/>
                </a:lnTo>
                <a:close/>
                <a:moveTo>
                  <a:pt x="3761" y="412"/>
                </a:moveTo>
                <a:cubicBezTo>
                  <a:pt x="3744" y="412"/>
                  <a:pt x="3744" y="412"/>
                  <a:pt x="3744" y="412"/>
                </a:cubicBezTo>
                <a:cubicBezTo>
                  <a:pt x="3744" y="430"/>
                  <a:pt x="3744" y="430"/>
                  <a:pt x="3744" y="430"/>
                </a:cubicBezTo>
                <a:cubicBezTo>
                  <a:pt x="3761" y="430"/>
                  <a:pt x="3761" y="430"/>
                  <a:pt x="3761" y="430"/>
                </a:cubicBezTo>
                <a:lnTo>
                  <a:pt x="3761" y="412"/>
                </a:lnTo>
                <a:close/>
                <a:moveTo>
                  <a:pt x="3795" y="412"/>
                </a:moveTo>
                <a:cubicBezTo>
                  <a:pt x="3778" y="412"/>
                  <a:pt x="3778" y="412"/>
                  <a:pt x="3778" y="412"/>
                </a:cubicBezTo>
                <a:cubicBezTo>
                  <a:pt x="3778" y="430"/>
                  <a:pt x="3778" y="430"/>
                  <a:pt x="3778" y="430"/>
                </a:cubicBezTo>
                <a:cubicBezTo>
                  <a:pt x="3795" y="430"/>
                  <a:pt x="3795" y="430"/>
                  <a:pt x="3795" y="430"/>
                </a:cubicBezTo>
                <a:lnTo>
                  <a:pt x="3795" y="412"/>
                </a:lnTo>
                <a:close/>
                <a:moveTo>
                  <a:pt x="3830" y="412"/>
                </a:moveTo>
                <a:cubicBezTo>
                  <a:pt x="3812" y="412"/>
                  <a:pt x="3812" y="412"/>
                  <a:pt x="3812" y="412"/>
                </a:cubicBezTo>
                <a:cubicBezTo>
                  <a:pt x="3812" y="430"/>
                  <a:pt x="3812" y="430"/>
                  <a:pt x="3812" y="430"/>
                </a:cubicBezTo>
                <a:cubicBezTo>
                  <a:pt x="3830" y="430"/>
                  <a:pt x="3830" y="430"/>
                  <a:pt x="3830" y="430"/>
                </a:cubicBezTo>
                <a:lnTo>
                  <a:pt x="3830" y="412"/>
                </a:lnTo>
                <a:close/>
                <a:moveTo>
                  <a:pt x="3520" y="447"/>
                </a:moveTo>
                <a:cubicBezTo>
                  <a:pt x="3503" y="447"/>
                  <a:pt x="3503" y="447"/>
                  <a:pt x="3503" y="447"/>
                </a:cubicBezTo>
                <a:cubicBezTo>
                  <a:pt x="3503" y="464"/>
                  <a:pt x="3503" y="464"/>
                  <a:pt x="3503" y="464"/>
                </a:cubicBezTo>
                <a:cubicBezTo>
                  <a:pt x="3520" y="464"/>
                  <a:pt x="3520" y="464"/>
                  <a:pt x="3520" y="464"/>
                </a:cubicBezTo>
                <a:lnTo>
                  <a:pt x="3520" y="447"/>
                </a:lnTo>
                <a:close/>
                <a:moveTo>
                  <a:pt x="3555" y="447"/>
                </a:moveTo>
                <a:cubicBezTo>
                  <a:pt x="3538" y="447"/>
                  <a:pt x="3538" y="447"/>
                  <a:pt x="3538" y="447"/>
                </a:cubicBezTo>
                <a:cubicBezTo>
                  <a:pt x="3538" y="464"/>
                  <a:pt x="3538" y="464"/>
                  <a:pt x="3538" y="464"/>
                </a:cubicBezTo>
                <a:cubicBezTo>
                  <a:pt x="3555" y="464"/>
                  <a:pt x="3555" y="464"/>
                  <a:pt x="3555" y="464"/>
                </a:cubicBezTo>
                <a:lnTo>
                  <a:pt x="3555" y="447"/>
                </a:lnTo>
                <a:close/>
                <a:moveTo>
                  <a:pt x="3589" y="447"/>
                </a:moveTo>
                <a:cubicBezTo>
                  <a:pt x="3572" y="447"/>
                  <a:pt x="3572" y="447"/>
                  <a:pt x="3572" y="447"/>
                </a:cubicBezTo>
                <a:cubicBezTo>
                  <a:pt x="3572" y="464"/>
                  <a:pt x="3572" y="464"/>
                  <a:pt x="3572" y="464"/>
                </a:cubicBezTo>
                <a:cubicBezTo>
                  <a:pt x="3589" y="464"/>
                  <a:pt x="3589" y="464"/>
                  <a:pt x="3589" y="464"/>
                </a:cubicBezTo>
                <a:lnTo>
                  <a:pt x="3589" y="447"/>
                </a:lnTo>
                <a:close/>
                <a:moveTo>
                  <a:pt x="3624" y="447"/>
                </a:moveTo>
                <a:cubicBezTo>
                  <a:pt x="3606" y="447"/>
                  <a:pt x="3606" y="447"/>
                  <a:pt x="3606" y="447"/>
                </a:cubicBezTo>
                <a:cubicBezTo>
                  <a:pt x="3606" y="464"/>
                  <a:pt x="3606" y="464"/>
                  <a:pt x="3606" y="464"/>
                </a:cubicBezTo>
                <a:cubicBezTo>
                  <a:pt x="3624" y="464"/>
                  <a:pt x="3624" y="464"/>
                  <a:pt x="3624" y="464"/>
                </a:cubicBezTo>
                <a:lnTo>
                  <a:pt x="3624" y="447"/>
                </a:lnTo>
                <a:close/>
                <a:moveTo>
                  <a:pt x="3658" y="447"/>
                </a:moveTo>
                <a:cubicBezTo>
                  <a:pt x="3641" y="447"/>
                  <a:pt x="3641" y="447"/>
                  <a:pt x="3641" y="447"/>
                </a:cubicBezTo>
                <a:cubicBezTo>
                  <a:pt x="3641" y="464"/>
                  <a:pt x="3641" y="464"/>
                  <a:pt x="3641" y="464"/>
                </a:cubicBezTo>
                <a:cubicBezTo>
                  <a:pt x="3658" y="464"/>
                  <a:pt x="3658" y="464"/>
                  <a:pt x="3658" y="464"/>
                </a:cubicBezTo>
                <a:lnTo>
                  <a:pt x="3658" y="447"/>
                </a:lnTo>
                <a:close/>
                <a:moveTo>
                  <a:pt x="3692" y="447"/>
                </a:moveTo>
                <a:cubicBezTo>
                  <a:pt x="3675" y="447"/>
                  <a:pt x="3675" y="447"/>
                  <a:pt x="3675" y="447"/>
                </a:cubicBezTo>
                <a:cubicBezTo>
                  <a:pt x="3675" y="464"/>
                  <a:pt x="3675" y="464"/>
                  <a:pt x="3675" y="464"/>
                </a:cubicBezTo>
                <a:cubicBezTo>
                  <a:pt x="3692" y="464"/>
                  <a:pt x="3692" y="464"/>
                  <a:pt x="3692" y="464"/>
                </a:cubicBezTo>
                <a:lnTo>
                  <a:pt x="3692" y="447"/>
                </a:lnTo>
                <a:close/>
                <a:moveTo>
                  <a:pt x="3727" y="447"/>
                </a:moveTo>
                <a:cubicBezTo>
                  <a:pt x="3709" y="447"/>
                  <a:pt x="3709" y="447"/>
                  <a:pt x="3709" y="447"/>
                </a:cubicBezTo>
                <a:cubicBezTo>
                  <a:pt x="3709" y="464"/>
                  <a:pt x="3709" y="464"/>
                  <a:pt x="3709" y="464"/>
                </a:cubicBezTo>
                <a:cubicBezTo>
                  <a:pt x="3727" y="464"/>
                  <a:pt x="3727" y="464"/>
                  <a:pt x="3727" y="464"/>
                </a:cubicBezTo>
                <a:lnTo>
                  <a:pt x="3727" y="447"/>
                </a:lnTo>
                <a:close/>
                <a:moveTo>
                  <a:pt x="3761" y="447"/>
                </a:moveTo>
                <a:cubicBezTo>
                  <a:pt x="3744" y="447"/>
                  <a:pt x="3744" y="447"/>
                  <a:pt x="3744" y="447"/>
                </a:cubicBezTo>
                <a:cubicBezTo>
                  <a:pt x="3744" y="464"/>
                  <a:pt x="3744" y="464"/>
                  <a:pt x="3744" y="464"/>
                </a:cubicBezTo>
                <a:cubicBezTo>
                  <a:pt x="3761" y="464"/>
                  <a:pt x="3761" y="464"/>
                  <a:pt x="3761" y="464"/>
                </a:cubicBezTo>
                <a:lnTo>
                  <a:pt x="3761" y="447"/>
                </a:lnTo>
                <a:close/>
                <a:moveTo>
                  <a:pt x="3795" y="447"/>
                </a:moveTo>
                <a:cubicBezTo>
                  <a:pt x="3778" y="447"/>
                  <a:pt x="3778" y="447"/>
                  <a:pt x="3778" y="447"/>
                </a:cubicBezTo>
                <a:cubicBezTo>
                  <a:pt x="3778" y="464"/>
                  <a:pt x="3778" y="464"/>
                  <a:pt x="3778" y="464"/>
                </a:cubicBezTo>
                <a:cubicBezTo>
                  <a:pt x="3795" y="464"/>
                  <a:pt x="3795" y="464"/>
                  <a:pt x="3795" y="464"/>
                </a:cubicBezTo>
                <a:lnTo>
                  <a:pt x="3795" y="447"/>
                </a:lnTo>
                <a:close/>
                <a:moveTo>
                  <a:pt x="3830" y="447"/>
                </a:moveTo>
                <a:cubicBezTo>
                  <a:pt x="3812" y="447"/>
                  <a:pt x="3812" y="447"/>
                  <a:pt x="3812" y="447"/>
                </a:cubicBezTo>
                <a:cubicBezTo>
                  <a:pt x="3812" y="464"/>
                  <a:pt x="3812" y="464"/>
                  <a:pt x="3812" y="464"/>
                </a:cubicBezTo>
                <a:cubicBezTo>
                  <a:pt x="3830" y="464"/>
                  <a:pt x="3830" y="464"/>
                  <a:pt x="3830" y="464"/>
                </a:cubicBezTo>
                <a:lnTo>
                  <a:pt x="3830" y="447"/>
                </a:lnTo>
                <a:close/>
                <a:moveTo>
                  <a:pt x="3520" y="481"/>
                </a:moveTo>
                <a:cubicBezTo>
                  <a:pt x="3503" y="481"/>
                  <a:pt x="3503" y="481"/>
                  <a:pt x="3503" y="481"/>
                </a:cubicBezTo>
                <a:cubicBezTo>
                  <a:pt x="3503" y="498"/>
                  <a:pt x="3503" y="498"/>
                  <a:pt x="3503" y="498"/>
                </a:cubicBezTo>
                <a:cubicBezTo>
                  <a:pt x="3520" y="498"/>
                  <a:pt x="3520" y="498"/>
                  <a:pt x="3520" y="498"/>
                </a:cubicBezTo>
                <a:lnTo>
                  <a:pt x="3520" y="481"/>
                </a:lnTo>
                <a:close/>
                <a:moveTo>
                  <a:pt x="3555" y="481"/>
                </a:moveTo>
                <a:cubicBezTo>
                  <a:pt x="3538" y="481"/>
                  <a:pt x="3538" y="481"/>
                  <a:pt x="3538" y="481"/>
                </a:cubicBezTo>
                <a:cubicBezTo>
                  <a:pt x="3538" y="498"/>
                  <a:pt x="3538" y="498"/>
                  <a:pt x="3538" y="498"/>
                </a:cubicBezTo>
                <a:cubicBezTo>
                  <a:pt x="3555" y="498"/>
                  <a:pt x="3555" y="498"/>
                  <a:pt x="3555" y="498"/>
                </a:cubicBezTo>
                <a:lnTo>
                  <a:pt x="3555" y="481"/>
                </a:lnTo>
                <a:close/>
                <a:moveTo>
                  <a:pt x="3589" y="481"/>
                </a:moveTo>
                <a:cubicBezTo>
                  <a:pt x="3572" y="481"/>
                  <a:pt x="3572" y="481"/>
                  <a:pt x="3572" y="481"/>
                </a:cubicBezTo>
                <a:cubicBezTo>
                  <a:pt x="3572" y="498"/>
                  <a:pt x="3572" y="498"/>
                  <a:pt x="3572" y="498"/>
                </a:cubicBezTo>
                <a:cubicBezTo>
                  <a:pt x="3589" y="498"/>
                  <a:pt x="3589" y="498"/>
                  <a:pt x="3589" y="498"/>
                </a:cubicBezTo>
                <a:lnTo>
                  <a:pt x="3589" y="481"/>
                </a:lnTo>
                <a:close/>
                <a:moveTo>
                  <a:pt x="3624" y="481"/>
                </a:moveTo>
                <a:cubicBezTo>
                  <a:pt x="3606" y="481"/>
                  <a:pt x="3606" y="481"/>
                  <a:pt x="3606" y="481"/>
                </a:cubicBezTo>
                <a:cubicBezTo>
                  <a:pt x="3606" y="498"/>
                  <a:pt x="3606" y="498"/>
                  <a:pt x="3606" y="498"/>
                </a:cubicBezTo>
                <a:cubicBezTo>
                  <a:pt x="3624" y="498"/>
                  <a:pt x="3624" y="498"/>
                  <a:pt x="3624" y="498"/>
                </a:cubicBezTo>
                <a:lnTo>
                  <a:pt x="3624" y="481"/>
                </a:lnTo>
                <a:close/>
                <a:moveTo>
                  <a:pt x="3658" y="481"/>
                </a:moveTo>
                <a:cubicBezTo>
                  <a:pt x="3641" y="481"/>
                  <a:pt x="3641" y="481"/>
                  <a:pt x="3641" y="481"/>
                </a:cubicBezTo>
                <a:cubicBezTo>
                  <a:pt x="3641" y="498"/>
                  <a:pt x="3641" y="498"/>
                  <a:pt x="3641" y="498"/>
                </a:cubicBezTo>
                <a:cubicBezTo>
                  <a:pt x="3658" y="498"/>
                  <a:pt x="3658" y="498"/>
                  <a:pt x="3658" y="498"/>
                </a:cubicBezTo>
                <a:lnTo>
                  <a:pt x="3658" y="481"/>
                </a:lnTo>
                <a:close/>
                <a:moveTo>
                  <a:pt x="3692" y="481"/>
                </a:moveTo>
                <a:cubicBezTo>
                  <a:pt x="3675" y="481"/>
                  <a:pt x="3675" y="481"/>
                  <a:pt x="3675" y="481"/>
                </a:cubicBezTo>
                <a:cubicBezTo>
                  <a:pt x="3675" y="498"/>
                  <a:pt x="3675" y="498"/>
                  <a:pt x="3675" y="498"/>
                </a:cubicBezTo>
                <a:cubicBezTo>
                  <a:pt x="3692" y="498"/>
                  <a:pt x="3692" y="498"/>
                  <a:pt x="3692" y="498"/>
                </a:cubicBezTo>
                <a:lnTo>
                  <a:pt x="3692" y="481"/>
                </a:lnTo>
                <a:close/>
                <a:moveTo>
                  <a:pt x="3727" y="481"/>
                </a:moveTo>
                <a:cubicBezTo>
                  <a:pt x="3709" y="481"/>
                  <a:pt x="3709" y="481"/>
                  <a:pt x="3709" y="481"/>
                </a:cubicBezTo>
                <a:cubicBezTo>
                  <a:pt x="3709" y="498"/>
                  <a:pt x="3709" y="498"/>
                  <a:pt x="3709" y="498"/>
                </a:cubicBezTo>
                <a:cubicBezTo>
                  <a:pt x="3727" y="498"/>
                  <a:pt x="3727" y="498"/>
                  <a:pt x="3727" y="498"/>
                </a:cubicBezTo>
                <a:lnTo>
                  <a:pt x="3727" y="481"/>
                </a:lnTo>
                <a:close/>
                <a:moveTo>
                  <a:pt x="3761" y="481"/>
                </a:moveTo>
                <a:cubicBezTo>
                  <a:pt x="3744" y="481"/>
                  <a:pt x="3744" y="481"/>
                  <a:pt x="3744" y="481"/>
                </a:cubicBezTo>
                <a:cubicBezTo>
                  <a:pt x="3744" y="498"/>
                  <a:pt x="3744" y="498"/>
                  <a:pt x="3744" y="498"/>
                </a:cubicBezTo>
                <a:cubicBezTo>
                  <a:pt x="3761" y="498"/>
                  <a:pt x="3761" y="498"/>
                  <a:pt x="3761" y="498"/>
                </a:cubicBezTo>
                <a:lnTo>
                  <a:pt x="3761" y="481"/>
                </a:lnTo>
                <a:close/>
                <a:moveTo>
                  <a:pt x="3795" y="481"/>
                </a:moveTo>
                <a:cubicBezTo>
                  <a:pt x="3778" y="481"/>
                  <a:pt x="3778" y="481"/>
                  <a:pt x="3778" y="481"/>
                </a:cubicBezTo>
                <a:cubicBezTo>
                  <a:pt x="3778" y="498"/>
                  <a:pt x="3778" y="498"/>
                  <a:pt x="3778" y="498"/>
                </a:cubicBezTo>
                <a:cubicBezTo>
                  <a:pt x="3795" y="498"/>
                  <a:pt x="3795" y="498"/>
                  <a:pt x="3795" y="498"/>
                </a:cubicBezTo>
                <a:lnTo>
                  <a:pt x="3795" y="481"/>
                </a:lnTo>
                <a:close/>
                <a:moveTo>
                  <a:pt x="3830" y="481"/>
                </a:moveTo>
                <a:cubicBezTo>
                  <a:pt x="3812" y="481"/>
                  <a:pt x="3812" y="481"/>
                  <a:pt x="3812" y="481"/>
                </a:cubicBezTo>
                <a:cubicBezTo>
                  <a:pt x="3812" y="498"/>
                  <a:pt x="3812" y="498"/>
                  <a:pt x="3812" y="498"/>
                </a:cubicBezTo>
                <a:cubicBezTo>
                  <a:pt x="3830" y="498"/>
                  <a:pt x="3830" y="498"/>
                  <a:pt x="3830" y="498"/>
                </a:cubicBezTo>
                <a:lnTo>
                  <a:pt x="3830" y="481"/>
                </a:lnTo>
                <a:close/>
                <a:moveTo>
                  <a:pt x="3520" y="515"/>
                </a:moveTo>
                <a:cubicBezTo>
                  <a:pt x="3503" y="515"/>
                  <a:pt x="3503" y="515"/>
                  <a:pt x="3503" y="515"/>
                </a:cubicBezTo>
                <a:cubicBezTo>
                  <a:pt x="3503" y="533"/>
                  <a:pt x="3503" y="533"/>
                  <a:pt x="3503" y="533"/>
                </a:cubicBezTo>
                <a:cubicBezTo>
                  <a:pt x="3520" y="533"/>
                  <a:pt x="3520" y="533"/>
                  <a:pt x="3520" y="533"/>
                </a:cubicBezTo>
                <a:lnTo>
                  <a:pt x="3520" y="515"/>
                </a:lnTo>
                <a:close/>
                <a:moveTo>
                  <a:pt x="3555" y="515"/>
                </a:moveTo>
                <a:cubicBezTo>
                  <a:pt x="3538" y="515"/>
                  <a:pt x="3538" y="515"/>
                  <a:pt x="3538" y="515"/>
                </a:cubicBezTo>
                <a:cubicBezTo>
                  <a:pt x="3538" y="533"/>
                  <a:pt x="3538" y="533"/>
                  <a:pt x="3538" y="533"/>
                </a:cubicBezTo>
                <a:cubicBezTo>
                  <a:pt x="3555" y="533"/>
                  <a:pt x="3555" y="533"/>
                  <a:pt x="3555" y="533"/>
                </a:cubicBezTo>
                <a:lnTo>
                  <a:pt x="3555" y="515"/>
                </a:lnTo>
                <a:close/>
                <a:moveTo>
                  <a:pt x="3589" y="515"/>
                </a:moveTo>
                <a:cubicBezTo>
                  <a:pt x="3572" y="515"/>
                  <a:pt x="3572" y="515"/>
                  <a:pt x="3572" y="515"/>
                </a:cubicBezTo>
                <a:cubicBezTo>
                  <a:pt x="3572" y="533"/>
                  <a:pt x="3572" y="533"/>
                  <a:pt x="3572" y="533"/>
                </a:cubicBezTo>
                <a:cubicBezTo>
                  <a:pt x="3589" y="533"/>
                  <a:pt x="3589" y="533"/>
                  <a:pt x="3589" y="533"/>
                </a:cubicBezTo>
                <a:lnTo>
                  <a:pt x="3589" y="515"/>
                </a:lnTo>
                <a:close/>
                <a:moveTo>
                  <a:pt x="3624" y="515"/>
                </a:moveTo>
                <a:cubicBezTo>
                  <a:pt x="3606" y="515"/>
                  <a:pt x="3606" y="515"/>
                  <a:pt x="3606" y="515"/>
                </a:cubicBezTo>
                <a:cubicBezTo>
                  <a:pt x="3606" y="533"/>
                  <a:pt x="3606" y="533"/>
                  <a:pt x="3606" y="533"/>
                </a:cubicBezTo>
                <a:cubicBezTo>
                  <a:pt x="3624" y="533"/>
                  <a:pt x="3624" y="533"/>
                  <a:pt x="3624" y="533"/>
                </a:cubicBezTo>
                <a:lnTo>
                  <a:pt x="3624" y="515"/>
                </a:lnTo>
                <a:close/>
                <a:moveTo>
                  <a:pt x="3658" y="515"/>
                </a:moveTo>
                <a:cubicBezTo>
                  <a:pt x="3641" y="515"/>
                  <a:pt x="3641" y="515"/>
                  <a:pt x="3641" y="515"/>
                </a:cubicBezTo>
                <a:cubicBezTo>
                  <a:pt x="3641" y="533"/>
                  <a:pt x="3641" y="533"/>
                  <a:pt x="3641" y="533"/>
                </a:cubicBezTo>
                <a:cubicBezTo>
                  <a:pt x="3658" y="533"/>
                  <a:pt x="3658" y="533"/>
                  <a:pt x="3658" y="533"/>
                </a:cubicBezTo>
                <a:lnTo>
                  <a:pt x="3658" y="515"/>
                </a:lnTo>
                <a:close/>
                <a:moveTo>
                  <a:pt x="3692" y="515"/>
                </a:moveTo>
                <a:cubicBezTo>
                  <a:pt x="3675" y="515"/>
                  <a:pt x="3675" y="515"/>
                  <a:pt x="3675" y="515"/>
                </a:cubicBezTo>
                <a:cubicBezTo>
                  <a:pt x="3675" y="533"/>
                  <a:pt x="3675" y="533"/>
                  <a:pt x="3675" y="533"/>
                </a:cubicBezTo>
                <a:cubicBezTo>
                  <a:pt x="3692" y="533"/>
                  <a:pt x="3692" y="533"/>
                  <a:pt x="3692" y="533"/>
                </a:cubicBezTo>
                <a:lnTo>
                  <a:pt x="3692" y="515"/>
                </a:lnTo>
                <a:close/>
                <a:moveTo>
                  <a:pt x="3727" y="515"/>
                </a:moveTo>
                <a:cubicBezTo>
                  <a:pt x="3709" y="515"/>
                  <a:pt x="3709" y="515"/>
                  <a:pt x="3709" y="515"/>
                </a:cubicBezTo>
                <a:cubicBezTo>
                  <a:pt x="3709" y="533"/>
                  <a:pt x="3709" y="533"/>
                  <a:pt x="3709" y="533"/>
                </a:cubicBezTo>
                <a:cubicBezTo>
                  <a:pt x="3727" y="533"/>
                  <a:pt x="3727" y="533"/>
                  <a:pt x="3727" y="533"/>
                </a:cubicBezTo>
                <a:lnTo>
                  <a:pt x="3727" y="515"/>
                </a:lnTo>
                <a:close/>
                <a:moveTo>
                  <a:pt x="3761" y="515"/>
                </a:moveTo>
                <a:cubicBezTo>
                  <a:pt x="3744" y="515"/>
                  <a:pt x="3744" y="515"/>
                  <a:pt x="3744" y="515"/>
                </a:cubicBezTo>
                <a:cubicBezTo>
                  <a:pt x="3744" y="533"/>
                  <a:pt x="3744" y="533"/>
                  <a:pt x="3744" y="533"/>
                </a:cubicBezTo>
                <a:cubicBezTo>
                  <a:pt x="3761" y="533"/>
                  <a:pt x="3761" y="533"/>
                  <a:pt x="3761" y="533"/>
                </a:cubicBezTo>
                <a:lnTo>
                  <a:pt x="3761" y="515"/>
                </a:lnTo>
                <a:close/>
                <a:moveTo>
                  <a:pt x="3795" y="515"/>
                </a:moveTo>
                <a:cubicBezTo>
                  <a:pt x="3778" y="515"/>
                  <a:pt x="3778" y="515"/>
                  <a:pt x="3778" y="515"/>
                </a:cubicBezTo>
                <a:cubicBezTo>
                  <a:pt x="3778" y="533"/>
                  <a:pt x="3778" y="533"/>
                  <a:pt x="3778" y="533"/>
                </a:cubicBezTo>
                <a:cubicBezTo>
                  <a:pt x="3795" y="533"/>
                  <a:pt x="3795" y="533"/>
                  <a:pt x="3795" y="533"/>
                </a:cubicBezTo>
                <a:lnTo>
                  <a:pt x="3795" y="515"/>
                </a:lnTo>
                <a:close/>
                <a:moveTo>
                  <a:pt x="3830" y="515"/>
                </a:moveTo>
                <a:cubicBezTo>
                  <a:pt x="3812" y="515"/>
                  <a:pt x="3812" y="515"/>
                  <a:pt x="3812" y="515"/>
                </a:cubicBezTo>
                <a:cubicBezTo>
                  <a:pt x="3812" y="533"/>
                  <a:pt x="3812" y="533"/>
                  <a:pt x="3812" y="533"/>
                </a:cubicBezTo>
                <a:cubicBezTo>
                  <a:pt x="3830" y="533"/>
                  <a:pt x="3830" y="533"/>
                  <a:pt x="3830" y="533"/>
                </a:cubicBezTo>
                <a:lnTo>
                  <a:pt x="3830" y="515"/>
                </a:lnTo>
                <a:close/>
                <a:moveTo>
                  <a:pt x="3520" y="550"/>
                </a:moveTo>
                <a:cubicBezTo>
                  <a:pt x="3503" y="550"/>
                  <a:pt x="3503" y="550"/>
                  <a:pt x="3503" y="550"/>
                </a:cubicBezTo>
                <a:cubicBezTo>
                  <a:pt x="3503" y="567"/>
                  <a:pt x="3503" y="567"/>
                  <a:pt x="3503" y="567"/>
                </a:cubicBezTo>
                <a:cubicBezTo>
                  <a:pt x="3520" y="567"/>
                  <a:pt x="3520" y="567"/>
                  <a:pt x="3520" y="567"/>
                </a:cubicBezTo>
                <a:lnTo>
                  <a:pt x="3520" y="550"/>
                </a:lnTo>
                <a:close/>
                <a:moveTo>
                  <a:pt x="3555" y="550"/>
                </a:moveTo>
                <a:cubicBezTo>
                  <a:pt x="3538" y="550"/>
                  <a:pt x="3538" y="550"/>
                  <a:pt x="3538" y="550"/>
                </a:cubicBezTo>
                <a:cubicBezTo>
                  <a:pt x="3538" y="567"/>
                  <a:pt x="3538" y="567"/>
                  <a:pt x="3538" y="567"/>
                </a:cubicBezTo>
                <a:cubicBezTo>
                  <a:pt x="3555" y="567"/>
                  <a:pt x="3555" y="567"/>
                  <a:pt x="3555" y="567"/>
                </a:cubicBezTo>
                <a:lnTo>
                  <a:pt x="3555" y="550"/>
                </a:lnTo>
                <a:close/>
                <a:moveTo>
                  <a:pt x="3589" y="550"/>
                </a:moveTo>
                <a:cubicBezTo>
                  <a:pt x="3572" y="550"/>
                  <a:pt x="3572" y="550"/>
                  <a:pt x="3572" y="550"/>
                </a:cubicBezTo>
                <a:cubicBezTo>
                  <a:pt x="3572" y="567"/>
                  <a:pt x="3572" y="567"/>
                  <a:pt x="3572" y="567"/>
                </a:cubicBezTo>
                <a:cubicBezTo>
                  <a:pt x="3589" y="567"/>
                  <a:pt x="3589" y="567"/>
                  <a:pt x="3589" y="567"/>
                </a:cubicBezTo>
                <a:lnTo>
                  <a:pt x="3589" y="550"/>
                </a:lnTo>
                <a:close/>
                <a:moveTo>
                  <a:pt x="3624" y="550"/>
                </a:moveTo>
                <a:cubicBezTo>
                  <a:pt x="3606" y="550"/>
                  <a:pt x="3606" y="550"/>
                  <a:pt x="3606" y="550"/>
                </a:cubicBezTo>
                <a:cubicBezTo>
                  <a:pt x="3606" y="567"/>
                  <a:pt x="3606" y="567"/>
                  <a:pt x="3606" y="567"/>
                </a:cubicBezTo>
                <a:cubicBezTo>
                  <a:pt x="3624" y="567"/>
                  <a:pt x="3624" y="567"/>
                  <a:pt x="3624" y="567"/>
                </a:cubicBezTo>
                <a:lnTo>
                  <a:pt x="3624" y="550"/>
                </a:lnTo>
                <a:close/>
                <a:moveTo>
                  <a:pt x="3658" y="550"/>
                </a:moveTo>
                <a:cubicBezTo>
                  <a:pt x="3641" y="550"/>
                  <a:pt x="3641" y="550"/>
                  <a:pt x="3641" y="550"/>
                </a:cubicBezTo>
                <a:cubicBezTo>
                  <a:pt x="3641" y="567"/>
                  <a:pt x="3641" y="567"/>
                  <a:pt x="3641" y="567"/>
                </a:cubicBezTo>
                <a:cubicBezTo>
                  <a:pt x="3658" y="567"/>
                  <a:pt x="3658" y="567"/>
                  <a:pt x="3658" y="567"/>
                </a:cubicBezTo>
                <a:lnTo>
                  <a:pt x="3658" y="550"/>
                </a:lnTo>
                <a:close/>
                <a:moveTo>
                  <a:pt x="3692" y="550"/>
                </a:moveTo>
                <a:cubicBezTo>
                  <a:pt x="3675" y="550"/>
                  <a:pt x="3675" y="550"/>
                  <a:pt x="3675" y="550"/>
                </a:cubicBezTo>
                <a:cubicBezTo>
                  <a:pt x="3675" y="567"/>
                  <a:pt x="3675" y="567"/>
                  <a:pt x="3675" y="567"/>
                </a:cubicBezTo>
                <a:cubicBezTo>
                  <a:pt x="3692" y="567"/>
                  <a:pt x="3692" y="567"/>
                  <a:pt x="3692" y="567"/>
                </a:cubicBezTo>
                <a:lnTo>
                  <a:pt x="3692" y="550"/>
                </a:lnTo>
                <a:close/>
                <a:moveTo>
                  <a:pt x="3727" y="550"/>
                </a:moveTo>
                <a:cubicBezTo>
                  <a:pt x="3709" y="550"/>
                  <a:pt x="3709" y="550"/>
                  <a:pt x="3709" y="550"/>
                </a:cubicBezTo>
                <a:cubicBezTo>
                  <a:pt x="3709" y="567"/>
                  <a:pt x="3709" y="567"/>
                  <a:pt x="3709" y="567"/>
                </a:cubicBezTo>
                <a:cubicBezTo>
                  <a:pt x="3727" y="567"/>
                  <a:pt x="3727" y="567"/>
                  <a:pt x="3727" y="567"/>
                </a:cubicBezTo>
                <a:lnTo>
                  <a:pt x="3727" y="550"/>
                </a:lnTo>
                <a:close/>
                <a:moveTo>
                  <a:pt x="3761" y="550"/>
                </a:moveTo>
                <a:cubicBezTo>
                  <a:pt x="3744" y="550"/>
                  <a:pt x="3744" y="550"/>
                  <a:pt x="3744" y="550"/>
                </a:cubicBezTo>
                <a:cubicBezTo>
                  <a:pt x="3744" y="567"/>
                  <a:pt x="3744" y="567"/>
                  <a:pt x="3744" y="567"/>
                </a:cubicBezTo>
                <a:cubicBezTo>
                  <a:pt x="3761" y="567"/>
                  <a:pt x="3761" y="567"/>
                  <a:pt x="3761" y="567"/>
                </a:cubicBezTo>
                <a:lnTo>
                  <a:pt x="3761" y="550"/>
                </a:lnTo>
                <a:close/>
                <a:moveTo>
                  <a:pt x="3795" y="550"/>
                </a:moveTo>
                <a:cubicBezTo>
                  <a:pt x="3778" y="550"/>
                  <a:pt x="3778" y="550"/>
                  <a:pt x="3778" y="550"/>
                </a:cubicBezTo>
                <a:cubicBezTo>
                  <a:pt x="3778" y="567"/>
                  <a:pt x="3778" y="567"/>
                  <a:pt x="3778" y="567"/>
                </a:cubicBezTo>
                <a:cubicBezTo>
                  <a:pt x="3795" y="567"/>
                  <a:pt x="3795" y="567"/>
                  <a:pt x="3795" y="567"/>
                </a:cubicBezTo>
                <a:lnTo>
                  <a:pt x="3795" y="550"/>
                </a:lnTo>
                <a:close/>
                <a:moveTo>
                  <a:pt x="3830" y="550"/>
                </a:moveTo>
                <a:cubicBezTo>
                  <a:pt x="3812" y="550"/>
                  <a:pt x="3812" y="550"/>
                  <a:pt x="3812" y="550"/>
                </a:cubicBezTo>
                <a:cubicBezTo>
                  <a:pt x="3812" y="567"/>
                  <a:pt x="3812" y="567"/>
                  <a:pt x="3812" y="567"/>
                </a:cubicBezTo>
                <a:cubicBezTo>
                  <a:pt x="3830" y="567"/>
                  <a:pt x="3830" y="567"/>
                  <a:pt x="3830" y="567"/>
                </a:cubicBezTo>
                <a:lnTo>
                  <a:pt x="3830" y="550"/>
                </a:lnTo>
                <a:close/>
                <a:moveTo>
                  <a:pt x="3520" y="584"/>
                </a:moveTo>
                <a:cubicBezTo>
                  <a:pt x="3503" y="584"/>
                  <a:pt x="3503" y="584"/>
                  <a:pt x="3503" y="584"/>
                </a:cubicBezTo>
                <a:cubicBezTo>
                  <a:pt x="3503" y="601"/>
                  <a:pt x="3503" y="601"/>
                  <a:pt x="3503" y="601"/>
                </a:cubicBezTo>
                <a:cubicBezTo>
                  <a:pt x="3520" y="601"/>
                  <a:pt x="3520" y="601"/>
                  <a:pt x="3520" y="601"/>
                </a:cubicBezTo>
                <a:lnTo>
                  <a:pt x="3520" y="584"/>
                </a:lnTo>
                <a:close/>
                <a:moveTo>
                  <a:pt x="3555" y="584"/>
                </a:moveTo>
                <a:cubicBezTo>
                  <a:pt x="3538" y="584"/>
                  <a:pt x="3538" y="584"/>
                  <a:pt x="3538" y="584"/>
                </a:cubicBezTo>
                <a:cubicBezTo>
                  <a:pt x="3538" y="601"/>
                  <a:pt x="3538" y="601"/>
                  <a:pt x="3538" y="601"/>
                </a:cubicBezTo>
                <a:cubicBezTo>
                  <a:pt x="3555" y="601"/>
                  <a:pt x="3555" y="601"/>
                  <a:pt x="3555" y="601"/>
                </a:cubicBezTo>
                <a:lnTo>
                  <a:pt x="3555" y="584"/>
                </a:lnTo>
                <a:close/>
                <a:moveTo>
                  <a:pt x="3589" y="584"/>
                </a:moveTo>
                <a:cubicBezTo>
                  <a:pt x="3572" y="584"/>
                  <a:pt x="3572" y="584"/>
                  <a:pt x="3572" y="584"/>
                </a:cubicBezTo>
                <a:cubicBezTo>
                  <a:pt x="3572" y="601"/>
                  <a:pt x="3572" y="601"/>
                  <a:pt x="3572" y="601"/>
                </a:cubicBezTo>
                <a:cubicBezTo>
                  <a:pt x="3589" y="601"/>
                  <a:pt x="3589" y="601"/>
                  <a:pt x="3589" y="601"/>
                </a:cubicBezTo>
                <a:lnTo>
                  <a:pt x="3589" y="584"/>
                </a:lnTo>
                <a:close/>
                <a:moveTo>
                  <a:pt x="3624" y="584"/>
                </a:moveTo>
                <a:cubicBezTo>
                  <a:pt x="3606" y="584"/>
                  <a:pt x="3606" y="584"/>
                  <a:pt x="3606" y="584"/>
                </a:cubicBezTo>
                <a:cubicBezTo>
                  <a:pt x="3606" y="601"/>
                  <a:pt x="3606" y="601"/>
                  <a:pt x="3606" y="601"/>
                </a:cubicBezTo>
                <a:cubicBezTo>
                  <a:pt x="3624" y="601"/>
                  <a:pt x="3624" y="601"/>
                  <a:pt x="3624" y="601"/>
                </a:cubicBezTo>
                <a:lnTo>
                  <a:pt x="3624" y="584"/>
                </a:lnTo>
                <a:close/>
                <a:moveTo>
                  <a:pt x="3658" y="584"/>
                </a:moveTo>
                <a:cubicBezTo>
                  <a:pt x="3641" y="584"/>
                  <a:pt x="3641" y="584"/>
                  <a:pt x="3641" y="584"/>
                </a:cubicBezTo>
                <a:cubicBezTo>
                  <a:pt x="3641" y="601"/>
                  <a:pt x="3641" y="601"/>
                  <a:pt x="3641" y="601"/>
                </a:cubicBezTo>
                <a:cubicBezTo>
                  <a:pt x="3658" y="601"/>
                  <a:pt x="3658" y="601"/>
                  <a:pt x="3658" y="601"/>
                </a:cubicBezTo>
                <a:lnTo>
                  <a:pt x="3658" y="584"/>
                </a:lnTo>
                <a:close/>
                <a:moveTo>
                  <a:pt x="3692" y="584"/>
                </a:moveTo>
                <a:cubicBezTo>
                  <a:pt x="3675" y="584"/>
                  <a:pt x="3675" y="584"/>
                  <a:pt x="3675" y="584"/>
                </a:cubicBezTo>
                <a:cubicBezTo>
                  <a:pt x="3675" y="601"/>
                  <a:pt x="3675" y="601"/>
                  <a:pt x="3675" y="601"/>
                </a:cubicBezTo>
                <a:cubicBezTo>
                  <a:pt x="3692" y="601"/>
                  <a:pt x="3692" y="601"/>
                  <a:pt x="3692" y="601"/>
                </a:cubicBezTo>
                <a:lnTo>
                  <a:pt x="3692" y="584"/>
                </a:lnTo>
                <a:close/>
                <a:moveTo>
                  <a:pt x="3727" y="584"/>
                </a:moveTo>
                <a:cubicBezTo>
                  <a:pt x="3709" y="584"/>
                  <a:pt x="3709" y="584"/>
                  <a:pt x="3709" y="584"/>
                </a:cubicBezTo>
                <a:cubicBezTo>
                  <a:pt x="3709" y="601"/>
                  <a:pt x="3709" y="601"/>
                  <a:pt x="3709" y="601"/>
                </a:cubicBezTo>
                <a:cubicBezTo>
                  <a:pt x="3727" y="601"/>
                  <a:pt x="3727" y="601"/>
                  <a:pt x="3727" y="601"/>
                </a:cubicBezTo>
                <a:lnTo>
                  <a:pt x="3727" y="584"/>
                </a:lnTo>
                <a:close/>
                <a:moveTo>
                  <a:pt x="3761" y="584"/>
                </a:moveTo>
                <a:cubicBezTo>
                  <a:pt x="3744" y="584"/>
                  <a:pt x="3744" y="584"/>
                  <a:pt x="3744" y="584"/>
                </a:cubicBezTo>
                <a:cubicBezTo>
                  <a:pt x="3744" y="601"/>
                  <a:pt x="3744" y="601"/>
                  <a:pt x="3744" y="601"/>
                </a:cubicBezTo>
                <a:cubicBezTo>
                  <a:pt x="3761" y="601"/>
                  <a:pt x="3761" y="601"/>
                  <a:pt x="3761" y="601"/>
                </a:cubicBezTo>
                <a:lnTo>
                  <a:pt x="3761" y="584"/>
                </a:lnTo>
                <a:close/>
                <a:moveTo>
                  <a:pt x="3795" y="584"/>
                </a:moveTo>
                <a:cubicBezTo>
                  <a:pt x="3778" y="584"/>
                  <a:pt x="3778" y="584"/>
                  <a:pt x="3778" y="584"/>
                </a:cubicBezTo>
                <a:cubicBezTo>
                  <a:pt x="3778" y="601"/>
                  <a:pt x="3778" y="601"/>
                  <a:pt x="3778" y="601"/>
                </a:cubicBezTo>
                <a:cubicBezTo>
                  <a:pt x="3795" y="601"/>
                  <a:pt x="3795" y="601"/>
                  <a:pt x="3795" y="601"/>
                </a:cubicBezTo>
                <a:lnTo>
                  <a:pt x="3795" y="584"/>
                </a:lnTo>
                <a:close/>
                <a:moveTo>
                  <a:pt x="3830" y="584"/>
                </a:moveTo>
                <a:cubicBezTo>
                  <a:pt x="3812" y="584"/>
                  <a:pt x="3812" y="584"/>
                  <a:pt x="3812" y="584"/>
                </a:cubicBezTo>
                <a:cubicBezTo>
                  <a:pt x="3812" y="601"/>
                  <a:pt x="3812" y="601"/>
                  <a:pt x="3812" y="601"/>
                </a:cubicBezTo>
                <a:cubicBezTo>
                  <a:pt x="3830" y="601"/>
                  <a:pt x="3830" y="601"/>
                  <a:pt x="3830" y="601"/>
                </a:cubicBezTo>
                <a:lnTo>
                  <a:pt x="3830" y="584"/>
                </a:lnTo>
                <a:close/>
                <a:moveTo>
                  <a:pt x="3520" y="619"/>
                </a:moveTo>
                <a:cubicBezTo>
                  <a:pt x="3503" y="619"/>
                  <a:pt x="3503" y="619"/>
                  <a:pt x="3503" y="619"/>
                </a:cubicBezTo>
                <a:cubicBezTo>
                  <a:pt x="3503" y="636"/>
                  <a:pt x="3503" y="636"/>
                  <a:pt x="3503" y="636"/>
                </a:cubicBezTo>
                <a:cubicBezTo>
                  <a:pt x="3520" y="636"/>
                  <a:pt x="3520" y="636"/>
                  <a:pt x="3520" y="636"/>
                </a:cubicBezTo>
                <a:lnTo>
                  <a:pt x="3520" y="619"/>
                </a:lnTo>
                <a:close/>
                <a:moveTo>
                  <a:pt x="3555" y="619"/>
                </a:moveTo>
                <a:cubicBezTo>
                  <a:pt x="3538" y="619"/>
                  <a:pt x="3538" y="619"/>
                  <a:pt x="3538" y="619"/>
                </a:cubicBezTo>
                <a:cubicBezTo>
                  <a:pt x="3538" y="636"/>
                  <a:pt x="3538" y="636"/>
                  <a:pt x="3538" y="636"/>
                </a:cubicBezTo>
                <a:cubicBezTo>
                  <a:pt x="3555" y="636"/>
                  <a:pt x="3555" y="636"/>
                  <a:pt x="3555" y="636"/>
                </a:cubicBezTo>
                <a:lnTo>
                  <a:pt x="3555" y="619"/>
                </a:lnTo>
                <a:close/>
                <a:moveTo>
                  <a:pt x="3589" y="619"/>
                </a:moveTo>
                <a:cubicBezTo>
                  <a:pt x="3572" y="619"/>
                  <a:pt x="3572" y="619"/>
                  <a:pt x="3572" y="619"/>
                </a:cubicBezTo>
                <a:cubicBezTo>
                  <a:pt x="3572" y="636"/>
                  <a:pt x="3572" y="636"/>
                  <a:pt x="3572" y="636"/>
                </a:cubicBezTo>
                <a:cubicBezTo>
                  <a:pt x="3589" y="636"/>
                  <a:pt x="3589" y="636"/>
                  <a:pt x="3589" y="636"/>
                </a:cubicBezTo>
                <a:lnTo>
                  <a:pt x="3589" y="619"/>
                </a:lnTo>
                <a:close/>
                <a:moveTo>
                  <a:pt x="3624" y="619"/>
                </a:moveTo>
                <a:cubicBezTo>
                  <a:pt x="3606" y="619"/>
                  <a:pt x="3606" y="619"/>
                  <a:pt x="3606" y="619"/>
                </a:cubicBezTo>
                <a:cubicBezTo>
                  <a:pt x="3606" y="636"/>
                  <a:pt x="3606" y="636"/>
                  <a:pt x="3606" y="636"/>
                </a:cubicBezTo>
                <a:cubicBezTo>
                  <a:pt x="3624" y="636"/>
                  <a:pt x="3624" y="636"/>
                  <a:pt x="3624" y="636"/>
                </a:cubicBezTo>
                <a:lnTo>
                  <a:pt x="3624" y="619"/>
                </a:lnTo>
                <a:close/>
                <a:moveTo>
                  <a:pt x="3658" y="619"/>
                </a:moveTo>
                <a:cubicBezTo>
                  <a:pt x="3641" y="619"/>
                  <a:pt x="3641" y="619"/>
                  <a:pt x="3641" y="619"/>
                </a:cubicBezTo>
                <a:cubicBezTo>
                  <a:pt x="3641" y="636"/>
                  <a:pt x="3641" y="636"/>
                  <a:pt x="3641" y="636"/>
                </a:cubicBezTo>
                <a:cubicBezTo>
                  <a:pt x="3658" y="636"/>
                  <a:pt x="3658" y="636"/>
                  <a:pt x="3658" y="636"/>
                </a:cubicBezTo>
                <a:lnTo>
                  <a:pt x="3658" y="619"/>
                </a:lnTo>
                <a:close/>
                <a:moveTo>
                  <a:pt x="3692" y="619"/>
                </a:moveTo>
                <a:cubicBezTo>
                  <a:pt x="3675" y="619"/>
                  <a:pt x="3675" y="619"/>
                  <a:pt x="3675" y="619"/>
                </a:cubicBezTo>
                <a:cubicBezTo>
                  <a:pt x="3675" y="636"/>
                  <a:pt x="3675" y="636"/>
                  <a:pt x="3675" y="636"/>
                </a:cubicBezTo>
                <a:cubicBezTo>
                  <a:pt x="3692" y="636"/>
                  <a:pt x="3692" y="636"/>
                  <a:pt x="3692" y="636"/>
                </a:cubicBezTo>
                <a:lnTo>
                  <a:pt x="3692" y="619"/>
                </a:lnTo>
                <a:close/>
                <a:moveTo>
                  <a:pt x="3727" y="619"/>
                </a:moveTo>
                <a:cubicBezTo>
                  <a:pt x="3709" y="619"/>
                  <a:pt x="3709" y="619"/>
                  <a:pt x="3709" y="619"/>
                </a:cubicBezTo>
                <a:cubicBezTo>
                  <a:pt x="3709" y="636"/>
                  <a:pt x="3709" y="636"/>
                  <a:pt x="3709" y="636"/>
                </a:cubicBezTo>
                <a:cubicBezTo>
                  <a:pt x="3727" y="636"/>
                  <a:pt x="3727" y="636"/>
                  <a:pt x="3727" y="636"/>
                </a:cubicBezTo>
                <a:lnTo>
                  <a:pt x="3727" y="619"/>
                </a:lnTo>
                <a:close/>
                <a:moveTo>
                  <a:pt x="3761" y="619"/>
                </a:moveTo>
                <a:cubicBezTo>
                  <a:pt x="3744" y="619"/>
                  <a:pt x="3744" y="619"/>
                  <a:pt x="3744" y="619"/>
                </a:cubicBezTo>
                <a:cubicBezTo>
                  <a:pt x="3744" y="636"/>
                  <a:pt x="3744" y="636"/>
                  <a:pt x="3744" y="636"/>
                </a:cubicBezTo>
                <a:cubicBezTo>
                  <a:pt x="3761" y="636"/>
                  <a:pt x="3761" y="636"/>
                  <a:pt x="3761" y="636"/>
                </a:cubicBezTo>
                <a:lnTo>
                  <a:pt x="3761" y="619"/>
                </a:lnTo>
                <a:close/>
                <a:moveTo>
                  <a:pt x="3795" y="619"/>
                </a:moveTo>
                <a:cubicBezTo>
                  <a:pt x="3778" y="619"/>
                  <a:pt x="3778" y="619"/>
                  <a:pt x="3778" y="619"/>
                </a:cubicBezTo>
                <a:cubicBezTo>
                  <a:pt x="3778" y="636"/>
                  <a:pt x="3778" y="636"/>
                  <a:pt x="3778" y="636"/>
                </a:cubicBezTo>
                <a:cubicBezTo>
                  <a:pt x="3795" y="636"/>
                  <a:pt x="3795" y="636"/>
                  <a:pt x="3795" y="636"/>
                </a:cubicBezTo>
                <a:lnTo>
                  <a:pt x="3795" y="619"/>
                </a:lnTo>
                <a:close/>
                <a:moveTo>
                  <a:pt x="3830" y="619"/>
                </a:moveTo>
                <a:cubicBezTo>
                  <a:pt x="3812" y="619"/>
                  <a:pt x="3812" y="619"/>
                  <a:pt x="3812" y="619"/>
                </a:cubicBezTo>
                <a:cubicBezTo>
                  <a:pt x="3812" y="636"/>
                  <a:pt x="3812" y="636"/>
                  <a:pt x="3812" y="636"/>
                </a:cubicBezTo>
                <a:cubicBezTo>
                  <a:pt x="3830" y="636"/>
                  <a:pt x="3830" y="636"/>
                  <a:pt x="3830" y="636"/>
                </a:cubicBezTo>
                <a:lnTo>
                  <a:pt x="3830" y="619"/>
                </a:lnTo>
                <a:close/>
                <a:moveTo>
                  <a:pt x="3520" y="653"/>
                </a:moveTo>
                <a:cubicBezTo>
                  <a:pt x="3503" y="653"/>
                  <a:pt x="3503" y="653"/>
                  <a:pt x="3503" y="653"/>
                </a:cubicBezTo>
                <a:cubicBezTo>
                  <a:pt x="3503" y="670"/>
                  <a:pt x="3503" y="670"/>
                  <a:pt x="3503" y="670"/>
                </a:cubicBezTo>
                <a:cubicBezTo>
                  <a:pt x="3520" y="670"/>
                  <a:pt x="3520" y="670"/>
                  <a:pt x="3520" y="670"/>
                </a:cubicBezTo>
                <a:lnTo>
                  <a:pt x="3520" y="653"/>
                </a:lnTo>
                <a:close/>
                <a:moveTo>
                  <a:pt x="3555" y="653"/>
                </a:moveTo>
                <a:cubicBezTo>
                  <a:pt x="3538" y="653"/>
                  <a:pt x="3538" y="653"/>
                  <a:pt x="3538" y="653"/>
                </a:cubicBezTo>
                <a:cubicBezTo>
                  <a:pt x="3538" y="670"/>
                  <a:pt x="3538" y="670"/>
                  <a:pt x="3538" y="670"/>
                </a:cubicBezTo>
                <a:cubicBezTo>
                  <a:pt x="3555" y="670"/>
                  <a:pt x="3555" y="670"/>
                  <a:pt x="3555" y="670"/>
                </a:cubicBezTo>
                <a:lnTo>
                  <a:pt x="3555" y="653"/>
                </a:lnTo>
                <a:close/>
                <a:moveTo>
                  <a:pt x="3589" y="653"/>
                </a:moveTo>
                <a:cubicBezTo>
                  <a:pt x="3572" y="653"/>
                  <a:pt x="3572" y="653"/>
                  <a:pt x="3572" y="653"/>
                </a:cubicBezTo>
                <a:cubicBezTo>
                  <a:pt x="3572" y="670"/>
                  <a:pt x="3572" y="670"/>
                  <a:pt x="3572" y="670"/>
                </a:cubicBezTo>
                <a:cubicBezTo>
                  <a:pt x="3589" y="670"/>
                  <a:pt x="3589" y="670"/>
                  <a:pt x="3589" y="670"/>
                </a:cubicBezTo>
                <a:lnTo>
                  <a:pt x="3589" y="653"/>
                </a:lnTo>
                <a:close/>
                <a:moveTo>
                  <a:pt x="3624" y="653"/>
                </a:moveTo>
                <a:cubicBezTo>
                  <a:pt x="3606" y="653"/>
                  <a:pt x="3606" y="653"/>
                  <a:pt x="3606" y="653"/>
                </a:cubicBezTo>
                <a:cubicBezTo>
                  <a:pt x="3606" y="670"/>
                  <a:pt x="3606" y="670"/>
                  <a:pt x="3606" y="670"/>
                </a:cubicBezTo>
                <a:cubicBezTo>
                  <a:pt x="3624" y="670"/>
                  <a:pt x="3624" y="670"/>
                  <a:pt x="3624" y="670"/>
                </a:cubicBezTo>
                <a:lnTo>
                  <a:pt x="3624" y="653"/>
                </a:lnTo>
                <a:close/>
                <a:moveTo>
                  <a:pt x="3658" y="653"/>
                </a:moveTo>
                <a:cubicBezTo>
                  <a:pt x="3641" y="653"/>
                  <a:pt x="3641" y="653"/>
                  <a:pt x="3641" y="653"/>
                </a:cubicBezTo>
                <a:cubicBezTo>
                  <a:pt x="3641" y="670"/>
                  <a:pt x="3641" y="670"/>
                  <a:pt x="3641" y="670"/>
                </a:cubicBezTo>
                <a:cubicBezTo>
                  <a:pt x="3658" y="670"/>
                  <a:pt x="3658" y="670"/>
                  <a:pt x="3658" y="670"/>
                </a:cubicBezTo>
                <a:lnTo>
                  <a:pt x="3658" y="653"/>
                </a:lnTo>
                <a:close/>
                <a:moveTo>
                  <a:pt x="3692" y="653"/>
                </a:moveTo>
                <a:cubicBezTo>
                  <a:pt x="3675" y="653"/>
                  <a:pt x="3675" y="653"/>
                  <a:pt x="3675" y="653"/>
                </a:cubicBezTo>
                <a:cubicBezTo>
                  <a:pt x="3675" y="670"/>
                  <a:pt x="3675" y="670"/>
                  <a:pt x="3675" y="670"/>
                </a:cubicBezTo>
                <a:cubicBezTo>
                  <a:pt x="3692" y="670"/>
                  <a:pt x="3692" y="670"/>
                  <a:pt x="3692" y="670"/>
                </a:cubicBezTo>
                <a:lnTo>
                  <a:pt x="3692" y="653"/>
                </a:lnTo>
                <a:close/>
                <a:moveTo>
                  <a:pt x="3727" y="653"/>
                </a:moveTo>
                <a:cubicBezTo>
                  <a:pt x="3709" y="653"/>
                  <a:pt x="3709" y="653"/>
                  <a:pt x="3709" y="653"/>
                </a:cubicBezTo>
                <a:cubicBezTo>
                  <a:pt x="3709" y="670"/>
                  <a:pt x="3709" y="670"/>
                  <a:pt x="3709" y="670"/>
                </a:cubicBezTo>
                <a:cubicBezTo>
                  <a:pt x="3727" y="670"/>
                  <a:pt x="3727" y="670"/>
                  <a:pt x="3727" y="670"/>
                </a:cubicBezTo>
                <a:lnTo>
                  <a:pt x="3727" y="653"/>
                </a:lnTo>
                <a:close/>
                <a:moveTo>
                  <a:pt x="3761" y="653"/>
                </a:moveTo>
                <a:cubicBezTo>
                  <a:pt x="3744" y="653"/>
                  <a:pt x="3744" y="653"/>
                  <a:pt x="3744" y="653"/>
                </a:cubicBezTo>
                <a:cubicBezTo>
                  <a:pt x="3744" y="670"/>
                  <a:pt x="3744" y="670"/>
                  <a:pt x="3744" y="670"/>
                </a:cubicBezTo>
                <a:cubicBezTo>
                  <a:pt x="3761" y="670"/>
                  <a:pt x="3761" y="670"/>
                  <a:pt x="3761" y="670"/>
                </a:cubicBezTo>
                <a:lnTo>
                  <a:pt x="3761" y="653"/>
                </a:lnTo>
                <a:close/>
                <a:moveTo>
                  <a:pt x="3795" y="653"/>
                </a:moveTo>
                <a:cubicBezTo>
                  <a:pt x="3778" y="653"/>
                  <a:pt x="3778" y="653"/>
                  <a:pt x="3778" y="653"/>
                </a:cubicBezTo>
                <a:cubicBezTo>
                  <a:pt x="3778" y="670"/>
                  <a:pt x="3778" y="670"/>
                  <a:pt x="3778" y="670"/>
                </a:cubicBezTo>
                <a:cubicBezTo>
                  <a:pt x="3795" y="670"/>
                  <a:pt x="3795" y="670"/>
                  <a:pt x="3795" y="670"/>
                </a:cubicBezTo>
                <a:lnTo>
                  <a:pt x="3795" y="653"/>
                </a:lnTo>
                <a:close/>
                <a:moveTo>
                  <a:pt x="3830" y="653"/>
                </a:moveTo>
                <a:cubicBezTo>
                  <a:pt x="3812" y="653"/>
                  <a:pt x="3812" y="653"/>
                  <a:pt x="3812" y="653"/>
                </a:cubicBezTo>
                <a:cubicBezTo>
                  <a:pt x="3812" y="670"/>
                  <a:pt x="3812" y="670"/>
                  <a:pt x="3812" y="670"/>
                </a:cubicBezTo>
                <a:cubicBezTo>
                  <a:pt x="3830" y="670"/>
                  <a:pt x="3830" y="670"/>
                  <a:pt x="3830" y="670"/>
                </a:cubicBezTo>
                <a:lnTo>
                  <a:pt x="3830" y="653"/>
                </a:lnTo>
                <a:close/>
                <a:moveTo>
                  <a:pt x="3520" y="687"/>
                </a:moveTo>
                <a:cubicBezTo>
                  <a:pt x="3503" y="687"/>
                  <a:pt x="3503" y="687"/>
                  <a:pt x="3503" y="687"/>
                </a:cubicBezTo>
                <a:cubicBezTo>
                  <a:pt x="3503" y="704"/>
                  <a:pt x="3503" y="704"/>
                  <a:pt x="3503" y="704"/>
                </a:cubicBezTo>
                <a:cubicBezTo>
                  <a:pt x="3520" y="704"/>
                  <a:pt x="3520" y="704"/>
                  <a:pt x="3520" y="704"/>
                </a:cubicBezTo>
                <a:lnTo>
                  <a:pt x="3520" y="687"/>
                </a:lnTo>
                <a:close/>
                <a:moveTo>
                  <a:pt x="3555" y="687"/>
                </a:moveTo>
                <a:cubicBezTo>
                  <a:pt x="3538" y="687"/>
                  <a:pt x="3538" y="687"/>
                  <a:pt x="3538" y="687"/>
                </a:cubicBezTo>
                <a:cubicBezTo>
                  <a:pt x="3538" y="704"/>
                  <a:pt x="3538" y="704"/>
                  <a:pt x="3538" y="704"/>
                </a:cubicBezTo>
                <a:cubicBezTo>
                  <a:pt x="3555" y="704"/>
                  <a:pt x="3555" y="704"/>
                  <a:pt x="3555" y="704"/>
                </a:cubicBezTo>
                <a:lnTo>
                  <a:pt x="3555" y="687"/>
                </a:lnTo>
                <a:close/>
                <a:moveTo>
                  <a:pt x="3589" y="687"/>
                </a:moveTo>
                <a:cubicBezTo>
                  <a:pt x="3572" y="687"/>
                  <a:pt x="3572" y="687"/>
                  <a:pt x="3572" y="687"/>
                </a:cubicBezTo>
                <a:cubicBezTo>
                  <a:pt x="3572" y="704"/>
                  <a:pt x="3572" y="704"/>
                  <a:pt x="3572" y="704"/>
                </a:cubicBezTo>
                <a:cubicBezTo>
                  <a:pt x="3589" y="704"/>
                  <a:pt x="3589" y="704"/>
                  <a:pt x="3589" y="704"/>
                </a:cubicBezTo>
                <a:lnTo>
                  <a:pt x="3589" y="687"/>
                </a:lnTo>
                <a:close/>
                <a:moveTo>
                  <a:pt x="3624" y="687"/>
                </a:moveTo>
                <a:cubicBezTo>
                  <a:pt x="3606" y="687"/>
                  <a:pt x="3606" y="687"/>
                  <a:pt x="3606" y="687"/>
                </a:cubicBezTo>
                <a:cubicBezTo>
                  <a:pt x="3606" y="704"/>
                  <a:pt x="3606" y="704"/>
                  <a:pt x="3606" y="704"/>
                </a:cubicBezTo>
                <a:cubicBezTo>
                  <a:pt x="3624" y="704"/>
                  <a:pt x="3624" y="704"/>
                  <a:pt x="3624" y="704"/>
                </a:cubicBezTo>
                <a:lnTo>
                  <a:pt x="3624" y="687"/>
                </a:lnTo>
                <a:close/>
                <a:moveTo>
                  <a:pt x="3658" y="687"/>
                </a:moveTo>
                <a:cubicBezTo>
                  <a:pt x="3641" y="687"/>
                  <a:pt x="3641" y="687"/>
                  <a:pt x="3641" y="687"/>
                </a:cubicBezTo>
                <a:cubicBezTo>
                  <a:pt x="3641" y="704"/>
                  <a:pt x="3641" y="704"/>
                  <a:pt x="3641" y="704"/>
                </a:cubicBezTo>
                <a:cubicBezTo>
                  <a:pt x="3658" y="704"/>
                  <a:pt x="3658" y="704"/>
                  <a:pt x="3658" y="704"/>
                </a:cubicBezTo>
                <a:lnTo>
                  <a:pt x="3658" y="687"/>
                </a:lnTo>
                <a:close/>
                <a:moveTo>
                  <a:pt x="3692" y="687"/>
                </a:moveTo>
                <a:cubicBezTo>
                  <a:pt x="3675" y="687"/>
                  <a:pt x="3675" y="687"/>
                  <a:pt x="3675" y="687"/>
                </a:cubicBezTo>
                <a:cubicBezTo>
                  <a:pt x="3675" y="704"/>
                  <a:pt x="3675" y="704"/>
                  <a:pt x="3675" y="704"/>
                </a:cubicBezTo>
                <a:cubicBezTo>
                  <a:pt x="3692" y="704"/>
                  <a:pt x="3692" y="704"/>
                  <a:pt x="3692" y="704"/>
                </a:cubicBezTo>
                <a:lnTo>
                  <a:pt x="3692" y="687"/>
                </a:lnTo>
                <a:close/>
                <a:moveTo>
                  <a:pt x="3727" y="687"/>
                </a:moveTo>
                <a:cubicBezTo>
                  <a:pt x="3709" y="687"/>
                  <a:pt x="3709" y="687"/>
                  <a:pt x="3709" y="687"/>
                </a:cubicBezTo>
                <a:cubicBezTo>
                  <a:pt x="3709" y="704"/>
                  <a:pt x="3709" y="704"/>
                  <a:pt x="3709" y="704"/>
                </a:cubicBezTo>
                <a:cubicBezTo>
                  <a:pt x="3727" y="704"/>
                  <a:pt x="3727" y="704"/>
                  <a:pt x="3727" y="704"/>
                </a:cubicBezTo>
                <a:lnTo>
                  <a:pt x="3727" y="687"/>
                </a:lnTo>
                <a:close/>
                <a:moveTo>
                  <a:pt x="3761" y="687"/>
                </a:moveTo>
                <a:cubicBezTo>
                  <a:pt x="3744" y="687"/>
                  <a:pt x="3744" y="687"/>
                  <a:pt x="3744" y="687"/>
                </a:cubicBezTo>
                <a:cubicBezTo>
                  <a:pt x="3744" y="704"/>
                  <a:pt x="3744" y="704"/>
                  <a:pt x="3744" y="704"/>
                </a:cubicBezTo>
                <a:cubicBezTo>
                  <a:pt x="3761" y="704"/>
                  <a:pt x="3761" y="704"/>
                  <a:pt x="3761" y="704"/>
                </a:cubicBezTo>
                <a:lnTo>
                  <a:pt x="3761" y="687"/>
                </a:lnTo>
                <a:close/>
                <a:moveTo>
                  <a:pt x="3795" y="687"/>
                </a:moveTo>
                <a:cubicBezTo>
                  <a:pt x="3778" y="687"/>
                  <a:pt x="3778" y="687"/>
                  <a:pt x="3778" y="687"/>
                </a:cubicBezTo>
                <a:cubicBezTo>
                  <a:pt x="3778" y="704"/>
                  <a:pt x="3778" y="704"/>
                  <a:pt x="3778" y="704"/>
                </a:cubicBezTo>
                <a:cubicBezTo>
                  <a:pt x="3795" y="704"/>
                  <a:pt x="3795" y="704"/>
                  <a:pt x="3795" y="704"/>
                </a:cubicBezTo>
                <a:lnTo>
                  <a:pt x="3795" y="687"/>
                </a:lnTo>
                <a:close/>
                <a:moveTo>
                  <a:pt x="3830" y="687"/>
                </a:moveTo>
                <a:cubicBezTo>
                  <a:pt x="3812" y="687"/>
                  <a:pt x="3812" y="687"/>
                  <a:pt x="3812" y="687"/>
                </a:cubicBezTo>
                <a:cubicBezTo>
                  <a:pt x="3812" y="704"/>
                  <a:pt x="3812" y="704"/>
                  <a:pt x="3812" y="704"/>
                </a:cubicBezTo>
                <a:cubicBezTo>
                  <a:pt x="3830" y="704"/>
                  <a:pt x="3830" y="704"/>
                  <a:pt x="3830" y="704"/>
                </a:cubicBezTo>
                <a:lnTo>
                  <a:pt x="3830" y="687"/>
                </a:lnTo>
                <a:close/>
                <a:moveTo>
                  <a:pt x="3520" y="722"/>
                </a:moveTo>
                <a:cubicBezTo>
                  <a:pt x="3503" y="722"/>
                  <a:pt x="3503" y="722"/>
                  <a:pt x="3503" y="722"/>
                </a:cubicBezTo>
                <a:cubicBezTo>
                  <a:pt x="3503" y="739"/>
                  <a:pt x="3503" y="739"/>
                  <a:pt x="3503" y="739"/>
                </a:cubicBezTo>
                <a:cubicBezTo>
                  <a:pt x="3520" y="739"/>
                  <a:pt x="3520" y="739"/>
                  <a:pt x="3520" y="739"/>
                </a:cubicBezTo>
                <a:lnTo>
                  <a:pt x="3520" y="722"/>
                </a:lnTo>
                <a:close/>
                <a:moveTo>
                  <a:pt x="3555" y="722"/>
                </a:moveTo>
                <a:cubicBezTo>
                  <a:pt x="3538" y="722"/>
                  <a:pt x="3538" y="722"/>
                  <a:pt x="3538" y="722"/>
                </a:cubicBezTo>
                <a:cubicBezTo>
                  <a:pt x="3538" y="739"/>
                  <a:pt x="3538" y="739"/>
                  <a:pt x="3538" y="739"/>
                </a:cubicBezTo>
                <a:cubicBezTo>
                  <a:pt x="3555" y="739"/>
                  <a:pt x="3555" y="739"/>
                  <a:pt x="3555" y="739"/>
                </a:cubicBezTo>
                <a:lnTo>
                  <a:pt x="3555" y="722"/>
                </a:lnTo>
                <a:close/>
                <a:moveTo>
                  <a:pt x="3589" y="722"/>
                </a:moveTo>
                <a:cubicBezTo>
                  <a:pt x="3572" y="722"/>
                  <a:pt x="3572" y="722"/>
                  <a:pt x="3572" y="722"/>
                </a:cubicBezTo>
                <a:cubicBezTo>
                  <a:pt x="3572" y="739"/>
                  <a:pt x="3572" y="739"/>
                  <a:pt x="3572" y="739"/>
                </a:cubicBezTo>
                <a:cubicBezTo>
                  <a:pt x="3589" y="739"/>
                  <a:pt x="3589" y="739"/>
                  <a:pt x="3589" y="739"/>
                </a:cubicBezTo>
                <a:lnTo>
                  <a:pt x="3589" y="722"/>
                </a:lnTo>
                <a:close/>
                <a:moveTo>
                  <a:pt x="3624" y="722"/>
                </a:moveTo>
                <a:cubicBezTo>
                  <a:pt x="3606" y="722"/>
                  <a:pt x="3606" y="722"/>
                  <a:pt x="3606" y="722"/>
                </a:cubicBezTo>
                <a:cubicBezTo>
                  <a:pt x="3606" y="739"/>
                  <a:pt x="3606" y="739"/>
                  <a:pt x="3606" y="739"/>
                </a:cubicBezTo>
                <a:cubicBezTo>
                  <a:pt x="3624" y="739"/>
                  <a:pt x="3624" y="739"/>
                  <a:pt x="3624" y="739"/>
                </a:cubicBezTo>
                <a:lnTo>
                  <a:pt x="3624" y="722"/>
                </a:lnTo>
                <a:close/>
                <a:moveTo>
                  <a:pt x="3658" y="722"/>
                </a:moveTo>
                <a:cubicBezTo>
                  <a:pt x="3641" y="722"/>
                  <a:pt x="3641" y="722"/>
                  <a:pt x="3641" y="722"/>
                </a:cubicBezTo>
                <a:cubicBezTo>
                  <a:pt x="3641" y="739"/>
                  <a:pt x="3641" y="739"/>
                  <a:pt x="3641" y="739"/>
                </a:cubicBezTo>
                <a:cubicBezTo>
                  <a:pt x="3658" y="739"/>
                  <a:pt x="3658" y="739"/>
                  <a:pt x="3658" y="739"/>
                </a:cubicBezTo>
                <a:lnTo>
                  <a:pt x="3658" y="722"/>
                </a:lnTo>
                <a:close/>
                <a:moveTo>
                  <a:pt x="3692" y="722"/>
                </a:moveTo>
                <a:cubicBezTo>
                  <a:pt x="3675" y="722"/>
                  <a:pt x="3675" y="722"/>
                  <a:pt x="3675" y="722"/>
                </a:cubicBezTo>
                <a:cubicBezTo>
                  <a:pt x="3675" y="739"/>
                  <a:pt x="3675" y="739"/>
                  <a:pt x="3675" y="739"/>
                </a:cubicBezTo>
                <a:cubicBezTo>
                  <a:pt x="3692" y="739"/>
                  <a:pt x="3692" y="739"/>
                  <a:pt x="3692" y="739"/>
                </a:cubicBezTo>
                <a:lnTo>
                  <a:pt x="3692" y="722"/>
                </a:lnTo>
                <a:close/>
                <a:moveTo>
                  <a:pt x="3727" y="722"/>
                </a:moveTo>
                <a:cubicBezTo>
                  <a:pt x="3709" y="722"/>
                  <a:pt x="3709" y="722"/>
                  <a:pt x="3709" y="722"/>
                </a:cubicBezTo>
                <a:cubicBezTo>
                  <a:pt x="3709" y="739"/>
                  <a:pt x="3709" y="739"/>
                  <a:pt x="3709" y="739"/>
                </a:cubicBezTo>
                <a:cubicBezTo>
                  <a:pt x="3727" y="739"/>
                  <a:pt x="3727" y="739"/>
                  <a:pt x="3727" y="739"/>
                </a:cubicBezTo>
                <a:lnTo>
                  <a:pt x="3727" y="722"/>
                </a:lnTo>
                <a:close/>
                <a:moveTo>
                  <a:pt x="3761" y="722"/>
                </a:moveTo>
                <a:cubicBezTo>
                  <a:pt x="3744" y="722"/>
                  <a:pt x="3744" y="722"/>
                  <a:pt x="3744" y="722"/>
                </a:cubicBezTo>
                <a:cubicBezTo>
                  <a:pt x="3744" y="739"/>
                  <a:pt x="3744" y="739"/>
                  <a:pt x="3744" y="739"/>
                </a:cubicBezTo>
                <a:cubicBezTo>
                  <a:pt x="3761" y="739"/>
                  <a:pt x="3761" y="739"/>
                  <a:pt x="3761" y="739"/>
                </a:cubicBezTo>
                <a:lnTo>
                  <a:pt x="3761" y="722"/>
                </a:lnTo>
                <a:close/>
                <a:moveTo>
                  <a:pt x="3795" y="722"/>
                </a:moveTo>
                <a:cubicBezTo>
                  <a:pt x="3778" y="722"/>
                  <a:pt x="3778" y="722"/>
                  <a:pt x="3778" y="722"/>
                </a:cubicBezTo>
                <a:cubicBezTo>
                  <a:pt x="3778" y="739"/>
                  <a:pt x="3778" y="739"/>
                  <a:pt x="3778" y="739"/>
                </a:cubicBezTo>
                <a:cubicBezTo>
                  <a:pt x="3795" y="739"/>
                  <a:pt x="3795" y="739"/>
                  <a:pt x="3795" y="739"/>
                </a:cubicBezTo>
                <a:lnTo>
                  <a:pt x="3795" y="722"/>
                </a:lnTo>
                <a:close/>
                <a:moveTo>
                  <a:pt x="3830" y="722"/>
                </a:moveTo>
                <a:cubicBezTo>
                  <a:pt x="3812" y="722"/>
                  <a:pt x="3812" y="722"/>
                  <a:pt x="3812" y="722"/>
                </a:cubicBezTo>
                <a:cubicBezTo>
                  <a:pt x="3812" y="739"/>
                  <a:pt x="3812" y="739"/>
                  <a:pt x="3812" y="739"/>
                </a:cubicBezTo>
                <a:cubicBezTo>
                  <a:pt x="3830" y="739"/>
                  <a:pt x="3830" y="739"/>
                  <a:pt x="3830" y="739"/>
                </a:cubicBezTo>
                <a:lnTo>
                  <a:pt x="3830" y="722"/>
                </a:lnTo>
                <a:close/>
                <a:moveTo>
                  <a:pt x="3520" y="756"/>
                </a:moveTo>
                <a:cubicBezTo>
                  <a:pt x="3503" y="756"/>
                  <a:pt x="3503" y="756"/>
                  <a:pt x="3503" y="756"/>
                </a:cubicBezTo>
                <a:cubicBezTo>
                  <a:pt x="3503" y="773"/>
                  <a:pt x="3503" y="773"/>
                  <a:pt x="3503" y="773"/>
                </a:cubicBezTo>
                <a:cubicBezTo>
                  <a:pt x="3520" y="773"/>
                  <a:pt x="3520" y="773"/>
                  <a:pt x="3520" y="773"/>
                </a:cubicBezTo>
                <a:lnTo>
                  <a:pt x="3520" y="756"/>
                </a:lnTo>
                <a:close/>
                <a:moveTo>
                  <a:pt x="3555" y="756"/>
                </a:moveTo>
                <a:cubicBezTo>
                  <a:pt x="3538" y="756"/>
                  <a:pt x="3538" y="756"/>
                  <a:pt x="3538" y="756"/>
                </a:cubicBezTo>
                <a:cubicBezTo>
                  <a:pt x="3538" y="773"/>
                  <a:pt x="3538" y="773"/>
                  <a:pt x="3538" y="773"/>
                </a:cubicBezTo>
                <a:cubicBezTo>
                  <a:pt x="3555" y="773"/>
                  <a:pt x="3555" y="773"/>
                  <a:pt x="3555" y="773"/>
                </a:cubicBezTo>
                <a:lnTo>
                  <a:pt x="3555" y="756"/>
                </a:lnTo>
                <a:close/>
                <a:moveTo>
                  <a:pt x="3589" y="756"/>
                </a:moveTo>
                <a:cubicBezTo>
                  <a:pt x="3572" y="756"/>
                  <a:pt x="3572" y="756"/>
                  <a:pt x="3572" y="756"/>
                </a:cubicBezTo>
                <a:cubicBezTo>
                  <a:pt x="3572" y="773"/>
                  <a:pt x="3572" y="773"/>
                  <a:pt x="3572" y="773"/>
                </a:cubicBezTo>
                <a:cubicBezTo>
                  <a:pt x="3589" y="773"/>
                  <a:pt x="3589" y="773"/>
                  <a:pt x="3589" y="773"/>
                </a:cubicBezTo>
                <a:lnTo>
                  <a:pt x="3589" y="756"/>
                </a:lnTo>
                <a:close/>
                <a:moveTo>
                  <a:pt x="3624" y="756"/>
                </a:moveTo>
                <a:cubicBezTo>
                  <a:pt x="3606" y="756"/>
                  <a:pt x="3606" y="756"/>
                  <a:pt x="3606" y="756"/>
                </a:cubicBezTo>
                <a:cubicBezTo>
                  <a:pt x="3606" y="773"/>
                  <a:pt x="3606" y="773"/>
                  <a:pt x="3606" y="773"/>
                </a:cubicBezTo>
                <a:cubicBezTo>
                  <a:pt x="3624" y="773"/>
                  <a:pt x="3624" y="773"/>
                  <a:pt x="3624" y="773"/>
                </a:cubicBezTo>
                <a:lnTo>
                  <a:pt x="3624" y="756"/>
                </a:lnTo>
                <a:close/>
                <a:moveTo>
                  <a:pt x="3658" y="756"/>
                </a:moveTo>
                <a:cubicBezTo>
                  <a:pt x="3641" y="756"/>
                  <a:pt x="3641" y="756"/>
                  <a:pt x="3641" y="756"/>
                </a:cubicBezTo>
                <a:cubicBezTo>
                  <a:pt x="3641" y="773"/>
                  <a:pt x="3641" y="773"/>
                  <a:pt x="3641" y="773"/>
                </a:cubicBezTo>
                <a:cubicBezTo>
                  <a:pt x="3658" y="773"/>
                  <a:pt x="3658" y="773"/>
                  <a:pt x="3658" y="773"/>
                </a:cubicBezTo>
                <a:lnTo>
                  <a:pt x="3658" y="756"/>
                </a:lnTo>
                <a:close/>
                <a:moveTo>
                  <a:pt x="3692" y="756"/>
                </a:moveTo>
                <a:cubicBezTo>
                  <a:pt x="3675" y="756"/>
                  <a:pt x="3675" y="756"/>
                  <a:pt x="3675" y="756"/>
                </a:cubicBezTo>
                <a:cubicBezTo>
                  <a:pt x="3675" y="773"/>
                  <a:pt x="3675" y="773"/>
                  <a:pt x="3675" y="773"/>
                </a:cubicBezTo>
                <a:cubicBezTo>
                  <a:pt x="3692" y="773"/>
                  <a:pt x="3692" y="773"/>
                  <a:pt x="3692" y="773"/>
                </a:cubicBezTo>
                <a:lnTo>
                  <a:pt x="3692" y="756"/>
                </a:lnTo>
                <a:close/>
                <a:moveTo>
                  <a:pt x="3727" y="756"/>
                </a:moveTo>
                <a:cubicBezTo>
                  <a:pt x="3709" y="756"/>
                  <a:pt x="3709" y="756"/>
                  <a:pt x="3709" y="756"/>
                </a:cubicBezTo>
                <a:cubicBezTo>
                  <a:pt x="3709" y="773"/>
                  <a:pt x="3709" y="773"/>
                  <a:pt x="3709" y="773"/>
                </a:cubicBezTo>
                <a:cubicBezTo>
                  <a:pt x="3727" y="773"/>
                  <a:pt x="3727" y="773"/>
                  <a:pt x="3727" y="773"/>
                </a:cubicBezTo>
                <a:lnTo>
                  <a:pt x="3727" y="756"/>
                </a:lnTo>
                <a:close/>
                <a:moveTo>
                  <a:pt x="3761" y="756"/>
                </a:moveTo>
                <a:cubicBezTo>
                  <a:pt x="3744" y="756"/>
                  <a:pt x="3744" y="756"/>
                  <a:pt x="3744" y="756"/>
                </a:cubicBezTo>
                <a:cubicBezTo>
                  <a:pt x="3744" y="773"/>
                  <a:pt x="3744" y="773"/>
                  <a:pt x="3744" y="773"/>
                </a:cubicBezTo>
                <a:cubicBezTo>
                  <a:pt x="3761" y="773"/>
                  <a:pt x="3761" y="773"/>
                  <a:pt x="3761" y="773"/>
                </a:cubicBezTo>
                <a:lnTo>
                  <a:pt x="3761" y="756"/>
                </a:lnTo>
                <a:close/>
                <a:moveTo>
                  <a:pt x="3795" y="756"/>
                </a:moveTo>
                <a:cubicBezTo>
                  <a:pt x="3778" y="756"/>
                  <a:pt x="3778" y="756"/>
                  <a:pt x="3778" y="756"/>
                </a:cubicBezTo>
                <a:cubicBezTo>
                  <a:pt x="3778" y="773"/>
                  <a:pt x="3778" y="773"/>
                  <a:pt x="3778" y="773"/>
                </a:cubicBezTo>
                <a:cubicBezTo>
                  <a:pt x="3795" y="773"/>
                  <a:pt x="3795" y="773"/>
                  <a:pt x="3795" y="773"/>
                </a:cubicBezTo>
                <a:lnTo>
                  <a:pt x="3795" y="756"/>
                </a:lnTo>
                <a:close/>
                <a:moveTo>
                  <a:pt x="3830" y="756"/>
                </a:moveTo>
                <a:cubicBezTo>
                  <a:pt x="3812" y="756"/>
                  <a:pt x="3812" y="756"/>
                  <a:pt x="3812" y="756"/>
                </a:cubicBezTo>
                <a:cubicBezTo>
                  <a:pt x="3812" y="773"/>
                  <a:pt x="3812" y="773"/>
                  <a:pt x="3812" y="773"/>
                </a:cubicBezTo>
                <a:cubicBezTo>
                  <a:pt x="3830" y="773"/>
                  <a:pt x="3830" y="773"/>
                  <a:pt x="3830" y="773"/>
                </a:cubicBezTo>
                <a:lnTo>
                  <a:pt x="3830" y="756"/>
                </a:lnTo>
                <a:close/>
                <a:moveTo>
                  <a:pt x="3520" y="790"/>
                </a:moveTo>
                <a:cubicBezTo>
                  <a:pt x="3503" y="790"/>
                  <a:pt x="3503" y="790"/>
                  <a:pt x="3503" y="790"/>
                </a:cubicBezTo>
                <a:cubicBezTo>
                  <a:pt x="3503" y="807"/>
                  <a:pt x="3503" y="807"/>
                  <a:pt x="3503" y="807"/>
                </a:cubicBezTo>
                <a:cubicBezTo>
                  <a:pt x="3520" y="807"/>
                  <a:pt x="3520" y="807"/>
                  <a:pt x="3520" y="807"/>
                </a:cubicBezTo>
                <a:lnTo>
                  <a:pt x="3520" y="790"/>
                </a:lnTo>
                <a:close/>
                <a:moveTo>
                  <a:pt x="3555" y="790"/>
                </a:moveTo>
                <a:cubicBezTo>
                  <a:pt x="3538" y="790"/>
                  <a:pt x="3538" y="790"/>
                  <a:pt x="3538" y="790"/>
                </a:cubicBezTo>
                <a:cubicBezTo>
                  <a:pt x="3538" y="807"/>
                  <a:pt x="3538" y="807"/>
                  <a:pt x="3538" y="807"/>
                </a:cubicBezTo>
                <a:cubicBezTo>
                  <a:pt x="3555" y="807"/>
                  <a:pt x="3555" y="807"/>
                  <a:pt x="3555" y="807"/>
                </a:cubicBezTo>
                <a:lnTo>
                  <a:pt x="3555" y="790"/>
                </a:lnTo>
                <a:close/>
                <a:moveTo>
                  <a:pt x="3589" y="790"/>
                </a:moveTo>
                <a:cubicBezTo>
                  <a:pt x="3572" y="790"/>
                  <a:pt x="3572" y="790"/>
                  <a:pt x="3572" y="790"/>
                </a:cubicBezTo>
                <a:cubicBezTo>
                  <a:pt x="3572" y="807"/>
                  <a:pt x="3572" y="807"/>
                  <a:pt x="3572" y="807"/>
                </a:cubicBezTo>
                <a:cubicBezTo>
                  <a:pt x="3589" y="807"/>
                  <a:pt x="3589" y="807"/>
                  <a:pt x="3589" y="807"/>
                </a:cubicBezTo>
                <a:lnTo>
                  <a:pt x="3589" y="790"/>
                </a:lnTo>
                <a:close/>
                <a:moveTo>
                  <a:pt x="3624" y="790"/>
                </a:moveTo>
                <a:cubicBezTo>
                  <a:pt x="3606" y="790"/>
                  <a:pt x="3606" y="790"/>
                  <a:pt x="3606" y="790"/>
                </a:cubicBezTo>
                <a:cubicBezTo>
                  <a:pt x="3606" y="807"/>
                  <a:pt x="3606" y="807"/>
                  <a:pt x="3606" y="807"/>
                </a:cubicBezTo>
                <a:cubicBezTo>
                  <a:pt x="3624" y="807"/>
                  <a:pt x="3624" y="807"/>
                  <a:pt x="3624" y="807"/>
                </a:cubicBezTo>
                <a:lnTo>
                  <a:pt x="3624" y="790"/>
                </a:lnTo>
                <a:close/>
                <a:moveTo>
                  <a:pt x="3658" y="790"/>
                </a:moveTo>
                <a:cubicBezTo>
                  <a:pt x="3641" y="790"/>
                  <a:pt x="3641" y="790"/>
                  <a:pt x="3641" y="790"/>
                </a:cubicBezTo>
                <a:cubicBezTo>
                  <a:pt x="3641" y="807"/>
                  <a:pt x="3641" y="807"/>
                  <a:pt x="3641" y="807"/>
                </a:cubicBezTo>
                <a:cubicBezTo>
                  <a:pt x="3658" y="807"/>
                  <a:pt x="3658" y="807"/>
                  <a:pt x="3658" y="807"/>
                </a:cubicBezTo>
                <a:lnTo>
                  <a:pt x="3658" y="790"/>
                </a:lnTo>
                <a:close/>
                <a:moveTo>
                  <a:pt x="3692" y="790"/>
                </a:moveTo>
                <a:cubicBezTo>
                  <a:pt x="3675" y="790"/>
                  <a:pt x="3675" y="790"/>
                  <a:pt x="3675" y="790"/>
                </a:cubicBezTo>
                <a:cubicBezTo>
                  <a:pt x="3675" y="807"/>
                  <a:pt x="3675" y="807"/>
                  <a:pt x="3675" y="807"/>
                </a:cubicBezTo>
                <a:cubicBezTo>
                  <a:pt x="3692" y="807"/>
                  <a:pt x="3692" y="807"/>
                  <a:pt x="3692" y="807"/>
                </a:cubicBezTo>
                <a:lnTo>
                  <a:pt x="3692" y="790"/>
                </a:lnTo>
                <a:close/>
                <a:moveTo>
                  <a:pt x="3727" y="790"/>
                </a:moveTo>
                <a:cubicBezTo>
                  <a:pt x="3709" y="790"/>
                  <a:pt x="3709" y="790"/>
                  <a:pt x="3709" y="790"/>
                </a:cubicBezTo>
                <a:cubicBezTo>
                  <a:pt x="3709" y="807"/>
                  <a:pt x="3709" y="807"/>
                  <a:pt x="3709" y="807"/>
                </a:cubicBezTo>
                <a:cubicBezTo>
                  <a:pt x="3727" y="807"/>
                  <a:pt x="3727" y="807"/>
                  <a:pt x="3727" y="807"/>
                </a:cubicBezTo>
                <a:lnTo>
                  <a:pt x="3727" y="790"/>
                </a:lnTo>
                <a:close/>
                <a:moveTo>
                  <a:pt x="3761" y="790"/>
                </a:moveTo>
                <a:cubicBezTo>
                  <a:pt x="3744" y="790"/>
                  <a:pt x="3744" y="790"/>
                  <a:pt x="3744" y="790"/>
                </a:cubicBezTo>
                <a:cubicBezTo>
                  <a:pt x="3744" y="807"/>
                  <a:pt x="3744" y="807"/>
                  <a:pt x="3744" y="807"/>
                </a:cubicBezTo>
                <a:cubicBezTo>
                  <a:pt x="3761" y="807"/>
                  <a:pt x="3761" y="807"/>
                  <a:pt x="3761" y="807"/>
                </a:cubicBezTo>
                <a:lnTo>
                  <a:pt x="3761" y="790"/>
                </a:lnTo>
                <a:close/>
                <a:moveTo>
                  <a:pt x="3795" y="790"/>
                </a:moveTo>
                <a:cubicBezTo>
                  <a:pt x="3778" y="790"/>
                  <a:pt x="3778" y="790"/>
                  <a:pt x="3778" y="790"/>
                </a:cubicBezTo>
                <a:cubicBezTo>
                  <a:pt x="3778" y="807"/>
                  <a:pt x="3778" y="807"/>
                  <a:pt x="3778" y="807"/>
                </a:cubicBezTo>
                <a:cubicBezTo>
                  <a:pt x="3795" y="807"/>
                  <a:pt x="3795" y="807"/>
                  <a:pt x="3795" y="807"/>
                </a:cubicBezTo>
                <a:lnTo>
                  <a:pt x="3795" y="790"/>
                </a:lnTo>
                <a:close/>
                <a:moveTo>
                  <a:pt x="3830" y="790"/>
                </a:moveTo>
                <a:cubicBezTo>
                  <a:pt x="3812" y="790"/>
                  <a:pt x="3812" y="790"/>
                  <a:pt x="3812" y="790"/>
                </a:cubicBezTo>
                <a:cubicBezTo>
                  <a:pt x="3812" y="807"/>
                  <a:pt x="3812" y="807"/>
                  <a:pt x="3812" y="807"/>
                </a:cubicBezTo>
                <a:cubicBezTo>
                  <a:pt x="3830" y="807"/>
                  <a:pt x="3830" y="807"/>
                  <a:pt x="3830" y="807"/>
                </a:cubicBezTo>
                <a:lnTo>
                  <a:pt x="3830" y="790"/>
                </a:lnTo>
                <a:close/>
                <a:moveTo>
                  <a:pt x="3520" y="825"/>
                </a:moveTo>
                <a:cubicBezTo>
                  <a:pt x="3503" y="825"/>
                  <a:pt x="3503" y="825"/>
                  <a:pt x="3503" y="825"/>
                </a:cubicBezTo>
                <a:cubicBezTo>
                  <a:pt x="3503" y="842"/>
                  <a:pt x="3503" y="842"/>
                  <a:pt x="3503" y="842"/>
                </a:cubicBezTo>
                <a:cubicBezTo>
                  <a:pt x="3520" y="842"/>
                  <a:pt x="3520" y="842"/>
                  <a:pt x="3520" y="842"/>
                </a:cubicBezTo>
                <a:lnTo>
                  <a:pt x="3520" y="825"/>
                </a:lnTo>
                <a:close/>
                <a:moveTo>
                  <a:pt x="3555" y="825"/>
                </a:moveTo>
                <a:cubicBezTo>
                  <a:pt x="3538" y="825"/>
                  <a:pt x="3538" y="825"/>
                  <a:pt x="3538" y="825"/>
                </a:cubicBezTo>
                <a:cubicBezTo>
                  <a:pt x="3538" y="842"/>
                  <a:pt x="3538" y="842"/>
                  <a:pt x="3538" y="842"/>
                </a:cubicBezTo>
                <a:cubicBezTo>
                  <a:pt x="3555" y="842"/>
                  <a:pt x="3555" y="842"/>
                  <a:pt x="3555" y="842"/>
                </a:cubicBezTo>
                <a:lnTo>
                  <a:pt x="3555" y="825"/>
                </a:lnTo>
                <a:close/>
                <a:moveTo>
                  <a:pt x="3589" y="825"/>
                </a:moveTo>
                <a:cubicBezTo>
                  <a:pt x="3572" y="825"/>
                  <a:pt x="3572" y="825"/>
                  <a:pt x="3572" y="825"/>
                </a:cubicBezTo>
                <a:cubicBezTo>
                  <a:pt x="3572" y="842"/>
                  <a:pt x="3572" y="842"/>
                  <a:pt x="3572" y="842"/>
                </a:cubicBezTo>
                <a:cubicBezTo>
                  <a:pt x="3589" y="842"/>
                  <a:pt x="3589" y="842"/>
                  <a:pt x="3589" y="842"/>
                </a:cubicBezTo>
                <a:lnTo>
                  <a:pt x="3589" y="825"/>
                </a:lnTo>
                <a:close/>
                <a:moveTo>
                  <a:pt x="3624" y="825"/>
                </a:moveTo>
                <a:cubicBezTo>
                  <a:pt x="3606" y="825"/>
                  <a:pt x="3606" y="825"/>
                  <a:pt x="3606" y="825"/>
                </a:cubicBezTo>
                <a:cubicBezTo>
                  <a:pt x="3606" y="842"/>
                  <a:pt x="3606" y="842"/>
                  <a:pt x="3606" y="842"/>
                </a:cubicBezTo>
                <a:cubicBezTo>
                  <a:pt x="3624" y="842"/>
                  <a:pt x="3624" y="842"/>
                  <a:pt x="3624" y="842"/>
                </a:cubicBezTo>
                <a:lnTo>
                  <a:pt x="3624" y="825"/>
                </a:lnTo>
                <a:close/>
                <a:moveTo>
                  <a:pt x="3658" y="825"/>
                </a:moveTo>
                <a:cubicBezTo>
                  <a:pt x="3641" y="825"/>
                  <a:pt x="3641" y="825"/>
                  <a:pt x="3641" y="825"/>
                </a:cubicBezTo>
                <a:cubicBezTo>
                  <a:pt x="3641" y="842"/>
                  <a:pt x="3641" y="842"/>
                  <a:pt x="3641" y="842"/>
                </a:cubicBezTo>
                <a:cubicBezTo>
                  <a:pt x="3658" y="842"/>
                  <a:pt x="3658" y="842"/>
                  <a:pt x="3658" y="842"/>
                </a:cubicBezTo>
                <a:lnTo>
                  <a:pt x="3658" y="825"/>
                </a:lnTo>
                <a:close/>
                <a:moveTo>
                  <a:pt x="3692" y="825"/>
                </a:moveTo>
                <a:cubicBezTo>
                  <a:pt x="3675" y="825"/>
                  <a:pt x="3675" y="825"/>
                  <a:pt x="3675" y="825"/>
                </a:cubicBezTo>
                <a:cubicBezTo>
                  <a:pt x="3675" y="842"/>
                  <a:pt x="3675" y="842"/>
                  <a:pt x="3675" y="842"/>
                </a:cubicBezTo>
                <a:cubicBezTo>
                  <a:pt x="3692" y="842"/>
                  <a:pt x="3692" y="842"/>
                  <a:pt x="3692" y="842"/>
                </a:cubicBezTo>
                <a:lnTo>
                  <a:pt x="3692" y="825"/>
                </a:lnTo>
                <a:close/>
                <a:moveTo>
                  <a:pt x="3727" y="825"/>
                </a:moveTo>
                <a:cubicBezTo>
                  <a:pt x="3709" y="825"/>
                  <a:pt x="3709" y="825"/>
                  <a:pt x="3709" y="825"/>
                </a:cubicBezTo>
                <a:cubicBezTo>
                  <a:pt x="3709" y="842"/>
                  <a:pt x="3709" y="842"/>
                  <a:pt x="3709" y="842"/>
                </a:cubicBezTo>
                <a:cubicBezTo>
                  <a:pt x="3727" y="842"/>
                  <a:pt x="3727" y="842"/>
                  <a:pt x="3727" y="842"/>
                </a:cubicBezTo>
                <a:lnTo>
                  <a:pt x="3727" y="825"/>
                </a:lnTo>
                <a:close/>
                <a:moveTo>
                  <a:pt x="3761" y="825"/>
                </a:moveTo>
                <a:cubicBezTo>
                  <a:pt x="3744" y="825"/>
                  <a:pt x="3744" y="825"/>
                  <a:pt x="3744" y="825"/>
                </a:cubicBezTo>
                <a:cubicBezTo>
                  <a:pt x="3744" y="842"/>
                  <a:pt x="3744" y="842"/>
                  <a:pt x="3744" y="842"/>
                </a:cubicBezTo>
                <a:cubicBezTo>
                  <a:pt x="3761" y="842"/>
                  <a:pt x="3761" y="842"/>
                  <a:pt x="3761" y="842"/>
                </a:cubicBezTo>
                <a:lnTo>
                  <a:pt x="3761" y="825"/>
                </a:lnTo>
                <a:close/>
                <a:moveTo>
                  <a:pt x="3795" y="825"/>
                </a:moveTo>
                <a:cubicBezTo>
                  <a:pt x="3778" y="825"/>
                  <a:pt x="3778" y="825"/>
                  <a:pt x="3778" y="825"/>
                </a:cubicBezTo>
                <a:cubicBezTo>
                  <a:pt x="3778" y="842"/>
                  <a:pt x="3778" y="842"/>
                  <a:pt x="3778" y="842"/>
                </a:cubicBezTo>
                <a:cubicBezTo>
                  <a:pt x="3795" y="842"/>
                  <a:pt x="3795" y="842"/>
                  <a:pt x="3795" y="842"/>
                </a:cubicBezTo>
                <a:lnTo>
                  <a:pt x="3795" y="825"/>
                </a:lnTo>
                <a:close/>
                <a:moveTo>
                  <a:pt x="3830" y="825"/>
                </a:moveTo>
                <a:cubicBezTo>
                  <a:pt x="3812" y="825"/>
                  <a:pt x="3812" y="825"/>
                  <a:pt x="3812" y="825"/>
                </a:cubicBezTo>
                <a:cubicBezTo>
                  <a:pt x="3812" y="842"/>
                  <a:pt x="3812" y="842"/>
                  <a:pt x="3812" y="842"/>
                </a:cubicBezTo>
                <a:cubicBezTo>
                  <a:pt x="3830" y="842"/>
                  <a:pt x="3830" y="842"/>
                  <a:pt x="3830" y="842"/>
                </a:cubicBezTo>
                <a:lnTo>
                  <a:pt x="3830" y="825"/>
                </a:lnTo>
                <a:close/>
                <a:moveTo>
                  <a:pt x="3520" y="859"/>
                </a:moveTo>
                <a:cubicBezTo>
                  <a:pt x="3503" y="859"/>
                  <a:pt x="3503" y="859"/>
                  <a:pt x="3503" y="859"/>
                </a:cubicBezTo>
                <a:cubicBezTo>
                  <a:pt x="3503" y="876"/>
                  <a:pt x="3503" y="876"/>
                  <a:pt x="3503" y="876"/>
                </a:cubicBezTo>
                <a:cubicBezTo>
                  <a:pt x="3520" y="876"/>
                  <a:pt x="3520" y="876"/>
                  <a:pt x="3520" y="876"/>
                </a:cubicBezTo>
                <a:lnTo>
                  <a:pt x="3520" y="859"/>
                </a:lnTo>
                <a:close/>
                <a:moveTo>
                  <a:pt x="3555" y="859"/>
                </a:moveTo>
                <a:cubicBezTo>
                  <a:pt x="3538" y="859"/>
                  <a:pt x="3538" y="859"/>
                  <a:pt x="3538" y="859"/>
                </a:cubicBezTo>
                <a:cubicBezTo>
                  <a:pt x="3538" y="876"/>
                  <a:pt x="3538" y="876"/>
                  <a:pt x="3538" y="876"/>
                </a:cubicBezTo>
                <a:cubicBezTo>
                  <a:pt x="3555" y="876"/>
                  <a:pt x="3555" y="876"/>
                  <a:pt x="3555" y="876"/>
                </a:cubicBezTo>
                <a:lnTo>
                  <a:pt x="3555" y="859"/>
                </a:lnTo>
                <a:close/>
                <a:moveTo>
                  <a:pt x="3589" y="859"/>
                </a:moveTo>
                <a:cubicBezTo>
                  <a:pt x="3572" y="859"/>
                  <a:pt x="3572" y="859"/>
                  <a:pt x="3572" y="859"/>
                </a:cubicBezTo>
                <a:cubicBezTo>
                  <a:pt x="3572" y="876"/>
                  <a:pt x="3572" y="876"/>
                  <a:pt x="3572" y="876"/>
                </a:cubicBezTo>
                <a:cubicBezTo>
                  <a:pt x="3589" y="876"/>
                  <a:pt x="3589" y="876"/>
                  <a:pt x="3589" y="876"/>
                </a:cubicBezTo>
                <a:lnTo>
                  <a:pt x="3589" y="859"/>
                </a:lnTo>
                <a:close/>
                <a:moveTo>
                  <a:pt x="3624" y="859"/>
                </a:moveTo>
                <a:cubicBezTo>
                  <a:pt x="3606" y="859"/>
                  <a:pt x="3606" y="859"/>
                  <a:pt x="3606" y="859"/>
                </a:cubicBezTo>
                <a:cubicBezTo>
                  <a:pt x="3606" y="876"/>
                  <a:pt x="3606" y="876"/>
                  <a:pt x="3606" y="876"/>
                </a:cubicBezTo>
                <a:cubicBezTo>
                  <a:pt x="3624" y="876"/>
                  <a:pt x="3624" y="876"/>
                  <a:pt x="3624" y="876"/>
                </a:cubicBezTo>
                <a:lnTo>
                  <a:pt x="3624" y="859"/>
                </a:lnTo>
                <a:close/>
                <a:moveTo>
                  <a:pt x="3658" y="859"/>
                </a:moveTo>
                <a:cubicBezTo>
                  <a:pt x="3641" y="859"/>
                  <a:pt x="3641" y="859"/>
                  <a:pt x="3641" y="859"/>
                </a:cubicBezTo>
                <a:cubicBezTo>
                  <a:pt x="3641" y="876"/>
                  <a:pt x="3641" y="876"/>
                  <a:pt x="3641" y="876"/>
                </a:cubicBezTo>
                <a:cubicBezTo>
                  <a:pt x="3658" y="876"/>
                  <a:pt x="3658" y="876"/>
                  <a:pt x="3658" y="876"/>
                </a:cubicBezTo>
                <a:lnTo>
                  <a:pt x="3658" y="859"/>
                </a:lnTo>
                <a:close/>
                <a:moveTo>
                  <a:pt x="3692" y="859"/>
                </a:moveTo>
                <a:cubicBezTo>
                  <a:pt x="3675" y="859"/>
                  <a:pt x="3675" y="859"/>
                  <a:pt x="3675" y="859"/>
                </a:cubicBezTo>
                <a:cubicBezTo>
                  <a:pt x="3675" y="876"/>
                  <a:pt x="3675" y="876"/>
                  <a:pt x="3675" y="876"/>
                </a:cubicBezTo>
                <a:cubicBezTo>
                  <a:pt x="3692" y="876"/>
                  <a:pt x="3692" y="876"/>
                  <a:pt x="3692" y="876"/>
                </a:cubicBezTo>
                <a:lnTo>
                  <a:pt x="3692" y="859"/>
                </a:lnTo>
                <a:close/>
                <a:moveTo>
                  <a:pt x="3727" y="859"/>
                </a:moveTo>
                <a:cubicBezTo>
                  <a:pt x="3709" y="859"/>
                  <a:pt x="3709" y="859"/>
                  <a:pt x="3709" y="859"/>
                </a:cubicBezTo>
                <a:cubicBezTo>
                  <a:pt x="3709" y="876"/>
                  <a:pt x="3709" y="876"/>
                  <a:pt x="3709" y="876"/>
                </a:cubicBezTo>
                <a:cubicBezTo>
                  <a:pt x="3727" y="876"/>
                  <a:pt x="3727" y="876"/>
                  <a:pt x="3727" y="876"/>
                </a:cubicBezTo>
                <a:lnTo>
                  <a:pt x="3727" y="859"/>
                </a:lnTo>
                <a:close/>
                <a:moveTo>
                  <a:pt x="3761" y="859"/>
                </a:moveTo>
                <a:cubicBezTo>
                  <a:pt x="3744" y="859"/>
                  <a:pt x="3744" y="859"/>
                  <a:pt x="3744" y="859"/>
                </a:cubicBezTo>
                <a:cubicBezTo>
                  <a:pt x="3744" y="876"/>
                  <a:pt x="3744" y="876"/>
                  <a:pt x="3744" y="876"/>
                </a:cubicBezTo>
                <a:cubicBezTo>
                  <a:pt x="3761" y="876"/>
                  <a:pt x="3761" y="876"/>
                  <a:pt x="3761" y="876"/>
                </a:cubicBezTo>
                <a:lnTo>
                  <a:pt x="3761" y="859"/>
                </a:lnTo>
                <a:close/>
                <a:moveTo>
                  <a:pt x="3795" y="859"/>
                </a:moveTo>
                <a:cubicBezTo>
                  <a:pt x="3778" y="859"/>
                  <a:pt x="3778" y="859"/>
                  <a:pt x="3778" y="859"/>
                </a:cubicBezTo>
                <a:cubicBezTo>
                  <a:pt x="3778" y="876"/>
                  <a:pt x="3778" y="876"/>
                  <a:pt x="3778" y="876"/>
                </a:cubicBezTo>
                <a:cubicBezTo>
                  <a:pt x="3795" y="876"/>
                  <a:pt x="3795" y="876"/>
                  <a:pt x="3795" y="876"/>
                </a:cubicBezTo>
                <a:lnTo>
                  <a:pt x="3795" y="859"/>
                </a:lnTo>
                <a:close/>
                <a:moveTo>
                  <a:pt x="3830" y="859"/>
                </a:moveTo>
                <a:cubicBezTo>
                  <a:pt x="3812" y="859"/>
                  <a:pt x="3812" y="859"/>
                  <a:pt x="3812" y="859"/>
                </a:cubicBezTo>
                <a:cubicBezTo>
                  <a:pt x="3812" y="876"/>
                  <a:pt x="3812" y="876"/>
                  <a:pt x="3812" y="876"/>
                </a:cubicBezTo>
                <a:cubicBezTo>
                  <a:pt x="3830" y="876"/>
                  <a:pt x="3830" y="876"/>
                  <a:pt x="3830" y="876"/>
                </a:cubicBezTo>
                <a:lnTo>
                  <a:pt x="3830" y="859"/>
                </a:lnTo>
                <a:close/>
                <a:moveTo>
                  <a:pt x="3520" y="893"/>
                </a:moveTo>
                <a:cubicBezTo>
                  <a:pt x="3503" y="893"/>
                  <a:pt x="3503" y="893"/>
                  <a:pt x="3503" y="893"/>
                </a:cubicBezTo>
                <a:cubicBezTo>
                  <a:pt x="3503" y="910"/>
                  <a:pt x="3503" y="910"/>
                  <a:pt x="3503" y="910"/>
                </a:cubicBezTo>
                <a:cubicBezTo>
                  <a:pt x="3520" y="910"/>
                  <a:pt x="3520" y="910"/>
                  <a:pt x="3520" y="910"/>
                </a:cubicBezTo>
                <a:lnTo>
                  <a:pt x="3520" y="893"/>
                </a:lnTo>
                <a:close/>
                <a:moveTo>
                  <a:pt x="3555" y="893"/>
                </a:moveTo>
                <a:cubicBezTo>
                  <a:pt x="3538" y="893"/>
                  <a:pt x="3538" y="893"/>
                  <a:pt x="3538" y="893"/>
                </a:cubicBezTo>
                <a:cubicBezTo>
                  <a:pt x="3538" y="910"/>
                  <a:pt x="3538" y="910"/>
                  <a:pt x="3538" y="910"/>
                </a:cubicBezTo>
                <a:cubicBezTo>
                  <a:pt x="3555" y="910"/>
                  <a:pt x="3555" y="910"/>
                  <a:pt x="3555" y="910"/>
                </a:cubicBezTo>
                <a:lnTo>
                  <a:pt x="3555" y="893"/>
                </a:lnTo>
                <a:close/>
                <a:moveTo>
                  <a:pt x="3589" y="893"/>
                </a:moveTo>
                <a:cubicBezTo>
                  <a:pt x="3572" y="893"/>
                  <a:pt x="3572" y="893"/>
                  <a:pt x="3572" y="893"/>
                </a:cubicBezTo>
                <a:cubicBezTo>
                  <a:pt x="3572" y="910"/>
                  <a:pt x="3572" y="910"/>
                  <a:pt x="3572" y="910"/>
                </a:cubicBezTo>
                <a:cubicBezTo>
                  <a:pt x="3589" y="910"/>
                  <a:pt x="3589" y="910"/>
                  <a:pt x="3589" y="910"/>
                </a:cubicBezTo>
                <a:lnTo>
                  <a:pt x="3589" y="893"/>
                </a:lnTo>
                <a:close/>
                <a:moveTo>
                  <a:pt x="3624" y="893"/>
                </a:moveTo>
                <a:cubicBezTo>
                  <a:pt x="3606" y="893"/>
                  <a:pt x="3606" y="893"/>
                  <a:pt x="3606" y="893"/>
                </a:cubicBezTo>
                <a:cubicBezTo>
                  <a:pt x="3606" y="910"/>
                  <a:pt x="3606" y="910"/>
                  <a:pt x="3606" y="910"/>
                </a:cubicBezTo>
                <a:cubicBezTo>
                  <a:pt x="3624" y="910"/>
                  <a:pt x="3624" y="910"/>
                  <a:pt x="3624" y="910"/>
                </a:cubicBezTo>
                <a:lnTo>
                  <a:pt x="3624" y="893"/>
                </a:lnTo>
                <a:close/>
                <a:moveTo>
                  <a:pt x="3658" y="893"/>
                </a:moveTo>
                <a:cubicBezTo>
                  <a:pt x="3641" y="893"/>
                  <a:pt x="3641" y="893"/>
                  <a:pt x="3641" y="893"/>
                </a:cubicBezTo>
                <a:cubicBezTo>
                  <a:pt x="3641" y="910"/>
                  <a:pt x="3641" y="910"/>
                  <a:pt x="3641" y="910"/>
                </a:cubicBezTo>
                <a:cubicBezTo>
                  <a:pt x="3658" y="910"/>
                  <a:pt x="3658" y="910"/>
                  <a:pt x="3658" y="910"/>
                </a:cubicBezTo>
                <a:lnTo>
                  <a:pt x="3658" y="893"/>
                </a:lnTo>
                <a:close/>
                <a:moveTo>
                  <a:pt x="3692" y="893"/>
                </a:moveTo>
                <a:cubicBezTo>
                  <a:pt x="3675" y="893"/>
                  <a:pt x="3675" y="893"/>
                  <a:pt x="3675" y="893"/>
                </a:cubicBezTo>
                <a:cubicBezTo>
                  <a:pt x="3675" y="910"/>
                  <a:pt x="3675" y="910"/>
                  <a:pt x="3675" y="910"/>
                </a:cubicBezTo>
                <a:cubicBezTo>
                  <a:pt x="3692" y="910"/>
                  <a:pt x="3692" y="910"/>
                  <a:pt x="3692" y="910"/>
                </a:cubicBezTo>
                <a:lnTo>
                  <a:pt x="3692" y="893"/>
                </a:lnTo>
                <a:close/>
                <a:moveTo>
                  <a:pt x="3727" y="893"/>
                </a:moveTo>
                <a:cubicBezTo>
                  <a:pt x="3709" y="893"/>
                  <a:pt x="3709" y="893"/>
                  <a:pt x="3709" y="893"/>
                </a:cubicBezTo>
                <a:cubicBezTo>
                  <a:pt x="3709" y="910"/>
                  <a:pt x="3709" y="910"/>
                  <a:pt x="3709" y="910"/>
                </a:cubicBezTo>
                <a:cubicBezTo>
                  <a:pt x="3727" y="910"/>
                  <a:pt x="3727" y="910"/>
                  <a:pt x="3727" y="910"/>
                </a:cubicBezTo>
                <a:lnTo>
                  <a:pt x="3727" y="893"/>
                </a:lnTo>
                <a:close/>
                <a:moveTo>
                  <a:pt x="3761" y="893"/>
                </a:moveTo>
                <a:cubicBezTo>
                  <a:pt x="3744" y="893"/>
                  <a:pt x="3744" y="893"/>
                  <a:pt x="3744" y="893"/>
                </a:cubicBezTo>
                <a:cubicBezTo>
                  <a:pt x="3744" y="910"/>
                  <a:pt x="3744" y="910"/>
                  <a:pt x="3744" y="910"/>
                </a:cubicBezTo>
                <a:cubicBezTo>
                  <a:pt x="3761" y="910"/>
                  <a:pt x="3761" y="910"/>
                  <a:pt x="3761" y="910"/>
                </a:cubicBezTo>
                <a:lnTo>
                  <a:pt x="3761" y="893"/>
                </a:lnTo>
                <a:close/>
                <a:moveTo>
                  <a:pt x="3795" y="893"/>
                </a:moveTo>
                <a:cubicBezTo>
                  <a:pt x="3778" y="893"/>
                  <a:pt x="3778" y="893"/>
                  <a:pt x="3778" y="893"/>
                </a:cubicBezTo>
                <a:cubicBezTo>
                  <a:pt x="3778" y="910"/>
                  <a:pt x="3778" y="910"/>
                  <a:pt x="3778" y="910"/>
                </a:cubicBezTo>
                <a:cubicBezTo>
                  <a:pt x="3795" y="910"/>
                  <a:pt x="3795" y="910"/>
                  <a:pt x="3795" y="910"/>
                </a:cubicBezTo>
                <a:lnTo>
                  <a:pt x="3795" y="893"/>
                </a:lnTo>
                <a:close/>
                <a:moveTo>
                  <a:pt x="3830" y="893"/>
                </a:moveTo>
                <a:cubicBezTo>
                  <a:pt x="3812" y="893"/>
                  <a:pt x="3812" y="893"/>
                  <a:pt x="3812" y="893"/>
                </a:cubicBezTo>
                <a:cubicBezTo>
                  <a:pt x="3812" y="910"/>
                  <a:pt x="3812" y="910"/>
                  <a:pt x="3812" y="910"/>
                </a:cubicBezTo>
                <a:cubicBezTo>
                  <a:pt x="3830" y="910"/>
                  <a:pt x="3830" y="910"/>
                  <a:pt x="3830" y="910"/>
                </a:cubicBezTo>
                <a:lnTo>
                  <a:pt x="3830" y="893"/>
                </a:lnTo>
                <a:close/>
                <a:moveTo>
                  <a:pt x="3520" y="928"/>
                </a:moveTo>
                <a:cubicBezTo>
                  <a:pt x="3503" y="928"/>
                  <a:pt x="3503" y="928"/>
                  <a:pt x="3503" y="928"/>
                </a:cubicBezTo>
                <a:cubicBezTo>
                  <a:pt x="3503" y="945"/>
                  <a:pt x="3503" y="945"/>
                  <a:pt x="3503" y="945"/>
                </a:cubicBezTo>
                <a:cubicBezTo>
                  <a:pt x="3520" y="945"/>
                  <a:pt x="3520" y="945"/>
                  <a:pt x="3520" y="945"/>
                </a:cubicBezTo>
                <a:lnTo>
                  <a:pt x="3520" y="928"/>
                </a:lnTo>
                <a:close/>
                <a:moveTo>
                  <a:pt x="3555" y="928"/>
                </a:moveTo>
                <a:cubicBezTo>
                  <a:pt x="3538" y="928"/>
                  <a:pt x="3538" y="928"/>
                  <a:pt x="3538" y="928"/>
                </a:cubicBezTo>
                <a:cubicBezTo>
                  <a:pt x="3538" y="945"/>
                  <a:pt x="3538" y="945"/>
                  <a:pt x="3538" y="945"/>
                </a:cubicBezTo>
                <a:cubicBezTo>
                  <a:pt x="3555" y="945"/>
                  <a:pt x="3555" y="945"/>
                  <a:pt x="3555" y="945"/>
                </a:cubicBezTo>
                <a:lnTo>
                  <a:pt x="3555" y="928"/>
                </a:lnTo>
                <a:close/>
                <a:moveTo>
                  <a:pt x="3589" y="928"/>
                </a:moveTo>
                <a:cubicBezTo>
                  <a:pt x="3572" y="928"/>
                  <a:pt x="3572" y="928"/>
                  <a:pt x="3572" y="928"/>
                </a:cubicBezTo>
                <a:cubicBezTo>
                  <a:pt x="3572" y="945"/>
                  <a:pt x="3572" y="945"/>
                  <a:pt x="3572" y="945"/>
                </a:cubicBezTo>
                <a:cubicBezTo>
                  <a:pt x="3589" y="945"/>
                  <a:pt x="3589" y="945"/>
                  <a:pt x="3589" y="945"/>
                </a:cubicBezTo>
                <a:lnTo>
                  <a:pt x="3589" y="928"/>
                </a:lnTo>
                <a:close/>
                <a:moveTo>
                  <a:pt x="3624" y="928"/>
                </a:moveTo>
                <a:cubicBezTo>
                  <a:pt x="3606" y="928"/>
                  <a:pt x="3606" y="928"/>
                  <a:pt x="3606" y="928"/>
                </a:cubicBezTo>
                <a:cubicBezTo>
                  <a:pt x="3606" y="945"/>
                  <a:pt x="3606" y="945"/>
                  <a:pt x="3606" y="945"/>
                </a:cubicBezTo>
                <a:cubicBezTo>
                  <a:pt x="3624" y="945"/>
                  <a:pt x="3624" y="945"/>
                  <a:pt x="3624" y="945"/>
                </a:cubicBezTo>
                <a:lnTo>
                  <a:pt x="3624" y="928"/>
                </a:lnTo>
                <a:close/>
                <a:moveTo>
                  <a:pt x="3658" y="928"/>
                </a:moveTo>
                <a:cubicBezTo>
                  <a:pt x="3641" y="928"/>
                  <a:pt x="3641" y="928"/>
                  <a:pt x="3641" y="928"/>
                </a:cubicBezTo>
                <a:cubicBezTo>
                  <a:pt x="3641" y="945"/>
                  <a:pt x="3641" y="945"/>
                  <a:pt x="3641" y="945"/>
                </a:cubicBezTo>
                <a:cubicBezTo>
                  <a:pt x="3658" y="945"/>
                  <a:pt x="3658" y="945"/>
                  <a:pt x="3658" y="945"/>
                </a:cubicBezTo>
                <a:lnTo>
                  <a:pt x="3658" y="928"/>
                </a:lnTo>
                <a:close/>
                <a:moveTo>
                  <a:pt x="3520" y="962"/>
                </a:moveTo>
                <a:cubicBezTo>
                  <a:pt x="3503" y="962"/>
                  <a:pt x="3503" y="962"/>
                  <a:pt x="3503" y="962"/>
                </a:cubicBezTo>
                <a:cubicBezTo>
                  <a:pt x="3503" y="979"/>
                  <a:pt x="3503" y="979"/>
                  <a:pt x="3503" y="979"/>
                </a:cubicBezTo>
                <a:cubicBezTo>
                  <a:pt x="3520" y="979"/>
                  <a:pt x="3520" y="979"/>
                  <a:pt x="3520" y="979"/>
                </a:cubicBezTo>
                <a:lnTo>
                  <a:pt x="3520" y="962"/>
                </a:lnTo>
                <a:close/>
                <a:moveTo>
                  <a:pt x="3555" y="962"/>
                </a:moveTo>
                <a:cubicBezTo>
                  <a:pt x="3538" y="962"/>
                  <a:pt x="3538" y="962"/>
                  <a:pt x="3538" y="962"/>
                </a:cubicBezTo>
                <a:cubicBezTo>
                  <a:pt x="3538" y="979"/>
                  <a:pt x="3538" y="979"/>
                  <a:pt x="3538" y="979"/>
                </a:cubicBezTo>
                <a:cubicBezTo>
                  <a:pt x="3555" y="979"/>
                  <a:pt x="3555" y="979"/>
                  <a:pt x="3555" y="979"/>
                </a:cubicBezTo>
                <a:lnTo>
                  <a:pt x="3555" y="962"/>
                </a:lnTo>
                <a:close/>
                <a:moveTo>
                  <a:pt x="3589" y="962"/>
                </a:moveTo>
                <a:cubicBezTo>
                  <a:pt x="3572" y="962"/>
                  <a:pt x="3572" y="962"/>
                  <a:pt x="3572" y="962"/>
                </a:cubicBezTo>
                <a:cubicBezTo>
                  <a:pt x="3572" y="979"/>
                  <a:pt x="3572" y="979"/>
                  <a:pt x="3572" y="979"/>
                </a:cubicBezTo>
                <a:cubicBezTo>
                  <a:pt x="3589" y="979"/>
                  <a:pt x="3589" y="979"/>
                  <a:pt x="3589" y="979"/>
                </a:cubicBezTo>
                <a:lnTo>
                  <a:pt x="3589" y="962"/>
                </a:lnTo>
                <a:close/>
                <a:moveTo>
                  <a:pt x="3624" y="962"/>
                </a:moveTo>
                <a:cubicBezTo>
                  <a:pt x="3606" y="962"/>
                  <a:pt x="3606" y="962"/>
                  <a:pt x="3606" y="962"/>
                </a:cubicBezTo>
                <a:cubicBezTo>
                  <a:pt x="3606" y="979"/>
                  <a:pt x="3606" y="979"/>
                  <a:pt x="3606" y="979"/>
                </a:cubicBezTo>
                <a:cubicBezTo>
                  <a:pt x="3624" y="979"/>
                  <a:pt x="3624" y="979"/>
                  <a:pt x="3624" y="979"/>
                </a:cubicBezTo>
                <a:lnTo>
                  <a:pt x="3624" y="962"/>
                </a:lnTo>
                <a:close/>
                <a:moveTo>
                  <a:pt x="3658" y="962"/>
                </a:moveTo>
                <a:cubicBezTo>
                  <a:pt x="3641" y="962"/>
                  <a:pt x="3641" y="962"/>
                  <a:pt x="3641" y="962"/>
                </a:cubicBezTo>
                <a:cubicBezTo>
                  <a:pt x="3641" y="979"/>
                  <a:pt x="3641" y="979"/>
                  <a:pt x="3641" y="979"/>
                </a:cubicBezTo>
                <a:cubicBezTo>
                  <a:pt x="3658" y="979"/>
                  <a:pt x="3658" y="979"/>
                  <a:pt x="3658" y="979"/>
                </a:cubicBezTo>
                <a:lnTo>
                  <a:pt x="3658" y="962"/>
                </a:lnTo>
                <a:close/>
                <a:moveTo>
                  <a:pt x="3692" y="962"/>
                </a:moveTo>
                <a:cubicBezTo>
                  <a:pt x="3675" y="962"/>
                  <a:pt x="3675" y="962"/>
                  <a:pt x="3675" y="962"/>
                </a:cubicBezTo>
                <a:cubicBezTo>
                  <a:pt x="3675" y="979"/>
                  <a:pt x="3675" y="979"/>
                  <a:pt x="3675" y="979"/>
                </a:cubicBezTo>
                <a:cubicBezTo>
                  <a:pt x="3692" y="979"/>
                  <a:pt x="3692" y="979"/>
                  <a:pt x="3692" y="979"/>
                </a:cubicBezTo>
                <a:lnTo>
                  <a:pt x="3692" y="962"/>
                </a:lnTo>
                <a:close/>
                <a:moveTo>
                  <a:pt x="3830" y="962"/>
                </a:moveTo>
                <a:cubicBezTo>
                  <a:pt x="3812" y="962"/>
                  <a:pt x="3812" y="962"/>
                  <a:pt x="3812" y="962"/>
                </a:cubicBezTo>
                <a:cubicBezTo>
                  <a:pt x="3812" y="979"/>
                  <a:pt x="3812" y="979"/>
                  <a:pt x="3812" y="979"/>
                </a:cubicBezTo>
                <a:cubicBezTo>
                  <a:pt x="3830" y="979"/>
                  <a:pt x="3830" y="979"/>
                  <a:pt x="3830" y="979"/>
                </a:cubicBezTo>
                <a:lnTo>
                  <a:pt x="3830" y="962"/>
                </a:lnTo>
                <a:close/>
                <a:moveTo>
                  <a:pt x="3520" y="996"/>
                </a:moveTo>
                <a:cubicBezTo>
                  <a:pt x="3503" y="996"/>
                  <a:pt x="3503" y="996"/>
                  <a:pt x="3503" y="996"/>
                </a:cubicBezTo>
                <a:cubicBezTo>
                  <a:pt x="3503" y="1013"/>
                  <a:pt x="3503" y="1013"/>
                  <a:pt x="3503" y="1013"/>
                </a:cubicBezTo>
                <a:cubicBezTo>
                  <a:pt x="3520" y="1013"/>
                  <a:pt x="3520" y="1013"/>
                  <a:pt x="3520" y="1013"/>
                </a:cubicBezTo>
                <a:lnTo>
                  <a:pt x="3520" y="996"/>
                </a:lnTo>
                <a:close/>
                <a:moveTo>
                  <a:pt x="3555" y="996"/>
                </a:moveTo>
                <a:cubicBezTo>
                  <a:pt x="3538" y="996"/>
                  <a:pt x="3538" y="996"/>
                  <a:pt x="3538" y="996"/>
                </a:cubicBezTo>
                <a:cubicBezTo>
                  <a:pt x="3538" y="1013"/>
                  <a:pt x="3538" y="1013"/>
                  <a:pt x="3538" y="1013"/>
                </a:cubicBezTo>
                <a:cubicBezTo>
                  <a:pt x="3555" y="1013"/>
                  <a:pt x="3555" y="1013"/>
                  <a:pt x="3555" y="1013"/>
                </a:cubicBezTo>
                <a:lnTo>
                  <a:pt x="3555" y="996"/>
                </a:lnTo>
                <a:close/>
                <a:moveTo>
                  <a:pt x="3589" y="996"/>
                </a:moveTo>
                <a:cubicBezTo>
                  <a:pt x="3572" y="996"/>
                  <a:pt x="3572" y="996"/>
                  <a:pt x="3572" y="996"/>
                </a:cubicBezTo>
                <a:cubicBezTo>
                  <a:pt x="3572" y="1013"/>
                  <a:pt x="3572" y="1013"/>
                  <a:pt x="3572" y="1013"/>
                </a:cubicBezTo>
                <a:cubicBezTo>
                  <a:pt x="3589" y="1013"/>
                  <a:pt x="3589" y="1013"/>
                  <a:pt x="3589" y="1013"/>
                </a:cubicBezTo>
                <a:lnTo>
                  <a:pt x="3589" y="996"/>
                </a:lnTo>
                <a:close/>
                <a:moveTo>
                  <a:pt x="3624" y="996"/>
                </a:moveTo>
                <a:cubicBezTo>
                  <a:pt x="3606" y="996"/>
                  <a:pt x="3606" y="996"/>
                  <a:pt x="3606" y="996"/>
                </a:cubicBezTo>
                <a:cubicBezTo>
                  <a:pt x="3606" y="1013"/>
                  <a:pt x="3606" y="1013"/>
                  <a:pt x="3606" y="1013"/>
                </a:cubicBezTo>
                <a:cubicBezTo>
                  <a:pt x="3624" y="1013"/>
                  <a:pt x="3624" y="1013"/>
                  <a:pt x="3624" y="1013"/>
                </a:cubicBezTo>
                <a:lnTo>
                  <a:pt x="3624" y="996"/>
                </a:lnTo>
                <a:close/>
                <a:moveTo>
                  <a:pt x="3658" y="996"/>
                </a:moveTo>
                <a:cubicBezTo>
                  <a:pt x="3641" y="996"/>
                  <a:pt x="3641" y="996"/>
                  <a:pt x="3641" y="996"/>
                </a:cubicBezTo>
                <a:cubicBezTo>
                  <a:pt x="3641" y="1013"/>
                  <a:pt x="3641" y="1013"/>
                  <a:pt x="3641" y="1013"/>
                </a:cubicBezTo>
                <a:cubicBezTo>
                  <a:pt x="3658" y="1013"/>
                  <a:pt x="3658" y="1013"/>
                  <a:pt x="3658" y="1013"/>
                </a:cubicBezTo>
                <a:lnTo>
                  <a:pt x="3658" y="996"/>
                </a:lnTo>
                <a:close/>
                <a:moveTo>
                  <a:pt x="3692" y="996"/>
                </a:moveTo>
                <a:cubicBezTo>
                  <a:pt x="3675" y="996"/>
                  <a:pt x="3675" y="996"/>
                  <a:pt x="3675" y="996"/>
                </a:cubicBezTo>
                <a:cubicBezTo>
                  <a:pt x="3675" y="1013"/>
                  <a:pt x="3675" y="1013"/>
                  <a:pt x="3675" y="1013"/>
                </a:cubicBezTo>
                <a:cubicBezTo>
                  <a:pt x="3692" y="1013"/>
                  <a:pt x="3692" y="1013"/>
                  <a:pt x="3692" y="1013"/>
                </a:cubicBezTo>
                <a:lnTo>
                  <a:pt x="3692" y="996"/>
                </a:lnTo>
                <a:close/>
                <a:moveTo>
                  <a:pt x="3520" y="1031"/>
                </a:moveTo>
                <a:cubicBezTo>
                  <a:pt x="3503" y="1031"/>
                  <a:pt x="3503" y="1031"/>
                  <a:pt x="3503" y="1031"/>
                </a:cubicBezTo>
                <a:cubicBezTo>
                  <a:pt x="3503" y="1048"/>
                  <a:pt x="3503" y="1048"/>
                  <a:pt x="3503" y="1048"/>
                </a:cubicBezTo>
                <a:cubicBezTo>
                  <a:pt x="3520" y="1048"/>
                  <a:pt x="3520" y="1048"/>
                  <a:pt x="3520" y="1048"/>
                </a:cubicBezTo>
                <a:lnTo>
                  <a:pt x="3520" y="1031"/>
                </a:lnTo>
                <a:close/>
                <a:moveTo>
                  <a:pt x="3555" y="1031"/>
                </a:moveTo>
                <a:cubicBezTo>
                  <a:pt x="3538" y="1031"/>
                  <a:pt x="3538" y="1031"/>
                  <a:pt x="3538" y="1031"/>
                </a:cubicBezTo>
                <a:cubicBezTo>
                  <a:pt x="3538" y="1048"/>
                  <a:pt x="3538" y="1048"/>
                  <a:pt x="3538" y="1048"/>
                </a:cubicBezTo>
                <a:cubicBezTo>
                  <a:pt x="3555" y="1048"/>
                  <a:pt x="3555" y="1048"/>
                  <a:pt x="3555" y="1048"/>
                </a:cubicBezTo>
                <a:lnTo>
                  <a:pt x="3555" y="1031"/>
                </a:lnTo>
                <a:close/>
                <a:moveTo>
                  <a:pt x="3589" y="1031"/>
                </a:moveTo>
                <a:cubicBezTo>
                  <a:pt x="3572" y="1031"/>
                  <a:pt x="3572" y="1031"/>
                  <a:pt x="3572" y="1031"/>
                </a:cubicBezTo>
                <a:cubicBezTo>
                  <a:pt x="3572" y="1048"/>
                  <a:pt x="3572" y="1048"/>
                  <a:pt x="3572" y="1048"/>
                </a:cubicBezTo>
                <a:cubicBezTo>
                  <a:pt x="3589" y="1048"/>
                  <a:pt x="3589" y="1048"/>
                  <a:pt x="3589" y="1048"/>
                </a:cubicBezTo>
                <a:lnTo>
                  <a:pt x="3589" y="1031"/>
                </a:lnTo>
                <a:close/>
                <a:moveTo>
                  <a:pt x="3624" y="1031"/>
                </a:moveTo>
                <a:cubicBezTo>
                  <a:pt x="3606" y="1031"/>
                  <a:pt x="3606" y="1031"/>
                  <a:pt x="3606" y="1031"/>
                </a:cubicBezTo>
                <a:cubicBezTo>
                  <a:pt x="3606" y="1048"/>
                  <a:pt x="3606" y="1048"/>
                  <a:pt x="3606" y="1048"/>
                </a:cubicBezTo>
                <a:cubicBezTo>
                  <a:pt x="3624" y="1048"/>
                  <a:pt x="3624" y="1048"/>
                  <a:pt x="3624" y="1048"/>
                </a:cubicBezTo>
                <a:lnTo>
                  <a:pt x="3624" y="1031"/>
                </a:lnTo>
                <a:close/>
                <a:moveTo>
                  <a:pt x="3658" y="1031"/>
                </a:moveTo>
                <a:cubicBezTo>
                  <a:pt x="3641" y="1031"/>
                  <a:pt x="3641" y="1031"/>
                  <a:pt x="3641" y="1031"/>
                </a:cubicBezTo>
                <a:cubicBezTo>
                  <a:pt x="3641" y="1048"/>
                  <a:pt x="3641" y="1048"/>
                  <a:pt x="3641" y="1048"/>
                </a:cubicBezTo>
                <a:cubicBezTo>
                  <a:pt x="3658" y="1048"/>
                  <a:pt x="3658" y="1048"/>
                  <a:pt x="3658" y="1048"/>
                </a:cubicBezTo>
                <a:lnTo>
                  <a:pt x="3658" y="1031"/>
                </a:lnTo>
                <a:close/>
                <a:moveTo>
                  <a:pt x="3692" y="1031"/>
                </a:moveTo>
                <a:cubicBezTo>
                  <a:pt x="3675" y="1031"/>
                  <a:pt x="3675" y="1031"/>
                  <a:pt x="3675" y="1031"/>
                </a:cubicBezTo>
                <a:cubicBezTo>
                  <a:pt x="3675" y="1048"/>
                  <a:pt x="3675" y="1048"/>
                  <a:pt x="3675" y="1048"/>
                </a:cubicBezTo>
                <a:cubicBezTo>
                  <a:pt x="3692" y="1048"/>
                  <a:pt x="3692" y="1048"/>
                  <a:pt x="3692" y="1048"/>
                </a:cubicBezTo>
                <a:lnTo>
                  <a:pt x="3692" y="1031"/>
                </a:lnTo>
                <a:close/>
                <a:moveTo>
                  <a:pt x="3727" y="1031"/>
                </a:moveTo>
                <a:cubicBezTo>
                  <a:pt x="3709" y="1031"/>
                  <a:pt x="3709" y="1031"/>
                  <a:pt x="3709" y="1031"/>
                </a:cubicBezTo>
                <a:cubicBezTo>
                  <a:pt x="3709" y="1048"/>
                  <a:pt x="3709" y="1048"/>
                  <a:pt x="3709" y="1048"/>
                </a:cubicBezTo>
                <a:cubicBezTo>
                  <a:pt x="3727" y="1048"/>
                  <a:pt x="3727" y="1048"/>
                  <a:pt x="3727" y="1048"/>
                </a:cubicBezTo>
                <a:lnTo>
                  <a:pt x="3727" y="1031"/>
                </a:lnTo>
                <a:close/>
                <a:moveTo>
                  <a:pt x="3520" y="1065"/>
                </a:moveTo>
                <a:cubicBezTo>
                  <a:pt x="3503" y="1065"/>
                  <a:pt x="3503" y="1065"/>
                  <a:pt x="3503" y="1065"/>
                </a:cubicBezTo>
                <a:cubicBezTo>
                  <a:pt x="3503" y="1082"/>
                  <a:pt x="3503" y="1082"/>
                  <a:pt x="3503" y="1082"/>
                </a:cubicBezTo>
                <a:cubicBezTo>
                  <a:pt x="3520" y="1082"/>
                  <a:pt x="3520" y="1082"/>
                  <a:pt x="3520" y="1082"/>
                </a:cubicBezTo>
                <a:lnTo>
                  <a:pt x="3520" y="1065"/>
                </a:lnTo>
                <a:close/>
                <a:moveTo>
                  <a:pt x="3555" y="1065"/>
                </a:moveTo>
                <a:cubicBezTo>
                  <a:pt x="3538" y="1065"/>
                  <a:pt x="3538" y="1065"/>
                  <a:pt x="3538" y="1065"/>
                </a:cubicBezTo>
                <a:cubicBezTo>
                  <a:pt x="3538" y="1082"/>
                  <a:pt x="3538" y="1082"/>
                  <a:pt x="3538" y="1082"/>
                </a:cubicBezTo>
                <a:cubicBezTo>
                  <a:pt x="3555" y="1082"/>
                  <a:pt x="3555" y="1082"/>
                  <a:pt x="3555" y="1082"/>
                </a:cubicBezTo>
                <a:lnTo>
                  <a:pt x="3555" y="1065"/>
                </a:lnTo>
                <a:close/>
                <a:moveTo>
                  <a:pt x="3589" y="1065"/>
                </a:moveTo>
                <a:cubicBezTo>
                  <a:pt x="3572" y="1065"/>
                  <a:pt x="3572" y="1065"/>
                  <a:pt x="3572" y="1065"/>
                </a:cubicBezTo>
                <a:cubicBezTo>
                  <a:pt x="3572" y="1082"/>
                  <a:pt x="3572" y="1082"/>
                  <a:pt x="3572" y="1082"/>
                </a:cubicBezTo>
                <a:cubicBezTo>
                  <a:pt x="3589" y="1082"/>
                  <a:pt x="3589" y="1082"/>
                  <a:pt x="3589" y="1082"/>
                </a:cubicBezTo>
                <a:lnTo>
                  <a:pt x="3589" y="1065"/>
                </a:lnTo>
                <a:close/>
                <a:moveTo>
                  <a:pt x="3624" y="1065"/>
                </a:moveTo>
                <a:cubicBezTo>
                  <a:pt x="3606" y="1065"/>
                  <a:pt x="3606" y="1065"/>
                  <a:pt x="3606" y="1065"/>
                </a:cubicBezTo>
                <a:cubicBezTo>
                  <a:pt x="3606" y="1082"/>
                  <a:pt x="3606" y="1082"/>
                  <a:pt x="3606" y="1082"/>
                </a:cubicBezTo>
                <a:cubicBezTo>
                  <a:pt x="3624" y="1082"/>
                  <a:pt x="3624" y="1082"/>
                  <a:pt x="3624" y="1082"/>
                </a:cubicBezTo>
                <a:lnTo>
                  <a:pt x="3624" y="1065"/>
                </a:lnTo>
                <a:close/>
                <a:moveTo>
                  <a:pt x="3658" y="1065"/>
                </a:moveTo>
                <a:cubicBezTo>
                  <a:pt x="3641" y="1065"/>
                  <a:pt x="3641" y="1065"/>
                  <a:pt x="3641" y="1065"/>
                </a:cubicBezTo>
                <a:cubicBezTo>
                  <a:pt x="3641" y="1082"/>
                  <a:pt x="3641" y="1082"/>
                  <a:pt x="3641" y="1082"/>
                </a:cubicBezTo>
                <a:cubicBezTo>
                  <a:pt x="3658" y="1082"/>
                  <a:pt x="3658" y="1082"/>
                  <a:pt x="3658" y="1082"/>
                </a:cubicBezTo>
                <a:lnTo>
                  <a:pt x="3658" y="1065"/>
                </a:lnTo>
                <a:close/>
                <a:moveTo>
                  <a:pt x="3692" y="1065"/>
                </a:moveTo>
                <a:cubicBezTo>
                  <a:pt x="3675" y="1065"/>
                  <a:pt x="3675" y="1065"/>
                  <a:pt x="3675" y="1065"/>
                </a:cubicBezTo>
                <a:cubicBezTo>
                  <a:pt x="3675" y="1082"/>
                  <a:pt x="3675" y="1082"/>
                  <a:pt x="3675" y="1082"/>
                </a:cubicBezTo>
                <a:cubicBezTo>
                  <a:pt x="3692" y="1082"/>
                  <a:pt x="3692" y="1082"/>
                  <a:pt x="3692" y="1082"/>
                </a:cubicBezTo>
                <a:lnTo>
                  <a:pt x="3692" y="1065"/>
                </a:lnTo>
                <a:close/>
                <a:moveTo>
                  <a:pt x="3727" y="1065"/>
                </a:moveTo>
                <a:cubicBezTo>
                  <a:pt x="3709" y="1065"/>
                  <a:pt x="3709" y="1065"/>
                  <a:pt x="3709" y="1065"/>
                </a:cubicBezTo>
                <a:cubicBezTo>
                  <a:pt x="3709" y="1082"/>
                  <a:pt x="3709" y="1082"/>
                  <a:pt x="3709" y="1082"/>
                </a:cubicBezTo>
                <a:cubicBezTo>
                  <a:pt x="3727" y="1082"/>
                  <a:pt x="3727" y="1082"/>
                  <a:pt x="3727" y="1082"/>
                </a:cubicBezTo>
                <a:lnTo>
                  <a:pt x="3727" y="1065"/>
                </a:lnTo>
                <a:close/>
                <a:moveTo>
                  <a:pt x="3520" y="1099"/>
                </a:moveTo>
                <a:cubicBezTo>
                  <a:pt x="3503" y="1099"/>
                  <a:pt x="3503" y="1099"/>
                  <a:pt x="3503" y="1099"/>
                </a:cubicBezTo>
                <a:cubicBezTo>
                  <a:pt x="3503" y="1116"/>
                  <a:pt x="3503" y="1116"/>
                  <a:pt x="3503" y="1116"/>
                </a:cubicBezTo>
                <a:cubicBezTo>
                  <a:pt x="3520" y="1116"/>
                  <a:pt x="3520" y="1116"/>
                  <a:pt x="3520" y="1116"/>
                </a:cubicBezTo>
                <a:lnTo>
                  <a:pt x="3520" y="1099"/>
                </a:lnTo>
                <a:close/>
                <a:moveTo>
                  <a:pt x="3555" y="1099"/>
                </a:moveTo>
                <a:cubicBezTo>
                  <a:pt x="3538" y="1099"/>
                  <a:pt x="3538" y="1099"/>
                  <a:pt x="3538" y="1099"/>
                </a:cubicBezTo>
                <a:cubicBezTo>
                  <a:pt x="3538" y="1116"/>
                  <a:pt x="3538" y="1116"/>
                  <a:pt x="3538" y="1116"/>
                </a:cubicBezTo>
                <a:cubicBezTo>
                  <a:pt x="3555" y="1116"/>
                  <a:pt x="3555" y="1116"/>
                  <a:pt x="3555" y="1116"/>
                </a:cubicBezTo>
                <a:lnTo>
                  <a:pt x="3555" y="1099"/>
                </a:lnTo>
                <a:close/>
                <a:moveTo>
                  <a:pt x="3589" y="1099"/>
                </a:moveTo>
                <a:cubicBezTo>
                  <a:pt x="3572" y="1099"/>
                  <a:pt x="3572" y="1099"/>
                  <a:pt x="3572" y="1099"/>
                </a:cubicBezTo>
                <a:cubicBezTo>
                  <a:pt x="3572" y="1116"/>
                  <a:pt x="3572" y="1116"/>
                  <a:pt x="3572" y="1116"/>
                </a:cubicBezTo>
                <a:cubicBezTo>
                  <a:pt x="3589" y="1116"/>
                  <a:pt x="3589" y="1116"/>
                  <a:pt x="3589" y="1116"/>
                </a:cubicBezTo>
                <a:lnTo>
                  <a:pt x="3589" y="1099"/>
                </a:lnTo>
                <a:close/>
                <a:moveTo>
                  <a:pt x="3624" y="1099"/>
                </a:moveTo>
                <a:cubicBezTo>
                  <a:pt x="3606" y="1099"/>
                  <a:pt x="3606" y="1099"/>
                  <a:pt x="3606" y="1099"/>
                </a:cubicBezTo>
                <a:cubicBezTo>
                  <a:pt x="3606" y="1116"/>
                  <a:pt x="3606" y="1116"/>
                  <a:pt x="3606" y="1116"/>
                </a:cubicBezTo>
                <a:cubicBezTo>
                  <a:pt x="3624" y="1116"/>
                  <a:pt x="3624" y="1116"/>
                  <a:pt x="3624" y="1116"/>
                </a:cubicBezTo>
                <a:lnTo>
                  <a:pt x="3624" y="1099"/>
                </a:lnTo>
                <a:close/>
                <a:moveTo>
                  <a:pt x="3658" y="1099"/>
                </a:moveTo>
                <a:cubicBezTo>
                  <a:pt x="3641" y="1099"/>
                  <a:pt x="3641" y="1099"/>
                  <a:pt x="3641" y="1099"/>
                </a:cubicBezTo>
                <a:cubicBezTo>
                  <a:pt x="3641" y="1116"/>
                  <a:pt x="3641" y="1116"/>
                  <a:pt x="3641" y="1116"/>
                </a:cubicBezTo>
                <a:cubicBezTo>
                  <a:pt x="3658" y="1116"/>
                  <a:pt x="3658" y="1116"/>
                  <a:pt x="3658" y="1116"/>
                </a:cubicBezTo>
                <a:lnTo>
                  <a:pt x="3658" y="1099"/>
                </a:lnTo>
                <a:close/>
                <a:moveTo>
                  <a:pt x="3692" y="1099"/>
                </a:moveTo>
                <a:cubicBezTo>
                  <a:pt x="3675" y="1099"/>
                  <a:pt x="3675" y="1099"/>
                  <a:pt x="3675" y="1099"/>
                </a:cubicBezTo>
                <a:cubicBezTo>
                  <a:pt x="3675" y="1116"/>
                  <a:pt x="3675" y="1116"/>
                  <a:pt x="3675" y="1116"/>
                </a:cubicBezTo>
                <a:cubicBezTo>
                  <a:pt x="3692" y="1116"/>
                  <a:pt x="3692" y="1116"/>
                  <a:pt x="3692" y="1116"/>
                </a:cubicBezTo>
                <a:lnTo>
                  <a:pt x="3692" y="1099"/>
                </a:lnTo>
                <a:close/>
                <a:moveTo>
                  <a:pt x="3520" y="1134"/>
                </a:moveTo>
                <a:cubicBezTo>
                  <a:pt x="3503" y="1134"/>
                  <a:pt x="3503" y="1134"/>
                  <a:pt x="3503" y="1134"/>
                </a:cubicBezTo>
                <a:cubicBezTo>
                  <a:pt x="3503" y="1151"/>
                  <a:pt x="3503" y="1151"/>
                  <a:pt x="3503" y="1151"/>
                </a:cubicBezTo>
                <a:cubicBezTo>
                  <a:pt x="3520" y="1151"/>
                  <a:pt x="3520" y="1151"/>
                  <a:pt x="3520" y="1151"/>
                </a:cubicBezTo>
                <a:lnTo>
                  <a:pt x="3520" y="1134"/>
                </a:lnTo>
                <a:close/>
                <a:moveTo>
                  <a:pt x="3555" y="1134"/>
                </a:moveTo>
                <a:cubicBezTo>
                  <a:pt x="3538" y="1134"/>
                  <a:pt x="3538" y="1134"/>
                  <a:pt x="3538" y="1134"/>
                </a:cubicBezTo>
                <a:cubicBezTo>
                  <a:pt x="3538" y="1151"/>
                  <a:pt x="3538" y="1151"/>
                  <a:pt x="3538" y="1151"/>
                </a:cubicBezTo>
                <a:cubicBezTo>
                  <a:pt x="3555" y="1151"/>
                  <a:pt x="3555" y="1151"/>
                  <a:pt x="3555" y="1151"/>
                </a:cubicBezTo>
                <a:lnTo>
                  <a:pt x="3555" y="1134"/>
                </a:lnTo>
                <a:close/>
                <a:moveTo>
                  <a:pt x="3589" y="1134"/>
                </a:moveTo>
                <a:cubicBezTo>
                  <a:pt x="3572" y="1134"/>
                  <a:pt x="3572" y="1134"/>
                  <a:pt x="3572" y="1134"/>
                </a:cubicBezTo>
                <a:cubicBezTo>
                  <a:pt x="3572" y="1151"/>
                  <a:pt x="3572" y="1151"/>
                  <a:pt x="3572" y="1151"/>
                </a:cubicBezTo>
                <a:cubicBezTo>
                  <a:pt x="3589" y="1151"/>
                  <a:pt x="3589" y="1151"/>
                  <a:pt x="3589" y="1151"/>
                </a:cubicBezTo>
                <a:lnTo>
                  <a:pt x="3589" y="1134"/>
                </a:lnTo>
                <a:close/>
                <a:moveTo>
                  <a:pt x="3624" y="1134"/>
                </a:moveTo>
                <a:cubicBezTo>
                  <a:pt x="3606" y="1134"/>
                  <a:pt x="3606" y="1134"/>
                  <a:pt x="3606" y="1134"/>
                </a:cubicBezTo>
                <a:cubicBezTo>
                  <a:pt x="3606" y="1151"/>
                  <a:pt x="3606" y="1151"/>
                  <a:pt x="3606" y="1151"/>
                </a:cubicBezTo>
                <a:cubicBezTo>
                  <a:pt x="3624" y="1151"/>
                  <a:pt x="3624" y="1151"/>
                  <a:pt x="3624" y="1151"/>
                </a:cubicBezTo>
                <a:lnTo>
                  <a:pt x="3624" y="1134"/>
                </a:lnTo>
                <a:close/>
                <a:moveTo>
                  <a:pt x="3658" y="1134"/>
                </a:moveTo>
                <a:cubicBezTo>
                  <a:pt x="3641" y="1134"/>
                  <a:pt x="3641" y="1134"/>
                  <a:pt x="3641" y="1134"/>
                </a:cubicBezTo>
                <a:cubicBezTo>
                  <a:pt x="3641" y="1151"/>
                  <a:pt x="3641" y="1151"/>
                  <a:pt x="3641" y="1151"/>
                </a:cubicBezTo>
                <a:cubicBezTo>
                  <a:pt x="3658" y="1151"/>
                  <a:pt x="3658" y="1151"/>
                  <a:pt x="3658" y="1151"/>
                </a:cubicBezTo>
                <a:lnTo>
                  <a:pt x="3658" y="1134"/>
                </a:lnTo>
                <a:close/>
                <a:moveTo>
                  <a:pt x="3520" y="1168"/>
                </a:moveTo>
                <a:cubicBezTo>
                  <a:pt x="3503" y="1168"/>
                  <a:pt x="3503" y="1168"/>
                  <a:pt x="3503" y="1168"/>
                </a:cubicBezTo>
                <a:cubicBezTo>
                  <a:pt x="3503" y="1185"/>
                  <a:pt x="3503" y="1185"/>
                  <a:pt x="3503" y="1185"/>
                </a:cubicBezTo>
                <a:cubicBezTo>
                  <a:pt x="3520" y="1185"/>
                  <a:pt x="3520" y="1185"/>
                  <a:pt x="3520" y="1185"/>
                </a:cubicBezTo>
                <a:lnTo>
                  <a:pt x="3520" y="1168"/>
                </a:lnTo>
                <a:close/>
                <a:moveTo>
                  <a:pt x="3520" y="1202"/>
                </a:moveTo>
                <a:cubicBezTo>
                  <a:pt x="3503" y="1202"/>
                  <a:pt x="3503" y="1202"/>
                  <a:pt x="3503" y="1202"/>
                </a:cubicBezTo>
                <a:cubicBezTo>
                  <a:pt x="3503" y="1220"/>
                  <a:pt x="3503" y="1220"/>
                  <a:pt x="3503" y="1220"/>
                </a:cubicBezTo>
                <a:cubicBezTo>
                  <a:pt x="3520" y="1220"/>
                  <a:pt x="3520" y="1220"/>
                  <a:pt x="3520" y="1220"/>
                </a:cubicBezTo>
                <a:lnTo>
                  <a:pt x="3520" y="1202"/>
                </a:lnTo>
                <a:close/>
                <a:moveTo>
                  <a:pt x="3589" y="1202"/>
                </a:moveTo>
                <a:cubicBezTo>
                  <a:pt x="3575" y="1202"/>
                  <a:pt x="3575" y="1202"/>
                  <a:pt x="3575" y="1202"/>
                </a:cubicBezTo>
                <a:cubicBezTo>
                  <a:pt x="3575" y="1203"/>
                  <a:pt x="3575" y="1203"/>
                  <a:pt x="3574" y="1203"/>
                </a:cubicBezTo>
                <a:cubicBezTo>
                  <a:pt x="3573" y="1203"/>
                  <a:pt x="3573" y="1203"/>
                  <a:pt x="3572" y="1203"/>
                </a:cubicBezTo>
                <a:cubicBezTo>
                  <a:pt x="3572" y="1220"/>
                  <a:pt x="3572" y="1220"/>
                  <a:pt x="3572" y="1220"/>
                </a:cubicBezTo>
                <a:cubicBezTo>
                  <a:pt x="3589" y="1220"/>
                  <a:pt x="3589" y="1220"/>
                  <a:pt x="3589" y="1220"/>
                </a:cubicBezTo>
                <a:lnTo>
                  <a:pt x="3589" y="1202"/>
                </a:lnTo>
                <a:close/>
                <a:moveTo>
                  <a:pt x="3520" y="1237"/>
                </a:moveTo>
                <a:cubicBezTo>
                  <a:pt x="3503" y="1237"/>
                  <a:pt x="3503" y="1237"/>
                  <a:pt x="3503" y="1237"/>
                </a:cubicBezTo>
                <a:cubicBezTo>
                  <a:pt x="3503" y="1254"/>
                  <a:pt x="3503" y="1254"/>
                  <a:pt x="3503" y="1254"/>
                </a:cubicBezTo>
                <a:cubicBezTo>
                  <a:pt x="3520" y="1254"/>
                  <a:pt x="3520" y="1254"/>
                  <a:pt x="3520" y="1254"/>
                </a:cubicBezTo>
                <a:lnTo>
                  <a:pt x="3520" y="1237"/>
                </a:lnTo>
                <a:close/>
                <a:moveTo>
                  <a:pt x="3520" y="1271"/>
                </a:moveTo>
                <a:cubicBezTo>
                  <a:pt x="3503" y="1271"/>
                  <a:pt x="3503" y="1271"/>
                  <a:pt x="3503" y="1271"/>
                </a:cubicBezTo>
                <a:cubicBezTo>
                  <a:pt x="3503" y="1288"/>
                  <a:pt x="3503" y="1288"/>
                  <a:pt x="3503" y="1288"/>
                </a:cubicBezTo>
                <a:cubicBezTo>
                  <a:pt x="3520" y="1288"/>
                  <a:pt x="3520" y="1288"/>
                  <a:pt x="3520" y="1288"/>
                </a:cubicBezTo>
                <a:lnTo>
                  <a:pt x="3520" y="1271"/>
                </a:lnTo>
                <a:close/>
                <a:moveTo>
                  <a:pt x="3555" y="1271"/>
                </a:moveTo>
                <a:cubicBezTo>
                  <a:pt x="3538" y="1271"/>
                  <a:pt x="3538" y="1271"/>
                  <a:pt x="3538" y="1271"/>
                </a:cubicBezTo>
                <a:cubicBezTo>
                  <a:pt x="3538" y="1288"/>
                  <a:pt x="3538" y="1288"/>
                  <a:pt x="3538" y="1288"/>
                </a:cubicBezTo>
                <a:cubicBezTo>
                  <a:pt x="3555" y="1288"/>
                  <a:pt x="3555" y="1288"/>
                  <a:pt x="3555" y="1288"/>
                </a:cubicBezTo>
                <a:lnTo>
                  <a:pt x="3555" y="1271"/>
                </a:lnTo>
                <a:close/>
                <a:moveTo>
                  <a:pt x="3520" y="1305"/>
                </a:moveTo>
                <a:cubicBezTo>
                  <a:pt x="3503" y="1305"/>
                  <a:pt x="3503" y="1305"/>
                  <a:pt x="3503" y="1305"/>
                </a:cubicBezTo>
                <a:cubicBezTo>
                  <a:pt x="3503" y="1323"/>
                  <a:pt x="3503" y="1323"/>
                  <a:pt x="3503" y="1323"/>
                </a:cubicBezTo>
                <a:cubicBezTo>
                  <a:pt x="3520" y="1323"/>
                  <a:pt x="3520" y="1323"/>
                  <a:pt x="3520" y="1323"/>
                </a:cubicBezTo>
                <a:lnTo>
                  <a:pt x="3520" y="1305"/>
                </a:lnTo>
                <a:close/>
                <a:moveTo>
                  <a:pt x="3555" y="1305"/>
                </a:moveTo>
                <a:cubicBezTo>
                  <a:pt x="3538" y="1305"/>
                  <a:pt x="3538" y="1305"/>
                  <a:pt x="3538" y="1305"/>
                </a:cubicBezTo>
                <a:cubicBezTo>
                  <a:pt x="3538" y="1323"/>
                  <a:pt x="3538" y="1323"/>
                  <a:pt x="3538" y="1323"/>
                </a:cubicBezTo>
                <a:cubicBezTo>
                  <a:pt x="3555" y="1323"/>
                  <a:pt x="3555" y="1323"/>
                  <a:pt x="3555" y="1323"/>
                </a:cubicBezTo>
                <a:lnTo>
                  <a:pt x="3555" y="1305"/>
                </a:lnTo>
                <a:close/>
                <a:moveTo>
                  <a:pt x="3641" y="1426"/>
                </a:moveTo>
                <a:cubicBezTo>
                  <a:pt x="3658" y="1426"/>
                  <a:pt x="3658" y="1426"/>
                  <a:pt x="3658" y="1426"/>
                </a:cubicBezTo>
                <a:cubicBezTo>
                  <a:pt x="3658" y="1408"/>
                  <a:pt x="3658" y="1408"/>
                  <a:pt x="3658" y="1408"/>
                </a:cubicBezTo>
                <a:cubicBezTo>
                  <a:pt x="3641" y="1408"/>
                  <a:pt x="3641" y="1408"/>
                  <a:pt x="3641" y="1408"/>
                </a:cubicBezTo>
                <a:lnTo>
                  <a:pt x="3641" y="1426"/>
                </a:lnTo>
                <a:close/>
                <a:moveTo>
                  <a:pt x="3624" y="1443"/>
                </a:moveTo>
                <a:cubicBezTo>
                  <a:pt x="3606" y="1443"/>
                  <a:pt x="3606" y="1443"/>
                  <a:pt x="3606" y="1443"/>
                </a:cubicBezTo>
                <a:cubicBezTo>
                  <a:pt x="3606" y="1460"/>
                  <a:pt x="3606" y="1460"/>
                  <a:pt x="3606" y="1460"/>
                </a:cubicBezTo>
                <a:cubicBezTo>
                  <a:pt x="3624" y="1460"/>
                  <a:pt x="3624" y="1460"/>
                  <a:pt x="3624" y="1460"/>
                </a:cubicBezTo>
                <a:lnTo>
                  <a:pt x="3624" y="1443"/>
                </a:lnTo>
                <a:close/>
                <a:moveTo>
                  <a:pt x="3641" y="1460"/>
                </a:moveTo>
                <a:cubicBezTo>
                  <a:pt x="3658" y="1460"/>
                  <a:pt x="3658" y="1460"/>
                  <a:pt x="3658" y="1460"/>
                </a:cubicBezTo>
                <a:cubicBezTo>
                  <a:pt x="3658" y="1443"/>
                  <a:pt x="3658" y="1443"/>
                  <a:pt x="3658" y="1443"/>
                </a:cubicBezTo>
                <a:cubicBezTo>
                  <a:pt x="3641" y="1443"/>
                  <a:pt x="3641" y="1443"/>
                  <a:pt x="3641" y="1443"/>
                </a:cubicBezTo>
                <a:lnTo>
                  <a:pt x="3641" y="1460"/>
                </a:lnTo>
                <a:close/>
                <a:moveTo>
                  <a:pt x="3624" y="1477"/>
                </a:moveTo>
                <a:cubicBezTo>
                  <a:pt x="3606" y="1477"/>
                  <a:pt x="3606" y="1477"/>
                  <a:pt x="3606" y="1477"/>
                </a:cubicBezTo>
                <a:cubicBezTo>
                  <a:pt x="3606" y="1494"/>
                  <a:pt x="3606" y="1494"/>
                  <a:pt x="3606" y="1494"/>
                </a:cubicBezTo>
                <a:cubicBezTo>
                  <a:pt x="3624" y="1494"/>
                  <a:pt x="3624" y="1494"/>
                  <a:pt x="3624" y="1494"/>
                </a:cubicBezTo>
                <a:lnTo>
                  <a:pt x="3624" y="1477"/>
                </a:lnTo>
                <a:close/>
                <a:moveTo>
                  <a:pt x="3641" y="1494"/>
                </a:moveTo>
                <a:cubicBezTo>
                  <a:pt x="3658" y="1494"/>
                  <a:pt x="3658" y="1494"/>
                  <a:pt x="3658" y="1494"/>
                </a:cubicBezTo>
                <a:cubicBezTo>
                  <a:pt x="3658" y="1477"/>
                  <a:pt x="3658" y="1477"/>
                  <a:pt x="3658" y="1477"/>
                </a:cubicBezTo>
                <a:cubicBezTo>
                  <a:pt x="3641" y="1477"/>
                  <a:pt x="3641" y="1477"/>
                  <a:pt x="3641" y="1477"/>
                </a:cubicBezTo>
                <a:lnTo>
                  <a:pt x="3641" y="1494"/>
                </a:lnTo>
                <a:close/>
                <a:moveTo>
                  <a:pt x="3727" y="1477"/>
                </a:moveTo>
                <a:cubicBezTo>
                  <a:pt x="3709" y="1477"/>
                  <a:pt x="3709" y="1477"/>
                  <a:pt x="3709" y="1477"/>
                </a:cubicBezTo>
                <a:cubicBezTo>
                  <a:pt x="3709" y="1494"/>
                  <a:pt x="3709" y="1494"/>
                  <a:pt x="3709" y="1494"/>
                </a:cubicBezTo>
                <a:cubicBezTo>
                  <a:pt x="3727" y="1494"/>
                  <a:pt x="3727" y="1494"/>
                  <a:pt x="3727" y="1494"/>
                </a:cubicBezTo>
                <a:lnTo>
                  <a:pt x="3727" y="1477"/>
                </a:lnTo>
                <a:close/>
                <a:moveTo>
                  <a:pt x="3503" y="1529"/>
                </a:moveTo>
                <a:cubicBezTo>
                  <a:pt x="3520" y="1529"/>
                  <a:pt x="3520" y="1529"/>
                  <a:pt x="3520" y="1529"/>
                </a:cubicBezTo>
                <a:cubicBezTo>
                  <a:pt x="3520" y="1511"/>
                  <a:pt x="3520" y="1511"/>
                  <a:pt x="3520" y="1511"/>
                </a:cubicBezTo>
                <a:cubicBezTo>
                  <a:pt x="3503" y="1511"/>
                  <a:pt x="3503" y="1511"/>
                  <a:pt x="3503" y="1511"/>
                </a:cubicBezTo>
                <a:lnTo>
                  <a:pt x="3503" y="1529"/>
                </a:lnTo>
                <a:close/>
                <a:moveTo>
                  <a:pt x="3486" y="206"/>
                </a:moveTo>
                <a:cubicBezTo>
                  <a:pt x="3469" y="206"/>
                  <a:pt x="3469" y="206"/>
                  <a:pt x="3469" y="206"/>
                </a:cubicBezTo>
                <a:cubicBezTo>
                  <a:pt x="3469" y="224"/>
                  <a:pt x="3469" y="224"/>
                  <a:pt x="3469" y="224"/>
                </a:cubicBezTo>
                <a:cubicBezTo>
                  <a:pt x="3486" y="224"/>
                  <a:pt x="3486" y="224"/>
                  <a:pt x="3486" y="224"/>
                </a:cubicBezTo>
                <a:lnTo>
                  <a:pt x="3486" y="206"/>
                </a:lnTo>
                <a:close/>
                <a:moveTo>
                  <a:pt x="3314" y="241"/>
                </a:moveTo>
                <a:cubicBezTo>
                  <a:pt x="3297" y="241"/>
                  <a:pt x="3297" y="241"/>
                  <a:pt x="3297" y="241"/>
                </a:cubicBezTo>
                <a:cubicBezTo>
                  <a:pt x="3297" y="258"/>
                  <a:pt x="3297" y="258"/>
                  <a:pt x="3297" y="258"/>
                </a:cubicBezTo>
                <a:cubicBezTo>
                  <a:pt x="3314" y="258"/>
                  <a:pt x="3314" y="258"/>
                  <a:pt x="3314" y="258"/>
                </a:cubicBezTo>
                <a:lnTo>
                  <a:pt x="3314" y="241"/>
                </a:lnTo>
                <a:close/>
                <a:moveTo>
                  <a:pt x="3349" y="241"/>
                </a:moveTo>
                <a:cubicBezTo>
                  <a:pt x="3332" y="241"/>
                  <a:pt x="3332" y="241"/>
                  <a:pt x="3332" y="241"/>
                </a:cubicBezTo>
                <a:cubicBezTo>
                  <a:pt x="3332" y="258"/>
                  <a:pt x="3332" y="258"/>
                  <a:pt x="3332" y="258"/>
                </a:cubicBezTo>
                <a:cubicBezTo>
                  <a:pt x="3349" y="258"/>
                  <a:pt x="3349" y="258"/>
                  <a:pt x="3349" y="258"/>
                </a:cubicBezTo>
                <a:lnTo>
                  <a:pt x="3349" y="241"/>
                </a:lnTo>
                <a:close/>
                <a:moveTo>
                  <a:pt x="3383" y="241"/>
                </a:moveTo>
                <a:cubicBezTo>
                  <a:pt x="3366" y="241"/>
                  <a:pt x="3366" y="241"/>
                  <a:pt x="3366" y="241"/>
                </a:cubicBezTo>
                <a:cubicBezTo>
                  <a:pt x="3366" y="258"/>
                  <a:pt x="3366" y="258"/>
                  <a:pt x="3366" y="258"/>
                </a:cubicBezTo>
                <a:cubicBezTo>
                  <a:pt x="3383" y="258"/>
                  <a:pt x="3383" y="258"/>
                  <a:pt x="3383" y="258"/>
                </a:cubicBezTo>
                <a:lnTo>
                  <a:pt x="3383" y="241"/>
                </a:lnTo>
                <a:close/>
                <a:moveTo>
                  <a:pt x="3417" y="241"/>
                </a:moveTo>
                <a:cubicBezTo>
                  <a:pt x="3400" y="241"/>
                  <a:pt x="3400" y="241"/>
                  <a:pt x="3400" y="241"/>
                </a:cubicBezTo>
                <a:cubicBezTo>
                  <a:pt x="3400" y="258"/>
                  <a:pt x="3400" y="258"/>
                  <a:pt x="3400" y="258"/>
                </a:cubicBezTo>
                <a:cubicBezTo>
                  <a:pt x="3417" y="258"/>
                  <a:pt x="3417" y="258"/>
                  <a:pt x="3417" y="258"/>
                </a:cubicBezTo>
                <a:lnTo>
                  <a:pt x="3417" y="241"/>
                </a:lnTo>
                <a:close/>
                <a:moveTo>
                  <a:pt x="3452" y="241"/>
                </a:moveTo>
                <a:cubicBezTo>
                  <a:pt x="3435" y="241"/>
                  <a:pt x="3435" y="241"/>
                  <a:pt x="3435" y="241"/>
                </a:cubicBezTo>
                <a:cubicBezTo>
                  <a:pt x="3435" y="258"/>
                  <a:pt x="3435" y="258"/>
                  <a:pt x="3435" y="258"/>
                </a:cubicBezTo>
                <a:cubicBezTo>
                  <a:pt x="3452" y="258"/>
                  <a:pt x="3452" y="258"/>
                  <a:pt x="3452" y="258"/>
                </a:cubicBezTo>
                <a:lnTo>
                  <a:pt x="3452" y="241"/>
                </a:lnTo>
                <a:close/>
                <a:moveTo>
                  <a:pt x="3486" y="241"/>
                </a:moveTo>
                <a:cubicBezTo>
                  <a:pt x="3469" y="241"/>
                  <a:pt x="3469" y="241"/>
                  <a:pt x="3469" y="241"/>
                </a:cubicBezTo>
                <a:cubicBezTo>
                  <a:pt x="3469" y="258"/>
                  <a:pt x="3469" y="258"/>
                  <a:pt x="3469" y="258"/>
                </a:cubicBezTo>
                <a:cubicBezTo>
                  <a:pt x="3486" y="258"/>
                  <a:pt x="3486" y="258"/>
                  <a:pt x="3486" y="258"/>
                </a:cubicBezTo>
                <a:lnTo>
                  <a:pt x="3486" y="241"/>
                </a:lnTo>
                <a:close/>
                <a:moveTo>
                  <a:pt x="3314" y="275"/>
                </a:moveTo>
                <a:cubicBezTo>
                  <a:pt x="3297" y="275"/>
                  <a:pt x="3297" y="275"/>
                  <a:pt x="3297" y="275"/>
                </a:cubicBezTo>
                <a:cubicBezTo>
                  <a:pt x="3297" y="292"/>
                  <a:pt x="3297" y="292"/>
                  <a:pt x="3297" y="292"/>
                </a:cubicBezTo>
                <a:cubicBezTo>
                  <a:pt x="3314" y="292"/>
                  <a:pt x="3314" y="292"/>
                  <a:pt x="3314" y="292"/>
                </a:cubicBezTo>
                <a:lnTo>
                  <a:pt x="3314" y="275"/>
                </a:lnTo>
                <a:close/>
                <a:moveTo>
                  <a:pt x="3349" y="275"/>
                </a:moveTo>
                <a:cubicBezTo>
                  <a:pt x="3332" y="275"/>
                  <a:pt x="3332" y="275"/>
                  <a:pt x="3332" y="275"/>
                </a:cubicBezTo>
                <a:cubicBezTo>
                  <a:pt x="3332" y="292"/>
                  <a:pt x="3332" y="292"/>
                  <a:pt x="3332" y="292"/>
                </a:cubicBezTo>
                <a:cubicBezTo>
                  <a:pt x="3349" y="292"/>
                  <a:pt x="3349" y="292"/>
                  <a:pt x="3349" y="292"/>
                </a:cubicBezTo>
                <a:lnTo>
                  <a:pt x="3349" y="275"/>
                </a:lnTo>
                <a:close/>
                <a:moveTo>
                  <a:pt x="3383" y="275"/>
                </a:moveTo>
                <a:cubicBezTo>
                  <a:pt x="3366" y="275"/>
                  <a:pt x="3366" y="275"/>
                  <a:pt x="3366" y="275"/>
                </a:cubicBezTo>
                <a:cubicBezTo>
                  <a:pt x="3366" y="292"/>
                  <a:pt x="3366" y="292"/>
                  <a:pt x="3366" y="292"/>
                </a:cubicBezTo>
                <a:cubicBezTo>
                  <a:pt x="3383" y="292"/>
                  <a:pt x="3383" y="292"/>
                  <a:pt x="3383" y="292"/>
                </a:cubicBezTo>
                <a:lnTo>
                  <a:pt x="3383" y="275"/>
                </a:lnTo>
                <a:close/>
                <a:moveTo>
                  <a:pt x="3417" y="275"/>
                </a:moveTo>
                <a:cubicBezTo>
                  <a:pt x="3400" y="275"/>
                  <a:pt x="3400" y="275"/>
                  <a:pt x="3400" y="275"/>
                </a:cubicBezTo>
                <a:cubicBezTo>
                  <a:pt x="3400" y="292"/>
                  <a:pt x="3400" y="292"/>
                  <a:pt x="3400" y="292"/>
                </a:cubicBezTo>
                <a:cubicBezTo>
                  <a:pt x="3417" y="292"/>
                  <a:pt x="3417" y="292"/>
                  <a:pt x="3417" y="292"/>
                </a:cubicBezTo>
                <a:lnTo>
                  <a:pt x="3417" y="275"/>
                </a:lnTo>
                <a:close/>
                <a:moveTo>
                  <a:pt x="3452" y="275"/>
                </a:moveTo>
                <a:cubicBezTo>
                  <a:pt x="3435" y="275"/>
                  <a:pt x="3435" y="275"/>
                  <a:pt x="3435" y="275"/>
                </a:cubicBezTo>
                <a:cubicBezTo>
                  <a:pt x="3435" y="292"/>
                  <a:pt x="3435" y="292"/>
                  <a:pt x="3435" y="292"/>
                </a:cubicBezTo>
                <a:cubicBezTo>
                  <a:pt x="3452" y="292"/>
                  <a:pt x="3452" y="292"/>
                  <a:pt x="3452" y="292"/>
                </a:cubicBezTo>
                <a:lnTo>
                  <a:pt x="3452" y="275"/>
                </a:lnTo>
                <a:close/>
                <a:moveTo>
                  <a:pt x="3486" y="275"/>
                </a:moveTo>
                <a:cubicBezTo>
                  <a:pt x="3469" y="275"/>
                  <a:pt x="3469" y="275"/>
                  <a:pt x="3469" y="275"/>
                </a:cubicBezTo>
                <a:cubicBezTo>
                  <a:pt x="3469" y="292"/>
                  <a:pt x="3469" y="292"/>
                  <a:pt x="3469" y="292"/>
                </a:cubicBezTo>
                <a:cubicBezTo>
                  <a:pt x="3486" y="292"/>
                  <a:pt x="3486" y="292"/>
                  <a:pt x="3486" y="292"/>
                </a:cubicBezTo>
                <a:lnTo>
                  <a:pt x="3486" y="275"/>
                </a:lnTo>
                <a:close/>
                <a:moveTo>
                  <a:pt x="3280" y="309"/>
                </a:moveTo>
                <a:cubicBezTo>
                  <a:pt x="3263" y="309"/>
                  <a:pt x="3263" y="309"/>
                  <a:pt x="3263" y="309"/>
                </a:cubicBezTo>
                <a:cubicBezTo>
                  <a:pt x="3263" y="327"/>
                  <a:pt x="3263" y="327"/>
                  <a:pt x="3263" y="327"/>
                </a:cubicBezTo>
                <a:cubicBezTo>
                  <a:pt x="3280" y="327"/>
                  <a:pt x="3280" y="327"/>
                  <a:pt x="3280" y="327"/>
                </a:cubicBezTo>
                <a:lnTo>
                  <a:pt x="3280" y="309"/>
                </a:lnTo>
                <a:close/>
                <a:moveTo>
                  <a:pt x="3314" y="309"/>
                </a:moveTo>
                <a:cubicBezTo>
                  <a:pt x="3297" y="309"/>
                  <a:pt x="3297" y="309"/>
                  <a:pt x="3297" y="309"/>
                </a:cubicBezTo>
                <a:cubicBezTo>
                  <a:pt x="3297" y="327"/>
                  <a:pt x="3297" y="327"/>
                  <a:pt x="3297" y="327"/>
                </a:cubicBezTo>
                <a:cubicBezTo>
                  <a:pt x="3314" y="327"/>
                  <a:pt x="3314" y="327"/>
                  <a:pt x="3314" y="327"/>
                </a:cubicBezTo>
                <a:lnTo>
                  <a:pt x="3314" y="309"/>
                </a:lnTo>
                <a:close/>
                <a:moveTo>
                  <a:pt x="3349" y="309"/>
                </a:moveTo>
                <a:cubicBezTo>
                  <a:pt x="3332" y="309"/>
                  <a:pt x="3332" y="309"/>
                  <a:pt x="3332" y="309"/>
                </a:cubicBezTo>
                <a:cubicBezTo>
                  <a:pt x="3332" y="327"/>
                  <a:pt x="3332" y="327"/>
                  <a:pt x="3332" y="327"/>
                </a:cubicBezTo>
                <a:cubicBezTo>
                  <a:pt x="3349" y="327"/>
                  <a:pt x="3349" y="327"/>
                  <a:pt x="3349" y="327"/>
                </a:cubicBezTo>
                <a:lnTo>
                  <a:pt x="3349" y="309"/>
                </a:lnTo>
                <a:close/>
                <a:moveTo>
                  <a:pt x="3383" y="309"/>
                </a:moveTo>
                <a:cubicBezTo>
                  <a:pt x="3366" y="309"/>
                  <a:pt x="3366" y="309"/>
                  <a:pt x="3366" y="309"/>
                </a:cubicBezTo>
                <a:cubicBezTo>
                  <a:pt x="3366" y="327"/>
                  <a:pt x="3366" y="327"/>
                  <a:pt x="3366" y="327"/>
                </a:cubicBezTo>
                <a:cubicBezTo>
                  <a:pt x="3383" y="327"/>
                  <a:pt x="3383" y="327"/>
                  <a:pt x="3383" y="327"/>
                </a:cubicBezTo>
                <a:lnTo>
                  <a:pt x="3383" y="309"/>
                </a:lnTo>
                <a:close/>
                <a:moveTo>
                  <a:pt x="3417" y="309"/>
                </a:moveTo>
                <a:cubicBezTo>
                  <a:pt x="3400" y="309"/>
                  <a:pt x="3400" y="309"/>
                  <a:pt x="3400" y="309"/>
                </a:cubicBezTo>
                <a:cubicBezTo>
                  <a:pt x="3400" y="327"/>
                  <a:pt x="3400" y="327"/>
                  <a:pt x="3400" y="327"/>
                </a:cubicBezTo>
                <a:cubicBezTo>
                  <a:pt x="3417" y="327"/>
                  <a:pt x="3417" y="327"/>
                  <a:pt x="3417" y="327"/>
                </a:cubicBezTo>
                <a:lnTo>
                  <a:pt x="3417" y="309"/>
                </a:lnTo>
                <a:close/>
                <a:moveTo>
                  <a:pt x="3452" y="309"/>
                </a:moveTo>
                <a:cubicBezTo>
                  <a:pt x="3435" y="309"/>
                  <a:pt x="3435" y="309"/>
                  <a:pt x="3435" y="309"/>
                </a:cubicBezTo>
                <a:cubicBezTo>
                  <a:pt x="3435" y="327"/>
                  <a:pt x="3435" y="327"/>
                  <a:pt x="3435" y="327"/>
                </a:cubicBezTo>
                <a:cubicBezTo>
                  <a:pt x="3452" y="327"/>
                  <a:pt x="3452" y="327"/>
                  <a:pt x="3452" y="327"/>
                </a:cubicBezTo>
                <a:lnTo>
                  <a:pt x="3452" y="309"/>
                </a:lnTo>
                <a:close/>
                <a:moveTo>
                  <a:pt x="3486" y="309"/>
                </a:moveTo>
                <a:cubicBezTo>
                  <a:pt x="3469" y="309"/>
                  <a:pt x="3469" y="309"/>
                  <a:pt x="3469" y="309"/>
                </a:cubicBezTo>
                <a:cubicBezTo>
                  <a:pt x="3469" y="327"/>
                  <a:pt x="3469" y="327"/>
                  <a:pt x="3469" y="327"/>
                </a:cubicBezTo>
                <a:cubicBezTo>
                  <a:pt x="3486" y="327"/>
                  <a:pt x="3486" y="327"/>
                  <a:pt x="3486" y="327"/>
                </a:cubicBezTo>
                <a:lnTo>
                  <a:pt x="3486" y="309"/>
                </a:lnTo>
                <a:close/>
                <a:moveTo>
                  <a:pt x="3177" y="344"/>
                </a:moveTo>
                <a:cubicBezTo>
                  <a:pt x="3160" y="344"/>
                  <a:pt x="3160" y="344"/>
                  <a:pt x="3160" y="344"/>
                </a:cubicBezTo>
                <a:cubicBezTo>
                  <a:pt x="3160" y="361"/>
                  <a:pt x="3160" y="361"/>
                  <a:pt x="3160" y="361"/>
                </a:cubicBezTo>
                <a:cubicBezTo>
                  <a:pt x="3177" y="361"/>
                  <a:pt x="3177" y="361"/>
                  <a:pt x="3177" y="361"/>
                </a:cubicBezTo>
                <a:lnTo>
                  <a:pt x="3177" y="344"/>
                </a:lnTo>
                <a:close/>
                <a:moveTo>
                  <a:pt x="3211" y="344"/>
                </a:moveTo>
                <a:cubicBezTo>
                  <a:pt x="3194" y="344"/>
                  <a:pt x="3194" y="344"/>
                  <a:pt x="3194" y="344"/>
                </a:cubicBezTo>
                <a:cubicBezTo>
                  <a:pt x="3194" y="361"/>
                  <a:pt x="3194" y="361"/>
                  <a:pt x="3194" y="361"/>
                </a:cubicBezTo>
                <a:cubicBezTo>
                  <a:pt x="3211" y="361"/>
                  <a:pt x="3211" y="361"/>
                  <a:pt x="3211" y="361"/>
                </a:cubicBezTo>
                <a:lnTo>
                  <a:pt x="3211" y="344"/>
                </a:lnTo>
                <a:close/>
                <a:moveTo>
                  <a:pt x="3246" y="344"/>
                </a:moveTo>
                <a:cubicBezTo>
                  <a:pt x="3229" y="344"/>
                  <a:pt x="3229" y="344"/>
                  <a:pt x="3229" y="344"/>
                </a:cubicBezTo>
                <a:cubicBezTo>
                  <a:pt x="3229" y="361"/>
                  <a:pt x="3229" y="361"/>
                  <a:pt x="3229" y="361"/>
                </a:cubicBezTo>
                <a:cubicBezTo>
                  <a:pt x="3246" y="361"/>
                  <a:pt x="3246" y="361"/>
                  <a:pt x="3246" y="361"/>
                </a:cubicBezTo>
                <a:lnTo>
                  <a:pt x="3246" y="344"/>
                </a:lnTo>
                <a:close/>
                <a:moveTo>
                  <a:pt x="3280" y="344"/>
                </a:moveTo>
                <a:cubicBezTo>
                  <a:pt x="3263" y="344"/>
                  <a:pt x="3263" y="344"/>
                  <a:pt x="3263" y="344"/>
                </a:cubicBezTo>
                <a:cubicBezTo>
                  <a:pt x="3263" y="361"/>
                  <a:pt x="3263" y="361"/>
                  <a:pt x="3263" y="361"/>
                </a:cubicBezTo>
                <a:cubicBezTo>
                  <a:pt x="3280" y="361"/>
                  <a:pt x="3280" y="361"/>
                  <a:pt x="3280" y="361"/>
                </a:cubicBezTo>
                <a:lnTo>
                  <a:pt x="3280" y="344"/>
                </a:lnTo>
                <a:close/>
                <a:moveTo>
                  <a:pt x="3314" y="344"/>
                </a:moveTo>
                <a:cubicBezTo>
                  <a:pt x="3297" y="344"/>
                  <a:pt x="3297" y="344"/>
                  <a:pt x="3297" y="344"/>
                </a:cubicBezTo>
                <a:cubicBezTo>
                  <a:pt x="3297" y="361"/>
                  <a:pt x="3297" y="361"/>
                  <a:pt x="3297" y="361"/>
                </a:cubicBezTo>
                <a:cubicBezTo>
                  <a:pt x="3314" y="361"/>
                  <a:pt x="3314" y="361"/>
                  <a:pt x="3314" y="361"/>
                </a:cubicBezTo>
                <a:lnTo>
                  <a:pt x="3314" y="344"/>
                </a:lnTo>
                <a:close/>
                <a:moveTo>
                  <a:pt x="3349" y="344"/>
                </a:moveTo>
                <a:cubicBezTo>
                  <a:pt x="3332" y="344"/>
                  <a:pt x="3332" y="344"/>
                  <a:pt x="3332" y="344"/>
                </a:cubicBezTo>
                <a:cubicBezTo>
                  <a:pt x="3332" y="361"/>
                  <a:pt x="3332" y="361"/>
                  <a:pt x="3332" y="361"/>
                </a:cubicBezTo>
                <a:cubicBezTo>
                  <a:pt x="3349" y="361"/>
                  <a:pt x="3349" y="361"/>
                  <a:pt x="3349" y="361"/>
                </a:cubicBezTo>
                <a:lnTo>
                  <a:pt x="3349" y="344"/>
                </a:lnTo>
                <a:close/>
                <a:moveTo>
                  <a:pt x="3383" y="344"/>
                </a:moveTo>
                <a:cubicBezTo>
                  <a:pt x="3366" y="344"/>
                  <a:pt x="3366" y="344"/>
                  <a:pt x="3366" y="344"/>
                </a:cubicBezTo>
                <a:cubicBezTo>
                  <a:pt x="3366" y="361"/>
                  <a:pt x="3366" y="361"/>
                  <a:pt x="3366" y="361"/>
                </a:cubicBezTo>
                <a:cubicBezTo>
                  <a:pt x="3383" y="361"/>
                  <a:pt x="3383" y="361"/>
                  <a:pt x="3383" y="361"/>
                </a:cubicBezTo>
                <a:lnTo>
                  <a:pt x="3383" y="344"/>
                </a:lnTo>
                <a:close/>
                <a:moveTo>
                  <a:pt x="3417" y="344"/>
                </a:moveTo>
                <a:cubicBezTo>
                  <a:pt x="3400" y="344"/>
                  <a:pt x="3400" y="344"/>
                  <a:pt x="3400" y="344"/>
                </a:cubicBezTo>
                <a:cubicBezTo>
                  <a:pt x="3400" y="361"/>
                  <a:pt x="3400" y="361"/>
                  <a:pt x="3400" y="361"/>
                </a:cubicBezTo>
                <a:cubicBezTo>
                  <a:pt x="3417" y="361"/>
                  <a:pt x="3417" y="361"/>
                  <a:pt x="3417" y="361"/>
                </a:cubicBezTo>
                <a:lnTo>
                  <a:pt x="3417" y="344"/>
                </a:lnTo>
                <a:close/>
                <a:moveTo>
                  <a:pt x="3452" y="344"/>
                </a:moveTo>
                <a:cubicBezTo>
                  <a:pt x="3435" y="344"/>
                  <a:pt x="3435" y="344"/>
                  <a:pt x="3435" y="344"/>
                </a:cubicBezTo>
                <a:cubicBezTo>
                  <a:pt x="3435" y="361"/>
                  <a:pt x="3435" y="361"/>
                  <a:pt x="3435" y="361"/>
                </a:cubicBezTo>
                <a:cubicBezTo>
                  <a:pt x="3452" y="361"/>
                  <a:pt x="3452" y="361"/>
                  <a:pt x="3452" y="361"/>
                </a:cubicBezTo>
                <a:lnTo>
                  <a:pt x="3452" y="344"/>
                </a:lnTo>
                <a:close/>
                <a:moveTo>
                  <a:pt x="3486" y="344"/>
                </a:moveTo>
                <a:cubicBezTo>
                  <a:pt x="3469" y="344"/>
                  <a:pt x="3469" y="344"/>
                  <a:pt x="3469" y="344"/>
                </a:cubicBezTo>
                <a:cubicBezTo>
                  <a:pt x="3469" y="361"/>
                  <a:pt x="3469" y="361"/>
                  <a:pt x="3469" y="361"/>
                </a:cubicBezTo>
                <a:cubicBezTo>
                  <a:pt x="3486" y="361"/>
                  <a:pt x="3486" y="361"/>
                  <a:pt x="3486" y="361"/>
                </a:cubicBezTo>
                <a:lnTo>
                  <a:pt x="3486" y="344"/>
                </a:lnTo>
                <a:close/>
                <a:moveTo>
                  <a:pt x="3211" y="378"/>
                </a:moveTo>
                <a:cubicBezTo>
                  <a:pt x="3194" y="378"/>
                  <a:pt x="3194" y="378"/>
                  <a:pt x="3194" y="378"/>
                </a:cubicBezTo>
                <a:cubicBezTo>
                  <a:pt x="3194" y="395"/>
                  <a:pt x="3194" y="395"/>
                  <a:pt x="3194" y="395"/>
                </a:cubicBezTo>
                <a:cubicBezTo>
                  <a:pt x="3211" y="395"/>
                  <a:pt x="3211" y="395"/>
                  <a:pt x="3211" y="395"/>
                </a:cubicBezTo>
                <a:lnTo>
                  <a:pt x="3211" y="378"/>
                </a:lnTo>
                <a:close/>
                <a:moveTo>
                  <a:pt x="3246" y="378"/>
                </a:moveTo>
                <a:cubicBezTo>
                  <a:pt x="3229" y="378"/>
                  <a:pt x="3229" y="378"/>
                  <a:pt x="3229" y="378"/>
                </a:cubicBezTo>
                <a:cubicBezTo>
                  <a:pt x="3229" y="395"/>
                  <a:pt x="3229" y="395"/>
                  <a:pt x="3229" y="395"/>
                </a:cubicBezTo>
                <a:cubicBezTo>
                  <a:pt x="3246" y="395"/>
                  <a:pt x="3246" y="395"/>
                  <a:pt x="3246" y="395"/>
                </a:cubicBezTo>
                <a:lnTo>
                  <a:pt x="3246" y="378"/>
                </a:lnTo>
                <a:close/>
                <a:moveTo>
                  <a:pt x="3280" y="378"/>
                </a:moveTo>
                <a:cubicBezTo>
                  <a:pt x="3263" y="378"/>
                  <a:pt x="3263" y="378"/>
                  <a:pt x="3263" y="378"/>
                </a:cubicBezTo>
                <a:cubicBezTo>
                  <a:pt x="3263" y="395"/>
                  <a:pt x="3263" y="395"/>
                  <a:pt x="3263" y="395"/>
                </a:cubicBezTo>
                <a:cubicBezTo>
                  <a:pt x="3280" y="395"/>
                  <a:pt x="3280" y="395"/>
                  <a:pt x="3280" y="395"/>
                </a:cubicBezTo>
                <a:lnTo>
                  <a:pt x="3280" y="378"/>
                </a:lnTo>
                <a:close/>
                <a:moveTo>
                  <a:pt x="3314" y="378"/>
                </a:moveTo>
                <a:cubicBezTo>
                  <a:pt x="3297" y="378"/>
                  <a:pt x="3297" y="378"/>
                  <a:pt x="3297" y="378"/>
                </a:cubicBezTo>
                <a:cubicBezTo>
                  <a:pt x="3297" y="395"/>
                  <a:pt x="3297" y="395"/>
                  <a:pt x="3297" y="395"/>
                </a:cubicBezTo>
                <a:cubicBezTo>
                  <a:pt x="3314" y="395"/>
                  <a:pt x="3314" y="395"/>
                  <a:pt x="3314" y="395"/>
                </a:cubicBezTo>
                <a:lnTo>
                  <a:pt x="3314" y="378"/>
                </a:lnTo>
                <a:close/>
                <a:moveTo>
                  <a:pt x="3349" y="378"/>
                </a:moveTo>
                <a:cubicBezTo>
                  <a:pt x="3332" y="378"/>
                  <a:pt x="3332" y="378"/>
                  <a:pt x="3332" y="378"/>
                </a:cubicBezTo>
                <a:cubicBezTo>
                  <a:pt x="3332" y="395"/>
                  <a:pt x="3332" y="395"/>
                  <a:pt x="3332" y="395"/>
                </a:cubicBezTo>
                <a:cubicBezTo>
                  <a:pt x="3349" y="395"/>
                  <a:pt x="3349" y="395"/>
                  <a:pt x="3349" y="395"/>
                </a:cubicBezTo>
                <a:lnTo>
                  <a:pt x="3349" y="378"/>
                </a:lnTo>
                <a:close/>
                <a:moveTo>
                  <a:pt x="3383" y="378"/>
                </a:moveTo>
                <a:cubicBezTo>
                  <a:pt x="3366" y="378"/>
                  <a:pt x="3366" y="378"/>
                  <a:pt x="3366" y="378"/>
                </a:cubicBezTo>
                <a:cubicBezTo>
                  <a:pt x="3366" y="395"/>
                  <a:pt x="3366" y="395"/>
                  <a:pt x="3366" y="395"/>
                </a:cubicBezTo>
                <a:cubicBezTo>
                  <a:pt x="3383" y="395"/>
                  <a:pt x="3383" y="395"/>
                  <a:pt x="3383" y="395"/>
                </a:cubicBezTo>
                <a:lnTo>
                  <a:pt x="3383" y="378"/>
                </a:lnTo>
                <a:close/>
                <a:moveTo>
                  <a:pt x="3417" y="378"/>
                </a:moveTo>
                <a:cubicBezTo>
                  <a:pt x="3400" y="378"/>
                  <a:pt x="3400" y="378"/>
                  <a:pt x="3400" y="378"/>
                </a:cubicBezTo>
                <a:cubicBezTo>
                  <a:pt x="3400" y="395"/>
                  <a:pt x="3400" y="395"/>
                  <a:pt x="3400" y="395"/>
                </a:cubicBezTo>
                <a:cubicBezTo>
                  <a:pt x="3417" y="395"/>
                  <a:pt x="3417" y="395"/>
                  <a:pt x="3417" y="395"/>
                </a:cubicBezTo>
                <a:lnTo>
                  <a:pt x="3417" y="378"/>
                </a:lnTo>
                <a:close/>
                <a:moveTo>
                  <a:pt x="3452" y="378"/>
                </a:moveTo>
                <a:cubicBezTo>
                  <a:pt x="3435" y="378"/>
                  <a:pt x="3435" y="378"/>
                  <a:pt x="3435" y="378"/>
                </a:cubicBezTo>
                <a:cubicBezTo>
                  <a:pt x="3435" y="395"/>
                  <a:pt x="3435" y="395"/>
                  <a:pt x="3435" y="395"/>
                </a:cubicBezTo>
                <a:cubicBezTo>
                  <a:pt x="3452" y="395"/>
                  <a:pt x="3452" y="395"/>
                  <a:pt x="3452" y="395"/>
                </a:cubicBezTo>
                <a:lnTo>
                  <a:pt x="3452" y="378"/>
                </a:lnTo>
                <a:close/>
                <a:moveTo>
                  <a:pt x="3486" y="378"/>
                </a:moveTo>
                <a:cubicBezTo>
                  <a:pt x="3469" y="378"/>
                  <a:pt x="3469" y="378"/>
                  <a:pt x="3469" y="378"/>
                </a:cubicBezTo>
                <a:cubicBezTo>
                  <a:pt x="3469" y="395"/>
                  <a:pt x="3469" y="395"/>
                  <a:pt x="3469" y="395"/>
                </a:cubicBezTo>
                <a:cubicBezTo>
                  <a:pt x="3486" y="395"/>
                  <a:pt x="3486" y="395"/>
                  <a:pt x="3486" y="395"/>
                </a:cubicBezTo>
                <a:lnTo>
                  <a:pt x="3486" y="378"/>
                </a:lnTo>
                <a:close/>
                <a:moveTo>
                  <a:pt x="3211" y="412"/>
                </a:moveTo>
                <a:cubicBezTo>
                  <a:pt x="3194" y="412"/>
                  <a:pt x="3194" y="412"/>
                  <a:pt x="3194" y="412"/>
                </a:cubicBezTo>
                <a:cubicBezTo>
                  <a:pt x="3194" y="430"/>
                  <a:pt x="3194" y="430"/>
                  <a:pt x="3194" y="430"/>
                </a:cubicBezTo>
                <a:cubicBezTo>
                  <a:pt x="3211" y="430"/>
                  <a:pt x="3211" y="430"/>
                  <a:pt x="3211" y="430"/>
                </a:cubicBezTo>
                <a:lnTo>
                  <a:pt x="3211" y="412"/>
                </a:lnTo>
                <a:close/>
                <a:moveTo>
                  <a:pt x="3246" y="412"/>
                </a:moveTo>
                <a:cubicBezTo>
                  <a:pt x="3229" y="412"/>
                  <a:pt x="3229" y="412"/>
                  <a:pt x="3229" y="412"/>
                </a:cubicBezTo>
                <a:cubicBezTo>
                  <a:pt x="3229" y="430"/>
                  <a:pt x="3229" y="430"/>
                  <a:pt x="3229" y="430"/>
                </a:cubicBezTo>
                <a:cubicBezTo>
                  <a:pt x="3246" y="430"/>
                  <a:pt x="3246" y="430"/>
                  <a:pt x="3246" y="430"/>
                </a:cubicBezTo>
                <a:lnTo>
                  <a:pt x="3246" y="412"/>
                </a:lnTo>
                <a:close/>
                <a:moveTo>
                  <a:pt x="3280" y="412"/>
                </a:moveTo>
                <a:cubicBezTo>
                  <a:pt x="3263" y="412"/>
                  <a:pt x="3263" y="412"/>
                  <a:pt x="3263" y="412"/>
                </a:cubicBezTo>
                <a:cubicBezTo>
                  <a:pt x="3263" y="430"/>
                  <a:pt x="3263" y="430"/>
                  <a:pt x="3263" y="430"/>
                </a:cubicBezTo>
                <a:cubicBezTo>
                  <a:pt x="3280" y="430"/>
                  <a:pt x="3280" y="430"/>
                  <a:pt x="3280" y="430"/>
                </a:cubicBezTo>
                <a:lnTo>
                  <a:pt x="3280" y="412"/>
                </a:lnTo>
                <a:close/>
                <a:moveTo>
                  <a:pt x="3314" y="412"/>
                </a:moveTo>
                <a:cubicBezTo>
                  <a:pt x="3297" y="412"/>
                  <a:pt x="3297" y="412"/>
                  <a:pt x="3297" y="412"/>
                </a:cubicBezTo>
                <a:cubicBezTo>
                  <a:pt x="3297" y="430"/>
                  <a:pt x="3297" y="430"/>
                  <a:pt x="3297" y="430"/>
                </a:cubicBezTo>
                <a:cubicBezTo>
                  <a:pt x="3314" y="430"/>
                  <a:pt x="3314" y="430"/>
                  <a:pt x="3314" y="430"/>
                </a:cubicBezTo>
                <a:lnTo>
                  <a:pt x="3314" y="412"/>
                </a:lnTo>
                <a:close/>
                <a:moveTo>
                  <a:pt x="3349" y="412"/>
                </a:moveTo>
                <a:cubicBezTo>
                  <a:pt x="3332" y="412"/>
                  <a:pt x="3332" y="412"/>
                  <a:pt x="3332" y="412"/>
                </a:cubicBezTo>
                <a:cubicBezTo>
                  <a:pt x="3332" y="430"/>
                  <a:pt x="3332" y="430"/>
                  <a:pt x="3332" y="430"/>
                </a:cubicBezTo>
                <a:cubicBezTo>
                  <a:pt x="3349" y="430"/>
                  <a:pt x="3349" y="430"/>
                  <a:pt x="3349" y="430"/>
                </a:cubicBezTo>
                <a:lnTo>
                  <a:pt x="3349" y="412"/>
                </a:lnTo>
                <a:close/>
                <a:moveTo>
                  <a:pt x="3383" y="412"/>
                </a:moveTo>
                <a:cubicBezTo>
                  <a:pt x="3366" y="412"/>
                  <a:pt x="3366" y="412"/>
                  <a:pt x="3366" y="412"/>
                </a:cubicBezTo>
                <a:cubicBezTo>
                  <a:pt x="3366" y="430"/>
                  <a:pt x="3366" y="430"/>
                  <a:pt x="3366" y="430"/>
                </a:cubicBezTo>
                <a:cubicBezTo>
                  <a:pt x="3383" y="430"/>
                  <a:pt x="3383" y="430"/>
                  <a:pt x="3383" y="430"/>
                </a:cubicBezTo>
                <a:lnTo>
                  <a:pt x="3383" y="412"/>
                </a:lnTo>
                <a:close/>
                <a:moveTo>
                  <a:pt x="3417" y="412"/>
                </a:moveTo>
                <a:cubicBezTo>
                  <a:pt x="3400" y="412"/>
                  <a:pt x="3400" y="412"/>
                  <a:pt x="3400" y="412"/>
                </a:cubicBezTo>
                <a:cubicBezTo>
                  <a:pt x="3400" y="430"/>
                  <a:pt x="3400" y="430"/>
                  <a:pt x="3400" y="430"/>
                </a:cubicBezTo>
                <a:cubicBezTo>
                  <a:pt x="3417" y="430"/>
                  <a:pt x="3417" y="430"/>
                  <a:pt x="3417" y="430"/>
                </a:cubicBezTo>
                <a:lnTo>
                  <a:pt x="3417" y="412"/>
                </a:lnTo>
                <a:close/>
                <a:moveTo>
                  <a:pt x="3452" y="412"/>
                </a:moveTo>
                <a:cubicBezTo>
                  <a:pt x="3435" y="412"/>
                  <a:pt x="3435" y="412"/>
                  <a:pt x="3435" y="412"/>
                </a:cubicBezTo>
                <a:cubicBezTo>
                  <a:pt x="3435" y="430"/>
                  <a:pt x="3435" y="430"/>
                  <a:pt x="3435" y="430"/>
                </a:cubicBezTo>
                <a:cubicBezTo>
                  <a:pt x="3452" y="430"/>
                  <a:pt x="3452" y="430"/>
                  <a:pt x="3452" y="430"/>
                </a:cubicBezTo>
                <a:lnTo>
                  <a:pt x="3452" y="412"/>
                </a:lnTo>
                <a:close/>
                <a:moveTo>
                  <a:pt x="3486" y="412"/>
                </a:moveTo>
                <a:cubicBezTo>
                  <a:pt x="3469" y="412"/>
                  <a:pt x="3469" y="412"/>
                  <a:pt x="3469" y="412"/>
                </a:cubicBezTo>
                <a:cubicBezTo>
                  <a:pt x="3469" y="430"/>
                  <a:pt x="3469" y="430"/>
                  <a:pt x="3469" y="430"/>
                </a:cubicBezTo>
                <a:cubicBezTo>
                  <a:pt x="3486" y="430"/>
                  <a:pt x="3486" y="430"/>
                  <a:pt x="3486" y="430"/>
                </a:cubicBezTo>
                <a:lnTo>
                  <a:pt x="3486" y="412"/>
                </a:lnTo>
                <a:close/>
                <a:moveTo>
                  <a:pt x="3177" y="447"/>
                </a:moveTo>
                <a:cubicBezTo>
                  <a:pt x="3160" y="447"/>
                  <a:pt x="3160" y="447"/>
                  <a:pt x="3160" y="447"/>
                </a:cubicBezTo>
                <a:cubicBezTo>
                  <a:pt x="3160" y="464"/>
                  <a:pt x="3160" y="464"/>
                  <a:pt x="3160" y="464"/>
                </a:cubicBezTo>
                <a:cubicBezTo>
                  <a:pt x="3177" y="464"/>
                  <a:pt x="3177" y="464"/>
                  <a:pt x="3177" y="464"/>
                </a:cubicBezTo>
                <a:lnTo>
                  <a:pt x="3177" y="447"/>
                </a:lnTo>
                <a:close/>
                <a:moveTo>
                  <a:pt x="3211" y="447"/>
                </a:moveTo>
                <a:cubicBezTo>
                  <a:pt x="3194" y="447"/>
                  <a:pt x="3194" y="447"/>
                  <a:pt x="3194" y="447"/>
                </a:cubicBezTo>
                <a:cubicBezTo>
                  <a:pt x="3194" y="464"/>
                  <a:pt x="3194" y="464"/>
                  <a:pt x="3194" y="464"/>
                </a:cubicBezTo>
                <a:cubicBezTo>
                  <a:pt x="3211" y="464"/>
                  <a:pt x="3211" y="464"/>
                  <a:pt x="3211" y="464"/>
                </a:cubicBezTo>
                <a:lnTo>
                  <a:pt x="3211" y="447"/>
                </a:lnTo>
                <a:close/>
                <a:moveTo>
                  <a:pt x="3246" y="447"/>
                </a:moveTo>
                <a:cubicBezTo>
                  <a:pt x="3229" y="447"/>
                  <a:pt x="3229" y="447"/>
                  <a:pt x="3229" y="447"/>
                </a:cubicBezTo>
                <a:cubicBezTo>
                  <a:pt x="3229" y="464"/>
                  <a:pt x="3229" y="464"/>
                  <a:pt x="3229" y="464"/>
                </a:cubicBezTo>
                <a:cubicBezTo>
                  <a:pt x="3246" y="464"/>
                  <a:pt x="3246" y="464"/>
                  <a:pt x="3246" y="464"/>
                </a:cubicBezTo>
                <a:lnTo>
                  <a:pt x="3246" y="447"/>
                </a:lnTo>
                <a:close/>
                <a:moveTo>
                  <a:pt x="3280" y="447"/>
                </a:moveTo>
                <a:cubicBezTo>
                  <a:pt x="3263" y="447"/>
                  <a:pt x="3263" y="447"/>
                  <a:pt x="3263" y="447"/>
                </a:cubicBezTo>
                <a:cubicBezTo>
                  <a:pt x="3263" y="464"/>
                  <a:pt x="3263" y="464"/>
                  <a:pt x="3263" y="464"/>
                </a:cubicBezTo>
                <a:cubicBezTo>
                  <a:pt x="3280" y="464"/>
                  <a:pt x="3280" y="464"/>
                  <a:pt x="3280" y="464"/>
                </a:cubicBezTo>
                <a:lnTo>
                  <a:pt x="3280" y="447"/>
                </a:lnTo>
                <a:close/>
                <a:moveTo>
                  <a:pt x="3314" y="447"/>
                </a:moveTo>
                <a:cubicBezTo>
                  <a:pt x="3297" y="447"/>
                  <a:pt x="3297" y="447"/>
                  <a:pt x="3297" y="447"/>
                </a:cubicBezTo>
                <a:cubicBezTo>
                  <a:pt x="3297" y="464"/>
                  <a:pt x="3297" y="464"/>
                  <a:pt x="3297" y="464"/>
                </a:cubicBezTo>
                <a:cubicBezTo>
                  <a:pt x="3314" y="464"/>
                  <a:pt x="3314" y="464"/>
                  <a:pt x="3314" y="464"/>
                </a:cubicBezTo>
                <a:lnTo>
                  <a:pt x="3314" y="447"/>
                </a:lnTo>
                <a:close/>
                <a:moveTo>
                  <a:pt x="3349" y="447"/>
                </a:moveTo>
                <a:cubicBezTo>
                  <a:pt x="3332" y="447"/>
                  <a:pt x="3332" y="447"/>
                  <a:pt x="3332" y="447"/>
                </a:cubicBezTo>
                <a:cubicBezTo>
                  <a:pt x="3332" y="464"/>
                  <a:pt x="3332" y="464"/>
                  <a:pt x="3332" y="464"/>
                </a:cubicBezTo>
                <a:cubicBezTo>
                  <a:pt x="3349" y="464"/>
                  <a:pt x="3349" y="464"/>
                  <a:pt x="3349" y="464"/>
                </a:cubicBezTo>
                <a:lnTo>
                  <a:pt x="3349" y="447"/>
                </a:lnTo>
                <a:close/>
                <a:moveTo>
                  <a:pt x="3383" y="447"/>
                </a:moveTo>
                <a:cubicBezTo>
                  <a:pt x="3366" y="447"/>
                  <a:pt x="3366" y="447"/>
                  <a:pt x="3366" y="447"/>
                </a:cubicBezTo>
                <a:cubicBezTo>
                  <a:pt x="3366" y="464"/>
                  <a:pt x="3366" y="464"/>
                  <a:pt x="3366" y="464"/>
                </a:cubicBezTo>
                <a:cubicBezTo>
                  <a:pt x="3383" y="464"/>
                  <a:pt x="3383" y="464"/>
                  <a:pt x="3383" y="464"/>
                </a:cubicBezTo>
                <a:lnTo>
                  <a:pt x="3383" y="447"/>
                </a:lnTo>
                <a:close/>
                <a:moveTo>
                  <a:pt x="3417" y="447"/>
                </a:moveTo>
                <a:cubicBezTo>
                  <a:pt x="3400" y="447"/>
                  <a:pt x="3400" y="447"/>
                  <a:pt x="3400" y="447"/>
                </a:cubicBezTo>
                <a:cubicBezTo>
                  <a:pt x="3400" y="464"/>
                  <a:pt x="3400" y="464"/>
                  <a:pt x="3400" y="464"/>
                </a:cubicBezTo>
                <a:cubicBezTo>
                  <a:pt x="3417" y="464"/>
                  <a:pt x="3417" y="464"/>
                  <a:pt x="3417" y="464"/>
                </a:cubicBezTo>
                <a:lnTo>
                  <a:pt x="3417" y="447"/>
                </a:lnTo>
                <a:close/>
                <a:moveTo>
                  <a:pt x="3452" y="447"/>
                </a:moveTo>
                <a:cubicBezTo>
                  <a:pt x="3435" y="447"/>
                  <a:pt x="3435" y="447"/>
                  <a:pt x="3435" y="447"/>
                </a:cubicBezTo>
                <a:cubicBezTo>
                  <a:pt x="3435" y="464"/>
                  <a:pt x="3435" y="464"/>
                  <a:pt x="3435" y="464"/>
                </a:cubicBezTo>
                <a:cubicBezTo>
                  <a:pt x="3452" y="464"/>
                  <a:pt x="3452" y="464"/>
                  <a:pt x="3452" y="464"/>
                </a:cubicBezTo>
                <a:lnTo>
                  <a:pt x="3452" y="447"/>
                </a:lnTo>
                <a:close/>
                <a:moveTo>
                  <a:pt x="3486" y="447"/>
                </a:moveTo>
                <a:cubicBezTo>
                  <a:pt x="3469" y="447"/>
                  <a:pt x="3469" y="447"/>
                  <a:pt x="3469" y="447"/>
                </a:cubicBezTo>
                <a:cubicBezTo>
                  <a:pt x="3469" y="464"/>
                  <a:pt x="3469" y="464"/>
                  <a:pt x="3469" y="464"/>
                </a:cubicBezTo>
                <a:cubicBezTo>
                  <a:pt x="3486" y="464"/>
                  <a:pt x="3486" y="464"/>
                  <a:pt x="3486" y="464"/>
                </a:cubicBezTo>
                <a:lnTo>
                  <a:pt x="3486" y="447"/>
                </a:lnTo>
                <a:close/>
                <a:moveTo>
                  <a:pt x="3177" y="481"/>
                </a:moveTo>
                <a:cubicBezTo>
                  <a:pt x="3160" y="481"/>
                  <a:pt x="3160" y="481"/>
                  <a:pt x="3160" y="481"/>
                </a:cubicBezTo>
                <a:cubicBezTo>
                  <a:pt x="3160" y="498"/>
                  <a:pt x="3160" y="498"/>
                  <a:pt x="3160" y="498"/>
                </a:cubicBezTo>
                <a:cubicBezTo>
                  <a:pt x="3177" y="498"/>
                  <a:pt x="3177" y="498"/>
                  <a:pt x="3177" y="498"/>
                </a:cubicBezTo>
                <a:lnTo>
                  <a:pt x="3177" y="481"/>
                </a:lnTo>
                <a:close/>
                <a:moveTo>
                  <a:pt x="3211" y="481"/>
                </a:moveTo>
                <a:cubicBezTo>
                  <a:pt x="3194" y="481"/>
                  <a:pt x="3194" y="481"/>
                  <a:pt x="3194" y="481"/>
                </a:cubicBezTo>
                <a:cubicBezTo>
                  <a:pt x="3194" y="498"/>
                  <a:pt x="3194" y="498"/>
                  <a:pt x="3194" y="498"/>
                </a:cubicBezTo>
                <a:cubicBezTo>
                  <a:pt x="3211" y="498"/>
                  <a:pt x="3211" y="498"/>
                  <a:pt x="3211" y="498"/>
                </a:cubicBezTo>
                <a:lnTo>
                  <a:pt x="3211" y="481"/>
                </a:lnTo>
                <a:close/>
                <a:moveTo>
                  <a:pt x="3246" y="481"/>
                </a:moveTo>
                <a:cubicBezTo>
                  <a:pt x="3229" y="481"/>
                  <a:pt x="3229" y="481"/>
                  <a:pt x="3229" y="481"/>
                </a:cubicBezTo>
                <a:cubicBezTo>
                  <a:pt x="3229" y="498"/>
                  <a:pt x="3229" y="498"/>
                  <a:pt x="3229" y="498"/>
                </a:cubicBezTo>
                <a:cubicBezTo>
                  <a:pt x="3246" y="498"/>
                  <a:pt x="3246" y="498"/>
                  <a:pt x="3246" y="498"/>
                </a:cubicBezTo>
                <a:lnTo>
                  <a:pt x="3246" y="481"/>
                </a:lnTo>
                <a:close/>
                <a:moveTo>
                  <a:pt x="3280" y="481"/>
                </a:moveTo>
                <a:cubicBezTo>
                  <a:pt x="3263" y="481"/>
                  <a:pt x="3263" y="481"/>
                  <a:pt x="3263" y="481"/>
                </a:cubicBezTo>
                <a:cubicBezTo>
                  <a:pt x="3263" y="498"/>
                  <a:pt x="3263" y="498"/>
                  <a:pt x="3263" y="498"/>
                </a:cubicBezTo>
                <a:cubicBezTo>
                  <a:pt x="3280" y="498"/>
                  <a:pt x="3280" y="498"/>
                  <a:pt x="3280" y="498"/>
                </a:cubicBezTo>
                <a:lnTo>
                  <a:pt x="3280" y="481"/>
                </a:lnTo>
                <a:close/>
                <a:moveTo>
                  <a:pt x="3314" y="481"/>
                </a:moveTo>
                <a:cubicBezTo>
                  <a:pt x="3297" y="481"/>
                  <a:pt x="3297" y="481"/>
                  <a:pt x="3297" y="481"/>
                </a:cubicBezTo>
                <a:cubicBezTo>
                  <a:pt x="3297" y="498"/>
                  <a:pt x="3297" y="498"/>
                  <a:pt x="3297" y="498"/>
                </a:cubicBezTo>
                <a:cubicBezTo>
                  <a:pt x="3314" y="498"/>
                  <a:pt x="3314" y="498"/>
                  <a:pt x="3314" y="498"/>
                </a:cubicBezTo>
                <a:lnTo>
                  <a:pt x="3314" y="481"/>
                </a:lnTo>
                <a:close/>
                <a:moveTo>
                  <a:pt x="3349" y="481"/>
                </a:moveTo>
                <a:cubicBezTo>
                  <a:pt x="3332" y="481"/>
                  <a:pt x="3332" y="481"/>
                  <a:pt x="3332" y="481"/>
                </a:cubicBezTo>
                <a:cubicBezTo>
                  <a:pt x="3332" y="498"/>
                  <a:pt x="3332" y="498"/>
                  <a:pt x="3332" y="498"/>
                </a:cubicBezTo>
                <a:cubicBezTo>
                  <a:pt x="3349" y="498"/>
                  <a:pt x="3349" y="498"/>
                  <a:pt x="3349" y="498"/>
                </a:cubicBezTo>
                <a:lnTo>
                  <a:pt x="3349" y="481"/>
                </a:lnTo>
                <a:close/>
                <a:moveTo>
                  <a:pt x="3383" y="481"/>
                </a:moveTo>
                <a:cubicBezTo>
                  <a:pt x="3366" y="481"/>
                  <a:pt x="3366" y="481"/>
                  <a:pt x="3366" y="481"/>
                </a:cubicBezTo>
                <a:cubicBezTo>
                  <a:pt x="3366" y="498"/>
                  <a:pt x="3366" y="498"/>
                  <a:pt x="3366" y="498"/>
                </a:cubicBezTo>
                <a:cubicBezTo>
                  <a:pt x="3383" y="498"/>
                  <a:pt x="3383" y="498"/>
                  <a:pt x="3383" y="498"/>
                </a:cubicBezTo>
                <a:lnTo>
                  <a:pt x="3383" y="481"/>
                </a:lnTo>
                <a:close/>
                <a:moveTo>
                  <a:pt x="3417" y="481"/>
                </a:moveTo>
                <a:cubicBezTo>
                  <a:pt x="3400" y="481"/>
                  <a:pt x="3400" y="481"/>
                  <a:pt x="3400" y="481"/>
                </a:cubicBezTo>
                <a:cubicBezTo>
                  <a:pt x="3400" y="498"/>
                  <a:pt x="3400" y="498"/>
                  <a:pt x="3400" y="498"/>
                </a:cubicBezTo>
                <a:cubicBezTo>
                  <a:pt x="3417" y="498"/>
                  <a:pt x="3417" y="498"/>
                  <a:pt x="3417" y="498"/>
                </a:cubicBezTo>
                <a:lnTo>
                  <a:pt x="3417" y="481"/>
                </a:lnTo>
                <a:close/>
                <a:moveTo>
                  <a:pt x="3452" y="481"/>
                </a:moveTo>
                <a:cubicBezTo>
                  <a:pt x="3435" y="481"/>
                  <a:pt x="3435" y="481"/>
                  <a:pt x="3435" y="481"/>
                </a:cubicBezTo>
                <a:cubicBezTo>
                  <a:pt x="3435" y="498"/>
                  <a:pt x="3435" y="498"/>
                  <a:pt x="3435" y="498"/>
                </a:cubicBezTo>
                <a:cubicBezTo>
                  <a:pt x="3452" y="498"/>
                  <a:pt x="3452" y="498"/>
                  <a:pt x="3452" y="498"/>
                </a:cubicBezTo>
                <a:lnTo>
                  <a:pt x="3452" y="481"/>
                </a:lnTo>
                <a:close/>
                <a:moveTo>
                  <a:pt x="3486" y="481"/>
                </a:moveTo>
                <a:cubicBezTo>
                  <a:pt x="3469" y="481"/>
                  <a:pt x="3469" y="481"/>
                  <a:pt x="3469" y="481"/>
                </a:cubicBezTo>
                <a:cubicBezTo>
                  <a:pt x="3469" y="498"/>
                  <a:pt x="3469" y="498"/>
                  <a:pt x="3469" y="498"/>
                </a:cubicBezTo>
                <a:cubicBezTo>
                  <a:pt x="3486" y="498"/>
                  <a:pt x="3486" y="498"/>
                  <a:pt x="3486" y="498"/>
                </a:cubicBezTo>
                <a:lnTo>
                  <a:pt x="3486" y="481"/>
                </a:lnTo>
                <a:close/>
                <a:moveTo>
                  <a:pt x="3177" y="515"/>
                </a:moveTo>
                <a:cubicBezTo>
                  <a:pt x="3160" y="515"/>
                  <a:pt x="3160" y="515"/>
                  <a:pt x="3160" y="515"/>
                </a:cubicBezTo>
                <a:cubicBezTo>
                  <a:pt x="3160" y="533"/>
                  <a:pt x="3160" y="533"/>
                  <a:pt x="3160" y="533"/>
                </a:cubicBezTo>
                <a:cubicBezTo>
                  <a:pt x="3177" y="533"/>
                  <a:pt x="3177" y="533"/>
                  <a:pt x="3177" y="533"/>
                </a:cubicBezTo>
                <a:lnTo>
                  <a:pt x="3177" y="515"/>
                </a:lnTo>
                <a:close/>
                <a:moveTo>
                  <a:pt x="3211" y="515"/>
                </a:moveTo>
                <a:cubicBezTo>
                  <a:pt x="3194" y="515"/>
                  <a:pt x="3194" y="515"/>
                  <a:pt x="3194" y="515"/>
                </a:cubicBezTo>
                <a:cubicBezTo>
                  <a:pt x="3194" y="533"/>
                  <a:pt x="3194" y="533"/>
                  <a:pt x="3194" y="533"/>
                </a:cubicBezTo>
                <a:cubicBezTo>
                  <a:pt x="3211" y="533"/>
                  <a:pt x="3211" y="533"/>
                  <a:pt x="3211" y="533"/>
                </a:cubicBezTo>
                <a:lnTo>
                  <a:pt x="3211" y="515"/>
                </a:lnTo>
                <a:close/>
                <a:moveTo>
                  <a:pt x="3246" y="515"/>
                </a:moveTo>
                <a:cubicBezTo>
                  <a:pt x="3229" y="515"/>
                  <a:pt x="3229" y="515"/>
                  <a:pt x="3229" y="515"/>
                </a:cubicBezTo>
                <a:cubicBezTo>
                  <a:pt x="3229" y="533"/>
                  <a:pt x="3229" y="533"/>
                  <a:pt x="3229" y="533"/>
                </a:cubicBezTo>
                <a:cubicBezTo>
                  <a:pt x="3246" y="533"/>
                  <a:pt x="3246" y="533"/>
                  <a:pt x="3246" y="533"/>
                </a:cubicBezTo>
                <a:lnTo>
                  <a:pt x="3246" y="515"/>
                </a:lnTo>
                <a:close/>
                <a:moveTo>
                  <a:pt x="3280" y="515"/>
                </a:moveTo>
                <a:cubicBezTo>
                  <a:pt x="3263" y="515"/>
                  <a:pt x="3263" y="515"/>
                  <a:pt x="3263" y="515"/>
                </a:cubicBezTo>
                <a:cubicBezTo>
                  <a:pt x="3263" y="533"/>
                  <a:pt x="3263" y="533"/>
                  <a:pt x="3263" y="533"/>
                </a:cubicBezTo>
                <a:cubicBezTo>
                  <a:pt x="3280" y="533"/>
                  <a:pt x="3280" y="533"/>
                  <a:pt x="3280" y="533"/>
                </a:cubicBezTo>
                <a:lnTo>
                  <a:pt x="3280" y="515"/>
                </a:lnTo>
                <a:close/>
                <a:moveTo>
                  <a:pt x="3314" y="515"/>
                </a:moveTo>
                <a:cubicBezTo>
                  <a:pt x="3297" y="515"/>
                  <a:pt x="3297" y="515"/>
                  <a:pt x="3297" y="515"/>
                </a:cubicBezTo>
                <a:cubicBezTo>
                  <a:pt x="3297" y="533"/>
                  <a:pt x="3297" y="533"/>
                  <a:pt x="3297" y="533"/>
                </a:cubicBezTo>
                <a:cubicBezTo>
                  <a:pt x="3314" y="533"/>
                  <a:pt x="3314" y="533"/>
                  <a:pt x="3314" y="533"/>
                </a:cubicBezTo>
                <a:lnTo>
                  <a:pt x="3314" y="515"/>
                </a:lnTo>
                <a:close/>
                <a:moveTo>
                  <a:pt x="3349" y="515"/>
                </a:moveTo>
                <a:cubicBezTo>
                  <a:pt x="3332" y="515"/>
                  <a:pt x="3332" y="515"/>
                  <a:pt x="3332" y="515"/>
                </a:cubicBezTo>
                <a:cubicBezTo>
                  <a:pt x="3332" y="533"/>
                  <a:pt x="3332" y="533"/>
                  <a:pt x="3332" y="533"/>
                </a:cubicBezTo>
                <a:cubicBezTo>
                  <a:pt x="3349" y="533"/>
                  <a:pt x="3349" y="533"/>
                  <a:pt x="3349" y="533"/>
                </a:cubicBezTo>
                <a:lnTo>
                  <a:pt x="3349" y="515"/>
                </a:lnTo>
                <a:close/>
                <a:moveTo>
                  <a:pt x="3383" y="515"/>
                </a:moveTo>
                <a:cubicBezTo>
                  <a:pt x="3366" y="515"/>
                  <a:pt x="3366" y="515"/>
                  <a:pt x="3366" y="515"/>
                </a:cubicBezTo>
                <a:cubicBezTo>
                  <a:pt x="3366" y="533"/>
                  <a:pt x="3366" y="533"/>
                  <a:pt x="3366" y="533"/>
                </a:cubicBezTo>
                <a:cubicBezTo>
                  <a:pt x="3383" y="533"/>
                  <a:pt x="3383" y="533"/>
                  <a:pt x="3383" y="533"/>
                </a:cubicBezTo>
                <a:lnTo>
                  <a:pt x="3383" y="515"/>
                </a:lnTo>
                <a:close/>
                <a:moveTo>
                  <a:pt x="3417" y="515"/>
                </a:moveTo>
                <a:cubicBezTo>
                  <a:pt x="3400" y="515"/>
                  <a:pt x="3400" y="515"/>
                  <a:pt x="3400" y="515"/>
                </a:cubicBezTo>
                <a:cubicBezTo>
                  <a:pt x="3400" y="533"/>
                  <a:pt x="3400" y="533"/>
                  <a:pt x="3400" y="533"/>
                </a:cubicBezTo>
                <a:cubicBezTo>
                  <a:pt x="3417" y="533"/>
                  <a:pt x="3417" y="533"/>
                  <a:pt x="3417" y="533"/>
                </a:cubicBezTo>
                <a:lnTo>
                  <a:pt x="3417" y="515"/>
                </a:lnTo>
                <a:close/>
                <a:moveTo>
                  <a:pt x="3452" y="515"/>
                </a:moveTo>
                <a:cubicBezTo>
                  <a:pt x="3435" y="515"/>
                  <a:pt x="3435" y="515"/>
                  <a:pt x="3435" y="515"/>
                </a:cubicBezTo>
                <a:cubicBezTo>
                  <a:pt x="3435" y="533"/>
                  <a:pt x="3435" y="533"/>
                  <a:pt x="3435" y="533"/>
                </a:cubicBezTo>
                <a:cubicBezTo>
                  <a:pt x="3452" y="533"/>
                  <a:pt x="3452" y="533"/>
                  <a:pt x="3452" y="533"/>
                </a:cubicBezTo>
                <a:lnTo>
                  <a:pt x="3452" y="515"/>
                </a:lnTo>
                <a:close/>
                <a:moveTo>
                  <a:pt x="3486" y="515"/>
                </a:moveTo>
                <a:cubicBezTo>
                  <a:pt x="3469" y="515"/>
                  <a:pt x="3469" y="515"/>
                  <a:pt x="3469" y="515"/>
                </a:cubicBezTo>
                <a:cubicBezTo>
                  <a:pt x="3469" y="533"/>
                  <a:pt x="3469" y="533"/>
                  <a:pt x="3469" y="533"/>
                </a:cubicBezTo>
                <a:cubicBezTo>
                  <a:pt x="3486" y="533"/>
                  <a:pt x="3486" y="533"/>
                  <a:pt x="3486" y="533"/>
                </a:cubicBezTo>
                <a:lnTo>
                  <a:pt x="3486" y="515"/>
                </a:lnTo>
                <a:close/>
                <a:moveTo>
                  <a:pt x="3177" y="550"/>
                </a:moveTo>
                <a:cubicBezTo>
                  <a:pt x="3160" y="550"/>
                  <a:pt x="3160" y="550"/>
                  <a:pt x="3160" y="550"/>
                </a:cubicBezTo>
                <a:cubicBezTo>
                  <a:pt x="3160" y="567"/>
                  <a:pt x="3160" y="567"/>
                  <a:pt x="3160" y="567"/>
                </a:cubicBezTo>
                <a:cubicBezTo>
                  <a:pt x="3177" y="567"/>
                  <a:pt x="3177" y="567"/>
                  <a:pt x="3177" y="567"/>
                </a:cubicBezTo>
                <a:lnTo>
                  <a:pt x="3177" y="550"/>
                </a:lnTo>
                <a:close/>
                <a:moveTo>
                  <a:pt x="3211" y="550"/>
                </a:moveTo>
                <a:cubicBezTo>
                  <a:pt x="3194" y="550"/>
                  <a:pt x="3194" y="550"/>
                  <a:pt x="3194" y="550"/>
                </a:cubicBezTo>
                <a:cubicBezTo>
                  <a:pt x="3194" y="567"/>
                  <a:pt x="3194" y="567"/>
                  <a:pt x="3194" y="567"/>
                </a:cubicBezTo>
                <a:cubicBezTo>
                  <a:pt x="3211" y="567"/>
                  <a:pt x="3211" y="567"/>
                  <a:pt x="3211" y="567"/>
                </a:cubicBezTo>
                <a:lnTo>
                  <a:pt x="3211" y="550"/>
                </a:lnTo>
                <a:close/>
                <a:moveTo>
                  <a:pt x="3246" y="550"/>
                </a:moveTo>
                <a:cubicBezTo>
                  <a:pt x="3229" y="550"/>
                  <a:pt x="3229" y="550"/>
                  <a:pt x="3229" y="550"/>
                </a:cubicBezTo>
                <a:cubicBezTo>
                  <a:pt x="3229" y="567"/>
                  <a:pt x="3229" y="567"/>
                  <a:pt x="3229" y="567"/>
                </a:cubicBezTo>
                <a:cubicBezTo>
                  <a:pt x="3246" y="567"/>
                  <a:pt x="3246" y="567"/>
                  <a:pt x="3246" y="567"/>
                </a:cubicBezTo>
                <a:lnTo>
                  <a:pt x="3246" y="550"/>
                </a:lnTo>
                <a:close/>
                <a:moveTo>
                  <a:pt x="3280" y="550"/>
                </a:moveTo>
                <a:cubicBezTo>
                  <a:pt x="3263" y="550"/>
                  <a:pt x="3263" y="550"/>
                  <a:pt x="3263" y="550"/>
                </a:cubicBezTo>
                <a:cubicBezTo>
                  <a:pt x="3263" y="567"/>
                  <a:pt x="3263" y="567"/>
                  <a:pt x="3263" y="567"/>
                </a:cubicBezTo>
                <a:cubicBezTo>
                  <a:pt x="3280" y="567"/>
                  <a:pt x="3280" y="567"/>
                  <a:pt x="3280" y="567"/>
                </a:cubicBezTo>
                <a:lnTo>
                  <a:pt x="3280" y="550"/>
                </a:lnTo>
                <a:close/>
                <a:moveTo>
                  <a:pt x="3314" y="550"/>
                </a:moveTo>
                <a:cubicBezTo>
                  <a:pt x="3297" y="550"/>
                  <a:pt x="3297" y="550"/>
                  <a:pt x="3297" y="550"/>
                </a:cubicBezTo>
                <a:cubicBezTo>
                  <a:pt x="3297" y="567"/>
                  <a:pt x="3297" y="567"/>
                  <a:pt x="3297" y="567"/>
                </a:cubicBezTo>
                <a:cubicBezTo>
                  <a:pt x="3314" y="567"/>
                  <a:pt x="3314" y="567"/>
                  <a:pt x="3314" y="567"/>
                </a:cubicBezTo>
                <a:lnTo>
                  <a:pt x="3314" y="550"/>
                </a:lnTo>
                <a:close/>
                <a:moveTo>
                  <a:pt x="3349" y="550"/>
                </a:moveTo>
                <a:cubicBezTo>
                  <a:pt x="3332" y="550"/>
                  <a:pt x="3332" y="550"/>
                  <a:pt x="3332" y="550"/>
                </a:cubicBezTo>
                <a:cubicBezTo>
                  <a:pt x="3332" y="567"/>
                  <a:pt x="3332" y="567"/>
                  <a:pt x="3332" y="567"/>
                </a:cubicBezTo>
                <a:cubicBezTo>
                  <a:pt x="3349" y="567"/>
                  <a:pt x="3349" y="567"/>
                  <a:pt x="3349" y="567"/>
                </a:cubicBezTo>
                <a:lnTo>
                  <a:pt x="3349" y="550"/>
                </a:lnTo>
                <a:close/>
                <a:moveTo>
                  <a:pt x="3383" y="550"/>
                </a:moveTo>
                <a:cubicBezTo>
                  <a:pt x="3366" y="550"/>
                  <a:pt x="3366" y="550"/>
                  <a:pt x="3366" y="550"/>
                </a:cubicBezTo>
                <a:cubicBezTo>
                  <a:pt x="3366" y="567"/>
                  <a:pt x="3366" y="567"/>
                  <a:pt x="3366" y="567"/>
                </a:cubicBezTo>
                <a:cubicBezTo>
                  <a:pt x="3383" y="567"/>
                  <a:pt x="3383" y="567"/>
                  <a:pt x="3383" y="567"/>
                </a:cubicBezTo>
                <a:lnTo>
                  <a:pt x="3383" y="550"/>
                </a:lnTo>
                <a:close/>
                <a:moveTo>
                  <a:pt x="3417" y="550"/>
                </a:moveTo>
                <a:cubicBezTo>
                  <a:pt x="3400" y="550"/>
                  <a:pt x="3400" y="550"/>
                  <a:pt x="3400" y="550"/>
                </a:cubicBezTo>
                <a:cubicBezTo>
                  <a:pt x="3400" y="567"/>
                  <a:pt x="3400" y="567"/>
                  <a:pt x="3400" y="567"/>
                </a:cubicBezTo>
                <a:cubicBezTo>
                  <a:pt x="3417" y="567"/>
                  <a:pt x="3417" y="567"/>
                  <a:pt x="3417" y="567"/>
                </a:cubicBezTo>
                <a:lnTo>
                  <a:pt x="3417" y="550"/>
                </a:lnTo>
                <a:close/>
                <a:moveTo>
                  <a:pt x="3452" y="550"/>
                </a:moveTo>
                <a:cubicBezTo>
                  <a:pt x="3435" y="550"/>
                  <a:pt x="3435" y="550"/>
                  <a:pt x="3435" y="550"/>
                </a:cubicBezTo>
                <a:cubicBezTo>
                  <a:pt x="3435" y="567"/>
                  <a:pt x="3435" y="567"/>
                  <a:pt x="3435" y="567"/>
                </a:cubicBezTo>
                <a:cubicBezTo>
                  <a:pt x="3452" y="567"/>
                  <a:pt x="3452" y="567"/>
                  <a:pt x="3452" y="567"/>
                </a:cubicBezTo>
                <a:lnTo>
                  <a:pt x="3452" y="550"/>
                </a:lnTo>
                <a:close/>
                <a:moveTo>
                  <a:pt x="3486" y="550"/>
                </a:moveTo>
                <a:cubicBezTo>
                  <a:pt x="3469" y="550"/>
                  <a:pt x="3469" y="550"/>
                  <a:pt x="3469" y="550"/>
                </a:cubicBezTo>
                <a:cubicBezTo>
                  <a:pt x="3469" y="567"/>
                  <a:pt x="3469" y="567"/>
                  <a:pt x="3469" y="567"/>
                </a:cubicBezTo>
                <a:cubicBezTo>
                  <a:pt x="3486" y="567"/>
                  <a:pt x="3486" y="567"/>
                  <a:pt x="3486" y="567"/>
                </a:cubicBezTo>
                <a:lnTo>
                  <a:pt x="3486" y="550"/>
                </a:lnTo>
                <a:close/>
                <a:moveTo>
                  <a:pt x="3177" y="584"/>
                </a:moveTo>
                <a:cubicBezTo>
                  <a:pt x="3160" y="584"/>
                  <a:pt x="3160" y="584"/>
                  <a:pt x="3160" y="584"/>
                </a:cubicBezTo>
                <a:cubicBezTo>
                  <a:pt x="3160" y="601"/>
                  <a:pt x="3160" y="601"/>
                  <a:pt x="3160" y="601"/>
                </a:cubicBezTo>
                <a:cubicBezTo>
                  <a:pt x="3177" y="601"/>
                  <a:pt x="3177" y="601"/>
                  <a:pt x="3177" y="601"/>
                </a:cubicBezTo>
                <a:lnTo>
                  <a:pt x="3177" y="584"/>
                </a:lnTo>
                <a:close/>
                <a:moveTo>
                  <a:pt x="3211" y="584"/>
                </a:moveTo>
                <a:cubicBezTo>
                  <a:pt x="3194" y="584"/>
                  <a:pt x="3194" y="584"/>
                  <a:pt x="3194" y="584"/>
                </a:cubicBezTo>
                <a:cubicBezTo>
                  <a:pt x="3194" y="601"/>
                  <a:pt x="3194" y="601"/>
                  <a:pt x="3194" y="601"/>
                </a:cubicBezTo>
                <a:cubicBezTo>
                  <a:pt x="3211" y="601"/>
                  <a:pt x="3211" y="601"/>
                  <a:pt x="3211" y="601"/>
                </a:cubicBezTo>
                <a:lnTo>
                  <a:pt x="3211" y="584"/>
                </a:lnTo>
                <a:close/>
                <a:moveTo>
                  <a:pt x="3246" y="584"/>
                </a:moveTo>
                <a:cubicBezTo>
                  <a:pt x="3229" y="584"/>
                  <a:pt x="3229" y="584"/>
                  <a:pt x="3229" y="584"/>
                </a:cubicBezTo>
                <a:cubicBezTo>
                  <a:pt x="3229" y="601"/>
                  <a:pt x="3229" y="601"/>
                  <a:pt x="3229" y="601"/>
                </a:cubicBezTo>
                <a:cubicBezTo>
                  <a:pt x="3246" y="601"/>
                  <a:pt x="3246" y="601"/>
                  <a:pt x="3246" y="601"/>
                </a:cubicBezTo>
                <a:lnTo>
                  <a:pt x="3246" y="584"/>
                </a:lnTo>
                <a:close/>
                <a:moveTo>
                  <a:pt x="3280" y="584"/>
                </a:moveTo>
                <a:cubicBezTo>
                  <a:pt x="3263" y="584"/>
                  <a:pt x="3263" y="584"/>
                  <a:pt x="3263" y="584"/>
                </a:cubicBezTo>
                <a:cubicBezTo>
                  <a:pt x="3263" y="601"/>
                  <a:pt x="3263" y="601"/>
                  <a:pt x="3263" y="601"/>
                </a:cubicBezTo>
                <a:cubicBezTo>
                  <a:pt x="3280" y="601"/>
                  <a:pt x="3280" y="601"/>
                  <a:pt x="3280" y="601"/>
                </a:cubicBezTo>
                <a:lnTo>
                  <a:pt x="3280" y="584"/>
                </a:lnTo>
                <a:close/>
                <a:moveTo>
                  <a:pt x="3314" y="584"/>
                </a:moveTo>
                <a:cubicBezTo>
                  <a:pt x="3297" y="584"/>
                  <a:pt x="3297" y="584"/>
                  <a:pt x="3297" y="584"/>
                </a:cubicBezTo>
                <a:cubicBezTo>
                  <a:pt x="3297" y="601"/>
                  <a:pt x="3297" y="601"/>
                  <a:pt x="3297" y="601"/>
                </a:cubicBezTo>
                <a:cubicBezTo>
                  <a:pt x="3314" y="601"/>
                  <a:pt x="3314" y="601"/>
                  <a:pt x="3314" y="601"/>
                </a:cubicBezTo>
                <a:lnTo>
                  <a:pt x="3314" y="584"/>
                </a:lnTo>
                <a:close/>
                <a:moveTo>
                  <a:pt x="3349" y="584"/>
                </a:moveTo>
                <a:cubicBezTo>
                  <a:pt x="3332" y="584"/>
                  <a:pt x="3332" y="584"/>
                  <a:pt x="3332" y="584"/>
                </a:cubicBezTo>
                <a:cubicBezTo>
                  <a:pt x="3332" y="601"/>
                  <a:pt x="3332" y="601"/>
                  <a:pt x="3332" y="601"/>
                </a:cubicBezTo>
                <a:cubicBezTo>
                  <a:pt x="3349" y="601"/>
                  <a:pt x="3349" y="601"/>
                  <a:pt x="3349" y="601"/>
                </a:cubicBezTo>
                <a:lnTo>
                  <a:pt x="3349" y="584"/>
                </a:lnTo>
                <a:close/>
                <a:moveTo>
                  <a:pt x="3383" y="584"/>
                </a:moveTo>
                <a:cubicBezTo>
                  <a:pt x="3366" y="584"/>
                  <a:pt x="3366" y="584"/>
                  <a:pt x="3366" y="584"/>
                </a:cubicBezTo>
                <a:cubicBezTo>
                  <a:pt x="3366" y="601"/>
                  <a:pt x="3366" y="601"/>
                  <a:pt x="3366" y="601"/>
                </a:cubicBezTo>
                <a:cubicBezTo>
                  <a:pt x="3383" y="601"/>
                  <a:pt x="3383" y="601"/>
                  <a:pt x="3383" y="601"/>
                </a:cubicBezTo>
                <a:lnTo>
                  <a:pt x="3383" y="584"/>
                </a:lnTo>
                <a:close/>
                <a:moveTo>
                  <a:pt x="3417" y="584"/>
                </a:moveTo>
                <a:cubicBezTo>
                  <a:pt x="3400" y="584"/>
                  <a:pt x="3400" y="584"/>
                  <a:pt x="3400" y="584"/>
                </a:cubicBezTo>
                <a:cubicBezTo>
                  <a:pt x="3400" y="601"/>
                  <a:pt x="3400" y="601"/>
                  <a:pt x="3400" y="601"/>
                </a:cubicBezTo>
                <a:cubicBezTo>
                  <a:pt x="3417" y="601"/>
                  <a:pt x="3417" y="601"/>
                  <a:pt x="3417" y="601"/>
                </a:cubicBezTo>
                <a:lnTo>
                  <a:pt x="3417" y="584"/>
                </a:lnTo>
                <a:close/>
                <a:moveTo>
                  <a:pt x="3452" y="584"/>
                </a:moveTo>
                <a:cubicBezTo>
                  <a:pt x="3435" y="584"/>
                  <a:pt x="3435" y="584"/>
                  <a:pt x="3435" y="584"/>
                </a:cubicBezTo>
                <a:cubicBezTo>
                  <a:pt x="3435" y="601"/>
                  <a:pt x="3435" y="601"/>
                  <a:pt x="3435" y="601"/>
                </a:cubicBezTo>
                <a:cubicBezTo>
                  <a:pt x="3452" y="601"/>
                  <a:pt x="3452" y="601"/>
                  <a:pt x="3452" y="601"/>
                </a:cubicBezTo>
                <a:lnTo>
                  <a:pt x="3452" y="584"/>
                </a:lnTo>
                <a:close/>
                <a:moveTo>
                  <a:pt x="3486" y="584"/>
                </a:moveTo>
                <a:cubicBezTo>
                  <a:pt x="3469" y="584"/>
                  <a:pt x="3469" y="584"/>
                  <a:pt x="3469" y="584"/>
                </a:cubicBezTo>
                <a:cubicBezTo>
                  <a:pt x="3469" y="601"/>
                  <a:pt x="3469" y="601"/>
                  <a:pt x="3469" y="601"/>
                </a:cubicBezTo>
                <a:cubicBezTo>
                  <a:pt x="3486" y="601"/>
                  <a:pt x="3486" y="601"/>
                  <a:pt x="3486" y="601"/>
                </a:cubicBezTo>
                <a:lnTo>
                  <a:pt x="3486" y="584"/>
                </a:lnTo>
                <a:close/>
                <a:moveTo>
                  <a:pt x="3177" y="619"/>
                </a:moveTo>
                <a:cubicBezTo>
                  <a:pt x="3160" y="619"/>
                  <a:pt x="3160" y="619"/>
                  <a:pt x="3160" y="619"/>
                </a:cubicBezTo>
                <a:cubicBezTo>
                  <a:pt x="3160" y="636"/>
                  <a:pt x="3160" y="636"/>
                  <a:pt x="3160" y="636"/>
                </a:cubicBezTo>
                <a:cubicBezTo>
                  <a:pt x="3177" y="636"/>
                  <a:pt x="3177" y="636"/>
                  <a:pt x="3177" y="636"/>
                </a:cubicBezTo>
                <a:lnTo>
                  <a:pt x="3177" y="619"/>
                </a:lnTo>
                <a:close/>
                <a:moveTo>
                  <a:pt x="3211" y="619"/>
                </a:moveTo>
                <a:cubicBezTo>
                  <a:pt x="3194" y="619"/>
                  <a:pt x="3194" y="619"/>
                  <a:pt x="3194" y="619"/>
                </a:cubicBezTo>
                <a:cubicBezTo>
                  <a:pt x="3194" y="636"/>
                  <a:pt x="3194" y="636"/>
                  <a:pt x="3194" y="636"/>
                </a:cubicBezTo>
                <a:cubicBezTo>
                  <a:pt x="3211" y="636"/>
                  <a:pt x="3211" y="636"/>
                  <a:pt x="3211" y="636"/>
                </a:cubicBezTo>
                <a:lnTo>
                  <a:pt x="3211" y="619"/>
                </a:lnTo>
                <a:close/>
                <a:moveTo>
                  <a:pt x="3246" y="619"/>
                </a:moveTo>
                <a:cubicBezTo>
                  <a:pt x="3229" y="619"/>
                  <a:pt x="3229" y="619"/>
                  <a:pt x="3229" y="619"/>
                </a:cubicBezTo>
                <a:cubicBezTo>
                  <a:pt x="3229" y="636"/>
                  <a:pt x="3229" y="636"/>
                  <a:pt x="3229" y="636"/>
                </a:cubicBezTo>
                <a:cubicBezTo>
                  <a:pt x="3246" y="636"/>
                  <a:pt x="3246" y="636"/>
                  <a:pt x="3246" y="636"/>
                </a:cubicBezTo>
                <a:lnTo>
                  <a:pt x="3246" y="619"/>
                </a:lnTo>
                <a:close/>
                <a:moveTo>
                  <a:pt x="3280" y="619"/>
                </a:moveTo>
                <a:cubicBezTo>
                  <a:pt x="3263" y="619"/>
                  <a:pt x="3263" y="619"/>
                  <a:pt x="3263" y="619"/>
                </a:cubicBezTo>
                <a:cubicBezTo>
                  <a:pt x="3263" y="636"/>
                  <a:pt x="3263" y="636"/>
                  <a:pt x="3263" y="636"/>
                </a:cubicBezTo>
                <a:cubicBezTo>
                  <a:pt x="3280" y="636"/>
                  <a:pt x="3280" y="636"/>
                  <a:pt x="3280" y="636"/>
                </a:cubicBezTo>
                <a:lnTo>
                  <a:pt x="3280" y="619"/>
                </a:lnTo>
                <a:close/>
                <a:moveTo>
                  <a:pt x="3314" y="619"/>
                </a:moveTo>
                <a:cubicBezTo>
                  <a:pt x="3297" y="619"/>
                  <a:pt x="3297" y="619"/>
                  <a:pt x="3297" y="619"/>
                </a:cubicBezTo>
                <a:cubicBezTo>
                  <a:pt x="3297" y="636"/>
                  <a:pt x="3297" y="636"/>
                  <a:pt x="3297" y="636"/>
                </a:cubicBezTo>
                <a:cubicBezTo>
                  <a:pt x="3314" y="636"/>
                  <a:pt x="3314" y="636"/>
                  <a:pt x="3314" y="636"/>
                </a:cubicBezTo>
                <a:lnTo>
                  <a:pt x="3314" y="619"/>
                </a:lnTo>
                <a:close/>
                <a:moveTo>
                  <a:pt x="3349" y="619"/>
                </a:moveTo>
                <a:cubicBezTo>
                  <a:pt x="3332" y="619"/>
                  <a:pt x="3332" y="619"/>
                  <a:pt x="3332" y="619"/>
                </a:cubicBezTo>
                <a:cubicBezTo>
                  <a:pt x="3332" y="636"/>
                  <a:pt x="3332" y="636"/>
                  <a:pt x="3332" y="636"/>
                </a:cubicBezTo>
                <a:cubicBezTo>
                  <a:pt x="3349" y="636"/>
                  <a:pt x="3349" y="636"/>
                  <a:pt x="3349" y="636"/>
                </a:cubicBezTo>
                <a:lnTo>
                  <a:pt x="3349" y="619"/>
                </a:lnTo>
                <a:close/>
                <a:moveTo>
                  <a:pt x="3383" y="619"/>
                </a:moveTo>
                <a:cubicBezTo>
                  <a:pt x="3366" y="619"/>
                  <a:pt x="3366" y="619"/>
                  <a:pt x="3366" y="619"/>
                </a:cubicBezTo>
                <a:cubicBezTo>
                  <a:pt x="3366" y="636"/>
                  <a:pt x="3366" y="636"/>
                  <a:pt x="3366" y="636"/>
                </a:cubicBezTo>
                <a:cubicBezTo>
                  <a:pt x="3383" y="636"/>
                  <a:pt x="3383" y="636"/>
                  <a:pt x="3383" y="636"/>
                </a:cubicBezTo>
                <a:lnTo>
                  <a:pt x="3383" y="619"/>
                </a:lnTo>
                <a:close/>
                <a:moveTo>
                  <a:pt x="3417" y="619"/>
                </a:moveTo>
                <a:cubicBezTo>
                  <a:pt x="3400" y="619"/>
                  <a:pt x="3400" y="619"/>
                  <a:pt x="3400" y="619"/>
                </a:cubicBezTo>
                <a:cubicBezTo>
                  <a:pt x="3400" y="636"/>
                  <a:pt x="3400" y="636"/>
                  <a:pt x="3400" y="636"/>
                </a:cubicBezTo>
                <a:cubicBezTo>
                  <a:pt x="3417" y="636"/>
                  <a:pt x="3417" y="636"/>
                  <a:pt x="3417" y="636"/>
                </a:cubicBezTo>
                <a:lnTo>
                  <a:pt x="3417" y="619"/>
                </a:lnTo>
                <a:close/>
                <a:moveTo>
                  <a:pt x="3452" y="619"/>
                </a:moveTo>
                <a:cubicBezTo>
                  <a:pt x="3435" y="619"/>
                  <a:pt x="3435" y="619"/>
                  <a:pt x="3435" y="619"/>
                </a:cubicBezTo>
                <a:cubicBezTo>
                  <a:pt x="3435" y="636"/>
                  <a:pt x="3435" y="636"/>
                  <a:pt x="3435" y="636"/>
                </a:cubicBezTo>
                <a:cubicBezTo>
                  <a:pt x="3452" y="636"/>
                  <a:pt x="3452" y="636"/>
                  <a:pt x="3452" y="636"/>
                </a:cubicBezTo>
                <a:lnTo>
                  <a:pt x="3452" y="619"/>
                </a:lnTo>
                <a:close/>
                <a:moveTo>
                  <a:pt x="3486" y="619"/>
                </a:moveTo>
                <a:cubicBezTo>
                  <a:pt x="3469" y="619"/>
                  <a:pt x="3469" y="619"/>
                  <a:pt x="3469" y="619"/>
                </a:cubicBezTo>
                <a:cubicBezTo>
                  <a:pt x="3469" y="636"/>
                  <a:pt x="3469" y="636"/>
                  <a:pt x="3469" y="636"/>
                </a:cubicBezTo>
                <a:cubicBezTo>
                  <a:pt x="3486" y="636"/>
                  <a:pt x="3486" y="636"/>
                  <a:pt x="3486" y="636"/>
                </a:cubicBezTo>
                <a:lnTo>
                  <a:pt x="3486" y="619"/>
                </a:lnTo>
                <a:close/>
                <a:moveTo>
                  <a:pt x="3177" y="653"/>
                </a:moveTo>
                <a:cubicBezTo>
                  <a:pt x="3160" y="653"/>
                  <a:pt x="3160" y="653"/>
                  <a:pt x="3160" y="653"/>
                </a:cubicBezTo>
                <a:cubicBezTo>
                  <a:pt x="3160" y="670"/>
                  <a:pt x="3160" y="670"/>
                  <a:pt x="3160" y="670"/>
                </a:cubicBezTo>
                <a:cubicBezTo>
                  <a:pt x="3177" y="670"/>
                  <a:pt x="3177" y="670"/>
                  <a:pt x="3177" y="670"/>
                </a:cubicBezTo>
                <a:lnTo>
                  <a:pt x="3177" y="653"/>
                </a:lnTo>
                <a:close/>
                <a:moveTo>
                  <a:pt x="3211" y="653"/>
                </a:moveTo>
                <a:cubicBezTo>
                  <a:pt x="3194" y="653"/>
                  <a:pt x="3194" y="653"/>
                  <a:pt x="3194" y="653"/>
                </a:cubicBezTo>
                <a:cubicBezTo>
                  <a:pt x="3194" y="670"/>
                  <a:pt x="3194" y="670"/>
                  <a:pt x="3194" y="670"/>
                </a:cubicBezTo>
                <a:cubicBezTo>
                  <a:pt x="3211" y="670"/>
                  <a:pt x="3211" y="670"/>
                  <a:pt x="3211" y="670"/>
                </a:cubicBezTo>
                <a:lnTo>
                  <a:pt x="3211" y="653"/>
                </a:lnTo>
                <a:close/>
                <a:moveTo>
                  <a:pt x="3246" y="653"/>
                </a:moveTo>
                <a:cubicBezTo>
                  <a:pt x="3229" y="653"/>
                  <a:pt x="3229" y="653"/>
                  <a:pt x="3229" y="653"/>
                </a:cubicBezTo>
                <a:cubicBezTo>
                  <a:pt x="3229" y="670"/>
                  <a:pt x="3229" y="670"/>
                  <a:pt x="3229" y="670"/>
                </a:cubicBezTo>
                <a:cubicBezTo>
                  <a:pt x="3246" y="670"/>
                  <a:pt x="3246" y="670"/>
                  <a:pt x="3246" y="670"/>
                </a:cubicBezTo>
                <a:lnTo>
                  <a:pt x="3246" y="653"/>
                </a:lnTo>
                <a:close/>
                <a:moveTo>
                  <a:pt x="3280" y="653"/>
                </a:moveTo>
                <a:cubicBezTo>
                  <a:pt x="3263" y="653"/>
                  <a:pt x="3263" y="653"/>
                  <a:pt x="3263" y="653"/>
                </a:cubicBezTo>
                <a:cubicBezTo>
                  <a:pt x="3263" y="670"/>
                  <a:pt x="3263" y="670"/>
                  <a:pt x="3263" y="670"/>
                </a:cubicBezTo>
                <a:cubicBezTo>
                  <a:pt x="3280" y="670"/>
                  <a:pt x="3280" y="670"/>
                  <a:pt x="3280" y="670"/>
                </a:cubicBezTo>
                <a:lnTo>
                  <a:pt x="3280" y="653"/>
                </a:lnTo>
                <a:close/>
                <a:moveTo>
                  <a:pt x="3314" y="653"/>
                </a:moveTo>
                <a:cubicBezTo>
                  <a:pt x="3297" y="653"/>
                  <a:pt x="3297" y="653"/>
                  <a:pt x="3297" y="653"/>
                </a:cubicBezTo>
                <a:cubicBezTo>
                  <a:pt x="3297" y="670"/>
                  <a:pt x="3297" y="670"/>
                  <a:pt x="3297" y="670"/>
                </a:cubicBezTo>
                <a:cubicBezTo>
                  <a:pt x="3314" y="670"/>
                  <a:pt x="3314" y="670"/>
                  <a:pt x="3314" y="670"/>
                </a:cubicBezTo>
                <a:lnTo>
                  <a:pt x="3314" y="653"/>
                </a:lnTo>
                <a:close/>
                <a:moveTo>
                  <a:pt x="3349" y="653"/>
                </a:moveTo>
                <a:cubicBezTo>
                  <a:pt x="3332" y="653"/>
                  <a:pt x="3332" y="653"/>
                  <a:pt x="3332" y="653"/>
                </a:cubicBezTo>
                <a:cubicBezTo>
                  <a:pt x="3332" y="670"/>
                  <a:pt x="3332" y="670"/>
                  <a:pt x="3332" y="670"/>
                </a:cubicBezTo>
                <a:cubicBezTo>
                  <a:pt x="3349" y="670"/>
                  <a:pt x="3349" y="670"/>
                  <a:pt x="3349" y="670"/>
                </a:cubicBezTo>
                <a:lnTo>
                  <a:pt x="3349" y="653"/>
                </a:lnTo>
                <a:close/>
                <a:moveTo>
                  <a:pt x="3383" y="653"/>
                </a:moveTo>
                <a:cubicBezTo>
                  <a:pt x="3366" y="653"/>
                  <a:pt x="3366" y="653"/>
                  <a:pt x="3366" y="653"/>
                </a:cubicBezTo>
                <a:cubicBezTo>
                  <a:pt x="3366" y="670"/>
                  <a:pt x="3366" y="670"/>
                  <a:pt x="3366" y="670"/>
                </a:cubicBezTo>
                <a:cubicBezTo>
                  <a:pt x="3383" y="670"/>
                  <a:pt x="3383" y="670"/>
                  <a:pt x="3383" y="670"/>
                </a:cubicBezTo>
                <a:lnTo>
                  <a:pt x="3383" y="653"/>
                </a:lnTo>
                <a:close/>
                <a:moveTo>
                  <a:pt x="3417" y="653"/>
                </a:moveTo>
                <a:cubicBezTo>
                  <a:pt x="3400" y="653"/>
                  <a:pt x="3400" y="653"/>
                  <a:pt x="3400" y="653"/>
                </a:cubicBezTo>
                <a:cubicBezTo>
                  <a:pt x="3400" y="670"/>
                  <a:pt x="3400" y="670"/>
                  <a:pt x="3400" y="670"/>
                </a:cubicBezTo>
                <a:cubicBezTo>
                  <a:pt x="3417" y="670"/>
                  <a:pt x="3417" y="670"/>
                  <a:pt x="3417" y="670"/>
                </a:cubicBezTo>
                <a:lnTo>
                  <a:pt x="3417" y="653"/>
                </a:lnTo>
                <a:close/>
                <a:moveTo>
                  <a:pt x="3452" y="653"/>
                </a:moveTo>
                <a:cubicBezTo>
                  <a:pt x="3435" y="653"/>
                  <a:pt x="3435" y="653"/>
                  <a:pt x="3435" y="653"/>
                </a:cubicBezTo>
                <a:cubicBezTo>
                  <a:pt x="3435" y="670"/>
                  <a:pt x="3435" y="670"/>
                  <a:pt x="3435" y="670"/>
                </a:cubicBezTo>
                <a:cubicBezTo>
                  <a:pt x="3452" y="670"/>
                  <a:pt x="3452" y="670"/>
                  <a:pt x="3452" y="670"/>
                </a:cubicBezTo>
                <a:lnTo>
                  <a:pt x="3452" y="653"/>
                </a:lnTo>
                <a:close/>
                <a:moveTo>
                  <a:pt x="3486" y="653"/>
                </a:moveTo>
                <a:cubicBezTo>
                  <a:pt x="3469" y="653"/>
                  <a:pt x="3469" y="653"/>
                  <a:pt x="3469" y="653"/>
                </a:cubicBezTo>
                <a:cubicBezTo>
                  <a:pt x="3469" y="670"/>
                  <a:pt x="3469" y="670"/>
                  <a:pt x="3469" y="670"/>
                </a:cubicBezTo>
                <a:cubicBezTo>
                  <a:pt x="3486" y="670"/>
                  <a:pt x="3486" y="670"/>
                  <a:pt x="3486" y="670"/>
                </a:cubicBezTo>
                <a:lnTo>
                  <a:pt x="3486" y="653"/>
                </a:lnTo>
                <a:close/>
                <a:moveTo>
                  <a:pt x="3177" y="687"/>
                </a:moveTo>
                <a:cubicBezTo>
                  <a:pt x="3160" y="687"/>
                  <a:pt x="3160" y="687"/>
                  <a:pt x="3160" y="687"/>
                </a:cubicBezTo>
                <a:cubicBezTo>
                  <a:pt x="3160" y="704"/>
                  <a:pt x="3160" y="704"/>
                  <a:pt x="3160" y="704"/>
                </a:cubicBezTo>
                <a:cubicBezTo>
                  <a:pt x="3177" y="704"/>
                  <a:pt x="3177" y="704"/>
                  <a:pt x="3177" y="704"/>
                </a:cubicBezTo>
                <a:lnTo>
                  <a:pt x="3177" y="687"/>
                </a:lnTo>
                <a:close/>
                <a:moveTo>
                  <a:pt x="3211" y="687"/>
                </a:moveTo>
                <a:cubicBezTo>
                  <a:pt x="3194" y="687"/>
                  <a:pt x="3194" y="687"/>
                  <a:pt x="3194" y="687"/>
                </a:cubicBezTo>
                <a:cubicBezTo>
                  <a:pt x="3194" y="704"/>
                  <a:pt x="3194" y="704"/>
                  <a:pt x="3194" y="704"/>
                </a:cubicBezTo>
                <a:cubicBezTo>
                  <a:pt x="3211" y="704"/>
                  <a:pt x="3211" y="704"/>
                  <a:pt x="3211" y="704"/>
                </a:cubicBezTo>
                <a:lnTo>
                  <a:pt x="3211" y="687"/>
                </a:lnTo>
                <a:close/>
                <a:moveTo>
                  <a:pt x="3246" y="687"/>
                </a:moveTo>
                <a:cubicBezTo>
                  <a:pt x="3229" y="687"/>
                  <a:pt x="3229" y="687"/>
                  <a:pt x="3229" y="687"/>
                </a:cubicBezTo>
                <a:cubicBezTo>
                  <a:pt x="3229" y="704"/>
                  <a:pt x="3229" y="704"/>
                  <a:pt x="3229" y="704"/>
                </a:cubicBezTo>
                <a:cubicBezTo>
                  <a:pt x="3246" y="704"/>
                  <a:pt x="3246" y="704"/>
                  <a:pt x="3246" y="704"/>
                </a:cubicBezTo>
                <a:lnTo>
                  <a:pt x="3246" y="687"/>
                </a:lnTo>
                <a:close/>
                <a:moveTo>
                  <a:pt x="3280" y="687"/>
                </a:moveTo>
                <a:cubicBezTo>
                  <a:pt x="3263" y="687"/>
                  <a:pt x="3263" y="687"/>
                  <a:pt x="3263" y="687"/>
                </a:cubicBezTo>
                <a:cubicBezTo>
                  <a:pt x="3263" y="704"/>
                  <a:pt x="3263" y="704"/>
                  <a:pt x="3263" y="704"/>
                </a:cubicBezTo>
                <a:cubicBezTo>
                  <a:pt x="3280" y="704"/>
                  <a:pt x="3280" y="704"/>
                  <a:pt x="3280" y="704"/>
                </a:cubicBezTo>
                <a:lnTo>
                  <a:pt x="3280" y="687"/>
                </a:lnTo>
                <a:close/>
                <a:moveTo>
                  <a:pt x="3314" y="687"/>
                </a:moveTo>
                <a:cubicBezTo>
                  <a:pt x="3297" y="687"/>
                  <a:pt x="3297" y="687"/>
                  <a:pt x="3297" y="687"/>
                </a:cubicBezTo>
                <a:cubicBezTo>
                  <a:pt x="3297" y="704"/>
                  <a:pt x="3297" y="704"/>
                  <a:pt x="3297" y="704"/>
                </a:cubicBezTo>
                <a:cubicBezTo>
                  <a:pt x="3314" y="704"/>
                  <a:pt x="3314" y="704"/>
                  <a:pt x="3314" y="704"/>
                </a:cubicBezTo>
                <a:lnTo>
                  <a:pt x="3314" y="687"/>
                </a:lnTo>
                <a:close/>
                <a:moveTo>
                  <a:pt x="3349" y="687"/>
                </a:moveTo>
                <a:cubicBezTo>
                  <a:pt x="3332" y="687"/>
                  <a:pt x="3332" y="687"/>
                  <a:pt x="3332" y="687"/>
                </a:cubicBezTo>
                <a:cubicBezTo>
                  <a:pt x="3332" y="704"/>
                  <a:pt x="3332" y="704"/>
                  <a:pt x="3332" y="704"/>
                </a:cubicBezTo>
                <a:cubicBezTo>
                  <a:pt x="3349" y="704"/>
                  <a:pt x="3349" y="704"/>
                  <a:pt x="3349" y="704"/>
                </a:cubicBezTo>
                <a:lnTo>
                  <a:pt x="3349" y="687"/>
                </a:lnTo>
                <a:close/>
                <a:moveTo>
                  <a:pt x="3383" y="687"/>
                </a:moveTo>
                <a:cubicBezTo>
                  <a:pt x="3366" y="687"/>
                  <a:pt x="3366" y="687"/>
                  <a:pt x="3366" y="687"/>
                </a:cubicBezTo>
                <a:cubicBezTo>
                  <a:pt x="3366" y="704"/>
                  <a:pt x="3366" y="704"/>
                  <a:pt x="3366" y="704"/>
                </a:cubicBezTo>
                <a:cubicBezTo>
                  <a:pt x="3383" y="704"/>
                  <a:pt x="3383" y="704"/>
                  <a:pt x="3383" y="704"/>
                </a:cubicBezTo>
                <a:lnTo>
                  <a:pt x="3383" y="687"/>
                </a:lnTo>
                <a:close/>
                <a:moveTo>
                  <a:pt x="3417" y="687"/>
                </a:moveTo>
                <a:cubicBezTo>
                  <a:pt x="3400" y="687"/>
                  <a:pt x="3400" y="687"/>
                  <a:pt x="3400" y="687"/>
                </a:cubicBezTo>
                <a:cubicBezTo>
                  <a:pt x="3400" y="704"/>
                  <a:pt x="3400" y="704"/>
                  <a:pt x="3400" y="704"/>
                </a:cubicBezTo>
                <a:cubicBezTo>
                  <a:pt x="3417" y="704"/>
                  <a:pt x="3417" y="704"/>
                  <a:pt x="3417" y="704"/>
                </a:cubicBezTo>
                <a:lnTo>
                  <a:pt x="3417" y="687"/>
                </a:lnTo>
                <a:close/>
                <a:moveTo>
                  <a:pt x="3452" y="687"/>
                </a:moveTo>
                <a:cubicBezTo>
                  <a:pt x="3435" y="687"/>
                  <a:pt x="3435" y="687"/>
                  <a:pt x="3435" y="687"/>
                </a:cubicBezTo>
                <a:cubicBezTo>
                  <a:pt x="3435" y="704"/>
                  <a:pt x="3435" y="704"/>
                  <a:pt x="3435" y="704"/>
                </a:cubicBezTo>
                <a:cubicBezTo>
                  <a:pt x="3452" y="704"/>
                  <a:pt x="3452" y="704"/>
                  <a:pt x="3452" y="704"/>
                </a:cubicBezTo>
                <a:lnTo>
                  <a:pt x="3452" y="687"/>
                </a:lnTo>
                <a:close/>
                <a:moveTo>
                  <a:pt x="3486" y="687"/>
                </a:moveTo>
                <a:cubicBezTo>
                  <a:pt x="3469" y="687"/>
                  <a:pt x="3469" y="687"/>
                  <a:pt x="3469" y="687"/>
                </a:cubicBezTo>
                <a:cubicBezTo>
                  <a:pt x="3469" y="704"/>
                  <a:pt x="3469" y="704"/>
                  <a:pt x="3469" y="704"/>
                </a:cubicBezTo>
                <a:cubicBezTo>
                  <a:pt x="3486" y="704"/>
                  <a:pt x="3486" y="704"/>
                  <a:pt x="3486" y="704"/>
                </a:cubicBezTo>
                <a:lnTo>
                  <a:pt x="3486" y="687"/>
                </a:lnTo>
                <a:close/>
                <a:moveTo>
                  <a:pt x="3177" y="722"/>
                </a:moveTo>
                <a:cubicBezTo>
                  <a:pt x="3160" y="722"/>
                  <a:pt x="3160" y="722"/>
                  <a:pt x="3160" y="722"/>
                </a:cubicBezTo>
                <a:cubicBezTo>
                  <a:pt x="3160" y="739"/>
                  <a:pt x="3160" y="739"/>
                  <a:pt x="3160" y="739"/>
                </a:cubicBezTo>
                <a:cubicBezTo>
                  <a:pt x="3177" y="739"/>
                  <a:pt x="3177" y="739"/>
                  <a:pt x="3177" y="739"/>
                </a:cubicBezTo>
                <a:lnTo>
                  <a:pt x="3177" y="722"/>
                </a:lnTo>
                <a:close/>
                <a:moveTo>
                  <a:pt x="3211" y="722"/>
                </a:moveTo>
                <a:cubicBezTo>
                  <a:pt x="3194" y="722"/>
                  <a:pt x="3194" y="722"/>
                  <a:pt x="3194" y="722"/>
                </a:cubicBezTo>
                <a:cubicBezTo>
                  <a:pt x="3194" y="739"/>
                  <a:pt x="3194" y="739"/>
                  <a:pt x="3194" y="739"/>
                </a:cubicBezTo>
                <a:cubicBezTo>
                  <a:pt x="3211" y="739"/>
                  <a:pt x="3211" y="739"/>
                  <a:pt x="3211" y="739"/>
                </a:cubicBezTo>
                <a:lnTo>
                  <a:pt x="3211" y="722"/>
                </a:lnTo>
                <a:close/>
                <a:moveTo>
                  <a:pt x="3246" y="722"/>
                </a:moveTo>
                <a:cubicBezTo>
                  <a:pt x="3229" y="722"/>
                  <a:pt x="3229" y="722"/>
                  <a:pt x="3229" y="722"/>
                </a:cubicBezTo>
                <a:cubicBezTo>
                  <a:pt x="3229" y="739"/>
                  <a:pt x="3229" y="739"/>
                  <a:pt x="3229" y="739"/>
                </a:cubicBezTo>
                <a:cubicBezTo>
                  <a:pt x="3246" y="739"/>
                  <a:pt x="3246" y="739"/>
                  <a:pt x="3246" y="739"/>
                </a:cubicBezTo>
                <a:lnTo>
                  <a:pt x="3246" y="722"/>
                </a:lnTo>
                <a:close/>
                <a:moveTo>
                  <a:pt x="3280" y="722"/>
                </a:moveTo>
                <a:cubicBezTo>
                  <a:pt x="3263" y="722"/>
                  <a:pt x="3263" y="722"/>
                  <a:pt x="3263" y="722"/>
                </a:cubicBezTo>
                <a:cubicBezTo>
                  <a:pt x="3263" y="739"/>
                  <a:pt x="3263" y="739"/>
                  <a:pt x="3263" y="739"/>
                </a:cubicBezTo>
                <a:cubicBezTo>
                  <a:pt x="3280" y="739"/>
                  <a:pt x="3280" y="739"/>
                  <a:pt x="3280" y="739"/>
                </a:cubicBezTo>
                <a:lnTo>
                  <a:pt x="3280" y="722"/>
                </a:lnTo>
                <a:close/>
                <a:moveTo>
                  <a:pt x="3314" y="722"/>
                </a:moveTo>
                <a:cubicBezTo>
                  <a:pt x="3297" y="722"/>
                  <a:pt x="3297" y="722"/>
                  <a:pt x="3297" y="722"/>
                </a:cubicBezTo>
                <a:cubicBezTo>
                  <a:pt x="3297" y="739"/>
                  <a:pt x="3297" y="739"/>
                  <a:pt x="3297" y="739"/>
                </a:cubicBezTo>
                <a:cubicBezTo>
                  <a:pt x="3314" y="739"/>
                  <a:pt x="3314" y="739"/>
                  <a:pt x="3314" y="739"/>
                </a:cubicBezTo>
                <a:lnTo>
                  <a:pt x="3314" y="722"/>
                </a:lnTo>
                <a:close/>
                <a:moveTo>
                  <a:pt x="3349" y="722"/>
                </a:moveTo>
                <a:cubicBezTo>
                  <a:pt x="3332" y="722"/>
                  <a:pt x="3332" y="722"/>
                  <a:pt x="3332" y="722"/>
                </a:cubicBezTo>
                <a:cubicBezTo>
                  <a:pt x="3332" y="739"/>
                  <a:pt x="3332" y="739"/>
                  <a:pt x="3332" y="739"/>
                </a:cubicBezTo>
                <a:cubicBezTo>
                  <a:pt x="3349" y="739"/>
                  <a:pt x="3349" y="739"/>
                  <a:pt x="3349" y="739"/>
                </a:cubicBezTo>
                <a:lnTo>
                  <a:pt x="3349" y="722"/>
                </a:lnTo>
                <a:close/>
                <a:moveTo>
                  <a:pt x="3383" y="722"/>
                </a:moveTo>
                <a:cubicBezTo>
                  <a:pt x="3366" y="722"/>
                  <a:pt x="3366" y="722"/>
                  <a:pt x="3366" y="722"/>
                </a:cubicBezTo>
                <a:cubicBezTo>
                  <a:pt x="3366" y="739"/>
                  <a:pt x="3366" y="739"/>
                  <a:pt x="3366" y="739"/>
                </a:cubicBezTo>
                <a:cubicBezTo>
                  <a:pt x="3383" y="739"/>
                  <a:pt x="3383" y="739"/>
                  <a:pt x="3383" y="739"/>
                </a:cubicBezTo>
                <a:lnTo>
                  <a:pt x="3383" y="722"/>
                </a:lnTo>
                <a:close/>
                <a:moveTo>
                  <a:pt x="3417" y="722"/>
                </a:moveTo>
                <a:cubicBezTo>
                  <a:pt x="3400" y="722"/>
                  <a:pt x="3400" y="722"/>
                  <a:pt x="3400" y="722"/>
                </a:cubicBezTo>
                <a:cubicBezTo>
                  <a:pt x="3400" y="739"/>
                  <a:pt x="3400" y="739"/>
                  <a:pt x="3400" y="739"/>
                </a:cubicBezTo>
                <a:cubicBezTo>
                  <a:pt x="3417" y="739"/>
                  <a:pt x="3417" y="739"/>
                  <a:pt x="3417" y="739"/>
                </a:cubicBezTo>
                <a:lnTo>
                  <a:pt x="3417" y="722"/>
                </a:lnTo>
                <a:close/>
                <a:moveTo>
                  <a:pt x="3452" y="722"/>
                </a:moveTo>
                <a:cubicBezTo>
                  <a:pt x="3435" y="722"/>
                  <a:pt x="3435" y="722"/>
                  <a:pt x="3435" y="722"/>
                </a:cubicBezTo>
                <a:cubicBezTo>
                  <a:pt x="3435" y="739"/>
                  <a:pt x="3435" y="739"/>
                  <a:pt x="3435" y="739"/>
                </a:cubicBezTo>
                <a:cubicBezTo>
                  <a:pt x="3452" y="739"/>
                  <a:pt x="3452" y="739"/>
                  <a:pt x="3452" y="739"/>
                </a:cubicBezTo>
                <a:lnTo>
                  <a:pt x="3452" y="722"/>
                </a:lnTo>
                <a:close/>
                <a:moveTo>
                  <a:pt x="3486" y="722"/>
                </a:moveTo>
                <a:cubicBezTo>
                  <a:pt x="3469" y="722"/>
                  <a:pt x="3469" y="722"/>
                  <a:pt x="3469" y="722"/>
                </a:cubicBezTo>
                <a:cubicBezTo>
                  <a:pt x="3469" y="739"/>
                  <a:pt x="3469" y="739"/>
                  <a:pt x="3469" y="739"/>
                </a:cubicBezTo>
                <a:cubicBezTo>
                  <a:pt x="3486" y="739"/>
                  <a:pt x="3486" y="739"/>
                  <a:pt x="3486" y="739"/>
                </a:cubicBezTo>
                <a:lnTo>
                  <a:pt x="3486" y="722"/>
                </a:lnTo>
                <a:close/>
                <a:moveTo>
                  <a:pt x="3177" y="756"/>
                </a:moveTo>
                <a:cubicBezTo>
                  <a:pt x="3160" y="756"/>
                  <a:pt x="3160" y="756"/>
                  <a:pt x="3160" y="756"/>
                </a:cubicBezTo>
                <a:cubicBezTo>
                  <a:pt x="3160" y="773"/>
                  <a:pt x="3160" y="773"/>
                  <a:pt x="3160" y="773"/>
                </a:cubicBezTo>
                <a:cubicBezTo>
                  <a:pt x="3177" y="773"/>
                  <a:pt x="3177" y="773"/>
                  <a:pt x="3177" y="773"/>
                </a:cubicBezTo>
                <a:lnTo>
                  <a:pt x="3177" y="756"/>
                </a:lnTo>
                <a:close/>
                <a:moveTo>
                  <a:pt x="3211" y="756"/>
                </a:moveTo>
                <a:cubicBezTo>
                  <a:pt x="3194" y="756"/>
                  <a:pt x="3194" y="756"/>
                  <a:pt x="3194" y="756"/>
                </a:cubicBezTo>
                <a:cubicBezTo>
                  <a:pt x="3194" y="773"/>
                  <a:pt x="3194" y="773"/>
                  <a:pt x="3194" y="773"/>
                </a:cubicBezTo>
                <a:cubicBezTo>
                  <a:pt x="3211" y="773"/>
                  <a:pt x="3211" y="773"/>
                  <a:pt x="3211" y="773"/>
                </a:cubicBezTo>
                <a:lnTo>
                  <a:pt x="3211" y="756"/>
                </a:lnTo>
                <a:close/>
                <a:moveTo>
                  <a:pt x="3246" y="756"/>
                </a:moveTo>
                <a:cubicBezTo>
                  <a:pt x="3229" y="756"/>
                  <a:pt x="3229" y="756"/>
                  <a:pt x="3229" y="756"/>
                </a:cubicBezTo>
                <a:cubicBezTo>
                  <a:pt x="3229" y="773"/>
                  <a:pt x="3229" y="773"/>
                  <a:pt x="3229" y="773"/>
                </a:cubicBezTo>
                <a:cubicBezTo>
                  <a:pt x="3246" y="773"/>
                  <a:pt x="3246" y="773"/>
                  <a:pt x="3246" y="773"/>
                </a:cubicBezTo>
                <a:lnTo>
                  <a:pt x="3246" y="756"/>
                </a:lnTo>
                <a:close/>
                <a:moveTo>
                  <a:pt x="3280" y="756"/>
                </a:moveTo>
                <a:cubicBezTo>
                  <a:pt x="3263" y="756"/>
                  <a:pt x="3263" y="756"/>
                  <a:pt x="3263" y="756"/>
                </a:cubicBezTo>
                <a:cubicBezTo>
                  <a:pt x="3263" y="773"/>
                  <a:pt x="3263" y="773"/>
                  <a:pt x="3263" y="773"/>
                </a:cubicBezTo>
                <a:cubicBezTo>
                  <a:pt x="3280" y="773"/>
                  <a:pt x="3280" y="773"/>
                  <a:pt x="3280" y="773"/>
                </a:cubicBezTo>
                <a:lnTo>
                  <a:pt x="3280" y="756"/>
                </a:lnTo>
                <a:close/>
                <a:moveTo>
                  <a:pt x="3314" y="756"/>
                </a:moveTo>
                <a:cubicBezTo>
                  <a:pt x="3297" y="756"/>
                  <a:pt x="3297" y="756"/>
                  <a:pt x="3297" y="756"/>
                </a:cubicBezTo>
                <a:cubicBezTo>
                  <a:pt x="3297" y="773"/>
                  <a:pt x="3297" y="773"/>
                  <a:pt x="3297" y="773"/>
                </a:cubicBezTo>
                <a:cubicBezTo>
                  <a:pt x="3314" y="773"/>
                  <a:pt x="3314" y="773"/>
                  <a:pt x="3314" y="773"/>
                </a:cubicBezTo>
                <a:lnTo>
                  <a:pt x="3314" y="756"/>
                </a:lnTo>
                <a:close/>
                <a:moveTo>
                  <a:pt x="3349" y="756"/>
                </a:moveTo>
                <a:cubicBezTo>
                  <a:pt x="3332" y="756"/>
                  <a:pt x="3332" y="756"/>
                  <a:pt x="3332" y="756"/>
                </a:cubicBezTo>
                <a:cubicBezTo>
                  <a:pt x="3332" y="773"/>
                  <a:pt x="3332" y="773"/>
                  <a:pt x="3332" y="773"/>
                </a:cubicBezTo>
                <a:cubicBezTo>
                  <a:pt x="3349" y="773"/>
                  <a:pt x="3349" y="773"/>
                  <a:pt x="3349" y="773"/>
                </a:cubicBezTo>
                <a:lnTo>
                  <a:pt x="3349" y="756"/>
                </a:lnTo>
                <a:close/>
                <a:moveTo>
                  <a:pt x="3383" y="756"/>
                </a:moveTo>
                <a:cubicBezTo>
                  <a:pt x="3366" y="756"/>
                  <a:pt x="3366" y="756"/>
                  <a:pt x="3366" y="756"/>
                </a:cubicBezTo>
                <a:cubicBezTo>
                  <a:pt x="3366" y="773"/>
                  <a:pt x="3366" y="773"/>
                  <a:pt x="3366" y="773"/>
                </a:cubicBezTo>
                <a:cubicBezTo>
                  <a:pt x="3383" y="773"/>
                  <a:pt x="3383" y="773"/>
                  <a:pt x="3383" y="773"/>
                </a:cubicBezTo>
                <a:lnTo>
                  <a:pt x="3383" y="756"/>
                </a:lnTo>
                <a:close/>
                <a:moveTo>
                  <a:pt x="3417" y="756"/>
                </a:moveTo>
                <a:cubicBezTo>
                  <a:pt x="3400" y="756"/>
                  <a:pt x="3400" y="756"/>
                  <a:pt x="3400" y="756"/>
                </a:cubicBezTo>
                <a:cubicBezTo>
                  <a:pt x="3400" y="773"/>
                  <a:pt x="3400" y="773"/>
                  <a:pt x="3400" y="773"/>
                </a:cubicBezTo>
                <a:cubicBezTo>
                  <a:pt x="3417" y="773"/>
                  <a:pt x="3417" y="773"/>
                  <a:pt x="3417" y="773"/>
                </a:cubicBezTo>
                <a:lnTo>
                  <a:pt x="3417" y="756"/>
                </a:lnTo>
                <a:close/>
                <a:moveTo>
                  <a:pt x="3452" y="756"/>
                </a:moveTo>
                <a:cubicBezTo>
                  <a:pt x="3435" y="756"/>
                  <a:pt x="3435" y="756"/>
                  <a:pt x="3435" y="756"/>
                </a:cubicBezTo>
                <a:cubicBezTo>
                  <a:pt x="3435" y="773"/>
                  <a:pt x="3435" y="773"/>
                  <a:pt x="3435" y="773"/>
                </a:cubicBezTo>
                <a:cubicBezTo>
                  <a:pt x="3452" y="773"/>
                  <a:pt x="3452" y="773"/>
                  <a:pt x="3452" y="773"/>
                </a:cubicBezTo>
                <a:lnTo>
                  <a:pt x="3452" y="756"/>
                </a:lnTo>
                <a:close/>
                <a:moveTo>
                  <a:pt x="3486" y="756"/>
                </a:moveTo>
                <a:cubicBezTo>
                  <a:pt x="3469" y="756"/>
                  <a:pt x="3469" y="756"/>
                  <a:pt x="3469" y="756"/>
                </a:cubicBezTo>
                <a:cubicBezTo>
                  <a:pt x="3469" y="773"/>
                  <a:pt x="3469" y="773"/>
                  <a:pt x="3469" y="773"/>
                </a:cubicBezTo>
                <a:cubicBezTo>
                  <a:pt x="3486" y="773"/>
                  <a:pt x="3486" y="773"/>
                  <a:pt x="3486" y="773"/>
                </a:cubicBezTo>
                <a:lnTo>
                  <a:pt x="3486" y="756"/>
                </a:lnTo>
                <a:close/>
                <a:moveTo>
                  <a:pt x="3177" y="790"/>
                </a:moveTo>
                <a:cubicBezTo>
                  <a:pt x="3160" y="790"/>
                  <a:pt x="3160" y="790"/>
                  <a:pt x="3160" y="790"/>
                </a:cubicBezTo>
                <a:cubicBezTo>
                  <a:pt x="3160" y="807"/>
                  <a:pt x="3160" y="807"/>
                  <a:pt x="3160" y="807"/>
                </a:cubicBezTo>
                <a:cubicBezTo>
                  <a:pt x="3177" y="807"/>
                  <a:pt x="3177" y="807"/>
                  <a:pt x="3177" y="807"/>
                </a:cubicBezTo>
                <a:lnTo>
                  <a:pt x="3177" y="790"/>
                </a:lnTo>
                <a:close/>
                <a:moveTo>
                  <a:pt x="3211" y="790"/>
                </a:moveTo>
                <a:cubicBezTo>
                  <a:pt x="3194" y="790"/>
                  <a:pt x="3194" y="790"/>
                  <a:pt x="3194" y="790"/>
                </a:cubicBezTo>
                <a:cubicBezTo>
                  <a:pt x="3194" y="807"/>
                  <a:pt x="3194" y="807"/>
                  <a:pt x="3194" y="807"/>
                </a:cubicBezTo>
                <a:cubicBezTo>
                  <a:pt x="3211" y="807"/>
                  <a:pt x="3211" y="807"/>
                  <a:pt x="3211" y="807"/>
                </a:cubicBezTo>
                <a:lnTo>
                  <a:pt x="3211" y="790"/>
                </a:lnTo>
                <a:close/>
                <a:moveTo>
                  <a:pt x="3246" y="790"/>
                </a:moveTo>
                <a:cubicBezTo>
                  <a:pt x="3229" y="790"/>
                  <a:pt x="3229" y="790"/>
                  <a:pt x="3229" y="790"/>
                </a:cubicBezTo>
                <a:cubicBezTo>
                  <a:pt x="3229" y="807"/>
                  <a:pt x="3229" y="807"/>
                  <a:pt x="3229" y="807"/>
                </a:cubicBezTo>
                <a:cubicBezTo>
                  <a:pt x="3246" y="807"/>
                  <a:pt x="3246" y="807"/>
                  <a:pt x="3246" y="807"/>
                </a:cubicBezTo>
                <a:lnTo>
                  <a:pt x="3246" y="790"/>
                </a:lnTo>
                <a:close/>
                <a:moveTo>
                  <a:pt x="3280" y="790"/>
                </a:moveTo>
                <a:cubicBezTo>
                  <a:pt x="3263" y="790"/>
                  <a:pt x="3263" y="790"/>
                  <a:pt x="3263" y="790"/>
                </a:cubicBezTo>
                <a:cubicBezTo>
                  <a:pt x="3263" y="807"/>
                  <a:pt x="3263" y="807"/>
                  <a:pt x="3263" y="807"/>
                </a:cubicBezTo>
                <a:cubicBezTo>
                  <a:pt x="3280" y="807"/>
                  <a:pt x="3280" y="807"/>
                  <a:pt x="3280" y="807"/>
                </a:cubicBezTo>
                <a:lnTo>
                  <a:pt x="3280" y="790"/>
                </a:lnTo>
                <a:close/>
                <a:moveTo>
                  <a:pt x="3314" y="790"/>
                </a:moveTo>
                <a:cubicBezTo>
                  <a:pt x="3297" y="790"/>
                  <a:pt x="3297" y="790"/>
                  <a:pt x="3297" y="790"/>
                </a:cubicBezTo>
                <a:cubicBezTo>
                  <a:pt x="3297" y="807"/>
                  <a:pt x="3297" y="807"/>
                  <a:pt x="3297" y="807"/>
                </a:cubicBezTo>
                <a:cubicBezTo>
                  <a:pt x="3314" y="807"/>
                  <a:pt x="3314" y="807"/>
                  <a:pt x="3314" y="807"/>
                </a:cubicBezTo>
                <a:lnTo>
                  <a:pt x="3314" y="790"/>
                </a:lnTo>
                <a:close/>
                <a:moveTo>
                  <a:pt x="3349" y="790"/>
                </a:moveTo>
                <a:cubicBezTo>
                  <a:pt x="3332" y="790"/>
                  <a:pt x="3332" y="790"/>
                  <a:pt x="3332" y="790"/>
                </a:cubicBezTo>
                <a:cubicBezTo>
                  <a:pt x="3332" y="807"/>
                  <a:pt x="3332" y="807"/>
                  <a:pt x="3332" y="807"/>
                </a:cubicBezTo>
                <a:cubicBezTo>
                  <a:pt x="3349" y="807"/>
                  <a:pt x="3349" y="807"/>
                  <a:pt x="3349" y="807"/>
                </a:cubicBezTo>
                <a:lnTo>
                  <a:pt x="3349" y="790"/>
                </a:lnTo>
                <a:close/>
                <a:moveTo>
                  <a:pt x="3383" y="790"/>
                </a:moveTo>
                <a:cubicBezTo>
                  <a:pt x="3366" y="790"/>
                  <a:pt x="3366" y="790"/>
                  <a:pt x="3366" y="790"/>
                </a:cubicBezTo>
                <a:cubicBezTo>
                  <a:pt x="3366" y="807"/>
                  <a:pt x="3366" y="807"/>
                  <a:pt x="3366" y="807"/>
                </a:cubicBezTo>
                <a:cubicBezTo>
                  <a:pt x="3383" y="807"/>
                  <a:pt x="3383" y="807"/>
                  <a:pt x="3383" y="807"/>
                </a:cubicBezTo>
                <a:lnTo>
                  <a:pt x="3383" y="790"/>
                </a:lnTo>
                <a:close/>
                <a:moveTo>
                  <a:pt x="3417" y="790"/>
                </a:moveTo>
                <a:cubicBezTo>
                  <a:pt x="3400" y="790"/>
                  <a:pt x="3400" y="790"/>
                  <a:pt x="3400" y="790"/>
                </a:cubicBezTo>
                <a:cubicBezTo>
                  <a:pt x="3400" y="807"/>
                  <a:pt x="3400" y="807"/>
                  <a:pt x="3400" y="807"/>
                </a:cubicBezTo>
                <a:cubicBezTo>
                  <a:pt x="3417" y="807"/>
                  <a:pt x="3417" y="807"/>
                  <a:pt x="3417" y="807"/>
                </a:cubicBezTo>
                <a:lnTo>
                  <a:pt x="3417" y="790"/>
                </a:lnTo>
                <a:close/>
                <a:moveTo>
                  <a:pt x="3452" y="790"/>
                </a:moveTo>
                <a:cubicBezTo>
                  <a:pt x="3435" y="790"/>
                  <a:pt x="3435" y="790"/>
                  <a:pt x="3435" y="790"/>
                </a:cubicBezTo>
                <a:cubicBezTo>
                  <a:pt x="3435" y="807"/>
                  <a:pt x="3435" y="807"/>
                  <a:pt x="3435" y="807"/>
                </a:cubicBezTo>
                <a:cubicBezTo>
                  <a:pt x="3452" y="807"/>
                  <a:pt x="3452" y="807"/>
                  <a:pt x="3452" y="807"/>
                </a:cubicBezTo>
                <a:lnTo>
                  <a:pt x="3452" y="790"/>
                </a:lnTo>
                <a:close/>
                <a:moveTo>
                  <a:pt x="3486" y="790"/>
                </a:moveTo>
                <a:cubicBezTo>
                  <a:pt x="3469" y="790"/>
                  <a:pt x="3469" y="790"/>
                  <a:pt x="3469" y="790"/>
                </a:cubicBezTo>
                <a:cubicBezTo>
                  <a:pt x="3469" y="807"/>
                  <a:pt x="3469" y="807"/>
                  <a:pt x="3469" y="807"/>
                </a:cubicBezTo>
                <a:cubicBezTo>
                  <a:pt x="3486" y="807"/>
                  <a:pt x="3486" y="807"/>
                  <a:pt x="3486" y="807"/>
                </a:cubicBezTo>
                <a:lnTo>
                  <a:pt x="3486" y="790"/>
                </a:lnTo>
                <a:close/>
                <a:moveTo>
                  <a:pt x="3177" y="825"/>
                </a:moveTo>
                <a:cubicBezTo>
                  <a:pt x="3160" y="825"/>
                  <a:pt x="3160" y="825"/>
                  <a:pt x="3160" y="825"/>
                </a:cubicBezTo>
                <a:cubicBezTo>
                  <a:pt x="3160" y="842"/>
                  <a:pt x="3160" y="842"/>
                  <a:pt x="3160" y="842"/>
                </a:cubicBezTo>
                <a:cubicBezTo>
                  <a:pt x="3177" y="842"/>
                  <a:pt x="3177" y="842"/>
                  <a:pt x="3177" y="842"/>
                </a:cubicBezTo>
                <a:lnTo>
                  <a:pt x="3177" y="825"/>
                </a:lnTo>
                <a:close/>
                <a:moveTo>
                  <a:pt x="3211" y="825"/>
                </a:moveTo>
                <a:cubicBezTo>
                  <a:pt x="3194" y="825"/>
                  <a:pt x="3194" y="825"/>
                  <a:pt x="3194" y="825"/>
                </a:cubicBezTo>
                <a:cubicBezTo>
                  <a:pt x="3194" y="842"/>
                  <a:pt x="3194" y="842"/>
                  <a:pt x="3194" y="842"/>
                </a:cubicBezTo>
                <a:cubicBezTo>
                  <a:pt x="3211" y="842"/>
                  <a:pt x="3211" y="842"/>
                  <a:pt x="3211" y="842"/>
                </a:cubicBezTo>
                <a:lnTo>
                  <a:pt x="3211" y="825"/>
                </a:lnTo>
                <a:close/>
                <a:moveTo>
                  <a:pt x="3246" y="825"/>
                </a:moveTo>
                <a:cubicBezTo>
                  <a:pt x="3229" y="825"/>
                  <a:pt x="3229" y="825"/>
                  <a:pt x="3229" y="825"/>
                </a:cubicBezTo>
                <a:cubicBezTo>
                  <a:pt x="3229" y="842"/>
                  <a:pt x="3229" y="842"/>
                  <a:pt x="3229" y="842"/>
                </a:cubicBezTo>
                <a:cubicBezTo>
                  <a:pt x="3246" y="842"/>
                  <a:pt x="3246" y="842"/>
                  <a:pt x="3246" y="842"/>
                </a:cubicBezTo>
                <a:lnTo>
                  <a:pt x="3246" y="825"/>
                </a:lnTo>
                <a:close/>
                <a:moveTo>
                  <a:pt x="3280" y="825"/>
                </a:moveTo>
                <a:cubicBezTo>
                  <a:pt x="3263" y="825"/>
                  <a:pt x="3263" y="825"/>
                  <a:pt x="3263" y="825"/>
                </a:cubicBezTo>
                <a:cubicBezTo>
                  <a:pt x="3263" y="842"/>
                  <a:pt x="3263" y="842"/>
                  <a:pt x="3263" y="842"/>
                </a:cubicBezTo>
                <a:cubicBezTo>
                  <a:pt x="3280" y="842"/>
                  <a:pt x="3280" y="842"/>
                  <a:pt x="3280" y="842"/>
                </a:cubicBezTo>
                <a:lnTo>
                  <a:pt x="3280" y="825"/>
                </a:lnTo>
                <a:close/>
                <a:moveTo>
                  <a:pt x="3314" y="825"/>
                </a:moveTo>
                <a:cubicBezTo>
                  <a:pt x="3297" y="825"/>
                  <a:pt x="3297" y="825"/>
                  <a:pt x="3297" y="825"/>
                </a:cubicBezTo>
                <a:cubicBezTo>
                  <a:pt x="3297" y="842"/>
                  <a:pt x="3297" y="842"/>
                  <a:pt x="3297" y="842"/>
                </a:cubicBezTo>
                <a:cubicBezTo>
                  <a:pt x="3314" y="842"/>
                  <a:pt x="3314" y="842"/>
                  <a:pt x="3314" y="842"/>
                </a:cubicBezTo>
                <a:lnTo>
                  <a:pt x="3314" y="825"/>
                </a:lnTo>
                <a:close/>
                <a:moveTo>
                  <a:pt x="3349" y="825"/>
                </a:moveTo>
                <a:cubicBezTo>
                  <a:pt x="3332" y="825"/>
                  <a:pt x="3332" y="825"/>
                  <a:pt x="3332" y="825"/>
                </a:cubicBezTo>
                <a:cubicBezTo>
                  <a:pt x="3332" y="842"/>
                  <a:pt x="3332" y="842"/>
                  <a:pt x="3332" y="842"/>
                </a:cubicBezTo>
                <a:cubicBezTo>
                  <a:pt x="3349" y="842"/>
                  <a:pt x="3349" y="842"/>
                  <a:pt x="3349" y="842"/>
                </a:cubicBezTo>
                <a:lnTo>
                  <a:pt x="3349" y="825"/>
                </a:lnTo>
                <a:close/>
                <a:moveTo>
                  <a:pt x="3383" y="825"/>
                </a:moveTo>
                <a:cubicBezTo>
                  <a:pt x="3366" y="825"/>
                  <a:pt x="3366" y="825"/>
                  <a:pt x="3366" y="825"/>
                </a:cubicBezTo>
                <a:cubicBezTo>
                  <a:pt x="3366" y="842"/>
                  <a:pt x="3366" y="842"/>
                  <a:pt x="3366" y="842"/>
                </a:cubicBezTo>
                <a:cubicBezTo>
                  <a:pt x="3383" y="842"/>
                  <a:pt x="3383" y="842"/>
                  <a:pt x="3383" y="842"/>
                </a:cubicBezTo>
                <a:lnTo>
                  <a:pt x="3383" y="825"/>
                </a:lnTo>
                <a:close/>
                <a:moveTo>
                  <a:pt x="3417" y="825"/>
                </a:moveTo>
                <a:cubicBezTo>
                  <a:pt x="3400" y="825"/>
                  <a:pt x="3400" y="825"/>
                  <a:pt x="3400" y="825"/>
                </a:cubicBezTo>
                <a:cubicBezTo>
                  <a:pt x="3400" y="842"/>
                  <a:pt x="3400" y="842"/>
                  <a:pt x="3400" y="842"/>
                </a:cubicBezTo>
                <a:cubicBezTo>
                  <a:pt x="3417" y="842"/>
                  <a:pt x="3417" y="842"/>
                  <a:pt x="3417" y="842"/>
                </a:cubicBezTo>
                <a:lnTo>
                  <a:pt x="3417" y="825"/>
                </a:lnTo>
                <a:close/>
                <a:moveTo>
                  <a:pt x="3452" y="825"/>
                </a:moveTo>
                <a:cubicBezTo>
                  <a:pt x="3435" y="825"/>
                  <a:pt x="3435" y="825"/>
                  <a:pt x="3435" y="825"/>
                </a:cubicBezTo>
                <a:cubicBezTo>
                  <a:pt x="3435" y="842"/>
                  <a:pt x="3435" y="842"/>
                  <a:pt x="3435" y="842"/>
                </a:cubicBezTo>
                <a:cubicBezTo>
                  <a:pt x="3452" y="842"/>
                  <a:pt x="3452" y="842"/>
                  <a:pt x="3452" y="842"/>
                </a:cubicBezTo>
                <a:lnTo>
                  <a:pt x="3452" y="825"/>
                </a:lnTo>
                <a:close/>
                <a:moveTo>
                  <a:pt x="3486" y="825"/>
                </a:moveTo>
                <a:cubicBezTo>
                  <a:pt x="3469" y="825"/>
                  <a:pt x="3469" y="825"/>
                  <a:pt x="3469" y="825"/>
                </a:cubicBezTo>
                <a:cubicBezTo>
                  <a:pt x="3469" y="842"/>
                  <a:pt x="3469" y="842"/>
                  <a:pt x="3469" y="842"/>
                </a:cubicBezTo>
                <a:cubicBezTo>
                  <a:pt x="3486" y="842"/>
                  <a:pt x="3486" y="842"/>
                  <a:pt x="3486" y="842"/>
                </a:cubicBezTo>
                <a:lnTo>
                  <a:pt x="3486" y="825"/>
                </a:lnTo>
                <a:close/>
                <a:moveTo>
                  <a:pt x="3177" y="859"/>
                </a:moveTo>
                <a:cubicBezTo>
                  <a:pt x="3160" y="859"/>
                  <a:pt x="3160" y="859"/>
                  <a:pt x="3160" y="859"/>
                </a:cubicBezTo>
                <a:cubicBezTo>
                  <a:pt x="3160" y="876"/>
                  <a:pt x="3160" y="876"/>
                  <a:pt x="3160" y="876"/>
                </a:cubicBezTo>
                <a:cubicBezTo>
                  <a:pt x="3177" y="876"/>
                  <a:pt x="3177" y="876"/>
                  <a:pt x="3177" y="876"/>
                </a:cubicBezTo>
                <a:lnTo>
                  <a:pt x="3177" y="859"/>
                </a:lnTo>
                <a:close/>
                <a:moveTo>
                  <a:pt x="3211" y="859"/>
                </a:moveTo>
                <a:cubicBezTo>
                  <a:pt x="3194" y="859"/>
                  <a:pt x="3194" y="859"/>
                  <a:pt x="3194" y="859"/>
                </a:cubicBezTo>
                <a:cubicBezTo>
                  <a:pt x="3194" y="876"/>
                  <a:pt x="3194" y="876"/>
                  <a:pt x="3194" y="876"/>
                </a:cubicBezTo>
                <a:cubicBezTo>
                  <a:pt x="3211" y="876"/>
                  <a:pt x="3211" y="876"/>
                  <a:pt x="3211" y="876"/>
                </a:cubicBezTo>
                <a:lnTo>
                  <a:pt x="3211" y="859"/>
                </a:lnTo>
                <a:close/>
                <a:moveTo>
                  <a:pt x="3246" y="859"/>
                </a:moveTo>
                <a:cubicBezTo>
                  <a:pt x="3229" y="859"/>
                  <a:pt x="3229" y="859"/>
                  <a:pt x="3229" y="859"/>
                </a:cubicBezTo>
                <a:cubicBezTo>
                  <a:pt x="3229" y="876"/>
                  <a:pt x="3229" y="876"/>
                  <a:pt x="3229" y="876"/>
                </a:cubicBezTo>
                <a:cubicBezTo>
                  <a:pt x="3246" y="876"/>
                  <a:pt x="3246" y="876"/>
                  <a:pt x="3246" y="876"/>
                </a:cubicBezTo>
                <a:lnTo>
                  <a:pt x="3246" y="859"/>
                </a:lnTo>
                <a:close/>
                <a:moveTo>
                  <a:pt x="3280" y="859"/>
                </a:moveTo>
                <a:cubicBezTo>
                  <a:pt x="3263" y="859"/>
                  <a:pt x="3263" y="859"/>
                  <a:pt x="3263" y="859"/>
                </a:cubicBezTo>
                <a:cubicBezTo>
                  <a:pt x="3263" y="876"/>
                  <a:pt x="3263" y="876"/>
                  <a:pt x="3263" y="876"/>
                </a:cubicBezTo>
                <a:cubicBezTo>
                  <a:pt x="3280" y="876"/>
                  <a:pt x="3280" y="876"/>
                  <a:pt x="3280" y="876"/>
                </a:cubicBezTo>
                <a:lnTo>
                  <a:pt x="3280" y="859"/>
                </a:lnTo>
                <a:close/>
                <a:moveTo>
                  <a:pt x="3314" y="859"/>
                </a:moveTo>
                <a:cubicBezTo>
                  <a:pt x="3297" y="859"/>
                  <a:pt x="3297" y="859"/>
                  <a:pt x="3297" y="859"/>
                </a:cubicBezTo>
                <a:cubicBezTo>
                  <a:pt x="3297" y="876"/>
                  <a:pt x="3297" y="876"/>
                  <a:pt x="3297" y="876"/>
                </a:cubicBezTo>
                <a:cubicBezTo>
                  <a:pt x="3314" y="876"/>
                  <a:pt x="3314" y="876"/>
                  <a:pt x="3314" y="876"/>
                </a:cubicBezTo>
                <a:lnTo>
                  <a:pt x="3314" y="859"/>
                </a:lnTo>
                <a:close/>
                <a:moveTo>
                  <a:pt x="3349" y="859"/>
                </a:moveTo>
                <a:cubicBezTo>
                  <a:pt x="3332" y="859"/>
                  <a:pt x="3332" y="859"/>
                  <a:pt x="3332" y="859"/>
                </a:cubicBezTo>
                <a:cubicBezTo>
                  <a:pt x="3332" y="876"/>
                  <a:pt x="3332" y="876"/>
                  <a:pt x="3332" y="876"/>
                </a:cubicBezTo>
                <a:cubicBezTo>
                  <a:pt x="3349" y="876"/>
                  <a:pt x="3349" y="876"/>
                  <a:pt x="3349" y="876"/>
                </a:cubicBezTo>
                <a:lnTo>
                  <a:pt x="3349" y="859"/>
                </a:lnTo>
                <a:close/>
                <a:moveTo>
                  <a:pt x="3383" y="859"/>
                </a:moveTo>
                <a:cubicBezTo>
                  <a:pt x="3366" y="859"/>
                  <a:pt x="3366" y="859"/>
                  <a:pt x="3366" y="859"/>
                </a:cubicBezTo>
                <a:cubicBezTo>
                  <a:pt x="3366" y="876"/>
                  <a:pt x="3366" y="876"/>
                  <a:pt x="3366" y="876"/>
                </a:cubicBezTo>
                <a:cubicBezTo>
                  <a:pt x="3383" y="876"/>
                  <a:pt x="3383" y="876"/>
                  <a:pt x="3383" y="876"/>
                </a:cubicBezTo>
                <a:lnTo>
                  <a:pt x="3383" y="859"/>
                </a:lnTo>
                <a:close/>
                <a:moveTo>
                  <a:pt x="3417" y="859"/>
                </a:moveTo>
                <a:cubicBezTo>
                  <a:pt x="3400" y="859"/>
                  <a:pt x="3400" y="859"/>
                  <a:pt x="3400" y="859"/>
                </a:cubicBezTo>
                <a:cubicBezTo>
                  <a:pt x="3400" y="876"/>
                  <a:pt x="3400" y="876"/>
                  <a:pt x="3400" y="876"/>
                </a:cubicBezTo>
                <a:cubicBezTo>
                  <a:pt x="3417" y="876"/>
                  <a:pt x="3417" y="876"/>
                  <a:pt x="3417" y="876"/>
                </a:cubicBezTo>
                <a:lnTo>
                  <a:pt x="3417" y="859"/>
                </a:lnTo>
                <a:close/>
                <a:moveTo>
                  <a:pt x="3452" y="859"/>
                </a:moveTo>
                <a:cubicBezTo>
                  <a:pt x="3435" y="859"/>
                  <a:pt x="3435" y="859"/>
                  <a:pt x="3435" y="859"/>
                </a:cubicBezTo>
                <a:cubicBezTo>
                  <a:pt x="3435" y="876"/>
                  <a:pt x="3435" y="876"/>
                  <a:pt x="3435" y="876"/>
                </a:cubicBezTo>
                <a:cubicBezTo>
                  <a:pt x="3452" y="876"/>
                  <a:pt x="3452" y="876"/>
                  <a:pt x="3452" y="876"/>
                </a:cubicBezTo>
                <a:lnTo>
                  <a:pt x="3452" y="859"/>
                </a:lnTo>
                <a:close/>
                <a:moveTo>
                  <a:pt x="3486" y="859"/>
                </a:moveTo>
                <a:cubicBezTo>
                  <a:pt x="3469" y="859"/>
                  <a:pt x="3469" y="859"/>
                  <a:pt x="3469" y="859"/>
                </a:cubicBezTo>
                <a:cubicBezTo>
                  <a:pt x="3469" y="876"/>
                  <a:pt x="3469" y="876"/>
                  <a:pt x="3469" y="876"/>
                </a:cubicBezTo>
                <a:cubicBezTo>
                  <a:pt x="3486" y="876"/>
                  <a:pt x="3486" y="876"/>
                  <a:pt x="3486" y="876"/>
                </a:cubicBezTo>
                <a:lnTo>
                  <a:pt x="3486" y="859"/>
                </a:lnTo>
                <a:close/>
                <a:moveTo>
                  <a:pt x="3177" y="893"/>
                </a:moveTo>
                <a:cubicBezTo>
                  <a:pt x="3160" y="893"/>
                  <a:pt x="3160" y="893"/>
                  <a:pt x="3160" y="893"/>
                </a:cubicBezTo>
                <a:cubicBezTo>
                  <a:pt x="3160" y="910"/>
                  <a:pt x="3160" y="910"/>
                  <a:pt x="3160" y="910"/>
                </a:cubicBezTo>
                <a:cubicBezTo>
                  <a:pt x="3177" y="910"/>
                  <a:pt x="3177" y="910"/>
                  <a:pt x="3177" y="910"/>
                </a:cubicBezTo>
                <a:lnTo>
                  <a:pt x="3177" y="893"/>
                </a:lnTo>
                <a:close/>
                <a:moveTo>
                  <a:pt x="3211" y="893"/>
                </a:moveTo>
                <a:cubicBezTo>
                  <a:pt x="3194" y="893"/>
                  <a:pt x="3194" y="893"/>
                  <a:pt x="3194" y="893"/>
                </a:cubicBezTo>
                <a:cubicBezTo>
                  <a:pt x="3194" y="910"/>
                  <a:pt x="3194" y="910"/>
                  <a:pt x="3194" y="910"/>
                </a:cubicBezTo>
                <a:cubicBezTo>
                  <a:pt x="3211" y="910"/>
                  <a:pt x="3211" y="910"/>
                  <a:pt x="3211" y="910"/>
                </a:cubicBezTo>
                <a:lnTo>
                  <a:pt x="3211" y="893"/>
                </a:lnTo>
                <a:close/>
                <a:moveTo>
                  <a:pt x="3246" y="893"/>
                </a:moveTo>
                <a:cubicBezTo>
                  <a:pt x="3229" y="893"/>
                  <a:pt x="3229" y="893"/>
                  <a:pt x="3229" y="893"/>
                </a:cubicBezTo>
                <a:cubicBezTo>
                  <a:pt x="3229" y="910"/>
                  <a:pt x="3229" y="910"/>
                  <a:pt x="3229" y="910"/>
                </a:cubicBezTo>
                <a:cubicBezTo>
                  <a:pt x="3246" y="910"/>
                  <a:pt x="3246" y="910"/>
                  <a:pt x="3246" y="910"/>
                </a:cubicBezTo>
                <a:lnTo>
                  <a:pt x="3246" y="893"/>
                </a:lnTo>
                <a:close/>
                <a:moveTo>
                  <a:pt x="3280" y="893"/>
                </a:moveTo>
                <a:cubicBezTo>
                  <a:pt x="3263" y="893"/>
                  <a:pt x="3263" y="893"/>
                  <a:pt x="3263" y="893"/>
                </a:cubicBezTo>
                <a:cubicBezTo>
                  <a:pt x="3263" y="910"/>
                  <a:pt x="3263" y="910"/>
                  <a:pt x="3263" y="910"/>
                </a:cubicBezTo>
                <a:cubicBezTo>
                  <a:pt x="3280" y="910"/>
                  <a:pt x="3280" y="910"/>
                  <a:pt x="3280" y="910"/>
                </a:cubicBezTo>
                <a:lnTo>
                  <a:pt x="3280" y="893"/>
                </a:lnTo>
                <a:close/>
                <a:moveTo>
                  <a:pt x="3314" y="893"/>
                </a:moveTo>
                <a:cubicBezTo>
                  <a:pt x="3297" y="893"/>
                  <a:pt x="3297" y="893"/>
                  <a:pt x="3297" y="893"/>
                </a:cubicBezTo>
                <a:cubicBezTo>
                  <a:pt x="3297" y="910"/>
                  <a:pt x="3297" y="910"/>
                  <a:pt x="3297" y="910"/>
                </a:cubicBezTo>
                <a:cubicBezTo>
                  <a:pt x="3314" y="910"/>
                  <a:pt x="3314" y="910"/>
                  <a:pt x="3314" y="910"/>
                </a:cubicBezTo>
                <a:lnTo>
                  <a:pt x="3314" y="893"/>
                </a:lnTo>
                <a:close/>
                <a:moveTo>
                  <a:pt x="3349" y="893"/>
                </a:moveTo>
                <a:cubicBezTo>
                  <a:pt x="3332" y="893"/>
                  <a:pt x="3332" y="893"/>
                  <a:pt x="3332" y="893"/>
                </a:cubicBezTo>
                <a:cubicBezTo>
                  <a:pt x="3332" y="910"/>
                  <a:pt x="3332" y="910"/>
                  <a:pt x="3332" y="910"/>
                </a:cubicBezTo>
                <a:cubicBezTo>
                  <a:pt x="3349" y="910"/>
                  <a:pt x="3349" y="910"/>
                  <a:pt x="3349" y="910"/>
                </a:cubicBezTo>
                <a:lnTo>
                  <a:pt x="3349" y="893"/>
                </a:lnTo>
                <a:close/>
                <a:moveTo>
                  <a:pt x="3383" y="893"/>
                </a:moveTo>
                <a:cubicBezTo>
                  <a:pt x="3366" y="893"/>
                  <a:pt x="3366" y="893"/>
                  <a:pt x="3366" y="893"/>
                </a:cubicBezTo>
                <a:cubicBezTo>
                  <a:pt x="3366" y="910"/>
                  <a:pt x="3366" y="910"/>
                  <a:pt x="3366" y="910"/>
                </a:cubicBezTo>
                <a:cubicBezTo>
                  <a:pt x="3383" y="910"/>
                  <a:pt x="3383" y="910"/>
                  <a:pt x="3383" y="910"/>
                </a:cubicBezTo>
                <a:lnTo>
                  <a:pt x="3383" y="893"/>
                </a:lnTo>
                <a:close/>
                <a:moveTo>
                  <a:pt x="3417" y="893"/>
                </a:moveTo>
                <a:cubicBezTo>
                  <a:pt x="3400" y="893"/>
                  <a:pt x="3400" y="893"/>
                  <a:pt x="3400" y="893"/>
                </a:cubicBezTo>
                <a:cubicBezTo>
                  <a:pt x="3400" y="910"/>
                  <a:pt x="3400" y="910"/>
                  <a:pt x="3400" y="910"/>
                </a:cubicBezTo>
                <a:cubicBezTo>
                  <a:pt x="3417" y="910"/>
                  <a:pt x="3417" y="910"/>
                  <a:pt x="3417" y="910"/>
                </a:cubicBezTo>
                <a:lnTo>
                  <a:pt x="3417" y="893"/>
                </a:lnTo>
                <a:close/>
                <a:moveTo>
                  <a:pt x="3452" y="893"/>
                </a:moveTo>
                <a:cubicBezTo>
                  <a:pt x="3435" y="893"/>
                  <a:pt x="3435" y="893"/>
                  <a:pt x="3435" y="893"/>
                </a:cubicBezTo>
                <a:cubicBezTo>
                  <a:pt x="3435" y="910"/>
                  <a:pt x="3435" y="910"/>
                  <a:pt x="3435" y="910"/>
                </a:cubicBezTo>
                <a:cubicBezTo>
                  <a:pt x="3452" y="910"/>
                  <a:pt x="3452" y="910"/>
                  <a:pt x="3452" y="910"/>
                </a:cubicBezTo>
                <a:lnTo>
                  <a:pt x="3452" y="893"/>
                </a:lnTo>
                <a:close/>
                <a:moveTo>
                  <a:pt x="3486" y="893"/>
                </a:moveTo>
                <a:cubicBezTo>
                  <a:pt x="3469" y="893"/>
                  <a:pt x="3469" y="893"/>
                  <a:pt x="3469" y="893"/>
                </a:cubicBezTo>
                <a:cubicBezTo>
                  <a:pt x="3469" y="910"/>
                  <a:pt x="3469" y="910"/>
                  <a:pt x="3469" y="910"/>
                </a:cubicBezTo>
                <a:cubicBezTo>
                  <a:pt x="3486" y="910"/>
                  <a:pt x="3486" y="910"/>
                  <a:pt x="3486" y="910"/>
                </a:cubicBezTo>
                <a:lnTo>
                  <a:pt x="3486" y="893"/>
                </a:lnTo>
                <a:close/>
                <a:moveTo>
                  <a:pt x="3177" y="928"/>
                </a:moveTo>
                <a:cubicBezTo>
                  <a:pt x="3160" y="928"/>
                  <a:pt x="3160" y="928"/>
                  <a:pt x="3160" y="928"/>
                </a:cubicBezTo>
                <a:cubicBezTo>
                  <a:pt x="3160" y="945"/>
                  <a:pt x="3160" y="945"/>
                  <a:pt x="3160" y="945"/>
                </a:cubicBezTo>
                <a:cubicBezTo>
                  <a:pt x="3177" y="945"/>
                  <a:pt x="3177" y="945"/>
                  <a:pt x="3177" y="945"/>
                </a:cubicBezTo>
                <a:lnTo>
                  <a:pt x="3177" y="928"/>
                </a:lnTo>
                <a:close/>
                <a:moveTo>
                  <a:pt x="3211" y="928"/>
                </a:moveTo>
                <a:cubicBezTo>
                  <a:pt x="3194" y="928"/>
                  <a:pt x="3194" y="928"/>
                  <a:pt x="3194" y="928"/>
                </a:cubicBezTo>
                <a:cubicBezTo>
                  <a:pt x="3194" y="945"/>
                  <a:pt x="3194" y="945"/>
                  <a:pt x="3194" y="945"/>
                </a:cubicBezTo>
                <a:cubicBezTo>
                  <a:pt x="3211" y="945"/>
                  <a:pt x="3211" y="945"/>
                  <a:pt x="3211" y="945"/>
                </a:cubicBezTo>
                <a:lnTo>
                  <a:pt x="3211" y="928"/>
                </a:lnTo>
                <a:close/>
                <a:moveTo>
                  <a:pt x="3246" y="928"/>
                </a:moveTo>
                <a:cubicBezTo>
                  <a:pt x="3229" y="928"/>
                  <a:pt x="3229" y="928"/>
                  <a:pt x="3229" y="928"/>
                </a:cubicBezTo>
                <a:cubicBezTo>
                  <a:pt x="3229" y="945"/>
                  <a:pt x="3229" y="945"/>
                  <a:pt x="3229" y="945"/>
                </a:cubicBezTo>
                <a:cubicBezTo>
                  <a:pt x="3246" y="945"/>
                  <a:pt x="3246" y="945"/>
                  <a:pt x="3246" y="945"/>
                </a:cubicBezTo>
                <a:lnTo>
                  <a:pt x="3246" y="928"/>
                </a:lnTo>
                <a:close/>
                <a:moveTo>
                  <a:pt x="3280" y="928"/>
                </a:moveTo>
                <a:cubicBezTo>
                  <a:pt x="3263" y="928"/>
                  <a:pt x="3263" y="928"/>
                  <a:pt x="3263" y="928"/>
                </a:cubicBezTo>
                <a:cubicBezTo>
                  <a:pt x="3263" y="945"/>
                  <a:pt x="3263" y="945"/>
                  <a:pt x="3263" y="945"/>
                </a:cubicBezTo>
                <a:cubicBezTo>
                  <a:pt x="3280" y="945"/>
                  <a:pt x="3280" y="945"/>
                  <a:pt x="3280" y="945"/>
                </a:cubicBezTo>
                <a:lnTo>
                  <a:pt x="3280" y="928"/>
                </a:lnTo>
                <a:close/>
                <a:moveTo>
                  <a:pt x="3314" y="928"/>
                </a:moveTo>
                <a:cubicBezTo>
                  <a:pt x="3297" y="928"/>
                  <a:pt x="3297" y="928"/>
                  <a:pt x="3297" y="928"/>
                </a:cubicBezTo>
                <a:cubicBezTo>
                  <a:pt x="3297" y="945"/>
                  <a:pt x="3297" y="945"/>
                  <a:pt x="3297" y="945"/>
                </a:cubicBezTo>
                <a:cubicBezTo>
                  <a:pt x="3314" y="945"/>
                  <a:pt x="3314" y="945"/>
                  <a:pt x="3314" y="945"/>
                </a:cubicBezTo>
                <a:lnTo>
                  <a:pt x="3314" y="928"/>
                </a:lnTo>
                <a:close/>
                <a:moveTo>
                  <a:pt x="3349" y="928"/>
                </a:moveTo>
                <a:cubicBezTo>
                  <a:pt x="3332" y="928"/>
                  <a:pt x="3332" y="928"/>
                  <a:pt x="3332" y="928"/>
                </a:cubicBezTo>
                <a:cubicBezTo>
                  <a:pt x="3332" y="945"/>
                  <a:pt x="3332" y="945"/>
                  <a:pt x="3332" y="945"/>
                </a:cubicBezTo>
                <a:cubicBezTo>
                  <a:pt x="3349" y="945"/>
                  <a:pt x="3349" y="945"/>
                  <a:pt x="3349" y="945"/>
                </a:cubicBezTo>
                <a:lnTo>
                  <a:pt x="3349" y="928"/>
                </a:lnTo>
                <a:close/>
                <a:moveTo>
                  <a:pt x="3383" y="928"/>
                </a:moveTo>
                <a:cubicBezTo>
                  <a:pt x="3366" y="928"/>
                  <a:pt x="3366" y="928"/>
                  <a:pt x="3366" y="928"/>
                </a:cubicBezTo>
                <a:cubicBezTo>
                  <a:pt x="3366" y="945"/>
                  <a:pt x="3366" y="945"/>
                  <a:pt x="3366" y="945"/>
                </a:cubicBezTo>
                <a:cubicBezTo>
                  <a:pt x="3383" y="945"/>
                  <a:pt x="3383" y="945"/>
                  <a:pt x="3383" y="945"/>
                </a:cubicBezTo>
                <a:lnTo>
                  <a:pt x="3383" y="928"/>
                </a:lnTo>
                <a:close/>
                <a:moveTo>
                  <a:pt x="3417" y="928"/>
                </a:moveTo>
                <a:cubicBezTo>
                  <a:pt x="3400" y="928"/>
                  <a:pt x="3400" y="928"/>
                  <a:pt x="3400" y="928"/>
                </a:cubicBezTo>
                <a:cubicBezTo>
                  <a:pt x="3400" y="945"/>
                  <a:pt x="3400" y="945"/>
                  <a:pt x="3400" y="945"/>
                </a:cubicBezTo>
                <a:cubicBezTo>
                  <a:pt x="3417" y="945"/>
                  <a:pt x="3417" y="945"/>
                  <a:pt x="3417" y="945"/>
                </a:cubicBezTo>
                <a:lnTo>
                  <a:pt x="3417" y="928"/>
                </a:lnTo>
                <a:close/>
                <a:moveTo>
                  <a:pt x="3452" y="928"/>
                </a:moveTo>
                <a:cubicBezTo>
                  <a:pt x="3435" y="928"/>
                  <a:pt x="3435" y="928"/>
                  <a:pt x="3435" y="928"/>
                </a:cubicBezTo>
                <a:cubicBezTo>
                  <a:pt x="3435" y="945"/>
                  <a:pt x="3435" y="945"/>
                  <a:pt x="3435" y="945"/>
                </a:cubicBezTo>
                <a:cubicBezTo>
                  <a:pt x="3452" y="945"/>
                  <a:pt x="3452" y="945"/>
                  <a:pt x="3452" y="945"/>
                </a:cubicBezTo>
                <a:lnTo>
                  <a:pt x="3452" y="928"/>
                </a:lnTo>
                <a:close/>
                <a:moveTo>
                  <a:pt x="3486" y="928"/>
                </a:moveTo>
                <a:cubicBezTo>
                  <a:pt x="3469" y="928"/>
                  <a:pt x="3469" y="928"/>
                  <a:pt x="3469" y="928"/>
                </a:cubicBezTo>
                <a:cubicBezTo>
                  <a:pt x="3469" y="945"/>
                  <a:pt x="3469" y="945"/>
                  <a:pt x="3469" y="945"/>
                </a:cubicBezTo>
                <a:cubicBezTo>
                  <a:pt x="3486" y="945"/>
                  <a:pt x="3486" y="945"/>
                  <a:pt x="3486" y="945"/>
                </a:cubicBezTo>
                <a:lnTo>
                  <a:pt x="3486" y="928"/>
                </a:lnTo>
                <a:close/>
                <a:moveTo>
                  <a:pt x="3177" y="962"/>
                </a:moveTo>
                <a:cubicBezTo>
                  <a:pt x="3160" y="962"/>
                  <a:pt x="3160" y="962"/>
                  <a:pt x="3160" y="962"/>
                </a:cubicBezTo>
                <a:cubicBezTo>
                  <a:pt x="3160" y="979"/>
                  <a:pt x="3160" y="979"/>
                  <a:pt x="3160" y="979"/>
                </a:cubicBezTo>
                <a:cubicBezTo>
                  <a:pt x="3177" y="979"/>
                  <a:pt x="3177" y="979"/>
                  <a:pt x="3177" y="979"/>
                </a:cubicBezTo>
                <a:lnTo>
                  <a:pt x="3177" y="962"/>
                </a:lnTo>
                <a:close/>
                <a:moveTo>
                  <a:pt x="3211" y="962"/>
                </a:moveTo>
                <a:cubicBezTo>
                  <a:pt x="3194" y="962"/>
                  <a:pt x="3194" y="962"/>
                  <a:pt x="3194" y="962"/>
                </a:cubicBezTo>
                <a:cubicBezTo>
                  <a:pt x="3194" y="979"/>
                  <a:pt x="3194" y="979"/>
                  <a:pt x="3194" y="979"/>
                </a:cubicBezTo>
                <a:cubicBezTo>
                  <a:pt x="3211" y="979"/>
                  <a:pt x="3211" y="979"/>
                  <a:pt x="3211" y="979"/>
                </a:cubicBezTo>
                <a:lnTo>
                  <a:pt x="3211" y="962"/>
                </a:lnTo>
                <a:close/>
                <a:moveTo>
                  <a:pt x="3246" y="962"/>
                </a:moveTo>
                <a:cubicBezTo>
                  <a:pt x="3229" y="962"/>
                  <a:pt x="3229" y="962"/>
                  <a:pt x="3229" y="962"/>
                </a:cubicBezTo>
                <a:cubicBezTo>
                  <a:pt x="3229" y="979"/>
                  <a:pt x="3229" y="979"/>
                  <a:pt x="3229" y="979"/>
                </a:cubicBezTo>
                <a:cubicBezTo>
                  <a:pt x="3246" y="979"/>
                  <a:pt x="3246" y="979"/>
                  <a:pt x="3246" y="979"/>
                </a:cubicBezTo>
                <a:lnTo>
                  <a:pt x="3246" y="962"/>
                </a:lnTo>
                <a:close/>
                <a:moveTo>
                  <a:pt x="3280" y="962"/>
                </a:moveTo>
                <a:cubicBezTo>
                  <a:pt x="3263" y="962"/>
                  <a:pt x="3263" y="962"/>
                  <a:pt x="3263" y="962"/>
                </a:cubicBezTo>
                <a:cubicBezTo>
                  <a:pt x="3263" y="979"/>
                  <a:pt x="3263" y="979"/>
                  <a:pt x="3263" y="979"/>
                </a:cubicBezTo>
                <a:cubicBezTo>
                  <a:pt x="3280" y="979"/>
                  <a:pt x="3280" y="979"/>
                  <a:pt x="3280" y="979"/>
                </a:cubicBezTo>
                <a:lnTo>
                  <a:pt x="3280" y="962"/>
                </a:lnTo>
                <a:close/>
                <a:moveTo>
                  <a:pt x="3314" y="962"/>
                </a:moveTo>
                <a:cubicBezTo>
                  <a:pt x="3297" y="962"/>
                  <a:pt x="3297" y="962"/>
                  <a:pt x="3297" y="962"/>
                </a:cubicBezTo>
                <a:cubicBezTo>
                  <a:pt x="3297" y="979"/>
                  <a:pt x="3297" y="979"/>
                  <a:pt x="3297" y="979"/>
                </a:cubicBezTo>
                <a:cubicBezTo>
                  <a:pt x="3314" y="979"/>
                  <a:pt x="3314" y="979"/>
                  <a:pt x="3314" y="979"/>
                </a:cubicBezTo>
                <a:lnTo>
                  <a:pt x="3314" y="962"/>
                </a:lnTo>
                <a:close/>
                <a:moveTo>
                  <a:pt x="3349" y="962"/>
                </a:moveTo>
                <a:cubicBezTo>
                  <a:pt x="3332" y="962"/>
                  <a:pt x="3332" y="962"/>
                  <a:pt x="3332" y="962"/>
                </a:cubicBezTo>
                <a:cubicBezTo>
                  <a:pt x="3332" y="979"/>
                  <a:pt x="3332" y="979"/>
                  <a:pt x="3332" y="979"/>
                </a:cubicBezTo>
                <a:cubicBezTo>
                  <a:pt x="3349" y="979"/>
                  <a:pt x="3349" y="979"/>
                  <a:pt x="3349" y="979"/>
                </a:cubicBezTo>
                <a:lnTo>
                  <a:pt x="3349" y="962"/>
                </a:lnTo>
                <a:close/>
                <a:moveTo>
                  <a:pt x="3383" y="962"/>
                </a:moveTo>
                <a:cubicBezTo>
                  <a:pt x="3366" y="962"/>
                  <a:pt x="3366" y="962"/>
                  <a:pt x="3366" y="962"/>
                </a:cubicBezTo>
                <a:cubicBezTo>
                  <a:pt x="3366" y="979"/>
                  <a:pt x="3366" y="979"/>
                  <a:pt x="3366" y="979"/>
                </a:cubicBezTo>
                <a:cubicBezTo>
                  <a:pt x="3383" y="979"/>
                  <a:pt x="3383" y="979"/>
                  <a:pt x="3383" y="979"/>
                </a:cubicBezTo>
                <a:lnTo>
                  <a:pt x="3383" y="962"/>
                </a:lnTo>
                <a:close/>
                <a:moveTo>
                  <a:pt x="3417" y="962"/>
                </a:moveTo>
                <a:cubicBezTo>
                  <a:pt x="3400" y="962"/>
                  <a:pt x="3400" y="962"/>
                  <a:pt x="3400" y="962"/>
                </a:cubicBezTo>
                <a:cubicBezTo>
                  <a:pt x="3400" y="979"/>
                  <a:pt x="3400" y="979"/>
                  <a:pt x="3400" y="979"/>
                </a:cubicBezTo>
                <a:cubicBezTo>
                  <a:pt x="3417" y="979"/>
                  <a:pt x="3417" y="979"/>
                  <a:pt x="3417" y="979"/>
                </a:cubicBezTo>
                <a:lnTo>
                  <a:pt x="3417" y="962"/>
                </a:lnTo>
                <a:close/>
                <a:moveTo>
                  <a:pt x="3452" y="962"/>
                </a:moveTo>
                <a:cubicBezTo>
                  <a:pt x="3435" y="962"/>
                  <a:pt x="3435" y="962"/>
                  <a:pt x="3435" y="962"/>
                </a:cubicBezTo>
                <a:cubicBezTo>
                  <a:pt x="3435" y="979"/>
                  <a:pt x="3435" y="979"/>
                  <a:pt x="3435" y="979"/>
                </a:cubicBezTo>
                <a:cubicBezTo>
                  <a:pt x="3452" y="979"/>
                  <a:pt x="3452" y="979"/>
                  <a:pt x="3452" y="979"/>
                </a:cubicBezTo>
                <a:lnTo>
                  <a:pt x="3452" y="962"/>
                </a:lnTo>
                <a:close/>
                <a:moveTo>
                  <a:pt x="3486" y="962"/>
                </a:moveTo>
                <a:cubicBezTo>
                  <a:pt x="3469" y="962"/>
                  <a:pt x="3469" y="962"/>
                  <a:pt x="3469" y="962"/>
                </a:cubicBezTo>
                <a:cubicBezTo>
                  <a:pt x="3469" y="979"/>
                  <a:pt x="3469" y="979"/>
                  <a:pt x="3469" y="979"/>
                </a:cubicBezTo>
                <a:cubicBezTo>
                  <a:pt x="3486" y="979"/>
                  <a:pt x="3486" y="979"/>
                  <a:pt x="3486" y="979"/>
                </a:cubicBezTo>
                <a:lnTo>
                  <a:pt x="3486" y="962"/>
                </a:lnTo>
                <a:close/>
                <a:moveTo>
                  <a:pt x="3177" y="996"/>
                </a:moveTo>
                <a:cubicBezTo>
                  <a:pt x="3160" y="996"/>
                  <a:pt x="3160" y="996"/>
                  <a:pt x="3160" y="996"/>
                </a:cubicBezTo>
                <a:cubicBezTo>
                  <a:pt x="3160" y="1013"/>
                  <a:pt x="3160" y="1013"/>
                  <a:pt x="3160" y="1013"/>
                </a:cubicBezTo>
                <a:cubicBezTo>
                  <a:pt x="3177" y="1013"/>
                  <a:pt x="3177" y="1013"/>
                  <a:pt x="3177" y="1013"/>
                </a:cubicBezTo>
                <a:lnTo>
                  <a:pt x="3177" y="996"/>
                </a:lnTo>
                <a:close/>
                <a:moveTo>
                  <a:pt x="3211" y="996"/>
                </a:moveTo>
                <a:cubicBezTo>
                  <a:pt x="3194" y="996"/>
                  <a:pt x="3194" y="996"/>
                  <a:pt x="3194" y="996"/>
                </a:cubicBezTo>
                <a:cubicBezTo>
                  <a:pt x="3194" y="1013"/>
                  <a:pt x="3194" y="1013"/>
                  <a:pt x="3194" y="1013"/>
                </a:cubicBezTo>
                <a:cubicBezTo>
                  <a:pt x="3211" y="1013"/>
                  <a:pt x="3211" y="1013"/>
                  <a:pt x="3211" y="1013"/>
                </a:cubicBezTo>
                <a:lnTo>
                  <a:pt x="3211" y="996"/>
                </a:lnTo>
                <a:close/>
                <a:moveTo>
                  <a:pt x="3246" y="996"/>
                </a:moveTo>
                <a:cubicBezTo>
                  <a:pt x="3229" y="996"/>
                  <a:pt x="3229" y="996"/>
                  <a:pt x="3229" y="996"/>
                </a:cubicBezTo>
                <a:cubicBezTo>
                  <a:pt x="3229" y="1013"/>
                  <a:pt x="3229" y="1013"/>
                  <a:pt x="3229" y="1013"/>
                </a:cubicBezTo>
                <a:cubicBezTo>
                  <a:pt x="3246" y="1013"/>
                  <a:pt x="3246" y="1013"/>
                  <a:pt x="3246" y="1013"/>
                </a:cubicBezTo>
                <a:lnTo>
                  <a:pt x="3246" y="996"/>
                </a:lnTo>
                <a:close/>
                <a:moveTo>
                  <a:pt x="3280" y="996"/>
                </a:moveTo>
                <a:cubicBezTo>
                  <a:pt x="3263" y="996"/>
                  <a:pt x="3263" y="996"/>
                  <a:pt x="3263" y="996"/>
                </a:cubicBezTo>
                <a:cubicBezTo>
                  <a:pt x="3263" y="1013"/>
                  <a:pt x="3263" y="1013"/>
                  <a:pt x="3263" y="1013"/>
                </a:cubicBezTo>
                <a:cubicBezTo>
                  <a:pt x="3280" y="1013"/>
                  <a:pt x="3280" y="1013"/>
                  <a:pt x="3280" y="1013"/>
                </a:cubicBezTo>
                <a:lnTo>
                  <a:pt x="3280" y="996"/>
                </a:lnTo>
                <a:close/>
                <a:moveTo>
                  <a:pt x="3314" y="996"/>
                </a:moveTo>
                <a:cubicBezTo>
                  <a:pt x="3297" y="996"/>
                  <a:pt x="3297" y="996"/>
                  <a:pt x="3297" y="996"/>
                </a:cubicBezTo>
                <a:cubicBezTo>
                  <a:pt x="3297" y="1013"/>
                  <a:pt x="3297" y="1013"/>
                  <a:pt x="3297" y="1013"/>
                </a:cubicBezTo>
                <a:cubicBezTo>
                  <a:pt x="3314" y="1013"/>
                  <a:pt x="3314" y="1013"/>
                  <a:pt x="3314" y="1013"/>
                </a:cubicBezTo>
                <a:lnTo>
                  <a:pt x="3314" y="996"/>
                </a:lnTo>
                <a:close/>
                <a:moveTo>
                  <a:pt x="3349" y="996"/>
                </a:moveTo>
                <a:cubicBezTo>
                  <a:pt x="3332" y="996"/>
                  <a:pt x="3332" y="996"/>
                  <a:pt x="3332" y="996"/>
                </a:cubicBezTo>
                <a:cubicBezTo>
                  <a:pt x="3332" y="1013"/>
                  <a:pt x="3332" y="1013"/>
                  <a:pt x="3332" y="1013"/>
                </a:cubicBezTo>
                <a:cubicBezTo>
                  <a:pt x="3349" y="1013"/>
                  <a:pt x="3349" y="1013"/>
                  <a:pt x="3349" y="1013"/>
                </a:cubicBezTo>
                <a:lnTo>
                  <a:pt x="3349" y="996"/>
                </a:lnTo>
                <a:close/>
                <a:moveTo>
                  <a:pt x="3383" y="996"/>
                </a:moveTo>
                <a:cubicBezTo>
                  <a:pt x="3366" y="996"/>
                  <a:pt x="3366" y="996"/>
                  <a:pt x="3366" y="996"/>
                </a:cubicBezTo>
                <a:cubicBezTo>
                  <a:pt x="3366" y="1013"/>
                  <a:pt x="3366" y="1013"/>
                  <a:pt x="3366" y="1013"/>
                </a:cubicBezTo>
                <a:cubicBezTo>
                  <a:pt x="3383" y="1013"/>
                  <a:pt x="3383" y="1013"/>
                  <a:pt x="3383" y="1013"/>
                </a:cubicBezTo>
                <a:lnTo>
                  <a:pt x="3383" y="996"/>
                </a:lnTo>
                <a:close/>
                <a:moveTo>
                  <a:pt x="3417" y="996"/>
                </a:moveTo>
                <a:cubicBezTo>
                  <a:pt x="3400" y="996"/>
                  <a:pt x="3400" y="996"/>
                  <a:pt x="3400" y="996"/>
                </a:cubicBezTo>
                <a:cubicBezTo>
                  <a:pt x="3400" y="1013"/>
                  <a:pt x="3400" y="1013"/>
                  <a:pt x="3400" y="1013"/>
                </a:cubicBezTo>
                <a:cubicBezTo>
                  <a:pt x="3417" y="1013"/>
                  <a:pt x="3417" y="1013"/>
                  <a:pt x="3417" y="1013"/>
                </a:cubicBezTo>
                <a:lnTo>
                  <a:pt x="3417" y="996"/>
                </a:lnTo>
                <a:close/>
                <a:moveTo>
                  <a:pt x="3452" y="996"/>
                </a:moveTo>
                <a:cubicBezTo>
                  <a:pt x="3435" y="996"/>
                  <a:pt x="3435" y="996"/>
                  <a:pt x="3435" y="996"/>
                </a:cubicBezTo>
                <a:cubicBezTo>
                  <a:pt x="3435" y="1013"/>
                  <a:pt x="3435" y="1013"/>
                  <a:pt x="3435" y="1013"/>
                </a:cubicBezTo>
                <a:cubicBezTo>
                  <a:pt x="3452" y="1013"/>
                  <a:pt x="3452" y="1013"/>
                  <a:pt x="3452" y="1013"/>
                </a:cubicBezTo>
                <a:lnTo>
                  <a:pt x="3452" y="996"/>
                </a:lnTo>
                <a:close/>
                <a:moveTo>
                  <a:pt x="3486" y="996"/>
                </a:moveTo>
                <a:cubicBezTo>
                  <a:pt x="3469" y="996"/>
                  <a:pt x="3469" y="996"/>
                  <a:pt x="3469" y="996"/>
                </a:cubicBezTo>
                <a:cubicBezTo>
                  <a:pt x="3469" y="1013"/>
                  <a:pt x="3469" y="1013"/>
                  <a:pt x="3469" y="1013"/>
                </a:cubicBezTo>
                <a:cubicBezTo>
                  <a:pt x="3486" y="1013"/>
                  <a:pt x="3486" y="1013"/>
                  <a:pt x="3486" y="1013"/>
                </a:cubicBezTo>
                <a:lnTo>
                  <a:pt x="3486" y="996"/>
                </a:lnTo>
                <a:close/>
                <a:moveTo>
                  <a:pt x="3177" y="1031"/>
                </a:moveTo>
                <a:cubicBezTo>
                  <a:pt x="3160" y="1031"/>
                  <a:pt x="3160" y="1031"/>
                  <a:pt x="3160" y="1031"/>
                </a:cubicBezTo>
                <a:cubicBezTo>
                  <a:pt x="3160" y="1048"/>
                  <a:pt x="3160" y="1048"/>
                  <a:pt x="3160" y="1048"/>
                </a:cubicBezTo>
                <a:cubicBezTo>
                  <a:pt x="3177" y="1048"/>
                  <a:pt x="3177" y="1048"/>
                  <a:pt x="3177" y="1048"/>
                </a:cubicBezTo>
                <a:lnTo>
                  <a:pt x="3177" y="1031"/>
                </a:lnTo>
                <a:close/>
                <a:moveTo>
                  <a:pt x="3211" y="1031"/>
                </a:moveTo>
                <a:cubicBezTo>
                  <a:pt x="3194" y="1031"/>
                  <a:pt x="3194" y="1031"/>
                  <a:pt x="3194" y="1031"/>
                </a:cubicBezTo>
                <a:cubicBezTo>
                  <a:pt x="3194" y="1048"/>
                  <a:pt x="3194" y="1048"/>
                  <a:pt x="3194" y="1048"/>
                </a:cubicBezTo>
                <a:cubicBezTo>
                  <a:pt x="3211" y="1048"/>
                  <a:pt x="3211" y="1048"/>
                  <a:pt x="3211" y="1048"/>
                </a:cubicBezTo>
                <a:lnTo>
                  <a:pt x="3211" y="1031"/>
                </a:lnTo>
                <a:close/>
                <a:moveTo>
                  <a:pt x="3246" y="1031"/>
                </a:moveTo>
                <a:cubicBezTo>
                  <a:pt x="3229" y="1031"/>
                  <a:pt x="3229" y="1031"/>
                  <a:pt x="3229" y="1031"/>
                </a:cubicBezTo>
                <a:cubicBezTo>
                  <a:pt x="3229" y="1048"/>
                  <a:pt x="3229" y="1048"/>
                  <a:pt x="3229" y="1048"/>
                </a:cubicBezTo>
                <a:cubicBezTo>
                  <a:pt x="3246" y="1048"/>
                  <a:pt x="3246" y="1048"/>
                  <a:pt x="3246" y="1048"/>
                </a:cubicBezTo>
                <a:lnTo>
                  <a:pt x="3246" y="1031"/>
                </a:lnTo>
                <a:close/>
                <a:moveTo>
                  <a:pt x="3280" y="1031"/>
                </a:moveTo>
                <a:cubicBezTo>
                  <a:pt x="3263" y="1031"/>
                  <a:pt x="3263" y="1031"/>
                  <a:pt x="3263" y="1031"/>
                </a:cubicBezTo>
                <a:cubicBezTo>
                  <a:pt x="3263" y="1048"/>
                  <a:pt x="3263" y="1048"/>
                  <a:pt x="3263" y="1048"/>
                </a:cubicBezTo>
                <a:cubicBezTo>
                  <a:pt x="3280" y="1048"/>
                  <a:pt x="3280" y="1048"/>
                  <a:pt x="3280" y="1048"/>
                </a:cubicBezTo>
                <a:lnTo>
                  <a:pt x="3280" y="1031"/>
                </a:lnTo>
                <a:close/>
                <a:moveTo>
                  <a:pt x="3314" y="1031"/>
                </a:moveTo>
                <a:cubicBezTo>
                  <a:pt x="3297" y="1031"/>
                  <a:pt x="3297" y="1031"/>
                  <a:pt x="3297" y="1031"/>
                </a:cubicBezTo>
                <a:cubicBezTo>
                  <a:pt x="3297" y="1048"/>
                  <a:pt x="3297" y="1048"/>
                  <a:pt x="3297" y="1048"/>
                </a:cubicBezTo>
                <a:cubicBezTo>
                  <a:pt x="3314" y="1048"/>
                  <a:pt x="3314" y="1048"/>
                  <a:pt x="3314" y="1048"/>
                </a:cubicBezTo>
                <a:lnTo>
                  <a:pt x="3314" y="1031"/>
                </a:lnTo>
                <a:close/>
                <a:moveTo>
                  <a:pt x="3349" y="1031"/>
                </a:moveTo>
                <a:cubicBezTo>
                  <a:pt x="3332" y="1031"/>
                  <a:pt x="3332" y="1031"/>
                  <a:pt x="3332" y="1031"/>
                </a:cubicBezTo>
                <a:cubicBezTo>
                  <a:pt x="3332" y="1048"/>
                  <a:pt x="3332" y="1048"/>
                  <a:pt x="3332" y="1048"/>
                </a:cubicBezTo>
                <a:cubicBezTo>
                  <a:pt x="3349" y="1048"/>
                  <a:pt x="3349" y="1048"/>
                  <a:pt x="3349" y="1048"/>
                </a:cubicBezTo>
                <a:lnTo>
                  <a:pt x="3349" y="1031"/>
                </a:lnTo>
                <a:close/>
                <a:moveTo>
                  <a:pt x="3383" y="1031"/>
                </a:moveTo>
                <a:cubicBezTo>
                  <a:pt x="3366" y="1031"/>
                  <a:pt x="3366" y="1031"/>
                  <a:pt x="3366" y="1031"/>
                </a:cubicBezTo>
                <a:cubicBezTo>
                  <a:pt x="3366" y="1048"/>
                  <a:pt x="3366" y="1048"/>
                  <a:pt x="3366" y="1048"/>
                </a:cubicBezTo>
                <a:cubicBezTo>
                  <a:pt x="3383" y="1048"/>
                  <a:pt x="3383" y="1048"/>
                  <a:pt x="3383" y="1048"/>
                </a:cubicBezTo>
                <a:lnTo>
                  <a:pt x="3383" y="1031"/>
                </a:lnTo>
                <a:close/>
                <a:moveTo>
                  <a:pt x="3417" y="1031"/>
                </a:moveTo>
                <a:cubicBezTo>
                  <a:pt x="3400" y="1031"/>
                  <a:pt x="3400" y="1031"/>
                  <a:pt x="3400" y="1031"/>
                </a:cubicBezTo>
                <a:cubicBezTo>
                  <a:pt x="3400" y="1048"/>
                  <a:pt x="3400" y="1048"/>
                  <a:pt x="3400" y="1048"/>
                </a:cubicBezTo>
                <a:cubicBezTo>
                  <a:pt x="3417" y="1048"/>
                  <a:pt x="3417" y="1048"/>
                  <a:pt x="3417" y="1048"/>
                </a:cubicBezTo>
                <a:lnTo>
                  <a:pt x="3417" y="1031"/>
                </a:lnTo>
                <a:close/>
                <a:moveTo>
                  <a:pt x="3452" y="1031"/>
                </a:moveTo>
                <a:cubicBezTo>
                  <a:pt x="3435" y="1031"/>
                  <a:pt x="3435" y="1031"/>
                  <a:pt x="3435" y="1031"/>
                </a:cubicBezTo>
                <a:cubicBezTo>
                  <a:pt x="3435" y="1048"/>
                  <a:pt x="3435" y="1048"/>
                  <a:pt x="3435" y="1048"/>
                </a:cubicBezTo>
                <a:cubicBezTo>
                  <a:pt x="3452" y="1048"/>
                  <a:pt x="3452" y="1048"/>
                  <a:pt x="3452" y="1048"/>
                </a:cubicBezTo>
                <a:lnTo>
                  <a:pt x="3452" y="1031"/>
                </a:lnTo>
                <a:close/>
                <a:moveTo>
                  <a:pt x="3486" y="1031"/>
                </a:moveTo>
                <a:cubicBezTo>
                  <a:pt x="3469" y="1031"/>
                  <a:pt x="3469" y="1031"/>
                  <a:pt x="3469" y="1031"/>
                </a:cubicBezTo>
                <a:cubicBezTo>
                  <a:pt x="3469" y="1048"/>
                  <a:pt x="3469" y="1048"/>
                  <a:pt x="3469" y="1048"/>
                </a:cubicBezTo>
                <a:cubicBezTo>
                  <a:pt x="3486" y="1048"/>
                  <a:pt x="3486" y="1048"/>
                  <a:pt x="3486" y="1048"/>
                </a:cubicBezTo>
                <a:lnTo>
                  <a:pt x="3486" y="1031"/>
                </a:lnTo>
                <a:close/>
                <a:moveTo>
                  <a:pt x="3177" y="1065"/>
                </a:moveTo>
                <a:cubicBezTo>
                  <a:pt x="3160" y="1065"/>
                  <a:pt x="3160" y="1065"/>
                  <a:pt x="3160" y="1065"/>
                </a:cubicBezTo>
                <a:cubicBezTo>
                  <a:pt x="3160" y="1082"/>
                  <a:pt x="3160" y="1082"/>
                  <a:pt x="3160" y="1082"/>
                </a:cubicBezTo>
                <a:cubicBezTo>
                  <a:pt x="3177" y="1082"/>
                  <a:pt x="3177" y="1082"/>
                  <a:pt x="3177" y="1082"/>
                </a:cubicBezTo>
                <a:lnTo>
                  <a:pt x="3177" y="1065"/>
                </a:lnTo>
                <a:close/>
                <a:moveTo>
                  <a:pt x="3211" y="1065"/>
                </a:moveTo>
                <a:cubicBezTo>
                  <a:pt x="3194" y="1065"/>
                  <a:pt x="3194" y="1065"/>
                  <a:pt x="3194" y="1065"/>
                </a:cubicBezTo>
                <a:cubicBezTo>
                  <a:pt x="3194" y="1082"/>
                  <a:pt x="3194" y="1082"/>
                  <a:pt x="3194" y="1082"/>
                </a:cubicBezTo>
                <a:cubicBezTo>
                  <a:pt x="3211" y="1082"/>
                  <a:pt x="3211" y="1082"/>
                  <a:pt x="3211" y="1082"/>
                </a:cubicBezTo>
                <a:lnTo>
                  <a:pt x="3211" y="1065"/>
                </a:lnTo>
                <a:close/>
                <a:moveTo>
                  <a:pt x="3246" y="1065"/>
                </a:moveTo>
                <a:cubicBezTo>
                  <a:pt x="3229" y="1065"/>
                  <a:pt x="3229" y="1065"/>
                  <a:pt x="3229" y="1065"/>
                </a:cubicBezTo>
                <a:cubicBezTo>
                  <a:pt x="3229" y="1082"/>
                  <a:pt x="3229" y="1082"/>
                  <a:pt x="3229" y="1082"/>
                </a:cubicBezTo>
                <a:cubicBezTo>
                  <a:pt x="3246" y="1082"/>
                  <a:pt x="3246" y="1082"/>
                  <a:pt x="3246" y="1082"/>
                </a:cubicBezTo>
                <a:lnTo>
                  <a:pt x="3246" y="1065"/>
                </a:lnTo>
                <a:close/>
                <a:moveTo>
                  <a:pt x="3280" y="1065"/>
                </a:moveTo>
                <a:cubicBezTo>
                  <a:pt x="3263" y="1065"/>
                  <a:pt x="3263" y="1065"/>
                  <a:pt x="3263" y="1065"/>
                </a:cubicBezTo>
                <a:cubicBezTo>
                  <a:pt x="3263" y="1082"/>
                  <a:pt x="3263" y="1082"/>
                  <a:pt x="3263" y="1082"/>
                </a:cubicBezTo>
                <a:cubicBezTo>
                  <a:pt x="3280" y="1082"/>
                  <a:pt x="3280" y="1082"/>
                  <a:pt x="3280" y="1082"/>
                </a:cubicBezTo>
                <a:lnTo>
                  <a:pt x="3280" y="1065"/>
                </a:lnTo>
                <a:close/>
                <a:moveTo>
                  <a:pt x="3314" y="1065"/>
                </a:moveTo>
                <a:cubicBezTo>
                  <a:pt x="3297" y="1065"/>
                  <a:pt x="3297" y="1065"/>
                  <a:pt x="3297" y="1065"/>
                </a:cubicBezTo>
                <a:cubicBezTo>
                  <a:pt x="3297" y="1082"/>
                  <a:pt x="3297" y="1082"/>
                  <a:pt x="3297" y="1082"/>
                </a:cubicBezTo>
                <a:cubicBezTo>
                  <a:pt x="3314" y="1082"/>
                  <a:pt x="3314" y="1082"/>
                  <a:pt x="3314" y="1082"/>
                </a:cubicBezTo>
                <a:lnTo>
                  <a:pt x="3314" y="1065"/>
                </a:lnTo>
                <a:close/>
                <a:moveTo>
                  <a:pt x="3349" y="1065"/>
                </a:moveTo>
                <a:cubicBezTo>
                  <a:pt x="3332" y="1065"/>
                  <a:pt x="3332" y="1065"/>
                  <a:pt x="3332" y="1065"/>
                </a:cubicBezTo>
                <a:cubicBezTo>
                  <a:pt x="3332" y="1082"/>
                  <a:pt x="3332" y="1082"/>
                  <a:pt x="3332" y="1082"/>
                </a:cubicBezTo>
                <a:cubicBezTo>
                  <a:pt x="3349" y="1082"/>
                  <a:pt x="3349" y="1082"/>
                  <a:pt x="3349" y="1082"/>
                </a:cubicBezTo>
                <a:lnTo>
                  <a:pt x="3349" y="1065"/>
                </a:lnTo>
                <a:close/>
                <a:moveTo>
                  <a:pt x="3383" y="1065"/>
                </a:moveTo>
                <a:cubicBezTo>
                  <a:pt x="3366" y="1065"/>
                  <a:pt x="3366" y="1065"/>
                  <a:pt x="3366" y="1065"/>
                </a:cubicBezTo>
                <a:cubicBezTo>
                  <a:pt x="3366" y="1082"/>
                  <a:pt x="3366" y="1082"/>
                  <a:pt x="3366" y="1082"/>
                </a:cubicBezTo>
                <a:cubicBezTo>
                  <a:pt x="3383" y="1082"/>
                  <a:pt x="3383" y="1082"/>
                  <a:pt x="3383" y="1082"/>
                </a:cubicBezTo>
                <a:lnTo>
                  <a:pt x="3383" y="1065"/>
                </a:lnTo>
                <a:close/>
                <a:moveTo>
                  <a:pt x="3417" y="1065"/>
                </a:moveTo>
                <a:cubicBezTo>
                  <a:pt x="3400" y="1065"/>
                  <a:pt x="3400" y="1065"/>
                  <a:pt x="3400" y="1065"/>
                </a:cubicBezTo>
                <a:cubicBezTo>
                  <a:pt x="3400" y="1082"/>
                  <a:pt x="3400" y="1082"/>
                  <a:pt x="3400" y="1082"/>
                </a:cubicBezTo>
                <a:cubicBezTo>
                  <a:pt x="3417" y="1082"/>
                  <a:pt x="3417" y="1082"/>
                  <a:pt x="3417" y="1082"/>
                </a:cubicBezTo>
                <a:lnTo>
                  <a:pt x="3417" y="1065"/>
                </a:lnTo>
                <a:close/>
                <a:moveTo>
                  <a:pt x="3452" y="1065"/>
                </a:moveTo>
                <a:cubicBezTo>
                  <a:pt x="3435" y="1065"/>
                  <a:pt x="3435" y="1065"/>
                  <a:pt x="3435" y="1065"/>
                </a:cubicBezTo>
                <a:cubicBezTo>
                  <a:pt x="3435" y="1082"/>
                  <a:pt x="3435" y="1082"/>
                  <a:pt x="3435" y="1082"/>
                </a:cubicBezTo>
                <a:cubicBezTo>
                  <a:pt x="3452" y="1082"/>
                  <a:pt x="3452" y="1082"/>
                  <a:pt x="3452" y="1082"/>
                </a:cubicBezTo>
                <a:lnTo>
                  <a:pt x="3452" y="1065"/>
                </a:lnTo>
                <a:close/>
                <a:moveTo>
                  <a:pt x="3486" y="1065"/>
                </a:moveTo>
                <a:cubicBezTo>
                  <a:pt x="3469" y="1065"/>
                  <a:pt x="3469" y="1065"/>
                  <a:pt x="3469" y="1065"/>
                </a:cubicBezTo>
                <a:cubicBezTo>
                  <a:pt x="3469" y="1082"/>
                  <a:pt x="3469" y="1082"/>
                  <a:pt x="3469" y="1082"/>
                </a:cubicBezTo>
                <a:cubicBezTo>
                  <a:pt x="3486" y="1082"/>
                  <a:pt x="3486" y="1082"/>
                  <a:pt x="3486" y="1082"/>
                </a:cubicBezTo>
                <a:lnTo>
                  <a:pt x="3486" y="1065"/>
                </a:lnTo>
                <a:close/>
                <a:moveTo>
                  <a:pt x="3177" y="1099"/>
                </a:moveTo>
                <a:cubicBezTo>
                  <a:pt x="3160" y="1099"/>
                  <a:pt x="3160" y="1099"/>
                  <a:pt x="3160" y="1099"/>
                </a:cubicBezTo>
                <a:cubicBezTo>
                  <a:pt x="3160" y="1116"/>
                  <a:pt x="3160" y="1116"/>
                  <a:pt x="3160" y="1116"/>
                </a:cubicBezTo>
                <a:cubicBezTo>
                  <a:pt x="3177" y="1116"/>
                  <a:pt x="3177" y="1116"/>
                  <a:pt x="3177" y="1116"/>
                </a:cubicBezTo>
                <a:lnTo>
                  <a:pt x="3177" y="1099"/>
                </a:lnTo>
                <a:close/>
                <a:moveTo>
                  <a:pt x="3211" y="1099"/>
                </a:moveTo>
                <a:cubicBezTo>
                  <a:pt x="3194" y="1099"/>
                  <a:pt x="3194" y="1099"/>
                  <a:pt x="3194" y="1099"/>
                </a:cubicBezTo>
                <a:cubicBezTo>
                  <a:pt x="3194" y="1116"/>
                  <a:pt x="3194" y="1116"/>
                  <a:pt x="3194" y="1116"/>
                </a:cubicBezTo>
                <a:cubicBezTo>
                  <a:pt x="3211" y="1116"/>
                  <a:pt x="3211" y="1116"/>
                  <a:pt x="3211" y="1116"/>
                </a:cubicBezTo>
                <a:lnTo>
                  <a:pt x="3211" y="1099"/>
                </a:lnTo>
                <a:close/>
                <a:moveTo>
                  <a:pt x="3246" y="1099"/>
                </a:moveTo>
                <a:cubicBezTo>
                  <a:pt x="3229" y="1099"/>
                  <a:pt x="3229" y="1099"/>
                  <a:pt x="3229" y="1099"/>
                </a:cubicBezTo>
                <a:cubicBezTo>
                  <a:pt x="3229" y="1116"/>
                  <a:pt x="3229" y="1116"/>
                  <a:pt x="3229" y="1116"/>
                </a:cubicBezTo>
                <a:cubicBezTo>
                  <a:pt x="3246" y="1116"/>
                  <a:pt x="3246" y="1116"/>
                  <a:pt x="3246" y="1116"/>
                </a:cubicBezTo>
                <a:lnTo>
                  <a:pt x="3246" y="1099"/>
                </a:lnTo>
                <a:close/>
                <a:moveTo>
                  <a:pt x="3280" y="1099"/>
                </a:moveTo>
                <a:cubicBezTo>
                  <a:pt x="3263" y="1099"/>
                  <a:pt x="3263" y="1099"/>
                  <a:pt x="3263" y="1099"/>
                </a:cubicBezTo>
                <a:cubicBezTo>
                  <a:pt x="3263" y="1116"/>
                  <a:pt x="3263" y="1116"/>
                  <a:pt x="3263" y="1116"/>
                </a:cubicBezTo>
                <a:cubicBezTo>
                  <a:pt x="3280" y="1116"/>
                  <a:pt x="3280" y="1116"/>
                  <a:pt x="3280" y="1116"/>
                </a:cubicBezTo>
                <a:lnTo>
                  <a:pt x="3280" y="1099"/>
                </a:lnTo>
                <a:close/>
                <a:moveTo>
                  <a:pt x="3314" y="1099"/>
                </a:moveTo>
                <a:cubicBezTo>
                  <a:pt x="3297" y="1099"/>
                  <a:pt x="3297" y="1099"/>
                  <a:pt x="3297" y="1099"/>
                </a:cubicBezTo>
                <a:cubicBezTo>
                  <a:pt x="3297" y="1116"/>
                  <a:pt x="3297" y="1116"/>
                  <a:pt x="3297" y="1116"/>
                </a:cubicBezTo>
                <a:cubicBezTo>
                  <a:pt x="3314" y="1116"/>
                  <a:pt x="3314" y="1116"/>
                  <a:pt x="3314" y="1116"/>
                </a:cubicBezTo>
                <a:lnTo>
                  <a:pt x="3314" y="1099"/>
                </a:lnTo>
                <a:close/>
                <a:moveTo>
                  <a:pt x="3349" y="1099"/>
                </a:moveTo>
                <a:cubicBezTo>
                  <a:pt x="3332" y="1099"/>
                  <a:pt x="3332" y="1099"/>
                  <a:pt x="3332" y="1099"/>
                </a:cubicBezTo>
                <a:cubicBezTo>
                  <a:pt x="3332" y="1116"/>
                  <a:pt x="3332" y="1116"/>
                  <a:pt x="3332" y="1116"/>
                </a:cubicBezTo>
                <a:cubicBezTo>
                  <a:pt x="3349" y="1116"/>
                  <a:pt x="3349" y="1116"/>
                  <a:pt x="3349" y="1116"/>
                </a:cubicBezTo>
                <a:lnTo>
                  <a:pt x="3349" y="1099"/>
                </a:lnTo>
                <a:close/>
                <a:moveTo>
                  <a:pt x="3383" y="1099"/>
                </a:moveTo>
                <a:cubicBezTo>
                  <a:pt x="3366" y="1099"/>
                  <a:pt x="3366" y="1099"/>
                  <a:pt x="3366" y="1099"/>
                </a:cubicBezTo>
                <a:cubicBezTo>
                  <a:pt x="3366" y="1116"/>
                  <a:pt x="3366" y="1116"/>
                  <a:pt x="3366" y="1116"/>
                </a:cubicBezTo>
                <a:cubicBezTo>
                  <a:pt x="3383" y="1116"/>
                  <a:pt x="3383" y="1116"/>
                  <a:pt x="3383" y="1116"/>
                </a:cubicBezTo>
                <a:lnTo>
                  <a:pt x="3383" y="1099"/>
                </a:lnTo>
                <a:close/>
                <a:moveTo>
                  <a:pt x="3417" y="1099"/>
                </a:moveTo>
                <a:cubicBezTo>
                  <a:pt x="3400" y="1099"/>
                  <a:pt x="3400" y="1099"/>
                  <a:pt x="3400" y="1099"/>
                </a:cubicBezTo>
                <a:cubicBezTo>
                  <a:pt x="3400" y="1116"/>
                  <a:pt x="3400" y="1116"/>
                  <a:pt x="3400" y="1116"/>
                </a:cubicBezTo>
                <a:cubicBezTo>
                  <a:pt x="3417" y="1116"/>
                  <a:pt x="3417" y="1116"/>
                  <a:pt x="3417" y="1116"/>
                </a:cubicBezTo>
                <a:lnTo>
                  <a:pt x="3417" y="1099"/>
                </a:lnTo>
                <a:close/>
                <a:moveTo>
                  <a:pt x="3452" y="1099"/>
                </a:moveTo>
                <a:cubicBezTo>
                  <a:pt x="3435" y="1099"/>
                  <a:pt x="3435" y="1099"/>
                  <a:pt x="3435" y="1099"/>
                </a:cubicBezTo>
                <a:cubicBezTo>
                  <a:pt x="3435" y="1116"/>
                  <a:pt x="3435" y="1116"/>
                  <a:pt x="3435" y="1116"/>
                </a:cubicBezTo>
                <a:cubicBezTo>
                  <a:pt x="3452" y="1116"/>
                  <a:pt x="3452" y="1116"/>
                  <a:pt x="3452" y="1116"/>
                </a:cubicBezTo>
                <a:lnTo>
                  <a:pt x="3452" y="1099"/>
                </a:lnTo>
                <a:close/>
                <a:moveTo>
                  <a:pt x="3486" y="1099"/>
                </a:moveTo>
                <a:cubicBezTo>
                  <a:pt x="3469" y="1099"/>
                  <a:pt x="3469" y="1099"/>
                  <a:pt x="3469" y="1099"/>
                </a:cubicBezTo>
                <a:cubicBezTo>
                  <a:pt x="3469" y="1116"/>
                  <a:pt x="3469" y="1116"/>
                  <a:pt x="3469" y="1116"/>
                </a:cubicBezTo>
                <a:cubicBezTo>
                  <a:pt x="3486" y="1116"/>
                  <a:pt x="3486" y="1116"/>
                  <a:pt x="3486" y="1116"/>
                </a:cubicBezTo>
                <a:lnTo>
                  <a:pt x="3486" y="1099"/>
                </a:lnTo>
                <a:close/>
                <a:moveTo>
                  <a:pt x="3177" y="1134"/>
                </a:moveTo>
                <a:cubicBezTo>
                  <a:pt x="3160" y="1134"/>
                  <a:pt x="3160" y="1134"/>
                  <a:pt x="3160" y="1134"/>
                </a:cubicBezTo>
                <a:cubicBezTo>
                  <a:pt x="3160" y="1151"/>
                  <a:pt x="3160" y="1151"/>
                  <a:pt x="3160" y="1151"/>
                </a:cubicBezTo>
                <a:cubicBezTo>
                  <a:pt x="3177" y="1151"/>
                  <a:pt x="3177" y="1151"/>
                  <a:pt x="3177" y="1151"/>
                </a:cubicBezTo>
                <a:lnTo>
                  <a:pt x="3177" y="1134"/>
                </a:lnTo>
                <a:close/>
                <a:moveTo>
                  <a:pt x="3211" y="1134"/>
                </a:moveTo>
                <a:cubicBezTo>
                  <a:pt x="3194" y="1134"/>
                  <a:pt x="3194" y="1134"/>
                  <a:pt x="3194" y="1134"/>
                </a:cubicBezTo>
                <a:cubicBezTo>
                  <a:pt x="3194" y="1151"/>
                  <a:pt x="3194" y="1151"/>
                  <a:pt x="3194" y="1151"/>
                </a:cubicBezTo>
                <a:cubicBezTo>
                  <a:pt x="3211" y="1151"/>
                  <a:pt x="3211" y="1151"/>
                  <a:pt x="3211" y="1151"/>
                </a:cubicBezTo>
                <a:lnTo>
                  <a:pt x="3211" y="1134"/>
                </a:lnTo>
                <a:close/>
                <a:moveTo>
                  <a:pt x="3246" y="1134"/>
                </a:moveTo>
                <a:cubicBezTo>
                  <a:pt x="3229" y="1134"/>
                  <a:pt x="3229" y="1134"/>
                  <a:pt x="3229" y="1134"/>
                </a:cubicBezTo>
                <a:cubicBezTo>
                  <a:pt x="3229" y="1151"/>
                  <a:pt x="3229" y="1151"/>
                  <a:pt x="3229" y="1151"/>
                </a:cubicBezTo>
                <a:cubicBezTo>
                  <a:pt x="3246" y="1151"/>
                  <a:pt x="3246" y="1151"/>
                  <a:pt x="3246" y="1151"/>
                </a:cubicBezTo>
                <a:lnTo>
                  <a:pt x="3246" y="1134"/>
                </a:lnTo>
                <a:close/>
                <a:moveTo>
                  <a:pt x="3280" y="1134"/>
                </a:moveTo>
                <a:cubicBezTo>
                  <a:pt x="3263" y="1134"/>
                  <a:pt x="3263" y="1134"/>
                  <a:pt x="3263" y="1134"/>
                </a:cubicBezTo>
                <a:cubicBezTo>
                  <a:pt x="3263" y="1151"/>
                  <a:pt x="3263" y="1151"/>
                  <a:pt x="3263" y="1151"/>
                </a:cubicBezTo>
                <a:cubicBezTo>
                  <a:pt x="3280" y="1151"/>
                  <a:pt x="3280" y="1151"/>
                  <a:pt x="3280" y="1151"/>
                </a:cubicBezTo>
                <a:lnTo>
                  <a:pt x="3280" y="1134"/>
                </a:lnTo>
                <a:close/>
                <a:moveTo>
                  <a:pt x="3314" y="1134"/>
                </a:moveTo>
                <a:cubicBezTo>
                  <a:pt x="3297" y="1134"/>
                  <a:pt x="3297" y="1134"/>
                  <a:pt x="3297" y="1134"/>
                </a:cubicBezTo>
                <a:cubicBezTo>
                  <a:pt x="3297" y="1151"/>
                  <a:pt x="3297" y="1151"/>
                  <a:pt x="3297" y="1151"/>
                </a:cubicBezTo>
                <a:cubicBezTo>
                  <a:pt x="3314" y="1151"/>
                  <a:pt x="3314" y="1151"/>
                  <a:pt x="3314" y="1151"/>
                </a:cubicBezTo>
                <a:lnTo>
                  <a:pt x="3314" y="1134"/>
                </a:lnTo>
                <a:close/>
                <a:moveTo>
                  <a:pt x="3349" y="1134"/>
                </a:moveTo>
                <a:cubicBezTo>
                  <a:pt x="3332" y="1134"/>
                  <a:pt x="3332" y="1134"/>
                  <a:pt x="3332" y="1134"/>
                </a:cubicBezTo>
                <a:cubicBezTo>
                  <a:pt x="3332" y="1151"/>
                  <a:pt x="3332" y="1151"/>
                  <a:pt x="3332" y="1151"/>
                </a:cubicBezTo>
                <a:cubicBezTo>
                  <a:pt x="3349" y="1151"/>
                  <a:pt x="3349" y="1151"/>
                  <a:pt x="3349" y="1151"/>
                </a:cubicBezTo>
                <a:lnTo>
                  <a:pt x="3349" y="1134"/>
                </a:lnTo>
                <a:close/>
                <a:moveTo>
                  <a:pt x="3383" y="1134"/>
                </a:moveTo>
                <a:cubicBezTo>
                  <a:pt x="3366" y="1134"/>
                  <a:pt x="3366" y="1134"/>
                  <a:pt x="3366" y="1134"/>
                </a:cubicBezTo>
                <a:cubicBezTo>
                  <a:pt x="3366" y="1151"/>
                  <a:pt x="3366" y="1151"/>
                  <a:pt x="3366" y="1151"/>
                </a:cubicBezTo>
                <a:cubicBezTo>
                  <a:pt x="3383" y="1151"/>
                  <a:pt x="3383" y="1151"/>
                  <a:pt x="3383" y="1151"/>
                </a:cubicBezTo>
                <a:lnTo>
                  <a:pt x="3383" y="1134"/>
                </a:lnTo>
                <a:close/>
                <a:moveTo>
                  <a:pt x="3417" y="1134"/>
                </a:moveTo>
                <a:cubicBezTo>
                  <a:pt x="3400" y="1134"/>
                  <a:pt x="3400" y="1134"/>
                  <a:pt x="3400" y="1134"/>
                </a:cubicBezTo>
                <a:cubicBezTo>
                  <a:pt x="3400" y="1151"/>
                  <a:pt x="3400" y="1151"/>
                  <a:pt x="3400" y="1151"/>
                </a:cubicBezTo>
                <a:cubicBezTo>
                  <a:pt x="3417" y="1151"/>
                  <a:pt x="3417" y="1151"/>
                  <a:pt x="3417" y="1151"/>
                </a:cubicBezTo>
                <a:lnTo>
                  <a:pt x="3417" y="1134"/>
                </a:lnTo>
                <a:close/>
                <a:moveTo>
                  <a:pt x="3452" y="1134"/>
                </a:moveTo>
                <a:cubicBezTo>
                  <a:pt x="3435" y="1134"/>
                  <a:pt x="3435" y="1134"/>
                  <a:pt x="3435" y="1134"/>
                </a:cubicBezTo>
                <a:cubicBezTo>
                  <a:pt x="3435" y="1151"/>
                  <a:pt x="3435" y="1151"/>
                  <a:pt x="3435" y="1151"/>
                </a:cubicBezTo>
                <a:cubicBezTo>
                  <a:pt x="3452" y="1151"/>
                  <a:pt x="3452" y="1151"/>
                  <a:pt x="3452" y="1151"/>
                </a:cubicBezTo>
                <a:lnTo>
                  <a:pt x="3452" y="1134"/>
                </a:lnTo>
                <a:close/>
                <a:moveTo>
                  <a:pt x="3486" y="1134"/>
                </a:moveTo>
                <a:cubicBezTo>
                  <a:pt x="3469" y="1134"/>
                  <a:pt x="3469" y="1134"/>
                  <a:pt x="3469" y="1134"/>
                </a:cubicBezTo>
                <a:cubicBezTo>
                  <a:pt x="3469" y="1151"/>
                  <a:pt x="3469" y="1151"/>
                  <a:pt x="3469" y="1151"/>
                </a:cubicBezTo>
                <a:cubicBezTo>
                  <a:pt x="3486" y="1151"/>
                  <a:pt x="3486" y="1151"/>
                  <a:pt x="3486" y="1151"/>
                </a:cubicBezTo>
                <a:lnTo>
                  <a:pt x="3486" y="1134"/>
                </a:lnTo>
                <a:close/>
                <a:moveTo>
                  <a:pt x="3177" y="1168"/>
                </a:moveTo>
                <a:cubicBezTo>
                  <a:pt x="3160" y="1168"/>
                  <a:pt x="3160" y="1168"/>
                  <a:pt x="3160" y="1168"/>
                </a:cubicBezTo>
                <a:cubicBezTo>
                  <a:pt x="3160" y="1185"/>
                  <a:pt x="3160" y="1185"/>
                  <a:pt x="3160" y="1185"/>
                </a:cubicBezTo>
                <a:cubicBezTo>
                  <a:pt x="3177" y="1185"/>
                  <a:pt x="3177" y="1185"/>
                  <a:pt x="3177" y="1185"/>
                </a:cubicBezTo>
                <a:lnTo>
                  <a:pt x="3177" y="1168"/>
                </a:lnTo>
                <a:close/>
                <a:moveTo>
                  <a:pt x="3211" y="1168"/>
                </a:moveTo>
                <a:cubicBezTo>
                  <a:pt x="3194" y="1168"/>
                  <a:pt x="3194" y="1168"/>
                  <a:pt x="3194" y="1168"/>
                </a:cubicBezTo>
                <a:cubicBezTo>
                  <a:pt x="3194" y="1185"/>
                  <a:pt x="3194" y="1185"/>
                  <a:pt x="3194" y="1185"/>
                </a:cubicBezTo>
                <a:cubicBezTo>
                  <a:pt x="3211" y="1185"/>
                  <a:pt x="3211" y="1185"/>
                  <a:pt x="3211" y="1185"/>
                </a:cubicBezTo>
                <a:lnTo>
                  <a:pt x="3211" y="1168"/>
                </a:lnTo>
                <a:close/>
                <a:moveTo>
                  <a:pt x="3246" y="1168"/>
                </a:moveTo>
                <a:cubicBezTo>
                  <a:pt x="3229" y="1168"/>
                  <a:pt x="3229" y="1168"/>
                  <a:pt x="3229" y="1168"/>
                </a:cubicBezTo>
                <a:cubicBezTo>
                  <a:pt x="3229" y="1185"/>
                  <a:pt x="3229" y="1185"/>
                  <a:pt x="3229" y="1185"/>
                </a:cubicBezTo>
                <a:cubicBezTo>
                  <a:pt x="3246" y="1185"/>
                  <a:pt x="3246" y="1185"/>
                  <a:pt x="3246" y="1185"/>
                </a:cubicBezTo>
                <a:lnTo>
                  <a:pt x="3246" y="1168"/>
                </a:lnTo>
                <a:close/>
                <a:moveTo>
                  <a:pt x="3280" y="1168"/>
                </a:moveTo>
                <a:cubicBezTo>
                  <a:pt x="3263" y="1168"/>
                  <a:pt x="3263" y="1168"/>
                  <a:pt x="3263" y="1168"/>
                </a:cubicBezTo>
                <a:cubicBezTo>
                  <a:pt x="3263" y="1185"/>
                  <a:pt x="3263" y="1185"/>
                  <a:pt x="3263" y="1185"/>
                </a:cubicBezTo>
                <a:cubicBezTo>
                  <a:pt x="3280" y="1185"/>
                  <a:pt x="3280" y="1185"/>
                  <a:pt x="3280" y="1185"/>
                </a:cubicBezTo>
                <a:lnTo>
                  <a:pt x="3280" y="1168"/>
                </a:lnTo>
                <a:close/>
                <a:moveTo>
                  <a:pt x="3383" y="1168"/>
                </a:moveTo>
                <a:cubicBezTo>
                  <a:pt x="3366" y="1168"/>
                  <a:pt x="3366" y="1168"/>
                  <a:pt x="3366" y="1168"/>
                </a:cubicBezTo>
                <a:cubicBezTo>
                  <a:pt x="3366" y="1185"/>
                  <a:pt x="3366" y="1185"/>
                  <a:pt x="3366" y="1185"/>
                </a:cubicBezTo>
                <a:cubicBezTo>
                  <a:pt x="3383" y="1185"/>
                  <a:pt x="3383" y="1185"/>
                  <a:pt x="3383" y="1185"/>
                </a:cubicBezTo>
                <a:lnTo>
                  <a:pt x="3383" y="1168"/>
                </a:lnTo>
                <a:close/>
                <a:moveTo>
                  <a:pt x="3417" y="1168"/>
                </a:moveTo>
                <a:cubicBezTo>
                  <a:pt x="3400" y="1168"/>
                  <a:pt x="3400" y="1168"/>
                  <a:pt x="3400" y="1168"/>
                </a:cubicBezTo>
                <a:cubicBezTo>
                  <a:pt x="3400" y="1185"/>
                  <a:pt x="3400" y="1185"/>
                  <a:pt x="3400" y="1185"/>
                </a:cubicBezTo>
                <a:cubicBezTo>
                  <a:pt x="3417" y="1185"/>
                  <a:pt x="3417" y="1185"/>
                  <a:pt x="3417" y="1185"/>
                </a:cubicBezTo>
                <a:lnTo>
                  <a:pt x="3417" y="1168"/>
                </a:lnTo>
                <a:close/>
                <a:moveTo>
                  <a:pt x="3452" y="1168"/>
                </a:moveTo>
                <a:cubicBezTo>
                  <a:pt x="3435" y="1168"/>
                  <a:pt x="3435" y="1168"/>
                  <a:pt x="3435" y="1168"/>
                </a:cubicBezTo>
                <a:cubicBezTo>
                  <a:pt x="3435" y="1185"/>
                  <a:pt x="3435" y="1185"/>
                  <a:pt x="3435" y="1185"/>
                </a:cubicBezTo>
                <a:cubicBezTo>
                  <a:pt x="3452" y="1185"/>
                  <a:pt x="3452" y="1185"/>
                  <a:pt x="3452" y="1185"/>
                </a:cubicBezTo>
                <a:lnTo>
                  <a:pt x="3452" y="1168"/>
                </a:lnTo>
                <a:close/>
                <a:moveTo>
                  <a:pt x="3486" y="1168"/>
                </a:moveTo>
                <a:cubicBezTo>
                  <a:pt x="3469" y="1168"/>
                  <a:pt x="3469" y="1168"/>
                  <a:pt x="3469" y="1168"/>
                </a:cubicBezTo>
                <a:cubicBezTo>
                  <a:pt x="3469" y="1185"/>
                  <a:pt x="3469" y="1185"/>
                  <a:pt x="3469" y="1185"/>
                </a:cubicBezTo>
                <a:cubicBezTo>
                  <a:pt x="3486" y="1185"/>
                  <a:pt x="3486" y="1185"/>
                  <a:pt x="3486" y="1185"/>
                </a:cubicBezTo>
                <a:lnTo>
                  <a:pt x="3486" y="1168"/>
                </a:lnTo>
                <a:close/>
                <a:moveTo>
                  <a:pt x="3177" y="1202"/>
                </a:moveTo>
                <a:cubicBezTo>
                  <a:pt x="3160" y="1202"/>
                  <a:pt x="3160" y="1202"/>
                  <a:pt x="3160" y="1202"/>
                </a:cubicBezTo>
                <a:cubicBezTo>
                  <a:pt x="3160" y="1220"/>
                  <a:pt x="3160" y="1220"/>
                  <a:pt x="3160" y="1220"/>
                </a:cubicBezTo>
                <a:cubicBezTo>
                  <a:pt x="3177" y="1220"/>
                  <a:pt x="3177" y="1220"/>
                  <a:pt x="3177" y="1220"/>
                </a:cubicBezTo>
                <a:lnTo>
                  <a:pt x="3177" y="1202"/>
                </a:lnTo>
                <a:close/>
                <a:moveTo>
                  <a:pt x="3211" y="1202"/>
                </a:moveTo>
                <a:cubicBezTo>
                  <a:pt x="3194" y="1202"/>
                  <a:pt x="3194" y="1202"/>
                  <a:pt x="3194" y="1202"/>
                </a:cubicBezTo>
                <a:cubicBezTo>
                  <a:pt x="3194" y="1220"/>
                  <a:pt x="3194" y="1220"/>
                  <a:pt x="3194" y="1220"/>
                </a:cubicBezTo>
                <a:cubicBezTo>
                  <a:pt x="3211" y="1220"/>
                  <a:pt x="3211" y="1220"/>
                  <a:pt x="3211" y="1220"/>
                </a:cubicBezTo>
                <a:lnTo>
                  <a:pt x="3211" y="1202"/>
                </a:lnTo>
                <a:close/>
                <a:moveTo>
                  <a:pt x="3246" y="1202"/>
                </a:moveTo>
                <a:cubicBezTo>
                  <a:pt x="3229" y="1202"/>
                  <a:pt x="3229" y="1202"/>
                  <a:pt x="3229" y="1202"/>
                </a:cubicBezTo>
                <a:cubicBezTo>
                  <a:pt x="3229" y="1220"/>
                  <a:pt x="3229" y="1220"/>
                  <a:pt x="3229" y="1220"/>
                </a:cubicBezTo>
                <a:cubicBezTo>
                  <a:pt x="3246" y="1220"/>
                  <a:pt x="3246" y="1220"/>
                  <a:pt x="3246" y="1220"/>
                </a:cubicBezTo>
                <a:lnTo>
                  <a:pt x="3246" y="1202"/>
                </a:lnTo>
                <a:close/>
                <a:moveTo>
                  <a:pt x="3417" y="1202"/>
                </a:moveTo>
                <a:cubicBezTo>
                  <a:pt x="3400" y="1202"/>
                  <a:pt x="3400" y="1202"/>
                  <a:pt x="3400" y="1202"/>
                </a:cubicBezTo>
                <a:cubicBezTo>
                  <a:pt x="3400" y="1220"/>
                  <a:pt x="3400" y="1220"/>
                  <a:pt x="3400" y="1220"/>
                </a:cubicBezTo>
                <a:cubicBezTo>
                  <a:pt x="3417" y="1220"/>
                  <a:pt x="3417" y="1220"/>
                  <a:pt x="3417" y="1220"/>
                </a:cubicBezTo>
                <a:lnTo>
                  <a:pt x="3417" y="1202"/>
                </a:lnTo>
                <a:close/>
                <a:moveTo>
                  <a:pt x="3452" y="1202"/>
                </a:moveTo>
                <a:cubicBezTo>
                  <a:pt x="3435" y="1202"/>
                  <a:pt x="3435" y="1202"/>
                  <a:pt x="3435" y="1202"/>
                </a:cubicBezTo>
                <a:cubicBezTo>
                  <a:pt x="3435" y="1220"/>
                  <a:pt x="3435" y="1220"/>
                  <a:pt x="3435" y="1220"/>
                </a:cubicBezTo>
                <a:cubicBezTo>
                  <a:pt x="3452" y="1220"/>
                  <a:pt x="3452" y="1220"/>
                  <a:pt x="3452" y="1220"/>
                </a:cubicBezTo>
                <a:lnTo>
                  <a:pt x="3452" y="1202"/>
                </a:lnTo>
                <a:close/>
                <a:moveTo>
                  <a:pt x="3486" y="1202"/>
                </a:moveTo>
                <a:cubicBezTo>
                  <a:pt x="3469" y="1202"/>
                  <a:pt x="3469" y="1202"/>
                  <a:pt x="3469" y="1202"/>
                </a:cubicBezTo>
                <a:cubicBezTo>
                  <a:pt x="3469" y="1220"/>
                  <a:pt x="3469" y="1220"/>
                  <a:pt x="3469" y="1220"/>
                </a:cubicBezTo>
                <a:cubicBezTo>
                  <a:pt x="3486" y="1220"/>
                  <a:pt x="3486" y="1220"/>
                  <a:pt x="3486" y="1220"/>
                </a:cubicBezTo>
                <a:lnTo>
                  <a:pt x="3486" y="1202"/>
                </a:lnTo>
                <a:close/>
                <a:moveTo>
                  <a:pt x="3177" y="1237"/>
                </a:moveTo>
                <a:cubicBezTo>
                  <a:pt x="3160" y="1237"/>
                  <a:pt x="3160" y="1237"/>
                  <a:pt x="3160" y="1237"/>
                </a:cubicBezTo>
                <a:cubicBezTo>
                  <a:pt x="3160" y="1254"/>
                  <a:pt x="3160" y="1254"/>
                  <a:pt x="3160" y="1254"/>
                </a:cubicBezTo>
                <a:cubicBezTo>
                  <a:pt x="3177" y="1254"/>
                  <a:pt x="3177" y="1254"/>
                  <a:pt x="3177" y="1254"/>
                </a:cubicBezTo>
                <a:lnTo>
                  <a:pt x="3177" y="1237"/>
                </a:lnTo>
                <a:close/>
                <a:moveTo>
                  <a:pt x="3209" y="1254"/>
                </a:moveTo>
                <a:cubicBezTo>
                  <a:pt x="3210" y="1254"/>
                  <a:pt x="3211" y="1254"/>
                  <a:pt x="3211" y="1254"/>
                </a:cubicBezTo>
                <a:cubicBezTo>
                  <a:pt x="3211" y="1237"/>
                  <a:pt x="3211" y="1237"/>
                  <a:pt x="3211" y="1237"/>
                </a:cubicBezTo>
                <a:cubicBezTo>
                  <a:pt x="3194" y="1237"/>
                  <a:pt x="3194" y="1237"/>
                  <a:pt x="3194" y="1237"/>
                </a:cubicBezTo>
                <a:cubicBezTo>
                  <a:pt x="3194" y="1254"/>
                  <a:pt x="3194" y="1254"/>
                  <a:pt x="3194" y="1254"/>
                </a:cubicBezTo>
                <a:cubicBezTo>
                  <a:pt x="3202" y="1254"/>
                  <a:pt x="3202" y="1254"/>
                  <a:pt x="3202" y="1254"/>
                </a:cubicBezTo>
                <a:cubicBezTo>
                  <a:pt x="3204" y="1253"/>
                  <a:pt x="3207" y="1254"/>
                  <a:pt x="3209" y="1254"/>
                </a:cubicBezTo>
                <a:moveTo>
                  <a:pt x="3452" y="1237"/>
                </a:moveTo>
                <a:cubicBezTo>
                  <a:pt x="3435" y="1237"/>
                  <a:pt x="3435" y="1237"/>
                  <a:pt x="3435" y="1237"/>
                </a:cubicBezTo>
                <a:cubicBezTo>
                  <a:pt x="3435" y="1254"/>
                  <a:pt x="3435" y="1254"/>
                  <a:pt x="3435" y="1254"/>
                </a:cubicBezTo>
                <a:cubicBezTo>
                  <a:pt x="3452" y="1254"/>
                  <a:pt x="3452" y="1254"/>
                  <a:pt x="3452" y="1254"/>
                </a:cubicBezTo>
                <a:lnTo>
                  <a:pt x="3452" y="1237"/>
                </a:lnTo>
                <a:close/>
                <a:moveTo>
                  <a:pt x="3486" y="1237"/>
                </a:moveTo>
                <a:cubicBezTo>
                  <a:pt x="3469" y="1237"/>
                  <a:pt x="3469" y="1237"/>
                  <a:pt x="3469" y="1237"/>
                </a:cubicBezTo>
                <a:cubicBezTo>
                  <a:pt x="3469" y="1254"/>
                  <a:pt x="3469" y="1254"/>
                  <a:pt x="3469" y="1254"/>
                </a:cubicBezTo>
                <a:cubicBezTo>
                  <a:pt x="3486" y="1254"/>
                  <a:pt x="3486" y="1254"/>
                  <a:pt x="3486" y="1254"/>
                </a:cubicBezTo>
                <a:lnTo>
                  <a:pt x="3486" y="1237"/>
                </a:lnTo>
                <a:close/>
                <a:moveTo>
                  <a:pt x="3177" y="1271"/>
                </a:moveTo>
                <a:cubicBezTo>
                  <a:pt x="3160" y="1271"/>
                  <a:pt x="3160" y="1271"/>
                  <a:pt x="3160" y="1271"/>
                </a:cubicBezTo>
                <a:cubicBezTo>
                  <a:pt x="3160" y="1288"/>
                  <a:pt x="3160" y="1288"/>
                  <a:pt x="3160" y="1288"/>
                </a:cubicBezTo>
                <a:cubicBezTo>
                  <a:pt x="3177" y="1288"/>
                  <a:pt x="3177" y="1288"/>
                  <a:pt x="3177" y="1288"/>
                </a:cubicBezTo>
                <a:lnTo>
                  <a:pt x="3177" y="1271"/>
                </a:lnTo>
                <a:close/>
                <a:moveTo>
                  <a:pt x="3452" y="1271"/>
                </a:moveTo>
                <a:cubicBezTo>
                  <a:pt x="3435" y="1271"/>
                  <a:pt x="3435" y="1271"/>
                  <a:pt x="3435" y="1271"/>
                </a:cubicBezTo>
                <a:cubicBezTo>
                  <a:pt x="3435" y="1288"/>
                  <a:pt x="3435" y="1288"/>
                  <a:pt x="3435" y="1288"/>
                </a:cubicBezTo>
                <a:cubicBezTo>
                  <a:pt x="3452" y="1288"/>
                  <a:pt x="3452" y="1288"/>
                  <a:pt x="3452" y="1288"/>
                </a:cubicBezTo>
                <a:lnTo>
                  <a:pt x="3452" y="1271"/>
                </a:lnTo>
                <a:close/>
                <a:moveTo>
                  <a:pt x="3486" y="1271"/>
                </a:moveTo>
                <a:cubicBezTo>
                  <a:pt x="3469" y="1271"/>
                  <a:pt x="3469" y="1271"/>
                  <a:pt x="3469" y="1271"/>
                </a:cubicBezTo>
                <a:cubicBezTo>
                  <a:pt x="3469" y="1288"/>
                  <a:pt x="3469" y="1288"/>
                  <a:pt x="3469" y="1288"/>
                </a:cubicBezTo>
                <a:cubicBezTo>
                  <a:pt x="3486" y="1288"/>
                  <a:pt x="3486" y="1288"/>
                  <a:pt x="3486" y="1288"/>
                </a:cubicBezTo>
                <a:lnTo>
                  <a:pt x="3486" y="1271"/>
                </a:lnTo>
                <a:close/>
                <a:moveTo>
                  <a:pt x="3177" y="1305"/>
                </a:moveTo>
                <a:cubicBezTo>
                  <a:pt x="3160" y="1305"/>
                  <a:pt x="3160" y="1305"/>
                  <a:pt x="3160" y="1305"/>
                </a:cubicBezTo>
                <a:cubicBezTo>
                  <a:pt x="3160" y="1323"/>
                  <a:pt x="3160" y="1323"/>
                  <a:pt x="3160" y="1323"/>
                </a:cubicBezTo>
                <a:cubicBezTo>
                  <a:pt x="3177" y="1323"/>
                  <a:pt x="3177" y="1323"/>
                  <a:pt x="3177" y="1323"/>
                </a:cubicBezTo>
                <a:lnTo>
                  <a:pt x="3177" y="1305"/>
                </a:lnTo>
                <a:close/>
                <a:moveTo>
                  <a:pt x="3438" y="1356"/>
                </a:moveTo>
                <a:cubicBezTo>
                  <a:pt x="3438" y="1356"/>
                  <a:pt x="3438" y="1357"/>
                  <a:pt x="3439" y="1357"/>
                </a:cubicBezTo>
                <a:cubicBezTo>
                  <a:pt x="3452" y="1357"/>
                  <a:pt x="3452" y="1357"/>
                  <a:pt x="3452" y="1357"/>
                </a:cubicBezTo>
                <a:cubicBezTo>
                  <a:pt x="3452" y="1346"/>
                  <a:pt x="3452" y="1346"/>
                  <a:pt x="3452" y="1346"/>
                </a:cubicBezTo>
                <a:cubicBezTo>
                  <a:pt x="3452" y="1345"/>
                  <a:pt x="3452" y="1345"/>
                  <a:pt x="3452" y="1344"/>
                </a:cubicBezTo>
                <a:cubicBezTo>
                  <a:pt x="3452" y="1340"/>
                  <a:pt x="3452" y="1340"/>
                  <a:pt x="3452" y="1340"/>
                </a:cubicBezTo>
                <a:cubicBezTo>
                  <a:pt x="3435" y="1340"/>
                  <a:pt x="3435" y="1340"/>
                  <a:pt x="3435" y="1340"/>
                </a:cubicBezTo>
                <a:cubicBezTo>
                  <a:pt x="3435" y="1355"/>
                  <a:pt x="3435" y="1355"/>
                  <a:pt x="3435" y="1355"/>
                </a:cubicBezTo>
                <a:cubicBezTo>
                  <a:pt x="3435" y="1356"/>
                  <a:pt x="3435" y="1356"/>
                  <a:pt x="3435" y="1356"/>
                </a:cubicBezTo>
                <a:cubicBezTo>
                  <a:pt x="3436" y="1356"/>
                  <a:pt x="3437" y="1356"/>
                  <a:pt x="3438" y="1356"/>
                </a:cubicBezTo>
                <a:moveTo>
                  <a:pt x="3486" y="1426"/>
                </a:moveTo>
                <a:cubicBezTo>
                  <a:pt x="3486" y="1408"/>
                  <a:pt x="3486" y="1408"/>
                  <a:pt x="3486" y="1408"/>
                </a:cubicBezTo>
                <a:cubicBezTo>
                  <a:pt x="3469" y="1408"/>
                  <a:pt x="3469" y="1408"/>
                  <a:pt x="3469" y="1408"/>
                </a:cubicBezTo>
                <a:cubicBezTo>
                  <a:pt x="3469" y="1425"/>
                  <a:pt x="3469" y="1425"/>
                  <a:pt x="3469" y="1425"/>
                </a:cubicBezTo>
                <a:cubicBezTo>
                  <a:pt x="3469" y="1425"/>
                  <a:pt x="3469" y="1426"/>
                  <a:pt x="3469" y="1426"/>
                </a:cubicBezTo>
                <a:lnTo>
                  <a:pt x="3486" y="1426"/>
                </a:lnTo>
                <a:close/>
                <a:moveTo>
                  <a:pt x="3469" y="1494"/>
                </a:moveTo>
                <a:cubicBezTo>
                  <a:pt x="3469" y="1494"/>
                  <a:pt x="3469" y="1494"/>
                  <a:pt x="3469" y="1494"/>
                </a:cubicBezTo>
                <a:cubicBezTo>
                  <a:pt x="3486" y="1494"/>
                  <a:pt x="3486" y="1494"/>
                  <a:pt x="3486" y="1494"/>
                </a:cubicBezTo>
                <a:cubicBezTo>
                  <a:pt x="3486" y="1477"/>
                  <a:pt x="3486" y="1477"/>
                  <a:pt x="3486" y="1477"/>
                </a:cubicBezTo>
                <a:cubicBezTo>
                  <a:pt x="3469" y="1477"/>
                  <a:pt x="3469" y="1477"/>
                  <a:pt x="3469" y="1477"/>
                </a:cubicBezTo>
                <a:lnTo>
                  <a:pt x="3469" y="1494"/>
                </a:lnTo>
                <a:close/>
                <a:moveTo>
                  <a:pt x="2868" y="309"/>
                </a:moveTo>
                <a:cubicBezTo>
                  <a:pt x="2851" y="309"/>
                  <a:pt x="2851" y="309"/>
                  <a:pt x="2851" y="309"/>
                </a:cubicBezTo>
                <a:cubicBezTo>
                  <a:pt x="2851" y="327"/>
                  <a:pt x="2851" y="327"/>
                  <a:pt x="2851" y="327"/>
                </a:cubicBezTo>
                <a:cubicBezTo>
                  <a:pt x="2868" y="327"/>
                  <a:pt x="2868" y="327"/>
                  <a:pt x="2868" y="327"/>
                </a:cubicBezTo>
                <a:lnTo>
                  <a:pt x="2868" y="309"/>
                </a:lnTo>
                <a:close/>
                <a:moveTo>
                  <a:pt x="3074" y="309"/>
                </a:moveTo>
                <a:cubicBezTo>
                  <a:pt x="3057" y="309"/>
                  <a:pt x="3057" y="309"/>
                  <a:pt x="3057" y="309"/>
                </a:cubicBezTo>
                <a:cubicBezTo>
                  <a:pt x="3057" y="327"/>
                  <a:pt x="3057" y="327"/>
                  <a:pt x="3057" y="327"/>
                </a:cubicBezTo>
                <a:cubicBezTo>
                  <a:pt x="3074" y="327"/>
                  <a:pt x="3074" y="327"/>
                  <a:pt x="3074" y="327"/>
                </a:cubicBezTo>
                <a:lnTo>
                  <a:pt x="3074" y="309"/>
                </a:lnTo>
                <a:close/>
                <a:moveTo>
                  <a:pt x="3074" y="344"/>
                </a:moveTo>
                <a:cubicBezTo>
                  <a:pt x="3057" y="344"/>
                  <a:pt x="3057" y="344"/>
                  <a:pt x="3057" y="344"/>
                </a:cubicBezTo>
                <a:cubicBezTo>
                  <a:pt x="3057" y="361"/>
                  <a:pt x="3057" y="361"/>
                  <a:pt x="3057" y="361"/>
                </a:cubicBezTo>
                <a:cubicBezTo>
                  <a:pt x="3074" y="361"/>
                  <a:pt x="3074" y="361"/>
                  <a:pt x="3074" y="361"/>
                </a:cubicBezTo>
                <a:lnTo>
                  <a:pt x="3074" y="344"/>
                </a:lnTo>
                <a:close/>
                <a:moveTo>
                  <a:pt x="3143" y="344"/>
                </a:moveTo>
                <a:cubicBezTo>
                  <a:pt x="3126" y="344"/>
                  <a:pt x="3126" y="344"/>
                  <a:pt x="3126" y="344"/>
                </a:cubicBezTo>
                <a:cubicBezTo>
                  <a:pt x="3126" y="361"/>
                  <a:pt x="3126" y="361"/>
                  <a:pt x="3126" y="361"/>
                </a:cubicBezTo>
                <a:cubicBezTo>
                  <a:pt x="3143" y="361"/>
                  <a:pt x="3143" y="361"/>
                  <a:pt x="3143" y="361"/>
                </a:cubicBezTo>
                <a:lnTo>
                  <a:pt x="3143" y="344"/>
                </a:lnTo>
                <a:close/>
                <a:moveTo>
                  <a:pt x="2954" y="395"/>
                </a:moveTo>
                <a:cubicBezTo>
                  <a:pt x="2971" y="395"/>
                  <a:pt x="2971" y="395"/>
                  <a:pt x="2971" y="395"/>
                </a:cubicBezTo>
                <a:cubicBezTo>
                  <a:pt x="2971" y="378"/>
                  <a:pt x="2971" y="378"/>
                  <a:pt x="2971" y="378"/>
                </a:cubicBezTo>
                <a:cubicBezTo>
                  <a:pt x="2954" y="378"/>
                  <a:pt x="2954" y="378"/>
                  <a:pt x="2954" y="378"/>
                </a:cubicBezTo>
                <a:lnTo>
                  <a:pt x="2954" y="395"/>
                </a:lnTo>
                <a:close/>
                <a:moveTo>
                  <a:pt x="3074" y="378"/>
                </a:moveTo>
                <a:cubicBezTo>
                  <a:pt x="3057" y="378"/>
                  <a:pt x="3057" y="378"/>
                  <a:pt x="3057" y="378"/>
                </a:cubicBezTo>
                <a:cubicBezTo>
                  <a:pt x="3057" y="395"/>
                  <a:pt x="3057" y="395"/>
                  <a:pt x="3057" y="395"/>
                </a:cubicBezTo>
                <a:cubicBezTo>
                  <a:pt x="3074" y="395"/>
                  <a:pt x="3074" y="395"/>
                  <a:pt x="3074" y="395"/>
                </a:cubicBezTo>
                <a:lnTo>
                  <a:pt x="3074" y="378"/>
                </a:lnTo>
                <a:close/>
                <a:moveTo>
                  <a:pt x="2834" y="412"/>
                </a:moveTo>
                <a:cubicBezTo>
                  <a:pt x="2816" y="412"/>
                  <a:pt x="2816" y="412"/>
                  <a:pt x="2816" y="412"/>
                </a:cubicBezTo>
                <a:cubicBezTo>
                  <a:pt x="2816" y="430"/>
                  <a:pt x="2816" y="430"/>
                  <a:pt x="2816" y="430"/>
                </a:cubicBezTo>
                <a:cubicBezTo>
                  <a:pt x="2834" y="430"/>
                  <a:pt x="2834" y="430"/>
                  <a:pt x="2834" y="430"/>
                </a:cubicBezTo>
                <a:lnTo>
                  <a:pt x="2834" y="412"/>
                </a:lnTo>
                <a:close/>
                <a:moveTo>
                  <a:pt x="2868" y="412"/>
                </a:moveTo>
                <a:cubicBezTo>
                  <a:pt x="2851" y="412"/>
                  <a:pt x="2851" y="412"/>
                  <a:pt x="2851" y="412"/>
                </a:cubicBezTo>
                <a:cubicBezTo>
                  <a:pt x="2851" y="430"/>
                  <a:pt x="2851" y="430"/>
                  <a:pt x="2851" y="430"/>
                </a:cubicBezTo>
                <a:cubicBezTo>
                  <a:pt x="2868" y="430"/>
                  <a:pt x="2868" y="430"/>
                  <a:pt x="2868" y="430"/>
                </a:cubicBezTo>
                <a:lnTo>
                  <a:pt x="2868" y="412"/>
                </a:lnTo>
                <a:close/>
                <a:moveTo>
                  <a:pt x="2902" y="412"/>
                </a:moveTo>
                <a:cubicBezTo>
                  <a:pt x="2885" y="412"/>
                  <a:pt x="2885" y="412"/>
                  <a:pt x="2885" y="412"/>
                </a:cubicBezTo>
                <a:cubicBezTo>
                  <a:pt x="2885" y="430"/>
                  <a:pt x="2885" y="430"/>
                  <a:pt x="2885" y="430"/>
                </a:cubicBezTo>
                <a:cubicBezTo>
                  <a:pt x="2902" y="430"/>
                  <a:pt x="2902" y="430"/>
                  <a:pt x="2902" y="430"/>
                </a:cubicBezTo>
                <a:lnTo>
                  <a:pt x="2902" y="412"/>
                </a:lnTo>
                <a:close/>
                <a:moveTo>
                  <a:pt x="2937" y="412"/>
                </a:moveTo>
                <a:cubicBezTo>
                  <a:pt x="2919" y="412"/>
                  <a:pt x="2919" y="412"/>
                  <a:pt x="2919" y="412"/>
                </a:cubicBezTo>
                <a:cubicBezTo>
                  <a:pt x="2919" y="430"/>
                  <a:pt x="2919" y="430"/>
                  <a:pt x="2919" y="430"/>
                </a:cubicBezTo>
                <a:cubicBezTo>
                  <a:pt x="2937" y="430"/>
                  <a:pt x="2937" y="430"/>
                  <a:pt x="2937" y="430"/>
                </a:cubicBezTo>
                <a:lnTo>
                  <a:pt x="2937" y="412"/>
                </a:lnTo>
                <a:close/>
                <a:moveTo>
                  <a:pt x="2954" y="430"/>
                </a:moveTo>
                <a:cubicBezTo>
                  <a:pt x="2971" y="430"/>
                  <a:pt x="2971" y="430"/>
                  <a:pt x="2971" y="430"/>
                </a:cubicBezTo>
                <a:cubicBezTo>
                  <a:pt x="2971" y="412"/>
                  <a:pt x="2971" y="412"/>
                  <a:pt x="2971" y="412"/>
                </a:cubicBezTo>
                <a:cubicBezTo>
                  <a:pt x="2954" y="412"/>
                  <a:pt x="2954" y="412"/>
                  <a:pt x="2954" y="412"/>
                </a:cubicBezTo>
                <a:lnTo>
                  <a:pt x="2954" y="430"/>
                </a:lnTo>
                <a:close/>
                <a:moveTo>
                  <a:pt x="2988" y="430"/>
                </a:moveTo>
                <a:cubicBezTo>
                  <a:pt x="3005" y="430"/>
                  <a:pt x="3005" y="430"/>
                  <a:pt x="3005" y="430"/>
                </a:cubicBezTo>
                <a:cubicBezTo>
                  <a:pt x="3005" y="412"/>
                  <a:pt x="3005" y="412"/>
                  <a:pt x="3005" y="412"/>
                </a:cubicBezTo>
                <a:cubicBezTo>
                  <a:pt x="2988" y="412"/>
                  <a:pt x="2988" y="412"/>
                  <a:pt x="2988" y="412"/>
                </a:cubicBezTo>
                <a:lnTo>
                  <a:pt x="2988" y="430"/>
                </a:lnTo>
                <a:close/>
                <a:moveTo>
                  <a:pt x="3040" y="412"/>
                </a:moveTo>
                <a:cubicBezTo>
                  <a:pt x="3023" y="412"/>
                  <a:pt x="3023" y="412"/>
                  <a:pt x="3023" y="412"/>
                </a:cubicBezTo>
                <a:cubicBezTo>
                  <a:pt x="3023" y="430"/>
                  <a:pt x="3023" y="430"/>
                  <a:pt x="3023" y="430"/>
                </a:cubicBezTo>
                <a:cubicBezTo>
                  <a:pt x="3040" y="430"/>
                  <a:pt x="3040" y="430"/>
                  <a:pt x="3040" y="430"/>
                </a:cubicBezTo>
                <a:lnTo>
                  <a:pt x="3040" y="412"/>
                </a:lnTo>
                <a:close/>
                <a:moveTo>
                  <a:pt x="3074" y="412"/>
                </a:moveTo>
                <a:cubicBezTo>
                  <a:pt x="3057" y="412"/>
                  <a:pt x="3057" y="412"/>
                  <a:pt x="3057" y="412"/>
                </a:cubicBezTo>
                <a:cubicBezTo>
                  <a:pt x="3057" y="430"/>
                  <a:pt x="3057" y="430"/>
                  <a:pt x="3057" y="430"/>
                </a:cubicBezTo>
                <a:cubicBezTo>
                  <a:pt x="3074" y="430"/>
                  <a:pt x="3074" y="430"/>
                  <a:pt x="3074" y="430"/>
                </a:cubicBezTo>
                <a:lnTo>
                  <a:pt x="3074" y="412"/>
                </a:lnTo>
                <a:close/>
                <a:moveTo>
                  <a:pt x="2834" y="447"/>
                </a:moveTo>
                <a:cubicBezTo>
                  <a:pt x="2816" y="447"/>
                  <a:pt x="2816" y="447"/>
                  <a:pt x="2816" y="447"/>
                </a:cubicBezTo>
                <a:cubicBezTo>
                  <a:pt x="2816" y="464"/>
                  <a:pt x="2816" y="464"/>
                  <a:pt x="2816" y="464"/>
                </a:cubicBezTo>
                <a:cubicBezTo>
                  <a:pt x="2834" y="464"/>
                  <a:pt x="2834" y="464"/>
                  <a:pt x="2834" y="464"/>
                </a:cubicBezTo>
                <a:lnTo>
                  <a:pt x="2834" y="447"/>
                </a:lnTo>
                <a:close/>
                <a:moveTo>
                  <a:pt x="2868" y="447"/>
                </a:moveTo>
                <a:cubicBezTo>
                  <a:pt x="2851" y="447"/>
                  <a:pt x="2851" y="447"/>
                  <a:pt x="2851" y="447"/>
                </a:cubicBezTo>
                <a:cubicBezTo>
                  <a:pt x="2851" y="464"/>
                  <a:pt x="2851" y="464"/>
                  <a:pt x="2851" y="464"/>
                </a:cubicBezTo>
                <a:cubicBezTo>
                  <a:pt x="2868" y="464"/>
                  <a:pt x="2868" y="464"/>
                  <a:pt x="2868" y="464"/>
                </a:cubicBezTo>
                <a:lnTo>
                  <a:pt x="2868" y="447"/>
                </a:lnTo>
                <a:close/>
                <a:moveTo>
                  <a:pt x="2902" y="447"/>
                </a:moveTo>
                <a:cubicBezTo>
                  <a:pt x="2885" y="447"/>
                  <a:pt x="2885" y="447"/>
                  <a:pt x="2885" y="447"/>
                </a:cubicBezTo>
                <a:cubicBezTo>
                  <a:pt x="2885" y="464"/>
                  <a:pt x="2885" y="464"/>
                  <a:pt x="2885" y="464"/>
                </a:cubicBezTo>
                <a:cubicBezTo>
                  <a:pt x="2902" y="464"/>
                  <a:pt x="2902" y="464"/>
                  <a:pt x="2902" y="464"/>
                </a:cubicBezTo>
                <a:lnTo>
                  <a:pt x="2902" y="447"/>
                </a:lnTo>
                <a:close/>
                <a:moveTo>
                  <a:pt x="2937" y="447"/>
                </a:moveTo>
                <a:cubicBezTo>
                  <a:pt x="2919" y="447"/>
                  <a:pt x="2919" y="447"/>
                  <a:pt x="2919" y="447"/>
                </a:cubicBezTo>
                <a:cubicBezTo>
                  <a:pt x="2919" y="464"/>
                  <a:pt x="2919" y="464"/>
                  <a:pt x="2919" y="464"/>
                </a:cubicBezTo>
                <a:cubicBezTo>
                  <a:pt x="2937" y="464"/>
                  <a:pt x="2937" y="464"/>
                  <a:pt x="2937" y="464"/>
                </a:cubicBezTo>
                <a:lnTo>
                  <a:pt x="2937" y="447"/>
                </a:lnTo>
                <a:close/>
                <a:moveTo>
                  <a:pt x="2954" y="464"/>
                </a:moveTo>
                <a:cubicBezTo>
                  <a:pt x="2971" y="464"/>
                  <a:pt x="2971" y="464"/>
                  <a:pt x="2971" y="464"/>
                </a:cubicBezTo>
                <a:cubicBezTo>
                  <a:pt x="2971" y="447"/>
                  <a:pt x="2971" y="447"/>
                  <a:pt x="2971" y="447"/>
                </a:cubicBezTo>
                <a:cubicBezTo>
                  <a:pt x="2954" y="447"/>
                  <a:pt x="2954" y="447"/>
                  <a:pt x="2954" y="447"/>
                </a:cubicBezTo>
                <a:lnTo>
                  <a:pt x="2954" y="464"/>
                </a:lnTo>
                <a:close/>
                <a:moveTo>
                  <a:pt x="2988" y="464"/>
                </a:moveTo>
                <a:cubicBezTo>
                  <a:pt x="3005" y="464"/>
                  <a:pt x="3005" y="464"/>
                  <a:pt x="3005" y="464"/>
                </a:cubicBezTo>
                <a:cubicBezTo>
                  <a:pt x="3005" y="447"/>
                  <a:pt x="3005" y="447"/>
                  <a:pt x="3005" y="447"/>
                </a:cubicBezTo>
                <a:cubicBezTo>
                  <a:pt x="2988" y="447"/>
                  <a:pt x="2988" y="447"/>
                  <a:pt x="2988" y="447"/>
                </a:cubicBezTo>
                <a:lnTo>
                  <a:pt x="2988" y="464"/>
                </a:lnTo>
                <a:close/>
                <a:moveTo>
                  <a:pt x="3040" y="447"/>
                </a:moveTo>
                <a:cubicBezTo>
                  <a:pt x="3023" y="447"/>
                  <a:pt x="3023" y="447"/>
                  <a:pt x="3023" y="447"/>
                </a:cubicBezTo>
                <a:cubicBezTo>
                  <a:pt x="3023" y="464"/>
                  <a:pt x="3023" y="464"/>
                  <a:pt x="3023" y="464"/>
                </a:cubicBezTo>
                <a:cubicBezTo>
                  <a:pt x="3040" y="464"/>
                  <a:pt x="3040" y="464"/>
                  <a:pt x="3040" y="464"/>
                </a:cubicBezTo>
                <a:lnTo>
                  <a:pt x="3040" y="447"/>
                </a:lnTo>
                <a:close/>
                <a:moveTo>
                  <a:pt x="3074" y="447"/>
                </a:moveTo>
                <a:cubicBezTo>
                  <a:pt x="3057" y="447"/>
                  <a:pt x="3057" y="447"/>
                  <a:pt x="3057" y="447"/>
                </a:cubicBezTo>
                <a:cubicBezTo>
                  <a:pt x="3057" y="464"/>
                  <a:pt x="3057" y="464"/>
                  <a:pt x="3057" y="464"/>
                </a:cubicBezTo>
                <a:cubicBezTo>
                  <a:pt x="3074" y="464"/>
                  <a:pt x="3074" y="464"/>
                  <a:pt x="3074" y="464"/>
                </a:cubicBezTo>
                <a:lnTo>
                  <a:pt x="3074" y="447"/>
                </a:lnTo>
                <a:close/>
                <a:moveTo>
                  <a:pt x="3143" y="447"/>
                </a:moveTo>
                <a:cubicBezTo>
                  <a:pt x="3126" y="447"/>
                  <a:pt x="3126" y="447"/>
                  <a:pt x="3126" y="447"/>
                </a:cubicBezTo>
                <a:cubicBezTo>
                  <a:pt x="3126" y="464"/>
                  <a:pt x="3126" y="464"/>
                  <a:pt x="3126" y="464"/>
                </a:cubicBezTo>
                <a:cubicBezTo>
                  <a:pt x="3143" y="464"/>
                  <a:pt x="3143" y="464"/>
                  <a:pt x="3143" y="464"/>
                </a:cubicBezTo>
                <a:lnTo>
                  <a:pt x="3143" y="447"/>
                </a:lnTo>
                <a:close/>
                <a:moveTo>
                  <a:pt x="2834" y="481"/>
                </a:moveTo>
                <a:cubicBezTo>
                  <a:pt x="2816" y="481"/>
                  <a:pt x="2816" y="481"/>
                  <a:pt x="2816" y="481"/>
                </a:cubicBezTo>
                <a:cubicBezTo>
                  <a:pt x="2816" y="498"/>
                  <a:pt x="2816" y="498"/>
                  <a:pt x="2816" y="498"/>
                </a:cubicBezTo>
                <a:cubicBezTo>
                  <a:pt x="2834" y="498"/>
                  <a:pt x="2834" y="498"/>
                  <a:pt x="2834" y="498"/>
                </a:cubicBezTo>
                <a:lnTo>
                  <a:pt x="2834" y="481"/>
                </a:lnTo>
                <a:close/>
                <a:moveTo>
                  <a:pt x="2868" y="481"/>
                </a:moveTo>
                <a:cubicBezTo>
                  <a:pt x="2851" y="481"/>
                  <a:pt x="2851" y="481"/>
                  <a:pt x="2851" y="481"/>
                </a:cubicBezTo>
                <a:cubicBezTo>
                  <a:pt x="2851" y="498"/>
                  <a:pt x="2851" y="498"/>
                  <a:pt x="2851" y="498"/>
                </a:cubicBezTo>
                <a:cubicBezTo>
                  <a:pt x="2868" y="498"/>
                  <a:pt x="2868" y="498"/>
                  <a:pt x="2868" y="498"/>
                </a:cubicBezTo>
                <a:lnTo>
                  <a:pt x="2868" y="481"/>
                </a:lnTo>
                <a:close/>
                <a:moveTo>
                  <a:pt x="2902" y="481"/>
                </a:moveTo>
                <a:cubicBezTo>
                  <a:pt x="2885" y="481"/>
                  <a:pt x="2885" y="481"/>
                  <a:pt x="2885" y="481"/>
                </a:cubicBezTo>
                <a:cubicBezTo>
                  <a:pt x="2885" y="498"/>
                  <a:pt x="2885" y="498"/>
                  <a:pt x="2885" y="498"/>
                </a:cubicBezTo>
                <a:cubicBezTo>
                  <a:pt x="2902" y="498"/>
                  <a:pt x="2902" y="498"/>
                  <a:pt x="2902" y="498"/>
                </a:cubicBezTo>
                <a:lnTo>
                  <a:pt x="2902" y="481"/>
                </a:lnTo>
                <a:close/>
                <a:moveTo>
                  <a:pt x="2937" y="481"/>
                </a:moveTo>
                <a:cubicBezTo>
                  <a:pt x="2919" y="481"/>
                  <a:pt x="2919" y="481"/>
                  <a:pt x="2919" y="481"/>
                </a:cubicBezTo>
                <a:cubicBezTo>
                  <a:pt x="2919" y="498"/>
                  <a:pt x="2919" y="498"/>
                  <a:pt x="2919" y="498"/>
                </a:cubicBezTo>
                <a:cubicBezTo>
                  <a:pt x="2937" y="498"/>
                  <a:pt x="2937" y="498"/>
                  <a:pt x="2937" y="498"/>
                </a:cubicBezTo>
                <a:lnTo>
                  <a:pt x="2937" y="481"/>
                </a:lnTo>
                <a:close/>
                <a:moveTo>
                  <a:pt x="2954" y="498"/>
                </a:moveTo>
                <a:cubicBezTo>
                  <a:pt x="2971" y="498"/>
                  <a:pt x="2971" y="498"/>
                  <a:pt x="2971" y="498"/>
                </a:cubicBezTo>
                <a:cubicBezTo>
                  <a:pt x="2971" y="481"/>
                  <a:pt x="2971" y="481"/>
                  <a:pt x="2971" y="481"/>
                </a:cubicBezTo>
                <a:cubicBezTo>
                  <a:pt x="2954" y="481"/>
                  <a:pt x="2954" y="481"/>
                  <a:pt x="2954" y="481"/>
                </a:cubicBezTo>
                <a:lnTo>
                  <a:pt x="2954" y="498"/>
                </a:lnTo>
                <a:close/>
                <a:moveTo>
                  <a:pt x="2988" y="498"/>
                </a:moveTo>
                <a:cubicBezTo>
                  <a:pt x="3005" y="498"/>
                  <a:pt x="3005" y="498"/>
                  <a:pt x="3005" y="498"/>
                </a:cubicBezTo>
                <a:cubicBezTo>
                  <a:pt x="3005" y="481"/>
                  <a:pt x="3005" y="481"/>
                  <a:pt x="3005" y="481"/>
                </a:cubicBezTo>
                <a:cubicBezTo>
                  <a:pt x="2988" y="481"/>
                  <a:pt x="2988" y="481"/>
                  <a:pt x="2988" y="481"/>
                </a:cubicBezTo>
                <a:lnTo>
                  <a:pt x="2988" y="498"/>
                </a:lnTo>
                <a:close/>
                <a:moveTo>
                  <a:pt x="3040" y="481"/>
                </a:moveTo>
                <a:cubicBezTo>
                  <a:pt x="3023" y="481"/>
                  <a:pt x="3023" y="481"/>
                  <a:pt x="3023" y="481"/>
                </a:cubicBezTo>
                <a:cubicBezTo>
                  <a:pt x="3023" y="498"/>
                  <a:pt x="3023" y="498"/>
                  <a:pt x="3023" y="498"/>
                </a:cubicBezTo>
                <a:cubicBezTo>
                  <a:pt x="3040" y="498"/>
                  <a:pt x="3040" y="498"/>
                  <a:pt x="3040" y="498"/>
                </a:cubicBezTo>
                <a:lnTo>
                  <a:pt x="3040" y="481"/>
                </a:lnTo>
                <a:close/>
                <a:moveTo>
                  <a:pt x="3074" y="481"/>
                </a:moveTo>
                <a:cubicBezTo>
                  <a:pt x="3057" y="481"/>
                  <a:pt x="3057" y="481"/>
                  <a:pt x="3057" y="481"/>
                </a:cubicBezTo>
                <a:cubicBezTo>
                  <a:pt x="3057" y="498"/>
                  <a:pt x="3057" y="498"/>
                  <a:pt x="3057" y="498"/>
                </a:cubicBezTo>
                <a:cubicBezTo>
                  <a:pt x="3074" y="498"/>
                  <a:pt x="3074" y="498"/>
                  <a:pt x="3074" y="498"/>
                </a:cubicBezTo>
                <a:lnTo>
                  <a:pt x="3074" y="481"/>
                </a:lnTo>
                <a:close/>
                <a:moveTo>
                  <a:pt x="3108" y="481"/>
                </a:moveTo>
                <a:cubicBezTo>
                  <a:pt x="3091" y="481"/>
                  <a:pt x="3091" y="481"/>
                  <a:pt x="3091" y="481"/>
                </a:cubicBezTo>
                <a:cubicBezTo>
                  <a:pt x="3091" y="498"/>
                  <a:pt x="3091" y="498"/>
                  <a:pt x="3091" y="498"/>
                </a:cubicBezTo>
                <a:cubicBezTo>
                  <a:pt x="3108" y="498"/>
                  <a:pt x="3108" y="498"/>
                  <a:pt x="3108" y="498"/>
                </a:cubicBezTo>
                <a:lnTo>
                  <a:pt x="3108" y="481"/>
                </a:lnTo>
                <a:close/>
                <a:moveTo>
                  <a:pt x="3143" y="481"/>
                </a:moveTo>
                <a:cubicBezTo>
                  <a:pt x="3126" y="481"/>
                  <a:pt x="3126" y="481"/>
                  <a:pt x="3126" y="481"/>
                </a:cubicBezTo>
                <a:cubicBezTo>
                  <a:pt x="3126" y="498"/>
                  <a:pt x="3126" y="498"/>
                  <a:pt x="3126" y="498"/>
                </a:cubicBezTo>
                <a:cubicBezTo>
                  <a:pt x="3143" y="498"/>
                  <a:pt x="3143" y="498"/>
                  <a:pt x="3143" y="498"/>
                </a:cubicBezTo>
                <a:lnTo>
                  <a:pt x="3143" y="481"/>
                </a:lnTo>
                <a:close/>
                <a:moveTo>
                  <a:pt x="2834" y="515"/>
                </a:moveTo>
                <a:cubicBezTo>
                  <a:pt x="2816" y="515"/>
                  <a:pt x="2816" y="515"/>
                  <a:pt x="2816" y="515"/>
                </a:cubicBezTo>
                <a:cubicBezTo>
                  <a:pt x="2816" y="533"/>
                  <a:pt x="2816" y="533"/>
                  <a:pt x="2816" y="533"/>
                </a:cubicBezTo>
                <a:cubicBezTo>
                  <a:pt x="2834" y="533"/>
                  <a:pt x="2834" y="533"/>
                  <a:pt x="2834" y="533"/>
                </a:cubicBezTo>
                <a:lnTo>
                  <a:pt x="2834" y="515"/>
                </a:lnTo>
                <a:close/>
                <a:moveTo>
                  <a:pt x="2868" y="515"/>
                </a:moveTo>
                <a:cubicBezTo>
                  <a:pt x="2851" y="515"/>
                  <a:pt x="2851" y="515"/>
                  <a:pt x="2851" y="515"/>
                </a:cubicBezTo>
                <a:cubicBezTo>
                  <a:pt x="2851" y="533"/>
                  <a:pt x="2851" y="533"/>
                  <a:pt x="2851" y="533"/>
                </a:cubicBezTo>
                <a:cubicBezTo>
                  <a:pt x="2868" y="533"/>
                  <a:pt x="2868" y="533"/>
                  <a:pt x="2868" y="533"/>
                </a:cubicBezTo>
                <a:lnTo>
                  <a:pt x="2868" y="515"/>
                </a:lnTo>
                <a:close/>
                <a:moveTo>
                  <a:pt x="2902" y="515"/>
                </a:moveTo>
                <a:cubicBezTo>
                  <a:pt x="2885" y="515"/>
                  <a:pt x="2885" y="515"/>
                  <a:pt x="2885" y="515"/>
                </a:cubicBezTo>
                <a:cubicBezTo>
                  <a:pt x="2885" y="533"/>
                  <a:pt x="2885" y="533"/>
                  <a:pt x="2885" y="533"/>
                </a:cubicBezTo>
                <a:cubicBezTo>
                  <a:pt x="2902" y="533"/>
                  <a:pt x="2902" y="533"/>
                  <a:pt x="2902" y="533"/>
                </a:cubicBezTo>
                <a:lnTo>
                  <a:pt x="2902" y="515"/>
                </a:lnTo>
                <a:close/>
                <a:moveTo>
                  <a:pt x="2937" y="515"/>
                </a:moveTo>
                <a:cubicBezTo>
                  <a:pt x="2919" y="515"/>
                  <a:pt x="2919" y="515"/>
                  <a:pt x="2919" y="515"/>
                </a:cubicBezTo>
                <a:cubicBezTo>
                  <a:pt x="2919" y="533"/>
                  <a:pt x="2919" y="533"/>
                  <a:pt x="2919" y="533"/>
                </a:cubicBezTo>
                <a:cubicBezTo>
                  <a:pt x="2937" y="533"/>
                  <a:pt x="2937" y="533"/>
                  <a:pt x="2937" y="533"/>
                </a:cubicBezTo>
                <a:lnTo>
                  <a:pt x="2937" y="515"/>
                </a:lnTo>
                <a:close/>
                <a:moveTo>
                  <a:pt x="2954" y="533"/>
                </a:moveTo>
                <a:cubicBezTo>
                  <a:pt x="2971" y="533"/>
                  <a:pt x="2971" y="533"/>
                  <a:pt x="2971" y="533"/>
                </a:cubicBezTo>
                <a:cubicBezTo>
                  <a:pt x="2971" y="515"/>
                  <a:pt x="2971" y="515"/>
                  <a:pt x="2971" y="515"/>
                </a:cubicBezTo>
                <a:cubicBezTo>
                  <a:pt x="2954" y="515"/>
                  <a:pt x="2954" y="515"/>
                  <a:pt x="2954" y="515"/>
                </a:cubicBezTo>
                <a:lnTo>
                  <a:pt x="2954" y="533"/>
                </a:lnTo>
                <a:close/>
                <a:moveTo>
                  <a:pt x="2988" y="533"/>
                </a:moveTo>
                <a:cubicBezTo>
                  <a:pt x="3005" y="533"/>
                  <a:pt x="3005" y="533"/>
                  <a:pt x="3005" y="533"/>
                </a:cubicBezTo>
                <a:cubicBezTo>
                  <a:pt x="3005" y="515"/>
                  <a:pt x="3005" y="515"/>
                  <a:pt x="3005" y="515"/>
                </a:cubicBezTo>
                <a:cubicBezTo>
                  <a:pt x="2988" y="515"/>
                  <a:pt x="2988" y="515"/>
                  <a:pt x="2988" y="515"/>
                </a:cubicBezTo>
                <a:lnTo>
                  <a:pt x="2988" y="533"/>
                </a:lnTo>
                <a:close/>
                <a:moveTo>
                  <a:pt x="3040" y="515"/>
                </a:moveTo>
                <a:cubicBezTo>
                  <a:pt x="3023" y="515"/>
                  <a:pt x="3023" y="515"/>
                  <a:pt x="3023" y="515"/>
                </a:cubicBezTo>
                <a:cubicBezTo>
                  <a:pt x="3023" y="533"/>
                  <a:pt x="3023" y="533"/>
                  <a:pt x="3023" y="533"/>
                </a:cubicBezTo>
                <a:cubicBezTo>
                  <a:pt x="3040" y="533"/>
                  <a:pt x="3040" y="533"/>
                  <a:pt x="3040" y="533"/>
                </a:cubicBezTo>
                <a:lnTo>
                  <a:pt x="3040" y="515"/>
                </a:lnTo>
                <a:close/>
                <a:moveTo>
                  <a:pt x="3074" y="515"/>
                </a:moveTo>
                <a:cubicBezTo>
                  <a:pt x="3057" y="515"/>
                  <a:pt x="3057" y="515"/>
                  <a:pt x="3057" y="515"/>
                </a:cubicBezTo>
                <a:cubicBezTo>
                  <a:pt x="3057" y="533"/>
                  <a:pt x="3057" y="533"/>
                  <a:pt x="3057" y="533"/>
                </a:cubicBezTo>
                <a:cubicBezTo>
                  <a:pt x="3074" y="533"/>
                  <a:pt x="3074" y="533"/>
                  <a:pt x="3074" y="533"/>
                </a:cubicBezTo>
                <a:lnTo>
                  <a:pt x="3074" y="515"/>
                </a:lnTo>
                <a:close/>
                <a:moveTo>
                  <a:pt x="3108" y="515"/>
                </a:moveTo>
                <a:cubicBezTo>
                  <a:pt x="3091" y="515"/>
                  <a:pt x="3091" y="515"/>
                  <a:pt x="3091" y="515"/>
                </a:cubicBezTo>
                <a:cubicBezTo>
                  <a:pt x="3091" y="533"/>
                  <a:pt x="3091" y="533"/>
                  <a:pt x="3091" y="533"/>
                </a:cubicBezTo>
                <a:cubicBezTo>
                  <a:pt x="3108" y="533"/>
                  <a:pt x="3108" y="533"/>
                  <a:pt x="3108" y="533"/>
                </a:cubicBezTo>
                <a:lnTo>
                  <a:pt x="3108" y="515"/>
                </a:lnTo>
                <a:close/>
                <a:moveTo>
                  <a:pt x="3143" y="515"/>
                </a:moveTo>
                <a:cubicBezTo>
                  <a:pt x="3126" y="515"/>
                  <a:pt x="3126" y="515"/>
                  <a:pt x="3126" y="515"/>
                </a:cubicBezTo>
                <a:cubicBezTo>
                  <a:pt x="3126" y="533"/>
                  <a:pt x="3126" y="533"/>
                  <a:pt x="3126" y="533"/>
                </a:cubicBezTo>
                <a:cubicBezTo>
                  <a:pt x="3143" y="533"/>
                  <a:pt x="3143" y="533"/>
                  <a:pt x="3143" y="533"/>
                </a:cubicBezTo>
                <a:lnTo>
                  <a:pt x="3143" y="515"/>
                </a:lnTo>
                <a:close/>
                <a:moveTo>
                  <a:pt x="2834" y="550"/>
                </a:moveTo>
                <a:cubicBezTo>
                  <a:pt x="2816" y="550"/>
                  <a:pt x="2816" y="550"/>
                  <a:pt x="2816" y="550"/>
                </a:cubicBezTo>
                <a:cubicBezTo>
                  <a:pt x="2816" y="567"/>
                  <a:pt x="2816" y="567"/>
                  <a:pt x="2816" y="567"/>
                </a:cubicBezTo>
                <a:cubicBezTo>
                  <a:pt x="2834" y="567"/>
                  <a:pt x="2834" y="567"/>
                  <a:pt x="2834" y="567"/>
                </a:cubicBezTo>
                <a:lnTo>
                  <a:pt x="2834" y="550"/>
                </a:lnTo>
                <a:close/>
                <a:moveTo>
                  <a:pt x="2868" y="550"/>
                </a:moveTo>
                <a:cubicBezTo>
                  <a:pt x="2851" y="550"/>
                  <a:pt x="2851" y="550"/>
                  <a:pt x="2851" y="550"/>
                </a:cubicBezTo>
                <a:cubicBezTo>
                  <a:pt x="2851" y="567"/>
                  <a:pt x="2851" y="567"/>
                  <a:pt x="2851" y="567"/>
                </a:cubicBezTo>
                <a:cubicBezTo>
                  <a:pt x="2868" y="567"/>
                  <a:pt x="2868" y="567"/>
                  <a:pt x="2868" y="567"/>
                </a:cubicBezTo>
                <a:lnTo>
                  <a:pt x="2868" y="550"/>
                </a:lnTo>
                <a:close/>
                <a:moveTo>
                  <a:pt x="2902" y="550"/>
                </a:moveTo>
                <a:cubicBezTo>
                  <a:pt x="2885" y="550"/>
                  <a:pt x="2885" y="550"/>
                  <a:pt x="2885" y="550"/>
                </a:cubicBezTo>
                <a:cubicBezTo>
                  <a:pt x="2885" y="567"/>
                  <a:pt x="2885" y="567"/>
                  <a:pt x="2885" y="567"/>
                </a:cubicBezTo>
                <a:cubicBezTo>
                  <a:pt x="2902" y="567"/>
                  <a:pt x="2902" y="567"/>
                  <a:pt x="2902" y="567"/>
                </a:cubicBezTo>
                <a:lnTo>
                  <a:pt x="2902" y="550"/>
                </a:lnTo>
                <a:close/>
                <a:moveTo>
                  <a:pt x="2937" y="550"/>
                </a:moveTo>
                <a:cubicBezTo>
                  <a:pt x="2919" y="550"/>
                  <a:pt x="2919" y="550"/>
                  <a:pt x="2919" y="550"/>
                </a:cubicBezTo>
                <a:cubicBezTo>
                  <a:pt x="2919" y="567"/>
                  <a:pt x="2919" y="567"/>
                  <a:pt x="2919" y="567"/>
                </a:cubicBezTo>
                <a:cubicBezTo>
                  <a:pt x="2937" y="567"/>
                  <a:pt x="2937" y="567"/>
                  <a:pt x="2937" y="567"/>
                </a:cubicBezTo>
                <a:lnTo>
                  <a:pt x="2937" y="550"/>
                </a:lnTo>
                <a:close/>
                <a:moveTo>
                  <a:pt x="2954" y="567"/>
                </a:moveTo>
                <a:cubicBezTo>
                  <a:pt x="2971" y="567"/>
                  <a:pt x="2971" y="567"/>
                  <a:pt x="2971" y="567"/>
                </a:cubicBezTo>
                <a:cubicBezTo>
                  <a:pt x="2971" y="550"/>
                  <a:pt x="2971" y="550"/>
                  <a:pt x="2971" y="550"/>
                </a:cubicBezTo>
                <a:cubicBezTo>
                  <a:pt x="2954" y="550"/>
                  <a:pt x="2954" y="550"/>
                  <a:pt x="2954" y="550"/>
                </a:cubicBezTo>
                <a:lnTo>
                  <a:pt x="2954" y="567"/>
                </a:lnTo>
                <a:close/>
                <a:moveTo>
                  <a:pt x="2988" y="567"/>
                </a:moveTo>
                <a:cubicBezTo>
                  <a:pt x="3005" y="567"/>
                  <a:pt x="3005" y="567"/>
                  <a:pt x="3005" y="567"/>
                </a:cubicBezTo>
                <a:cubicBezTo>
                  <a:pt x="3005" y="550"/>
                  <a:pt x="3005" y="550"/>
                  <a:pt x="3005" y="550"/>
                </a:cubicBezTo>
                <a:cubicBezTo>
                  <a:pt x="2988" y="550"/>
                  <a:pt x="2988" y="550"/>
                  <a:pt x="2988" y="550"/>
                </a:cubicBezTo>
                <a:lnTo>
                  <a:pt x="2988" y="567"/>
                </a:lnTo>
                <a:close/>
                <a:moveTo>
                  <a:pt x="3040" y="550"/>
                </a:moveTo>
                <a:cubicBezTo>
                  <a:pt x="3023" y="550"/>
                  <a:pt x="3023" y="550"/>
                  <a:pt x="3023" y="550"/>
                </a:cubicBezTo>
                <a:cubicBezTo>
                  <a:pt x="3023" y="567"/>
                  <a:pt x="3023" y="567"/>
                  <a:pt x="3023" y="567"/>
                </a:cubicBezTo>
                <a:cubicBezTo>
                  <a:pt x="3040" y="567"/>
                  <a:pt x="3040" y="567"/>
                  <a:pt x="3040" y="567"/>
                </a:cubicBezTo>
                <a:lnTo>
                  <a:pt x="3040" y="550"/>
                </a:lnTo>
                <a:close/>
                <a:moveTo>
                  <a:pt x="3074" y="550"/>
                </a:moveTo>
                <a:cubicBezTo>
                  <a:pt x="3057" y="550"/>
                  <a:pt x="3057" y="550"/>
                  <a:pt x="3057" y="550"/>
                </a:cubicBezTo>
                <a:cubicBezTo>
                  <a:pt x="3057" y="567"/>
                  <a:pt x="3057" y="567"/>
                  <a:pt x="3057" y="567"/>
                </a:cubicBezTo>
                <a:cubicBezTo>
                  <a:pt x="3074" y="567"/>
                  <a:pt x="3074" y="567"/>
                  <a:pt x="3074" y="567"/>
                </a:cubicBezTo>
                <a:lnTo>
                  <a:pt x="3074" y="550"/>
                </a:lnTo>
                <a:close/>
                <a:moveTo>
                  <a:pt x="3108" y="550"/>
                </a:moveTo>
                <a:cubicBezTo>
                  <a:pt x="3091" y="550"/>
                  <a:pt x="3091" y="550"/>
                  <a:pt x="3091" y="550"/>
                </a:cubicBezTo>
                <a:cubicBezTo>
                  <a:pt x="3091" y="567"/>
                  <a:pt x="3091" y="567"/>
                  <a:pt x="3091" y="567"/>
                </a:cubicBezTo>
                <a:cubicBezTo>
                  <a:pt x="3108" y="567"/>
                  <a:pt x="3108" y="567"/>
                  <a:pt x="3108" y="567"/>
                </a:cubicBezTo>
                <a:lnTo>
                  <a:pt x="3108" y="550"/>
                </a:lnTo>
                <a:close/>
                <a:moveTo>
                  <a:pt x="3143" y="550"/>
                </a:moveTo>
                <a:cubicBezTo>
                  <a:pt x="3126" y="550"/>
                  <a:pt x="3126" y="550"/>
                  <a:pt x="3126" y="550"/>
                </a:cubicBezTo>
                <a:cubicBezTo>
                  <a:pt x="3126" y="567"/>
                  <a:pt x="3126" y="567"/>
                  <a:pt x="3126" y="567"/>
                </a:cubicBezTo>
                <a:cubicBezTo>
                  <a:pt x="3143" y="567"/>
                  <a:pt x="3143" y="567"/>
                  <a:pt x="3143" y="567"/>
                </a:cubicBezTo>
                <a:lnTo>
                  <a:pt x="3143" y="550"/>
                </a:lnTo>
                <a:close/>
                <a:moveTo>
                  <a:pt x="2834" y="584"/>
                </a:moveTo>
                <a:cubicBezTo>
                  <a:pt x="2816" y="584"/>
                  <a:pt x="2816" y="584"/>
                  <a:pt x="2816" y="584"/>
                </a:cubicBezTo>
                <a:cubicBezTo>
                  <a:pt x="2816" y="601"/>
                  <a:pt x="2816" y="601"/>
                  <a:pt x="2816" y="601"/>
                </a:cubicBezTo>
                <a:cubicBezTo>
                  <a:pt x="2834" y="601"/>
                  <a:pt x="2834" y="601"/>
                  <a:pt x="2834" y="601"/>
                </a:cubicBezTo>
                <a:lnTo>
                  <a:pt x="2834" y="584"/>
                </a:lnTo>
                <a:close/>
                <a:moveTo>
                  <a:pt x="2868" y="584"/>
                </a:moveTo>
                <a:cubicBezTo>
                  <a:pt x="2851" y="584"/>
                  <a:pt x="2851" y="584"/>
                  <a:pt x="2851" y="584"/>
                </a:cubicBezTo>
                <a:cubicBezTo>
                  <a:pt x="2851" y="601"/>
                  <a:pt x="2851" y="601"/>
                  <a:pt x="2851" y="601"/>
                </a:cubicBezTo>
                <a:cubicBezTo>
                  <a:pt x="2868" y="601"/>
                  <a:pt x="2868" y="601"/>
                  <a:pt x="2868" y="601"/>
                </a:cubicBezTo>
                <a:lnTo>
                  <a:pt x="2868" y="584"/>
                </a:lnTo>
                <a:close/>
                <a:moveTo>
                  <a:pt x="2902" y="584"/>
                </a:moveTo>
                <a:cubicBezTo>
                  <a:pt x="2885" y="584"/>
                  <a:pt x="2885" y="584"/>
                  <a:pt x="2885" y="584"/>
                </a:cubicBezTo>
                <a:cubicBezTo>
                  <a:pt x="2885" y="601"/>
                  <a:pt x="2885" y="601"/>
                  <a:pt x="2885" y="601"/>
                </a:cubicBezTo>
                <a:cubicBezTo>
                  <a:pt x="2902" y="601"/>
                  <a:pt x="2902" y="601"/>
                  <a:pt x="2902" y="601"/>
                </a:cubicBezTo>
                <a:lnTo>
                  <a:pt x="2902" y="584"/>
                </a:lnTo>
                <a:close/>
                <a:moveTo>
                  <a:pt x="2937" y="584"/>
                </a:moveTo>
                <a:cubicBezTo>
                  <a:pt x="2919" y="584"/>
                  <a:pt x="2919" y="584"/>
                  <a:pt x="2919" y="584"/>
                </a:cubicBezTo>
                <a:cubicBezTo>
                  <a:pt x="2919" y="601"/>
                  <a:pt x="2919" y="601"/>
                  <a:pt x="2919" y="601"/>
                </a:cubicBezTo>
                <a:cubicBezTo>
                  <a:pt x="2937" y="601"/>
                  <a:pt x="2937" y="601"/>
                  <a:pt x="2937" y="601"/>
                </a:cubicBezTo>
                <a:lnTo>
                  <a:pt x="2937" y="584"/>
                </a:lnTo>
                <a:close/>
                <a:moveTo>
                  <a:pt x="2954" y="601"/>
                </a:moveTo>
                <a:cubicBezTo>
                  <a:pt x="2971" y="601"/>
                  <a:pt x="2971" y="601"/>
                  <a:pt x="2971" y="601"/>
                </a:cubicBezTo>
                <a:cubicBezTo>
                  <a:pt x="2971" y="584"/>
                  <a:pt x="2971" y="584"/>
                  <a:pt x="2971" y="584"/>
                </a:cubicBezTo>
                <a:cubicBezTo>
                  <a:pt x="2954" y="584"/>
                  <a:pt x="2954" y="584"/>
                  <a:pt x="2954" y="584"/>
                </a:cubicBezTo>
                <a:lnTo>
                  <a:pt x="2954" y="601"/>
                </a:lnTo>
                <a:close/>
                <a:moveTo>
                  <a:pt x="2988" y="601"/>
                </a:moveTo>
                <a:cubicBezTo>
                  <a:pt x="3005" y="601"/>
                  <a:pt x="3005" y="601"/>
                  <a:pt x="3005" y="601"/>
                </a:cubicBezTo>
                <a:cubicBezTo>
                  <a:pt x="3005" y="584"/>
                  <a:pt x="3005" y="584"/>
                  <a:pt x="3005" y="584"/>
                </a:cubicBezTo>
                <a:cubicBezTo>
                  <a:pt x="2988" y="584"/>
                  <a:pt x="2988" y="584"/>
                  <a:pt x="2988" y="584"/>
                </a:cubicBezTo>
                <a:lnTo>
                  <a:pt x="2988" y="601"/>
                </a:lnTo>
                <a:close/>
                <a:moveTo>
                  <a:pt x="3040" y="584"/>
                </a:moveTo>
                <a:cubicBezTo>
                  <a:pt x="3023" y="584"/>
                  <a:pt x="3023" y="584"/>
                  <a:pt x="3023" y="584"/>
                </a:cubicBezTo>
                <a:cubicBezTo>
                  <a:pt x="3023" y="601"/>
                  <a:pt x="3023" y="601"/>
                  <a:pt x="3023" y="601"/>
                </a:cubicBezTo>
                <a:cubicBezTo>
                  <a:pt x="3040" y="601"/>
                  <a:pt x="3040" y="601"/>
                  <a:pt x="3040" y="601"/>
                </a:cubicBezTo>
                <a:lnTo>
                  <a:pt x="3040" y="584"/>
                </a:lnTo>
                <a:close/>
                <a:moveTo>
                  <a:pt x="3074" y="584"/>
                </a:moveTo>
                <a:cubicBezTo>
                  <a:pt x="3057" y="584"/>
                  <a:pt x="3057" y="584"/>
                  <a:pt x="3057" y="584"/>
                </a:cubicBezTo>
                <a:cubicBezTo>
                  <a:pt x="3057" y="601"/>
                  <a:pt x="3057" y="601"/>
                  <a:pt x="3057" y="601"/>
                </a:cubicBezTo>
                <a:cubicBezTo>
                  <a:pt x="3074" y="601"/>
                  <a:pt x="3074" y="601"/>
                  <a:pt x="3074" y="601"/>
                </a:cubicBezTo>
                <a:lnTo>
                  <a:pt x="3074" y="584"/>
                </a:lnTo>
                <a:close/>
                <a:moveTo>
                  <a:pt x="3108" y="584"/>
                </a:moveTo>
                <a:cubicBezTo>
                  <a:pt x="3091" y="584"/>
                  <a:pt x="3091" y="584"/>
                  <a:pt x="3091" y="584"/>
                </a:cubicBezTo>
                <a:cubicBezTo>
                  <a:pt x="3091" y="601"/>
                  <a:pt x="3091" y="601"/>
                  <a:pt x="3091" y="601"/>
                </a:cubicBezTo>
                <a:cubicBezTo>
                  <a:pt x="3108" y="601"/>
                  <a:pt x="3108" y="601"/>
                  <a:pt x="3108" y="601"/>
                </a:cubicBezTo>
                <a:lnTo>
                  <a:pt x="3108" y="584"/>
                </a:lnTo>
                <a:close/>
                <a:moveTo>
                  <a:pt x="3143" y="584"/>
                </a:moveTo>
                <a:cubicBezTo>
                  <a:pt x="3126" y="584"/>
                  <a:pt x="3126" y="584"/>
                  <a:pt x="3126" y="584"/>
                </a:cubicBezTo>
                <a:cubicBezTo>
                  <a:pt x="3126" y="601"/>
                  <a:pt x="3126" y="601"/>
                  <a:pt x="3126" y="601"/>
                </a:cubicBezTo>
                <a:cubicBezTo>
                  <a:pt x="3143" y="601"/>
                  <a:pt x="3143" y="601"/>
                  <a:pt x="3143" y="601"/>
                </a:cubicBezTo>
                <a:lnTo>
                  <a:pt x="3143" y="584"/>
                </a:lnTo>
                <a:close/>
                <a:moveTo>
                  <a:pt x="2834" y="619"/>
                </a:moveTo>
                <a:cubicBezTo>
                  <a:pt x="2816" y="619"/>
                  <a:pt x="2816" y="619"/>
                  <a:pt x="2816" y="619"/>
                </a:cubicBezTo>
                <a:cubicBezTo>
                  <a:pt x="2816" y="636"/>
                  <a:pt x="2816" y="636"/>
                  <a:pt x="2816" y="636"/>
                </a:cubicBezTo>
                <a:cubicBezTo>
                  <a:pt x="2834" y="636"/>
                  <a:pt x="2834" y="636"/>
                  <a:pt x="2834" y="636"/>
                </a:cubicBezTo>
                <a:lnTo>
                  <a:pt x="2834" y="619"/>
                </a:lnTo>
                <a:close/>
                <a:moveTo>
                  <a:pt x="2868" y="619"/>
                </a:moveTo>
                <a:cubicBezTo>
                  <a:pt x="2851" y="619"/>
                  <a:pt x="2851" y="619"/>
                  <a:pt x="2851" y="619"/>
                </a:cubicBezTo>
                <a:cubicBezTo>
                  <a:pt x="2851" y="636"/>
                  <a:pt x="2851" y="636"/>
                  <a:pt x="2851" y="636"/>
                </a:cubicBezTo>
                <a:cubicBezTo>
                  <a:pt x="2868" y="636"/>
                  <a:pt x="2868" y="636"/>
                  <a:pt x="2868" y="636"/>
                </a:cubicBezTo>
                <a:lnTo>
                  <a:pt x="2868" y="619"/>
                </a:lnTo>
                <a:close/>
                <a:moveTo>
                  <a:pt x="2902" y="619"/>
                </a:moveTo>
                <a:cubicBezTo>
                  <a:pt x="2885" y="619"/>
                  <a:pt x="2885" y="619"/>
                  <a:pt x="2885" y="619"/>
                </a:cubicBezTo>
                <a:cubicBezTo>
                  <a:pt x="2885" y="636"/>
                  <a:pt x="2885" y="636"/>
                  <a:pt x="2885" y="636"/>
                </a:cubicBezTo>
                <a:cubicBezTo>
                  <a:pt x="2902" y="636"/>
                  <a:pt x="2902" y="636"/>
                  <a:pt x="2902" y="636"/>
                </a:cubicBezTo>
                <a:lnTo>
                  <a:pt x="2902" y="619"/>
                </a:lnTo>
                <a:close/>
                <a:moveTo>
                  <a:pt x="2937" y="619"/>
                </a:moveTo>
                <a:cubicBezTo>
                  <a:pt x="2919" y="619"/>
                  <a:pt x="2919" y="619"/>
                  <a:pt x="2919" y="619"/>
                </a:cubicBezTo>
                <a:cubicBezTo>
                  <a:pt x="2919" y="636"/>
                  <a:pt x="2919" y="636"/>
                  <a:pt x="2919" y="636"/>
                </a:cubicBezTo>
                <a:cubicBezTo>
                  <a:pt x="2937" y="636"/>
                  <a:pt x="2937" y="636"/>
                  <a:pt x="2937" y="636"/>
                </a:cubicBezTo>
                <a:lnTo>
                  <a:pt x="2937" y="619"/>
                </a:lnTo>
                <a:close/>
                <a:moveTo>
                  <a:pt x="2954" y="636"/>
                </a:moveTo>
                <a:cubicBezTo>
                  <a:pt x="2971" y="636"/>
                  <a:pt x="2971" y="636"/>
                  <a:pt x="2971" y="636"/>
                </a:cubicBezTo>
                <a:cubicBezTo>
                  <a:pt x="2971" y="619"/>
                  <a:pt x="2971" y="619"/>
                  <a:pt x="2971" y="619"/>
                </a:cubicBezTo>
                <a:cubicBezTo>
                  <a:pt x="2954" y="619"/>
                  <a:pt x="2954" y="619"/>
                  <a:pt x="2954" y="619"/>
                </a:cubicBezTo>
                <a:lnTo>
                  <a:pt x="2954" y="636"/>
                </a:lnTo>
                <a:close/>
                <a:moveTo>
                  <a:pt x="2988" y="636"/>
                </a:moveTo>
                <a:cubicBezTo>
                  <a:pt x="3005" y="636"/>
                  <a:pt x="3005" y="636"/>
                  <a:pt x="3005" y="636"/>
                </a:cubicBezTo>
                <a:cubicBezTo>
                  <a:pt x="3005" y="619"/>
                  <a:pt x="3005" y="619"/>
                  <a:pt x="3005" y="619"/>
                </a:cubicBezTo>
                <a:cubicBezTo>
                  <a:pt x="2988" y="619"/>
                  <a:pt x="2988" y="619"/>
                  <a:pt x="2988" y="619"/>
                </a:cubicBezTo>
                <a:lnTo>
                  <a:pt x="2988" y="636"/>
                </a:lnTo>
                <a:close/>
                <a:moveTo>
                  <a:pt x="3040" y="619"/>
                </a:moveTo>
                <a:cubicBezTo>
                  <a:pt x="3023" y="619"/>
                  <a:pt x="3023" y="619"/>
                  <a:pt x="3023" y="619"/>
                </a:cubicBezTo>
                <a:cubicBezTo>
                  <a:pt x="3023" y="636"/>
                  <a:pt x="3023" y="636"/>
                  <a:pt x="3023" y="636"/>
                </a:cubicBezTo>
                <a:cubicBezTo>
                  <a:pt x="3040" y="636"/>
                  <a:pt x="3040" y="636"/>
                  <a:pt x="3040" y="636"/>
                </a:cubicBezTo>
                <a:lnTo>
                  <a:pt x="3040" y="619"/>
                </a:lnTo>
                <a:close/>
                <a:moveTo>
                  <a:pt x="3074" y="619"/>
                </a:moveTo>
                <a:cubicBezTo>
                  <a:pt x="3057" y="619"/>
                  <a:pt x="3057" y="619"/>
                  <a:pt x="3057" y="619"/>
                </a:cubicBezTo>
                <a:cubicBezTo>
                  <a:pt x="3057" y="636"/>
                  <a:pt x="3057" y="636"/>
                  <a:pt x="3057" y="636"/>
                </a:cubicBezTo>
                <a:cubicBezTo>
                  <a:pt x="3074" y="636"/>
                  <a:pt x="3074" y="636"/>
                  <a:pt x="3074" y="636"/>
                </a:cubicBezTo>
                <a:lnTo>
                  <a:pt x="3074" y="619"/>
                </a:lnTo>
                <a:close/>
                <a:moveTo>
                  <a:pt x="3108" y="619"/>
                </a:moveTo>
                <a:cubicBezTo>
                  <a:pt x="3091" y="619"/>
                  <a:pt x="3091" y="619"/>
                  <a:pt x="3091" y="619"/>
                </a:cubicBezTo>
                <a:cubicBezTo>
                  <a:pt x="3091" y="636"/>
                  <a:pt x="3091" y="636"/>
                  <a:pt x="3091" y="636"/>
                </a:cubicBezTo>
                <a:cubicBezTo>
                  <a:pt x="3108" y="636"/>
                  <a:pt x="3108" y="636"/>
                  <a:pt x="3108" y="636"/>
                </a:cubicBezTo>
                <a:lnTo>
                  <a:pt x="3108" y="619"/>
                </a:lnTo>
                <a:close/>
                <a:moveTo>
                  <a:pt x="3143" y="619"/>
                </a:moveTo>
                <a:cubicBezTo>
                  <a:pt x="3126" y="619"/>
                  <a:pt x="3126" y="619"/>
                  <a:pt x="3126" y="619"/>
                </a:cubicBezTo>
                <a:cubicBezTo>
                  <a:pt x="3126" y="636"/>
                  <a:pt x="3126" y="636"/>
                  <a:pt x="3126" y="636"/>
                </a:cubicBezTo>
                <a:cubicBezTo>
                  <a:pt x="3143" y="636"/>
                  <a:pt x="3143" y="636"/>
                  <a:pt x="3143" y="636"/>
                </a:cubicBezTo>
                <a:lnTo>
                  <a:pt x="3143" y="619"/>
                </a:lnTo>
                <a:close/>
                <a:moveTo>
                  <a:pt x="2834" y="653"/>
                </a:moveTo>
                <a:cubicBezTo>
                  <a:pt x="2816" y="653"/>
                  <a:pt x="2816" y="653"/>
                  <a:pt x="2816" y="653"/>
                </a:cubicBezTo>
                <a:cubicBezTo>
                  <a:pt x="2816" y="670"/>
                  <a:pt x="2816" y="670"/>
                  <a:pt x="2816" y="670"/>
                </a:cubicBezTo>
                <a:cubicBezTo>
                  <a:pt x="2834" y="670"/>
                  <a:pt x="2834" y="670"/>
                  <a:pt x="2834" y="670"/>
                </a:cubicBezTo>
                <a:lnTo>
                  <a:pt x="2834" y="653"/>
                </a:lnTo>
                <a:close/>
                <a:moveTo>
                  <a:pt x="2868" y="653"/>
                </a:moveTo>
                <a:cubicBezTo>
                  <a:pt x="2851" y="653"/>
                  <a:pt x="2851" y="653"/>
                  <a:pt x="2851" y="653"/>
                </a:cubicBezTo>
                <a:cubicBezTo>
                  <a:pt x="2851" y="670"/>
                  <a:pt x="2851" y="670"/>
                  <a:pt x="2851" y="670"/>
                </a:cubicBezTo>
                <a:cubicBezTo>
                  <a:pt x="2868" y="670"/>
                  <a:pt x="2868" y="670"/>
                  <a:pt x="2868" y="670"/>
                </a:cubicBezTo>
                <a:lnTo>
                  <a:pt x="2868" y="653"/>
                </a:lnTo>
                <a:close/>
                <a:moveTo>
                  <a:pt x="2902" y="653"/>
                </a:moveTo>
                <a:cubicBezTo>
                  <a:pt x="2885" y="653"/>
                  <a:pt x="2885" y="653"/>
                  <a:pt x="2885" y="653"/>
                </a:cubicBezTo>
                <a:cubicBezTo>
                  <a:pt x="2885" y="670"/>
                  <a:pt x="2885" y="670"/>
                  <a:pt x="2885" y="670"/>
                </a:cubicBezTo>
                <a:cubicBezTo>
                  <a:pt x="2902" y="670"/>
                  <a:pt x="2902" y="670"/>
                  <a:pt x="2902" y="670"/>
                </a:cubicBezTo>
                <a:lnTo>
                  <a:pt x="2902" y="653"/>
                </a:lnTo>
                <a:close/>
                <a:moveTo>
                  <a:pt x="2937" y="653"/>
                </a:moveTo>
                <a:cubicBezTo>
                  <a:pt x="2919" y="653"/>
                  <a:pt x="2919" y="653"/>
                  <a:pt x="2919" y="653"/>
                </a:cubicBezTo>
                <a:cubicBezTo>
                  <a:pt x="2919" y="670"/>
                  <a:pt x="2919" y="670"/>
                  <a:pt x="2919" y="670"/>
                </a:cubicBezTo>
                <a:cubicBezTo>
                  <a:pt x="2937" y="670"/>
                  <a:pt x="2937" y="670"/>
                  <a:pt x="2937" y="670"/>
                </a:cubicBezTo>
                <a:lnTo>
                  <a:pt x="2937" y="653"/>
                </a:lnTo>
                <a:close/>
                <a:moveTo>
                  <a:pt x="2954" y="670"/>
                </a:moveTo>
                <a:cubicBezTo>
                  <a:pt x="2971" y="670"/>
                  <a:pt x="2971" y="670"/>
                  <a:pt x="2971" y="670"/>
                </a:cubicBezTo>
                <a:cubicBezTo>
                  <a:pt x="2971" y="653"/>
                  <a:pt x="2971" y="653"/>
                  <a:pt x="2971" y="653"/>
                </a:cubicBezTo>
                <a:cubicBezTo>
                  <a:pt x="2954" y="653"/>
                  <a:pt x="2954" y="653"/>
                  <a:pt x="2954" y="653"/>
                </a:cubicBezTo>
                <a:lnTo>
                  <a:pt x="2954" y="670"/>
                </a:lnTo>
                <a:close/>
                <a:moveTo>
                  <a:pt x="2988" y="670"/>
                </a:moveTo>
                <a:cubicBezTo>
                  <a:pt x="3005" y="670"/>
                  <a:pt x="3005" y="670"/>
                  <a:pt x="3005" y="670"/>
                </a:cubicBezTo>
                <a:cubicBezTo>
                  <a:pt x="3005" y="653"/>
                  <a:pt x="3005" y="653"/>
                  <a:pt x="3005" y="653"/>
                </a:cubicBezTo>
                <a:cubicBezTo>
                  <a:pt x="2988" y="653"/>
                  <a:pt x="2988" y="653"/>
                  <a:pt x="2988" y="653"/>
                </a:cubicBezTo>
                <a:lnTo>
                  <a:pt x="2988" y="670"/>
                </a:lnTo>
                <a:close/>
                <a:moveTo>
                  <a:pt x="3040" y="653"/>
                </a:moveTo>
                <a:cubicBezTo>
                  <a:pt x="3023" y="653"/>
                  <a:pt x="3023" y="653"/>
                  <a:pt x="3023" y="653"/>
                </a:cubicBezTo>
                <a:cubicBezTo>
                  <a:pt x="3023" y="670"/>
                  <a:pt x="3023" y="670"/>
                  <a:pt x="3023" y="670"/>
                </a:cubicBezTo>
                <a:cubicBezTo>
                  <a:pt x="3040" y="670"/>
                  <a:pt x="3040" y="670"/>
                  <a:pt x="3040" y="670"/>
                </a:cubicBezTo>
                <a:lnTo>
                  <a:pt x="3040" y="653"/>
                </a:lnTo>
                <a:close/>
                <a:moveTo>
                  <a:pt x="3074" y="653"/>
                </a:moveTo>
                <a:cubicBezTo>
                  <a:pt x="3057" y="653"/>
                  <a:pt x="3057" y="653"/>
                  <a:pt x="3057" y="653"/>
                </a:cubicBezTo>
                <a:cubicBezTo>
                  <a:pt x="3057" y="670"/>
                  <a:pt x="3057" y="670"/>
                  <a:pt x="3057" y="670"/>
                </a:cubicBezTo>
                <a:cubicBezTo>
                  <a:pt x="3074" y="670"/>
                  <a:pt x="3074" y="670"/>
                  <a:pt x="3074" y="670"/>
                </a:cubicBezTo>
                <a:lnTo>
                  <a:pt x="3074" y="653"/>
                </a:lnTo>
                <a:close/>
                <a:moveTo>
                  <a:pt x="3108" y="653"/>
                </a:moveTo>
                <a:cubicBezTo>
                  <a:pt x="3091" y="653"/>
                  <a:pt x="3091" y="653"/>
                  <a:pt x="3091" y="653"/>
                </a:cubicBezTo>
                <a:cubicBezTo>
                  <a:pt x="3091" y="670"/>
                  <a:pt x="3091" y="670"/>
                  <a:pt x="3091" y="670"/>
                </a:cubicBezTo>
                <a:cubicBezTo>
                  <a:pt x="3108" y="670"/>
                  <a:pt x="3108" y="670"/>
                  <a:pt x="3108" y="670"/>
                </a:cubicBezTo>
                <a:lnTo>
                  <a:pt x="3108" y="653"/>
                </a:lnTo>
                <a:close/>
                <a:moveTo>
                  <a:pt x="3143" y="653"/>
                </a:moveTo>
                <a:cubicBezTo>
                  <a:pt x="3126" y="653"/>
                  <a:pt x="3126" y="653"/>
                  <a:pt x="3126" y="653"/>
                </a:cubicBezTo>
                <a:cubicBezTo>
                  <a:pt x="3126" y="670"/>
                  <a:pt x="3126" y="670"/>
                  <a:pt x="3126" y="670"/>
                </a:cubicBezTo>
                <a:cubicBezTo>
                  <a:pt x="3143" y="670"/>
                  <a:pt x="3143" y="670"/>
                  <a:pt x="3143" y="670"/>
                </a:cubicBezTo>
                <a:lnTo>
                  <a:pt x="3143" y="653"/>
                </a:lnTo>
                <a:close/>
                <a:moveTo>
                  <a:pt x="2834" y="687"/>
                </a:moveTo>
                <a:cubicBezTo>
                  <a:pt x="2816" y="687"/>
                  <a:pt x="2816" y="687"/>
                  <a:pt x="2816" y="687"/>
                </a:cubicBezTo>
                <a:cubicBezTo>
                  <a:pt x="2816" y="704"/>
                  <a:pt x="2816" y="704"/>
                  <a:pt x="2816" y="704"/>
                </a:cubicBezTo>
                <a:cubicBezTo>
                  <a:pt x="2834" y="704"/>
                  <a:pt x="2834" y="704"/>
                  <a:pt x="2834" y="704"/>
                </a:cubicBezTo>
                <a:lnTo>
                  <a:pt x="2834" y="687"/>
                </a:lnTo>
                <a:close/>
                <a:moveTo>
                  <a:pt x="2868" y="687"/>
                </a:moveTo>
                <a:cubicBezTo>
                  <a:pt x="2851" y="687"/>
                  <a:pt x="2851" y="687"/>
                  <a:pt x="2851" y="687"/>
                </a:cubicBezTo>
                <a:cubicBezTo>
                  <a:pt x="2851" y="704"/>
                  <a:pt x="2851" y="704"/>
                  <a:pt x="2851" y="704"/>
                </a:cubicBezTo>
                <a:cubicBezTo>
                  <a:pt x="2868" y="704"/>
                  <a:pt x="2868" y="704"/>
                  <a:pt x="2868" y="704"/>
                </a:cubicBezTo>
                <a:lnTo>
                  <a:pt x="2868" y="687"/>
                </a:lnTo>
                <a:close/>
                <a:moveTo>
                  <a:pt x="2902" y="687"/>
                </a:moveTo>
                <a:cubicBezTo>
                  <a:pt x="2885" y="687"/>
                  <a:pt x="2885" y="687"/>
                  <a:pt x="2885" y="687"/>
                </a:cubicBezTo>
                <a:cubicBezTo>
                  <a:pt x="2885" y="704"/>
                  <a:pt x="2885" y="704"/>
                  <a:pt x="2885" y="704"/>
                </a:cubicBezTo>
                <a:cubicBezTo>
                  <a:pt x="2902" y="704"/>
                  <a:pt x="2902" y="704"/>
                  <a:pt x="2902" y="704"/>
                </a:cubicBezTo>
                <a:lnTo>
                  <a:pt x="2902" y="687"/>
                </a:lnTo>
                <a:close/>
                <a:moveTo>
                  <a:pt x="2937" y="687"/>
                </a:moveTo>
                <a:cubicBezTo>
                  <a:pt x="2919" y="687"/>
                  <a:pt x="2919" y="687"/>
                  <a:pt x="2919" y="687"/>
                </a:cubicBezTo>
                <a:cubicBezTo>
                  <a:pt x="2919" y="704"/>
                  <a:pt x="2919" y="704"/>
                  <a:pt x="2919" y="704"/>
                </a:cubicBezTo>
                <a:cubicBezTo>
                  <a:pt x="2937" y="704"/>
                  <a:pt x="2937" y="704"/>
                  <a:pt x="2937" y="704"/>
                </a:cubicBezTo>
                <a:lnTo>
                  <a:pt x="2937" y="687"/>
                </a:lnTo>
                <a:close/>
                <a:moveTo>
                  <a:pt x="2954" y="704"/>
                </a:moveTo>
                <a:cubicBezTo>
                  <a:pt x="2971" y="704"/>
                  <a:pt x="2971" y="704"/>
                  <a:pt x="2971" y="704"/>
                </a:cubicBezTo>
                <a:cubicBezTo>
                  <a:pt x="2971" y="687"/>
                  <a:pt x="2971" y="687"/>
                  <a:pt x="2971" y="687"/>
                </a:cubicBezTo>
                <a:cubicBezTo>
                  <a:pt x="2954" y="687"/>
                  <a:pt x="2954" y="687"/>
                  <a:pt x="2954" y="687"/>
                </a:cubicBezTo>
                <a:lnTo>
                  <a:pt x="2954" y="704"/>
                </a:lnTo>
                <a:close/>
                <a:moveTo>
                  <a:pt x="2988" y="704"/>
                </a:moveTo>
                <a:cubicBezTo>
                  <a:pt x="3005" y="704"/>
                  <a:pt x="3005" y="704"/>
                  <a:pt x="3005" y="704"/>
                </a:cubicBezTo>
                <a:cubicBezTo>
                  <a:pt x="3005" y="687"/>
                  <a:pt x="3005" y="687"/>
                  <a:pt x="3005" y="687"/>
                </a:cubicBezTo>
                <a:cubicBezTo>
                  <a:pt x="2988" y="687"/>
                  <a:pt x="2988" y="687"/>
                  <a:pt x="2988" y="687"/>
                </a:cubicBezTo>
                <a:lnTo>
                  <a:pt x="2988" y="704"/>
                </a:lnTo>
                <a:close/>
                <a:moveTo>
                  <a:pt x="3040" y="687"/>
                </a:moveTo>
                <a:cubicBezTo>
                  <a:pt x="3023" y="687"/>
                  <a:pt x="3023" y="687"/>
                  <a:pt x="3023" y="687"/>
                </a:cubicBezTo>
                <a:cubicBezTo>
                  <a:pt x="3023" y="704"/>
                  <a:pt x="3023" y="704"/>
                  <a:pt x="3023" y="704"/>
                </a:cubicBezTo>
                <a:cubicBezTo>
                  <a:pt x="3040" y="704"/>
                  <a:pt x="3040" y="704"/>
                  <a:pt x="3040" y="704"/>
                </a:cubicBezTo>
                <a:lnTo>
                  <a:pt x="3040" y="687"/>
                </a:lnTo>
                <a:close/>
                <a:moveTo>
                  <a:pt x="3074" y="687"/>
                </a:moveTo>
                <a:cubicBezTo>
                  <a:pt x="3057" y="687"/>
                  <a:pt x="3057" y="687"/>
                  <a:pt x="3057" y="687"/>
                </a:cubicBezTo>
                <a:cubicBezTo>
                  <a:pt x="3057" y="704"/>
                  <a:pt x="3057" y="704"/>
                  <a:pt x="3057" y="704"/>
                </a:cubicBezTo>
                <a:cubicBezTo>
                  <a:pt x="3074" y="704"/>
                  <a:pt x="3074" y="704"/>
                  <a:pt x="3074" y="704"/>
                </a:cubicBezTo>
                <a:lnTo>
                  <a:pt x="3074" y="687"/>
                </a:lnTo>
                <a:close/>
                <a:moveTo>
                  <a:pt x="3108" y="687"/>
                </a:moveTo>
                <a:cubicBezTo>
                  <a:pt x="3091" y="687"/>
                  <a:pt x="3091" y="687"/>
                  <a:pt x="3091" y="687"/>
                </a:cubicBezTo>
                <a:cubicBezTo>
                  <a:pt x="3091" y="704"/>
                  <a:pt x="3091" y="704"/>
                  <a:pt x="3091" y="704"/>
                </a:cubicBezTo>
                <a:cubicBezTo>
                  <a:pt x="3108" y="704"/>
                  <a:pt x="3108" y="704"/>
                  <a:pt x="3108" y="704"/>
                </a:cubicBezTo>
                <a:lnTo>
                  <a:pt x="3108" y="687"/>
                </a:lnTo>
                <a:close/>
                <a:moveTo>
                  <a:pt x="3143" y="687"/>
                </a:moveTo>
                <a:cubicBezTo>
                  <a:pt x="3126" y="687"/>
                  <a:pt x="3126" y="687"/>
                  <a:pt x="3126" y="687"/>
                </a:cubicBezTo>
                <a:cubicBezTo>
                  <a:pt x="3126" y="704"/>
                  <a:pt x="3126" y="704"/>
                  <a:pt x="3126" y="704"/>
                </a:cubicBezTo>
                <a:cubicBezTo>
                  <a:pt x="3143" y="704"/>
                  <a:pt x="3143" y="704"/>
                  <a:pt x="3143" y="704"/>
                </a:cubicBezTo>
                <a:lnTo>
                  <a:pt x="3143" y="687"/>
                </a:lnTo>
                <a:close/>
                <a:moveTo>
                  <a:pt x="2834" y="722"/>
                </a:moveTo>
                <a:cubicBezTo>
                  <a:pt x="2816" y="722"/>
                  <a:pt x="2816" y="722"/>
                  <a:pt x="2816" y="722"/>
                </a:cubicBezTo>
                <a:cubicBezTo>
                  <a:pt x="2816" y="739"/>
                  <a:pt x="2816" y="739"/>
                  <a:pt x="2816" y="739"/>
                </a:cubicBezTo>
                <a:cubicBezTo>
                  <a:pt x="2834" y="739"/>
                  <a:pt x="2834" y="739"/>
                  <a:pt x="2834" y="739"/>
                </a:cubicBezTo>
                <a:lnTo>
                  <a:pt x="2834" y="722"/>
                </a:lnTo>
                <a:close/>
                <a:moveTo>
                  <a:pt x="2868" y="722"/>
                </a:moveTo>
                <a:cubicBezTo>
                  <a:pt x="2851" y="722"/>
                  <a:pt x="2851" y="722"/>
                  <a:pt x="2851" y="722"/>
                </a:cubicBezTo>
                <a:cubicBezTo>
                  <a:pt x="2851" y="739"/>
                  <a:pt x="2851" y="739"/>
                  <a:pt x="2851" y="739"/>
                </a:cubicBezTo>
                <a:cubicBezTo>
                  <a:pt x="2868" y="739"/>
                  <a:pt x="2868" y="739"/>
                  <a:pt x="2868" y="739"/>
                </a:cubicBezTo>
                <a:lnTo>
                  <a:pt x="2868" y="722"/>
                </a:lnTo>
                <a:close/>
                <a:moveTo>
                  <a:pt x="2902" y="722"/>
                </a:moveTo>
                <a:cubicBezTo>
                  <a:pt x="2885" y="722"/>
                  <a:pt x="2885" y="722"/>
                  <a:pt x="2885" y="722"/>
                </a:cubicBezTo>
                <a:cubicBezTo>
                  <a:pt x="2885" y="739"/>
                  <a:pt x="2885" y="739"/>
                  <a:pt x="2885" y="739"/>
                </a:cubicBezTo>
                <a:cubicBezTo>
                  <a:pt x="2902" y="739"/>
                  <a:pt x="2902" y="739"/>
                  <a:pt x="2902" y="739"/>
                </a:cubicBezTo>
                <a:lnTo>
                  <a:pt x="2902" y="722"/>
                </a:lnTo>
                <a:close/>
                <a:moveTo>
                  <a:pt x="2937" y="722"/>
                </a:moveTo>
                <a:cubicBezTo>
                  <a:pt x="2919" y="722"/>
                  <a:pt x="2919" y="722"/>
                  <a:pt x="2919" y="722"/>
                </a:cubicBezTo>
                <a:cubicBezTo>
                  <a:pt x="2919" y="739"/>
                  <a:pt x="2919" y="739"/>
                  <a:pt x="2919" y="739"/>
                </a:cubicBezTo>
                <a:cubicBezTo>
                  <a:pt x="2937" y="739"/>
                  <a:pt x="2937" y="739"/>
                  <a:pt x="2937" y="739"/>
                </a:cubicBezTo>
                <a:lnTo>
                  <a:pt x="2937" y="722"/>
                </a:lnTo>
                <a:close/>
                <a:moveTo>
                  <a:pt x="2954" y="739"/>
                </a:moveTo>
                <a:cubicBezTo>
                  <a:pt x="2971" y="739"/>
                  <a:pt x="2971" y="739"/>
                  <a:pt x="2971" y="739"/>
                </a:cubicBezTo>
                <a:cubicBezTo>
                  <a:pt x="2971" y="722"/>
                  <a:pt x="2971" y="722"/>
                  <a:pt x="2971" y="722"/>
                </a:cubicBezTo>
                <a:cubicBezTo>
                  <a:pt x="2954" y="722"/>
                  <a:pt x="2954" y="722"/>
                  <a:pt x="2954" y="722"/>
                </a:cubicBezTo>
                <a:lnTo>
                  <a:pt x="2954" y="739"/>
                </a:lnTo>
                <a:close/>
                <a:moveTo>
                  <a:pt x="2988" y="739"/>
                </a:moveTo>
                <a:cubicBezTo>
                  <a:pt x="3005" y="739"/>
                  <a:pt x="3005" y="739"/>
                  <a:pt x="3005" y="739"/>
                </a:cubicBezTo>
                <a:cubicBezTo>
                  <a:pt x="3005" y="722"/>
                  <a:pt x="3005" y="722"/>
                  <a:pt x="3005" y="722"/>
                </a:cubicBezTo>
                <a:cubicBezTo>
                  <a:pt x="2988" y="722"/>
                  <a:pt x="2988" y="722"/>
                  <a:pt x="2988" y="722"/>
                </a:cubicBezTo>
                <a:lnTo>
                  <a:pt x="2988" y="739"/>
                </a:lnTo>
                <a:close/>
                <a:moveTo>
                  <a:pt x="3040" y="722"/>
                </a:moveTo>
                <a:cubicBezTo>
                  <a:pt x="3023" y="722"/>
                  <a:pt x="3023" y="722"/>
                  <a:pt x="3023" y="722"/>
                </a:cubicBezTo>
                <a:cubicBezTo>
                  <a:pt x="3023" y="739"/>
                  <a:pt x="3023" y="739"/>
                  <a:pt x="3023" y="739"/>
                </a:cubicBezTo>
                <a:cubicBezTo>
                  <a:pt x="3040" y="739"/>
                  <a:pt x="3040" y="739"/>
                  <a:pt x="3040" y="739"/>
                </a:cubicBezTo>
                <a:lnTo>
                  <a:pt x="3040" y="722"/>
                </a:lnTo>
                <a:close/>
                <a:moveTo>
                  <a:pt x="3074" y="722"/>
                </a:moveTo>
                <a:cubicBezTo>
                  <a:pt x="3057" y="722"/>
                  <a:pt x="3057" y="722"/>
                  <a:pt x="3057" y="722"/>
                </a:cubicBezTo>
                <a:cubicBezTo>
                  <a:pt x="3057" y="739"/>
                  <a:pt x="3057" y="739"/>
                  <a:pt x="3057" y="739"/>
                </a:cubicBezTo>
                <a:cubicBezTo>
                  <a:pt x="3074" y="739"/>
                  <a:pt x="3074" y="739"/>
                  <a:pt x="3074" y="739"/>
                </a:cubicBezTo>
                <a:lnTo>
                  <a:pt x="3074" y="722"/>
                </a:lnTo>
                <a:close/>
                <a:moveTo>
                  <a:pt x="3108" y="722"/>
                </a:moveTo>
                <a:cubicBezTo>
                  <a:pt x="3091" y="722"/>
                  <a:pt x="3091" y="722"/>
                  <a:pt x="3091" y="722"/>
                </a:cubicBezTo>
                <a:cubicBezTo>
                  <a:pt x="3091" y="739"/>
                  <a:pt x="3091" y="739"/>
                  <a:pt x="3091" y="739"/>
                </a:cubicBezTo>
                <a:cubicBezTo>
                  <a:pt x="3108" y="739"/>
                  <a:pt x="3108" y="739"/>
                  <a:pt x="3108" y="739"/>
                </a:cubicBezTo>
                <a:lnTo>
                  <a:pt x="3108" y="722"/>
                </a:lnTo>
                <a:close/>
                <a:moveTo>
                  <a:pt x="3143" y="722"/>
                </a:moveTo>
                <a:cubicBezTo>
                  <a:pt x="3126" y="722"/>
                  <a:pt x="3126" y="722"/>
                  <a:pt x="3126" y="722"/>
                </a:cubicBezTo>
                <a:cubicBezTo>
                  <a:pt x="3126" y="739"/>
                  <a:pt x="3126" y="739"/>
                  <a:pt x="3126" y="739"/>
                </a:cubicBezTo>
                <a:cubicBezTo>
                  <a:pt x="3143" y="739"/>
                  <a:pt x="3143" y="739"/>
                  <a:pt x="3143" y="739"/>
                </a:cubicBezTo>
                <a:lnTo>
                  <a:pt x="3143" y="722"/>
                </a:lnTo>
                <a:close/>
                <a:moveTo>
                  <a:pt x="2834" y="756"/>
                </a:moveTo>
                <a:cubicBezTo>
                  <a:pt x="2816" y="756"/>
                  <a:pt x="2816" y="756"/>
                  <a:pt x="2816" y="756"/>
                </a:cubicBezTo>
                <a:cubicBezTo>
                  <a:pt x="2816" y="773"/>
                  <a:pt x="2816" y="773"/>
                  <a:pt x="2816" y="773"/>
                </a:cubicBezTo>
                <a:cubicBezTo>
                  <a:pt x="2834" y="773"/>
                  <a:pt x="2834" y="773"/>
                  <a:pt x="2834" y="773"/>
                </a:cubicBezTo>
                <a:lnTo>
                  <a:pt x="2834" y="756"/>
                </a:lnTo>
                <a:close/>
                <a:moveTo>
                  <a:pt x="2868" y="756"/>
                </a:moveTo>
                <a:cubicBezTo>
                  <a:pt x="2851" y="756"/>
                  <a:pt x="2851" y="756"/>
                  <a:pt x="2851" y="756"/>
                </a:cubicBezTo>
                <a:cubicBezTo>
                  <a:pt x="2851" y="773"/>
                  <a:pt x="2851" y="773"/>
                  <a:pt x="2851" y="773"/>
                </a:cubicBezTo>
                <a:cubicBezTo>
                  <a:pt x="2868" y="773"/>
                  <a:pt x="2868" y="773"/>
                  <a:pt x="2868" y="773"/>
                </a:cubicBezTo>
                <a:lnTo>
                  <a:pt x="2868" y="756"/>
                </a:lnTo>
                <a:close/>
                <a:moveTo>
                  <a:pt x="2902" y="756"/>
                </a:moveTo>
                <a:cubicBezTo>
                  <a:pt x="2885" y="756"/>
                  <a:pt x="2885" y="756"/>
                  <a:pt x="2885" y="756"/>
                </a:cubicBezTo>
                <a:cubicBezTo>
                  <a:pt x="2885" y="773"/>
                  <a:pt x="2885" y="773"/>
                  <a:pt x="2885" y="773"/>
                </a:cubicBezTo>
                <a:cubicBezTo>
                  <a:pt x="2902" y="773"/>
                  <a:pt x="2902" y="773"/>
                  <a:pt x="2902" y="773"/>
                </a:cubicBezTo>
                <a:lnTo>
                  <a:pt x="2902" y="756"/>
                </a:lnTo>
                <a:close/>
                <a:moveTo>
                  <a:pt x="2937" y="756"/>
                </a:moveTo>
                <a:cubicBezTo>
                  <a:pt x="2919" y="756"/>
                  <a:pt x="2919" y="756"/>
                  <a:pt x="2919" y="756"/>
                </a:cubicBezTo>
                <a:cubicBezTo>
                  <a:pt x="2919" y="773"/>
                  <a:pt x="2919" y="773"/>
                  <a:pt x="2919" y="773"/>
                </a:cubicBezTo>
                <a:cubicBezTo>
                  <a:pt x="2937" y="773"/>
                  <a:pt x="2937" y="773"/>
                  <a:pt x="2937" y="773"/>
                </a:cubicBezTo>
                <a:lnTo>
                  <a:pt x="2937" y="756"/>
                </a:lnTo>
                <a:close/>
                <a:moveTo>
                  <a:pt x="2954" y="773"/>
                </a:moveTo>
                <a:cubicBezTo>
                  <a:pt x="2971" y="773"/>
                  <a:pt x="2971" y="773"/>
                  <a:pt x="2971" y="773"/>
                </a:cubicBezTo>
                <a:cubicBezTo>
                  <a:pt x="2971" y="756"/>
                  <a:pt x="2971" y="756"/>
                  <a:pt x="2971" y="756"/>
                </a:cubicBezTo>
                <a:cubicBezTo>
                  <a:pt x="2954" y="756"/>
                  <a:pt x="2954" y="756"/>
                  <a:pt x="2954" y="756"/>
                </a:cubicBezTo>
                <a:lnTo>
                  <a:pt x="2954" y="773"/>
                </a:lnTo>
                <a:close/>
                <a:moveTo>
                  <a:pt x="2988" y="773"/>
                </a:moveTo>
                <a:cubicBezTo>
                  <a:pt x="3005" y="773"/>
                  <a:pt x="3005" y="773"/>
                  <a:pt x="3005" y="773"/>
                </a:cubicBezTo>
                <a:cubicBezTo>
                  <a:pt x="3005" y="756"/>
                  <a:pt x="3005" y="756"/>
                  <a:pt x="3005" y="756"/>
                </a:cubicBezTo>
                <a:cubicBezTo>
                  <a:pt x="2988" y="756"/>
                  <a:pt x="2988" y="756"/>
                  <a:pt x="2988" y="756"/>
                </a:cubicBezTo>
                <a:lnTo>
                  <a:pt x="2988" y="773"/>
                </a:lnTo>
                <a:close/>
                <a:moveTo>
                  <a:pt x="3040" y="756"/>
                </a:moveTo>
                <a:cubicBezTo>
                  <a:pt x="3023" y="756"/>
                  <a:pt x="3023" y="756"/>
                  <a:pt x="3023" y="756"/>
                </a:cubicBezTo>
                <a:cubicBezTo>
                  <a:pt x="3023" y="773"/>
                  <a:pt x="3023" y="773"/>
                  <a:pt x="3023" y="773"/>
                </a:cubicBezTo>
                <a:cubicBezTo>
                  <a:pt x="3040" y="773"/>
                  <a:pt x="3040" y="773"/>
                  <a:pt x="3040" y="773"/>
                </a:cubicBezTo>
                <a:lnTo>
                  <a:pt x="3040" y="756"/>
                </a:lnTo>
                <a:close/>
                <a:moveTo>
                  <a:pt x="3074" y="756"/>
                </a:moveTo>
                <a:cubicBezTo>
                  <a:pt x="3057" y="756"/>
                  <a:pt x="3057" y="756"/>
                  <a:pt x="3057" y="756"/>
                </a:cubicBezTo>
                <a:cubicBezTo>
                  <a:pt x="3057" y="773"/>
                  <a:pt x="3057" y="773"/>
                  <a:pt x="3057" y="773"/>
                </a:cubicBezTo>
                <a:cubicBezTo>
                  <a:pt x="3074" y="773"/>
                  <a:pt x="3074" y="773"/>
                  <a:pt x="3074" y="773"/>
                </a:cubicBezTo>
                <a:lnTo>
                  <a:pt x="3074" y="756"/>
                </a:lnTo>
                <a:close/>
                <a:moveTo>
                  <a:pt x="3108" y="756"/>
                </a:moveTo>
                <a:cubicBezTo>
                  <a:pt x="3091" y="756"/>
                  <a:pt x="3091" y="756"/>
                  <a:pt x="3091" y="756"/>
                </a:cubicBezTo>
                <a:cubicBezTo>
                  <a:pt x="3091" y="773"/>
                  <a:pt x="3091" y="773"/>
                  <a:pt x="3091" y="773"/>
                </a:cubicBezTo>
                <a:cubicBezTo>
                  <a:pt x="3108" y="773"/>
                  <a:pt x="3108" y="773"/>
                  <a:pt x="3108" y="773"/>
                </a:cubicBezTo>
                <a:lnTo>
                  <a:pt x="3108" y="756"/>
                </a:lnTo>
                <a:close/>
                <a:moveTo>
                  <a:pt x="3143" y="756"/>
                </a:moveTo>
                <a:cubicBezTo>
                  <a:pt x="3126" y="756"/>
                  <a:pt x="3126" y="756"/>
                  <a:pt x="3126" y="756"/>
                </a:cubicBezTo>
                <a:cubicBezTo>
                  <a:pt x="3126" y="773"/>
                  <a:pt x="3126" y="773"/>
                  <a:pt x="3126" y="773"/>
                </a:cubicBezTo>
                <a:cubicBezTo>
                  <a:pt x="3143" y="773"/>
                  <a:pt x="3143" y="773"/>
                  <a:pt x="3143" y="773"/>
                </a:cubicBezTo>
                <a:lnTo>
                  <a:pt x="3143" y="756"/>
                </a:lnTo>
                <a:close/>
                <a:moveTo>
                  <a:pt x="2834" y="790"/>
                </a:moveTo>
                <a:cubicBezTo>
                  <a:pt x="2816" y="790"/>
                  <a:pt x="2816" y="790"/>
                  <a:pt x="2816" y="790"/>
                </a:cubicBezTo>
                <a:cubicBezTo>
                  <a:pt x="2816" y="807"/>
                  <a:pt x="2816" y="807"/>
                  <a:pt x="2816" y="807"/>
                </a:cubicBezTo>
                <a:cubicBezTo>
                  <a:pt x="2834" y="807"/>
                  <a:pt x="2834" y="807"/>
                  <a:pt x="2834" y="807"/>
                </a:cubicBezTo>
                <a:lnTo>
                  <a:pt x="2834" y="790"/>
                </a:lnTo>
                <a:close/>
                <a:moveTo>
                  <a:pt x="2868" y="790"/>
                </a:moveTo>
                <a:cubicBezTo>
                  <a:pt x="2851" y="790"/>
                  <a:pt x="2851" y="790"/>
                  <a:pt x="2851" y="790"/>
                </a:cubicBezTo>
                <a:cubicBezTo>
                  <a:pt x="2851" y="807"/>
                  <a:pt x="2851" y="807"/>
                  <a:pt x="2851" y="807"/>
                </a:cubicBezTo>
                <a:cubicBezTo>
                  <a:pt x="2868" y="807"/>
                  <a:pt x="2868" y="807"/>
                  <a:pt x="2868" y="807"/>
                </a:cubicBezTo>
                <a:lnTo>
                  <a:pt x="2868" y="790"/>
                </a:lnTo>
                <a:close/>
                <a:moveTo>
                  <a:pt x="2902" y="790"/>
                </a:moveTo>
                <a:cubicBezTo>
                  <a:pt x="2885" y="790"/>
                  <a:pt x="2885" y="790"/>
                  <a:pt x="2885" y="790"/>
                </a:cubicBezTo>
                <a:cubicBezTo>
                  <a:pt x="2885" y="807"/>
                  <a:pt x="2885" y="807"/>
                  <a:pt x="2885" y="807"/>
                </a:cubicBezTo>
                <a:cubicBezTo>
                  <a:pt x="2902" y="807"/>
                  <a:pt x="2902" y="807"/>
                  <a:pt x="2902" y="807"/>
                </a:cubicBezTo>
                <a:lnTo>
                  <a:pt x="2902" y="790"/>
                </a:lnTo>
                <a:close/>
                <a:moveTo>
                  <a:pt x="2937" y="790"/>
                </a:moveTo>
                <a:cubicBezTo>
                  <a:pt x="2919" y="790"/>
                  <a:pt x="2919" y="790"/>
                  <a:pt x="2919" y="790"/>
                </a:cubicBezTo>
                <a:cubicBezTo>
                  <a:pt x="2919" y="807"/>
                  <a:pt x="2919" y="807"/>
                  <a:pt x="2919" y="807"/>
                </a:cubicBezTo>
                <a:cubicBezTo>
                  <a:pt x="2937" y="807"/>
                  <a:pt x="2937" y="807"/>
                  <a:pt x="2937" y="807"/>
                </a:cubicBezTo>
                <a:lnTo>
                  <a:pt x="2937" y="790"/>
                </a:lnTo>
                <a:close/>
                <a:moveTo>
                  <a:pt x="2954" y="807"/>
                </a:moveTo>
                <a:cubicBezTo>
                  <a:pt x="2971" y="807"/>
                  <a:pt x="2971" y="807"/>
                  <a:pt x="2971" y="807"/>
                </a:cubicBezTo>
                <a:cubicBezTo>
                  <a:pt x="2971" y="790"/>
                  <a:pt x="2971" y="790"/>
                  <a:pt x="2971" y="790"/>
                </a:cubicBezTo>
                <a:cubicBezTo>
                  <a:pt x="2954" y="790"/>
                  <a:pt x="2954" y="790"/>
                  <a:pt x="2954" y="790"/>
                </a:cubicBezTo>
                <a:lnTo>
                  <a:pt x="2954" y="807"/>
                </a:lnTo>
                <a:close/>
                <a:moveTo>
                  <a:pt x="2988" y="807"/>
                </a:moveTo>
                <a:cubicBezTo>
                  <a:pt x="3005" y="807"/>
                  <a:pt x="3005" y="807"/>
                  <a:pt x="3005" y="807"/>
                </a:cubicBezTo>
                <a:cubicBezTo>
                  <a:pt x="3005" y="790"/>
                  <a:pt x="3005" y="790"/>
                  <a:pt x="3005" y="790"/>
                </a:cubicBezTo>
                <a:cubicBezTo>
                  <a:pt x="2988" y="790"/>
                  <a:pt x="2988" y="790"/>
                  <a:pt x="2988" y="790"/>
                </a:cubicBezTo>
                <a:lnTo>
                  <a:pt x="2988" y="807"/>
                </a:lnTo>
                <a:close/>
                <a:moveTo>
                  <a:pt x="3040" y="790"/>
                </a:moveTo>
                <a:cubicBezTo>
                  <a:pt x="3023" y="790"/>
                  <a:pt x="3023" y="790"/>
                  <a:pt x="3023" y="790"/>
                </a:cubicBezTo>
                <a:cubicBezTo>
                  <a:pt x="3023" y="807"/>
                  <a:pt x="3023" y="807"/>
                  <a:pt x="3023" y="807"/>
                </a:cubicBezTo>
                <a:cubicBezTo>
                  <a:pt x="3040" y="807"/>
                  <a:pt x="3040" y="807"/>
                  <a:pt x="3040" y="807"/>
                </a:cubicBezTo>
                <a:lnTo>
                  <a:pt x="3040" y="790"/>
                </a:lnTo>
                <a:close/>
                <a:moveTo>
                  <a:pt x="3074" y="790"/>
                </a:moveTo>
                <a:cubicBezTo>
                  <a:pt x="3057" y="790"/>
                  <a:pt x="3057" y="790"/>
                  <a:pt x="3057" y="790"/>
                </a:cubicBezTo>
                <a:cubicBezTo>
                  <a:pt x="3057" y="807"/>
                  <a:pt x="3057" y="807"/>
                  <a:pt x="3057" y="807"/>
                </a:cubicBezTo>
                <a:cubicBezTo>
                  <a:pt x="3074" y="807"/>
                  <a:pt x="3074" y="807"/>
                  <a:pt x="3074" y="807"/>
                </a:cubicBezTo>
                <a:lnTo>
                  <a:pt x="3074" y="790"/>
                </a:lnTo>
                <a:close/>
                <a:moveTo>
                  <a:pt x="3108" y="790"/>
                </a:moveTo>
                <a:cubicBezTo>
                  <a:pt x="3091" y="790"/>
                  <a:pt x="3091" y="790"/>
                  <a:pt x="3091" y="790"/>
                </a:cubicBezTo>
                <a:cubicBezTo>
                  <a:pt x="3091" y="807"/>
                  <a:pt x="3091" y="807"/>
                  <a:pt x="3091" y="807"/>
                </a:cubicBezTo>
                <a:cubicBezTo>
                  <a:pt x="3108" y="807"/>
                  <a:pt x="3108" y="807"/>
                  <a:pt x="3108" y="807"/>
                </a:cubicBezTo>
                <a:lnTo>
                  <a:pt x="3108" y="790"/>
                </a:lnTo>
                <a:close/>
                <a:moveTo>
                  <a:pt x="3143" y="790"/>
                </a:moveTo>
                <a:cubicBezTo>
                  <a:pt x="3126" y="790"/>
                  <a:pt x="3126" y="790"/>
                  <a:pt x="3126" y="790"/>
                </a:cubicBezTo>
                <a:cubicBezTo>
                  <a:pt x="3126" y="807"/>
                  <a:pt x="3126" y="807"/>
                  <a:pt x="3126" y="807"/>
                </a:cubicBezTo>
                <a:cubicBezTo>
                  <a:pt x="3143" y="807"/>
                  <a:pt x="3143" y="807"/>
                  <a:pt x="3143" y="807"/>
                </a:cubicBezTo>
                <a:lnTo>
                  <a:pt x="3143" y="790"/>
                </a:lnTo>
                <a:close/>
                <a:moveTo>
                  <a:pt x="2834" y="825"/>
                </a:moveTo>
                <a:cubicBezTo>
                  <a:pt x="2816" y="825"/>
                  <a:pt x="2816" y="825"/>
                  <a:pt x="2816" y="825"/>
                </a:cubicBezTo>
                <a:cubicBezTo>
                  <a:pt x="2816" y="842"/>
                  <a:pt x="2816" y="842"/>
                  <a:pt x="2816" y="842"/>
                </a:cubicBezTo>
                <a:cubicBezTo>
                  <a:pt x="2834" y="842"/>
                  <a:pt x="2834" y="842"/>
                  <a:pt x="2834" y="842"/>
                </a:cubicBezTo>
                <a:lnTo>
                  <a:pt x="2834" y="825"/>
                </a:lnTo>
                <a:close/>
                <a:moveTo>
                  <a:pt x="2868" y="825"/>
                </a:moveTo>
                <a:cubicBezTo>
                  <a:pt x="2851" y="825"/>
                  <a:pt x="2851" y="825"/>
                  <a:pt x="2851" y="825"/>
                </a:cubicBezTo>
                <a:cubicBezTo>
                  <a:pt x="2851" y="842"/>
                  <a:pt x="2851" y="842"/>
                  <a:pt x="2851" y="842"/>
                </a:cubicBezTo>
                <a:cubicBezTo>
                  <a:pt x="2868" y="842"/>
                  <a:pt x="2868" y="842"/>
                  <a:pt x="2868" y="842"/>
                </a:cubicBezTo>
                <a:lnTo>
                  <a:pt x="2868" y="825"/>
                </a:lnTo>
                <a:close/>
                <a:moveTo>
                  <a:pt x="2902" y="825"/>
                </a:moveTo>
                <a:cubicBezTo>
                  <a:pt x="2885" y="825"/>
                  <a:pt x="2885" y="825"/>
                  <a:pt x="2885" y="825"/>
                </a:cubicBezTo>
                <a:cubicBezTo>
                  <a:pt x="2885" y="842"/>
                  <a:pt x="2885" y="842"/>
                  <a:pt x="2885" y="842"/>
                </a:cubicBezTo>
                <a:cubicBezTo>
                  <a:pt x="2902" y="842"/>
                  <a:pt x="2902" y="842"/>
                  <a:pt x="2902" y="842"/>
                </a:cubicBezTo>
                <a:lnTo>
                  <a:pt x="2902" y="825"/>
                </a:lnTo>
                <a:close/>
                <a:moveTo>
                  <a:pt x="2937" y="825"/>
                </a:moveTo>
                <a:cubicBezTo>
                  <a:pt x="2919" y="825"/>
                  <a:pt x="2919" y="825"/>
                  <a:pt x="2919" y="825"/>
                </a:cubicBezTo>
                <a:cubicBezTo>
                  <a:pt x="2919" y="842"/>
                  <a:pt x="2919" y="842"/>
                  <a:pt x="2919" y="842"/>
                </a:cubicBezTo>
                <a:cubicBezTo>
                  <a:pt x="2937" y="842"/>
                  <a:pt x="2937" y="842"/>
                  <a:pt x="2937" y="842"/>
                </a:cubicBezTo>
                <a:lnTo>
                  <a:pt x="2937" y="825"/>
                </a:lnTo>
                <a:close/>
                <a:moveTo>
                  <a:pt x="2954" y="842"/>
                </a:moveTo>
                <a:cubicBezTo>
                  <a:pt x="2971" y="842"/>
                  <a:pt x="2971" y="842"/>
                  <a:pt x="2971" y="842"/>
                </a:cubicBezTo>
                <a:cubicBezTo>
                  <a:pt x="2971" y="825"/>
                  <a:pt x="2971" y="825"/>
                  <a:pt x="2971" y="825"/>
                </a:cubicBezTo>
                <a:cubicBezTo>
                  <a:pt x="2954" y="825"/>
                  <a:pt x="2954" y="825"/>
                  <a:pt x="2954" y="825"/>
                </a:cubicBezTo>
                <a:lnTo>
                  <a:pt x="2954" y="842"/>
                </a:lnTo>
                <a:close/>
                <a:moveTo>
                  <a:pt x="2988" y="842"/>
                </a:moveTo>
                <a:cubicBezTo>
                  <a:pt x="3005" y="842"/>
                  <a:pt x="3005" y="842"/>
                  <a:pt x="3005" y="842"/>
                </a:cubicBezTo>
                <a:cubicBezTo>
                  <a:pt x="3005" y="825"/>
                  <a:pt x="3005" y="825"/>
                  <a:pt x="3005" y="825"/>
                </a:cubicBezTo>
                <a:cubicBezTo>
                  <a:pt x="2988" y="825"/>
                  <a:pt x="2988" y="825"/>
                  <a:pt x="2988" y="825"/>
                </a:cubicBezTo>
                <a:lnTo>
                  <a:pt x="2988" y="842"/>
                </a:lnTo>
                <a:close/>
                <a:moveTo>
                  <a:pt x="3040" y="825"/>
                </a:moveTo>
                <a:cubicBezTo>
                  <a:pt x="3023" y="825"/>
                  <a:pt x="3023" y="825"/>
                  <a:pt x="3023" y="825"/>
                </a:cubicBezTo>
                <a:cubicBezTo>
                  <a:pt x="3023" y="842"/>
                  <a:pt x="3023" y="842"/>
                  <a:pt x="3023" y="842"/>
                </a:cubicBezTo>
                <a:cubicBezTo>
                  <a:pt x="3040" y="842"/>
                  <a:pt x="3040" y="842"/>
                  <a:pt x="3040" y="842"/>
                </a:cubicBezTo>
                <a:lnTo>
                  <a:pt x="3040" y="825"/>
                </a:lnTo>
                <a:close/>
                <a:moveTo>
                  <a:pt x="3074" y="825"/>
                </a:moveTo>
                <a:cubicBezTo>
                  <a:pt x="3057" y="825"/>
                  <a:pt x="3057" y="825"/>
                  <a:pt x="3057" y="825"/>
                </a:cubicBezTo>
                <a:cubicBezTo>
                  <a:pt x="3057" y="842"/>
                  <a:pt x="3057" y="842"/>
                  <a:pt x="3057" y="842"/>
                </a:cubicBezTo>
                <a:cubicBezTo>
                  <a:pt x="3074" y="842"/>
                  <a:pt x="3074" y="842"/>
                  <a:pt x="3074" y="842"/>
                </a:cubicBezTo>
                <a:lnTo>
                  <a:pt x="3074" y="825"/>
                </a:lnTo>
                <a:close/>
                <a:moveTo>
                  <a:pt x="3108" y="825"/>
                </a:moveTo>
                <a:cubicBezTo>
                  <a:pt x="3091" y="825"/>
                  <a:pt x="3091" y="825"/>
                  <a:pt x="3091" y="825"/>
                </a:cubicBezTo>
                <a:cubicBezTo>
                  <a:pt x="3091" y="842"/>
                  <a:pt x="3091" y="842"/>
                  <a:pt x="3091" y="842"/>
                </a:cubicBezTo>
                <a:cubicBezTo>
                  <a:pt x="3108" y="842"/>
                  <a:pt x="3108" y="842"/>
                  <a:pt x="3108" y="842"/>
                </a:cubicBezTo>
                <a:lnTo>
                  <a:pt x="3108" y="825"/>
                </a:lnTo>
                <a:close/>
                <a:moveTo>
                  <a:pt x="3143" y="825"/>
                </a:moveTo>
                <a:cubicBezTo>
                  <a:pt x="3126" y="825"/>
                  <a:pt x="3126" y="825"/>
                  <a:pt x="3126" y="825"/>
                </a:cubicBezTo>
                <a:cubicBezTo>
                  <a:pt x="3126" y="842"/>
                  <a:pt x="3126" y="842"/>
                  <a:pt x="3126" y="842"/>
                </a:cubicBezTo>
                <a:cubicBezTo>
                  <a:pt x="3143" y="842"/>
                  <a:pt x="3143" y="842"/>
                  <a:pt x="3143" y="842"/>
                </a:cubicBezTo>
                <a:lnTo>
                  <a:pt x="3143" y="825"/>
                </a:lnTo>
                <a:close/>
                <a:moveTo>
                  <a:pt x="2834" y="859"/>
                </a:moveTo>
                <a:cubicBezTo>
                  <a:pt x="2816" y="859"/>
                  <a:pt x="2816" y="859"/>
                  <a:pt x="2816" y="859"/>
                </a:cubicBezTo>
                <a:cubicBezTo>
                  <a:pt x="2816" y="876"/>
                  <a:pt x="2816" y="876"/>
                  <a:pt x="2816" y="876"/>
                </a:cubicBezTo>
                <a:cubicBezTo>
                  <a:pt x="2834" y="876"/>
                  <a:pt x="2834" y="876"/>
                  <a:pt x="2834" y="876"/>
                </a:cubicBezTo>
                <a:lnTo>
                  <a:pt x="2834" y="859"/>
                </a:lnTo>
                <a:close/>
                <a:moveTo>
                  <a:pt x="2868" y="859"/>
                </a:moveTo>
                <a:cubicBezTo>
                  <a:pt x="2851" y="859"/>
                  <a:pt x="2851" y="859"/>
                  <a:pt x="2851" y="859"/>
                </a:cubicBezTo>
                <a:cubicBezTo>
                  <a:pt x="2851" y="876"/>
                  <a:pt x="2851" y="876"/>
                  <a:pt x="2851" y="876"/>
                </a:cubicBezTo>
                <a:cubicBezTo>
                  <a:pt x="2868" y="876"/>
                  <a:pt x="2868" y="876"/>
                  <a:pt x="2868" y="876"/>
                </a:cubicBezTo>
                <a:lnTo>
                  <a:pt x="2868" y="859"/>
                </a:lnTo>
                <a:close/>
                <a:moveTo>
                  <a:pt x="2902" y="859"/>
                </a:moveTo>
                <a:cubicBezTo>
                  <a:pt x="2885" y="859"/>
                  <a:pt x="2885" y="859"/>
                  <a:pt x="2885" y="859"/>
                </a:cubicBezTo>
                <a:cubicBezTo>
                  <a:pt x="2885" y="876"/>
                  <a:pt x="2885" y="876"/>
                  <a:pt x="2885" y="876"/>
                </a:cubicBezTo>
                <a:cubicBezTo>
                  <a:pt x="2902" y="876"/>
                  <a:pt x="2902" y="876"/>
                  <a:pt x="2902" y="876"/>
                </a:cubicBezTo>
                <a:lnTo>
                  <a:pt x="2902" y="859"/>
                </a:lnTo>
                <a:close/>
                <a:moveTo>
                  <a:pt x="2937" y="859"/>
                </a:moveTo>
                <a:cubicBezTo>
                  <a:pt x="2919" y="859"/>
                  <a:pt x="2919" y="859"/>
                  <a:pt x="2919" y="859"/>
                </a:cubicBezTo>
                <a:cubicBezTo>
                  <a:pt x="2919" y="876"/>
                  <a:pt x="2919" y="876"/>
                  <a:pt x="2919" y="876"/>
                </a:cubicBezTo>
                <a:cubicBezTo>
                  <a:pt x="2937" y="876"/>
                  <a:pt x="2937" y="876"/>
                  <a:pt x="2937" y="876"/>
                </a:cubicBezTo>
                <a:lnTo>
                  <a:pt x="2937" y="859"/>
                </a:lnTo>
                <a:close/>
                <a:moveTo>
                  <a:pt x="2954" y="876"/>
                </a:moveTo>
                <a:cubicBezTo>
                  <a:pt x="2971" y="876"/>
                  <a:pt x="2971" y="876"/>
                  <a:pt x="2971" y="876"/>
                </a:cubicBezTo>
                <a:cubicBezTo>
                  <a:pt x="2971" y="859"/>
                  <a:pt x="2971" y="859"/>
                  <a:pt x="2971" y="859"/>
                </a:cubicBezTo>
                <a:cubicBezTo>
                  <a:pt x="2954" y="859"/>
                  <a:pt x="2954" y="859"/>
                  <a:pt x="2954" y="859"/>
                </a:cubicBezTo>
                <a:lnTo>
                  <a:pt x="2954" y="876"/>
                </a:lnTo>
                <a:close/>
                <a:moveTo>
                  <a:pt x="2988" y="876"/>
                </a:moveTo>
                <a:cubicBezTo>
                  <a:pt x="3005" y="876"/>
                  <a:pt x="3005" y="876"/>
                  <a:pt x="3005" y="876"/>
                </a:cubicBezTo>
                <a:cubicBezTo>
                  <a:pt x="3005" y="859"/>
                  <a:pt x="3005" y="859"/>
                  <a:pt x="3005" y="859"/>
                </a:cubicBezTo>
                <a:cubicBezTo>
                  <a:pt x="2988" y="859"/>
                  <a:pt x="2988" y="859"/>
                  <a:pt x="2988" y="859"/>
                </a:cubicBezTo>
                <a:lnTo>
                  <a:pt x="2988" y="876"/>
                </a:lnTo>
                <a:close/>
                <a:moveTo>
                  <a:pt x="3040" y="859"/>
                </a:moveTo>
                <a:cubicBezTo>
                  <a:pt x="3023" y="859"/>
                  <a:pt x="3023" y="859"/>
                  <a:pt x="3023" y="859"/>
                </a:cubicBezTo>
                <a:cubicBezTo>
                  <a:pt x="3023" y="876"/>
                  <a:pt x="3023" y="876"/>
                  <a:pt x="3023" y="876"/>
                </a:cubicBezTo>
                <a:cubicBezTo>
                  <a:pt x="3040" y="876"/>
                  <a:pt x="3040" y="876"/>
                  <a:pt x="3040" y="876"/>
                </a:cubicBezTo>
                <a:lnTo>
                  <a:pt x="3040" y="859"/>
                </a:lnTo>
                <a:close/>
                <a:moveTo>
                  <a:pt x="3074" y="859"/>
                </a:moveTo>
                <a:cubicBezTo>
                  <a:pt x="3057" y="859"/>
                  <a:pt x="3057" y="859"/>
                  <a:pt x="3057" y="859"/>
                </a:cubicBezTo>
                <a:cubicBezTo>
                  <a:pt x="3057" y="876"/>
                  <a:pt x="3057" y="876"/>
                  <a:pt x="3057" y="876"/>
                </a:cubicBezTo>
                <a:cubicBezTo>
                  <a:pt x="3074" y="876"/>
                  <a:pt x="3074" y="876"/>
                  <a:pt x="3074" y="876"/>
                </a:cubicBezTo>
                <a:lnTo>
                  <a:pt x="3074" y="859"/>
                </a:lnTo>
                <a:close/>
                <a:moveTo>
                  <a:pt x="3108" y="859"/>
                </a:moveTo>
                <a:cubicBezTo>
                  <a:pt x="3091" y="859"/>
                  <a:pt x="3091" y="859"/>
                  <a:pt x="3091" y="859"/>
                </a:cubicBezTo>
                <a:cubicBezTo>
                  <a:pt x="3091" y="876"/>
                  <a:pt x="3091" y="876"/>
                  <a:pt x="3091" y="876"/>
                </a:cubicBezTo>
                <a:cubicBezTo>
                  <a:pt x="3108" y="876"/>
                  <a:pt x="3108" y="876"/>
                  <a:pt x="3108" y="876"/>
                </a:cubicBezTo>
                <a:lnTo>
                  <a:pt x="3108" y="859"/>
                </a:lnTo>
                <a:close/>
                <a:moveTo>
                  <a:pt x="3143" y="859"/>
                </a:moveTo>
                <a:cubicBezTo>
                  <a:pt x="3126" y="859"/>
                  <a:pt x="3126" y="859"/>
                  <a:pt x="3126" y="859"/>
                </a:cubicBezTo>
                <a:cubicBezTo>
                  <a:pt x="3126" y="876"/>
                  <a:pt x="3126" y="876"/>
                  <a:pt x="3126" y="876"/>
                </a:cubicBezTo>
                <a:cubicBezTo>
                  <a:pt x="3143" y="876"/>
                  <a:pt x="3143" y="876"/>
                  <a:pt x="3143" y="876"/>
                </a:cubicBezTo>
                <a:lnTo>
                  <a:pt x="3143" y="859"/>
                </a:lnTo>
                <a:close/>
                <a:moveTo>
                  <a:pt x="2490" y="378"/>
                </a:moveTo>
                <a:cubicBezTo>
                  <a:pt x="2473" y="378"/>
                  <a:pt x="2473" y="378"/>
                  <a:pt x="2473" y="378"/>
                </a:cubicBezTo>
                <a:cubicBezTo>
                  <a:pt x="2473" y="395"/>
                  <a:pt x="2473" y="395"/>
                  <a:pt x="2473" y="395"/>
                </a:cubicBezTo>
                <a:cubicBezTo>
                  <a:pt x="2490" y="395"/>
                  <a:pt x="2490" y="395"/>
                  <a:pt x="2490" y="395"/>
                </a:cubicBezTo>
                <a:lnTo>
                  <a:pt x="2490" y="378"/>
                </a:lnTo>
                <a:close/>
                <a:moveTo>
                  <a:pt x="2525" y="378"/>
                </a:moveTo>
                <a:cubicBezTo>
                  <a:pt x="2507" y="378"/>
                  <a:pt x="2507" y="378"/>
                  <a:pt x="2507" y="378"/>
                </a:cubicBezTo>
                <a:cubicBezTo>
                  <a:pt x="2507" y="395"/>
                  <a:pt x="2507" y="395"/>
                  <a:pt x="2507" y="395"/>
                </a:cubicBezTo>
                <a:cubicBezTo>
                  <a:pt x="2525" y="395"/>
                  <a:pt x="2525" y="395"/>
                  <a:pt x="2525" y="395"/>
                </a:cubicBezTo>
                <a:lnTo>
                  <a:pt x="2525" y="378"/>
                </a:lnTo>
                <a:close/>
                <a:moveTo>
                  <a:pt x="2542" y="395"/>
                </a:moveTo>
                <a:cubicBezTo>
                  <a:pt x="2559" y="395"/>
                  <a:pt x="2559" y="395"/>
                  <a:pt x="2559" y="395"/>
                </a:cubicBezTo>
                <a:cubicBezTo>
                  <a:pt x="2559" y="378"/>
                  <a:pt x="2559" y="378"/>
                  <a:pt x="2559" y="378"/>
                </a:cubicBezTo>
                <a:cubicBezTo>
                  <a:pt x="2542" y="378"/>
                  <a:pt x="2542" y="378"/>
                  <a:pt x="2542" y="378"/>
                </a:cubicBezTo>
                <a:lnTo>
                  <a:pt x="2542" y="395"/>
                </a:lnTo>
                <a:close/>
                <a:moveTo>
                  <a:pt x="2473" y="430"/>
                </a:moveTo>
                <a:cubicBezTo>
                  <a:pt x="2490" y="430"/>
                  <a:pt x="2490" y="430"/>
                  <a:pt x="2490" y="430"/>
                </a:cubicBezTo>
                <a:cubicBezTo>
                  <a:pt x="2490" y="412"/>
                  <a:pt x="2490" y="412"/>
                  <a:pt x="2490" y="412"/>
                </a:cubicBezTo>
                <a:cubicBezTo>
                  <a:pt x="2473" y="412"/>
                  <a:pt x="2473" y="412"/>
                  <a:pt x="2473" y="412"/>
                </a:cubicBezTo>
                <a:lnTo>
                  <a:pt x="2473" y="430"/>
                </a:lnTo>
                <a:close/>
                <a:moveTo>
                  <a:pt x="2525" y="412"/>
                </a:moveTo>
                <a:cubicBezTo>
                  <a:pt x="2507" y="412"/>
                  <a:pt x="2507" y="412"/>
                  <a:pt x="2507" y="412"/>
                </a:cubicBezTo>
                <a:cubicBezTo>
                  <a:pt x="2507" y="430"/>
                  <a:pt x="2507" y="430"/>
                  <a:pt x="2507" y="430"/>
                </a:cubicBezTo>
                <a:cubicBezTo>
                  <a:pt x="2525" y="430"/>
                  <a:pt x="2525" y="430"/>
                  <a:pt x="2525" y="430"/>
                </a:cubicBezTo>
                <a:lnTo>
                  <a:pt x="2525" y="412"/>
                </a:lnTo>
                <a:close/>
                <a:moveTo>
                  <a:pt x="2542" y="430"/>
                </a:moveTo>
                <a:cubicBezTo>
                  <a:pt x="2559" y="430"/>
                  <a:pt x="2559" y="430"/>
                  <a:pt x="2559" y="430"/>
                </a:cubicBezTo>
                <a:cubicBezTo>
                  <a:pt x="2559" y="412"/>
                  <a:pt x="2559" y="412"/>
                  <a:pt x="2559" y="412"/>
                </a:cubicBezTo>
                <a:cubicBezTo>
                  <a:pt x="2542" y="412"/>
                  <a:pt x="2542" y="412"/>
                  <a:pt x="2542" y="412"/>
                </a:cubicBezTo>
                <a:lnTo>
                  <a:pt x="2542" y="430"/>
                </a:lnTo>
                <a:close/>
                <a:moveTo>
                  <a:pt x="2628" y="412"/>
                </a:moveTo>
                <a:cubicBezTo>
                  <a:pt x="2610" y="412"/>
                  <a:pt x="2610" y="412"/>
                  <a:pt x="2610" y="412"/>
                </a:cubicBezTo>
                <a:cubicBezTo>
                  <a:pt x="2610" y="430"/>
                  <a:pt x="2610" y="430"/>
                  <a:pt x="2610" y="430"/>
                </a:cubicBezTo>
                <a:cubicBezTo>
                  <a:pt x="2628" y="430"/>
                  <a:pt x="2628" y="430"/>
                  <a:pt x="2628" y="430"/>
                </a:cubicBezTo>
                <a:lnTo>
                  <a:pt x="2628" y="412"/>
                </a:lnTo>
                <a:close/>
                <a:moveTo>
                  <a:pt x="2662" y="412"/>
                </a:moveTo>
                <a:cubicBezTo>
                  <a:pt x="2645" y="412"/>
                  <a:pt x="2645" y="412"/>
                  <a:pt x="2645" y="412"/>
                </a:cubicBezTo>
                <a:cubicBezTo>
                  <a:pt x="2645" y="430"/>
                  <a:pt x="2645" y="430"/>
                  <a:pt x="2645" y="430"/>
                </a:cubicBezTo>
                <a:cubicBezTo>
                  <a:pt x="2662" y="430"/>
                  <a:pt x="2662" y="430"/>
                  <a:pt x="2662" y="430"/>
                </a:cubicBezTo>
                <a:lnTo>
                  <a:pt x="2662" y="412"/>
                </a:lnTo>
                <a:close/>
                <a:moveTo>
                  <a:pt x="2525" y="447"/>
                </a:moveTo>
                <a:cubicBezTo>
                  <a:pt x="2507" y="447"/>
                  <a:pt x="2507" y="447"/>
                  <a:pt x="2507" y="447"/>
                </a:cubicBezTo>
                <a:cubicBezTo>
                  <a:pt x="2507" y="464"/>
                  <a:pt x="2507" y="464"/>
                  <a:pt x="2507" y="464"/>
                </a:cubicBezTo>
                <a:cubicBezTo>
                  <a:pt x="2525" y="464"/>
                  <a:pt x="2525" y="464"/>
                  <a:pt x="2525" y="464"/>
                </a:cubicBezTo>
                <a:lnTo>
                  <a:pt x="2525" y="447"/>
                </a:lnTo>
                <a:close/>
                <a:moveTo>
                  <a:pt x="2542" y="464"/>
                </a:moveTo>
                <a:cubicBezTo>
                  <a:pt x="2559" y="464"/>
                  <a:pt x="2559" y="464"/>
                  <a:pt x="2559" y="464"/>
                </a:cubicBezTo>
                <a:cubicBezTo>
                  <a:pt x="2559" y="447"/>
                  <a:pt x="2559" y="447"/>
                  <a:pt x="2559" y="447"/>
                </a:cubicBezTo>
                <a:cubicBezTo>
                  <a:pt x="2542" y="447"/>
                  <a:pt x="2542" y="447"/>
                  <a:pt x="2542" y="447"/>
                </a:cubicBezTo>
                <a:lnTo>
                  <a:pt x="2542" y="464"/>
                </a:lnTo>
                <a:close/>
                <a:moveTo>
                  <a:pt x="2576" y="464"/>
                </a:moveTo>
                <a:cubicBezTo>
                  <a:pt x="2593" y="464"/>
                  <a:pt x="2593" y="464"/>
                  <a:pt x="2593" y="464"/>
                </a:cubicBezTo>
                <a:cubicBezTo>
                  <a:pt x="2593" y="447"/>
                  <a:pt x="2593" y="447"/>
                  <a:pt x="2593" y="447"/>
                </a:cubicBezTo>
                <a:cubicBezTo>
                  <a:pt x="2576" y="447"/>
                  <a:pt x="2576" y="447"/>
                  <a:pt x="2576" y="447"/>
                </a:cubicBezTo>
                <a:lnTo>
                  <a:pt x="2576" y="464"/>
                </a:lnTo>
                <a:close/>
                <a:moveTo>
                  <a:pt x="2765" y="447"/>
                </a:moveTo>
                <a:cubicBezTo>
                  <a:pt x="2748" y="447"/>
                  <a:pt x="2748" y="447"/>
                  <a:pt x="2748" y="447"/>
                </a:cubicBezTo>
                <a:cubicBezTo>
                  <a:pt x="2748" y="464"/>
                  <a:pt x="2748" y="464"/>
                  <a:pt x="2748" y="464"/>
                </a:cubicBezTo>
                <a:cubicBezTo>
                  <a:pt x="2765" y="464"/>
                  <a:pt x="2765" y="464"/>
                  <a:pt x="2765" y="464"/>
                </a:cubicBezTo>
                <a:lnTo>
                  <a:pt x="2765" y="447"/>
                </a:lnTo>
                <a:close/>
                <a:moveTo>
                  <a:pt x="2799" y="447"/>
                </a:moveTo>
                <a:cubicBezTo>
                  <a:pt x="2782" y="447"/>
                  <a:pt x="2782" y="447"/>
                  <a:pt x="2782" y="447"/>
                </a:cubicBezTo>
                <a:cubicBezTo>
                  <a:pt x="2782" y="464"/>
                  <a:pt x="2782" y="464"/>
                  <a:pt x="2782" y="464"/>
                </a:cubicBezTo>
                <a:cubicBezTo>
                  <a:pt x="2799" y="464"/>
                  <a:pt x="2799" y="464"/>
                  <a:pt x="2799" y="464"/>
                </a:cubicBezTo>
                <a:lnTo>
                  <a:pt x="2799" y="447"/>
                </a:lnTo>
                <a:close/>
                <a:moveTo>
                  <a:pt x="2525" y="481"/>
                </a:moveTo>
                <a:cubicBezTo>
                  <a:pt x="2507" y="481"/>
                  <a:pt x="2507" y="481"/>
                  <a:pt x="2507" y="481"/>
                </a:cubicBezTo>
                <a:cubicBezTo>
                  <a:pt x="2507" y="498"/>
                  <a:pt x="2507" y="498"/>
                  <a:pt x="2507" y="498"/>
                </a:cubicBezTo>
                <a:cubicBezTo>
                  <a:pt x="2525" y="498"/>
                  <a:pt x="2525" y="498"/>
                  <a:pt x="2525" y="498"/>
                </a:cubicBezTo>
                <a:lnTo>
                  <a:pt x="2525" y="481"/>
                </a:lnTo>
                <a:close/>
                <a:moveTo>
                  <a:pt x="2542" y="498"/>
                </a:moveTo>
                <a:cubicBezTo>
                  <a:pt x="2559" y="498"/>
                  <a:pt x="2559" y="498"/>
                  <a:pt x="2559" y="498"/>
                </a:cubicBezTo>
                <a:cubicBezTo>
                  <a:pt x="2559" y="481"/>
                  <a:pt x="2559" y="481"/>
                  <a:pt x="2559" y="481"/>
                </a:cubicBezTo>
                <a:cubicBezTo>
                  <a:pt x="2542" y="481"/>
                  <a:pt x="2542" y="481"/>
                  <a:pt x="2542" y="481"/>
                </a:cubicBezTo>
                <a:lnTo>
                  <a:pt x="2542" y="498"/>
                </a:lnTo>
                <a:close/>
                <a:moveTo>
                  <a:pt x="2576" y="498"/>
                </a:moveTo>
                <a:cubicBezTo>
                  <a:pt x="2593" y="498"/>
                  <a:pt x="2593" y="498"/>
                  <a:pt x="2593" y="498"/>
                </a:cubicBezTo>
                <a:cubicBezTo>
                  <a:pt x="2593" y="481"/>
                  <a:pt x="2593" y="481"/>
                  <a:pt x="2593" y="481"/>
                </a:cubicBezTo>
                <a:cubicBezTo>
                  <a:pt x="2576" y="481"/>
                  <a:pt x="2576" y="481"/>
                  <a:pt x="2576" y="481"/>
                </a:cubicBezTo>
                <a:lnTo>
                  <a:pt x="2576" y="498"/>
                </a:lnTo>
                <a:close/>
                <a:moveTo>
                  <a:pt x="2731" y="481"/>
                </a:moveTo>
                <a:cubicBezTo>
                  <a:pt x="2713" y="481"/>
                  <a:pt x="2713" y="481"/>
                  <a:pt x="2713" y="481"/>
                </a:cubicBezTo>
                <a:cubicBezTo>
                  <a:pt x="2713" y="498"/>
                  <a:pt x="2713" y="498"/>
                  <a:pt x="2713" y="498"/>
                </a:cubicBezTo>
                <a:cubicBezTo>
                  <a:pt x="2731" y="498"/>
                  <a:pt x="2731" y="498"/>
                  <a:pt x="2731" y="498"/>
                </a:cubicBezTo>
                <a:lnTo>
                  <a:pt x="2731" y="481"/>
                </a:lnTo>
                <a:close/>
                <a:moveTo>
                  <a:pt x="2765" y="481"/>
                </a:moveTo>
                <a:cubicBezTo>
                  <a:pt x="2748" y="481"/>
                  <a:pt x="2748" y="481"/>
                  <a:pt x="2748" y="481"/>
                </a:cubicBezTo>
                <a:cubicBezTo>
                  <a:pt x="2748" y="498"/>
                  <a:pt x="2748" y="498"/>
                  <a:pt x="2748" y="498"/>
                </a:cubicBezTo>
                <a:cubicBezTo>
                  <a:pt x="2765" y="498"/>
                  <a:pt x="2765" y="498"/>
                  <a:pt x="2765" y="498"/>
                </a:cubicBezTo>
                <a:lnTo>
                  <a:pt x="2765" y="481"/>
                </a:lnTo>
                <a:close/>
                <a:moveTo>
                  <a:pt x="2799" y="481"/>
                </a:moveTo>
                <a:cubicBezTo>
                  <a:pt x="2782" y="481"/>
                  <a:pt x="2782" y="481"/>
                  <a:pt x="2782" y="481"/>
                </a:cubicBezTo>
                <a:cubicBezTo>
                  <a:pt x="2782" y="498"/>
                  <a:pt x="2782" y="498"/>
                  <a:pt x="2782" y="498"/>
                </a:cubicBezTo>
                <a:cubicBezTo>
                  <a:pt x="2799" y="498"/>
                  <a:pt x="2799" y="498"/>
                  <a:pt x="2799" y="498"/>
                </a:cubicBezTo>
                <a:lnTo>
                  <a:pt x="2799" y="481"/>
                </a:lnTo>
                <a:close/>
                <a:moveTo>
                  <a:pt x="2490" y="515"/>
                </a:moveTo>
                <a:cubicBezTo>
                  <a:pt x="2473" y="515"/>
                  <a:pt x="2473" y="515"/>
                  <a:pt x="2473" y="515"/>
                </a:cubicBezTo>
                <a:cubicBezTo>
                  <a:pt x="2473" y="533"/>
                  <a:pt x="2473" y="533"/>
                  <a:pt x="2473" y="533"/>
                </a:cubicBezTo>
                <a:cubicBezTo>
                  <a:pt x="2490" y="533"/>
                  <a:pt x="2490" y="533"/>
                  <a:pt x="2490" y="533"/>
                </a:cubicBezTo>
                <a:lnTo>
                  <a:pt x="2490" y="515"/>
                </a:lnTo>
                <a:close/>
                <a:moveTo>
                  <a:pt x="2525" y="515"/>
                </a:moveTo>
                <a:cubicBezTo>
                  <a:pt x="2507" y="515"/>
                  <a:pt x="2507" y="515"/>
                  <a:pt x="2507" y="515"/>
                </a:cubicBezTo>
                <a:cubicBezTo>
                  <a:pt x="2507" y="533"/>
                  <a:pt x="2507" y="533"/>
                  <a:pt x="2507" y="533"/>
                </a:cubicBezTo>
                <a:cubicBezTo>
                  <a:pt x="2525" y="533"/>
                  <a:pt x="2525" y="533"/>
                  <a:pt x="2525" y="533"/>
                </a:cubicBezTo>
                <a:lnTo>
                  <a:pt x="2525" y="515"/>
                </a:lnTo>
                <a:close/>
                <a:moveTo>
                  <a:pt x="2542" y="533"/>
                </a:moveTo>
                <a:cubicBezTo>
                  <a:pt x="2559" y="533"/>
                  <a:pt x="2559" y="533"/>
                  <a:pt x="2559" y="533"/>
                </a:cubicBezTo>
                <a:cubicBezTo>
                  <a:pt x="2559" y="515"/>
                  <a:pt x="2559" y="515"/>
                  <a:pt x="2559" y="515"/>
                </a:cubicBezTo>
                <a:cubicBezTo>
                  <a:pt x="2542" y="515"/>
                  <a:pt x="2542" y="515"/>
                  <a:pt x="2542" y="515"/>
                </a:cubicBezTo>
                <a:lnTo>
                  <a:pt x="2542" y="533"/>
                </a:lnTo>
                <a:close/>
                <a:moveTo>
                  <a:pt x="2576" y="533"/>
                </a:moveTo>
                <a:cubicBezTo>
                  <a:pt x="2593" y="533"/>
                  <a:pt x="2593" y="533"/>
                  <a:pt x="2593" y="533"/>
                </a:cubicBezTo>
                <a:cubicBezTo>
                  <a:pt x="2593" y="515"/>
                  <a:pt x="2593" y="515"/>
                  <a:pt x="2593" y="515"/>
                </a:cubicBezTo>
                <a:cubicBezTo>
                  <a:pt x="2576" y="515"/>
                  <a:pt x="2576" y="515"/>
                  <a:pt x="2576" y="515"/>
                </a:cubicBezTo>
                <a:lnTo>
                  <a:pt x="2576" y="533"/>
                </a:lnTo>
                <a:close/>
                <a:moveTo>
                  <a:pt x="2610" y="533"/>
                </a:moveTo>
                <a:cubicBezTo>
                  <a:pt x="2628" y="533"/>
                  <a:pt x="2628" y="533"/>
                  <a:pt x="2628" y="533"/>
                </a:cubicBezTo>
                <a:cubicBezTo>
                  <a:pt x="2628" y="515"/>
                  <a:pt x="2628" y="515"/>
                  <a:pt x="2628" y="515"/>
                </a:cubicBezTo>
                <a:cubicBezTo>
                  <a:pt x="2610" y="515"/>
                  <a:pt x="2610" y="515"/>
                  <a:pt x="2610" y="515"/>
                </a:cubicBezTo>
                <a:lnTo>
                  <a:pt x="2610" y="533"/>
                </a:lnTo>
                <a:close/>
                <a:moveTo>
                  <a:pt x="2662" y="515"/>
                </a:moveTo>
                <a:cubicBezTo>
                  <a:pt x="2645" y="515"/>
                  <a:pt x="2645" y="515"/>
                  <a:pt x="2645" y="515"/>
                </a:cubicBezTo>
                <a:cubicBezTo>
                  <a:pt x="2645" y="533"/>
                  <a:pt x="2645" y="533"/>
                  <a:pt x="2645" y="533"/>
                </a:cubicBezTo>
                <a:cubicBezTo>
                  <a:pt x="2662" y="533"/>
                  <a:pt x="2662" y="533"/>
                  <a:pt x="2662" y="533"/>
                </a:cubicBezTo>
                <a:lnTo>
                  <a:pt x="2662" y="515"/>
                </a:lnTo>
                <a:close/>
                <a:moveTo>
                  <a:pt x="2696" y="515"/>
                </a:moveTo>
                <a:cubicBezTo>
                  <a:pt x="2679" y="515"/>
                  <a:pt x="2679" y="515"/>
                  <a:pt x="2679" y="515"/>
                </a:cubicBezTo>
                <a:cubicBezTo>
                  <a:pt x="2679" y="533"/>
                  <a:pt x="2679" y="533"/>
                  <a:pt x="2679" y="533"/>
                </a:cubicBezTo>
                <a:cubicBezTo>
                  <a:pt x="2696" y="533"/>
                  <a:pt x="2696" y="533"/>
                  <a:pt x="2696" y="533"/>
                </a:cubicBezTo>
                <a:lnTo>
                  <a:pt x="2696" y="515"/>
                </a:lnTo>
                <a:close/>
                <a:moveTo>
                  <a:pt x="2731" y="515"/>
                </a:moveTo>
                <a:cubicBezTo>
                  <a:pt x="2713" y="515"/>
                  <a:pt x="2713" y="515"/>
                  <a:pt x="2713" y="515"/>
                </a:cubicBezTo>
                <a:cubicBezTo>
                  <a:pt x="2713" y="533"/>
                  <a:pt x="2713" y="533"/>
                  <a:pt x="2713" y="533"/>
                </a:cubicBezTo>
                <a:cubicBezTo>
                  <a:pt x="2731" y="533"/>
                  <a:pt x="2731" y="533"/>
                  <a:pt x="2731" y="533"/>
                </a:cubicBezTo>
                <a:lnTo>
                  <a:pt x="2731" y="515"/>
                </a:lnTo>
                <a:close/>
                <a:moveTo>
                  <a:pt x="2765" y="515"/>
                </a:moveTo>
                <a:cubicBezTo>
                  <a:pt x="2748" y="515"/>
                  <a:pt x="2748" y="515"/>
                  <a:pt x="2748" y="515"/>
                </a:cubicBezTo>
                <a:cubicBezTo>
                  <a:pt x="2748" y="533"/>
                  <a:pt x="2748" y="533"/>
                  <a:pt x="2748" y="533"/>
                </a:cubicBezTo>
                <a:cubicBezTo>
                  <a:pt x="2765" y="533"/>
                  <a:pt x="2765" y="533"/>
                  <a:pt x="2765" y="533"/>
                </a:cubicBezTo>
                <a:lnTo>
                  <a:pt x="2765" y="515"/>
                </a:lnTo>
                <a:close/>
                <a:moveTo>
                  <a:pt x="2799" y="515"/>
                </a:moveTo>
                <a:cubicBezTo>
                  <a:pt x="2782" y="515"/>
                  <a:pt x="2782" y="515"/>
                  <a:pt x="2782" y="515"/>
                </a:cubicBezTo>
                <a:cubicBezTo>
                  <a:pt x="2782" y="533"/>
                  <a:pt x="2782" y="533"/>
                  <a:pt x="2782" y="533"/>
                </a:cubicBezTo>
                <a:cubicBezTo>
                  <a:pt x="2799" y="533"/>
                  <a:pt x="2799" y="533"/>
                  <a:pt x="2799" y="533"/>
                </a:cubicBezTo>
                <a:lnTo>
                  <a:pt x="2799" y="515"/>
                </a:lnTo>
                <a:close/>
                <a:moveTo>
                  <a:pt x="2473" y="567"/>
                </a:moveTo>
                <a:cubicBezTo>
                  <a:pt x="2490" y="567"/>
                  <a:pt x="2490" y="567"/>
                  <a:pt x="2490" y="567"/>
                </a:cubicBezTo>
                <a:cubicBezTo>
                  <a:pt x="2490" y="550"/>
                  <a:pt x="2490" y="550"/>
                  <a:pt x="2490" y="550"/>
                </a:cubicBezTo>
                <a:cubicBezTo>
                  <a:pt x="2473" y="550"/>
                  <a:pt x="2473" y="550"/>
                  <a:pt x="2473" y="550"/>
                </a:cubicBezTo>
                <a:lnTo>
                  <a:pt x="2473" y="567"/>
                </a:lnTo>
                <a:close/>
                <a:moveTo>
                  <a:pt x="2507" y="566"/>
                </a:moveTo>
                <a:cubicBezTo>
                  <a:pt x="2523" y="566"/>
                  <a:pt x="2523" y="566"/>
                  <a:pt x="2523" y="566"/>
                </a:cubicBezTo>
                <a:cubicBezTo>
                  <a:pt x="2524" y="566"/>
                  <a:pt x="2524" y="565"/>
                  <a:pt x="2525" y="565"/>
                </a:cubicBezTo>
                <a:cubicBezTo>
                  <a:pt x="2525" y="550"/>
                  <a:pt x="2525" y="550"/>
                  <a:pt x="2525" y="550"/>
                </a:cubicBezTo>
                <a:cubicBezTo>
                  <a:pt x="2507" y="550"/>
                  <a:pt x="2507" y="550"/>
                  <a:pt x="2507" y="550"/>
                </a:cubicBezTo>
                <a:lnTo>
                  <a:pt x="2507" y="566"/>
                </a:lnTo>
                <a:close/>
                <a:moveTo>
                  <a:pt x="2542" y="567"/>
                </a:moveTo>
                <a:cubicBezTo>
                  <a:pt x="2559" y="567"/>
                  <a:pt x="2559" y="567"/>
                  <a:pt x="2559" y="567"/>
                </a:cubicBezTo>
                <a:cubicBezTo>
                  <a:pt x="2559" y="550"/>
                  <a:pt x="2559" y="550"/>
                  <a:pt x="2559" y="550"/>
                </a:cubicBezTo>
                <a:cubicBezTo>
                  <a:pt x="2542" y="550"/>
                  <a:pt x="2542" y="550"/>
                  <a:pt x="2542" y="550"/>
                </a:cubicBezTo>
                <a:lnTo>
                  <a:pt x="2542" y="567"/>
                </a:lnTo>
                <a:close/>
                <a:moveTo>
                  <a:pt x="2576" y="567"/>
                </a:moveTo>
                <a:cubicBezTo>
                  <a:pt x="2593" y="567"/>
                  <a:pt x="2593" y="567"/>
                  <a:pt x="2593" y="567"/>
                </a:cubicBezTo>
                <a:cubicBezTo>
                  <a:pt x="2593" y="550"/>
                  <a:pt x="2593" y="550"/>
                  <a:pt x="2593" y="550"/>
                </a:cubicBezTo>
                <a:cubicBezTo>
                  <a:pt x="2576" y="550"/>
                  <a:pt x="2576" y="550"/>
                  <a:pt x="2576" y="550"/>
                </a:cubicBezTo>
                <a:lnTo>
                  <a:pt x="2576" y="567"/>
                </a:lnTo>
                <a:close/>
                <a:moveTo>
                  <a:pt x="2610" y="567"/>
                </a:moveTo>
                <a:cubicBezTo>
                  <a:pt x="2628" y="567"/>
                  <a:pt x="2628" y="567"/>
                  <a:pt x="2628" y="567"/>
                </a:cubicBezTo>
                <a:cubicBezTo>
                  <a:pt x="2628" y="550"/>
                  <a:pt x="2628" y="550"/>
                  <a:pt x="2628" y="550"/>
                </a:cubicBezTo>
                <a:cubicBezTo>
                  <a:pt x="2610" y="550"/>
                  <a:pt x="2610" y="550"/>
                  <a:pt x="2610" y="550"/>
                </a:cubicBezTo>
                <a:lnTo>
                  <a:pt x="2610" y="567"/>
                </a:lnTo>
                <a:close/>
                <a:moveTo>
                  <a:pt x="2662" y="550"/>
                </a:moveTo>
                <a:cubicBezTo>
                  <a:pt x="2645" y="550"/>
                  <a:pt x="2645" y="550"/>
                  <a:pt x="2645" y="550"/>
                </a:cubicBezTo>
                <a:cubicBezTo>
                  <a:pt x="2645" y="567"/>
                  <a:pt x="2645" y="567"/>
                  <a:pt x="2645" y="567"/>
                </a:cubicBezTo>
                <a:cubicBezTo>
                  <a:pt x="2662" y="567"/>
                  <a:pt x="2662" y="567"/>
                  <a:pt x="2662" y="567"/>
                </a:cubicBezTo>
                <a:lnTo>
                  <a:pt x="2662" y="550"/>
                </a:lnTo>
                <a:close/>
                <a:moveTo>
                  <a:pt x="2696" y="550"/>
                </a:moveTo>
                <a:cubicBezTo>
                  <a:pt x="2679" y="550"/>
                  <a:pt x="2679" y="550"/>
                  <a:pt x="2679" y="550"/>
                </a:cubicBezTo>
                <a:cubicBezTo>
                  <a:pt x="2679" y="567"/>
                  <a:pt x="2679" y="567"/>
                  <a:pt x="2679" y="567"/>
                </a:cubicBezTo>
                <a:cubicBezTo>
                  <a:pt x="2696" y="567"/>
                  <a:pt x="2696" y="567"/>
                  <a:pt x="2696" y="567"/>
                </a:cubicBezTo>
                <a:lnTo>
                  <a:pt x="2696" y="550"/>
                </a:lnTo>
                <a:close/>
                <a:moveTo>
                  <a:pt x="2731" y="550"/>
                </a:moveTo>
                <a:cubicBezTo>
                  <a:pt x="2713" y="550"/>
                  <a:pt x="2713" y="550"/>
                  <a:pt x="2713" y="550"/>
                </a:cubicBezTo>
                <a:cubicBezTo>
                  <a:pt x="2713" y="567"/>
                  <a:pt x="2713" y="567"/>
                  <a:pt x="2713" y="567"/>
                </a:cubicBezTo>
                <a:cubicBezTo>
                  <a:pt x="2731" y="567"/>
                  <a:pt x="2731" y="567"/>
                  <a:pt x="2731" y="567"/>
                </a:cubicBezTo>
                <a:lnTo>
                  <a:pt x="2731" y="550"/>
                </a:lnTo>
                <a:close/>
                <a:moveTo>
                  <a:pt x="2765" y="550"/>
                </a:moveTo>
                <a:cubicBezTo>
                  <a:pt x="2748" y="550"/>
                  <a:pt x="2748" y="550"/>
                  <a:pt x="2748" y="550"/>
                </a:cubicBezTo>
                <a:cubicBezTo>
                  <a:pt x="2748" y="567"/>
                  <a:pt x="2748" y="567"/>
                  <a:pt x="2748" y="567"/>
                </a:cubicBezTo>
                <a:cubicBezTo>
                  <a:pt x="2765" y="567"/>
                  <a:pt x="2765" y="567"/>
                  <a:pt x="2765" y="567"/>
                </a:cubicBezTo>
                <a:lnTo>
                  <a:pt x="2765" y="550"/>
                </a:lnTo>
                <a:close/>
                <a:moveTo>
                  <a:pt x="2799" y="550"/>
                </a:moveTo>
                <a:cubicBezTo>
                  <a:pt x="2782" y="550"/>
                  <a:pt x="2782" y="550"/>
                  <a:pt x="2782" y="550"/>
                </a:cubicBezTo>
                <a:cubicBezTo>
                  <a:pt x="2782" y="567"/>
                  <a:pt x="2782" y="567"/>
                  <a:pt x="2782" y="567"/>
                </a:cubicBezTo>
                <a:cubicBezTo>
                  <a:pt x="2799" y="567"/>
                  <a:pt x="2799" y="567"/>
                  <a:pt x="2799" y="567"/>
                </a:cubicBezTo>
                <a:lnTo>
                  <a:pt x="2799" y="550"/>
                </a:lnTo>
                <a:close/>
                <a:moveTo>
                  <a:pt x="2542" y="601"/>
                </a:moveTo>
                <a:cubicBezTo>
                  <a:pt x="2559" y="601"/>
                  <a:pt x="2559" y="601"/>
                  <a:pt x="2559" y="601"/>
                </a:cubicBezTo>
                <a:cubicBezTo>
                  <a:pt x="2559" y="584"/>
                  <a:pt x="2559" y="584"/>
                  <a:pt x="2559" y="584"/>
                </a:cubicBezTo>
                <a:cubicBezTo>
                  <a:pt x="2542" y="584"/>
                  <a:pt x="2542" y="584"/>
                  <a:pt x="2542" y="584"/>
                </a:cubicBezTo>
                <a:lnTo>
                  <a:pt x="2542" y="601"/>
                </a:lnTo>
                <a:close/>
                <a:moveTo>
                  <a:pt x="2576" y="601"/>
                </a:moveTo>
                <a:cubicBezTo>
                  <a:pt x="2593" y="601"/>
                  <a:pt x="2593" y="601"/>
                  <a:pt x="2593" y="601"/>
                </a:cubicBezTo>
                <a:cubicBezTo>
                  <a:pt x="2593" y="584"/>
                  <a:pt x="2593" y="584"/>
                  <a:pt x="2593" y="584"/>
                </a:cubicBezTo>
                <a:cubicBezTo>
                  <a:pt x="2576" y="584"/>
                  <a:pt x="2576" y="584"/>
                  <a:pt x="2576" y="584"/>
                </a:cubicBezTo>
                <a:lnTo>
                  <a:pt x="2576" y="601"/>
                </a:lnTo>
                <a:close/>
                <a:moveTo>
                  <a:pt x="2610" y="601"/>
                </a:moveTo>
                <a:cubicBezTo>
                  <a:pt x="2628" y="601"/>
                  <a:pt x="2628" y="601"/>
                  <a:pt x="2628" y="601"/>
                </a:cubicBezTo>
                <a:cubicBezTo>
                  <a:pt x="2628" y="584"/>
                  <a:pt x="2628" y="584"/>
                  <a:pt x="2628" y="584"/>
                </a:cubicBezTo>
                <a:cubicBezTo>
                  <a:pt x="2610" y="584"/>
                  <a:pt x="2610" y="584"/>
                  <a:pt x="2610" y="584"/>
                </a:cubicBezTo>
                <a:lnTo>
                  <a:pt x="2610" y="601"/>
                </a:lnTo>
                <a:close/>
                <a:moveTo>
                  <a:pt x="2662" y="584"/>
                </a:moveTo>
                <a:cubicBezTo>
                  <a:pt x="2645" y="584"/>
                  <a:pt x="2645" y="584"/>
                  <a:pt x="2645" y="584"/>
                </a:cubicBezTo>
                <a:cubicBezTo>
                  <a:pt x="2645" y="601"/>
                  <a:pt x="2645" y="601"/>
                  <a:pt x="2645" y="601"/>
                </a:cubicBezTo>
                <a:cubicBezTo>
                  <a:pt x="2662" y="601"/>
                  <a:pt x="2662" y="601"/>
                  <a:pt x="2662" y="601"/>
                </a:cubicBezTo>
                <a:lnTo>
                  <a:pt x="2662" y="584"/>
                </a:lnTo>
                <a:close/>
                <a:moveTo>
                  <a:pt x="2696" y="584"/>
                </a:moveTo>
                <a:cubicBezTo>
                  <a:pt x="2679" y="584"/>
                  <a:pt x="2679" y="584"/>
                  <a:pt x="2679" y="584"/>
                </a:cubicBezTo>
                <a:cubicBezTo>
                  <a:pt x="2679" y="601"/>
                  <a:pt x="2679" y="601"/>
                  <a:pt x="2679" y="601"/>
                </a:cubicBezTo>
                <a:cubicBezTo>
                  <a:pt x="2696" y="601"/>
                  <a:pt x="2696" y="601"/>
                  <a:pt x="2696" y="601"/>
                </a:cubicBezTo>
                <a:lnTo>
                  <a:pt x="2696" y="584"/>
                </a:lnTo>
                <a:close/>
                <a:moveTo>
                  <a:pt x="2731" y="584"/>
                </a:moveTo>
                <a:cubicBezTo>
                  <a:pt x="2713" y="584"/>
                  <a:pt x="2713" y="584"/>
                  <a:pt x="2713" y="584"/>
                </a:cubicBezTo>
                <a:cubicBezTo>
                  <a:pt x="2713" y="601"/>
                  <a:pt x="2713" y="601"/>
                  <a:pt x="2713" y="601"/>
                </a:cubicBezTo>
                <a:cubicBezTo>
                  <a:pt x="2731" y="601"/>
                  <a:pt x="2731" y="601"/>
                  <a:pt x="2731" y="601"/>
                </a:cubicBezTo>
                <a:lnTo>
                  <a:pt x="2731" y="584"/>
                </a:lnTo>
                <a:close/>
                <a:moveTo>
                  <a:pt x="2765" y="584"/>
                </a:moveTo>
                <a:cubicBezTo>
                  <a:pt x="2748" y="584"/>
                  <a:pt x="2748" y="584"/>
                  <a:pt x="2748" y="584"/>
                </a:cubicBezTo>
                <a:cubicBezTo>
                  <a:pt x="2748" y="601"/>
                  <a:pt x="2748" y="601"/>
                  <a:pt x="2748" y="601"/>
                </a:cubicBezTo>
                <a:cubicBezTo>
                  <a:pt x="2765" y="601"/>
                  <a:pt x="2765" y="601"/>
                  <a:pt x="2765" y="601"/>
                </a:cubicBezTo>
                <a:lnTo>
                  <a:pt x="2765" y="584"/>
                </a:lnTo>
                <a:close/>
                <a:moveTo>
                  <a:pt x="2799" y="584"/>
                </a:moveTo>
                <a:cubicBezTo>
                  <a:pt x="2782" y="584"/>
                  <a:pt x="2782" y="584"/>
                  <a:pt x="2782" y="584"/>
                </a:cubicBezTo>
                <a:cubicBezTo>
                  <a:pt x="2782" y="601"/>
                  <a:pt x="2782" y="601"/>
                  <a:pt x="2782" y="601"/>
                </a:cubicBezTo>
                <a:cubicBezTo>
                  <a:pt x="2799" y="601"/>
                  <a:pt x="2799" y="601"/>
                  <a:pt x="2799" y="601"/>
                </a:cubicBezTo>
                <a:lnTo>
                  <a:pt x="2799" y="584"/>
                </a:lnTo>
                <a:close/>
                <a:moveTo>
                  <a:pt x="2507" y="636"/>
                </a:moveTo>
                <a:cubicBezTo>
                  <a:pt x="2525" y="636"/>
                  <a:pt x="2525" y="636"/>
                  <a:pt x="2525" y="636"/>
                </a:cubicBezTo>
                <a:cubicBezTo>
                  <a:pt x="2525" y="619"/>
                  <a:pt x="2525" y="619"/>
                  <a:pt x="2525" y="619"/>
                </a:cubicBezTo>
                <a:cubicBezTo>
                  <a:pt x="2507" y="619"/>
                  <a:pt x="2507" y="619"/>
                  <a:pt x="2507" y="619"/>
                </a:cubicBezTo>
                <a:lnTo>
                  <a:pt x="2507" y="636"/>
                </a:lnTo>
                <a:close/>
                <a:moveTo>
                  <a:pt x="2542" y="636"/>
                </a:moveTo>
                <a:cubicBezTo>
                  <a:pt x="2559" y="636"/>
                  <a:pt x="2559" y="636"/>
                  <a:pt x="2559" y="636"/>
                </a:cubicBezTo>
                <a:cubicBezTo>
                  <a:pt x="2559" y="619"/>
                  <a:pt x="2559" y="619"/>
                  <a:pt x="2559" y="619"/>
                </a:cubicBezTo>
                <a:cubicBezTo>
                  <a:pt x="2542" y="619"/>
                  <a:pt x="2542" y="619"/>
                  <a:pt x="2542" y="619"/>
                </a:cubicBezTo>
                <a:lnTo>
                  <a:pt x="2542" y="636"/>
                </a:lnTo>
                <a:close/>
                <a:moveTo>
                  <a:pt x="2576" y="636"/>
                </a:moveTo>
                <a:cubicBezTo>
                  <a:pt x="2593" y="636"/>
                  <a:pt x="2593" y="636"/>
                  <a:pt x="2593" y="636"/>
                </a:cubicBezTo>
                <a:cubicBezTo>
                  <a:pt x="2593" y="619"/>
                  <a:pt x="2593" y="619"/>
                  <a:pt x="2593" y="619"/>
                </a:cubicBezTo>
                <a:cubicBezTo>
                  <a:pt x="2576" y="619"/>
                  <a:pt x="2576" y="619"/>
                  <a:pt x="2576" y="619"/>
                </a:cubicBezTo>
                <a:lnTo>
                  <a:pt x="2576" y="636"/>
                </a:lnTo>
                <a:close/>
                <a:moveTo>
                  <a:pt x="2610" y="636"/>
                </a:moveTo>
                <a:cubicBezTo>
                  <a:pt x="2628" y="636"/>
                  <a:pt x="2628" y="636"/>
                  <a:pt x="2628" y="636"/>
                </a:cubicBezTo>
                <a:cubicBezTo>
                  <a:pt x="2628" y="619"/>
                  <a:pt x="2628" y="619"/>
                  <a:pt x="2628" y="619"/>
                </a:cubicBezTo>
                <a:cubicBezTo>
                  <a:pt x="2610" y="619"/>
                  <a:pt x="2610" y="619"/>
                  <a:pt x="2610" y="619"/>
                </a:cubicBezTo>
                <a:lnTo>
                  <a:pt x="2610" y="636"/>
                </a:lnTo>
                <a:close/>
                <a:moveTo>
                  <a:pt x="2662" y="619"/>
                </a:moveTo>
                <a:cubicBezTo>
                  <a:pt x="2645" y="619"/>
                  <a:pt x="2645" y="619"/>
                  <a:pt x="2645" y="619"/>
                </a:cubicBezTo>
                <a:cubicBezTo>
                  <a:pt x="2645" y="636"/>
                  <a:pt x="2645" y="636"/>
                  <a:pt x="2645" y="636"/>
                </a:cubicBezTo>
                <a:cubicBezTo>
                  <a:pt x="2662" y="636"/>
                  <a:pt x="2662" y="636"/>
                  <a:pt x="2662" y="636"/>
                </a:cubicBezTo>
                <a:lnTo>
                  <a:pt x="2662" y="619"/>
                </a:lnTo>
                <a:close/>
                <a:moveTo>
                  <a:pt x="2696" y="619"/>
                </a:moveTo>
                <a:cubicBezTo>
                  <a:pt x="2679" y="619"/>
                  <a:pt x="2679" y="619"/>
                  <a:pt x="2679" y="619"/>
                </a:cubicBezTo>
                <a:cubicBezTo>
                  <a:pt x="2679" y="636"/>
                  <a:pt x="2679" y="636"/>
                  <a:pt x="2679" y="636"/>
                </a:cubicBezTo>
                <a:cubicBezTo>
                  <a:pt x="2696" y="636"/>
                  <a:pt x="2696" y="636"/>
                  <a:pt x="2696" y="636"/>
                </a:cubicBezTo>
                <a:lnTo>
                  <a:pt x="2696" y="619"/>
                </a:lnTo>
                <a:close/>
                <a:moveTo>
                  <a:pt x="2731" y="619"/>
                </a:moveTo>
                <a:cubicBezTo>
                  <a:pt x="2713" y="619"/>
                  <a:pt x="2713" y="619"/>
                  <a:pt x="2713" y="619"/>
                </a:cubicBezTo>
                <a:cubicBezTo>
                  <a:pt x="2713" y="636"/>
                  <a:pt x="2713" y="636"/>
                  <a:pt x="2713" y="636"/>
                </a:cubicBezTo>
                <a:cubicBezTo>
                  <a:pt x="2731" y="636"/>
                  <a:pt x="2731" y="636"/>
                  <a:pt x="2731" y="636"/>
                </a:cubicBezTo>
                <a:lnTo>
                  <a:pt x="2731" y="619"/>
                </a:lnTo>
                <a:close/>
                <a:moveTo>
                  <a:pt x="2765" y="619"/>
                </a:moveTo>
                <a:cubicBezTo>
                  <a:pt x="2748" y="619"/>
                  <a:pt x="2748" y="619"/>
                  <a:pt x="2748" y="619"/>
                </a:cubicBezTo>
                <a:cubicBezTo>
                  <a:pt x="2748" y="636"/>
                  <a:pt x="2748" y="636"/>
                  <a:pt x="2748" y="636"/>
                </a:cubicBezTo>
                <a:cubicBezTo>
                  <a:pt x="2765" y="636"/>
                  <a:pt x="2765" y="636"/>
                  <a:pt x="2765" y="636"/>
                </a:cubicBezTo>
                <a:lnTo>
                  <a:pt x="2765" y="619"/>
                </a:lnTo>
                <a:close/>
                <a:moveTo>
                  <a:pt x="2799" y="619"/>
                </a:moveTo>
                <a:cubicBezTo>
                  <a:pt x="2782" y="619"/>
                  <a:pt x="2782" y="619"/>
                  <a:pt x="2782" y="619"/>
                </a:cubicBezTo>
                <a:cubicBezTo>
                  <a:pt x="2782" y="636"/>
                  <a:pt x="2782" y="636"/>
                  <a:pt x="2782" y="636"/>
                </a:cubicBezTo>
                <a:cubicBezTo>
                  <a:pt x="2799" y="636"/>
                  <a:pt x="2799" y="636"/>
                  <a:pt x="2799" y="636"/>
                </a:cubicBezTo>
                <a:lnTo>
                  <a:pt x="2799" y="619"/>
                </a:lnTo>
                <a:close/>
                <a:moveTo>
                  <a:pt x="2473" y="670"/>
                </a:moveTo>
                <a:cubicBezTo>
                  <a:pt x="2490" y="670"/>
                  <a:pt x="2490" y="670"/>
                  <a:pt x="2490" y="670"/>
                </a:cubicBezTo>
                <a:cubicBezTo>
                  <a:pt x="2490" y="653"/>
                  <a:pt x="2490" y="653"/>
                  <a:pt x="2490" y="653"/>
                </a:cubicBezTo>
                <a:cubicBezTo>
                  <a:pt x="2473" y="653"/>
                  <a:pt x="2473" y="653"/>
                  <a:pt x="2473" y="653"/>
                </a:cubicBezTo>
                <a:lnTo>
                  <a:pt x="2473" y="670"/>
                </a:lnTo>
                <a:close/>
                <a:moveTo>
                  <a:pt x="2507" y="670"/>
                </a:moveTo>
                <a:cubicBezTo>
                  <a:pt x="2525" y="670"/>
                  <a:pt x="2525" y="670"/>
                  <a:pt x="2525" y="670"/>
                </a:cubicBezTo>
                <a:cubicBezTo>
                  <a:pt x="2525" y="653"/>
                  <a:pt x="2525" y="653"/>
                  <a:pt x="2525" y="653"/>
                </a:cubicBezTo>
                <a:cubicBezTo>
                  <a:pt x="2507" y="653"/>
                  <a:pt x="2507" y="653"/>
                  <a:pt x="2507" y="653"/>
                </a:cubicBezTo>
                <a:lnTo>
                  <a:pt x="2507" y="670"/>
                </a:lnTo>
                <a:close/>
                <a:moveTo>
                  <a:pt x="2542" y="670"/>
                </a:moveTo>
                <a:cubicBezTo>
                  <a:pt x="2559" y="670"/>
                  <a:pt x="2559" y="670"/>
                  <a:pt x="2559" y="670"/>
                </a:cubicBezTo>
                <a:cubicBezTo>
                  <a:pt x="2559" y="653"/>
                  <a:pt x="2559" y="653"/>
                  <a:pt x="2559" y="653"/>
                </a:cubicBezTo>
                <a:cubicBezTo>
                  <a:pt x="2542" y="653"/>
                  <a:pt x="2542" y="653"/>
                  <a:pt x="2542" y="653"/>
                </a:cubicBezTo>
                <a:lnTo>
                  <a:pt x="2542" y="670"/>
                </a:lnTo>
                <a:close/>
                <a:moveTo>
                  <a:pt x="2576" y="670"/>
                </a:moveTo>
                <a:cubicBezTo>
                  <a:pt x="2593" y="670"/>
                  <a:pt x="2593" y="670"/>
                  <a:pt x="2593" y="670"/>
                </a:cubicBezTo>
                <a:cubicBezTo>
                  <a:pt x="2593" y="653"/>
                  <a:pt x="2593" y="653"/>
                  <a:pt x="2593" y="653"/>
                </a:cubicBezTo>
                <a:cubicBezTo>
                  <a:pt x="2576" y="653"/>
                  <a:pt x="2576" y="653"/>
                  <a:pt x="2576" y="653"/>
                </a:cubicBezTo>
                <a:lnTo>
                  <a:pt x="2576" y="670"/>
                </a:lnTo>
                <a:close/>
                <a:moveTo>
                  <a:pt x="2610" y="670"/>
                </a:moveTo>
                <a:cubicBezTo>
                  <a:pt x="2628" y="670"/>
                  <a:pt x="2628" y="670"/>
                  <a:pt x="2628" y="670"/>
                </a:cubicBezTo>
                <a:cubicBezTo>
                  <a:pt x="2628" y="653"/>
                  <a:pt x="2628" y="653"/>
                  <a:pt x="2628" y="653"/>
                </a:cubicBezTo>
                <a:cubicBezTo>
                  <a:pt x="2610" y="653"/>
                  <a:pt x="2610" y="653"/>
                  <a:pt x="2610" y="653"/>
                </a:cubicBezTo>
                <a:lnTo>
                  <a:pt x="2610" y="670"/>
                </a:lnTo>
                <a:close/>
                <a:moveTo>
                  <a:pt x="2662" y="653"/>
                </a:moveTo>
                <a:cubicBezTo>
                  <a:pt x="2645" y="653"/>
                  <a:pt x="2645" y="653"/>
                  <a:pt x="2645" y="653"/>
                </a:cubicBezTo>
                <a:cubicBezTo>
                  <a:pt x="2645" y="670"/>
                  <a:pt x="2645" y="670"/>
                  <a:pt x="2645" y="670"/>
                </a:cubicBezTo>
                <a:cubicBezTo>
                  <a:pt x="2662" y="670"/>
                  <a:pt x="2662" y="670"/>
                  <a:pt x="2662" y="670"/>
                </a:cubicBezTo>
                <a:lnTo>
                  <a:pt x="2662" y="653"/>
                </a:lnTo>
                <a:close/>
                <a:moveTo>
                  <a:pt x="2696" y="653"/>
                </a:moveTo>
                <a:cubicBezTo>
                  <a:pt x="2679" y="653"/>
                  <a:pt x="2679" y="653"/>
                  <a:pt x="2679" y="653"/>
                </a:cubicBezTo>
                <a:cubicBezTo>
                  <a:pt x="2679" y="670"/>
                  <a:pt x="2679" y="670"/>
                  <a:pt x="2679" y="670"/>
                </a:cubicBezTo>
                <a:cubicBezTo>
                  <a:pt x="2696" y="670"/>
                  <a:pt x="2696" y="670"/>
                  <a:pt x="2696" y="670"/>
                </a:cubicBezTo>
                <a:lnTo>
                  <a:pt x="2696" y="653"/>
                </a:lnTo>
                <a:close/>
                <a:moveTo>
                  <a:pt x="2731" y="653"/>
                </a:moveTo>
                <a:cubicBezTo>
                  <a:pt x="2713" y="653"/>
                  <a:pt x="2713" y="653"/>
                  <a:pt x="2713" y="653"/>
                </a:cubicBezTo>
                <a:cubicBezTo>
                  <a:pt x="2713" y="670"/>
                  <a:pt x="2713" y="670"/>
                  <a:pt x="2713" y="670"/>
                </a:cubicBezTo>
                <a:cubicBezTo>
                  <a:pt x="2731" y="670"/>
                  <a:pt x="2731" y="670"/>
                  <a:pt x="2731" y="670"/>
                </a:cubicBezTo>
                <a:lnTo>
                  <a:pt x="2731" y="653"/>
                </a:lnTo>
                <a:close/>
                <a:moveTo>
                  <a:pt x="2765" y="653"/>
                </a:moveTo>
                <a:cubicBezTo>
                  <a:pt x="2748" y="653"/>
                  <a:pt x="2748" y="653"/>
                  <a:pt x="2748" y="653"/>
                </a:cubicBezTo>
                <a:cubicBezTo>
                  <a:pt x="2748" y="670"/>
                  <a:pt x="2748" y="670"/>
                  <a:pt x="2748" y="670"/>
                </a:cubicBezTo>
                <a:cubicBezTo>
                  <a:pt x="2765" y="670"/>
                  <a:pt x="2765" y="670"/>
                  <a:pt x="2765" y="670"/>
                </a:cubicBezTo>
                <a:lnTo>
                  <a:pt x="2765" y="653"/>
                </a:lnTo>
                <a:close/>
                <a:moveTo>
                  <a:pt x="2799" y="653"/>
                </a:moveTo>
                <a:cubicBezTo>
                  <a:pt x="2782" y="653"/>
                  <a:pt x="2782" y="653"/>
                  <a:pt x="2782" y="653"/>
                </a:cubicBezTo>
                <a:cubicBezTo>
                  <a:pt x="2782" y="670"/>
                  <a:pt x="2782" y="670"/>
                  <a:pt x="2782" y="670"/>
                </a:cubicBezTo>
                <a:cubicBezTo>
                  <a:pt x="2799" y="670"/>
                  <a:pt x="2799" y="670"/>
                  <a:pt x="2799" y="670"/>
                </a:cubicBezTo>
                <a:lnTo>
                  <a:pt x="2799" y="653"/>
                </a:lnTo>
                <a:close/>
                <a:moveTo>
                  <a:pt x="2473" y="704"/>
                </a:moveTo>
                <a:cubicBezTo>
                  <a:pt x="2490" y="704"/>
                  <a:pt x="2490" y="704"/>
                  <a:pt x="2490" y="704"/>
                </a:cubicBezTo>
                <a:cubicBezTo>
                  <a:pt x="2490" y="687"/>
                  <a:pt x="2490" y="687"/>
                  <a:pt x="2490" y="687"/>
                </a:cubicBezTo>
                <a:cubicBezTo>
                  <a:pt x="2473" y="687"/>
                  <a:pt x="2473" y="687"/>
                  <a:pt x="2473" y="687"/>
                </a:cubicBezTo>
                <a:lnTo>
                  <a:pt x="2473" y="704"/>
                </a:lnTo>
                <a:close/>
                <a:moveTo>
                  <a:pt x="2507" y="704"/>
                </a:moveTo>
                <a:cubicBezTo>
                  <a:pt x="2525" y="704"/>
                  <a:pt x="2525" y="704"/>
                  <a:pt x="2525" y="704"/>
                </a:cubicBezTo>
                <a:cubicBezTo>
                  <a:pt x="2525" y="687"/>
                  <a:pt x="2525" y="687"/>
                  <a:pt x="2525" y="687"/>
                </a:cubicBezTo>
                <a:cubicBezTo>
                  <a:pt x="2507" y="687"/>
                  <a:pt x="2507" y="687"/>
                  <a:pt x="2507" y="687"/>
                </a:cubicBezTo>
                <a:lnTo>
                  <a:pt x="2507" y="704"/>
                </a:lnTo>
                <a:close/>
                <a:moveTo>
                  <a:pt x="2542" y="704"/>
                </a:moveTo>
                <a:cubicBezTo>
                  <a:pt x="2559" y="704"/>
                  <a:pt x="2559" y="704"/>
                  <a:pt x="2559" y="704"/>
                </a:cubicBezTo>
                <a:cubicBezTo>
                  <a:pt x="2559" y="687"/>
                  <a:pt x="2559" y="687"/>
                  <a:pt x="2559" y="687"/>
                </a:cubicBezTo>
                <a:cubicBezTo>
                  <a:pt x="2542" y="687"/>
                  <a:pt x="2542" y="687"/>
                  <a:pt x="2542" y="687"/>
                </a:cubicBezTo>
                <a:lnTo>
                  <a:pt x="2542" y="704"/>
                </a:lnTo>
                <a:close/>
                <a:moveTo>
                  <a:pt x="2576" y="704"/>
                </a:moveTo>
                <a:cubicBezTo>
                  <a:pt x="2593" y="704"/>
                  <a:pt x="2593" y="704"/>
                  <a:pt x="2593" y="704"/>
                </a:cubicBezTo>
                <a:cubicBezTo>
                  <a:pt x="2593" y="687"/>
                  <a:pt x="2593" y="687"/>
                  <a:pt x="2593" y="687"/>
                </a:cubicBezTo>
                <a:cubicBezTo>
                  <a:pt x="2576" y="687"/>
                  <a:pt x="2576" y="687"/>
                  <a:pt x="2576" y="687"/>
                </a:cubicBezTo>
                <a:lnTo>
                  <a:pt x="2576" y="704"/>
                </a:lnTo>
                <a:close/>
                <a:moveTo>
                  <a:pt x="2610" y="704"/>
                </a:moveTo>
                <a:cubicBezTo>
                  <a:pt x="2628" y="704"/>
                  <a:pt x="2628" y="704"/>
                  <a:pt x="2628" y="704"/>
                </a:cubicBezTo>
                <a:cubicBezTo>
                  <a:pt x="2628" y="687"/>
                  <a:pt x="2628" y="687"/>
                  <a:pt x="2628" y="687"/>
                </a:cubicBezTo>
                <a:cubicBezTo>
                  <a:pt x="2610" y="687"/>
                  <a:pt x="2610" y="687"/>
                  <a:pt x="2610" y="687"/>
                </a:cubicBezTo>
                <a:lnTo>
                  <a:pt x="2610" y="704"/>
                </a:lnTo>
                <a:close/>
                <a:moveTo>
                  <a:pt x="2662" y="687"/>
                </a:moveTo>
                <a:cubicBezTo>
                  <a:pt x="2645" y="687"/>
                  <a:pt x="2645" y="687"/>
                  <a:pt x="2645" y="687"/>
                </a:cubicBezTo>
                <a:cubicBezTo>
                  <a:pt x="2645" y="704"/>
                  <a:pt x="2645" y="704"/>
                  <a:pt x="2645" y="704"/>
                </a:cubicBezTo>
                <a:cubicBezTo>
                  <a:pt x="2662" y="704"/>
                  <a:pt x="2662" y="704"/>
                  <a:pt x="2662" y="704"/>
                </a:cubicBezTo>
                <a:lnTo>
                  <a:pt x="2662" y="687"/>
                </a:lnTo>
                <a:close/>
                <a:moveTo>
                  <a:pt x="2696" y="687"/>
                </a:moveTo>
                <a:cubicBezTo>
                  <a:pt x="2679" y="687"/>
                  <a:pt x="2679" y="687"/>
                  <a:pt x="2679" y="687"/>
                </a:cubicBezTo>
                <a:cubicBezTo>
                  <a:pt x="2679" y="704"/>
                  <a:pt x="2679" y="704"/>
                  <a:pt x="2679" y="704"/>
                </a:cubicBezTo>
                <a:cubicBezTo>
                  <a:pt x="2696" y="704"/>
                  <a:pt x="2696" y="704"/>
                  <a:pt x="2696" y="704"/>
                </a:cubicBezTo>
                <a:lnTo>
                  <a:pt x="2696" y="687"/>
                </a:lnTo>
                <a:close/>
                <a:moveTo>
                  <a:pt x="2731" y="687"/>
                </a:moveTo>
                <a:cubicBezTo>
                  <a:pt x="2713" y="687"/>
                  <a:pt x="2713" y="687"/>
                  <a:pt x="2713" y="687"/>
                </a:cubicBezTo>
                <a:cubicBezTo>
                  <a:pt x="2713" y="704"/>
                  <a:pt x="2713" y="704"/>
                  <a:pt x="2713" y="704"/>
                </a:cubicBezTo>
                <a:cubicBezTo>
                  <a:pt x="2731" y="704"/>
                  <a:pt x="2731" y="704"/>
                  <a:pt x="2731" y="704"/>
                </a:cubicBezTo>
                <a:lnTo>
                  <a:pt x="2731" y="687"/>
                </a:lnTo>
                <a:close/>
                <a:moveTo>
                  <a:pt x="2765" y="687"/>
                </a:moveTo>
                <a:cubicBezTo>
                  <a:pt x="2748" y="687"/>
                  <a:pt x="2748" y="687"/>
                  <a:pt x="2748" y="687"/>
                </a:cubicBezTo>
                <a:cubicBezTo>
                  <a:pt x="2748" y="704"/>
                  <a:pt x="2748" y="704"/>
                  <a:pt x="2748" y="704"/>
                </a:cubicBezTo>
                <a:cubicBezTo>
                  <a:pt x="2765" y="704"/>
                  <a:pt x="2765" y="704"/>
                  <a:pt x="2765" y="704"/>
                </a:cubicBezTo>
                <a:lnTo>
                  <a:pt x="2765" y="687"/>
                </a:lnTo>
                <a:close/>
                <a:moveTo>
                  <a:pt x="2799" y="687"/>
                </a:moveTo>
                <a:cubicBezTo>
                  <a:pt x="2782" y="687"/>
                  <a:pt x="2782" y="687"/>
                  <a:pt x="2782" y="687"/>
                </a:cubicBezTo>
                <a:cubicBezTo>
                  <a:pt x="2782" y="704"/>
                  <a:pt x="2782" y="704"/>
                  <a:pt x="2782" y="704"/>
                </a:cubicBezTo>
                <a:cubicBezTo>
                  <a:pt x="2799" y="704"/>
                  <a:pt x="2799" y="704"/>
                  <a:pt x="2799" y="704"/>
                </a:cubicBezTo>
                <a:lnTo>
                  <a:pt x="2799" y="687"/>
                </a:lnTo>
                <a:close/>
                <a:moveTo>
                  <a:pt x="2473" y="739"/>
                </a:moveTo>
                <a:cubicBezTo>
                  <a:pt x="2490" y="739"/>
                  <a:pt x="2490" y="739"/>
                  <a:pt x="2490" y="739"/>
                </a:cubicBezTo>
                <a:cubicBezTo>
                  <a:pt x="2490" y="722"/>
                  <a:pt x="2490" y="722"/>
                  <a:pt x="2490" y="722"/>
                </a:cubicBezTo>
                <a:cubicBezTo>
                  <a:pt x="2473" y="722"/>
                  <a:pt x="2473" y="722"/>
                  <a:pt x="2473" y="722"/>
                </a:cubicBezTo>
                <a:lnTo>
                  <a:pt x="2473" y="739"/>
                </a:lnTo>
                <a:close/>
                <a:moveTo>
                  <a:pt x="2507" y="739"/>
                </a:moveTo>
                <a:cubicBezTo>
                  <a:pt x="2525" y="739"/>
                  <a:pt x="2525" y="739"/>
                  <a:pt x="2525" y="739"/>
                </a:cubicBezTo>
                <a:cubicBezTo>
                  <a:pt x="2525" y="722"/>
                  <a:pt x="2525" y="722"/>
                  <a:pt x="2525" y="722"/>
                </a:cubicBezTo>
                <a:cubicBezTo>
                  <a:pt x="2507" y="722"/>
                  <a:pt x="2507" y="722"/>
                  <a:pt x="2507" y="722"/>
                </a:cubicBezTo>
                <a:lnTo>
                  <a:pt x="2507" y="739"/>
                </a:lnTo>
                <a:close/>
                <a:moveTo>
                  <a:pt x="2542" y="739"/>
                </a:moveTo>
                <a:cubicBezTo>
                  <a:pt x="2559" y="739"/>
                  <a:pt x="2559" y="739"/>
                  <a:pt x="2559" y="739"/>
                </a:cubicBezTo>
                <a:cubicBezTo>
                  <a:pt x="2559" y="722"/>
                  <a:pt x="2559" y="722"/>
                  <a:pt x="2559" y="722"/>
                </a:cubicBezTo>
                <a:cubicBezTo>
                  <a:pt x="2542" y="722"/>
                  <a:pt x="2542" y="722"/>
                  <a:pt x="2542" y="722"/>
                </a:cubicBezTo>
                <a:lnTo>
                  <a:pt x="2542" y="739"/>
                </a:lnTo>
                <a:close/>
                <a:moveTo>
                  <a:pt x="2576" y="739"/>
                </a:moveTo>
                <a:cubicBezTo>
                  <a:pt x="2593" y="739"/>
                  <a:pt x="2593" y="739"/>
                  <a:pt x="2593" y="739"/>
                </a:cubicBezTo>
                <a:cubicBezTo>
                  <a:pt x="2593" y="722"/>
                  <a:pt x="2593" y="722"/>
                  <a:pt x="2593" y="722"/>
                </a:cubicBezTo>
                <a:cubicBezTo>
                  <a:pt x="2576" y="722"/>
                  <a:pt x="2576" y="722"/>
                  <a:pt x="2576" y="722"/>
                </a:cubicBezTo>
                <a:lnTo>
                  <a:pt x="2576" y="739"/>
                </a:lnTo>
                <a:close/>
                <a:moveTo>
                  <a:pt x="2610" y="739"/>
                </a:moveTo>
                <a:cubicBezTo>
                  <a:pt x="2628" y="739"/>
                  <a:pt x="2628" y="739"/>
                  <a:pt x="2628" y="739"/>
                </a:cubicBezTo>
                <a:cubicBezTo>
                  <a:pt x="2628" y="722"/>
                  <a:pt x="2628" y="722"/>
                  <a:pt x="2628" y="722"/>
                </a:cubicBezTo>
                <a:cubicBezTo>
                  <a:pt x="2610" y="722"/>
                  <a:pt x="2610" y="722"/>
                  <a:pt x="2610" y="722"/>
                </a:cubicBezTo>
                <a:lnTo>
                  <a:pt x="2610" y="739"/>
                </a:lnTo>
                <a:close/>
                <a:moveTo>
                  <a:pt x="2662" y="722"/>
                </a:moveTo>
                <a:cubicBezTo>
                  <a:pt x="2645" y="722"/>
                  <a:pt x="2645" y="722"/>
                  <a:pt x="2645" y="722"/>
                </a:cubicBezTo>
                <a:cubicBezTo>
                  <a:pt x="2645" y="739"/>
                  <a:pt x="2645" y="739"/>
                  <a:pt x="2645" y="739"/>
                </a:cubicBezTo>
                <a:cubicBezTo>
                  <a:pt x="2662" y="739"/>
                  <a:pt x="2662" y="739"/>
                  <a:pt x="2662" y="739"/>
                </a:cubicBezTo>
                <a:lnTo>
                  <a:pt x="2662" y="722"/>
                </a:lnTo>
                <a:close/>
                <a:moveTo>
                  <a:pt x="2696" y="722"/>
                </a:moveTo>
                <a:cubicBezTo>
                  <a:pt x="2679" y="722"/>
                  <a:pt x="2679" y="722"/>
                  <a:pt x="2679" y="722"/>
                </a:cubicBezTo>
                <a:cubicBezTo>
                  <a:pt x="2679" y="739"/>
                  <a:pt x="2679" y="739"/>
                  <a:pt x="2679" y="739"/>
                </a:cubicBezTo>
                <a:cubicBezTo>
                  <a:pt x="2696" y="739"/>
                  <a:pt x="2696" y="739"/>
                  <a:pt x="2696" y="739"/>
                </a:cubicBezTo>
                <a:lnTo>
                  <a:pt x="2696" y="722"/>
                </a:lnTo>
                <a:close/>
                <a:moveTo>
                  <a:pt x="2731" y="722"/>
                </a:moveTo>
                <a:cubicBezTo>
                  <a:pt x="2713" y="722"/>
                  <a:pt x="2713" y="722"/>
                  <a:pt x="2713" y="722"/>
                </a:cubicBezTo>
                <a:cubicBezTo>
                  <a:pt x="2713" y="739"/>
                  <a:pt x="2713" y="739"/>
                  <a:pt x="2713" y="739"/>
                </a:cubicBezTo>
                <a:cubicBezTo>
                  <a:pt x="2731" y="739"/>
                  <a:pt x="2731" y="739"/>
                  <a:pt x="2731" y="739"/>
                </a:cubicBezTo>
                <a:lnTo>
                  <a:pt x="2731" y="722"/>
                </a:lnTo>
                <a:close/>
                <a:moveTo>
                  <a:pt x="2765" y="722"/>
                </a:moveTo>
                <a:cubicBezTo>
                  <a:pt x="2748" y="722"/>
                  <a:pt x="2748" y="722"/>
                  <a:pt x="2748" y="722"/>
                </a:cubicBezTo>
                <a:cubicBezTo>
                  <a:pt x="2748" y="739"/>
                  <a:pt x="2748" y="739"/>
                  <a:pt x="2748" y="739"/>
                </a:cubicBezTo>
                <a:cubicBezTo>
                  <a:pt x="2765" y="739"/>
                  <a:pt x="2765" y="739"/>
                  <a:pt x="2765" y="739"/>
                </a:cubicBezTo>
                <a:lnTo>
                  <a:pt x="2765" y="722"/>
                </a:lnTo>
                <a:close/>
                <a:moveTo>
                  <a:pt x="2799" y="722"/>
                </a:moveTo>
                <a:cubicBezTo>
                  <a:pt x="2782" y="722"/>
                  <a:pt x="2782" y="722"/>
                  <a:pt x="2782" y="722"/>
                </a:cubicBezTo>
                <a:cubicBezTo>
                  <a:pt x="2782" y="739"/>
                  <a:pt x="2782" y="739"/>
                  <a:pt x="2782" y="739"/>
                </a:cubicBezTo>
                <a:cubicBezTo>
                  <a:pt x="2799" y="739"/>
                  <a:pt x="2799" y="739"/>
                  <a:pt x="2799" y="739"/>
                </a:cubicBezTo>
                <a:lnTo>
                  <a:pt x="2799" y="722"/>
                </a:lnTo>
                <a:close/>
                <a:moveTo>
                  <a:pt x="2473" y="773"/>
                </a:moveTo>
                <a:cubicBezTo>
                  <a:pt x="2490" y="773"/>
                  <a:pt x="2490" y="773"/>
                  <a:pt x="2490" y="773"/>
                </a:cubicBezTo>
                <a:cubicBezTo>
                  <a:pt x="2490" y="756"/>
                  <a:pt x="2490" y="756"/>
                  <a:pt x="2490" y="756"/>
                </a:cubicBezTo>
                <a:cubicBezTo>
                  <a:pt x="2473" y="756"/>
                  <a:pt x="2473" y="756"/>
                  <a:pt x="2473" y="756"/>
                </a:cubicBezTo>
                <a:lnTo>
                  <a:pt x="2473" y="773"/>
                </a:lnTo>
                <a:close/>
                <a:moveTo>
                  <a:pt x="2507" y="773"/>
                </a:moveTo>
                <a:cubicBezTo>
                  <a:pt x="2525" y="773"/>
                  <a:pt x="2525" y="773"/>
                  <a:pt x="2525" y="773"/>
                </a:cubicBezTo>
                <a:cubicBezTo>
                  <a:pt x="2525" y="756"/>
                  <a:pt x="2525" y="756"/>
                  <a:pt x="2525" y="756"/>
                </a:cubicBezTo>
                <a:cubicBezTo>
                  <a:pt x="2507" y="756"/>
                  <a:pt x="2507" y="756"/>
                  <a:pt x="2507" y="756"/>
                </a:cubicBezTo>
                <a:lnTo>
                  <a:pt x="2507" y="773"/>
                </a:lnTo>
                <a:close/>
                <a:moveTo>
                  <a:pt x="2542" y="773"/>
                </a:moveTo>
                <a:cubicBezTo>
                  <a:pt x="2559" y="773"/>
                  <a:pt x="2559" y="773"/>
                  <a:pt x="2559" y="773"/>
                </a:cubicBezTo>
                <a:cubicBezTo>
                  <a:pt x="2559" y="756"/>
                  <a:pt x="2559" y="756"/>
                  <a:pt x="2559" y="756"/>
                </a:cubicBezTo>
                <a:cubicBezTo>
                  <a:pt x="2542" y="756"/>
                  <a:pt x="2542" y="756"/>
                  <a:pt x="2542" y="756"/>
                </a:cubicBezTo>
                <a:lnTo>
                  <a:pt x="2542" y="773"/>
                </a:lnTo>
                <a:close/>
                <a:moveTo>
                  <a:pt x="2576" y="773"/>
                </a:moveTo>
                <a:cubicBezTo>
                  <a:pt x="2593" y="773"/>
                  <a:pt x="2593" y="773"/>
                  <a:pt x="2593" y="773"/>
                </a:cubicBezTo>
                <a:cubicBezTo>
                  <a:pt x="2593" y="756"/>
                  <a:pt x="2593" y="756"/>
                  <a:pt x="2593" y="756"/>
                </a:cubicBezTo>
                <a:cubicBezTo>
                  <a:pt x="2576" y="756"/>
                  <a:pt x="2576" y="756"/>
                  <a:pt x="2576" y="756"/>
                </a:cubicBezTo>
                <a:lnTo>
                  <a:pt x="2576" y="773"/>
                </a:lnTo>
                <a:close/>
                <a:moveTo>
                  <a:pt x="2610" y="773"/>
                </a:moveTo>
                <a:cubicBezTo>
                  <a:pt x="2628" y="773"/>
                  <a:pt x="2628" y="773"/>
                  <a:pt x="2628" y="773"/>
                </a:cubicBezTo>
                <a:cubicBezTo>
                  <a:pt x="2628" y="756"/>
                  <a:pt x="2628" y="756"/>
                  <a:pt x="2628" y="756"/>
                </a:cubicBezTo>
                <a:cubicBezTo>
                  <a:pt x="2610" y="756"/>
                  <a:pt x="2610" y="756"/>
                  <a:pt x="2610" y="756"/>
                </a:cubicBezTo>
                <a:lnTo>
                  <a:pt x="2610" y="773"/>
                </a:lnTo>
                <a:close/>
                <a:moveTo>
                  <a:pt x="2662" y="756"/>
                </a:moveTo>
                <a:cubicBezTo>
                  <a:pt x="2645" y="756"/>
                  <a:pt x="2645" y="756"/>
                  <a:pt x="2645" y="756"/>
                </a:cubicBezTo>
                <a:cubicBezTo>
                  <a:pt x="2645" y="773"/>
                  <a:pt x="2645" y="773"/>
                  <a:pt x="2645" y="773"/>
                </a:cubicBezTo>
                <a:cubicBezTo>
                  <a:pt x="2662" y="773"/>
                  <a:pt x="2662" y="773"/>
                  <a:pt x="2662" y="773"/>
                </a:cubicBezTo>
                <a:lnTo>
                  <a:pt x="2662" y="756"/>
                </a:lnTo>
                <a:close/>
                <a:moveTo>
                  <a:pt x="2696" y="756"/>
                </a:moveTo>
                <a:cubicBezTo>
                  <a:pt x="2679" y="756"/>
                  <a:pt x="2679" y="756"/>
                  <a:pt x="2679" y="756"/>
                </a:cubicBezTo>
                <a:cubicBezTo>
                  <a:pt x="2679" y="773"/>
                  <a:pt x="2679" y="773"/>
                  <a:pt x="2679" y="773"/>
                </a:cubicBezTo>
                <a:cubicBezTo>
                  <a:pt x="2696" y="773"/>
                  <a:pt x="2696" y="773"/>
                  <a:pt x="2696" y="773"/>
                </a:cubicBezTo>
                <a:lnTo>
                  <a:pt x="2696" y="756"/>
                </a:lnTo>
                <a:close/>
                <a:moveTo>
                  <a:pt x="2731" y="756"/>
                </a:moveTo>
                <a:cubicBezTo>
                  <a:pt x="2713" y="756"/>
                  <a:pt x="2713" y="756"/>
                  <a:pt x="2713" y="756"/>
                </a:cubicBezTo>
                <a:cubicBezTo>
                  <a:pt x="2713" y="773"/>
                  <a:pt x="2713" y="773"/>
                  <a:pt x="2713" y="773"/>
                </a:cubicBezTo>
                <a:cubicBezTo>
                  <a:pt x="2731" y="773"/>
                  <a:pt x="2731" y="773"/>
                  <a:pt x="2731" y="773"/>
                </a:cubicBezTo>
                <a:lnTo>
                  <a:pt x="2731" y="756"/>
                </a:lnTo>
                <a:close/>
                <a:moveTo>
                  <a:pt x="2765" y="756"/>
                </a:moveTo>
                <a:cubicBezTo>
                  <a:pt x="2748" y="756"/>
                  <a:pt x="2748" y="756"/>
                  <a:pt x="2748" y="756"/>
                </a:cubicBezTo>
                <a:cubicBezTo>
                  <a:pt x="2748" y="773"/>
                  <a:pt x="2748" y="773"/>
                  <a:pt x="2748" y="773"/>
                </a:cubicBezTo>
                <a:cubicBezTo>
                  <a:pt x="2765" y="773"/>
                  <a:pt x="2765" y="773"/>
                  <a:pt x="2765" y="773"/>
                </a:cubicBezTo>
                <a:lnTo>
                  <a:pt x="2765" y="756"/>
                </a:lnTo>
                <a:close/>
                <a:moveTo>
                  <a:pt x="2799" y="756"/>
                </a:moveTo>
                <a:cubicBezTo>
                  <a:pt x="2782" y="756"/>
                  <a:pt x="2782" y="756"/>
                  <a:pt x="2782" y="756"/>
                </a:cubicBezTo>
                <a:cubicBezTo>
                  <a:pt x="2782" y="773"/>
                  <a:pt x="2782" y="773"/>
                  <a:pt x="2782" y="773"/>
                </a:cubicBezTo>
                <a:cubicBezTo>
                  <a:pt x="2799" y="773"/>
                  <a:pt x="2799" y="773"/>
                  <a:pt x="2799" y="773"/>
                </a:cubicBezTo>
                <a:lnTo>
                  <a:pt x="2799" y="756"/>
                </a:lnTo>
                <a:close/>
                <a:moveTo>
                  <a:pt x="2473" y="807"/>
                </a:moveTo>
                <a:cubicBezTo>
                  <a:pt x="2490" y="807"/>
                  <a:pt x="2490" y="807"/>
                  <a:pt x="2490" y="807"/>
                </a:cubicBezTo>
                <a:cubicBezTo>
                  <a:pt x="2490" y="790"/>
                  <a:pt x="2490" y="790"/>
                  <a:pt x="2490" y="790"/>
                </a:cubicBezTo>
                <a:cubicBezTo>
                  <a:pt x="2473" y="790"/>
                  <a:pt x="2473" y="790"/>
                  <a:pt x="2473" y="790"/>
                </a:cubicBezTo>
                <a:lnTo>
                  <a:pt x="2473" y="807"/>
                </a:lnTo>
                <a:close/>
                <a:moveTo>
                  <a:pt x="2507" y="807"/>
                </a:moveTo>
                <a:cubicBezTo>
                  <a:pt x="2525" y="807"/>
                  <a:pt x="2525" y="807"/>
                  <a:pt x="2525" y="807"/>
                </a:cubicBezTo>
                <a:cubicBezTo>
                  <a:pt x="2525" y="790"/>
                  <a:pt x="2525" y="790"/>
                  <a:pt x="2525" y="790"/>
                </a:cubicBezTo>
                <a:cubicBezTo>
                  <a:pt x="2507" y="790"/>
                  <a:pt x="2507" y="790"/>
                  <a:pt x="2507" y="790"/>
                </a:cubicBezTo>
                <a:lnTo>
                  <a:pt x="2507" y="807"/>
                </a:lnTo>
                <a:close/>
                <a:moveTo>
                  <a:pt x="2542" y="807"/>
                </a:moveTo>
                <a:cubicBezTo>
                  <a:pt x="2559" y="807"/>
                  <a:pt x="2559" y="807"/>
                  <a:pt x="2559" y="807"/>
                </a:cubicBezTo>
                <a:cubicBezTo>
                  <a:pt x="2559" y="790"/>
                  <a:pt x="2559" y="790"/>
                  <a:pt x="2559" y="790"/>
                </a:cubicBezTo>
                <a:cubicBezTo>
                  <a:pt x="2542" y="790"/>
                  <a:pt x="2542" y="790"/>
                  <a:pt x="2542" y="790"/>
                </a:cubicBezTo>
                <a:lnTo>
                  <a:pt x="2542" y="807"/>
                </a:lnTo>
                <a:close/>
                <a:moveTo>
                  <a:pt x="2576" y="807"/>
                </a:moveTo>
                <a:cubicBezTo>
                  <a:pt x="2593" y="807"/>
                  <a:pt x="2593" y="807"/>
                  <a:pt x="2593" y="807"/>
                </a:cubicBezTo>
                <a:cubicBezTo>
                  <a:pt x="2593" y="790"/>
                  <a:pt x="2593" y="790"/>
                  <a:pt x="2593" y="790"/>
                </a:cubicBezTo>
                <a:cubicBezTo>
                  <a:pt x="2576" y="790"/>
                  <a:pt x="2576" y="790"/>
                  <a:pt x="2576" y="790"/>
                </a:cubicBezTo>
                <a:lnTo>
                  <a:pt x="2576" y="807"/>
                </a:lnTo>
                <a:close/>
                <a:moveTo>
                  <a:pt x="2610" y="807"/>
                </a:moveTo>
                <a:cubicBezTo>
                  <a:pt x="2628" y="807"/>
                  <a:pt x="2628" y="807"/>
                  <a:pt x="2628" y="807"/>
                </a:cubicBezTo>
                <a:cubicBezTo>
                  <a:pt x="2628" y="790"/>
                  <a:pt x="2628" y="790"/>
                  <a:pt x="2628" y="790"/>
                </a:cubicBezTo>
                <a:cubicBezTo>
                  <a:pt x="2610" y="790"/>
                  <a:pt x="2610" y="790"/>
                  <a:pt x="2610" y="790"/>
                </a:cubicBezTo>
                <a:lnTo>
                  <a:pt x="2610" y="807"/>
                </a:lnTo>
                <a:close/>
                <a:moveTo>
                  <a:pt x="2662" y="790"/>
                </a:moveTo>
                <a:cubicBezTo>
                  <a:pt x="2645" y="790"/>
                  <a:pt x="2645" y="790"/>
                  <a:pt x="2645" y="790"/>
                </a:cubicBezTo>
                <a:cubicBezTo>
                  <a:pt x="2645" y="807"/>
                  <a:pt x="2645" y="807"/>
                  <a:pt x="2645" y="807"/>
                </a:cubicBezTo>
                <a:cubicBezTo>
                  <a:pt x="2662" y="807"/>
                  <a:pt x="2662" y="807"/>
                  <a:pt x="2662" y="807"/>
                </a:cubicBezTo>
                <a:lnTo>
                  <a:pt x="2662" y="790"/>
                </a:lnTo>
                <a:close/>
                <a:moveTo>
                  <a:pt x="2696" y="790"/>
                </a:moveTo>
                <a:cubicBezTo>
                  <a:pt x="2679" y="790"/>
                  <a:pt x="2679" y="790"/>
                  <a:pt x="2679" y="790"/>
                </a:cubicBezTo>
                <a:cubicBezTo>
                  <a:pt x="2679" y="807"/>
                  <a:pt x="2679" y="807"/>
                  <a:pt x="2679" y="807"/>
                </a:cubicBezTo>
                <a:cubicBezTo>
                  <a:pt x="2696" y="807"/>
                  <a:pt x="2696" y="807"/>
                  <a:pt x="2696" y="807"/>
                </a:cubicBezTo>
                <a:lnTo>
                  <a:pt x="2696" y="790"/>
                </a:lnTo>
                <a:close/>
                <a:moveTo>
                  <a:pt x="2731" y="790"/>
                </a:moveTo>
                <a:cubicBezTo>
                  <a:pt x="2713" y="790"/>
                  <a:pt x="2713" y="790"/>
                  <a:pt x="2713" y="790"/>
                </a:cubicBezTo>
                <a:cubicBezTo>
                  <a:pt x="2713" y="807"/>
                  <a:pt x="2713" y="807"/>
                  <a:pt x="2713" y="807"/>
                </a:cubicBezTo>
                <a:cubicBezTo>
                  <a:pt x="2731" y="807"/>
                  <a:pt x="2731" y="807"/>
                  <a:pt x="2731" y="807"/>
                </a:cubicBezTo>
                <a:lnTo>
                  <a:pt x="2731" y="790"/>
                </a:lnTo>
                <a:close/>
                <a:moveTo>
                  <a:pt x="2765" y="790"/>
                </a:moveTo>
                <a:cubicBezTo>
                  <a:pt x="2748" y="790"/>
                  <a:pt x="2748" y="790"/>
                  <a:pt x="2748" y="790"/>
                </a:cubicBezTo>
                <a:cubicBezTo>
                  <a:pt x="2748" y="807"/>
                  <a:pt x="2748" y="807"/>
                  <a:pt x="2748" y="807"/>
                </a:cubicBezTo>
                <a:cubicBezTo>
                  <a:pt x="2765" y="807"/>
                  <a:pt x="2765" y="807"/>
                  <a:pt x="2765" y="807"/>
                </a:cubicBezTo>
                <a:lnTo>
                  <a:pt x="2765" y="790"/>
                </a:lnTo>
                <a:close/>
                <a:moveTo>
                  <a:pt x="2799" y="790"/>
                </a:moveTo>
                <a:cubicBezTo>
                  <a:pt x="2782" y="790"/>
                  <a:pt x="2782" y="790"/>
                  <a:pt x="2782" y="790"/>
                </a:cubicBezTo>
                <a:cubicBezTo>
                  <a:pt x="2782" y="807"/>
                  <a:pt x="2782" y="807"/>
                  <a:pt x="2782" y="807"/>
                </a:cubicBezTo>
                <a:cubicBezTo>
                  <a:pt x="2799" y="807"/>
                  <a:pt x="2799" y="807"/>
                  <a:pt x="2799" y="807"/>
                </a:cubicBezTo>
                <a:lnTo>
                  <a:pt x="2799" y="790"/>
                </a:lnTo>
                <a:close/>
                <a:moveTo>
                  <a:pt x="2473" y="842"/>
                </a:moveTo>
                <a:cubicBezTo>
                  <a:pt x="2490" y="842"/>
                  <a:pt x="2490" y="842"/>
                  <a:pt x="2490" y="842"/>
                </a:cubicBezTo>
                <a:cubicBezTo>
                  <a:pt x="2490" y="825"/>
                  <a:pt x="2490" y="825"/>
                  <a:pt x="2490" y="825"/>
                </a:cubicBezTo>
                <a:cubicBezTo>
                  <a:pt x="2473" y="825"/>
                  <a:pt x="2473" y="825"/>
                  <a:pt x="2473" y="825"/>
                </a:cubicBezTo>
                <a:lnTo>
                  <a:pt x="2473" y="842"/>
                </a:lnTo>
                <a:close/>
                <a:moveTo>
                  <a:pt x="2507" y="842"/>
                </a:moveTo>
                <a:cubicBezTo>
                  <a:pt x="2525" y="842"/>
                  <a:pt x="2525" y="842"/>
                  <a:pt x="2525" y="842"/>
                </a:cubicBezTo>
                <a:cubicBezTo>
                  <a:pt x="2525" y="825"/>
                  <a:pt x="2525" y="825"/>
                  <a:pt x="2525" y="825"/>
                </a:cubicBezTo>
                <a:cubicBezTo>
                  <a:pt x="2507" y="825"/>
                  <a:pt x="2507" y="825"/>
                  <a:pt x="2507" y="825"/>
                </a:cubicBezTo>
                <a:lnTo>
                  <a:pt x="2507" y="842"/>
                </a:lnTo>
                <a:close/>
                <a:moveTo>
                  <a:pt x="2542" y="842"/>
                </a:moveTo>
                <a:cubicBezTo>
                  <a:pt x="2559" y="842"/>
                  <a:pt x="2559" y="842"/>
                  <a:pt x="2559" y="842"/>
                </a:cubicBezTo>
                <a:cubicBezTo>
                  <a:pt x="2559" y="825"/>
                  <a:pt x="2559" y="825"/>
                  <a:pt x="2559" y="825"/>
                </a:cubicBezTo>
                <a:cubicBezTo>
                  <a:pt x="2542" y="825"/>
                  <a:pt x="2542" y="825"/>
                  <a:pt x="2542" y="825"/>
                </a:cubicBezTo>
                <a:lnTo>
                  <a:pt x="2542" y="842"/>
                </a:lnTo>
                <a:close/>
                <a:moveTo>
                  <a:pt x="2576" y="842"/>
                </a:moveTo>
                <a:cubicBezTo>
                  <a:pt x="2593" y="842"/>
                  <a:pt x="2593" y="842"/>
                  <a:pt x="2593" y="842"/>
                </a:cubicBezTo>
                <a:cubicBezTo>
                  <a:pt x="2593" y="825"/>
                  <a:pt x="2593" y="825"/>
                  <a:pt x="2593" y="825"/>
                </a:cubicBezTo>
                <a:cubicBezTo>
                  <a:pt x="2576" y="825"/>
                  <a:pt x="2576" y="825"/>
                  <a:pt x="2576" y="825"/>
                </a:cubicBezTo>
                <a:lnTo>
                  <a:pt x="2576" y="842"/>
                </a:lnTo>
                <a:close/>
                <a:moveTo>
                  <a:pt x="2610" y="842"/>
                </a:moveTo>
                <a:cubicBezTo>
                  <a:pt x="2628" y="842"/>
                  <a:pt x="2628" y="842"/>
                  <a:pt x="2628" y="842"/>
                </a:cubicBezTo>
                <a:cubicBezTo>
                  <a:pt x="2628" y="825"/>
                  <a:pt x="2628" y="825"/>
                  <a:pt x="2628" y="825"/>
                </a:cubicBezTo>
                <a:cubicBezTo>
                  <a:pt x="2610" y="825"/>
                  <a:pt x="2610" y="825"/>
                  <a:pt x="2610" y="825"/>
                </a:cubicBezTo>
                <a:lnTo>
                  <a:pt x="2610" y="842"/>
                </a:lnTo>
                <a:close/>
                <a:moveTo>
                  <a:pt x="2662" y="825"/>
                </a:moveTo>
                <a:cubicBezTo>
                  <a:pt x="2645" y="825"/>
                  <a:pt x="2645" y="825"/>
                  <a:pt x="2645" y="825"/>
                </a:cubicBezTo>
                <a:cubicBezTo>
                  <a:pt x="2645" y="842"/>
                  <a:pt x="2645" y="842"/>
                  <a:pt x="2645" y="842"/>
                </a:cubicBezTo>
                <a:cubicBezTo>
                  <a:pt x="2662" y="842"/>
                  <a:pt x="2662" y="842"/>
                  <a:pt x="2662" y="842"/>
                </a:cubicBezTo>
                <a:lnTo>
                  <a:pt x="2662" y="825"/>
                </a:lnTo>
                <a:close/>
                <a:moveTo>
                  <a:pt x="2696" y="825"/>
                </a:moveTo>
                <a:cubicBezTo>
                  <a:pt x="2679" y="825"/>
                  <a:pt x="2679" y="825"/>
                  <a:pt x="2679" y="825"/>
                </a:cubicBezTo>
                <a:cubicBezTo>
                  <a:pt x="2679" y="842"/>
                  <a:pt x="2679" y="842"/>
                  <a:pt x="2679" y="842"/>
                </a:cubicBezTo>
                <a:cubicBezTo>
                  <a:pt x="2696" y="842"/>
                  <a:pt x="2696" y="842"/>
                  <a:pt x="2696" y="842"/>
                </a:cubicBezTo>
                <a:lnTo>
                  <a:pt x="2696" y="825"/>
                </a:lnTo>
                <a:close/>
                <a:moveTo>
                  <a:pt x="2731" y="825"/>
                </a:moveTo>
                <a:cubicBezTo>
                  <a:pt x="2713" y="825"/>
                  <a:pt x="2713" y="825"/>
                  <a:pt x="2713" y="825"/>
                </a:cubicBezTo>
                <a:cubicBezTo>
                  <a:pt x="2713" y="842"/>
                  <a:pt x="2713" y="842"/>
                  <a:pt x="2713" y="842"/>
                </a:cubicBezTo>
                <a:cubicBezTo>
                  <a:pt x="2731" y="842"/>
                  <a:pt x="2731" y="842"/>
                  <a:pt x="2731" y="842"/>
                </a:cubicBezTo>
                <a:lnTo>
                  <a:pt x="2731" y="825"/>
                </a:lnTo>
                <a:close/>
                <a:moveTo>
                  <a:pt x="2765" y="825"/>
                </a:moveTo>
                <a:cubicBezTo>
                  <a:pt x="2748" y="825"/>
                  <a:pt x="2748" y="825"/>
                  <a:pt x="2748" y="825"/>
                </a:cubicBezTo>
                <a:cubicBezTo>
                  <a:pt x="2748" y="842"/>
                  <a:pt x="2748" y="842"/>
                  <a:pt x="2748" y="842"/>
                </a:cubicBezTo>
                <a:cubicBezTo>
                  <a:pt x="2765" y="842"/>
                  <a:pt x="2765" y="842"/>
                  <a:pt x="2765" y="842"/>
                </a:cubicBezTo>
                <a:lnTo>
                  <a:pt x="2765" y="825"/>
                </a:lnTo>
                <a:close/>
                <a:moveTo>
                  <a:pt x="2799" y="825"/>
                </a:moveTo>
                <a:cubicBezTo>
                  <a:pt x="2782" y="825"/>
                  <a:pt x="2782" y="825"/>
                  <a:pt x="2782" y="825"/>
                </a:cubicBezTo>
                <a:cubicBezTo>
                  <a:pt x="2782" y="842"/>
                  <a:pt x="2782" y="842"/>
                  <a:pt x="2782" y="842"/>
                </a:cubicBezTo>
                <a:cubicBezTo>
                  <a:pt x="2799" y="842"/>
                  <a:pt x="2799" y="842"/>
                  <a:pt x="2799" y="842"/>
                </a:cubicBezTo>
                <a:lnTo>
                  <a:pt x="2799" y="825"/>
                </a:lnTo>
                <a:close/>
                <a:moveTo>
                  <a:pt x="2473" y="876"/>
                </a:moveTo>
                <a:cubicBezTo>
                  <a:pt x="2490" y="876"/>
                  <a:pt x="2490" y="876"/>
                  <a:pt x="2490" y="876"/>
                </a:cubicBezTo>
                <a:cubicBezTo>
                  <a:pt x="2490" y="859"/>
                  <a:pt x="2490" y="859"/>
                  <a:pt x="2490" y="859"/>
                </a:cubicBezTo>
                <a:cubicBezTo>
                  <a:pt x="2473" y="859"/>
                  <a:pt x="2473" y="859"/>
                  <a:pt x="2473" y="859"/>
                </a:cubicBezTo>
                <a:lnTo>
                  <a:pt x="2473" y="876"/>
                </a:lnTo>
                <a:close/>
                <a:moveTo>
                  <a:pt x="2507" y="876"/>
                </a:moveTo>
                <a:cubicBezTo>
                  <a:pt x="2525" y="876"/>
                  <a:pt x="2525" y="876"/>
                  <a:pt x="2525" y="876"/>
                </a:cubicBezTo>
                <a:cubicBezTo>
                  <a:pt x="2525" y="859"/>
                  <a:pt x="2525" y="859"/>
                  <a:pt x="2525" y="859"/>
                </a:cubicBezTo>
                <a:cubicBezTo>
                  <a:pt x="2507" y="859"/>
                  <a:pt x="2507" y="859"/>
                  <a:pt x="2507" y="859"/>
                </a:cubicBezTo>
                <a:lnTo>
                  <a:pt x="2507" y="876"/>
                </a:lnTo>
                <a:close/>
                <a:moveTo>
                  <a:pt x="2542" y="876"/>
                </a:moveTo>
                <a:cubicBezTo>
                  <a:pt x="2559" y="876"/>
                  <a:pt x="2559" y="876"/>
                  <a:pt x="2559" y="876"/>
                </a:cubicBezTo>
                <a:cubicBezTo>
                  <a:pt x="2559" y="859"/>
                  <a:pt x="2559" y="859"/>
                  <a:pt x="2559" y="859"/>
                </a:cubicBezTo>
                <a:cubicBezTo>
                  <a:pt x="2542" y="859"/>
                  <a:pt x="2542" y="859"/>
                  <a:pt x="2542" y="859"/>
                </a:cubicBezTo>
                <a:lnTo>
                  <a:pt x="2542" y="876"/>
                </a:lnTo>
                <a:close/>
                <a:moveTo>
                  <a:pt x="2576" y="876"/>
                </a:moveTo>
                <a:cubicBezTo>
                  <a:pt x="2593" y="876"/>
                  <a:pt x="2593" y="876"/>
                  <a:pt x="2593" y="876"/>
                </a:cubicBezTo>
                <a:cubicBezTo>
                  <a:pt x="2593" y="859"/>
                  <a:pt x="2593" y="859"/>
                  <a:pt x="2593" y="859"/>
                </a:cubicBezTo>
                <a:cubicBezTo>
                  <a:pt x="2576" y="859"/>
                  <a:pt x="2576" y="859"/>
                  <a:pt x="2576" y="859"/>
                </a:cubicBezTo>
                <a:lnTo>
                  <a:pt x="2576" y="876"/>
                </a:lnTo>
                <a:close/>
                <a:moveTo>
                  <a:pt x="2610" y="876"/>
                </a:moveTo>
                <a:cubicBezTo>
                  <a:pt x="2628" y="876"/>
                  <a:pt x="2628" y="876"/>
                  <a:pt x="2628" y="876"/>
                </a:cubicBezTo>
                <a:cubicBezTo>
                  <a:pt x="2628" y="859"/>
                  <a:pt x="2628" y="859"/>
                  <a:pt x="2628" y="859"/>
                </a:cubicBezTo>
                <a:cubicBezTo>
                  <a:pt x="2610" y="859"/>
                  <a:pt x="2610" y="859"/>
                  <a:pt x="2610" y="859"/>
                </a:cubicBezTo>
                <a:lnTo>
                  <a:pt x="2610" y="876"/>
                </a:lnTo>
                <a:close/>
                <a:moveTo>
                  <a:pt x="2662" y="859"/>
                </a:moveTo>
                <a:cubicBezTo>
                  <a:pt x="2645" y="859"/>
                  <a:pt x="2645" y="859"/>
                  <a:pt x="2645" y="859"/>
                </a:cubicBezTo>
                <a:cubicBezTo>
                  <a:pt x="2645" y="876"/>
                  <a:pt x="2645" y="876"/>
                  <a:pt x="2645" y="876"/>
                </a:cubicBezTo>
                <a:cubicBezTo>
                  <a:pt x="2662" y="876"/>
                  <a:pt x="2662" y="876"/>
                  <a:pt x="2662" y="876"/>
                </a:cubicBezTo>
                <a:lnTo>
                  <a:pt x="2662" y="859"/>
                </a:lnTo>
                <a:close/>
                <a:moveTo>
                  <a:pt x="2696" y="859"/>
                </a:moveTo>
                <a:cubicBezTo>
                  <a:pt x="2679" y="859"/>
                  <a:pt x="2679" y="859"/>
                  <a:pt x="2679" y="859"/>
                </a:cubicBezTo>
                <a:cubicBezTo>
                  <a:pt x="2679" y="876"/>
                  <a:pt x="2679" y="876"/>
                  <a:pt x="2679" y="876"/>
                </a:cubicBezTo>
                <a:cubicBezTo>
                  <a:pt x="2696" y="876"/>
                  <a:pt x="2696" y="876"/>
                  <a:pt x="2696" y="876"/>
                </a:cubicBezTo>
                <a:lnTo>
                  <a:pt x="2696" y="859"/>
                </a:lnTo>
                <a:close/>
                <a:moveTo>
                  <a:pt x="2731" y="859"/>
                </a:moveTo>
                <a:cubicBezTo>
                  <a:pt x="2713" y="859"/>
                  <a:pt x="2713" y="859"/>
                  <a:pt x="2713" y="859"/>
                </a:cubicBezTo>
                <a:cubicBezTo>
                  <a:pt x="2713" y="876"/>
                  <a:pt x="2713" y="876"/>
                  <a:pt x="2713" y="876"/>
                </a:cubicBezTo>
                <a:cubicBezTo>
                  <a:pt x="2731" y="876"/>
                  <a:pt x="2731" y="876"/>
                  <a:pt x="2731" y="876"/>
                </a:cubicBezTo>
                <a:lnTo>
                  <a:pt x="2731" y="859"/>
                </a:lnTo>
                <a:close/>
                <a:moveTo>
                  <a:pt x="2765" y="859"/>
                </a:moveTo>
                <a:cubicBezTo>
                  <a:pt x="2748" y="859"/>
                  <a:pt x="2748" y="859"/>
                  <a:pt x="2748" y="859"/>
                </a:cubicBezTo>
                <a:cubicBezTo>
                  <a:pt x="2748" y="876"/>
                  <a:pt x="2748" y="876"/>
                  <a:pt x="2748" y="876"/>
                </a:cubicBezTo>
                <a:cubicBezTo>
                  <a:pt x="2765" y="876"/>
                  <a:pt x="2765" y="876"/>
                  <a:pt x="2765" y="876"/>
                </a:cubicBezTo>
                <a:lnTo>
                  <a:pt x="2765" y="859"/>
                </a:lnTo>
                <a:close/>
                <a:moveTo>
                  <a:pt x="2799" y="859"/>
                </a:moveTo>
                <a:cubicBezTo>
                  <a:pt x="2782" y="859"/>
                  <a:pt x="2782" y="859"/>
                  <a:pt x="2782" y="859"/>
                </a:cubicBezTo>
                <a:cubicBezTo>
                  <a:pt x="2782" y="876"/>
                  <a:pt x="2782" y="876"/>
                  <a:pt x="2782" y="876"/>
                </a:cubicBezTo>
                <a:cubicBezTo>
                  <a:pt x="2799" y="876"/>
                  <a:pt x="2799" y="876"/>
                  <a:pt x="2799" y="876"/>
                </a:cubicBezTo>
                <a:lnTo>
                  <a:pt x="2799" y="859"/>
                </a:lnTo>
                <a:close/>
                <a:moveTo>
                  <a:pt x="2404" y="395"/>
                </a:moveTo>
                <a:cubicBezTo>
                  <a:pt x="2422" y="395"/>
                  <a:pt x="2422" y="395"/>
                  <a:pt x="2422" y="395"/>
                </a:cubicBezTo>
                <a:cubicBezTo>
                  <a:pt x="2422" y="378"/>
                  <a:pt x="2422" y="378"/>
                  <a:pt x="2422" y="378"/>
                </a:cubicBezTo>
                <a:cubicBezTo>
                  <a:pt x="2404" y="378"/>
                  <a:pt x="2404" y="378"/>
                  <a:pt x="2404" y="378"/>
                </a:cubicBezTo>
                <a:lnTo>
                  <a:pt x="2404" y="395"/>
                </a:lnTo>
                <a:close/>
                <a:moveTo>
                  <a:pt x="2456" y="378"/>
                </a:moveTo>
                <a:cubicBezTo>
                  <a:pt x="2439" y="378"/>
                  <a:pt x="2439" y="378"/>
                  <a:pt x="2439" y="378"/>
                </a:cubicBezTo>
                <a:cubicBezTo>
                  <a:pt x="2439" y="395"/>
                  <a:pt x="2439" y="395"/>
                  <a:pt x="2439" y="395"/>
                </a:cubicBezTo>
                <a:cubicBezTo>
                  <a:pt x="2456" y="395"/>
                  <a:pt x="2456" y="395"/>
                  <a:pt x="2456" y="395"/>
                </a:cubicBezTo>
                <a:lnTo>
                  <a:pt x="2456" y="378"/>
                </a:lnTo>
                <a:close/>
                <a:moveTo>
                  <a:pt x="2387" y="412"/>
                </a:moveTo>
                <a:cubicBezTo>
                  <a:pt x="2370" y="412"/>
                  <a:pt x="2370" y="412"/>
                  <a:pt x="2370" y="412"/>
                </a:cubicBezTo>
                <a:cubicBezTo>
                  <a:pt x="2370" y="430"/>
                  <a:pt x="2370" y="430"/>
                  <a:pt x="2370" y="430"/>
                </a:cubicBezTo>
                <a:cubicBezTo>
                  <a:pt x="2387" y="430"/>
                  <a:pt x="2387" y="430"/>
                  <a:pt x="2387" y="430"/>
                </a:cubicBezTo>
                <a:lnTo>
                  <a:pt x="2387" y="412"/>
                </a:lnTo>
                <a:close/>
                <a:moveTo>
                  <a:pt x="2404" y="430"/>
                </a:moveTo>
                <a:cubicBezTo>
                  <a:pt x="2422" y="430"/>
                  <a:pt x="2422" y="430"/>
                  <a:pt x="2422" y="430"/>
                </a:cubicBezTo>
                <a:cubicBezTo>
                  <a:pt x="2422" y="412"/>
                  <a:pt x="2422" y="412"/>
                  <a:pt x="2422" y="412"/>
                </a:cubicBezTo>
                <a:cubicBezTo>
                  <a:pt x="2404" y="412"/>
                  <a:pt x="2404" y="412"/>
                  <a:pt x="2404" y="412"/>
                </a:cubicBezTo>
                <a:lnTo>
                  <a:pt x="2404" y="430"/>
                </a:lnTo>
                <a:close/>
                <a:moveTo>
                  <a:pt x="2439" y="430"/>
                </a:moveTo>
                <a:cubicBezTo>
                  <a:pt x="2456" y="430"/>
                  <a:pt x="2456" y="430"/>
                  <a:pt x="2456" y="430"/>
                </a:cubicBezTo>
                <a:cubicBezTo>
                  <a:pt x="2456" y="412"/>
                  <a:pt x="2456" y="412"/>
                  <a:pt x="2456" y="412"/>
                </a:cubicBezTo>
                <a:cubicBezTo>
                  <a:pt x="2439" y="412"/>
                  <a:pt x="2439" y="412"/>
                  <a:pt x="2439" y="412"/>
                </a:cubicBezTo>
                <a:lnTo>
                  <a:pt x="2439" y="430"/>
                </a:lnTo>
                <a:close/>
                <a:moveTo>
                  <a:pt x="2336" y="464"/>
                </a:moveTo>
                <a:cubicBezTo>
                  <a:pt x="2353" y="464"/>
                  <a:pt x="2353" y="464"/>
                  <a:pt x="2353" y="464"/>
                </a:cubicBezTo>
                <a:cubicBezTo>
                  <a:pt x="2353" y="447"/>
                  <a:pt x="2353" y="447"/>
                  <a:pt x="2353" y="447"/>
                </a:cubicBezTo>
                <a:cubicBezTo>
                  <a:pt x="2336" y="447"/>
                  <a:pt x="2336" y="447"/>
                  <a:pt x="2336" y="447"/>
                </a:cubicBezTo>
                <a:lnTo>
                  <a:pt x="2336" y="464"/>
                </a:lnTo>
                <a:close/>
                <a:moveTo>
                  <a:pt x="2387" y="447"/>
                </a:moveTo>
                <a:cubicBezTo>
                  <a:pt x="2370" y="447"/>
                  <a:pt x="2370" y="447"/>
                  <a:pt x="2370" y="447"/>
                </a:cubicBezTo>
                <a:cubicBezTo>
                  <a:pt x="2370" y="464"/>
                  <a:pt x="2370" y="464"/>
                  <a:pt x="2370" y="464"/>
                </a:cubicBezTo>
                <a:cubicBezTo>
                  <a:pt x="2387" y="464"/>
                  <a:pt x="2387" y="464"/>
                  <a:pt x="2387" y="464"/>
                </a:cubicBezTo>
                <a:lnTo>
                  <a:pt x="2387" y="447"/>
                </a:lnTo>
                <a:close/>
                <a:moveTo>
                  <a:pt x="2404" y="464"/>
                </a:moveTo>
                <a:cubicBezTo>
                  <a:pt x="2422" y="464"/>
                  <a:pt x="2422" y="464"/>
                  <a:pt x="2422" y="464"/>
                </a:cubicBezTo>
                <a:cubicBezTo>
                  <a:pt x="2422" y="447"/>
                  <a:pt x="2422" y="447"/>
                  <a:pt x="2422" y="447"/>
                </a:cubicBezTo>
                <a:cubicBezTo>
                  <a:pt x="2404" y="447"/>
                  <a:pt x="2404" y="447"/>
                  <a:pt x="2404" y="447"/>
                </a:cubicBezTo>
                <a:lnTo>
                  <a:pt x="2404" y="464"/>
                </a:lnTo>
                <a:close/>
                <a:moveTo>
                  <a:pt x="2336" y="498"/>
                </a:moveTo>
                <a:cubicBezTo>
                  <a:pt x="2353" y="498"/>
                  <a:pt x="2353" y="498"/>
                  <a:pt x="2353" y="498"/>
                </a:cubicBezTo>
                <a:cubicBezTo>
                  <a:pt x="2353" y="481"/>
                  <a:pt x="2353" y="481"/>
                  <a:pt x="2353" y="481"/>
                </a:cubicBezTo>
                <a:cubicBezTo>
                  <a:pt x="2336" y="481"/>
                  <a:pt x="2336" y="481"/>
                  <a:pt x="2336" y="481"/>
                </a:cubicBezTo>
                <a:lnTo>
                  <a:pt x="2336" y="498"/>
                </a:lnTo>
                <a:close/>
                <a:moveTo>
                  <a:pt x="2387" y="481"/>
                </a:moveTo>
                <a:cubicBezTo>
                  <a:pt x="2370" y="481"/>
                  <a:pt x="2370" y="481"/>
                  <a:pt x="2370" y="481"/>
                </a:cubicBezTo>
                <a:cubicBezTo>
                  <a:pt x="2370" y="498"/>
                  <a:pt x="2370" y="498"/>
                  <a:pt x="2370" y="498"/>
                </a:cubicBezTo>
                <a:cubicBezTo>
                  <a:pt x="2387" y="498"/>
                  <a:pt x="2387" y="498"/>
                  <a:pt x="2387" y="498"/>
                </a:cubicBezTo>
                <a:lnTo>
                  <a:pt x="2387" y="481"/>
                </a:lnTo>
                <a:close/>
                <a:moveTo>
                  <a:pt x="2404" y="498"/>
                </a:moveTo>
                <a:cubicBezTo>
                  <a:pt x="2422" y="498"/>
                  <a:pt x="2422" y="498"/>
                  <a:pt x="2422" y="498"/>
                </a:cubicBezTo>
                <a:cubicBezTo>
                  <a:pt x="2422" y="481"/>
                  <a:pt x="2422" y="481"/>
                  <a:pt x="2422" y="481"/>
                </a:cubicBezTo>
                <a:cubicBezTo>
                  <a:pt x="2404" y="481"/>
                  <a:pt x="2404" y="481"/>
                  <a:pt x="2404" y="481"/>
                </a:cubicBezTo>
                <a:lnTo>
                  <a:pt x="2404" y="498"/>
                </a:lnTo>
                <a:close/>
                <a:moveTo>
                  <a:pt x="2284" y="515"/>
                </a:moveTo>
                <a:cubicBezTo>
                  <a:pt x="2267" y="515"/>
                  <a:pt x="2267" y="515"/>
                  <a:pt x="2267" y="515"/>
                </a:cubicBezTo>
                <a:cubicBezTo>
                  <a:pt x="2267" y="533"/>
                  <a:pt x="2267" y="533"/>
                  <a:pt x="2267" y="533"/>
                </a:cubicBezTo>
                <a:cubicBezTo>
                  <a:pt x="2284" y="533"/>
                  <a:pt x="2284" y="533"/>
                  <a:pt x="2284" y="533"/>
                </a:cubicBezTo>
                <a:lnTo>
                  <a:pt x="2284" y="515"/>
                </a:lnTo>
                <a:close/>
                <a:moveTo>
                  <a:pt x="2318" y="515"/>
                </a:moveTo>
                <a:cubicBezTo>
                  <a:pt x="2301" y="515"/>
                  <a:pt x="2301" y="515"/>
                  <a:pt x="2301" y="515"/>
                </a:cubicBezTo>
                <a:cubicBezTo>
                  <a:pt x="2301" y="533"/>
                  <a:pt x="2301" y="533"/>
                  <a:pt x="2301" y="533"/>
                </a:cubicBezTo>
                <a:cubicBezTo>
                  <a:pt x="2318" y="533"/>
                  <a:pt x="2318" y="533"/>
                  <a:pt x="2318" y="533"/>
                </a:cubicBezTo>
                <a:lnTo>
                  <a:pt x="2318" y="515"/>
                </a:lnTo>
                <a:close/>
                <a:moveTo>
                  <a:pt x="2336" y="533"/>
                </a:moveTo>
                <a:cubicBezTo>
                  <a:pt x="2353" y="533"/>
                  <a:pt x="2353" y="533"/>
                  <a:pt x="2353" y="533"/>
                </a:cubicBezTo>
                <a:cubicBezTo>
                  <a:pt x="2353" y="515"/>
                  <a:pt x="2353" y="515"/>
                  <a:pt x="2353" y="515"/>
                </a:cubicBezTo>
                <a:cubicBezTo>
                  <a:pt x="2336" y="515"/>
                  <a:pt x="2336" y="515"/>
                  <a:pt x="2336" y="515"/>
                </a:cubicBezTo>
                <a:lnTo>
                  <a:pt x="2336" y="533"/>
                </a:lnTo>
                <a:close/>
                <a:moveTo>
                  <a:pt x="2370" y="533"/>
                </a:moveTo>
                <a:cubicBezTo>
                  <a:pt x="2387" y="533"/>
                  <a:pt x="2387" y="533"/>
                  <a:pt x="2387" y="533"/>
                </a:cubicBezTo>
                <a:cubicBezTo>
                  <a:pt x="2387" y="515"/>
                  <a:pt x="2387" y="515"/>
                  <a:pt x="2387" y="515"/>
                </a:cubicBezTo>
                <a:cubicBezTo>
                  <a:pt x="2370" y="515"/>
                  <a:pt x="2370" y="515"/>
                  <a:pt x="2370" y="515"/>
                </a:cubicBezTo>
                <a:lnTo>
                  <a:pt x="2370" y="533"/>
                </a:lnTo>
                <a:close/>
                <a:moveTo>
                  <a:pt x="2250" y="550"/>
                </a:moveTo>
                <a:cubicBezTo>
                  <a:pt x="2233" y="550"/>
                  <a:pt x="2233" y="550"/>
                  <a:pt x="2233" y="550"/>
                </a:cubicBezTo>
                <a:cubicBezTo>
                  <a:pt x="2233" y="567"/>
                  <a:pt x="2233" y="567"/>
                  <a:pt x="2233" y="567"/>
                </a:cubicBezTo>
                <a:cubicBezTo>
                  <a:pt x="2250" y="567"/>
                  <a:pt x="2250" y="567"/>
                  <a:pt x="2250" y="567"/>
                </a:cubicBezTo>
                <a:lnTo>
                  <a:pt x="2250" y="550"/>
                </a:lnTo>
                <a:close/>
                <a:moveTo>
                  <a:pt x="2284" y="550"/>
                </a:moveTo>
                <a:cubicBezTo>
                  <a:pt x="2267" y="550"/>
                  <a:pt x="2267" y="550"/>
                  <a:pt x="2267" y="550"/>
                </a:cubicBezTo>
                <a:cubicBezTo>
                  <a:pt x="2267" y="567"/>
                  <a:pt x="2267" y="567"/>
                  <a:pt x="2267" y="567"/>
                </a:cubicBezTo>
                <a:cubicBezTo>
                  <a:pt x="2284" y="567"/>
                  <a:pt x="2284" y="567"/>
                  <a:pt x="2284" y="567"/>
                </a:cubicBezTo>
                <a:lnTo>
                  <a:pt x="2284" y="550"/>
                </a:lnTo>
                <a:close/>
                <a:moveTo>
                  <a:pt x="2301" y="567"/>
                </a:moveTo>
                <a:cubicBezTo>
                  <a:pt x="2318" y="567"/>
                  <a:pt x="2318" y="567"/>
                  <a:pt x="2318" y="567"/>
                </a:cubicBezTo>
                <a:cubicBezTo>
                  <a:pt x="2318" y="550"/>
                  <a:pt x="2318" y="550"/>
                  <a:pt x="2318" y="550"/>
                </a:cubicBezTo>
                <a:cubicBezTo>
                  <a:pt x="2301" y="550"/>
                  <a:pt x="2301" y="550"/>
                  <a:pt x="2301" y="550"/>
                </a:cubicBezTo>
                <a:lnTo>
                  <a:pt x="2301" y="567"/>
                </a:lnTo>
                <a:close/>
                <a:moveTo>
                  <a:pt x="2336" y="567"/>
                </a:moveTo>
                <a:cubicBezTo>
                  <a:pt x="2353" y="567"/>
                  <a:pt x="2353" y="567"/>
                  <a:pt x="2353" y="567"/>
                </a:cubicBezTo>
                <a:cubicBezTo>
                  <a:pt x="2353" y="550"/>
                  <a:pt x="2353" y="550"/>
                  <a:pt x="2353" y="550"/>
                </a:cubicBezTo>
                <a:cubicBezTo>
                  <a:pt x="2336" y="550"/>
                  <a:pt x="2336" y="550"/>
                  <a:pt x="2336" y="550"/>
                </a:cubicBezTo>
                <a:lnTo>
                  <a:pt x="2336" y="567"/>
                </a:lnTo>
                <a:close/>
                <a:moveTo>
                  <a:pt x="2336" y="601"/>
                </a:moveTo>
                <a:cubicBezTo>
                  <a:pt x="2353" y="601"/>
                  <a:pt x="2353" y="601"/>
                  <a:pt x="2353" y="601"/>
                </a:cubicBezTo>
                <a:cubicBezTo>
                  <a:pt x="2353" y="584"/>
                  <a:pt x="2353" y="584"/>
                  <a:pt x="2353" y="584"/>
                </a:cubicBezTo>
                <a:cubicBezTo>
                  <a:pt x="2336" y="584"/>
                  <a:pt x="2336" y="584"/>
                  <a:pt x="2336" y="584"/>
                </a:cubicBezTo>
                <a:lnTo>
                  <a:pt x="2336" y="601"/>
                </a:lnTo>
                <a:close/>
                <a:moveTo>
                  <a:pt x="2336" y="636"/>
                </a:moveTo>
                <a:cubicBezTo>
                  <a:pt x="2353" y="636"/>
                  <a:pt x="2353" y="636"/>
                  <a:pt x="2353" y="636"/>
                </a:cubicBezTo>
                <a:cubicBezTo>
                  <a:pt x="2353" y="619"/>
                  <a:pt x="2353" y="619"/>
                  <a:pt x="2353" y="619"/>
                </a:cubicBezTo>
                <a:cubicBezTo>
                  <a:pt x="2336" y="619"/>
                  <a:pt x="2336" y="619"/>
                  <a:pt x="2336" y="619"/>
                </a:cubicBezTo>
                <a:lnTo>
                  <a:pt x="2336" y="636"/>
                </a:lnTo>
                <a:close/>
                <a:moveTo>
                  <a:pt x="2439" y="670"/>
                </a:moveTo>
                <a:cubicBezTo>
                  <a:pt x="2456" y="670"/>
                  <a:pt x="2456" y="670"/>
                  <a:pt x="2456" y="670"/>
                </a:cubicBezTo>
                <a:cubicBezTo>
                  <a:pt x="2456" y="653"/>
                  <a:pt x="2456" y="653"/>
                  <a:pt x="2456" y="653"/>
                </a:cubicBezTo>
                <a:cubicBezTo>
                  <a:pt x="2439" y="653"/>
                  <a:pt x="2439" y="653"/>
                  <a:pt x="2439" y="653"/>
                </a:cubicBezTo>
                <a:lnTo>
                  <a:pt x="2439" y="670"/>
                </a:lnTo>
                <a:close/>
                <a:moveTo>
                  <a:pt x="2318" y="687"/>
                </a:moveTo>
                <a:cubicBezTo>
                  <a:pt x="2301" y="687"/>
                  <a:pt x="2301" y="687"/>
                  <a:pt x="2301" y="687"/>
                </a:cubicBezTo>
                <a:cubicBezTo>
                  <a:pt x="2301" y="704"/>
                  <a:pt x="2301" y="704"/>
                  <a:pt x="2301" y="704"/>
                </a:cubicBezTo>
                <a:cubicBezTo>
                  <a:pt x="2318" y="704"/>
                  <a:pt x="2318" y="704"/>
                  <a:pt x="2318" y="704"/>
                </a:cubicBezTo>
                <a:lnTo>
                  <a:pt x="2318" y="687"/>
                </a:lnTo>
                <a:close/>
                <a:moveTo>
                  <a:pt x="2336" y="704"/>
                </a:moveTo>
                <a:cubicBezTo>
                  <a:pt x="2353" y="704"/>
                  <a:pt x="2353" y="704"/>
                  <a:pt x="2353" y="704"/>
                </a:cubicBezTo>
                <a:cubicBezTo>
                  <a:pt x="2353" y="687"/>
                  <a:pt x="2353" y="687"/>
                  <a:pt x="2353" y="687"/>
                </a:cubicBezTo>
                <a:cubicBezTo>
                  <a:pt x="2336" y="687"/>
                  <a:pt x="2336" y="687"/>
                  <a:pt x="2336" y="687"/>
                </a:cubicBezTo>
                <a:lnTo>
                  <a:pt x="2336" y="704"/>
                </a:lnTo>
                <a:close/>
                <a:moveTo>
                  <a:pt x="2370" y="704"/>
                </a:moveTo>
                <a:cubicBezTo>
                  <a:pt x="2387" y="704"/>
                  <a:pt x="2387" y="704"/>
                  <a:pt x="2387" y="704"/>
                </a:cubicBezTo>
                <a:cubicBezTo>
                  <a:pt x="2387" y="687"/>
                  <a:pt x="2387" y="687"/>
                  <a:pt x="2387" y="687"/>
                </a:cubicBezTo>
                <a:cubicBezTo>
                  <a:pt x="2370" y="687"/>
                  <a:pt x="2370" y="687"/>
                  <a:pt x="2370" y="687"/>
                </a:cubicBezTo>
                <a:lnTo>
                  <a:pt x="2370" y="704"/>
                </a:lnTo>
                <a:close/>
                <a:moveTo>
                  <a:pt x="2404" y="704"/>
                </a:moveTo>
                <a:cubicBezTo>
                  <a:pt x="2422" y="704"/>
                  <a:pt x="2422" y="704"/>
                  <a:pt x="2422" y="704"/>
                </a:cubicBezTo>
                <a:cubicBezTo>
                  <a:pt x="2422" y="687"/>
                  <a:pt x="2422" y="687"/>
                  <a:pt x="2422" y="687"/>
                </a:cubicBezTo>
                <a:cubicBezTo>
                  <a:pt x="2404" y="687"/>
                  <a:pt x="2404" y="687"/>
                  <a:pt x="2404" y="687"/>
                </a:cubicBezTo>
                <a:lnTo>
                  <a:pt x="2404" y="704"/>
                </a:lnTo>
                <a:close/>
                <a:moveTo>
                  <a:pt x="2439" y="704"/>
                </a:moveTo>
                <a:cubicBezTo>
                  <a:pt x="2456" y="704"/>
                  <a:pt x="2456" y="704"/>
                  <a:pt x="2456" y="704"/>
                </a:cubicBezTo>
                <a:cubicBezTo>
                  <a:pt x="2456" y="687"/>
                  <a:pt x="2456" y="687"/>
                  <a:pt x="2456" y="687"/>
                </a:cubicBezTo>
                <a:cubicBezTo>
                  <a:pt x="2439" y="687"/>
                  <a:pt x="2439" y="687"/>
                  <a:pt x="2439" y="687"/>
                </a:cubicBezTo>
                <a:lnTo>
                  <a:pt x="2439" y="704"/>
                </a:lnTo>
                <a:close/>
                <a:moveTo>
                  <a:pt x="2233" y="739"/>
                </a:moveTo>
                <a:cubicBezTo>
                  <a:pt x="2250" y="739"/>
                  <a:pt x="2250" y="739"/>
                  <a:pt x="2250" y="739"/>
                </a:cubicBezTo>
                <a:cubicBezTo>
                  <a:pt x="2250" y="722"/>
                  <a:pt x="2250" y="722"/>
                  <a:pt x="2250" y="722"/>
                </a:cubicBezTo>
                <a:cubicBezTo>
                  <a:pt x="2233" y="722"/>
                  <a:pt x="2233" y="722"/>
                  <a:pt x="2233" y="722"/>
                </a:cubicBezTo>
                <a:lnTo>
                  <a:pt x="2233" y="739"/>
                </a:lnTo>
                <a:close/>
                <a:moveTo>
                  <a:pt x="2267" y="739"/>
                </a:moveTo>
                <a:cubicBezTo>
                  <a:pt x="2284" y="739"/>
                  <a:pt x="2284" y="739"/>
                  <a:pt x="2284" y="739"/>
                </a:cubicBezTo>
                <a:cubicBezTo>
                  <a:pt x="2284" y="722"/>
                  <a:pt x="2284" y="722"/>
                  <a:pt x="2284" y="722"/>
                </a:cubicBezTo>
                <a:cubicBezTo>
                  <a:pt x="2267" y="722"/>
                  <a:pt x="2267" y="722"/>
                  <a:pt x="2267" y="722"/>
                </a:cubicBezTo>
                <a:lnTo>
                  <a:pt x="2267" y="739"/>
                </a:lnTo>
                <a:close/>
                <a:moveTo>
                  <a:pt x="2318" y="722"/>
                </a:moveTo>
                <a:cubicBezTo>
                  <a:pt x="2301" y="722"/>
                  <a:pt x="2301" y="722"/>
                  <a:pt x="2301" y="722"/>
                </a:cubicBezTo>
                <a:cubicBezTo>
                  <a:pt x="2301" y="739"/>
                  <a:pt x="2301" y="739"/>
                  <a:pt x="2301" y="739"/>
                </a:cubicBezTo>
                <a:cubicBezTo>
                  <a:pt x="2318" y="739"/>
                  <a:pt x="2318" y="739"/>
                  <a:pt x="2318" y="739"/>
                </a:cubicBezTo>
                <a:lnTo>
                  <a:pt x="2318" y="722"/>
                </a:lnTo>
                <a:close/>
                <a:moveTo>
                  <a:pt x="2336" y="739"/>
                </a:moveTo>
                <a:cubicBezTo>
                  <a:pt x="2353" y="739"/>
                  <a:pt x="2353" y="739"/>
                  <a:pt x="2353" y="739"/>
                </a:cubicBezTo>
                <a:cubicBezTo>
                  <a:pt x="2353" y="722"/>
                  <a:pt x="2353" y="722"/>
                  <a:pt x="2353" y="722"/>
                </a:cubicBezTo>
                <a:cubicBezTo>
                  <a:pt x="2336" y="722"/>
                  <a:pt x="2336" y="722"/>
                  <a:pt x="2336" y="722"/>
                </a:cubicBezTo>
                <a:lnTo>
                  <a:pt x="2336" y="739"/>
                </a:lnTo>
                <a:close/>
                <a:moveTo>
                  <a:pt x="2370" y="739"/>
                </a:moveTo>
                <a:cubicBezTo>
                  <a:pt x="2387" y="739"/>
                  <a:pt x="2387" y="739"/>
                  <a:pt x="2387" y="739"/>
                </a:cubicBezTo>
                <a:cubicBezTo>
                  <a:pt x="2387" y="722"/>
                  <a:pt x="2387" y="722"/>
                  <a:pt x="2387" y="722"/>
                </a:cubicBezTo>
                <a:cubicBezTo>
                  <a:pt x="2370" y="722"/>
                  <a:pt x="2370" y="722"/>
                  <a:pt x="2370" y="722"/>
                </a:cubicBezTo>
                <a:lnTo>
                  <a:pt x="2370" y="739"/>
                </a:lnTo>
                <a:close/>
                <a:moveTo>
                  <a:pt x="2404" y="739"/>
                </a:moveTo>
                <a:cubicBezTo>
                  <a:pt x="2422" y="739"/>
                  <a:pt x="2422" y="739"/>
                  <a:pt x="2422" y="739"/>
                </a:cubicBezTo>
                <a:cubicBezTo>
                  <a:pt x="2422" y="722"/>
                  <a:pt x="2422" y="722"/>
                  <a:pt x="2422" y="722"/>
                </a:cubicBezTo>
                <a:cubicBezTo>
                  <a:pt x="2404" y="722"/>
                  <a:pt x="2404" y="722"/>
                  <a:pt x="2404" y="722"/>
                </a:cubicBezTo>
                <a:lnTo>
                  <a:pt x="2404" y="739"/>
                </a:lnTo>
                <a:close/>
                <a:moveTo>
                  <a:pt x="2439" y="739"/>
                </a:moveTo>
                <a:cubicBezTo>
                  <a:pt x="2456" y="739"/>
                  <a:pt x="2456" y="739"/>
                  <a:pt x="2456" y="739"/>
                </a:cubicBezTo>
                <a:cubicBezTo>
                  <a:pt x="2456" y="722"/>
                  <a:pt x="2456" y="722"/>
                  <a:pt x="2456" y="722"/>
                </a:cubicBezTo>
                <a:cubicBezTo>
                  <a:pt x="2439" y="722"/>
                  <a:pt x="2439" y="722"/>
                  <a:pt x="2439" y="722"/>
                </a:cubicBezTo>
                <a:lnTo>
                  <a:pt x="2439" y="739"/>
                </a:lnTo>
                <a:close/>
                <a:moveTo>
                  <a:pt x="2198" y="773"/>
                </a:moveTo>
                <a:cubicBezTo>
                  <a:pt x="2215" y="773"/>
                  <a:pt x="2215" y="773"/>
                  <a:pt x="2215" y="773"/>
                </a:cubicBezTo>
                <a:cubicBezTo>
                  <a:pt x="2215" y="756"/>
                  <a:pt x="2215" y="756"/>
                  <a:pt x="2215" y="756"/>
                </a:cubicBezTo>
                <a:cubicBezTo>
                  <a:pt x="2198" y="756"/>
                  <a:pt x="2198" y="756"/>
                  <a:pt x="2198" y="756"/>
                </a:cubicBezTo>
                <a:lnTo>
                  <a:pt x="2198" y="773"/>
                </a:lnTo>
                <a:close/>
                <a:moveTo>
                  <a:pt x="2233" y="773"/>
                </a:moveTo>
                <a:cubicBezTo>
                  <a:pt x="2250" y="773"/>
                  <a:pt x="2250" y="773"/>
                  <a:pt x="2250" y="773"/>
                </a:cubicBezTo>
                <a:cubicBezTo>
                  <a:pt x="2250" y="756"/>
                  <a:pt x="2250" y="756"/>
                  <a:pt x="2250" y="756"/>
                </a:cubicBezTo>
                <a:cubicBezTo>
                  <a:pt x="2233" y="756"/>
                  <a:pt x="2233" y="756"/>
                  <a:pt x="2233" y="756"/>
                </a:cubicBezTo>
                <a:lnTo>
                  <a:pt x="2233" y="773"/>
                </a:lnTo>
                <a:close/>
                <a:moveTo>
                  <a:pt x="2267" y="773"/>
                </a:moveTo>
                <a:cubicBezTo>
                  <a:pt x="2284" y="773"/>
                  <a:pt x="2284" y="773"/>
                  <a:pt x="2284" y="773"/>
                </a:cubicBezTo>
                <a:cubicBezTo>
                  <a:pt x="2284" y="756"/>
                  <a:pt x="2284" y="756"/>
                  <a:pt x="2284" y="756"/>
                </a:cubicBezTo>
                <a:cubicBezTo>
                  <a:pt x="2267" y="756"/>
                  <a:pt x="2267" y="756"/>
                  <a:pt x="2267" y="756"/>
                </a:cubicBezTo>
                <a:lnTo>
                  <a:pt x="2267" y="773"/>
                </a:lnTo>
                <a:close/>
                <a:moveTo>
                  <a:pt x="2318" y="756"/>
                </a:moveTo>
                <a:cubicBezTo>
                  <a:pt x="2301" y="756"/>
                  <a:pt x="2301" y="756"/>
                  <a:pt x="2301" y="756"/>
                </a:cubicBezTo>
                <a:cubicBezTo>
                  <a:pt x="2301" y="773"/>
                  <a:pt x="2301" y="773"/>
                  <a:pt x="2301" y="773"/>
                </a:cubicBezTo>
                <a:cubicBezTo>
                  <a:pt x="2318" y="773"/>
                  <a:pt x="2318" y="773"/>
                  <a:pt x="2318" y="773"/>
                </a:cubicBezTo>
                <a:lnTo>
                  <a:pt x="2318" y="756"/>
                </a:lnTo>
                <a:close/>
                <a:moveTo>
                  <a:pt x="2336" y="773"/>
                </a:moveTo>
                <a:cubicBezTo>
                  <a:pt x="2353" y="773"/>
                  <a:pt x="2353" y="773"/>
                  <a:pt x="2353" y="773"/>
                </a:cubicBezTo>
                <a:cubicBezTo>
                  <a:pt x="2353" y="756"/>
                  <a:pt x="2353" y="756"/>
                  <a:pt x="2353" y="756"/>
                </a:cubicBezTo>
                <a:cubicBezTo>
                  <a:pt x="2336" y="756"/>
                  <a:pt x="2336" y="756"/>
                  <a:pt x="2336" y="756"/>
                </a:cubicBezTo>
                <a:lnTo>
                  <a:pt x="2336" y="773"/>
                </a:lnTo>
                <a:close/>
                <a:moveTo>
                  <a:pt x="2370" y="773"/>
                </a:moveTo>
                <a:cubicBezTo>
                  <a:pt x="2387" y="773"/>
                  <a:pt x="2387" y="773"/>
                  <a:pt x="2387" y="773"/>
                </a:cubicBezTo>
                <a:cubicBezTo>
                  <a:pt x="2387" y="756"/>
                  <a:pt x="2387" y="756"/>
                  <a:pt x="2387" y="756"/>
                </a:cubicBezTo>
                <a:cubicBezTo>
                  <a:pt x="2370" y="756"/>
                  <a:pt x="2370" y="756"/>
                  <a:pt x="2370" y="756"/>
                </a:cubicBezTo>
                <a:lnTo>
                  <a:pt x="2370" y="773"/>
                </a:lnTo>
                <a:close/>
                <a:moveTo>
                  <a:pt x="2404" y="773"/>
                </a:moveTo>
                <a:cubicBezTo>
                  <a:pt x="2422" y="773"/>
                  <a:pt x="2422" y="773"/>
                  <a:pt x="2422" y="773"/>
                </a:cubicBezTo>
                <a:cubicBezTo>
                  <a:pt x="2422" y="756"/>
                  <a:pt x="2422" y="756"/>
                  <a:pt x="2422" y="756"/>
                </a:cubicBezTo>
                <a:cubicBezTo>
                  <a:pt x="2404" y="756"/>
                  <a:pt x="2404" y="756"/>
                  <a:pt x="2404" y="756"/>
                </a:cubicBezTo>
                <a:lnTo>
                  <a:pt x="2404" y="773"/>
                </a:lnTo>
                <a:close/>
                <a:moveTo>
                  <a:pt x="2439" y="773"/>
                </a:moveTo>
                <a:cubicBezTo>
                  <a:pt x="2456" y="773"/>
                  <a:pt x="2456" y="773"/>
                  <a:pt x="2456" y="773"/>
                </a:cubicBezTo>
                <a:cubicBezTo>
                  <a:pt x="2456" y="756"/>
                  <a:pt x="2456" y="756"/>
                  <a:pt x="2456" y="756"/>
                </a:cubicBezTo>
                <a:cubicBezTo>
                  <a:pt x="2439" y="756"/>
                  <a:pt x="2439" y="756"/>
                  <a:pt x="2439" y="756"/>
                </a:cubicBezTo>
                <a:lnTo>
                  <a:pt x="2439" y="773"/>
                </a:lnTo>
                <a:close/>
                <a:moveTo>
                  <a:pt x="2164" y="807"/>
                </a:moveTo>
                <a:cubicBezTo>
                  <a:pt x="2181" y="807"/>
                  <a:pt x="2181" y="807"/>
                  <a:pt x="2181" y="807"/>
                </a:cubicBezTo>
                <a:cubicBezTo>
                  <a:pt x="2181" y="790"/>
                  <a:pt x="2181" y="790"/>
                  <a:pt x="2181" y="790"/>
                </a:cubicBezTo>
                <a:cubicBezTo>
                  <a:pt x="2164" y="790"/>
                  <a:pt x="2164" y="790"/>
                  <a:pt x="2164" y="790"/>
                </a:cubicBezTo>
                <a:lnTo>
                  <a:pt x="2164" y="807"/>
                </a:lnTo>
                <a:close/>
                <a:moveTo>
                  <a:pt x="2198" y="807"/>
                </a:moveTo>
                <a:cubicBezTo>
                  <a:pt x="2215" y="807"/>
                  <a:pt x="2215" y="807"/>
                  <a:pt x="2215" y="807"/>
                </a:cubicBezTo>
                <a:cubicBezTo>
                  <a:pt x="2215" y="790"/>
                  <a:pt x="2215" y="790"/>
                  <a:pt x="2215" y="790"/>
                </a:cubicBezTo>
                <a:cubicBezTo>
                  <a:pt x="2198" y="790"/>
                  <a:pt x="2198" y="790"/>
                  <a:pt x="2198" y="790"/>
                </a:cubicBezTo>
                <a:lnTo>
                  <a:pt x="2198" y="807"/>
                </a:lnTo>
                <a:close/>
                <a:moveTo>
                  <a:pt x="2233" y="807"/>
                </a:moveTo>
                <a:cubicBezTo>
                  <a:pt x="2250" y="807"/>
                  <a:pt x="2250" y="807"/>
                  <a:pt x="2250" y="807"/>
                </a:cubicBezTo>
                <a:cubicBezTo>
                  <a:pt x="2250" y="790"/>
                  <a:pt x="2250" y="790"/>
                  <a:pt x="2250" y="790"/>
                </a:cubicBezTo>
                <a:cubicBezTo>
                  <a:pt x="2233" y="790"/>
                  <a:pt x="2233" y="790"/>
                  <a:pt x="2233" y="790"/>
                </a:cubicBezTo>
                <a:lnTo>
                  <a:pt x="2233" y="807"/>
                </a:lnTo>
                <a:close/>
                <a:moveTo>
                  <a:pt x="2267" y="807"/>
                </a:moveTo>
                <a:cubicBezTo>
                  <a:pt x="2284" y="807"/>
                  <a:pt x="2284" y="807"/>
                  <a:pt x="2284" y="807"/>
                </a:cubicBezTo>
                <a:cubicBezTo>
                  <a:pt x="2284" y="790"/>
                  <a:pt x="2284" y="790"/>
                  <a:pt x="2284" y="790"/>
                </a:cubicBezTo>
                <a:cubicBezTo>
                  <a:pt x="2267" y="790"/>
                  <a:pt x="2267" y="790"/>
                  <a:pt x="2267" y="790"/>
                </a:cubicBezTo>
                <a:lnTo>
                  <a:pt x="2267" y="807"/>
                </a:lnTo>
                <a:close/>
                <a:moveTo>
                  <a:pt x="2318" y="790"/>
                </a:moveTo>
                <a:cubicBezTo>
                  <a:pt x="2301" y="790"/>
                  <a:pt x="2301" y="790"/>
                  <a:pt x="2301" y="790"/>
                </a:cubicBezTo>
                <a:cubicBezTo>
                  <a:pt x="2301" y="807"/>
                  <a:pt x="2301" y="807"/>
                  <a:pt x="2301" y="807"/>
                </a:cubicBezTo>
                <a:cubicBezTo>
                  <a:pt x="2318" y="807"/>
                  <a:pt x="2318" y="807"/>
                  <a:pt x="2318" y="807"/>
                </a:cubicBezTo>
                <a:lnTo>
                  <a:pt x="2318" y="790"/>
                </a:lnTo>
                <a:close/>
                <a:moveTo>
                  <a:pt x="2336" y="807"/>
                </a:moveTo>
                <a:cubicBezTo>
                  <a:pt x="2353" y="807"/>
                  <a:pt x="2353" y="807"/>
                  <a:pt x="2353" y="807"/>
                </a:cubicBezTo>
                <a:cubicBezTo>
                  <a:pt x="2353" y="790"/>
                  <a:pt x="2353" y="790"/>
                  <a:pt x="2353" y="790"/>
                </a:cubicBezTo>
                <a:cubicBezTo>
                  <a:pt x="2336" y="790"/>
                  <a:pt x="2336" y="790"/>
                  <a:pt x="2336" y="790"/>
                </a:cubicBezTo>
                <a:lnTo>
                  <a:pt x="2336" y="807"/>
                </a:lnTo>
                <a:close/>
                <a:moveTo>
                  <a:pt x="2370" y="807"/>
                </a:moveTo>
                <a:cubicBezTo>
                  <a:pt x="2387" y="807"/>
                  <a:pt x="2387" y="807"/>
                  <a:pt x="2387" y="807"/>
                </a:cubicBezTo>
                <a:cubicBezTo>
                  <a:pt x="2387" y="790"/>
                  <a:pt x="2387" y="790"/>
                  <a:pt x="2387" y="790"/>
                </a:cubicBezTo>
                <a:cubicBezTo>
                  <a:pt x="2370" y="790"/>
                  <a:pt x="2370" y="790"/>
                  <a:pt x="2370" y="790"/>
                </a:cubicBezTo>
                <a:lnTo>
                  <a:pt x="2370" y="807"/>
                </a:lnTo>
                <a:close/>
                <a:moveTo>
                  <a:pt x="2404" y="807"/>
                </a:moveTo>
                <a:cubicBezTo>
                  <a:pt x="2422" y="807"/>
                  <a:pt x="2422" y="807"/>
                  <a:pt x="2422" y="807"/>
                </a:cubicBezTo>
                <a:cubicBezTo>
                  <a:pt x="2422" y="790"/>
                  <a:pt x="2422" y="790"/>
                  <a:pt x="2422" y="790"/>
                </a:cubicBezTo>
                <a:cubicBezTo>
                  <a:pt x="2404" y="790"/>
                  <a:pt x="2404" y="790"/>
                  <a:pt x="2404" y="790"/>
                </a:cubicBezTo>
                <a:lnTo>
                  <a:pt x="2404" y="807"/>
                </a:lnTo>
                <a:close/>
                <a:moveTo>
                  <a:pt x="2439" y="807"/>
                </a:moveTo>
                <a:cubicBezTo>
                  <a:pt x="2456" y="807"/>
                  <a:pt x="2456" y="807"/>
                  <a:pt x="2456" y="807"/>
                </a:cubicBezTo>
                <a:cubicBezTo>
                  <a:pt x="2456" y="790"/>
                  <a:pt x="2456" y="790"/>
                  <a:pt x="2456" y="790"/>
                </a:cubicBezTo>
                <a:cubicBezTo>
                  <a:pt x="2439" y="790"/>
                  <a:pt x="2439" y="790"/>
                  <a:pt x="2439" y="790"/>
                </a:cubicBezTo>
                <a:lnTo>
                  <a:pt x="2439" y="807"/>
                </a:lnTo>
                <a:close/>
                <a:moveTo>
                  <a:pt x="2164" y="842"/>
                </a:moveTo>
                <a:cubicBezTo>
                  <a:pt x="2181" y="842"/>
                  <a:pt x="2181" y="842"/>
                  <a:pt x="2181" y="842"/>
                </a:cubicBezTo>
                <a:cubicBezTo>
                  <a:pt x="2181" y="825"/>
                  <a:pt x="2181" y="825"/>
                  <a:pt x="2181" y="825"/>
                </a:cubicBezTo>
                <a:cubicBezTo>
                  <a:pt x="2164" y="825"/>
                  <a:pt x="2164" y="825"/>
                  <a:pt x="2164" y="825"/>
                </a:cubicBezTo>
                <a:lnTo>
                  <a:pt x="2164" y="842"/>
                </a:lnTo>
                <a:close/>
                <a:moveTo>
                  <a:pt x="2198" y="842"/>
                </a:moveTo>
                <a:cubicBezTo>
                  <a:pt x="2215" y="842"/>
                  <a:pt x="2215" y="842"/>
                  <a:pt x="2215" y="842"/>
                </a:cubicBezTo>
                <a:cubicBezTo>
                  <a:pt x="2215" y="825"/>
                  <a:pt x="2215" y="825"/>
                  <a:pt x="2215" y="825"/>
                </a:cubicBezTo>
                <a:cubicBezTo>
                  <a:pt x="2198" y="825"/>
                  <a:pt x="2198" y="825"/>
                  <a:pt x="2198" y="825"/>
                </a:cubicBezTo>
                <a:lnTo>
                  <a:pt x="2198" y="842"/>
                </a:lnTo>
                <a:close/>
                <a:moveTo>
                  <a:pt x="2233" y="842"/>
                </a:moveTo>
                <a:cubicBezTo>
                  <a:pt x="2250" y="842"/>
                  <a:pt x="2250" y="842"/>
                  <a:pt x="2250" y="842"/>
                </a:cubicBezTo>
                <a:cubicBezTo>
                  <a:pt x="2250" y="825"/>
                  <a:pt x="2250" y="825"/>
                  <a:pt x="2250" y="825"/>
                </a:cubicBezTo>
                <a:cubicBezTo>
                  <a:pt x="2233" y="825"/>
                  <a:pt x="2233" y="825"/>
                  <a:pt x="2233" y="825"/>
                </a:cubicBezTo>
                <a:lnTo>
                  <a:pt x="2233" y="842"/>
                </a:lnTo>
                <a:close/>
                <a:moveTo>
                  <a:pt x="2267" y="842"/>
                </a:moveTo>
                <a:cubicBezTo>
                  <a:pt x="2284" y="842"/>
                  <a:pt x="2284" y="842"/>
                  <a:pt x="2284" y="842"/>
                </a:cubicBezTo>
                <a:cubicBezTo>
                  <a:pt x="2284" y="825"/>
                  <a:pt x="2284" y="825"/>
                  <a:pt x="2284" y="825"/>
                </a:cubicBezTo>
                <a:cubicBezTo>
                  <a:pt x="2267" y="825"/>
                  <a:pt x="2267" y="825"/>
                  <a:pt x="2267" y="825"/>
                </a:cubicBezTo>
                <a:lnTo>
                  <a:pt x="2267" y="842"/>
                </a:lnTo>
                <a:close/>
                <a:moveTo>
                  <a:pt x="2318" y="825"/>
                </a:moveTo>
                <a:cubicBezTo>
                  <a:pt x="2301" y="825"/>
                  <a:pt x="2301" y="825"/>
                  <a:pt x="2301" y="825"/>
                </a:cubicBezTo>
                <a:cubicBezTo>
                  <a:pt x="2301" y="842"/>
                  <a:pt x="2301" y="842"/>
                  <a:pt x="2301" y="842"/>
                </a:cubicBezTo>
                <a:cubicBezTo>
                  <a:pt x="2318" y="842"/>
                  <a:pt x="2318" y="842"/>
                  <a:pt x="2318" y="842"/>
                </a:cubicBezTo>
                <a:lnTo>
                  <a:pt x="2318" y="825"/>
                </a:lnTo>
                <a:close/>
                <a:moveTo>
                  <a:pt x="2370" y="842"/>
                </a:moveTo>
                <a:cubicBezTo>
                  <a:pt x="2387" y="842"/>
                  <a:pt x="2387" y="842"/>
                  <a:pt x="2387" y="842"/>
                </a:cubicBezTo>
                <a:cubicBezTo>
                  <a:pt x="2387" y="825"/>
                  <a:pt x="2387" y="825"/>
                  <a:pt x="2387" y="825"/>
                </a:cubicBezTo>
                <a:cubicBezTo>
                  <a:pt x="2370" y="825"/>
                  <a:pt x="2370" y="825"/>
                  <a:pt x="2370" y="825"/>
                </a:cubicBezTo>
                <a:lnTo>
                  <a:pt x="2370" y="842"/>
                </a:lnTo>
                <a:close/>
                <a:moveTo>
                  <a:pt x="2404" y="842"/>
                </a:moveTo>
                <a:cubicBezTo>
                  <a:pt x="2422" y="842"/>
                  <a:pt x="2422" y="842"/>
                  <a:pt x="2422" y="842"/>
                </a:cubicBezTo>
                <a:cubicBezTo>
                  <a:pt x="2422" y="825"/>
                  <a:pt x="2422" y="825"/>
                  <a:pt x="2422" y="825"/>
                </a:cubicBezTo>
                <a:cubicBezTo>
                  <a:pt x="2404" y="825"/>
                  <a:pt x="2404" y="825"/>
                  <a:pt x="2404" y="825"/>
                </a:cubicBezTo>
                <a:lnTo>
                  <a:pt x="2404" y="842"/>
                </a:lnTo>
                <a:close/>
                <a:moveTo>
                  <a:pt x="2439" y="842"/>
                </a:moveTo>
                <a:cubicBezTo>
                  <a:pt x="2456" y="842"/>
                  <a:pt x="2456" y="842"/>
                  <a:pt x="2456" y="842"/>
                </a:cubicBezTo>
                <a:cubicBezTo>
                  <a:pt x="2456" y="825"/>
                  <a:pt x="2456" y="825"/>
                  <a:pt x="2456" y="825"/>
                </a:cubicBezTo>
                <a:cubicBezTo>
                  <a:pt x="2439" y="825"/>
                  <a:pt x="2439" y="825"/>
                  <a:pt x="2439" y="825"/>
                </a:cubicBezTo>
                <a:lnTo>
                  <a:pt x="2439" y="842"/>
                </a:lnTo>
                <a:close/>
                <a:moveTo>
                  <a:pt x="2164" y="876"/>
                </a:moveTo>
                <a:cubicBezTo>
                  <a:pt x="2181" y="876"/>
                  <a:pt x="2181" y="876"/>
                  <a:pt x="2181" y="876"/>
                </a:cubicBezTo>
                <a:cubicBezTo>
                  <a:pt x="2181" y="859"/>
                  <a:pt x="2181" y="859"/>
                  <a:pt x="2181" y="859"/>
                </a:cubicBezTo>
                <a:cubicBezTo>
                  <a:pt x="2164" y="859"/>
                  <a:pt x="2164" y="859"/>
                  <a:pt x="2164" y="859"/>
                </a:cubicBezTo>
                <a:lnTo>
                  <a:pt x="2164" y="876"/>
                </a:lnTo>
                <a:close/>
                <a:moveTo>
                  <a:pt x="2404" y="876"/>
                </a:moveTo>
                <a:cubicBezTo>
                  <a:pt x="2422" y="876"/>
                  <a:pt x="2422" y="876"/>
                  <a:pt x="2422" y="876"/>
                </a:cubicBezTo>
                <a:cubicBezTo>
                  <a:pt x="2422" y="859"/>
                  <a:pt x="2422" y="859"/>
                  <a:pt x="2422" y="859"/>
                </a:cubicBezTo>
                <a:cubicBezTo>
                  <a:pt x="2404" y="859"/>
                  <a:pt x="2404" y="859"/>
                  <a:pt x="2404" y="859"/>
                </a:cubicBezTo>
                <a:lnTo>
                  <a:pt x="2404" y="876"/>
                </a:lnTo>
                <a:close/>
                <a:moveTo>
                  <a:pt x="2439" y="876"/>
                </a:moveTo>
                <a:cubicBezTo>
                  <a:pt x="2456" y="876"/>
                  <a:pt x="2456" y="876"/>
                  <a:pt x="2456" y="876"/>
                </a:cubicBezTo>
                <a:cubicBezTo>
                  <a:pt x="2456" y="859"/>
                  <a:pt x="2456" y="859"/>
                  <a:pt x="2456" y="859"/>
                </a:cubicBezTo>
                <a:cubicBezTo>
                  <a:pt x="2439" y="859"/>
                  <a:pt x="2439" y="859"/>
                  <a:pt x="2439" y="859"/>
                </a:cubicBezTo>
                <a:lnTo>
                  <a:pt x="2439" y="876"/>
                </a:lnTo>
                <a:close/>
                <a:moveTo>
                  <a:pt x="2834" y="893"/>
                </a:moveTo>
                <a:cubicBezTo>
                  <a:pt x="2816" y="893"/>
                  <a:pt x="2816" y="893"/>
                  <a:pt x="2816" y="893"/>
                </a:cubicBezTo>
                <a:cubicBezTo>
                  <a:pt x="2816" y="910"/>
                  <a:pt x="2816" y="910"/>
                  <a:pt x="2816" y="910"/>
                </a:cubicBezTo>
                <a:cubicBezTo>
                  <a:pt x="2834" y="910"/>
                  <a:pt x="2834" y="910"/>
                  <a:pt x="2834" y="910"/>
                </a:cubicBezTo>
                <a:lnTo>
                  <a:pt x="2834" y="893"/>
                </a:lnTo>
                <a:close/>
                <a:moveTo>
                  <a:pt x="2868" y="893"/>
                </a:moveTo>
                <a:cubicBezTo>
                  <a:pt x="2851" y="893"/>
                  <a:pt x="2851" y="893"/>
                  <a:pt x="2851" y="893"/>
                </a:cubicBezTo>
                <a:cubicBezTo>
                  <a:pt x="2851" y="910"/>
                  <a:pt x="2851" y="910"/>
                  <a:pt x="2851" y="910"/>
                </a:cubicBezTo>
                <a:cubicBezTo>
                  <a:pt x="2868" y="910"/>
                  <a:pt x="2868" y="910"/>
                  <a:pt x="2868" y="910"/>
                </a:cubicBezTo>
                <a:lnTo>
                  <a:pt x="2868" y="893"/>
                </a:lnTo>
                <a:close/>
                <a:moveTo>
                  <a:pt x="2902" y="893"/>
                </a:moveTo>
                <a:cubicBezTo>
                  <a:pt x="2885" y="893"/>
                  <a:pt x="2885" y="893"/>
                  <a:pt x="2885" y="893"/>
                </a:cubicBezTo>
                <a:cubicBezTo>
                  <a:pt x="2885" y="910"/>
                  <a:pt x="2885" y="910"/>
                  <a:pt x="2885" y="910"/>
                </a:cubicBezTo>
                <a:cubicBezTo>
                  <a:pt x="2902" y="910"/>
                  <a:pt x="2902" y="910"/>
                  <a:pt x="2902" y="910"/>
                </a:cubicBezTo>
                <a:lnTo>
                  <a:pt x="2902" y="893"/>
                </a:lnTo>
                <a:close/>
                <a:moveTo>
                  <a:pt x="2937" y="893"/>
                </a:moveTo>
                <a:cubicBezTo>
                  <a:pt x="2919" y="893"/>
                  <a:pt x="2919" y="893"/>
                  <a:pt x="2919" y="893"/>
                </a:cubicBezTo>
                <a:cubicBezTo>
                  <a:pt x="2919" y="910"/>
                  <a:pt x="2919" y="910"/>
                  <a:pt x="2919" y="910"/>
                </a:cubicBezTo>
                <a:cubicBezTo>
                  <a:pt x="2937" y="910"/>
                  <a:pt x="2937" y="910"/>
                  <a:pt x="2937" y="910"/>
                </a:cubicBezTo>
                <a:lnTo>
                  <a:pt x="2937" y="893"/>
                </a:lnTo>
                <a:close/>
                <a:moveTo>
                  <a:pt x="2954" y="910"/>
                </a:moveTo>
                <a:cubicBezTo>
                  <a:pt x="2971" y="910"/>
                  <a:pt x="2971" y="910"/>
                  <a:pt x="2971" y="910"/>
                </a:cubicBezTo>
                <a:cubicBezTo>
                  <a:pt x="2971" y="893"/>
                  <a:pt x="2971" y="893"/>
                  <a:pt x="2971" y="893"/>
                </a:cubicBezTo>
                <a:cubicBezTo>
                  <a:pt x="2954" y="893"/>
                  <a:pt x="2954" y="893"/>
                  <a:pt x="2954" y="893"/>
                </a:cubicBezTo>
                <a:lnTo>
                  <a:pt x="2954" y="910"/>
                </a:lnTo>
                <a:close/>
                <a:moveTo>
                  <a:pt x="2988" y="910"/>
                </a:moveTo>
                <a:cubicBezTo>
                  <a:pt x="3005" y="910"/>
                  <a:pt x="3005" y="910"/>
                  <a:pt x="3005" y="910"/>
                </a:cubicBezTo>
                <a:cubicBezTo>
                  <a:pt x="3005" y="893"/>
                  <a:pt x="3005" y="893"/>
                  <a:pt x="3005" y="893"/>
                </a:cubicBezTo>
                <a:cubicBezTo>
                  <a:pt x="2988" y="893"/>
                  <a:pt x="2988" y="893"/>
                  <a:pt x="2988" y="893"/>
                </a:cubicBezTo>
                <a:lnTo>
                  <a:pt x="2988" y="910"/>
                </a:lnTo>
                <a:close/>
                <a:moveTo>
                  <a:pt x="3040" y="893"/>
                </a:moveTo>
                <a:cubicBezTo>
                  <a:pt x="3023" y="893"/>
                  <a:pt x="3023" y="893"/>
                  <a:pt x="3023" y="893"/>
                </a:cubicBezTo>
                <a:cubicBezTo>
                  <a:pt x="3023" y="910"/>
                  <a:pt x="3023" y="910"/>
                  <a:pt x="3023" y="910"/>
                </a:cubicBezTo>
                <a:cubicBezTo>
                  <a:pt x="3040" y="910"/>
                  <a:pt x="3040" y="910"/>
                  <a:pt x="3040" y="910"/>
                </a:cubicBezTo>
                <a:lnTo>
                  <a:pt x="3040" y="893"/>
                </a:lnTo>
                <a:close/>
                <a:moveTo>
                  <a:pt x="3074" y="893"/>
                </a:moveTo>
                <a:cubicBezTo>
                  <a:pt x="3057" y="893"/>
                  <a:pt x="3057" y="893"/>
                  <a:pt x="3057" y="893"/>
                </a:cubicBezTo>
                <a:cubicBezTo>
                  <a:pt x="3057" y="910"/>
                  <a:pt x="3057" y="910"/>
                  <a:pt x="3057" y="910"/>
                </a:cubicBezTo>
                <a:cubicBezTo>
                  <a:pt x="3074" y="910"/>
                  <a:pt x="3074" y="910"/>
                  <a:pt x="3074" y="910"/>
                </a:cubicBezTo>
                <a:lnTo>
                  <a:pt x="3074" y="893"/>
                </a:lnTo>
                <a:close/>
                <a:moveTo>
                  <a:pt x="3108" y="893"/>
                </a:moveTo>
                <a:cubicBezTo>
                  <a:pt x="3091" y="893"/>
                  <a:pt x="3091" y="893"/>
                  <a:pt x="3091" y="893"/>
                </a:cubicBezTo>
                <a:cubicBezTo>
                  <a:pt x="3091" y="910"/>
                  <a:pt x="3091" y="910"/>
                  <a:pt x="3091" y="910"/>
                </a:cubicBezTo>
                <a:cubicBezTo>
                  <a:pt x="3108" y="910"/>
                  <a:pt x="3108" y="910"/>
                  <a:pt x="3108" y="910"/>
                </a:cubicBezTo>
                <a:lnTo>
                  <a:pt x="3108" y="893"/>
                </a:lnTo>
                <a:close/>
                <a:moveTo>
                  <a:pt x="3143" y="893"/>
                </a:moveTo>
                <a:cubicBezTo>
                  <a:pt x="3126" y="893"/>
                  <a:pt x="3126" y="893"/>
                  <a:pt x="3126" y="893"/>
                </a:cubicBezTo>
                <a:cubicBezTo>
                  <a:pt x="3126" y="910"/>
                  <a:pt x="3126" y="910"/>
                  <a:pt x="3126" y="910"/>
                </a:cubicBezTo>
                <a:cubicBezTo>
                  <a:pt x="3143" y="910"/>
                  <a:pt x="3143" y="910"/>
                  <a:pt x="3143" y="910"/>
                </a:cubicBezTo>
                <a:lnTo>
                  <a:pt x="3143" y="893"/>
                </a:lnTo>
                <a:close/>
                <a:moveTo>
                  <a:pt x="2834" y="928"/>
                </a:moveTo>
                <a:cubicBezTo>
                  <a:pt x="2816" y="928"/>
                  <a:pt x="2816" y="928"/>
                  <a:pt x="2816" y="928"/>
                </a:cubicBezTo>
                <a:cubicBezTo>
                  <a:pt x="2816" y="945"/>
                  <a:pt x="2816" y="945"/>
                  <a:pt x="2816" y="945"/>
                </a:cubicBezTo>
                <a:cubicBezTo>
                  <a:pt x="2834" y="945"/>
                  <a:pt x="2834" y="945"/>
                  <a:pt x="2834" y="945"/>
                </a:cubicBezTo>
                <a:lnTo>
                  <a:pt x="2834" y="928"/>
                </a:lnTo>
                <a:close/>
                <a:moveTo>
                  <a:pt x="2868" y="928"/>
                </a:moveTo>
                <a:cubicBezTo>
                  <a:pt x="2851" y="928"/>
                  <a:pt x="2851" y="928"/>
                  <a:pt x="2851" y="928"/>
                </a:cubicBezTo>
                <a:cubicBezTo>
                  <a:pt x="2851" y="945"/>
                  <a:pt x="2851" y="945"/>
                  <a:pt x="2851" y="945"/>
                </a:cubicBezTo>
                <a:cubicBezTo>
                  <a:pt x="2868" y="945"/>
                  <a:pt x="2868" y="945"/>
                  <a:pt x="2868" y="945"/>
                </a:cubicBezTo>
                <a:lnTo>
                  <a:pt x="2868" y="928"/>
                </a:lnTo>
                <a:close/>
                <a:moveTo>
                  <a:pt x="2902" y="928"/>
                </a:moveTo>
                <a:cubicBezTo>
                  <a:pt x="2885" y="928"/>
                  <a:pt x="2885" y="928"/>
                  <a:pt x="2885" y="928"/>
                </a:cubicBezTo>
                <a:cubicBezTo>
                  <a:pt x="2885" y="945"/>
                  <a:pt x="2885" y="945"/>
                  <a:pt x="2885" y="945"/>
                </a:cubicBezTo>
                <a:cubicBezTo>
                  <a:pt x="2902" y="945"/>
                  <a:pt x="2902" y="945"/>
                  <a:pt x="2902" y="945"/>
                </a:cubicBezTo>
                <a:lnTo>
                  <a:pt x="2902" y="928"/>
                </a:lnTo>
                <a:close/>
                <a:moveTo>
                  <a:pt x="2937" y="928"/>
                </a:moveTo>
                <a:cubicBezTo>
                  <a:pt x="2919" y="928"/>
                  <a:pt x="2919" y="928"/>
                  <a:pt x="2919" y="928"/>
                </a:cubicBezTo>
                <a:cubicBezTo>
                  <a:pt x="2919" y="945"/>
                  <a:pt x="2919" y="945"/>
                  <a:pt x="2919" y="945"/>
                </a:cubicBezTo>
                <a:cubicBezTo>
                  <a:pt x="2937" y="945"/>
                  <a:pt x="2937" y="945"/>
                  <a:pt x="2937" y="945"/>
                </a:cubicBezTo>
                <a:lnTo>
                  <a:pt x="2937" y="928"/>
                </a:lnTo>
                <a:close/>
                <a:moveTo>
                  <a:pt x="2954" y="945"/>
                </a:moveTo>
                <a:cubicBezTo>
                  <a:pt x="2971" y="945"/>
                  <a:pt x="2971" y="945"/>
                  <a:pt x="2971" y="945"/>
                </a:cubicBezTo>
                <a:cubicBezTo>
                  <a:pt x="2971" y="928"/>
                  <a:pt x="2971" y="928"/>
                  <a:pt x="2971" y="928"/>
                </a:cubicBezTo>
                <a:cubicBezTo>
                  <a:pt x="2954" y="928"/>
                  <a:pt x="2954" y="928"/>
                  <a:pt x="2954" y="928"/>
                </a:cubicBezTo>
                <a:lnTo>
                  <a:pt x="2954" y="945"/>
                </a:lnTo>
                <a:close/>
                <a:moveTo>
                  <a:pt x="2988" y="945"/>
                </a:moveTo>
                <a:cubicBezTo>
                  <a:pt x="3005" y="945"/>
                  <a:pt x="3005" y="945"/>
                  <a:pt x="3005" y="945"/>
                </a:cubicBezTo>
                <a:cubicBezTo>
                  <a:pt x="3005" y="928"/>
                  <a:pt x="3005" y="928"/>
                  <a:pt x="3005" y="928"/>
                </a:cubicBezTo>
                <a:cubicBezTo>
                  <a:pt x="2988" y="928"/>
                  <a:pt x="2988" y="928"/>
                  <a:pt x="2988" y="928"/>
                </a:cubicBezTo>
                <a:lnTo>
                  <a:pt x="2988" y="945"/>
                </a:lnTo>
                <a:close/>
                <a:moveTo>
                  <a:pt x="3040" y="928"/>
                </a:moveTo>
                <a:cubicBezTo>
                  <a:pt x="3023" y="928"/>
                  <a:pt x="3023" y="928"/>
                  <a:pt x="3023" y="928"/>
                </a:cubicBezTo>
                <a:cubicBezTo>
                  <a:pt x="3023" y="945"/>
                  <a:pt x="3023" y="945"/>
                  <a:pt x="3023" y="945"/>
                </a:cubicBezTo>
                <a:cubicBezTo>
                  <a:pt x="3040" y="945"/>
                  <a:pt x="3040" y="945"/>
                  <a:pt x="3040" y="945"/>
                </a:cubicBezTo>
                <a:lnTo>
                  <a:pt x="3040" y="928"/>
                </a:lnTo>
                <a:close/>
                <a:moveTo>
                  <a:pt x="3074" y="928"/>
                </a:moveTo>
                <a:cubicBezTo>
                  <a:pt x="3057" y="928"/>
                  <a:pt x="3057" y="928"/>
                  <a:pt x="3057" y="928"/>
                </a:cubicBezTo>
                <a:cubicBezTo>
                  <a:pt x="3057" y="945"/>
                  <a:pt x="3057" y="945"/>
                  <a:pt x="3057" y="945"/>
                </a:cubicBezTo>
                <a:cubicBezTo>
                  <a:pt x="3074" y="945"/>
                  <a:pt x="3074" y="945"/>
                  <a:pt x="3074" y="945"/>
                </a:cubicBezTo>
                <a:lnTo>
                  <a:pt x="3074" y="928"/>
                </a:lnTo>
                <a:close/>
                <a:moveTo>
                  <a:pt x="3108" y="928"/>
                </a:moveTo>
                <a:cubicBezTo>
                  <a:pt x="3091" y="928"/>
                  <a:pt x="3091" y="928"/>
                  <a:pt x="3091" y="928"/>
                </a:cubicBezTo>
                <a:cubicBezTo>
                  <a:pt x="3091" y="945"/>
                  <a:pt x="3091" y="945"/>
                  <a:pt x="3091" y="945"/>
                </a:cubicBezTo>
                <a:cubicBezTo>
                  <a:pt x="3108" y="945"/>
                  <a:pt x="3108" y="945"/>
                  <a:pt x="3108" y="945"/>
                </a:cubicBezTo>
                <a:lnTo>
                  <a:pt x="3108" y="928"/>
                </a:lnTo>
                <a:close/>
                <a:moveTo>
                  <a:pt x="3143" y="928"/>
                </a:moveTo>
                <a:cubicBezTo>
                  <a:pt x="3126" y="928"/>
                  <a:pt x="3126" y="928"/>
                  <a:pt x="3126" y="928"/>
                </a:cubicBezTo>
                <a:cubicBezTo>
                  <a:pt x="3126" y="945"/>
                  <a:pt x="3126" y="945"/>
                  <a:pt x="3126" y="945"/>
                </a:cubicBezTo>
                <a:cubicBezTo>
                  <a:pt x="3143" y="945"/>
                  <a:pt x="3143" y="945"/>
                  <a:pt x="3143" y="945"/>
                </a:cubicBezTo>
                <a:lnTo>
                  <a:pt x="3143" y="928"/>
                </a:lnTo>
                <a:close/>
                <a:moveTo>
                  <a:pt x="2610" y="1700"/>
                </a:moveTo>
                <a:cubicBezTo>
                  <a:pt x="2628" y="1700"/>
                  <a:pt x="2628" y="1700"/>
                  <a:pt x="2628" y="1700"/>
                </a:cubicBezTo>
                <a:cubicBezTo>
                  <a:pt x="2628" y="1683"/>
                  <a:pt x="2628" y="1683"/>
                  <a:pt x="2628" y="1683"/>
                </a:cubicBezTo>
                <a:cubicBezTo>
                  <a:pt x="2610" y="1683"/>
                  <a:pt x="2610" y="1683"/>
                  <a:pt x="2610" y="1683"/>
                </a:cubicBezTo>
                <a:lnTo>
                  <a:pt x="2610" y="1700"/>
                </a:lnTo>
                <a:close/>
                <a:moveTo>
                  <a:pt x="2610" y="1769"/>
                </a:moveTo>
                <a:cubicBezTo>
                  <a:pt x="2628" y="1769"/>
                  <a:pt x="2628" y="1769"/>
                  <a:pt x="2628" y="1769"/>
                </a:cubicBezTo>
                <a:cubicBezTo>
                  <a:pt x="2628" y="1752"/>
                  <a:pt x="2628" y="1752"/>
                  <a:pt x="2628" y="1752"/>
                </a:cubicBezTo>
                <a:cubicBezTo>
                  <a:pt x="2610" y="1752"/>
                  <a:pt x="2610" y="1752"/>
                  <a:pt x="2610" y="1752"/>
                </a:cubicBezTo>
                <a:lnTo>
                  <a:pt x="2610" y="1769"/>
                </a:lnTo>
                <a:close/>
                <a:moveTo>
                  <a:pt x="2576" y="1803"/>
                </a:moveTo>
                <a:cubicBezTo>
                  <a:pt x="2593" y="1803"/>
                  <a:pt x="2593" y="1803"/>
                  <a:pt x="2593" y="1803"/>
                </a:cubicBezTo>
                <a:cubicBezTo>
                  <a:pt x="2593" y="1786"/>
                  <a:pt x="2593" y="1786"/>
                  <a:pt x="2593" y="1786"/>
                </a:cubicBezTo>
                <a:cubicBezTo>
                  <a:pt x="2576" y="1786"/>
                  <a:pt x="2576" y="1786"/>
                  <a:pt x="2576" y="1786"/>
                </a:cubicBezTo>
                <a:lnTo>
                  <a:pt x="2576" y="1803"/>
                </a:lnTo>
                <a:close/>
                <a:moveTo>
                  <a:pt x="2576" y="1838"/>
                </a:moveTo>
                <a:cubicBezTo>
                  <a:pt x="2593" y="1838"/>
                  <a:pt x="2593" y="1838"/>
                  <a:pt x="2593" y="1838"/>
                </a:cubicBezTo>
                <a:cubicBezTo>
                  <a:pt x="2593" y="1820"/>
                  <a:pt x="2593" y="1820"/>
                  <a:pt x="2593" y="1820"/>
                </a:cubicBezTo>
                <a:cubicBezTo>
                  <a:pt x="2576" y="1820"/>
                  <a:pt x="2576" y="1820"/>
                  <a:pt x="2576" y="1820"/>
                </a:cubicBezTo>
                <a:lnTo>
                  <a:pt x="2576" y="1838"/>
                </a:lnTo>
                <a:close/>
                <a:moveTo>
                  <a:pt x="2542" y="1872"/>
                </a:moveTo>
                <a:cubicBezTo>
                  <a:pt x="2559" y="1872"/>
                  <a:pt x="2559" y="1872"/>
                  <a:pt x="2559" y="1872"/>
                </a:cubicBezTo>
                <a:cubicBezTo>
                  <a:pt x="2559" y="1855"/>
                  <a:pt x="2559" y="1855"/>
                  <a:pt x="2559" y="1855"/>
                </a:cubicBezTo>
                <a:cubicBezTo>
                  <a:pt x="2542" y="1855"/>
                  <a:pt x="2542" y="1855"/>
                  <a:pt x="2542" y="1855"/>
                </a:cubicBezTo>
                <a:lnTo>
                  <a:pt x="2542" y="1872"/>
                </a:lnTo>
                <a:close/>
                <a:moveTo>
                  <a:pt x="2267" y="1494"/>
                </a:moveTo>
                <a:cubicBezTo>
                  <a:pt x="2284" y="1494"/>
                  <a:pt x="2284" y="1494"/>
                  <a:pt x="2284" y="1494"/>
                </a:cubicBezTo>
                <a:cubicBezTo>
                  <a:pt x="2284" y="1477"/>
                  <a:pt x="2284" y="1477"/>
                  <a:pt x="2284" y="1477"/>
                </a:cubicBezTo>
                <a:cubicBezTo>
                  <a:pt x="2267" y="1477"/>
                  <a:pt x="2267" y="1477"/>
                  <a:pt x="2267" y="1477"/>
                </a:cubicBezTo>
                <a:lnTo>
                  <a:pt x="2267" y="1494"/>
                </a:lnTo>
                <a:close/>
                <a:moveTo>
                  <a:pt x="2318" y="1511"/>
                </a:moveTo>
                <a:cubicBezTo>
                  <a:pt x="2301" y="1511"/>
                  <a:pt x="2301" y="1511"/>
                  <a:pt x="2301" y="1511"/>
                </a:cubicBezTo>
                <a:cubicBezTo>
                  <a:pt x="2301" y="1528"/>
                  <a:pt x="2301" y="1528"/>
                  <a:pt x="2301" y="1528"/>
                </a:cubicBezTo>
                <a:cubicBezTo>
                  <a:pt x="2318" y="1528"/>
                  <a:pt x="2318" y="1528"/>
                  <a:pt x="2318" y="1528"/>
                </a:cubicBezTo>
                <a:lnTo>
                  <a:pt x="2318" y="1511"/>
                </a:lnTo>
                <a:close/>
                <a:moveTo>
                  <a:pt x="2353" y="1580"/>
                </a:moveTo>
                <a:cubicBezTo>
                  <a:pt x="2336" y="1580"/>
                  <a:pt x="2336" y="1580"/>
                  <a:pt x="2336" y="1580"/>
                </a:cubicBezTo>
                <a:cubicBezTo>
                  <a:pt x="2336" y="1597"/>
                  <a:pt x="2336" y="1597"/>
                  <a:pt x="2336" y="1597"/>
                </a:cubicBezTo>
                <a:cubicBezTo>
                  <a:pt x="2353" y="1597"/>
                  <a:pt x="2353" y="1597"/>
                  <a:pt x="2353" y="1597"/>
                </a:cubicBezTo>
                <a:lnTo>
                  <a:pt x="2353" y="1580"/>
                </a:lnTo>
                <a:close/>
                <a:moveTo>
                  <a:pt x="2336" y="1632"/>
                </a:moveTo>
                <a:cubicBezTo>
                  <a:pt x="2353" y="1632"/>
                  <a:pt x="2353" y="1632"/>
                  <a:pt x="2353" y="1632"/>
                </a:cubicBezTo>
                <a:cubicBezTo>
                  <a:pt x="2353" y="1614"/>
                  <a:pt x="2353" y="1614"/>
                  <a:pt x="2353" y="1614"/>
                </a:cubicBezTo>
                <a:cubicBezTo>
                  <a:pt x="2336" y="1614"/>
                  <a:pt x="2336" y="1614"/>
                  <a:pt x="2336" y="1614"/>
                </a:cubicBezTo>
                <a:lnTo>
                  <a:pt x="2336" y="1632"/>
                </a:lnTo>
                <a:close/>
                <a:moveTo>
                  <a:pt x="2336" y="1735"/>
                </a:moveTo>
                <a:cubicBezTo>
                  <a:pt x="2353" y="1735"/>
                  <a:pt x="2353" y="1735"/>
                  <a:pt x="2353" y="1735"/>
                </a:cubicBezTo>
                <a:cubicBezTo>
                  <a:pt x="2353" y="1717"/>
                  <a:pt x="2353" y="1717"/>
                  <a:pt x="2353" y="1717"/>
                </a:cubicBezTo>
                <a:cubicBezTo>
                  <a:pt x="2336" y="1717"/>
                  <a:pt x="2336" y="1717"/>
                  <a:pt x="2336" y="1717"/>
                </a:cubicBezTo>
                <a:lnTo>
                  <a:pt x="2336" y="1735"/>
                </a:lnTo>
                <a:close/>
                <a:moveTo>
                  <a:pt x="2336" y="1769"/>
                </a:moveTo>
                <a:cubicBezTo>
                  <a:pt x="2353" y="1769"/>
                  <a:pt x="2353" y="1769"/>
                  <a:pt x="2353" y="1769"/>
                </a:cubicBezTo>
                <a:cubicBezTo>
                  <a:pt x="2353" y="1752"/>
                  <a:pt x="2353" y="1752"/>
                  <a:pt x="2353" y="1752"/>
                </a:cubicBezTo>
                <a:cubicBezTo>
                  <a:pt x="2336" y="1752"/>
                  <a:pt x="2336" y="1752"/>
                  <a:pt x="2336" y="1752"/>
                </a:cubicBezTo>
                <a:lnTo>
                  <a:pt x="2336" y="1769"/>
                </a:lnTo>
                <a:close/>
                <a:moveTo>
                  <a:pt x="2370" y="1838"/>
                </a:moveTo>
                <a:cubicBezTo>
                  <a:pt x="2387" y="1838"/>
                  <a:pt x="2387" y="1838"/>
                  <a:pt x="2387" y="1838"/>
                </a:cubicBezTo>
                <a:cubicBezTo>
                  <a:pt x="2387" y="1820"/>
                  <a:pt x="2387" y="1820"/>
                  <a:pt x="2387" y="1820"/>
                </a:cubicBezTo>
                <a:cubicBezTo>
                  <a:pt x="2370" y="1820"/>
                  <a:pt x="2370" y="1820"/>
                  <a:pt x="2370" y="1820"/>
                </a:cubicBezTo>
                <a:lnTo>
                  <a:pt x="2370" y="1838"/>
                </a:lnTo>
                <a:close/>
                <a:moveTo>
                  <a:pt x="2370" y="1872"/>
                </a:moveTo>
                <a:cubicBezTo>
                  <a:pt x="2387" y="1872"/>
                  <a:pt x="2387" y="1872"/>
                  <a:pt x="2387" y="1872"/>
                </a:cubicBezTo>
                <a:cubicBezTo>
                  <a:pt x="2387" y="1855"/>
                  <a:pt x="2387" y="1855"/>
                  <a:pt x="2387" y="1855"/>
                </a:cubicBezTo>
                <a:cubicBezTo>
                  <a:pt x="2370" y="1855"/>
                  <a:pt x="2370" y="1855"/>
                  <a:pt x="2370" y="1855"/>
                </a:cubicBezTo>
                <a:lnTo>
                  <a:pt x="2370" y="1872"/>
                </a:lnTo>
                <a:close/>
                <a:moveTo>
                  <a:pt x="2404" y="1941"/>
                </a:moveTo>
                <a:cubicBezTo>
                  <a:pt x="2421" y="1941"/>
                  <a:pt x="2421" y="1941"/>
                  <a:pt x="2421" y="1941"/>
                </a:cubicBezTo>
                <a:cubicBezTo>
                  <a:pt x="2421" y="1923"/>
                  <a:pt x="2421" y="1923"/>
                  <a:pt x="2421" y="1923"/>
                </a:cubicBezTo>
                <a:cubicBezTo>
                  <a:pt x="2404" y="1923"/>
                  <a:pt x="2404" y="1923"/>
                  <a:pt x="2404" y="1923"/>
                </a:cubicBezTo>
                <a:lnTo>
                  <a:pt x="2404" y="1941"/>
                </a:lnTo>
                <a:close/>
                <a:moveTo>
                  <a:pt x="2439" y="1941"/>
                </a:moveTo>
                <a:cubicBezTo>
                  <a:pt x="2456" y="1941"/>
                  <a:pt x="2456" y="1941"/>
                  <a:pt x="2456" y="1941"/>
                </a:cubicBezTo>
                <a:cubicBezTo>
                  <a:pt x="2456" y="1923"/>
                  <a:pt x="2456" y="1923"/>
                  <a:pt x="2456" y="1923"/>
                </a:cubicBezTo>
                <a:cubicBezTo>
                  <a:pt x="2439" y="1923"/>
                  <a:pt x="2439" y="1923"/>
                  <a:pt x="2439" y="1923"/>
                </a:cubicBezTo>
                <a:lnTo>
                  <a:pt x="2439" y="1941"/>
                </a:lnTo>
                <a:close/>
                <a:moveTo>
                  <a:pt x="2834" y="962"/>
                </a:moveTo>
                <a:cubicBezTo>
                  <a:pt x="2816" y="962"/>
                  <a:pt x="2816" y="962"/>
                  <a:pt x="2816" y="962"/>
                </a:cubicBezTo>
                <a:cubicBezTo>
                  <a:pt x="2816" y="979"/>
                  <a:pt x="2816" y="979"/>
                  <a:pt x="2816" y="979"/>
                </a:cubicBezTo>
                <a:cubicBezTo>
                  <a:pt x="2834" y="979"/>
                  <a:pt x="2834" y="979"/>
                  <a:pt x="2834" y="979"/>
                </a:cubicBezTo>
                <a:lnTo>
                  <a:pt x="2834" y="962"/>
                </a:lnTo>
                <a:close/>
                <a:moveTo>
                  <a:pt x="2868" y="962"/>
                </a:moveTo>
                <a:cubicBezTo>
                  <a:pt x="2851" y="962"/>
                  <a:pt x="2851" y="962"/>
                  <a:pt x="2851" y="962"/>
                </a:cubicBezTo>
                <a:cubicBezTo>
                  <a:pt x="2851" y="979"/>
                  <a:pt x="2851" y="979"/>
                  <a:pt x="2851" y="979"/>
                </a:cubicBezTo>
                <a:cubicBezTo>
                  <a:pt x="2868" y="979"/>
                  <a:pt x="2868" y="979"/>
                  <a:pt x="2868" y="979"/>
                </a:cubicBezTo>
                <a:lnTo>
                  <a:pt x="2868" y="962"/>
                </a:lnTo>
                <a:close/>
                <a:moveTo>
                  <a:pt x="2902" y="962"/>
                </a:moveTo>
                <a:cubicBezTo>
                  <a:pt x="2885" y="962"/>
                  <a:pt x="2885" y="962"/>
                  <a:pt x="2885" y="962"/>
                </a:cubicBezTo>
                <a:cubicBezTo>
                  <a:pt x="2885" y="979"/>
                  <a:pt x="2885" y="979"/>
                  <a:pt x="2885" y="979"/>
                </a:cubicBezTo>
                <a:cubicBezTo>
                  <a:pt x="2902" y="979"/>
                  <a:pt x="2902" y="979"/>
                  <a:pt x="2902" y="979"/>
                </a:cubicBezTo>
                <a:lnTo>
                  <a:pt x="2902" y="962"/>
                </a:lnTo>
                <a:close/>
                <a:moveTo>
                  <a:pt x="2937" y="962"/>
                </a:moveTo>
                <a:cubicBezTo>
                  <a:pt x="2919" y="962"/>
                  <a:pt x="2919" y="962"/>
                  <a:pt x="2919" y="962"/>
                </a:cubicBezTo>
                <a:cubicBezTo>
                  <a:pt x="2919" y="979"/>
                  <a:pt x="2919" y="979"/>
                  <a:pt x="2919" y="979"/>
                </a:cubicBezTo>
                <a:cubicBezTo>
                  <a:pt x="2937" y="979"/>
                  <a:pt x="2937" y="979"/>
                  <a:pt x="2937" y="979"/>
                </a:cubicBezTo>
                <a:lnTo>
                  <a:pt x="2937" y="962"/>
                </a:lnTo>
                <a:close/>
                <a:moveTo>
                  <a:pt x="2954" y="979"/>
                </a:moveTo>
                <a:cubicBezTo>
                  <a:pt x="2971" y="979"/>
                  <a:pt x="2971" y="979"/>
                  <a:pt x="2971" y="979"/>
                </a:cubicBezTo>
                <a:cubicBezTo>
                  <a:pt x="2971" y="962"/>
                  <a:pt x="2971" y="962"/>
                  <a:pt x="2971" y="962"/>
                </a:cubicBezTo>
                <a:cubicBezTo>
                  <a:pt x="2954" y="962"/>
                  <a:pt x="2954" y="962"/>
                  <a:pt x="2954" y="962"/>
                </a:cubicBezTo>
                <a:lnTo>
                  <a:pt x="2954" y="979"/>
                </a:lnTo>
                <a:close/>
                <a:moveTo>
                  <a:pt x="2988" y="979"/>
                </a:moveTo>
                <a:cubicBezTo>
                  <a:pt x="3005" y="979"/>
                  <a:pt x="3005" y="979"/>
                  <a:pt x="3005" y="979"/>
                </a:cubicBezTo>
                <a:cubicBezTo>
                  <a:pt x="3005" y="962"/>
                  <a:pt x="3005" y="962"/>
                  <a:pt x="3005" y="962"/>
                </a:cubicBezTo>
                <a:cubicBezTo>
                  <a:pt x="2988" y="962"/>
                  <a:pt x="2988" y="962"/>
                  <a:pt x="2988" y="962"/>
                </a:cubicBezTo>
                <a:lnTo>
                  <a:pt x="2988" y="979"/>
                </a:lnTo>
                <a:close/>
                <a:moveTo>
                  <a:pt x="3040" y="962"/>
                </a:moveTo>
                <a:cubicBezTo>
                  <a:pt x="3023" y="962"/>
                  <a:pt x="3023" y="962"/>
                  <a:pt x="3023" y="962"/>
                </a:cubicBezTo>
                <a:cubicBezTo>
                  <a:pt x="3023" y="979"/>
                  <a:pt x="3023" y="979"/>
                  <a:pt x="3023" y="979"/>
                </a:cubicBezTo>
                <a:cubicBezTo>
                  <a:pt x="3040" y="979"/>
                  <a:pt x="3040" y="979"/>
                  <a:pt x="3040" y="979"/>
                </a:cubicBezTo>
                <a:lnTo>
                  <a:pt x="3040" y="962"/>
                </a:lnTo>
                <a:close/>
                <a:moveTo>
                  <a:pt x="3074" y="962"/>
                </a:moveTo>
                <a:cubicBezTo>
                  <a:pt x="3057" y="962"/>
                  <a:pt x="3057" y="962"/>
                  <a:pt x="3057" y="962"/>
                </a:cubicBezTo>
                <a:cubicBezTo>
                  <a:pt x="3057" y="979"/>
                  <a:pt x="3057" y="979"/>
                  <a:pt x="3057" y="979"/>
                </a:cubicBezTo>
                <a:cubicBezTo>
                  <a:pt x="3074" y="979"/>
                  <a:pt x="3074" y="979"/>
                  <a:pt x="3074" y="979"/>
                </a:cubicBezTo>
                <a:lnTo>
                  <a:pt x="3074" y="962"/>
                </a:lnTo>
                <a:close/>
                <a:moveTo>
                  <a:pt x="3108" y="962"/>
                </a:moveTo>
                <a:cubicBezTo>
                  <a:pt x="3091" y="962"/>
                  <a:pt x="3091" y="962"/>
                  <a:pt x="3091" y="962"/>
                </a:cubicBezTo>
                <a:cubicBezTo>
                  <a:pt x="3091" y="979"/>
                  <a:pt x="3091" y="979"/>
                  <a:pt x="3091" y="979"/>
                </a:cubicBezTo>
                <a:cubicBezTo>
                  <a:pt x="3108" y="979"/>
                  <a:pt x="3108" y="979"/>
                  <a:pt x="3108" y="979"/>
                </a:cubicBezTo>
                <a:lnTo>
                  <a:pt x="3108" y="962"/>
                </a:lnTo>
                <a:close/>
                <a:moveTo>
                  <a:pt x="3143" y="962"/>
                </a:moveTo>
                <a:cubicBezTo>
                  <a:pt x="3126" y="962"/>
                  <a:pt x="3126" y="962"/>
                  <a:pt x="3126" y="962"/>
                </a:cubicBezTo>
                <a:cubicBezTo>
                  <a:pt x="3126" y="979"/>
                  <a:pt x="3126" y="979"/>
                  <a:pt x="3126" y="979"/>
                </a:cubicBezTo>
                <a:cubicBezTo>
                  <a:pt x="3143" y="979"/>
                  <a:pt x="3143" y="979"/>
                  <a:pt x="3143" y="979"/>
                </a:cubicBezTo>
                <a:lnTo>
                  <a:pt x="3143" y="962"/>
                </a:lnTo>
                <a:close/>
                <a:moveTo>
                  <a:pt x="4396" y="1941"/>
                </a:moveTo>
                <a:cubicBezTo>
                  <a:pt x="4413" y="1941"/>
                  <a:pt x="4413" y="1941"/>
                  <a:pt x="4413" y="1941"/>
                </a:cubicBezTo>
                <a:cubicBezTo>
                  <a:pt x="4413" y="1924"/>
                  <a:pt x="4413" y="1924"/>
                  <a:pt x="4413" y="1924"/>
                </a:cubicBezTo>
                <a:cubicBezTo>
                  <a:pt x="4396" y="1924"/>
                  <a:pt x="4396" y="1924"/>
                  <a:pt x="4396" y="1924"/>
                </a:cubicBezTo>
                <a:lnTo>
                  <a:pt x="4396" y="1941"/>
                </a:lnTo>
                <a:close/>
                <a:moveTo>
                  <a:pt x="4431" y="1975"/>
                </a:moveTo>
                <a:cubicBezTo>
                  <a:pt x="4448" y="1975"/>
                  <a:pt x="4448" y="1975"/>
                  <a:pt x="4448" y="1975"/>
                </a:cubicBezTo>
                <a:cubicBezTo>
                  <a:pt x="4448" y="1958"/>
                  <a:pt x="4448" y="1958"/>
                  <a:pt x="4448" y="1958"/>
                </a:cubicBezTo>
                <a:cubicBezTo>
                  <a:pt x="4431" y="1958"/>
                  <a:pt x="4431" y="1958"/>
                  <a:pt x="4431" y="1958"/>
                </a:cubicBezTo>
                <a:lnTo>
                  <a:pt x="4431" y="1975"/>
                </a:lnTo>
                <a:close/>
                <a:moveTo>
                  <a:pt x="4465" y="1975"/>
                </a:moveTo>
                <a:cubicBezTo>
                  <a:pt x="4482" y="1975"/>
                  <a:pt x="4482" y="1975"/>
                  <a:pt x="4482" y="1975"/>
                </a:cubicBezTo>
                <a:cubicBezTo>
                  <a:pt x="4482" y="1958"/>
                  <a:pt x="4482" y="1958"/>
                  <a:pt x="4482" y="1958"/>
                </a:cubicBezTo>
                <a:cubicBezTo>
                  <a:pt x="4465" y="1958"/>
                  <a:pt x="4465" y="1958"/>
                  <a:pt x="4465" y="1958"/>
                </a:cubicBezTo>
                <a:lnTo>
                  <a:pt x="4465" y="1975"/>
                </a:lnTo>
                <a:close/>
                <a:moveTo>
                  <a:pt x="4396" y="2009"/>
                </a:moveTo>
                <a:cubicBezTo>
                  <a:pt x="4413" y="2009"/>
                  <a:pt x="4413" y="2009"/>
                  <a:pt x="4413" y="2009"/>
                </a:cubicBezTo>
                <a:cubicBezTo>
                  <a:pt x="4413" y="1992"/>
                  <a:pt x="4413" y="1992"/>
                  <a:pt x="4413" y="1992"/>
                </a:cubicBezTo>
                <a:cubicBezTo>
                  <a:pt x="4396" y="1992"/>
                  <a:pt x="4396" y="1992"/>
                  <a:pt x="4396" y="1992"/>
                </a:cubicBezTo>
                <a:lnTo>
                  <a:pt x="4396" y="2009"/>
                </a:lnTo>
                <a:close/>
                <a:moveTo>
                  <a:pt x="4431" y="2009"/>
                </a:moveTo>
                <a:cubicBezTo>
                  <a:pt x="4448" y="2009"/>
                  <a:pt x="4448" y="2009"/>
                  <a:pt x="4448" y="2009"/>
                </a:cubicBezTo>
                <a:cubicBezTo>
                  <a:pt x="4448" y="1992"/>
                  <a:pt x="4448" y="1992"/>
                  <a:pt x="4448" y="1992"/>
                </a:cubicBezTo>
                <a:cubicBezTo>
                  <a:pt x="4431" y="1992"/>
                  <a:pt x="4431" y="1992"/>
                  <a:pt x="4431" y="1992"/>
                </a:cubicBezTo>
                <a:lnTo>
                  <a:pt x="4431" y="2009"/>
                </a:lnTo>
                <a:close/>
                <a:moveTo>
                  <a:pt x="4396" y="2044"/>
                </a:moveTo>
                <a:cubicBezTo>
                  <a:pt x="4413" y="2044"/>
                  <a:pt x="4413" y="2044"/>
                  <a:pt x="4413" y="2044"/>
                </a:cubicBezTo>
                <a:cubicBezTo>
                  <a:pt x="4413" y="2027"/>
                  <a:pt x="4413" y="2027"/>
                  <a:pt x="4413" y="2027"/>
                </a:cubicBezTo>
                <a:cubicBezTo>
                  <a:pt x="4396" y="2027"/>
                  <a:pt x="4396" y="2027"/>
                  <a:pt x="4396" y="2027"/>
                </a:cubicBezTo>
                <a:lnTo>
                  <a:pt x="4396" y="2044"/>
                </a:lnTo>
                <a:close/>
                <a:moveTo>
                  <a:pt x="4396" y="2078"/>
                </a:moveTo>
                <a:cubicBezTo>
                  <a:pt x="4413" y="2078"/>
                  <a:pt x="4413" y="2078"/>
                  <a:pt x="4413" y="2078"/>
                </a:cubicBezTo>
                <a:cubicBezTo>
                  <a:pt x="4413" y="2061"/>
                  <a:pt x="4413" y="2061"/>
                  <a:pt x="4413" y="2061"/>
                </a:cubicBezTo>
                <a:cubicBezTo>
                  <a:pt x="4396" y="2061"/>
                  <a:pt x="4396" y="2061"/>
                  <a:pt x="4396" y="2061"/>
                </a:cubicBezTo>
                <a:lnTo>
                  <a:pt x="4396" y="2078"/>
                </a:lnTo>
                <a:close/>
                <a:moveTo>
                  <a:pt x="4293" y="1735"/>
                </a:moveTo>
                <a:cubicBezTo>
                  <a:pt x="4310" y="1735"/>
                  <a:pt x="4310" y="1735"/>
                  <a:pt x="4310" y="1735"/>
                </a:cubicBezTo>
                <a:cubicBezTo>
                  <a:pt x="4310" y="1718"/>
                  <a:pt x="4310" y="1718"/>
                  <a:pt x="4310" y="1718"/>
                </a:cubicBezTo>
                <a:cubicBezTo>
                  <a:pt x="4293" y="1718"/>
                  <a:pt x="4293" y="1718"/>
                  <a:pt x="4293" y="1718"/>
                </a:cubicBezTo>
                <a:lnTo>
                  <a:pt x="4293" y="1735"/>
                </a:lnTo>
                <a:close/>
                <a:moveTo>
                  <a:pt x="4104" y="1752"/>
                </a:moveTo>
                <a:cubicBezTo>
                  <a:pt x="4087" y="1752"/>
                  <a:pt x="4087" y="1752"/>
                  <a:pt x="4087" y="1752"/>
                </a:cubicBezTo>
                <a:cubicBezTo>
                  <a:pt x="4087" y="1769"/>
                  <a:pt x="4087" y="1769"/>
                  <a:pt x="4087" y="1769"/>
                </a:cubicBezTo>
                <a:cubicBezTo>
                  <a:pt x="4104" y="1769"/>
                  <a:pt x="4104" y="1769"/>
                  <a:pt x="4104" y="1769"/>
                </a:cubicBezTo>
                <a:lnTo>
                  <a:pt x="4104" y="1752"/>
                </a:lnTo>
                <a:close/>
                <a:moveTo>
                  <a:pt x="4139" y="1786"/>
                </a:moveTo>
                <a:cubicBezTo>
                  <a:pt x="4121" y="1786"/>
                  <a:pt x="4121" y="1786"/>
                  <a:pt x="4121" y="1786"/>
                </a:cubicBezTo>
                <a:cubicBezTo>
                  <a:pt x="4121" y="1803"/>
                  <a:pt x="4121" y="1803"/>
                  <a:pt x="4121" y="1803"/>
                </a:cubicBezTo>
                <a:cubicBezTo>
                  <a:pt x="4139" y="1803"/>
                  <a:pt x="4139" y="1803"/>
                  <a:pt x="4139" y="1803"/>
                </a:cubicBezTo>
                <a:lnTo>
                  <a:pt x="4139" y="1786"/>
                </a:lnTo>
                <a:close/>
                <a:moveTo>
                  <a:pt x="4121" y="1906"/>
                </a:moveTo>
                <a:cubicBezTo>
                  <a:pt x="4139" y="1906"/>
                  <a:pt x="4139" y="1906"/>
                  <a:pt x="4139" y="1906"/>
                </a:cubicBezTo>
                <a:cubicBezTo>
                  <a:pt x="4139" y="1889"/>
                  <a:pt x="4139" y="1889"/>
                  <a:pt x="4139" y="1889"/>
                </a:cubicBezTo>
                <a:cubicBezTo>
                  <a:pt x="4121" y="1889"/>
                  <a:pt x="4121" y="1889"/>
                  <a:pt x="4121" y="1889"/>
                </a:cubicBezTo>
                <a:lnTo>
                  <a:pt x="4121" y="1906"/>
                </a:lnTo>
                <a:close/>
                <a:moveTo>
                  <a:pt x="4087" y="1975"/>
                </a:moveTo>
                <a:cubicBezTo>
                  <a:pt x="4104" y="1975"/>
                  <a:pt x="4104" y="1975"/>
                  <a:pt x="4104" y="1975"/>
                </a:cubicBezTo>
                <a:cubicBezTo>
                  <a:pt x="4104" y="1958"/>
                  <a:pt x="4104" y="1958"/>
                  <a:pt x="4104" y="1958"/>
                </a:cubicBezTo>
                <a:cubicBezTo>
                  <a:pt x="4087" y="1958"/>
                  <a:pt x="4087" y="1958"/>
                  <a:pt x="4087" y="1958"/>
                </a:cubicBezTo>
                <a:lnTo>
                  <a:pt x="4087" y="1975"/>
                </a:lnTo>
                <a:close/>
                <a:moveTo>
                  <a:pt x="4362" y="2044"/>
                </a:moveTo>
                <a:cubicBezTo>
                  <a:pt x="4379" y="2044"/>
                  <a:pt x="4379" y="2044"/>
                  <a:pt x="4379" y="2044"/>
                </a:cubicBezTo>
                <a:cubicBezTo>
                  <a:pt x="4379" y="2027"/>
                  <a:pt x="4379" y="2027"/>
                  <a:pt x="4379" y="2027"/>
                </a:cubicBezTo>
                <a:cubicBezTo>
                  <a:pt x="4362" y="2027"/>
                  <a:pt x="4362" y="2027"/>
                  <a:pt x="4362" y="2027"/>
                </a:cubicBezTo>
                <a:lnTo>
                  <a:pt x="4362" y="2044"/>
                </a:lnTo>
                <a:close/>
                <a:moveTo>
                  <a:pt x="4328" y="2078"/>
                </a:moveTo>
                <a:cubicBezTo>
                  <a:pt x="4345" y="2078"/>
                  <a:pt x="4345" y="2078"/>
                  <a:pt x="4345" y="2078"/>
                </a:cubicBezTo>
                <a:cubicBezTo>
                  <a:pt x="4345" y="2061"/>
                  <a:pt x="4345" y="2061"/>
                  <a:pt x="4345" y="2061"/>
                </a:cubicBezTo>
                <a:cubicBezTo>
                  <a:pt x="4328" y="2061"/>
                  <a:pt x="4328" y="2061"/>
                  <a:pt x="4328" y="2061"/>
                </a:cubicBezTo>
                <a:lnTo>
                  <a:pt x="4328" y="2078"/>
                </a:lnTo>
                <a:close/>
                <a:moveTo>
                  <a:pt x="4362" y="2078"/>
                </a:moveTo>
                <a:cubicBezTo>
                  <a:pt x="4379" y="2078"/>
                  <a:pt x="4379" y="2078"/>
                  <a:pt x="4379" y="2078"/>
                </a:cubicBezTo>
                <a:cubicBezTo>
                  <a:pt x="4379" y="2061"/>
                  <a:pt x="4379" y="2061"/>
                  <a:pt x="4379" y="2061"/>
                </a:cubicBezTo>
                <a:cubicBezTo>
                  <a:pt x="4362" y="2061"/>
                  <a:pt x="4362" y="2061"/>
                  <a:pt x="4362" y="2061"/>
                </a:cubicBezTo>
                <a:lnTo>
                  <a:pt x="4362" y="2078"/>
                </a:lnTo>
                <a:close/>
                <a:moveTo>
                  <a:pt x="4328" y="2113"/>
                </a:moveTo>
                <a:cubicBezTo>
                  <a:pt x="4345" y="2113"/>
                  <a:pt x="4345" y="2113"/>
                  <a:pt x="4345" y="2113"/>
                </a:cubicBezTo>
                <a:cubicBezTo>
                  <a:pt x="4345" y="2095"/>
                  <a:pt x="4345" y="2095"/>
                  <a:pt x="4345" y="2095"/>
                </a:cubicBezTo>
                <a:cubicBezTo>
                  <a:pt x="4328" y="2095"/>
                  <a:pt x="4328" y="2095"/>
                  <a:pt x="4328" y="2095"/>
                </a:cubicBezTo>
                <a:lnTo>
                  <a:pt x="4328" y="2113"/>
                </a:lnTo>
                <a:close/>
                <a:moveTo>
                  <a:pt x="3864" y="1615"/>
                </a:moveTo>
                <a:cubicBezTo>
                  <a:pt x="3847" y="1615"/>
                  <a:pt x="3847" y="1615"/>
                  <a:pt x="3847" y="1615"/>
                </a:cubicBezTo>
                <a:cubicBezTo>
                  <a:pt x="3847" y="1632"/>
                  <a:pt x="3847" y="1632"/>
                  <a:pt x="3847" y="1632"/>
                </a:cubicBezTo>
                <a:cubicBezTo>
                  <a:pt x="3864" y="1632"/>
                  <a:pt x="3864" y="1632"/>
                  <a:pt x="3864" y="1632"/>
                </a:cubicBezTo>
                <a:lnTo>
                  <a:pt x="3864" y="1615"/>
                </a:lnTo>
                <a:close/>
                <a:moveTo>
                  <a:pt x="3933" y="1615"/>
                </a:moveTo>
                <a:cubicBezTo>
                  <a:pt x="3915" y="1615"/>
                  <a:pt x="3915" y="1615"/>
                  <a:pt x="3915" y="1615"/>
                </a:cubicBezTo>
                <a:cubicBezTo>
                  <a:pt x="3915" y="1632"/>
                  <a:pt x="3915" y="1632"/>
                  <a:pt x="3915" y="1632"/>
                </a:cubicBezTo>
                <a:cubicBezTo>
                  <a:pt x="3933" y="1632"/>
                  <a:pt x="3933" y="1632"/>
                  <a:pt x="3933" y="1632"/>
                </a:cubicBezTo>
                <a:lnTo>
                  <a:pt x="3933" y="1615"/>
                </a:lnTo>
                <a:close/>
                <a:moveTo>
                  <a:pt x="4001" y="1615"/>
                </a:moveTo>
                <a:cubicBezTo>
                  <a:pt x="3984" y="1615"/>
                  <a:pt x="3984" y="1615"/>
                  <a:pt x="3984" y="1615"/>
                </a:cubicBezTo>
                <a:cubicBezTo>
                  <a:pt x="3984" y="1632"/>
                  <a:pt x="3984" y="1632"/>
                  <a:pt x="3984" y="1632"/>
                </a:cubicBezTo>
                <a:cubicBezTo>
                  <a:pt x="4001" y="1632"/>
                  <a:pt x="4001" y="1632"/>
                  <a:pt x="4001" y="1632"/>
                </a:cubicBezTo>
                <a:lnTo>
                  <a:pt x="4001" y="1615"/>
                </a:lnTo>
                <a:close/>
                <a:moveTo>
                  <a:pt x="3795" y="1649"/>
                </a:moveTo>
                <a:cubicBezTo>
                  <a:pt x="3778" y="1649"/>
                  <a:pt x="3778" y="1649"/>
                  <a:pt x="3778" y="1649"/>
                </a:cubicBezTo>
                <a:cubicBezTo>
                  <a:pt x="3778" y="1666"/>
                  <a:pt x="3778" y="1666"/>
                  <a:pt x="3778" y="1666"/>
                </a:cubicBezTo>
                <a:cubicBezTo>
                  <a:pt x="3795" y="1666"/>
                  <a:pt x="3795" y="1666"/>
                  <a:pt x="3795" y="1666"/>
                </a:cubicBezTo>
                <a:lnTo>
                  <a:pt x="3795" y="1649"/>
                </a:lnTo>
                <a:close/>
                <a:moveTo>
                  <a:pt x="3830" y="1649"/>
                </a:moveTo>
                <a:cubicBezTo>
                  <a:pt x="3812" y="1649"/>
                  <a:pt x="3812" y="1649"/>
                  <a:pt x="3812" y="1649"/>
                </a:cubicBezTo>
                <a:cubicBezTo>
                  <a:pt x="3812" y="1666"/>
                  <a:pt x="3812" y="1666"/>
                  <a:pt x="3812" y="1666"/>
                </a:cubicBezTo>
                <a:cubicBezTo>
                  <a:pt x="3830" y="1666"/>
                  <a:pt x="3830" y="1666"/>
                  <a:pt x="3830" y="1666"/>
                </a:cubicBezTo>
                <a:lnTo>
                  <a:pt x="3830" y="1649"/>
                </a:lnTo>
                <a:close/>
                <a:moveTo>
                  <a:pt x="3933" y="1649"/>
                </a:moveTo>
                <a:cubicBezTo>
                  <a:pt x="3915" y="1649"/>
                  <a:pt x="3915" y="1649"/>
                  <a:pt x="3915" y="1649"/>
                </a:cubicBezTo>
                <a:cubicBezTo>
                  <a:pt x="3915" y="1666"/>
                  <a:pt x="3915" y="1666"/>
                  <a:pt x="3915" y="1666"/>
                </a:cubicBezTo>
                <a:cubicBezTo>
                  <a:pt x="3933" y="1666"/>
                  <a:pt x="3933" y="1666"/>
                  <a:pt x="3933" y="1666"/>
                </a:cubicBezTo>
                <a:lnTo>
                  <a:pt x="3933" y="1649"/>
                </a:lnTo>
                <a:close/>
                <a:moveTo>
                  <a:pt x="4001" y="1649"/>
                </a:moveTo>
                <a:cubicBezTo>
                  <a:pt x="3984" y="1649"/>
                  <a:pt x="3984" y="1649"/>
                  <a:pt x="3984" y="1649"/>
                </a:cubicBezTo>
                <a:cubicBezTo>
                  <a:pt x="3984" y="1666"/>
                  <a:pt x="3984" y="1666"/>
                  <a:pt x="3984" y="1666"/>
                </a:cubicBezTo>
                <a:cubicBezTo>
                  <a:pt x="4001" y="1666"/>
                  <a:pt x="4001" y="1666"/>
                  <a:pt x="4001" y="1666"/>
                </a:cubicBezTo>
                <a:lnTo>
                  <a:pt x="4001" y="1649"/>
                </a:lnTo>
                <a:close/>
                <a:moveTo>
                  <a:pt x="4036" y="1649"/>
                </a:moveTo>
                <a:cubicBezTo>
                  <a:pt x="4018" y="1649"/>
                  <a:pt x="4018" y="1649"/>
                  <a:pt x="4018" y="1649"/>
                </a:cubicBezTo>
                <a:cubicBezTo>
                  <a:pt x="4018" y="1666"/>
                  <a:pt x="4018" y="1666"/>
                  <a:pt x="4018" y="1666"/>
                </a:cubicBezTo>
                <a:cubicBezTo>
                  <a:pt x="4036" y="1666"/>
                  <a:pt x="4036" y="1666"/>
                  <a:pt x="4036" y="1666"/>
                </a:cubicBezTo>
                <a:lnTo>
                  <a:pt x="4036" y="1649"/>
                </a:lnTo>
                <a:close/>
                <a:moveTo>
                  <a:pt x="3761" y="1683"/>
                </a:moveTo>
                <a:cubicBezTo>
                  <a:pt x="3744" y="1683"/>
                  <a:pt x="3744" y="1683"/>
                  <a:pt x="3744" y="1683"/>
                </a:cubicBezTo>
                <a:cubicBezTo>
                  <a:pt x="3744" y="1700"/>
                  <a:pt x="3744" y="1700"/>
                  <a:pt x="3744" y="1700"/>
                </a:cubicBezTo>
                <a:cubicBezTo>
                  <a:pt x="3761" y="1700"/>
                  <a:pt x="3761" y="1700"/>
                  <a:pt x="3761" y="1700"/>
                </a:cubicBezTo>
                <a:lnTo>
                  <a:pt x="3761" y="1683"/>
                </a:lnTo>
                <a:close/>
                <a:moveTo>
                  <a:pt x="3967" y="1683"/>
                </a:moveTo>
                <a:cubicBezTo>
                  <a:pt x="3950" y="1683"/>
                  <a:pt x="3950" y="1683"/>
                  <a:pt x="3950" y="1683"/>
                </a:cubicBezTo>
                <a:cubicBezTo>
                  <a:pt x="3950" y="1700"/>
                  <a:pt x="3950" y="1700"/>
                  <a:pt x="3950" y="1700"/>
                </a:cubicBezTo>
                <a:cubicBezTo>
                  <a:pt x="3967" y="1700"/>
                  <a:pt x="3967" y="1700"/>
                  <a:pt x="3967" y="1700"/>
                </a:cubicBezTo>
                <a:lnTo>
                  <a:pt x="3967" y="1683"/>
                </a:lnTo>
                <a:close/>
                <a:moveTo>
                  <a:pt x="3727" y="1718"/>
                </a:moveTo>
                <a:cubicBezTo>
                  <a:pt x="3709" y="1718"/>
                  <a:pt x="3709" y="1718"/>
                  <a:pt x="3709" y="1718"/>
                </a:cubicBezTo>
                <a:cubicBezTo>
                  <a:pt x="3709" y="1735"/>
                  <a:pt x="3709" y="1735"/>
                  <a:pt x="3709" y="1735"/>
                </a:cubicBezTo>
                <a:cubicBezTo>
                  <a:pt x="3727" y="1735"/>
                  <a:pt x="3727" y="1735"/>
                  <a:pt x="3727" y="1735"/>
                </a:cubicBezTo>
                <a:lnTo>
                  <a:pt x="3727" y="1718"/>
                </a:lnTo>
                <a:close/>
                <a:moveTo>
                  <a:pt x="3778" y="1906"/>
                </a:moveTo>
                <a:cubicBezTo>
                  <a:pt x="3795" y="1906"/>
                  <a:pt x="3795" y="1906"/>
                  <a:pt x="3795" y="1906"/>
                </a:cubicBezTo>
                <a:cubicBezTo>
                  <a:pt x="3795" y="1889"/>
                  <a:pt x="3795" y="1889"/>
                  <a:pt x="3795" y="1889"/>
                </a:cubicBezTo>
                <a:cubicBezTo>
                  <a:pt x="3778" y="1889"/>
                  <a:pt x="3778" y="1889"/>
                  <a:pt x="3778" y="1889"/>
                </a:cubicBezTo>
                <a:lnTo>
                  <a:pt x="3778" y="1906"/>
                </a:lnTo>
                <a:close/>
                <a:moveTo>
                  <a:pt x="3812" y="1906"/>
                </a:moveTo>
                <a:cubicBezTo>
                  <a:pt x="3830" y="1906"/>
                  <a:pt x="3830" y="1906"/>
                  <a:pt x="3830" y="1906"/>
                </a:cubicBezTo>
                <a:cubicBezTo>
                  <a:pt x="3830" y="1889"/>
                  <a:pt x="3830" y="1889"/>
                  <a:pt x="3830" y="1889"/>
                </a:cubicBezTo>
                <a:cubicBezTo>
                  <a:pt x="3812" y="1889"/>
                  <a:pt x="3812" y="1889"/>
                  <a:pt x="3812" y="1889"/>
                </a:cubicBezTo>
                <a:lnTo>
                  <a:pt x="3812" y="1906"/>
                </a:lnTo>
                <a:close/>
                <a:moveTo>
                  <a:pt x="3847" y="1906"/>
                </a:moveTo>
                <a:cubicBezTo>
                  <a:pt x="3864" y="1906"/>
                  <a:pt x="3864" y="1906"/>
                  <a:pt x="3864" y="1906"/>
                </a:cubicBezTo>
                <a:cubicBezTo>
                  <a:pt x="3864" y="1889"/>
                  <a:pt x="3864" y="1889"/>
                  <a:pt x="3864" y="1889"/>
                </a:cubicBezTo>
                <a:cubicBezTo>
                  <a:pt x="3847" y="1889"/>
                  <a:pt x="3847" y="1889"/>
                  <a:pt x="3847" y="1889"/>
                </a:cubicBezTo>
                <a:lnTo>
                  <a:pt x="3847" y="1906"/>
                </a:lnTo>
                <a:close/>
                <a:moveTo>
                  <a:pt x="3881" y="1906"/>
                </a:moveTo>
                <a:cubicBezTo>
                  <a:pt x="3898" y="1906"/>
                  <a:pt x="3898" y="1906"/>
                  <a:pt x="3898" y="1906"/>
                </a:cubicBezTo>
                <a:cubicBezTo>
                  <a:pt x="3898" y="1889"/>
                  <a:pt x="3898" y="1889"/>
                  <a:pt x="3898" y="1889"/>
                </a:cubicBezTo>
                <a:cubicBezTo>
                  <a:pt x="3881" y="1889"/>
                  <a:pt x="3881" y="1889"/>
                  <a:pt x="3881" y="1889"/>
                </a:cubicBezTo>
                <a:lnTo>
                  <a:pt x="3881" y="1906"/>
                </a:lnTo>
                <a:close/>
                <a:moveTo>
                  <a:pt x="3915" y="1941"/>
                </a:moveTo>
                <a:cubicBezTo>
                  <a:pt x="3933" y="1941"/>
                  <a:pt x="3933" y="1941"/>
                  <a:pt x="3933" y="1941"/>
                </a:cubicBezTo>
                <a:cubicBezTo>
                  <a:pt x="3933" y="1924"/>
                  <a:pt x="3933" y="1924"/>
                  <a:pt x="3933" y="1924"/>
                </a:cubicBezTo>
                <a:cubicBezTo>
                  <a:pt x="3915" y="1924"/>
                  <a:pt x="3915" y="1924"/>
                  <a:pt x="3915" y="1924"/>
                </a:cubicBezTo>
                <a:lnTo>
                  <a:pt x="3915" y="1941"/>
                </a:lnTo>
                <a:close/>
                <a:moveTo>
                  <a:pt x="3950" y="1941"/>
                </a:moveTo>
                <a:cubicBezTo>
                  <a:pt x="3967" y="1941"/>
                  <a:pt x="3967" y="1941"/>
                  <a:pt x="3967" y="1941"/>
                </a:cubicBezTo>
                <a:cubicBezTo>
                  <a:pt x="3967" y="1924"/>
                  <a:pt x="3967" y="1924"/>
                  <a:pt x="3967" y="1924"/>
                </a:cubicBezTo>
                <a:cubicBezTo>
                  <a:pt x="3950" y="1924"/>
                  <a:pt x="3950" y="1924"/>
                  <a:pt x="3950" y="1924"/>
                </a:cubicBezTo>
                <a:lnTo>
                  <a:pt x="3950" y="1941"/>
                </a:lnTo>
                <a:close/>
                <a:moveTo>
                  <a:pt x="3692" y="1718"/>
                </a:moveTo>
                <a:cubicBezTo>
                  <a:pt x="3675" y="1718"/>
                  <a:pt x="3675" y="1718"/>
                  <a:pt x="3675" y="1718"/>
                </a:cubicBezTo>
                <a:cubicBezTo>
                  <a:pt x="3675" y="1735"/>
                  <a:pt x="3675" y="1735"/>
                  <a:pt x="3675" y="1735"/>
                </a:cubicBezTo>
                <a:cubicBezTo>
                  <a:pt x="3692" y="1735"/>
                  <a:pt x="3692" y="1735"/>
                  <a:pt x="3692" y="1735"/>
                </a:cubicBezTo>
                <a:lnTo>
                  <a:pt x="3692" y="1718"/>
                </a:lnTo>
                <a:close/>
                <a:moveTo>
                  <a:pt x="3658" y="1752"/>
                </a:moveTo>
                <a:cubicBezTo>
                  <a:pt x="3641" y="1752"/>
                  <a:pt x="3641" y="1752"/>
                  <a:pt x="3641" y="1752"/>
                </a:cubicBezTo>
                <a:cubicBezTo>
                  <a:pt x="3641" y="1769"/>
                  <a:pt x="3641" y="1769"/>
                  <a:pt x="3641" y="1769"/>
                </a:cubicBezTo>
                <a:cubicBezTo>
                  <a:pt x="3658" y="1769"/>
                  <a:pt x="3658" y="1769"/>
                  <a:pt x="3658" y="1769"/>
                </a:cubicBezTo>
                <a:lnTo>
                  <a:pt x="3658" y="1752"/>
                </a:lnTo>
                <a:close/>
                <a:moveTo>
                  <a:pt x="3641" y="1872"/>
                </a:moveTo>
                <a:cubicBezTo>
                  <a:pt x="3658" y="1872"/>
                  <a:pt x="3658" y="1872"/>
                  <a:pt x="3658" y="1872"/>
                </a:cubicBezTo>
                <a:cubicBezTo>
                  <a:pt x="3658" y="1855"/>
                  <a:pt x="3658" y="1855"/>
                  <a:pt x="3658" y="1855"/>
                </a:cubicBezTo>
                <a:cubicBezTo>
                  <a:pt x="3641" y="1855"/>
                  <a:pt x="3641" y="1855"/>
                  <a:pt x="3641" y="1855"/>
                </a:cubicBezTo>
                <a:lnTo>
                  <a:pt x="3641" y="1872"/>
                </a:lnTo>
                <a:close/>
                <a:moveTo>
                  <a:pt x="3675" y="1941"/>
                </a:moveTo>
                <a:cubicBezTo>
                  <a:pt x="3692" y="1941"/>
                  <a:pt x="3692" y="1941"/>
                  <a:pt x="3692" y="1941"/>
                </a:cubicBezTo>
                <a:cubicBezTo>
                  <a:pt x="3692" y="1924"/>
                  <a:pt x="3692" y="1924"/>
                  <a:pt x="3692" y="1924"/>
                </a:cubicBezTo>
                <a:cubicBezTo>
                  <a:pt x="3675" y="1924"/>
                  <a:pt x="3675" y="1924"/>
                  <a:pt x="3675" y="1924"/>
                </a:cubicBezTo>
                <a:lnTo>
                  <a:pt x="3675" y="1941"/>
                </a:lnTo>
                <a:close/>
                <a:moveTo>
                  <a:pt x="4018" y="2009"/>
                </a:moveTo>
                <a:cubicBezTo>
                  <a:pt x="4036" y="2009"/>
                  <a:pt x="4036" y="2009"/>
                  <a:pt x="4036" y="2009"/>
                </a:cubicBezTo>
                <a:cubicBezTo>
                  <a:pt x="4036" y="1992"/>
                  <a:pt x="4036" y="1992"/>
                  <a:pt x="4036" y="1992"/>
                </a:cubicBezTo>
                <a:cubicBezTo>
                  <a:pt x="4018" y="1992"/>
                  <a:pt x="4018" y="1992"/>
                  <a:pt x="4018" y="1992"/>
                </a:cubicBezTo>
                <a:lnTo>
                  <a:pt x="4018" y="2009"/>
                </a:lnTo>
                <a:close/>
                <a:moveTo>
                  <a:pt x="4018" y="2044"/>
                </a:moveTo>
                <a:cubicBezTo>
                  <a:pt x="4036" y="2044"/>
                  <a:pt x="4036" y="2044"/>
                  <a:pt x="4036" y="2044"/>
                </a:cubicBezTo>
                <a:cubicBezTo>
                  <a:pt x="4036" y="2027"/>
                  <a:pt x="4036" y="2027"/>
                  <a:pt x="4036" y="2027"/>
                </a:cubicBezTo>
                <a:cubicBezTo>
                  <a:pt x="4018" y="2027"/>
                  <a:pt x="4018" y="2027"/>
                  <a:pt x="4018" y="2027"/>
                </a:cubicBezTo>
                <a:lnTo>
                  <a:pt x="4018" y="2044"/>
                </a:lnTo>
                <a:close/>
                <a:moveTo>
                  <a:pt x="2834" y="996"/>
                </a:moveTo>
                <a:cubicBezTo>
                  <a:pt x="2816" y="996"/>
                  <a:pt x="2816" y="996"/>
                  <a:pt x="2816" y="996"/>
                </a:cubicBezTo>
                <a:cubicBezTo>
                  <a:pt x="2816" y="1013"/>
                  <a:pt x="2816" y="1013"/>
                  <a:pt x="2816" y="1013"/>
                </a:cubicBezTo>
                <a:cubicBezTo>
                  <a:pt x="2834" y="1013"/>
                  <a:pt x="2834" y="1013"/>
                  <a:pt x="2834" y="1013"/>
                </a:cubicBezTo>
                <a:lnTo>
                  <a:pt x="2834" y="996"/>
                </a:lnTo>
                <a:close/>
                <a:moveTo>
                  <a:pt x="2868" y="996"/>
                </a:moveTo>
                <a:cubicBezTo>
                  <a:pt x="2851" y="996"/>
                  <a:pt x="2851" y="996"/>
                  <a:pt x="2851" y="996"/>
                </a:cubicBezTo>
                <a:cubicBezTo>
                  <a:pt x="2851" y="1013"/>
                  <a:pt x="2851" y="1013"/>
                  <a:pt x="2851" y="1013"/>
                </a:cubicBezTo>
                <a:cubicBezTo>
                  <a:pt x="2868" y="1013"/>
                  <a:pt x="2868" y="1013"/>
                  <a:pt x="2868" y="1013"/>
                </a:cubicBezTo>
                <a:lnTo>
                  <a:pt x="2868" y="996"/>
                </a:lnTo>
                <a:close/>
                <a:moveTo>
                  <a:pt x="2902" y="996"/>
                </a:moveTo>
                <a:cubicBezTo>
                  <a:pt x="2885" y="996"/>
                  <a:pt x="2885" y="996"/>
                  <a:pt x="2885" y="996"/>
                </a:cubicBezTo>
                <a:cubicBezTo>
                  <a:pt x="2885" y="1013"/>
                  <a:pt x="2885" y="1013"/>
                  <a:pt x="2885" y="1013"/>
                </a:cubicBezTo>
                <a:cubicBezTo>
                  <a:pt x="2902" y="1013"/>
                  <a:pt x="2902" y="1013"/>
                  <a:pt x="2902" y="1013"/>
                </a:cubicBezTo>
                <a:lnTo>
                  <a:pt x="2902" y="996"/>
                </a:lnTo>
                <a:close/>
                <a:moveTo>
                  <a:pt x="2937" y="996"/>
                </a:moveTo>
                <a:cubicBezTo>
                  <a:pt x="2919" y="996"/>
                  <a:pt x="2919" y="996"/>
                  <a:pt x="2919" y="996"/>
                </a:cubicBezTo>
                <a:cubicBezTo>
                  <a:pt x="2919" y="1013"/>
                  <a:pt x="2919" y="1013"/>
                  <a:pt x="2919" y="1013"/>
                </a:cubicBezTo>
                <a:cubicBezTo>
                  <a:pt x="2937" y="1013"/>
                  <a:pt x="2937" y="1013"/>
                  <a:pt x="2937" y="1013"/>
                </a:cubicBezTo>
                <a:lnTo>
                  <a:pt x="2937" y="996"/>
                </a:lnTo>
                <a:close/>
                <a:moveTo>
                  <a:pt x="2954" y="1013"/>
                </a:moveTo>
                <a:cubicBezTo>
                  <a:pt x="2971" y="1013"/>
                  <a:pt x="2971" y="1013"/>
                  <a:pt x="2971" y="1013"/>
                </a:cubicBezTo>
                <a:cubicBezTo>
                  <a:pt x="2971" y="996"/>
                  <a:pt x="2971" y="996"/>
                  <a:pt x="2971" y="996"/>
                </a:cubicBezTo>
                <a:cubicBezTo>
                  <a:pt x="2954" y="996"/>
                  <a:pt x="2954" y="996"/>
                  <a:pt x="2954" y="996"/>
                </a:cubicBezTo>
                <a:lnTo>
                  <a:pt x="2954" y="1013"/>
                </a:lnTo>
                <a:close/>
                <a:moveTo>
                  <a:pt x="2988" y="1013"/>
                </a:moveTo>
                <a:cubicBezTo>
                  <a:pt x="3005" y="1013"/>
                  <a:pt x="3005" y="1013"/>
                  <a:pt x="3005" y="1013"/>
                </a:cubicBezTo>
                <a:cubicBezTo>
                  <a:pt x="3005" y="996"/>
                  <a:pt x="3005" y="996"/>
                  <a:pt x="3005" y="996"/>
                </a:cubicBezTo>
                <a:cubicBezTo>
                  <a:pt x="2988" y="996"/>
                  <a:pt x="2988" y="996"/>
                  <a:pt x="2988" y="996"/>
                </a:cubicBezTo>
                <a:lnTo>
                  <a:pt x="2988" y="1013"/>
                </a:lnTo>
                <a:close/>
                <a:moveTo>
                  <a:pt x="3040" y="996"/>
                </a:moveTo>
                <a:cubicBezTo>
                  <a:pt x="3023" y="996"/>
                  <a:pt x="3023" y="996"/>
                  <a:pt x="3023" y="996"/>
                </a:cubicBezTo>
                <a:cubicBezTo>
                  <a:pt x="3023" y="1013"/>
                  <a:pt x="3023" y="1013"/>
                  <a:pt x="3023" y="1013"/>
                </a:cubicBezTo>
                <a:cubicBezTo>
                  <a:pt x="3040" y="1013"/>
                  <a:pt x="3040" y="1013"/>
                  <a:pt x="3040" y="1013"/>
                </a:cubicBezTo>
                <a:lnTo>
                  <a:pt x="3040" y="996"/>
                </a:lnTo>
                <a:close/>
                <a:moveTo>
                  <a:pt x="3074" y="996"/>
                </a:moveTo>
                <a:cubicBezTo>
                  <a:pt x="3057" y="996"/>
                  <a:pt x="3057" y="996"/>
                  <a:pt x="3057" y="996"/>
                </a:cubicBezTo>
                <a:cubicBezTo>
                  <a:pt x="3057" y="1013"/>
                  <a:pt x="3057" y="1013"/>
                  <a:pt x="3057" y="1013"/>
                </a:cubicBezTo>
                <a:cubicBezTo>
                  <a:pt x="3074" y="1013"/>
                  <a:pt x="3074" y="1013"/>
                  <a:pt x="3074" y="1013"/>
                </a:cubicBezTo>
                <a:lnTo>
                  <a:pt x="3074" y="996"/>
                </a:lnTo>
                <a:close/>
                <a:moveTo>
                  <a:pt x="3108" y="996"/>
                </a:moveTo>
                <a:cubicBezTo>
                  <a:pt x="3091" y="996"/>
                  <a:pt x="3091" y="996"/>
                  <a:pt x="3091" y="996"/>
                </a:cubicBezTo>
                <a:cubicBezTo>
                  <a:pt x="3091" y="1013"/>
                  <a:pt x="3091" y="1013"/>
                  <a:pt x="3091" y="1013"/>
                </a:cubicBezTo>
                <a:cubicBezTo>
                  <a:pt x="3108" y="1013"/>
                  <a:pt x="3108" y="1013"/>
                  <a:pt x="3108" y="1013"/>
                </a:cubicBezTo>
                <a:lnTo>
                  <a:pt x="3108" y="996"/>
                </a:lnTo>
                <a:close/>
                <a:moveTo>
                  <a:pt x="3143" y="996"/>
                </a:moveTo>
                <a:cubicBezTo>
                  <a:pt x="3126" y="996"/>
                  <a:pt x="3126" y="996"/>
                  <a:pt x="3126" y="996"/>
                </a:cubicBezTo>
                <a:cubicBezTo>
                  <a:pt x="3126" y="1013"/>
                  <a:pt x="3126" y="1013"/>
                  <a:pt x="3126" y="1013"/>
                </a:cubicBezTo>
                <a:cubicBezTo>
                  <a:pt x="3143" y="1013"/>
                  <a:pt x="3143" y="1013"/>
                  <a:pt x="3143" y="1013"/>
                </a:cubicBezTo>
                <a:lnTo>
                  <a:pt x="3143" y="996"/>
                </a:lnTo>
                <a:close/>
                <a:moveTo>
                  <a:pt x="2834" y="1031"/>
                </a:moveTo>
                <a:cubicBezTo>
                  <a:pt x="2816" y="1031"/>
                  <a:pt x="2816" y="1031"/>
                  <a:pt x="2816" y="1031"/>
                </a:cubicBezTo>
                <a:cubicBezTo>
                  <a:pt x="2816" y="1048"/>
                  <a:pt x="2816" y="1048"/>
                  <a:pt x="2816" y="1048"/>
                </a:cubicBezTo>
                <a:cubicBezTo>
                  <a:pt x="2834" y="1048"/>
                  <a:pt x="2834" y="1048"/>
                  <a:pt x="2834" y="1048"/>
                </a:cubicBezTo>
                <a:lnTo>
                  <a:pt x="2834" y="1031"/>
                </a:lnTo>
                <a:close/>
                <a:moveTo>
                  <a:pt x="2868" y="1031"/>
                </a:moveTo>
                <a:cubicBezTo>
                  <a:pt x="2851" y="1031"/>
                  <a:pt x="2851" y="1031"/>
                  <a:pt x="2851" y="1031"/>
                </a:cubicBezTo>
                <a:cubicBezTo>
                  <a:pt x="2851" y="1048"/>
                  <a:pt x="2851" y="1048"/>
                  <a:pt x="2851" y="1048"/>
                </a:cubicBezTo>
                <a:cubicBezTo>
                  <a:pt x="2868" y="1048"/>
                  <a:pt x="2868" y="1048"/>
                  <a:pt x="2868" y="1048"/>
                </a:cubicBezTo>
                <a:lnTo>
                  <a:pt x="2868" y="1031"/>
                </a:lnTo>
                <a:close/>
                <a:moveTo>
                  <a:pt x="2902" y="1031"/>
                </a:moveTo>
                <a:cubicBezTo>
                  <a:pt x="2885" y="1031"/>
                  <a:pt x="2885" y="1031"/>
                  <a:pt x="2885" y="1031"/>
                </a:cubicBezTo>
                <a:cubicBezTo>
                  <a:pt x="2885" y="1048"/>
                  <a:pt x="2885" y="1048"/>
                  <a:pt x="2885" y="1048"/>
                </a:cubicBezTo>
                <a:cubicBezTo>
                  <a:pt x="2902" y="1048"/>
                  <a:pt x="2902" y="1048"/>
                  <a:pt x="2902" y="1048"/>
                </a:cubicBezTo>
                <a:lnTo>
                  <a:pt x="2902" y="1031"/>
                </a:lnTo>
                <a:close/>
                <a:moveTo>
                  <a:pt x="2937" y="1031"/>
                </a:moveTo>
                <a:cubicBezTo>
                  <a:pt x="2919" y="1031"/>
                  <a:pt x="2919" y="1031"/>
                  <a:pt x="2919" y="1031"/>
                </a:cubicBezTo>
                <a:cubicBezTo>
                  <a:pt x="2919" y="1048"/>
                  <a:pt x="2919" y="1048"/>
                  <a:pt x="2919" y="1048"/>
                </a:cubicBezTo>
                <a:cubicBezTo>
                  <a:pt x="2937" y="1048"/>
                  <a:pt x="2937" y="1048"/>
                  <a:pt x="2937" y="1048"/>
                </a:cubicBezTo>
                <a:lnTo>
                  <a:pt x="2937" y="1031"/>
                </a:lnTo>
                <a:close/>
                <a:moveTo>
                  <a:pt x="2954" y="1048"/>
                </a:moveTo>
                <a:cubicBezTo>
                  <a:pt x="2971" y="1048"/>
                  <a:pt x="2971" y="1048"/>
                  <a:pt x="2971" y="1048"/>
                </a:cubicBezTo>
                <a:cubicBezTo>
                  <a:pt x="2971" y="1031"/>
                  <a:pt x="2971" y="1031"/>
                  <a:pt x="2971" y="1031"/>
                </a:cubicBezTo>
                <a:cubicBezTo>
                  <a:pt x="2954" y="1031"/>
                  <a:pt x="2954" y="1031"/>
                  <a:pt x="2954" y="1031"/>
                </a:cubicBezTo>
                <a:lnTo>
                  <a:pt x="2954" y="1048"/>
                </a:lnTo>
                <a:close/>
                <a:moveTo>
                  <a:pt x="2988" y="1048"/>
                </a:moveTo>
                <a:cubicBezTo>
                  <a:pt x="3005" y="1048"/>
                  <a:pt x="3005" y="1048"/>
                  <a:pt x="3005" y="1048"/>
                </a:cubicBezTo>
                <a:cubicBezTo>
                  <a:pt x="3005" y="1031"/>
                  <a:pt x="3005" y="1031"/>
                  <a:pt x="3005" y="1031"/>
                </a:cubicBezTo>
                <a:cubicBezTo>
                  <a:pt x="2988" y="1031"/>
                  <a:pt x="2988" y="1031"/>
                  <a:pt x="2988" y="1031"/>
                </a:cubicBezTo>
                <a:lnTo>
                  <a:pt x="2988" y="1048"/>
                </a:lnTo>
                <a:close/>
                <a:moveTo>
                  <a:pt x="3040" y="1031"/>
                </a:moveTo>
                <a:cubicBezTo>
                  <a:pt x="3023" y="1031"/>
                  <a:pt x="3023" y="1031"/>
                  <a:pt x="3023" y="1031"/>
                </a:cubicBezTo>
                <a:cubicBezTo>
                  <a:pt x="3023" y="1048"/>
                  <a:pt x="3023" y="1048"/>
                  <a:pt x="3023" y="1048"/>
                </a:cubicBezTo>
                <a:cubicBezTo>
                  <a:pt x="3040" y="1048"/>
                  <a:pt x="3040" y="1048"/>
                  <a:pt x="3040" y="1048"/>
                </a:cubicBezTo>
                <a:lnTo>
                  <a:pt x="3040" y="1031"/>
                </a:lnTo>
                <a:close/>
                <a:moveTo>
                  <a:pt x="3074" y="1031"/>
                </a:moveTo>
                <a:cubicBezTo>
                  <a:pt x="3057" y="1031"/>
                  <a:pt x="3057" y="1031"/>
                  <a:pt x="3057" y="1031"/>
                </a:cubicBezTo>
                <a:cubicBezTo>
                  <a:pt x="3057" y="1048"/>
                  <a:pt x="3057" y="1048"/>
                  <a:pt x="3057" y="1048"/>
                </a:cubicBezTo>
                <a:cubicBezTo>
                  <a:pt x="3074" y="1048"/>
                  <a:pt x="3074" y="1048"/>
                  <a:pt x="3074" y="1048"/>
                </a:cubicBezTo>
                <a:lnTo>
                  <a:pt x="3074" y="1031"/>
                </a:lnTo>
                <a:close/>
                <a:moveTo>
                  <a:pt x="3108" y="1031"/>
                </a:moveTo>
                <a:cubicBezTo>
                  <a:pt x="3091" y="1031"/>
                  <a:pt x="3091" y="1031"/>
                  <a:pt x="3091" y="1031"/>
                </a:cubicBezTo>
                <a:cubicBezTo>
                  <a:pt x="3091" y="1048"/>
                  <a:pt x="3091" y="1048"/>
                  <a:pt x="3091" y="1048"/>
                </a:cubicBezTo>
                <a:cubicBezTo>
                  <a:pt x="3108" y="1048"/>
                  <a:pt x="3108" y="1048"/>
                  <a:pt x="3108" y="1048"/>
                </a:cubicBezTo>
                <a:lnTo>
                  <a:pt x="3108" y="1031"/>
                </a:lnTo>
                <a:close/>
                <a:moveTo>
                  <a:pt x="3143" y="1031"/>
                </a:moveTo>
                <a:cubicBezTo>
                  <a:pt x="3126" y="1031"/>
                  <a:pt x="3126" y="1031"/>
                  <a:pt x="3126" y="1031"/>
                </a:cubicBezTo>
                <a:cubicBezTo>
                  <a:pt x="3126" y="1048"/>
                  <a:pt x="3126" y="1048"/>
                  <a:pt x="3126" y="1048"/>
                </a:cubicBezTo>
                <a:cubicBezTo>
                  <a:pt x="3143" y="1048"/>
                  <a:pt x="3143" y="1048"/>
                  <a:pt x="3143" y="1048"/>
                </a:cubicBezTo>
                <a:lnTo>
                  <a:pt x="3143" y="1031"/>
                </a:lnTo>
                <a:close/>
                <a:moveTo>
                  <a:pt x="3023" y="1151"/>
                </a:moveTo>
                <a:cubicBezTo>
                  <a:pt x="3040" y="1151"/>
                  <a:pt x="3040" y="1151"/>
                  <a:pt x="3040" y="1151"/>
                </a:cubicBezTo>
                <a:cubicBezTo>
                  <a:pt x="3040" y="1134"/>
                  <a:pt x="3040" y="1134"/>
                  <a:pt x="3040" y="1134"/>
                </a:cubicBezTo>
                <a:cubicBezTo>
                  <a:pt x="3023" y="1134"/>
                  <a:pt x="3023" y="1134"/>
                  <a:pt x="3023" y="1134"/>
                </a:cubicBezTo>
                <a:lnTo>
                  <a:pt x="3023" y="1151"/>
                </a:lnTo>
                <a:close/>
                <a:moveTo>
                  <a:pt x="3057" y="1185"/>
                </a:moveTo>
                <a:cubicBezTo>
                  <a:pt x="3074" y="1185"/>
                  <a:pt x="3074" y="1185"/>
                  <a:pt x="3074" y="1185"/>
                </a:cubicBezTo>
                <a:cubicBezTo>
                  <a:pt x="3074" y="1168"/>
                  <a:pt x="3074" y="1168"/>
                  <a:pt x="3074" y="1168"/>
                </a:cubicBezTo>
                <a:cubicBezTo>
                  <a:pt x="3057" y="1168"/>
                  <a:pt x="3057" y="1168"/>
                  <a:pt x="3057" y="1168"/>
                </a:cubicBezTo>
                <a:lnTo>
                  <a:pt x="3057" y="1185"/>
                </a:lnTo>
                <a:close/>
                <a:moveTo>
                  <a:pt x="3091" y="1185"/>
                </a:moveTo>
                <a:cubicBezTo>
                  <a:pt x="3108" y="1185"/>
                  <a:pt x="3108" y="1185"/>
                  <a:pt x="3108" y="1185"/>
                </a:cubicBezTo>
                <a:cubicBezTo>
                  <a:pt x="3108" y="1168"/>
                  <a:pt x="3108" y="1168"/>
                  <a:pt x="3108" y="1168"/>
                </a:cubicBezTo>
                <a:cubicBezTo>
                  <a:pt x="3091" y="1168"/>
                  <a:pt x="3091" y="1168"/>
                  <a:pt x="3091" y="1168"/>
                </a:cubicBezTo>
                <a:lnTo>
                  <a:pt x="3091" y="1185"/>
                </a:lnTo>
                <a:close/>
                <a:moveTo>
                  <a:pt x="3297" y="1185"/>
                </a:moveTo>
                <a:cubicBezTo>
                  <a:pt x="3315" y="1185"/>
                  <a:pt x="3315" y="1185"/>
                  <a:pt x="3315" y="1185"/>
                </a:cubicBezTo>
                <a:cubicBezTo>
                  <a:pt x="3315" y="1168"/>
                  <a:pt x="3315" y="1168"/>
                  <a:pt x="3315" y="1168"/>
                </a:cubicBezTo>
                <a:cubicBezTo>
                  <a:pt x="3297" y="1168"/>
                  <a:pt x="3297" y="1168"/>
                  <a:pt x="3297" y="1168"/>
                </a:cubicBezTo>
                <a:lnTo>
                  <a:pt x="3297" y="1185"/>
                </a:lnTo>
                <a:close/>
                <a:moveTo>
                  <a:pt x="3332" y="1185"/>
                </a:moveTo>
                <a:cubicBezTo>
                  <a:pt x="3349" y="1185"/>
                  <a:pt x="3349" y="1185"/>
                  <a:pt x="3349" y="1185"/>
                </a:cubicBezTo>
                <a:cubicBezTo>
                  <a:pt x="3349" y="1168"/>
                  <a:pt x="3349" y="1168"/>
                  <a:pt x="3349" y="1168"/>
                </a:cubicBezTo>
                <a:cubicBezTo>
                  <a:pt x="3332" y="1168"/>
                  <a:pt x="3332" y="1168"/>
                  <a:pt x="3332" y="1168"/>
                </a:cubicBezTo>
                <a:lnTo>
                  <a:pt x="3332" y="1185"/>
                </a:lnTo>
                <a:close/>
                <a:moveTo>
                  <a:pt x="3263" y="1220"/>
                </a:moveTo>
                <a:cubicBezTo>
                  <a:pt x="3280" y="1220"/>
                  <a:pt x="3280" y="1220"/>
                  <a:pt x="3280" y="1220"/>
                </a:cubicBezTo>
                <a:cubicBezTo>
                  <a:pt x="3280" y="1202"/>
                  <a:pt x="3280" y="1202"/>
                  <a:pt x="3280" y="1202"/>
                </a:cubicBezTo>
                <a:cubicBezTo>
                  <a:pt x="3263" y="1202"/>
                  <a:pt x="3263" y="1202"/>
                  <a:pt x="3263" y="1202"/>
                </a:cubicBezTo>
                <a:lnTo>
                  <a:pt x="3263" y="1220"/>
                </a:lnTo>
                <a:close/>
                <a:moveTo>
                  <a:pt x="3229" y="1254"/>
                </a:moveTo>
                <a:cubicBezTo>
                  <a:pt x="3246" y="1254"/>
                  <a:pt x="3246" y="1254"/>
                  <a:pt x="3246" y="1254"/>
                </a:cubicBezTo>
                <a:cubicBezTo>
                  <a:pt x="3246" y="1237"/>
                  <a:pt x="3246" y="1237"/>
                  <a:pt x="3246" y="1237"/>
                </a:cubicBezTo>
                <a:cubicBezTo>
                  <a:pt x="3229" y="1237"/>
                  <a:pt x="3229" y="1237"/>
                  <a:pt x="3229" y="1237"/>
                </a:cubicBezTo>
                <a:lnTo>
                  <a:pt x="3229" y="1254"/>
                </a:lnTo>
                <a:close/>
                <a:moveTo>
                  <a:pt x="3126" y="1288"/>
                </a:moveTo>
                <a:cubicBezTo>
                  <a:pt x="3143" y="1288"/>
                  <a:pt x="3143" y="1288"/>
                  <a:pt x="3143" y="1288"/>
                </a:cubicBezTo>
                <a:cubicBezTo>
                  <a:pt x="3143" y="1271"/>
                  <a:pt x="3143" y="1271"/>
                  <a:pt x="3143" y="1271"/>
                </a:cubicBezTo>
                <a:cubicBezTo>
                  <a:pt x="3126" y="1271"/>
                  <a:pt x="3126" y="1271"/>
                  <a:pt x="3126" y="1271"/>
                </a:cubicBezTo>
                <a:lnTo>
                  <a:pt x="3126" y="1288"/>
                </a:lnTo>
                <a:close/>
                <a:moveTo>
                  <a:pt x="3194" y="1288"/>
                </a:moveTo>
                <a:cubicBezTo>
                  <a:pt x="3212" y="1288"/>
                  <a:pt x="3212" y="1288"/>
                  <a:pt x="3212" y="1288"/>
                </a:cubicBezTo>
                <a:cubicBezTo>
                  <a:pt x="3212" y="1271"/>
                  <a:pt x="3212" y="1271"/>
                  <a:pt x="3212" y="1271"/>
                </a:cubicBezTo>
                <a:cubicBezTo>
                  <a:pt x="3194" y="1271"/>
                  <a:pt x="3194" y="1271"/>
                  <a:pt x="3194" y="1271"/>
                </a:cubicBezTo>
                <a:lnTo>
                  <a:pt x="3194" y="1288"/>
                </a:lnTo>
                <a:close/>
                <a:moveTo>
                  <a:pt x="3126" y="1323"/>
                </a:moveTo>
                <a:cubicBezTo>
                  <a:pt x="3143" y="1323"/>
                  <a:pt x="3143" y="1323"/>
                  <a:pt x="3143" y="1323"/>
                </a:cubicBezTo>
                <a:cubicBezTo>
                  <a:pt x="3143" y="1305"/>
                  <a:pt x="3143" y="1305"/>
                  <a:pt x="3143" y="1305"/>
                </a:cubicBezTo>
                <a:cubicBezTo>
                  <a:pt x="3126" y="1305"/>
                  <a:pt x="3126" y="1305"/>
                  <a:pt x="3126" y="1305"/>
                </a:cubicBezTo>
                <a:lnTo>
                  <a:pt x="3126" y="1323"/>
                </a:lnTo>
                <a:close/>
                <a:moveTo>
                  <a:pt x="3194" y="1323"/>
                </a:moveTo>
                <a:cubicBezTo>
                  <a:pt x="3212" y="1323"/>
                  <a:pt x="3212" y="1323"/>
                  <a:pt x="3212" y="1323"/>
                </a:cubicBezTo>
                <a:cubicBezTo>
                  <a:pt x="3212" y="1305"/>
                  <a:pt x="3212" y="1305"/>
                  <a:pt x="3212" y="1305"/>
                </a:cubicBezTo>
                <a:cubicBezTo>
                  <a:pt x="3194" y="1305"/>
                  <a:pt x="3194" y="1305"/>
                  <a:pt x="3194" y="1305"/>
                </a:cubicBezTo>
                <a:lnTo>
                  <a:pt x="3194" y="1323"/>
                </a:lnTo>
                <a:close/>
                <a:moveTo>
                  <a:pt x="3160" y="1357"/>
                </a:moveTo>
                <a:cubicBezTo>
                  <a:pt x="3177" y="1357"/>
                  <a:pt x="3177" y="1357"/>
                  <a:pt x="3177" y="1357"/>
                </a:cubicBezTo>
                <a:cubicBezTo>
                  <a:pt x="3177" y="1340"/>
                  <a:pt x="3177" y="1340"/>
                  <a:pt x="3177" y="1340"/>
                </a:cubicBezTo>
                <a:cubicBezTo>
                  <a:pt x="3160" y="1340"/>
                  <a:pt x="3160" y="1340"/>
                  <a:pt x="3160" y="1340"/>
                </a:cubicBezTo>
                <a:lnTo>
                  <a:pt x="3160" y="1357"/>
                </a:lnTo>
                <a:close/>
                <a:moveTo>
                  <a:pt x="3194" y="1357"/>
                </a:moveTo>
                <a:cubicBezTo>
                  <a:pt x="3212" y="1357"/>
                  <a:pt x="3212" y="1357"/>
                  <a:pt x="3212" y="1357"/>
                </a:cubicBezTo>
                <a:cubicBezTo>
                  <a:pt x="3212" y="1340"/>
                  <a:pt x="3212" y="1340"/>
                  <a:pt x="3212" y="1340"/>
                </a:cubicBezTo>
                <a:cubicBezTo>
                  <a:pt x="3194" y="1340"/>
                  <a:pt x="3194" y="1340"/>
                  <a:pt x="3194" y="1340"/>
                </a:cubicBezTo>
                <a:lnTo>
                  <a:pt x="3194" y="1357"/>
                </a:lnTo>
                <a:close/>
                <a:moveTo>
                  <a:pt x="3194" y="1391"/>
                </a:moveTo>
                <a:cubicBezTo>
                  <a:pt x="3212" y="1391"/>
                  <a:pt x="3212" y="1391"/>
                  <a:pt x="3212" y="1391"/>
                </a:cubicBezTo>
                <a:cubicBezTo>
                  <a:pt x="3212" y="1374"/>
                  <a:pt x="3212" y="1374"/>
                  <a:pt x="3212" y="1374"/>
                </a:cubicBezTo>
                <a:cubicBezTo>
                  <a:pt x="3194" y="1374"/>
                  <a:pt x="3194" y="1374"/>
                  <a:pt x="3194" y="1374"/>
                </a:cubicBezTo>
                <a:lnTo>
                  <a:pt x="3194" y="1391"/>
                </a:lnTo>
                <a:close/>
                <a:moveTo>
                  <a:pt x="2782" y="1082"/>
                </a:moveTo>
                <a:cubicBezTo>
                  <a:pt x="2799" y="1082"/>
                  <a:pt x="2799" y="1082"/>
                  <a:pt x="2799" y="1082"/>
                </a:cubicBezTo>
                <a:cubicBezTo>
                  <a:pt x="2799" y="1065"/>
                  <a:pt x="2799" y="1065"/>
                  <a:pt x="2799" y="1065"/>
                </a:cubicBezTo>
                <a:cubicBezTo>
                  <a:pt x="2782" y="1065"/>
                  <a:pt x="2782" y="1065"/>
                  <a:pt x="2782" y="1065"/>
                </a:cubicBezTo>
                <a:lnTo>
                  <a:pt x="2782" y="1082"/>
                </a:lnTo>
                <a:close/>
                <a:moveTo>
                  <a:pt x="2817" y="1082"/>
                </a:moveTo>
                <a:cubicBezTo>
                  <a:pt x="2834" y="1082"/>
                  <a:pt x="2834" y="1082"/>
                  <a:pt x="2834" y="1082"/>
                </a:cubicBezTo>
                <a:cubicBezTo>
                  <a:pt x="2834" y="1065"/>
                  <a:pt x="2834" y="1065"/>
                  <a:pt x="2834" y="1065"/>
                </a:cubicBezTo>
                <a:cubicBezTo>
                  <a:pt x="2817" y="1065"/>
                  <a:pt x="2817" y="1065"/>
                  <a:pt x="2817" y="1065"/>
                </a:cubicBezTo>
                <a:lnTo>
                  <a:pt x="2817" y="1082"/>
                </a:lnTo>
                <a:close/>
                <a:moveTo>
                  <a:pt x="2851" y="1116"/>
                </a:moveTo>
                <a:cubicBezTo>
                  <a:pt x="2868" y="1116"/>
                  <a:pt x="2868" y="1116"/>
                  <a:pt x="2868" y="1116"/>
                </a:cubicBezTo>
                <a:cubicBezTo>
                  <a:pt x="2868" y="1099"/>
                  <a:pt x="2868" y="1099"/>
                  <a:pt x="2868" y="1099"/>
                </a:cubicBezTo>
                <a:cubicBezTo>
                  <a:pt x="2851" y="1099"/>
                  <a:pt x="2851" y="1099"/>
                  <a:pt x="2851" y="1099"/>
                </a:cubicBezTo>
                <a:lnTo>
                  <a:pt x="2851" y="1116"/>
                </a:lnTo>
                <a:close/>
                <a:moveTo>
                  <a:pt x="2885" y="1116"/>
                </a:moveTo>
                <a:cubicBezTo>
                  <a:pt x="2902" y="1116"/>
                  <a:pt x="2902" y="1116"/>
                  <a:pt x="2902" y="1116"/>
                </a:cubicBezTo>
                <a:cubicBezTo>
                  <a:pt x="2902" y="1099"/>
                  <a:pt x="2902" y="1099"/>
                  <a:pt x="2902" y="1099"/>
                </a:cubicBezTo>
                <a:cubicBezTo>
                  <a:pt x="2885" y="1099"/>
                  <a:pt x="2885" y="1099"/>
                  <a:pt x="2885" y="1099"/>
                </a:cubicBezTo>
                <a:lnTo>
                  <a:pt x="2885" y="1116"/>
                </a:lnTo>
                <a:close/>
                <a:moveTo>
                  <a:pt x="2817" y="1151"/>
                </a:moveTo>
                <a:cubicBezTo>
                  <a:pt x="2834" y="1151"/>
                  <a:pt x="2834" y="1151"/>
                  <a:pt x="2834" y="1151"/>
                </a:cubicBezTo>
                <a:cubicBezTo>
                  <a:pt x="2834" y="1134"/>
                  <a:pt x="2834" y="1134"/>
                  <a:pt x="2834" y="1134"/>
                </a:cubicBezTo>
                <a:cubicBezTo>
                  <a:pt x="2817" y="1134"/>
                  <a:pt x="2817" y="1134"/>
                  <a:pt x="2817" y="1134"/>
                </a:cubicBezTo>
                <a:lnTo>
                  <a:pt x="2817" y="1151"/>
                </a:lnTo>
                <a:close/>
                <a:moveTo>
                  <a:pt x="2851" y="1151"/>
                </a:moveTo>
                <a:cubicBezTo>
                  <a:pt x="2868" y="1151"/>
                  <a:pt x="2868" y="1151"/>
                  <a:pt x="2868" y="1151"/>
                </a:cubicBezTo>
                <a:cubicBezTo>
                  <a:pt x="2868" y="1134"/>
                  <a:pt x="2868" y="1134"/>
                  <a:pt x="2868" y="1134"/>
                </a:cubicBezTo>
                <a:cubicBezTo>
                  <a:pt x="2851" y="1134"/>
                  <a:pt x="2851" y="1134"/>
                  <a:pt x="2851" y="1134"/>
                </a:cubicBezTo>
                <a:lnTo>
                  <a:pt x="2851" y="1151"/>
                </a:lnTo>
                <a:close/>
                <a:moveTo>
                  <a:pt x="2885" y="1151"/>
                </a:moveTo>
                <a:cubicBezTo>
                  <a:pt x="2902" y="1151"/>
                  <a:pt x="2902" y="1151"/>
                  <a:pt x="2902" y="1151"/>
                </a:cubicBezTo>
                <a:cubicBezTo>
                  <a:pt x="2902" y="1134"/>
                  <a:pt x="2902" y="1134"/>
                  <a:pt x="2902" y="1134"/>
                </a:cubicBezTo>
                <a:cubicBezTo>
                  <a:pt x="2885" y="1134"/>
                  <a:pt x="2885" y="1134"/>
                  <a:pt x="2885" y="1134"/>
                </a:cubicBezTo>
                <a:lnTo>
                  <a:pt x="2885" y="1151"/>
                </a:lnTo>
                <a:close/>
                <a:moveTo>
                  <a:pt x="2920" y="1185"/>
                </a:moveTo>
                <a:cubicBezTo>
                  <a:pt x="2937" y="1185"/>
                  <a:pt x="2937" y="1185"/>
                  <a:pt x="2937" y="1185"/>
                </a:cubicBezTo>
                <a:cubicBezTo>
                  <a:pt x="2937" y="1168"/>
                  <a:pt x="2937" y="1168"/>
                  <a:pt x="2937" y="1168"/>
                </a:cubicBezTo>
                <a:cubicBezTo>
                  <a:pt x="2920" y="1168"/>
                  <a:pt x="2920" y="1168"/>
                  <a:pt x="2920" y="1168"/>
                </a:cubicBezTo>
                <a:lnTo>
                  <a:pt x="2920" y="1185"/>
                </a:lnTo>
                <a:close/>
                <a:moveTo>
                  <a:pt x="2679" y="1220"/>
                </a:moveTo>
                <a:cubicBezTo>
                  <a:pt x="2696" y="1220"/>
                  <a:pt x="2696" y="1220"/>
                  <a:pt x="2696" y="1220"/>
                </a:cubicBezTo>
                <a:cubicBezTo>
                  <a:pt x="2696" y="1202"/>
                  <a:pt x="2696" y="1202"/>
                  <a:pt x="2696" y="1202"/>
                </a:cubicBezTo>
                <a:cubicBezTo>
                  <a:pt x="2679" y="1202"/>
                  <a:pt x="2679" y="1202"/>
                  <a:pt x="2679" y="1202"/>
                </a:cubicBezTo>
                <a:lnTo>
                  <a:pt x="2679" y="1220"/>
                </a:lnTo>
                <a:close/>
                <a:moveTo>
                  <a:pt x="2885" y="1220"/>
                </a:moveTo>
                <a:cubicBezTo>
                  <a:pt x="2902" y="1220"/>
                  <a:pt x="2902" y="1220"/>
                  <a:pt x="2902" y="1220"/>
                </a:cubicBezTo>
                <a:cubicBezTo>
                  <a:pt x="2902" y="1202"/>
                  <a:pt x="2902" y="1202"/>
                  <a:pt x="2902" y="1202"/>
                </a:cubicBezTo>
                <a:cubicBezTo>
                  <a:pt x="2885" y="1202"/>
                  <a:pt x="2885" y="1202"/>
                  <a:pt x="2885" y="1202"/>
                </a:cubicBezTo>
                <a:lnTo>
                  <a:pt x="2885" y="1220"/>
                </a:lnTo>
                <a:close/>
                <a:moveTo>
                  <a:pt x="2851" y="1254"/>
                </a:moveTo>
                <a:cubicBezTo>
                  <a:pt x="2868" y="1254"/>
                  <a:pt x="2868" y="1254"/>
                  <a:pt x="2868" y="1254"/>
                </a:cubicBezTo>
                <a:cubicBezTo>
                  <a:pt x="2868" y="1237"/>
                  <a:pt x="2868" y="1237"/>
                  <a:pt x="2868" y="1237"/>
                </a:cubicBezTo>
                <a:cubicBezTo>
                  <a:pt x="2851" y="1237"/>
                  <a:pt x="2851" y="1237"/>
                  <a:pt x="2851" y="1237"/>
                </a:cubicBezTo>
                <a:lnTo>
                  <a:pt x="2851" y="1254"/>
                </a:lnTo>
                <a:close/>
                <a:moveTo>
                  <a:pt x="2679" y="1288"/>
                </a:moveTo>
                <a:cubicBezTo>
                  <a:pt x="2696" y="1288"/>
                  <a:pt x="2696" y="1288"/>
                  <a:pt x="2696" y="1288"/>
                </a:cubicBezTo>
                <a:cubicBezTo>
                  <a:pt x="2696" y="1271"/>
                  <a:pt x="2696" y="1271"/>
                  <a:pt x="2696" y="1271"/>
                </a:cubicBezTo>
                <a:cubicBezTo>
                  <a:pt x="2679" y="1271"/>
                  <a:pt x="2679" y="1271"/>
                  <a:pt x="2679" y="1271"/>
                </a:cubicBezTo>
                <a:lnTo>
                  <a:pt x="2679" y="1288"/>
                </a:lnTo>
                <a:close/>
                <a:moveTo>
                  <a:pt x="2714" y="1288"/>
                </a:moveTo>
                <a:cubicBezTo>
                  <a:pt x="2731" y="1288"/>
                  <a:pt x="2731" y="1288"/>
                  <a:pt x="2731" y="1288"/>
                </a:cubicBezTo>
                <a:cubicBezTo>
                  <a:pt x="2731" y="1271"/>
                  <a:pt x="2731" y="1271"/>
                  <a:pt x="2731" y="1271"/>
                </a:cubicBezTo>
                <a:cubicBezTo>
                  <a:pt x="2714" y="1271"/>
                  <a:pt x="2714" y="1271"/>
                  <a:pt x="2714" y="1271"/>
                </a:cubicBezTo>
                <a:lnTo>
                  <a:pt x="2714" y="1288"/>
                </a:lnTo>
                <a:close/>
                <a:moveTo>
                  <a:pt x="2748" y="1288"/>
                </a:moveTo>
                <a:cubicBezTo>
                  <a:pt x="2765" y="1288"/>
                  <a:pt x="2765" y="1288"/>
                  <a:pt x="2765" y="1288"/>
                </a:cubicBezTo>
                <a:cubicBezTo>
                  <a:pt x="2765" y="1271"/>
                  <a:pt x="2765" y="1271"/>
                  <a:pt x="2765" y="1271"/>
                </a:cubicBezTo>
                <a:cubicBezTo>
                  <a:pt x="2748" y="1271"/>
                  <a:pt x="2748" y="1271"/>
                  <a:pt x="2748" y="1271"/>
                </a:cubicBezTo>
                <a:lnTo>
                  <a:pt x="2748" y="1288"/>
                </a:lnTo>
                <a:close/>
                <a:moveTo>
                  <a:pt x="2782" y="1288"/>
                </a:moveTo>
                <a:cubicBezTo>
                  <a:pt x="2799" y="1288"/>
                  <a:pt x="2799" y="1288"/>
                  <a:pt x="2799" y="1288"/>
                </a:cubicBezTo>
                <a:cubicBezTo>
                  <a:pt x="2799" y="1271"/>
                  <a:pt x="2799" y="1271"/>
                  <a:pt x="2799" y="1271"/>
                </a:cubicBezTo>
                <a:cubicBezTo>
                  <a:pt x="2782" y="1271"/>
                  <a:pt x="2782" y="1271"/>
                  <a:pt x="2782" y="1271"/>
                </a:cubicBezTo>
                <a:lnTo>
                  <a:pt x="2782" y="1288"/>
                </a:lnTo>
                <a:close/>
                <a:moveTo>
                  <a:pt x="2714" y="1323"/>
                </a:moveTo>
                <a:cubicBezTo>
                  <a:pt x="2731" y="1323"/>
                  <a:pt x="2731" y="1323"/>
                  <a:pt x="2731" y="1323"/>
                </a:cubicBezTo>
                <a:cubicBezTo>
                  <a:pt x="2731" y="1305"/>
                  <a:pt x="2731" y="1305"/>
                  <a:pt x="2731" y="1305"/>
                </a:cubicBezTo>
                <a:cubicBezTo>
                  <a:pt x="2714" y="1305"/>
                  <a:pt x="2714" y="1305"/>
                  <a:pt x="2714" y="1305"/>
                </a:cubicBezTo>
                <a:lnTo>
                  <a:pt x="2714" y="1323"/>
                </a:lnTo>
                <a:close/>
                <a:moveTo>
                  <a:pt x="2748" y="1323"/>
                </a:moveTo>
                <a:cubicBezTo>
                  <a:pt x="2765" y="1323"/>
                  <a:pt x="2765" y="1323"/>
                  <a:pt x="2765" y="1323"/>
                </a:cubicBezTo>
                <a:cubicBezTo>
                  <a:pt x="2765" y="1305"/>
                  <a:pt x="2765" y="1305"/>
                  <a:pt x="2765" y="1305"/>
                </a:cubicBezTo>
                <a:cubicBezTo>
                  <a:pt x="2748" y="1305"/>
                  <a:pt x="2748" y="1305"/>
                  <a:pt x="2748" y="1305"/>
                </a:cubicBezTo>
                <a:lnTo>
                  <a:pt x="2748" y="1323"/>
                </a:lnTo>
                <a:close/>
                <a:moveTo>
                  <a:pt x="2782" y="1323"/>
                </a:moveTo>
                <a:cubicBezTo>
                  <a:pt x="2799" y="1323"/>
                  <a:pt x="2799" y="1323"/>
                  <a:pt x="2799" y="1323"/>
                </a:cubicBezTo>
                <a:cubicBezTo>
                  <a:pt x="2799" y="1305"/>
                  <a:pt x="2799" y="1305"/>
                  <a:pt x="2799" y="1305"/>
                </a:cubicBezTo>
                <a:cubicBezTo>
                  <a:pt x="2782" y="1305"/>
                  <a:pt x="2782" y="1305"/>
                  <a:pt x="2782" y="1305"/>
                </a:cubicBezTo>
                <a:lnTo>
                  <a:pt x="2782" y="1323"/>
                </a:lnTo>
                <a:close/>
                <a:moveTo>
                  <a:pt x="2782" y="1357"/>
                </a:moveTo>
                <a:cubicBezTo>
                  <a:pt x="2799" y="1357"/>
                  <a:pt x="2799" y="1357"/>
                  <a:pt x="2799" y="1357"/>
                </a:cubicBezTo>
                <a:cubicBezTo>
                  <a:pt x="2799" y="1340"/>
                  <a:pt x="2799" y="1340"/>
                  <a:pt x="2799" y="1340"/>
                </a:cubicBezTo>
                <a:cubicBezTo>
                  <a:pt x="2782" y="1340"/>
                  <a:pt x="2782" y="1340"/>
                  <a:pt x="2782" y="1340"/>
                </a:cubicBezTo>
                <a:lnTo>
                  <a:pt x="2782" y="1357"/>
                </a:lnTo>
                <a:close/>
                <a:moveTo>
                  <a:pt x="2782" y="1391"/>
                </a:moveTo>
                <a:cubicBezTo>
                  <a:pt x="2799" y="1391"/>
                  <a:pt x="2799" y="1391"/>
                  <a:pt x="2799" y="1391"/>
                </a:cubicBezTo>
                <a:cubicBezTo>
                  <a:pt x="2799" y="1374"/>
                  <a:pt x="2799" y="1374"/>
                  <a:pt x="2799" y="1374"/>
                </a:cubicBezTo>
                <a:cubicBezTo>
                  <a:pt x="2782" y="1374"/>
                  <a:pt x="2782" y="1374"/>
                  <a:pt x="2782" y="1374"/>
                </a:cubicBezTo>
                <a:lnTo>
                  <a:pt x="2782" y="1391"/>
                </a:lnTo>
                <a:close/>
                <a:moveTo>
                  <a:pt x="2748" y="1426"/>
                </a:moveTo>
                <a:cubicBezTo>
                  <a:pt x="2765" y="1426"/>
                  <a:pt x="2765" y="1426"/>
                  <a:pt x="2765" y="1426"/>
                </a:cubicBezTo>
                <a:cubicBezTo>
                  <a:pt x="2765" y="1408"/>
                  <a:pt x="2765" y="1408"/>
                  <a:pt x="2765" y="1408"/>
                </a:cubicBezTo>
                <a:cubicBezTo>
                  <a:pt x="2748" y="1408"/>
                  <a:pt x="2748" y="1408"/>
                  <a:pt x="2748" y="1408"/>
                </a:cubicBezTo>
                <a:lnTo>
                  <a:pt x="2748" y="1426"/>
                </a:lnTo>
                <a:close/>
                <a:moveTo>
                  <a:pt x="2714" y="1460"/>
                </a:moveTo>
                <a:cubicBezTo>
                  <a:pt x="2731" y="1460"/>
                  <a:pt x="2731" y="1460"/>
                  <a:pt x="2731" y="1460"/>
                </a:cubicBezTo>
                <a:cubicBezTo>
                  <a:pt x="2731" y="1443"/>
                  <a:pt x="2731" y="1443"/>
                  <a:pt x="2731" y="1443"/>
                </a:cubicBezTo>
                <a:cubicBezTo>
                  <a:pt x="2714" y="1443"/>
                  <a:pt x="2714" y="1443"/>
                  <a:pt x="2714" y="1443"/>
                </a:cubicBezTo>
                <a:lnTo>
                  <a:pt x="2714" y="1460"/>
                </a:lnTo>
                <a:close/>
                <a:moveTo>
                  <a:pt x="2679" y="1494"/>
                </a:moveTo>
                <a:cubicBezTo>
                  <a:pt x="2696" y="1494"/>
                  <a:pt x="2696" y="1494"/>
                  <a:pt x="2696" y="1494"/>
                </a:cubicBezTo>
                <a:cubicBezTo>
                  <a:pt x="2696" y="1477"/>
                  <a:pt x="2696" y="1477"/>
                  <a:pt x="2696" y="1477"/>
                </a:cubicBezTo>
                <a:cubicBezTo>
                  <a:pt x="2679" y="1477"/>
                  <a:pt x="2679" y="1477"/>
                  <a:pt x="2679" y="1477"/>
                </a:cubicBezTo>
                <a:lnTo>
                  <a:pt x="2679" y="1494"/>
                </a:lnTo>
                <a:close/>
                <a:moveTo>
                  <a:pt x="2679" y="1597"/>
                </a:moveTo>
                <a:cubicBezTo>
                  <a:pt x="2696" y="1597"/>
                  <a:pt x="2696" y="1597"/>
                  <a:pt x="2696" y="1597"/>
                </a:cubicBezTo>
                <a:cubicBezTo>
                  <a:pt x="2696" y="1580"/>
                  <a:pt x="2696" y="1580"/>
                  <a:pt x="2696" y="1580"/>
                </a:cubicBezTo>
                <a:cubicBezTo>
                  <a:pt x="2679" y="1580"/>
                  <a:pt x="2679" y="1580"/>
                  <a:pt x="2679" y="1580"/>
                </a:cubicBezTo>
                <a:lnTo>
                  <a:pt x="2679" y="1597"/>
                </a:lnTo>
                <a:close/>
                <a:moveTo>
                  <a:pt x="2679" y="1632"/>
                </a:moveTo>
                <a:cubicBezTo>
                  <a:pt x="2696" y="1632"/>
                  <a:pt x="2696" y="1632"/>
                  <a:pt x="2696" y="1632"/>
                </a:cubicBezTo>
                <a:cubicBezTo>
                  <a:pt x="2696" y="1614"/>
                  <a:pt x="2696" y="1614"/>
                  <a:pt x="2696" y="1614"/>
                </a:cubicBezTo>
                <a:cubicBezTo>
                  <a:pt x="2679" y="1614"/>
                  <a:pt x="2679" y="1614"/>
                  <a:pt x="2679" y="1614"/>
                </a:cubicBezTo>
                <a:lnTo>
                  <a:pt x="2679" y="1632"/>
                </a:lnTo>
                <a:close/>
                <a:moveTo>
                  <a:pt x="2782" y="1632"/>
                </a:moveTo>
                <a:cubicBezTo>
                  <a:pt x="2799" y="1632"/>
                  <a:pt x="2799" y="1632"/>
                  <a:pt x="2799" y="1632"/>
                </a:cubicBezTo>
                <a:cubicBezTo>
                  <a:pt x="2799" y="1614"/>
                  <a:pt x="2799" y="1614"/>
                  <a:pt x="2799" y="1614"/>
                </a:cubicBezTo>
                <a:cubicBezTo>
                  <a:pt x="2782" y="1614"/>
                  <a:pt x="2782" y="1614"/>
                  <a:pt x="2782" y="1614"/>
                </a:cubicBezTo>
                <a:lnTo>
                  <a:pt x="2782" y="1632"/>
                </a:lnTo>
                <a:close/>
                <a:moveTo>
                  <a:pt x="2679" y="1666"/>
                </a:moveTo>
                <a:cubicBezTo>
                  <a:pt x="2696" y="1666"/>
                  <a:pt x="2696" y="1666"/>
                  <a:pt x="2696" y="1666"/>
                </a:cubicBezTo>
                <a:cubicBezTo>
                  <a:pt x="2696" y="1649"/>
                  <a:pt x="2696" y="1649"/>
                  <a:pt x="2696" y="1649"/>
                </a:cubicBezTo>
                <a:cubicBezTo>
                  <a:pt x="2679" y="1649"/>
                  <a:pt x="2679" y="1649"/>
                  <a:pt x="2679" y="1649"/>
                </a:cubicBezTo>
                <a:lnTo>
                  <a:pt x="2679" y="1666"/>
                </a:lnTo>
                <a:close/>
                <a:moveTo>
                  <a:pt x="2714" y="1735"/>
                </a:moveTo>
                <a:cubicBezTo>
                  <a:pt x="2731" y="1735"/>
                  <a:pt x="2731" y="1735"/>
                  <a:pt x="2731" y="1735"/>
                </a:cubicBezTo>
                <a:cubicBezTo>
                  <a:pt x="2731" y="1718"/>
                  <a:pt x="2731" y="1718"/>
                  <a:pt x="2731" y="1718"/>
                </a:cubicBezTo>
                <a:cubicBezTo>
                  <a:pt x="2714" y="1718"/>
                  <a:pt x="2714" y="1718"/>
                  <a:pt x="2714" y="1718"/>
                </a:cubicBezTo>
                <a:lnTo>
                  <a:pt x="2714" y="1735"/>
                </a:lnTo>
                <a:close/>
                <a:moveTo>
                  <a:pt x="2782" y="1735"/>
                </a:moveTo>
                <a:cubicBezTo>
                  <a:pt x="2799" y="1735"/>
                  <a:pt x="2799" y="1735"/>
                  <a:pt x="2799" y="1735"/>
                </a:cubicBezTo>
                <a:cubicBezTo>
                  <a:pt x="2799" y="1718"/>
                  <a:pt x="2799" y="1718"/>
                  <a:pt x="2799" y="1718"/>
                </a:cubicBezTo>
                <a:cubicBezTo>
                  <a:pt x="2782" y="1718"/>
                  <a:pt x="2782" y="1718"/>
                  <a:pt x="2782" y="1718"/>
                </a:cubicBezTo>
                <a:lnTo>
                  <a:pt x="2782" y="1735"/>
                </a:lnTo>
                <a:close/>
                <a:moveTo>
                  <a:pt x="2714" y="1769"/>
                </a:moveTo>
                <a:cubicBezTo>
                  <a:pt x="2731" y="1769"/>
                  <a:pt x="2731" y="1769"/>
                  <a:pt x="2731" y="1769"/>
                </a:cubicBezTo>
                <a:cubicBezTo>
                  <a:pt x="2731" y="1752"/>
                  <a:pt x="2731" y="1752"/>
                  <a:pt x="2731" y="1752"/>
                </a:cubicBezTo>
                <a:cubicBezTo>
                  <a:pt x="2714" y="1752"/>
                  <a:pt x="2714" y="1752"/>
                  <a:pt x="2714" y="1752"/>
                </a:cubicBezTo>
                <a:lnTo>
                  <a:pt x="2714" y="1769"/>
                </a:lnTo>
                <a:close/>
                <a:moveTo>
                  <a:pt x="2782" y="1769"/>
                </a:moveTo>
                <a:cubicBezTo>
                  <a:pt x="2799" y="1769"/>
                  <a:pt x="2799" y="1769"/>
                  <a:pt x="2799" y="1769"/>
                </a:cubicBezTo>
                <a:cubicBezTo>
                  <a:pt x="2799" y="1752"/>
                  <a:pt x="2799" y="1752"/>
                  <a:pt x="2799" y="1752"/>
                </a:cubicBezTo>
                <a:cubicBezTo>
                  <a:pt x="2782" y="1752"/>
                  <a:pt x="2782" y="1752"/>
                  <a:pt x="2782" y="1752"/>
                </a:cubicBezTo>
                <a:lnTo>
                  <a:pt x="2782" y="1769"/>
                </a:lnTo>
                <a:close/>
                <a:moveTo>
                  <a:pt x="2714" y="1803"/>
                </a:moveTo>
                <a:cubicBezTo>
                  <a:pt x="2731" y="1803"/>
                  <a:pt x="2731" y="1803"/>
                  <a:pt x="2731" y="1803"/>
                </a:cubicBezTo>
                <a:cubicBezTo>
                  <a:pt x="2731" y="1786"/>
                  <a:pt x="2731" y="1786"/>
                  <a:pt x="2731" y="1786"/>
                </a:cubicBezTo>
                <a:cubicBezTo>
                  <a:pt x="2714" y="1786"/>
                  <a:pt x="2714" y="1786"/>
                  <a:pt x="2714" y="1786"/>
                </a:cubicBezTo>
                <a:lnTo>
                  <a:pt x="2714" y="1803"/>
                </a:lnTo>
                <a:close/>
                <a:moveTo>
                  <a:pt x="2748" y="1803"/>
                </a:moveTo>
                <a:cubicBezTo>
                  <a:pt x="2765" y="1803"/>
                  <a:pt x="2765" y="1803"/>
                  <a:pt x="2765" y="1803"/>
                </a:cubicBezTo>
                <a:cubicBezTo>
                  <a:pt x="2765" y="1786"/>
                  <a:pt x="2765" y="1786"/>
                  <a:pt x="2765" y="1786"/>
                </a:cubicBezTo>
                <a:cubicBezTo>
                  <a:pt x="2748" y="1786"/>
                  <a:pt x="2748" y="1786"/>
                  <a:pt x="2748" y="1786"/>
                </a:cubicBezTo>
                <a:lnTo>
                  <a:pt x="2748" y="1803"/>
                </a:lnTo>
                <a:close/>
                <a:moveTo>
                  <a:pt x="2645" y="1151"/>
                </a:moveTo>
                <a:cubicBezTo>
                  <a:pt x="2662" y="1151"/>
                  <a:pt x="2662" y="1151"/>
                  <a:pt x="2662" y="1151"/>
                </a:cubicBezTo>
                <a:cubicBezTo>
                  <a:pt x="2662" y="1134"/>
                  <a:pt x="2662" y="1134"/>
                  <a:pt x="2662" y="1134"/>
                </a:cubicBezTo>
                <a:cubicBezTo>
                  <a:pt x="2645" y="1134"/>
                  <a:pt x="2645" y="1134"/>
                  <a:pt x="2645" y="1134"/>
                </a:cubicBezTo>
                <a:lnTo>
                  <a:pt x="2645" y="1151"/>
                </a:lnTo>
                <a:close/>
                <a:moveTo>
                  <a:pt x="2645" y="1700"/>
                </a:moveTo>
                <a:cubicBezTo>
                  <a:pt x="2662" y="1700"/>
                  <a:pt x="2662" y="1700"/>
                  <a:pt x="2662" y="1700"/>
                </a:cubicBezTo>
                <a:cubicBezTo>
                  <a:pt x="2662" y="1683"/>
                  <a:pt x="2662" y="1683"/>
                  <a:pt x="2662" y="1683"/>
                </a:cubicBezTo>
                <a:cubicBezTo>
                  <a:pt x="2645" y="1683"/>
                  <a:pt x="2645" y="1683"/>
                  <a:pt x="2645" y="1683"/>
                </a:cubicBezTo>
                <a:lnTo>
                  <a:pt x="2645" y="1700"/>
                </a:lnTo>
                <a:close/>
                <a:moveTo>
                  <a:pt x="2868" y="1065"/>
                </a:moveTo>
                <a:cubicBezTo>
                  <a:pt x="2851" y="1065"/>
                  <a:pt x="2851" y="1065"/>
                  <a:pt x="2851" y="1065"/>
                </a:cubicBezTo>
                <a:cubicBezTo>
                  <a:pt x="2851" y="1082"/>
                  <a:pt x="2851" y="1082"/>
                  <a:pt x="2851" y="1082"/>
                </a:cubicBezTo>
                <a:cubicBezTo>
                  <a:pt x="2868" y="1082"/>
                  <a:pt x="2868" y="1082"/>
                  <a:pt x="2868" y="1082"/>
                </a:cubicBezTo>
                <a:lnTo>
                  <a:pt x="2868" y="1065"/>
                </a:lnTo>
                <a:close/>
                <a:moveTo>
                  <a:pt x="2902" y="1065"/>
                </a:moveTo>
                <a:cubicBezTo>
                  <a:pt x="2885" y="1065"/>
                  <a:pt x="2885" y="1065"/>
                  <a:pt x="2885" y="1065"/>
                </a:cubicBezTo>
                <a:cubicBezTo>
                  <a:pt x="2885" y="1082"/>
                  <a:pt x="2885" y="1082"/>
                  <a:pt x="2885" y="1082"/>
                </a:cubicBezTo>
                <a:cubicBezTo>
                  <a:pt x="2902" y="1082"/>
                  <a:pt x="2902" y="1082"/>
                  <a:pt x="2902" y="1082"/>
                </a:cubicBezTo>
                <a:lnTo>
                  <a:pt x="2902" y="1065"/>
                </a:lnTo>
                <a:close/>
                <a:moveTo>
                  <a:pt x="2937" y="1065"/>
                </a:moveTo>
                <a:cubicBezTo>
                  <a:pt x="2919" y="1065"/>
                  <a:pt x="2919" y="1065"/>
                  <a:pt x="2919" y="1065"/>
                </a:cubicBezTo>
                <a:cubicBezTo>
                  <a:pt x="2919" y="1082"/>
                  <a:pt x="2919" y="1082"/>
                  <a:pt x="2919" y="1082"/>
                </a:cubicBezTo>
                <a:cubicBezTo>
                  <a:pt x="2937" y="1082"/>
                  <a:pt x="2937" y="1082"/>
                  <a:pt x="2937" y="1082"/>
                </a:cubicBezTo>
                <a:lnTo>
                  <a:pt x="2937" y="1065"/>
                </a:lnTo>
                <a:close/>
                <a:moveTo>
                  <a:pt x="2954" y="1082"/>
                </a:moveTo>
                <a:cubicBezTo>
                  <a:pt x="2971" y="1082"/>
                  <a:pt x="2971" y="1082"/>
                  <a:pt x="2971" y="1082"/>
                </a:cubicBezTo>
                <a:cubicBezTo>
                  <a:pt x="2971" y="1065"/>
                  <a:pt x="2971" y="1065"/>
                  <a:pt x="2971" y="1065"/>
                </a:cubicBezTo>
                <a:cubicBezTo>
                  <a:pt x="2954" y="1065"/>
                  <a:pt x="2954" y="1065"/>
                  <a:pt x="2954" y="1065"/>
                </a:cubicBezTo>
                <a:lnTo>
                  <a:pt x="2954" y="1082"/>
                </a:lnTo>
                <a:close/>
                <a:moveTo>
                  <a:pt x="2988" y="1082"/>
                </a:moveTo>
                <a:cubicBezTo>
                  <a:pt x="3005" y="1082"/>
                  <a:pt x="3005" y="1082"/>
                  <a:pt x="3005" y="1082"/>
                </a:cubicBezTo>
                <a:cubicBezTo>
                  <a:pt x="3005" y="1065"/>
                  <a:pt x="3005" y="1065"/>
                  <a:pt x="3005" y="1065"/>
                </a:cubicBezTo>
                <a:cubicBezTo>
                  <a:pt x="2988" y="1065"/>
                  <a:pt x="2988" y="1065"/>
                  <a:pt x="2988" y="1065"/>
                </a:cubicBezTo>
                <a:lnTo>
                  <a:pt x="2988" y="1082"/>
                </a:lnTo>
                <a:close/>
                <a:moveTo>
                  <a:pt x="3040" y="1065"/>
                </a:moveTo>
                <a:cubicBezTo>
                  <a:pt x="3023" y="1065"/>
                  <a:pt x="3023" y="1065"/>
                  <a:pt x="3023" y="1065"/>
                </a:cubicBezTo>
                <a:cubicBezTo>
                  <a:pt x="3023" y="1082"/>
                  <a:pt x="3023" y="1082"/>
                  <a:pt x="3023" y="1082"/>
                </a:cubicBezTo>
                <a:cubicBezTo>
                  <a:pt x="3040" y="1082"/>
                  <a:pt x="3040" y="1082"/>
                  <a:pt x="3040" y="1082"/>
                </a:cubicBezTo>
                <a:lnTo>
                  <a:pt x="3040" y="1065"/>
                </a:lnTo>
                <a:close/>
                <a:moveTo>
                  <a:pt x="3074" y="1065"/>
                </a:moveTo>
                <a:cubicBezTo>
                  <a:pt x="3057" y="1065"/>
                  <a:pt x="3057" y="1065"/>
                  <a:pt x="3057" y="1065"/>
                </a:cubicBezTo>
                <a:cubicBezTo>
                  <a:pt x="3057" y="1082"/>
                  <a:pt x="3057" y="1082"/>
                  <a:pt x="3057" y="1082"/>
                </a:cubicBezTo>
                <a:cubicBezTo>
                  <a:pt x="3074" y="1082"/>
                  <a:pt x="3074" y="1082"/>
                  <a:pt x="3074" y="1082"/>
                </a:cubicBezTo>
                <a:lnTo>
                  <a:pt x="3074" y="1065"/>
                </a:lnTo>
                <a:close/>
                <a:moveTo>
                  <a:pt x="3108" y="1065"/>
                </a:moveTo>
                <a:cubicBezTo>
                  <a:pt x="3091" y="1065"/>
                  <a:pt x="3091" y="1065"/>
                  <a:pt x="3091" y="1065"/>
                </a:cubicBezTo>
                <a:cubicBezTo>
                  <a:pt x="3091" y="1082"/>
                  <a:pt x="3091" y="1082"/>
                  <a:pt x="3091" y="1082"/>
                </a:cubicBezTo>
                <a:cubicBezTo>
                  <a:pt x="3108" y="1082"/>
                  <a:pt x="3108" y="1082"/>
                  <a:pt x="3108" y="1082"/>
                </a:cubicBezTo>
                <a:lnTo>
                  <a:pt x="3108" y="1065"/>
                </a:lnTo>
                <a:close/>
                <a:moveTo>
                  <a:pt x="3143" y="1065"/>
                </a:moveTo>
                <a:cubicBezTo>
                  <a:pt x="3126" y="1065"/>
                  <a:pt x="3126" y="1065"/>
                  <a:pt x="3126" y="1065"/>
                </a:cubicBezTo>
                <a:cubicBezTo>
                  <a:pt x="3126" y="1082"/>
                  <a:pt x="3126" y="1082"/>
                  <a:pt x="3126" y="1082"/>
                </a:cubicBezTo>
                <a:cubicBezTo>
                  <a:pt x="3143" y="1082"/>
                  <a:pt x="3143" y="1082"/>
                  <a:pt x="3143" y="1082"/>
                </a:cubicBezTo>
                <a:lnTo>
                  <a:pt x="3143" y="1065"/>
                </a:lnTo>
                <a:close/>
                <a:moveTo>
                  <a:pt x="2937" y="1099"/>
                </a:moveTo>
                <a:cubicBezTo>
                  <a:pt x="2919" y="1099"/>
                  <a:pt x="2919" y="1099"/>
                  <a:pt x="2919" y="1099"/>
                </a:cubicBezTo>
                <a:cubicBezTo>
                  <a:pt x="2919" y="1116"/>
                  <a:pt x="2919" y="1116"/>
                  <a:pt x="2919" y="1116"/>
                </a:cubicBezTo>
                <a:cubicBezTo>
                  <a:pt x="2937" y="1116"/>
                  <a:pt x="2937" y="1116"/>
                  <a:pt x="2937" y="1116"/>
                </a:cubicBezTo>
                <a:lnTo>
                  <a:pt x="2937" y="1099"/>
                </a:lnTo>
                <a:close/>
                <a:moveTo>
                  <a:pt x="2954" y="1116"/>
                </a:moveTo>
                <a:cubicBezTo>
                  <a:pt x="2971" y="1116"/>
                  <a:pt x="2971" y="1116"/>
                  <a:pt x="2971" y="1116"/>
                </a:cubicBezTo>
                <a:cubicBezTo>
                  <a:pt x="2971" y="1099"/>
                  <a:pt x="2971" y="1099"/>
                  <a:pt x="2971" y="1099"/>
                </a:cubicBezTo>
                <a:cubicBezTo>
                  <a:pt x="2954" y="1099"/>
                  <a:pt x="2954" y="1099"/>
                  <a:pt x="2954" y="1099"/>
                </a:cubicBezTo>
                <a:lnTo>
                  <a:pt x="2954" y="1116"/>
                </a:lnTo>
                <a:close/>
                <a:moveTo>
                  <a:pt x="2988" y="1116"/>
                </a:moveTo>
                <a:cubicBezTo>
                  <a:pt x="3005" y="1116"/>
                  <a:pt x="3005" y="1116"/>
                  <a:pt x="3005" y="1116"/>
                </a:cubicBezTo>
                <a:cubicBezTo>
                  <a:pt x="3005" y="1099"/>
                  <a:pt x="3005" y="1099"/>
                  <a:pt x="3005" y="1099"/>
                </a:cubicBezTo>
                <a:cubicBezTo>
                  <a:pt x="2988" y="1099"/>
                  <a:pt x="2988" y="1099"/>
                  <a:pt x="2988" y="1099"/>
                </a:cubicBezTo>
                <a:lnTo>
                  <a:pt x="2988" y="1116"/>
                </a:lnTo>
                <a:close/>
                <a:moveTo>
                  <a:pt x="3040" y="1099"/>
                </a:moveTo>
                <a:cubicBezTo>
                  <a:pt x="3023" y="1099"/>
                  <a:pt x="3023" y="1099"/>
                  <a:pt x="3023" y="1099"/>
                </a:cubicBezTo>
                <a:cubicBezTo>
                  <a:pt x="3023" y="1116"/>
                  <a:pt x="3023" y="1116"/>
                  <a:pt x="3023" y="1116"/>
                </a:cubicBezTo>
                <a:cubicBezTo>
                  <a:pt x="3040" y="1116"/>
                  <a:pt x="3040" y="1116"/>
                  <a:pt x="3040" y="1116"/>
                </a:cubicBezTo>
                <a:lnTo>
                  <a:pt x="3040" y="1099"/>
                </a:lnTo>
                <a:close/>
                <a:moveTo>
                  <a:pt x="3074" y="1099"/>
                </a:moveTo>
                <a:cubicBezTo>
                  <a:pt x="3057" y="1099"/>
                  <a:pt x="3057" y="1099"/>
                  <a:pt x="3057" y="1099"/>
                </a:cubicBezTo>
                <a:cubicBezTo>
                  <a:pt x="3057" y="1116"/>
                  <a:pt x="3057" y="1116"/>
                  <a:pt x="3057" y="1116"/>
                </a:cubicBezTo>
                <a:cubicBezTo>
                  <a:pt x="3074" y="1116"/>
                  <a:pt x="3074" y="1116"/>
                  <a:pt x="3074" y="1116"/>
                </a:cubicBezTo>
                <a:lnTo>
                  <a:pt x="3074" y="1099"/>
                </a:lnTo>
                <a:close/>
                <a:moveTo>
                  <a:pt x="3108" y="1099"/>
                </a:moveTo>
                <a:cubicBezTo>
                  <a:pt x="3091" y="1099"/>
                  <a:pt x="3091" y="1099"/>
                  <a:pt x="3091" y="1099"/>
                </a:cubicBezTo>
                <a:cubicBezTo>
                  <a:pt x="3091" y="1116"/>
                  <a:pt x="3091" y="1116"/>
                  <a:pt x="3091" y="1116"/>
                </a:cubicBezTo>
                <a:cubicBezTo>
                  <a:pt x="3108" y="1116"/>
                  <a:pt x="3108" y="1116"/>
                  <a:pt x="3108" y="1116"/>
                </a:cubicBezTo>
                <a:lnTo>
                  <a:pt x="3108" y="1099"/>
                </a:lnTo>
                <a:close/>
                <a:moveTo>
                  <a:pt x="3143" y="1099"/>
                </a:moveTo>
                <a:cubicBezTo>
                  <a:pt x="3126" y="1099"/>
                  <a:pt x="3126" y="1099"/>
                  <a:pt x="3126" y="1099"/>
                </a:cubicBezTo>
                <a:cubicBezTo>
                  <a:pt x="3126" y="1116"/>
                  <a:pt x="3126" y="1116"/>
                  <a:pt x="3126" y="1116"/>
                </a:cubicBezTo>
                <a:cubicBezTo>
                  <a:pt x="3143" y="1116"/>
                  <a:pt x="3143" y="1116"/>
                  <a:pt x="3143" y="1116"/>
                </a:cubicBezTo>
                <a:lnTo>
                  <a:pt x="3143" y="1099"/>
                </a:lnTo>
                <a:close/>
                <a:moveTo>
                  <a:pt x="3074" y="1134"/>
                </a:moveTo>
                <a:cubicBezTo>
                  <a:pt x="3057" y="1134"/>
                  <a:pt x="3057" y="1134"/>
                  <a:pt x="3057" y="1134"/>
                </a:cubicBezTo>
                <a:cubicBezTo>
                  <a:pt x="3057" y="1151"/>
                  <a:pt x="3057" y="1151"/>
                  <a:pt x="3057" y="1151"/>
                </a:cubicBezTo>
                <a:cubicBezTo>
                  <a:pt x="3074" y="1151"/>
                  <a:pt x="3074" y="1151"/>
                  <a:pt x="3074" y="1151"/>
                </a:cubicBezTo>
                <a:lnTo>
                  <a:pt x="3074" y="1134"/>
                </a:lnTo>
                <a:close/>
                <a:moveTo>
                  <a:pt x="3108" y="1134"/>
                </a:moveTo>
                <a:cubicBezTo>
                  <a:pt x="3091" y="1134"/>
                  <a:pt x="3091" y="1134"/>
                  <a:pt x="3091" y="1134"/>
                </a:cubicBezTo>
                <a:cubicBezTo>
                  <a:pt x="3091" y="1151"/>
                  <a:pt x="3091" y="1151"/>
                  <a:pt x="3091" y="1151"/>
                </a:cubicBezTo>
                <a:cubicBezTo>
                  <a:pt x="3108" y="1151"/>
                  <a:pt x="3108" y="1151"/>
                  <a:pt x="3108" y="1151"/>
                </a:cubicBezTo>
                <a:lnTo>
                  <a:pt x="3108" y="1134"/>
                </a:lnTo>
                <a:close/>
                <a:moveTo>
                  <a:pt x="3143" y="1134"/>
                </a:moveTo>
                <a:cubicBezTo>
                  <a:pt x="3126" y="1134"/>
                  <a:pt x="3126" y="1134"/>
                  <a:pt x="3126" y="1134"/>
                </a:cubicBezTo>
                <a:cubicBezTo>
                  <a:pt x="3126" y="1151"/>
                  <a:pt x="3126" y="1151"/>
                  <a:pt x="3126" y="1151"/>
                </a:cubicBezTo>
                <a:cubicBezTo>
                  <a:pt x="3143" y="1151"/>
                  <a:pt x="3143" y="1151"/>
                  <a:pt x="3143" y="1151"/>
                </a:cubicBezTo>
                <a:lnTo>
                  <a:pt x="3143" y="1134"/>
                </a:lnTo>
                <a:close/>
                <a:moveTo>
                  <a:pt x="2816" y="1185"/>
                </a:moveTo>
                <a:cubicBezTo>
                  <a:pt x="2834" y="1185"/>
                  <a:pt x="2834" y="1185"/>
                  <a:pt x="2834" y="1185"/>
                </a:cubicBezTo>
                <a:cubicBezTo>
                  <a:pt x="2834" y="1168"/>
                  <a:pt x="2834" y="1168"/>
                  <a:pt x="2834" y="1168"/>
                </a:cubicBezTo>
                <a:cubicBezTo>
                  <a:pt x="2816" y="1168"/>
                  <a:pt x="2816" y="1168"/>
                  <a:pt x="2816" y="1168"/>
                </a:cubicBezTo>
                <a:lnTo>
                  <a:pt x="2816" y="1185"/>
                </a:lnTo>
                <a:close/>
                <a:moveTo>
                  <a:pt x="2868" y="1168"/>
                </a:moveTo>
                <a:cubicBezTo>
                  <a:pt x="2851" y="1168"/>
                  <a:pt x="2851" y="1168"/>
                  <a:pt x="2851" y="1168"/>
                </a:cubicBezTo>
                <a:cubicBezTo>
                  <a:pt x="2851" y="1185"/>
                  <a:pt x="2851" y="1185"/>
                  <a:pt x="2851" y="1185"/>
                </a:cubicBezTo>
                <a:cubicBezTo>
                  <a:pt x="2868" y="1185"/>
                  <a:pt x="2868" y="1185"/>
                  <a:pt x="2868" y="1185"/>
                </a:cubicBezTo>
                <a:lnTo>
                  <a:pt x="2868" y="1168"/>
                </a:lnTo>
                <a:close/>
                <a:moveTo>
                  <a:pt x="2902" y="1168"/>
                </a:moveTo>
                <a:cubicBezTo>
                  <a:pt x="2885" y="1168"/>
                  <a:pt x="2885" y="1168"/>
                  <a:pt x="2885" y="1168"/>
                </a:cubicBezTo>
                <a:cubicBezTo>
                  <a:pt x="2885" y="1185"/>
                  <a:pt x="2885" y="1185"/>
                  <a:pt x="2885" y="1185"/>
                </a:cubicBezTo>
                <a:cubicBezTo>
                  <a:pt x="2902" y="1185"/>
                  <a:pt x="2902" y="1185"/>
                  <a:pt x="2902" y="1185"/>
                </a:cubicBezTo>
                <a:lnTo>
                  <a:pt x="2902" y="1168"/>
                </a:lnTo>
                <a:close/>
                <a:moveTo>
                  <a:pt x="3143" y="1168"/>
                </a:moveTo>
                <a:cubicBezTo>
                  <a:pt x="3126" y="1168"/>
                  <a:pt x="3126" y="1168"/>
                  <a:pt x="3126" y="1168"/>
                </a:cubicBezTo>
                <a:cubicBezTo>
                  <a:pt x="3126" y="1185"/>
                  <a:pt x="3126" y="1185"/>
                  <a:pt x="3126" y="1185"/>
                </a:cubicBezTo>
                <a:cubicBezTo>
                  <a:pt x="3143" y="1185"/>
                  <a:pt x="3143" y="1185"/>
                  <a:pt x="3143" y="1185"/>
                </a:cubicBezTo>
                <a:lnTo>
                  <a:pt x="3143" y="1168"/>
                </a:lnTo>
                <a:close/>
                <a:moveTo>
                  <a:pt x="2816" y="1220"/>
                </a:moveTo>
                <a:cubicBezTo>
                  <a:pt x="2834" y="1220"/>
                  <a:pt x="2834" y="1220"/>
                  <a:pt x="2834" y="1220"/>
                </a:cubicBezTo>
                <a:cubicBezTo>
                  <a:pt x="2834" y="1202"/>
                  <a:pt x="2834" y="1202"/>
                  <a:pt x="2834" y="1202"/>
                </a:cubicBezTo>
                <a:cubicBezTo>
                  <a:pt x="2816" y="1202"/>
                  <a:pt x="2816" y="1202"/>
                  <a:pt x="2816" y="1202"/>
                </a:cubicBezTo>
                <a:lnTo>
                  <a:pt x="2816" y="1220"/>
                </a:lnTo>
                <a:close/>
                <a:moveTo>
                  <a:pt x="2868" y="1202"/>
                </a:moveTo>
                <a:cubicBezTo>
                  <a:pt x="2851" y="1202"/>
                  <a:pt x="2851" y="1202"/>
                  <a:pt x="2851" y="1202"/>
                </a:cubicBezTo>
                <a:cubicBezTo>
                  <a:pt x="2851" y="1220"/>
                  <a:pt x="2851" y="1220"/>
                  <a:pt x="2851" y="1220"/>
                </a:cubicBezTo>
                <a:cubicBezTo>
                  <a:pt x="2868" y="1220"/>
                  <a:pt x="2868" y="1220"/>
                  <a:pt x="2868" y="1220"/>
                </a:cubicBezTo>
                <a:lnTo>
                  <a:pt x="2868" y="1202"/>
                </a:lnTo>
                <a:close/>
                <a:moveTo>
                  <a:pt x="3143" y="1202"/>
                </a:moveTo>
                <a:cubicBezTo>
                  <a:pt x="3126" y="1202"/>
                  <a:pt x="3126" y="1202"/>
                  <a:pt x="3126" y="1202"/>
                </a:cubicBezTo>
                <a:cubicBezTo>
                  <a:pt x="3126" y="1220"/>
                  <a:pt x="3126" y="1220"/>
                  <a:pt x="3126" y="1220"/>
                </a:cubicBezTo>
                <a:cubicBezTo>
                  <a:pt x="3143" y="1220"/>
                  <a:pt x="3143" y="1220"/>
                  <a:pt x="3143" y="1220"/>
                </a:cubicBezTo>
                <a:lnTo>
                  <a:pt x="3143" y="1202"/>
                </a:lnTo>
                <a:close/>
                <a:moveTo>
                  <a:pt x="2816" y="1254"/>
                </a:moveTo>
                <a:cubicBezTo>
                  <a:pt x="2834" y="1254"/>
                  <a:pt x="2834" y="1254"/>
                  <a:pt x="2834" y="1254"/>
                </a:cubicBezTo>
                <a:cubicBezTo>
                  <a:pt x="2834" y="1237"/>
                  <a:pt x="2834" y="1237"/>
                  <a:pt x="2834" y="1237"/>
                </a:cubicBezTo>
                <a:cubicBezTo>
                  <a:pt x="2816" y="1237"/>
                  <a:pt x="2816" y="1237"/>
                  <a:pt x="2816" y="1237"/>
                </a:cubicBezTo>
                <a:lnTo>
                  <a:pt x="2816" y="1254"/>
                </a:lnTo>
                <a:close/>
                <a:moveTo>
                  <a:pt x="3143" y="1237"/>
                </a:moveTo>
                <a:cubicBezTo>
                  <a:pt x="3126" y="1237"/>
                  <a:pt x="3126" y="1237"/>
                  <a:pt x="3126" y="1237"/>
                </a:cubicBezTo>
                <a:cubicBezTo>
                  <a:pt x="3126" y="1254"/>
                  <a:pt x="3126" y="1254"/>
                  <a:pt x="3126" y="1254"/>
                </a:cubicBezTo>
                <a:cubicBezTo>
                  <a:pt x="3143" y="1254"/>
                  <a:pt x="3143" y="1254"/>
                  <a:pt x="3143" y="1254"/>
                </a:cubicBezTo>
                <a:lnTo>
                  <a:pt x="3143" y="1237"/>
                </a:lnTo>
                <a:close/>
                <a:moveTo>
                  <a:pt x="2507" y="910"/>
                </a:moveTo>
                <a:cubicBezTo>
                  <a:pt x="2525" y="910"/>
                  <a:pt x="2525" y="910"/>
                  <a:pt x="2525" y="910"/>
                </a:cubicBezTo>
                <a:cubicBezTo>
                  <a:pt x="2525" y="893"/>
                  <a:pt x="2525" y="893"/>
                  <a:pt x="2525" y="893"/>
                </a:cubicBezTo>
                <a:cubicBezTo>
                  <a:pt x="2507" y="893"/>
                  <a:pt x="2507" y="893"/>
                  <a:pt x="2507" y="893"/>
                </a:cubicBezTo>
                <a:lnTo>
                  <a:pt x="2507" y="910"/>
                </a:lnTo>
                <a:close/>
                <a:moveTo>
                  <a:pt x="2542" y="910"/>
                </a:moveTo>
                <a:cubicBezTo>
                  <a:pt x="2559" y="910"/>
                  <a:pt x="2559" y="910"/>
                  <a:pt x="2559" y="910"/>
                </a:cubicBezTo>
                <a:cubicBezTo>
                  <a:pt x="2559" y="893"/>
                  <a:pt x="2559" y="893"/>
                  <a:pt x="2559" y="893"/>
                </a:cubicBezTo>
                <a:cubicBezTo>
                  <a:pt x="2542" y="893"/>
                  <a:pt x="2542" y="893"/>
                  <a:pt x="2542" y="893"/>
                </a:cubicBezTo>
                <a:lnTo>
                  <a:pt x="2542" y="910"/>
                </a:lnTo>
                <a:close/>
                <a:moveTo>
                  <a:pt x="2576" y="910"/>
                </a:moveTo>
                <a:cubicBezTo>
                  <a:pt x="2593" y="910"/>
                  <a:pt x="2593" y="910"/>
                  <a:pt x="2593" y="910"/>
                </a:cubicBezTo>
                <a:cubicBezTo>
                  <a:pt x="2593" y="893"/>
                  <a:pt x="2593" y="893"/>
                  <a:pt x="2593" y="893"/>
                </a:cubicBezTo>
                <a:cubicBezTo>
                  <a:pt x="2576" y="893"/>
                  <a:pt x="2576" y="893"/>
                  <a:pt x="2576" y="893"/>
                </a:cubicBezTo>
                <a:lnTo>
                  <a:pt x="2576" y="910"/>
                </a:lnTo>
                <a:close/>
                <a:moveTo>
                  <a:pt x="2610" y="910"/>
                </a:moveTo>
                <a:cubicBezTo>
                  <a:pt x="2628" y="910"/>
                  <a:pt x="2628" y="910"/>
                  <a:pt x="2628" y="910"/>
                </a:cubicBezTo>
                <a:cubicBezTo>
                  <a:pt x="2628" y="893"/>
                  <a:pt x="2628" y="893"/>
                  <a:pt x="2628" y="893"/>
                </a:cubicBezTo>
                <a:cubicBezTo>
                  <a:pt x="2610" y="893"/>
                  <a:pt x="2610" y="893"/>
                  <a:pt x="2610" y="893"/>
                </a:cubicBezTo>
                <a:lnTo>
                  <a:pt x="2610" y="910"/>
                </a:lnTo>
                <a:close/>
                <a:moveTo>
                  <a:pt x="2662" y="893"/>
                </a:moveTo>
                <a:cubicBezTo>
                  <a:pt x="2645" y="893"/>
                  <a:pt x="2645" y="893"/>
                  <a:pt x="2645" y="893"/>
                </a:cubicBezTo>
                <a:cubicBezTo>
                  <a:pt x="2645" y="910"/>
                  <a:pt x="2645" y="910"/>
                  <a:pt x="2645" y="910"/>
                </a:cubicBezTo>
                <a:cubicBezTo>
                  <a:pt x="2662" y="910"/>
                  <a:pt x="2662" y="910"/>
                  <a:pt x="2662" y="910"/>
                </a:cubicBezTo>
                <a:lnTo>
                  <a:pt x="2662" y="893"/>
                </a:lnTo>
                <a:close/>
                <a:moveTo>
                  <a:pt x="2696" y="893"/>
                </a:moveTo>
                <a:cubicBezTo>
                  <a:pt x="2679" y="893"/>
                  <a:pt x="2679" y="893"/>
                  <a:pt x="2679" y="893"/>
                </a:cubicBezTo>
                <a:cubicBezTo>
                  <a:pt x="2679" y="910"/>
                  <a:pt x="2679" y="910"/>
                  <a:pt x="2679" y="910"/>
                </a:cubicBezTo>
                <a:cubicBezTo>
                  <a:pt x="2696" y="910"/>
                  <a:pt x="2696" y="910"/>
                  <a:pt x="2696" y="910"/>
                </a:cubicBezTo>
                <a:lnTo>
                  <a:pt x="2696" y="893"/>
                </a:lnTo>
                <a:close/>
                <a:moveTo>
                  <a:pt x="2731" y="893"/>
                </a:moveTo>
                <a:cubicBezTo>
                  <a:pt x="2713" y="893"/>
                  <a:pt x="2713" y="893"/>
                  <a:pt x="2713" y="893"/>
                </a:cubicBezTo>
                <a:cubicBezTo>
                  <a:pt x="2713" y="910"/>
                  <a:pt x="2713" y="910"/>
                  <a:pt x="2713" y="910"/>
                </a:cubicBezTo>
                <a:cubicBezTo>
                  <a:pt x="2731" y="910"/>
                  <a:pt x="2731" y="910"/>
                  <a:pt x="2731" y="910"/>
                </a:cubicBezTo>
                <a:lnTo>
                  <a:pt x="2731" y="893"/>
                </a:lnTo>
                <a:close/>
                <a:moveTo>
                  <a:pt x="2765" y="893"/>
                </a:moveTo>
                <a:cubicBezTo>
                  <a:pt x="2748" y="893"/>
                  <a:pt x="2748" y="893"/>
                  <a:pt x="2748" y="893"/>
                </a:cubicBezTo>
                <a:cubicBezTo>
                  <a:pt x="2748" y="910"/>
                  <a:pt x="2748" y="910"/>
                  <a:pt x="2748" y="910"/>
                </a:cubicBezTo>
                <a:cubicBezTo>
                  <a:pt x="2765" y="910"/>
                  <a:pt x="2765" y="910"/>
                  <a:pt x="2765" y="910"/>
                </a:cubicBezTo>
                <a:lnTo>
                  <a:pt x="2765" y="893"/>
                </a:lnTo>
                <a:close/>
                <a:moveTo>
                  <a:pt x="2799" y="893"/>
                </a:moveTo>
                <a:cubicBezTo>
                  <a:pt x="2782" y="893"/>
                  <a:pt x="2782" y="893"/>
                  <a:pt x="2782" y="893"/>
                </a:cubicBezTo>
                <a:cubicBezTo>
                  <a:pt x="2782" y="910"/>
                  <a:pt x="2782" y="910"/>
                  <a:pt x="2782" y="910"/>
                </a:cubicBezTo>
                <a:cubicBezTo>
                  <a:pt x="2799" y="910"/>
                  <a:pt x="2799" y="910"/>
                  <a:pt x="2799" y="910"/>
                </a:cubicBezTo>
                <a:lnTo>
                  <a:pt x="2799" y="893"/>
                </a:lnTo>
                <a:close/>
                <a:moveTo>
                  <a:pt x="2507" y="979"/>
                </a:moveTo>
                <a:cubicBezTo>
                  <a:pt x="2525" y="979"/>
                  <a:pt x="2525" y="979"/>
                  <a:pt x="2525" y="979"/>
                </a:cubicBezTo>
                <a:cubicBezTo>
                  <a:pt x="2525" y="962"/>
                  <a:pt x="2525" y="962"/>
                  <a:pt x="2525" y="962"/>
                </a:cubicBezTo>
                <a:cubicBezTo>
                  <a:pt x="2507" y="962"/>
                  <a:pt x="2507" y="962"/>
                  <a:pt x="2507" y="962"/>
                </a:cubicBezTo>
                <a:lnTo>
                  <a:pt x="2507" y="979"/>
                </a:lnTo>
                <a:close/>
                <a:moveTo>
                  <a:pt x="2542" y="979"/>
                </a:moveTo>
                <a:cubicBezTo>
                  <a:pt x="2559" y="979"/>
                  <a:pt x="2559" y="979"/>
                  <a:pt x="2559" y="979"/>
                </a:cubicBezTo>
                <a:cubicBezTo>
                  <a:pt x="2559" y="962"/>
                  <a:pt x="2559" y="962"/>
                  <a:pt x="2559" y="962"/>
                </a:cubicBezTo>
                <a:cubicBezTo>
                  <a:pt x="2542" y="962"/>
                  <a:pt x="2542" y="962"/>
                  <a:pt x="2542" y="962"/>
                </a:cubicBezTo>
                <a:lnTo>
                  <a:pt x="2542" y="979"/>
                </a:lnTo>
                <a:close/>
                <a:moveTo>
                  <a:pt x="2576" y="979"/>
                </a:moveTo>
                <a:cubicBezTo>
                  <a:pt x="2593" y="979"/>
                  <a:pt x="2593" y="979"/>
                  <a:pt x="2593" y="979"/>
                </a:cubicBezTo>
                <a:cubicBezTo>
                  <a:pt x="2593" y="962"/>
                  <a:pt x="2593" y="962"/>
                  <a:pt x="2593" y="962"/>
                </a:cubicBezTo>
                <a:cubicBezTo>
                  <a:pt x="2576" y="962"/>
                  <a:pt x="2576" y="962"/>
                  <a:pt x="2576" y="962"/>
                </a:cubicBezTo>
                <a:lnTo>
                  <a:pt x="2576" y="979"/>
                </a:lnTo>
                <a:close/>
                <a:moveTo>
                  <a:pt x="2610" y="979"/>
                </a:moveTo>
                <a:cubicBezTo>
                  <a:pt x="2628" y="979"/>
                  <a:pt x="2628" y="979"/>
                  <a:pt x="2628" y="979"/>
                </a:cubicBezTo>
                <a:cubicBezTo>
                  <a:pt x="2628" y="962"/>
                  <a:pt x="2628" y="962"/>
                  <a:pt x="2628" y="962"/>
                </a:cubicBezTo>
                <a:cubicBezTo>
                  <a:pt x="2610" y="962"/>
                  <a:pt x="2610" y="962"/>
                  <a:pt x="2610" y="962"/>
                </a:cubicBezTo>
                <a:lnTo>
                  <a:pt x="2610" y="979"/>
                </a:lnTo>
                <a:close/>
                <a:moveTo>
                  <a:pt x="2610" y="1014"/>
                </a:moveTo>
                <a:cubicBezTo>
                  <a:pt x="2628" y="1014"/>
                  <a:pt x="2628" y="1014"/>
                  <a:pt x="2628" y="1014"/>
                </a:cubicBezTo>
                <a:cubicBezTo>
                  <a:pt x="2628" y="996"/>
                  <a:pt x="2628" y="996"/>
                  <a:pt x="2628" y="996"/>
                </a:cubicBezTo>
                <a:cubicBezTo>
                  <a:pt x="2610" y="996"/>
                  <a:pt x="2610" y="996"/>
                  <a:pt x="2610" y="996"/>
                </a:cubicBezTo>
                <a:lnTo>
                  <a:pt x="2610" y="1014"/>
                </a:lnTo>
                <a:close/>
                <a:moveTo>
                  <a:pt x="2370" y="1048"/>
                </a:moveTo>
                <a:cubicBezTo>
                  <a:pt x="2387" y="1048"/>
                  <a:pt x="2387" y="1048"/>
                  <a:pt x="2387" y="1048"/>
                </a:cubicBezTo>
                <a:cubicBezTo>
                  <a:pt x="2387" y="1031"/>
                  <a:pt x="2387" y="1031"/>
                  <a:pt x="2387" y="1031"/>
                </a:cubicBezTo>
                <a:cubicBezTo>
                  <a:pt x="2370" y="1031"/>
                  <a:pt x="2370" y="1031"/>
                  <a:pt x="2370" y="1031"/>
                </a:cubicBezTo>
                <a:lnTo>
                  <a:pt x="2370" y="1048"/>
                </a:lnTo>
                <a:close/>
                <a:moveTo>
                  <a:pt x="2473" y="1048"/>
                </a:moveTo>
                <a:cubicBezTo>
                  <a:pt x="2490" y="1048"/>
                  <a:pt x="2490" y="1048"/>
                  <a:pt x="2490" y="1048"/>
                </a:cubicBezTo>
                <a:cubicBezTo>
                  <a:pt x="2490" y="1031"/>
                  <a:pt x="2490" y="1031"/>
                  <a:pt x="2490" y="1031"/>
                </a:cubicBezTo>
                <a:cubicBezTo>
                  <a:pt x="2473" y="1031"/>
                  <a:pt x="2473" y="1031"/>
                  <a:pt x="2473" y="1031"/>
                </a:cubicBezTo>
                <a:lnTo>
                  <a:pt x="2473" y="1048"/>
                </a:lnTo>
                <a:close/>
                <a:moveTo>
                  <a:pt x="2507" y="1048"/>
                </a:moveTo>
                <a:cubicBezTo>
                  <a:pt x="2525" y="1048"/>
                  <a:pt x="2525" y="1048"/>
                  <a:pt x="2525" y="1048"/>
                </a:cubicBezTo>
                <a:cubicBezTo>
                  <a:pt x="2525" y="1031"/>
                  <a:pt x="2525" y="1031"/>
                  <a:pt x="2525" y="1031"/>
                </a:cubicBezTo>
                <a:cubicBezTo>
                  <a:pt x="2507" y="1031"/>
                  <a:pt x="2507" y="1031"/>
                  <a:pt x="2507" y="1031"/>
                </a:cubicBezTo>
                <a:lnTo>
                  <a:pt x="2507" y="1048"/>
                </a:lnTo>
                <a:close/>
                <a:moveTo>
                  <a:pt x="2542" y="1048"/>
                </a:moveTo>
                <a:cubicBezTo>
                  <a:pt x="2559" y="1048"/>
                  <a:pt x="2559" y="1048"/>
                  <a:pt x="2559" y="1048"/>
                </a:cubicBezTo>
                <a:cubicBezTo>
                  <a:pt x="2559" y="1031"/>
                  <a:pt x="2559" y="1031"/>
                  <a:pt x="2559" y="1031"/>
                </a:cubicBezTo>
                <a:cubicBezTo>
                  <a:pt x="2542" y="1031"/>
                  <a:pt x="2542" y="1031"/>
                  <a:pt x="2542" y="1031"/>
                </a:cubicBezTo>
                <a:lnTo>
                  <a:pt x="2542" y="1048"/>
                </a:lnTo>
                <a:close/>
                <a:moveTo>
                  <a:pt x="2576" y="1048"/>
                </a:moveTo>
                <a:cubicBezTo>
                  <a:pt x="2593" y="1048"/>
                  <a:pt x="2593" y="1048"/>
                  <a:pt x="2593" y="1048"/>
                </a:cubicBezTo>
                <a:cubicBezTo>
                  <a:pt x="2593" y="1031"/>
                  <a:pt x="2593" y="1031"/>
                  <a:pt x="2593" y="1031"/>
                </a:cubicBezTo>
                <a:cubicBezTo>
                  <a:pt x="2576" y="1031"/>
                  <a:pt x="2576" y="1031"/>
                  <a:pt x="2576" y="1031"/>
                </a:cubicBezTo>
                <a:lnTo>
                  <a:pt x="2576" y="1048"/>
                </a:lnTo>
                <a:close/>
                <a:moveTo>
                  <a:pt x="2576" y="1082"/>
                </a:moveTo>
                <a:cubicBezTo>
                  <a:pt x="2593" y="1082"/>
                  <a:pt x="2593" y="1082"/>
                  <a:pt x="2593" y="1082"/>
                </a:cubicBezTo>
                <a:cubicBezTo>
                  <a:pt x="2593" y="1065"/>
                  <a:pt x="2593" y="1065"/>
                  <a:pt x="2593" y="1065"/>
                </a:cubicBezTo>
                <a:cubicBezTo>
                  <a:pt x="2576" y="1065"/>
                  <a:pt x="2576" y="1065"/>
                  <a:pt x="2576" y="1065"/>
                </a:cubicBezTo>
                <a:lnTo>
                  <a:pt x="2576" y="1082"/>
                </a:lnTo>
                <a:close/>
                <a:moveTo>
                  <a:pt x="2610" y="1151"/>
                </a:moveTo>
                <a:cubicBezTo>
                  <a:pt x="2628" y="1151"/>
                  <a:pt x="2628" y="1151"/>
                  <a:pt x="2628" y="1151"/>
                </a:cubicBezTo>
                <a:cubicBezTo>
                  <a:pt x="2628" y="1134"/>
                  <a:pt x="2628" y="1134"/>
                  <a:pt x="2628" y="1134"/>
                </a:cubicBezTo>
                <a:cubicBezTo>
                  <a:pt x="2610" y="1134"/>
                  <a:pt x="2610" y="1134"/>
                  <a:pt x="2610" y="1134"/>
                </a:cubicBezTo>
                <a:lnTo>
                  <a:pt x="2610" y="1151"/>
                </a:lnTo>
                <a:close/>
                <a:moveTo>
                  <a:pt x="2061" y="1014"/>
                </a:moveTo>
                <a:cubicBezTo>
                  <a:pt x="2078" y="1014"/>
                  <a:pt x="2078" y="1014"/>
                  <a:pt x="2078" y="1014"/>
                </a:cubicBezTo>
                <a:cubicBezTo>
                  <a:pt x="2078" y="996"/>
                  <a:pt x="2078" y="996"/>
                  <a:pt x="2078" y="996"/>
                </a:cubicBezTo>
                <a:cubicBezTo>
                  <a:pt x="2061" y="996"/>
                  <a:pt x="2061" y="996"/>
                  <a:pt x="2061" y="996"/>
                </a:cubicBezTo>
                <a:lnTo>
                  <a:pt x="2061" y="1014"/>
                </a:lnTo>
                <a:close/>
                <a:moveTo>
                  <a:pt x="2027" y="1048"/>
                </a:moveTo>
                <a:cubicBezTo>
                  <a:pt x="2044" y="1048"/>
                  <a:pt x="2044" y="1048"/>
                  <a:pt x="2044" y="1048"/>
                </a:cubicBezTo>
                <a:cubicBezTo>
                  <a:pt x="2044" y="1031"/>
                  <a:pt x="2044" y="1031"/>
                  <a:pt x="2044" y="1031"/>
                </a:cubicBezTo>
                <a:cubicBezTo>
                  <a:pt x="2027" y="1031"/>
                  <a:pt x="2027" y="1031"/>
                  <a:pt x="2027" y="1031"/>
                </a:cubicBezTo>
                <a:lnTo>
                  <a:pt x="2027" y="1048"/>
                </a:lnTo>
                <a:close/>
                <a:moveTo>
                  <a:pt x="2336" y="1048"/>
                </a:moveTo>
                <a:cubicBezTo>
                  <a:pt x="2353" y="1048"/>
                  <a:pt x="2353" y="1048"/>
                  <a:pt x="2353" y="1048"/>
                </a:cubicBezTo>
                <a:cubicBezTo>
                  <a:pt x="2353" y="1031"/>
                  <a:pt x="2353" y="1031"/>
                  <a:pt x="2353" y="1031"/>
                </a:cubicBezTo>
                <a:cubicBezTo>
                  <a:pt x="2336" y="1031"/>
                  <a:pt x="2336" y="1031"/>
                  <a:pt x="2336" y="1031"/>
                </a:cubicBezTo>
                <a:lnTo>
                  <a:pt x="2336" y="1048"/>
                </a:lnTo>
                <a:close/>
                <a:moveTo>
                  <a:pt x="2027" y="1082"/>
                </a:moveTo>
                <a:cubicBezTo>
                  <a:pt x="2044" y="1082"/>
                  <a:pt x="2044" y="1082"/>
                  <a:pt x="2044" y="1082"/>
                </a:cubicBezTo>
                <a:cubicBezTo>
                  <a:pt x="2044" y="1065"/>
                  <a:pt x="2044" y="1065"/>
                  <a:pt x="2044" y="1065"/>
                </a:cubicBezTo>
                <a:cubicBezTo>
                  <a:pt x="2027" y="1065"/>
                  <a:pt x="2027" y="1065"/>
                  <a:pt x="2027" y="1065"/>
                </a:cubicBezTo>
                <a:lnTo>
                  <a:pt x="2027" y="1082"/>
                </a:lnTo>
                <a:close/>
                <a:moveTo>
                  <a:pt x="1958" y="1151"/>
                </a:moveTo>
                <a:cubicBezTo>
                  <a:pt x="1975" y="1151"/>
                  <a:pt x="1975" y="1151"/>
                  <a:pt x="1975" y="1151"/>
                </a:cubicBezTo>
                <a:cubicBezTo>
                  <a:pt x="1975" y="1134"/>
                  <a:pt x="1975" y="1134"/>
                  <a:pt x="1975" y="1134"/>
                </a:cubicBezTo>
                <a:cubicBezTo>
                  <a:pt x="1958" y="1134"/>
                  <a:pt x="1958" y="1134"/>
                  <a:pt x="1958" y="1134"/>
                </a:cubicBezTo>
                <a:lnTo>
                  <a:pt x="1958" y="1151"/>
                </a:lnTo>
                <a:close/>
                <a:moveTo>
                  <a:pt x="1958" y="1323"/>
                </a:moveTo>
                <a:cubicBezTo>
                  <a:pt x="1975" y="1323"/>
                  <a:pt x="1975" y="1323"/>
                  <a:pt x="1975" y="1323"/>
                </a:cubicBezTo>
                <a:cubicBezTo>
                  <a:pt x="1975" y="1305"/>
                  <a:pt x="1975" y="1305"/>
                  <a:pt x="1975" y="1305"/>
                </a:cubicBezTo>
                <a:cubicBezTo>
                  <a:pt x="1958" y="1305"/>
                  <a:pt x="1958" y="1305"/>
                  <a:pt x="1958" y="1305"/>
                </a:cubicBezTo>
                <a:lnTo>
                  <a:pt x="1958" y="1323"/>
                </a:lnTo>
                <a:close/>
                <a:moveTo>
                  <a:pt x="2027" y="1391"/>
                </a:moveTo>
                <a:cubicBezTo>
                  <a:pt x="2044" y="1391"/>
                  <a:pt x="2044" y="1391"/>
                  <a:pt x="2044" y="1391"/>
                </a:cubicBezTo>
                <a:cubicBezTo>
                  <a:pt x="2044" y="1374"/>
                  <a:pt x="2044" y="1374"/>
                  <a:pt x="2044" y="1374"/>
                </a:cubicBezTo>
                <a:cubicBezTo>
                  <a:pt x="2027" y="1374"/>
                  <a:pt x="2027" y="1374"/>
                  <a:pt x="2027" y="1374"/>
                </a:cubicBezTo>
                <a:lnTo>
                  <a:pt x="2027" y="1391"/>
                </a:lnTo>
                <a:close/>
                <a:moveTo>
                  <a:pt x="2164" y="1391"/>
                </a:moveTo>
                <a:cubicBezTo>
                  <a:pt x="2181" y="1391"/>
                  <a:pt x="2181" y="1391"/>
                  <a:pt x="2181" y="1391"/>
                </a:cubicBezTo>
                <a:cubicBezTo>
                  <a:pt x="2181" y="1374"/>
                  <a:pt x="2181" y="1374"/>
                  <a:pt x="2181" y="1374"/>
                </a:cubicBezTo>
                <a:cubicBezTo>
                  <a:pt x="2164" y="1374"/>
                  <a:pt x="2164" y="1374"/>
                  <a:pt x="2164" y="1374"/>
                </a:cubicBezTo>
                <a:lnTo>
                  <a:pt x="2164" y="1391"/>
                </a:lnTo>
                <a:close/>
                <a:moveTo>
                  <a:pt x="2198" y="1391"/>
                </a:moveTo>
                <a:cubicBezTo>
                  <a:pt x="2215" y="1391"/>
                  <a:pt x="2215" y="1391"/>
                  <a:pt x="2215" y="1391"/>
                </a:cubicBezTo>
                <a:cubicBezTo>
                  <a:pt x="2215" y="1374"/>
                  <a:pt x="2215" y="1374"/>
                  <a:pt x="2215" y="1374"/>
                </a:cubicBezTo>
                <a:cubicBezTo>
                  <a:pt x="2198" y="1374"/>
                  <a:pt x="2198" y="1374"/>
                  <a:pt x="2198" y="1374"/>
                </a:cubicBezTo>
                <a:lnTo>
                  <a:pt x="2198" y="1391"/>
                </a:lnTo>
                <a:close/>
                <a:moveTo>
                  <a:pt x="1992" y="1357"/>
                </a:moveTo>
                <a:cubicBezTo>
                  <a:pt x="2009" y="1357"/>
                  <a:pt x="2009" y="1357"/>
                  <a:pt x="2009" y="1357"/>
                </a:cubicBezTo>
                <a:cubicBezTo>
                  <a:pt x="2009" y="1340"/>
                  <a:pt x="2009" y="1340"/>
                  <a:pt x="2009" y="1340"/>
                </a:cubicBezTo>
                <a:cubicBezTo>
                  <a:pt x="1992" y="1340"/>
                  <a:pt x="1992" y="1340"/>
                  <a:pt x="1992" y="1340"/>
                </a:cubicBezTo>
                <a:lnTo>
                  <a:pt x="1992" y="1357"/>
                </a:lnTo>
                <a:close/>
                <a:moveTo>
                  <a:pt x="2542" y="945"/>
                </a:moveTo>
                <a:cubicBezTo>
                  <a:pt x="2559" y="945"/>
                  <a:pt x="2559" y="945"/>
                  <a:pt x="2559" y="945"/>
                </a:cubicBezTo>
                <a:cubicBezTo>
                  <a:pt x="2559" y="928"/>
                  <a:pt x="2559" y="928"/>
                  <a:pt x="2559" y="928"/>
                </a:cubicBezTo>
                <a:cubicBezTo>
                  <a:pt x="2542" y="928"/>
                  <a:pt x="2542" y="928"/>
                  <a:pt x="2542" y="928"/>
                </a:cubicBezTo>
                <a:lnTo>
                  <a:pt x="2542" y="945"/>
                </a:lnTo>
                <a:close/>
                <a:moveTo>
                  <a:pt x="2507" y="945"/>
                </a:moveTo>
                <a:cubicBezTo>
                  <a:pt x="2525" y="945"/>
                  <a:pt x="2525" y="945"/>
                  <a:pt x="2525" y="945"/>
                </a:cubicBezTo>
                <a:cubicBezTo>
                  <a:pt x="2525" y="928"/>
                  <a:pt x="2525" y="928"/>
                  <a:pt x="2525" y="928"/>
                </a:cubicBezTo>
                <a:cubicBezTo>
                  <a:pt x="2507" y="928"/>
                  <a:pt x="2507" y="928"/>
                  <a:pt x="2507" y="928"/>
                </a:cubicBezTo>
                <a:lnTo>
                  <a:pt x="2507" y="945"/>
                </a:lnTo>
                <a:close/>
                <a:moveTo>
                  <a:pt x="2576" y="945"/>
                </a:moveTo>
                <a:cubicBezTo>
                  <a:pt x="2593" y="945"/>
                  <a:pt x="2593" y="945"/>
                  <a:pt x="2593" y="945"/>
                </a:cubicBezTo>
                <a:cubicBezTo>
                  <a:pt x="2593" y="928"/>
                  <a:pt x="2593" y="928"/>
                  <a:pt x="2593" y="928"/>
                </a:cubicBezTo>
                <a:cubicBezTo>
                  <a:pt x="2576" y="928"/>
                  <a:pt x="2576" y="928"/>
                  <a:pt x="2576" y="928"/>
                </a:cubicBezTo>
                <a:lnTo>
                  <a:pt x="2576" y="945"/>
                </a:lnTo>
                <a:close/>
                <a:moveTo>
                  <a:pt x="2610" y="945"/>
                </a:moveTo>
                <a:cubicBezTo>
                  <a:pt x="2628" y="945"/>
                  <a:pt x="2628" y="945"/>
                  <a:pt x="2628" y="945"/>
                </a:cubicBezTo>
                <a:cubicBezTo>
                  <a:pt x="2628" y="928"/>
                  <a:pt x="2628" y="928"/>
                  <a:pt x="2628" y="928"/>
                </a:cubicBezTo>
                <a:cubicBezTo>
                  <a:pt x="2610" y="928"/>
                  <a:pt x="2610" y="928"/>
                  <a:pt x="2610" y="928"/>
                </a:cubicBezTo>
                <a:lnTo>
                  <a:pt x="2610" y="945"/>
                </a:lnTo>
                <a:close/>
                <a:moveTo>
                  <a:pt x="2662" y="928"/>
                </a:moveTo>
                <a:cubicBezTo>
                  <a:pt x="2645" y="928"/>
                  <a:pt x="2645" y="928"/>
                  <a:pt x="2645" y="928"/>
                </a:cubicBezTo>
                <a:cubicBezTo>
                  <a:pt x="2645" y="945"/>
                  <a:pt x="2645" y="945"/>
                  <a:pt x="2645" y="945"/>
                </a:cubicBezTo>
                <a:cubicBezTo>
                  <a:pt x="2662" y="945"/>
                  <a:pt x="2662" y="945"/>
                  <a:pt x="2662" y="945"/>
                </a:cubicBezTo>
                <a:lnTo>
                  <a:pt x="2662" y="928"/>
                </a:lnTo>
                <a:close/>
                <a:moveTo>
                  <a:pt x="2696" y="928"/>
                </a:moveTo>
                <a:cubicBezTo>
                  <a:pt x="2679" y="928"/>
                  <a:pt x="2679" y="928"/>
                  <a:pt x="2679" y="928"/>
                </a:cubicBezTo>
                <a:cubicBezTo>
                  <a:pt x="2679" y="945"/>
                  <a:pt x="2679" y="945"/>
                  <a:pt x="2679" y="945"/>
                </a:cubicBezTo>
                <a:cubicBezTo>
                  <a:pt x="2696" y="945"/>
                  <a:pt x="2696" y="945"/>
                  <a:pt x="2696" y="945"/>
                </a:cubicBezTo>
                <a:lnTo>
                  <a:pt x="2696" y="928"/>
                </a:lnTo>
                <a:close/>
                <a:moveTo>
                  <a:pt x="2731" y="928"/>
                </a:moveTo>
                <a:cubicBezTo>
                  <a:pt x="2713" y="928"/>
                  <a:pt x="2713" y="928"/>
                  <a:pt x="2713" y="928"/>
                </a:cubicBezTo>
                <a:cubicBezTo>
                  <a:pt x="2713" y="945"/>
                  <a:pt x="2713" y="945"/>
                  <a:pt x="2713" y="945"/>
                </a:cubicBezTo>
                <a:cubicBezTo>
                  <a:pt x="2731" y="945"/>
                  <a:pt x="2731" y="945"/>
                  <a:pt x="2731" y="945"/>
                </a:cubicBezTo>
                <a:lnTo>
                  <a:pt x="2731" y="928"/>
                </a:lnTo>
                <a:close/>
                <a:moveTo>
                  <a:pt x="2765" y="928"/>
                </a:moveTo>
                <a:cubicBezTo>
                  <a:pt x="2748" y="928"/>
                  <a:pt x="2748" y="928"/>
                  <a:pt x="2748" y="928"/>
                </a:cubicBezTo>
                <a:cubicBezTo>
                  <a:pt x="2748" y="945"/>
                  <a:pt x="2748" y="945"/>
                  <a:pt x="2748" y="945"/>
                </a:cubicBezTo>
                <a:cubicBezTo>
                  <a:pt x="2765" y="945"/>
                  <a:pt x="2765" y="945"/>
                  <a:pt x="2765" y="945"/>
                </a:cubicBezTo>
                <a:lnTo>
                  <a:pt x="2765" y="928"/>
                </a:lnTo>
                <a:close/>
                <a:moveTo>
                  <a:pt x="2799" y="928"/>
                </a:moveTo>
                <a:cubicBezTo>
                  <a:pt x="2782" y="928"/>
                  <a:pt x="2782" y="928"/>
                  <a:pt x="2782" y="928"/>
                </a:cubicBezTo>
                <a:cubicBezTo>
                  <a:pt x="2782" y="945"/>
                  <a:pt x="2782" y="945"/>
                  <a:pt x="2782" y="945"/>
                </a:cubicBezTo>
                <a:cubicBezTo>
                  <a:pt x="2799" y="945"/>
                  <a:pt x="2799" y="945"/>
                  <a:pt x="2799" y="945"/>
                </a:cubicBezTo>
                <a:lnTo>
                  <a:pt x="2799" y="928"/>
                </a:lnTo>
                <a:close/>
                <a:moveTo>
                  <a:pt x="2662" y="962"/>
                </a:moveTo>
                <a:cubicBezTo>
                  <a:pt x="2645" y="962"/>
                  <a:pt x="2645" y="962"/>
                  <a:pt x="2645" y="962"/>
                </a:cubicBezTo>
                <a:cubicBezTo>
                  <a:pt x="2645" y="979"/>
                  <a:pt x="2645" y="979"/>
                  <a:pt x="2645" y="979"/>
                </a:cubicBezTo>
                <a:cubicBezTo>
                  <a:pt x="2662" y="979"/>
                  <a:pt x="2662" y="979"/>
                  <a:pt x="2662" y="979"/>
                </a:cubicBezTo>
                <a:lnTo>
                  <a:pt x="2662" y="962"/>
                </a:lnTo>
                <a:close/>
                <a:moveTo>
                  <a:pt x="2696" y="962"/>
                </a:moveTo>
                <a:cubicBezTo>
                  <a:pt x="2679" y="962"/>
                  <a:pt x="2679" y="962"/>
                  <a:pt x="2679" y="962"/>
                </a:cubicBezTo>
                <a:cubicBezTo>
                  <a:pt x="2679" y="979"/>
                  <a:pt x="2679" y="979"/>
                  <a:pt x="2679" y="979"/>
                </a:cubicBezTo>
                <a:cubicBezTo>
                  <a:pt x="2696" y="979"/>
                  <a:pt x="2696" y="979"/>
                  <a:pt x="2696" y="979"/>
                </a:cubicBezTo>
                <a:lnTo>
                  <a:pt x="2696" y="962"/>
                </a:lnTo>
                <a:close/>
                <a:moveTo>
                  <a:pt x="2731" y="962"/>
                </a:moveTo>
                <a:cubicBezTo>
                  <a:pt x="2713" y="962"/>
                  <a:pt x="2713" y="962"/>
                  <a:pt x="2713" y="962"/>
                </a:cubicBezTo>
                <a:cubicBezTo>
                  <a:pt x="2713" y="979"/>
                  <a:pt x="2713" y="979"/>
                  <a:pt x="2713" y="979"/>
                </a:cubicBezTo>
                <a:cubicBezTo>
                  <a:pt x="2731" y="979"/>
                  <a:pt x="2731" y="979"/>
                  <a:pt x="2731" y="979"/>
                </a:cubicBezTo>
                <a:lnTo>
                  <a:pt x="2731" y="962"/>
                </a:lnTo>
                <a:close/>
                <a:moveTo>
                  <a:pt x="2765" y="962"/>
                </a:moveTo>
                <a:cubicBezTo>
                  <a:pt x="2748" y="962"/>
                  <a:pt x="2748" y="962"/>
                  <a:pt x="2748" y="962"/>
                </a:cubicBezTo>
                <a:cubicBezTo>
                  <a:pt x="2748" y="979"/>
                  <a:pt x="2748" y="979"/>
                  <a:pt x="2748" y="979"/>
                </a:cubicBezTo>
                <a:cubicBezTo>
                  <a:pt x="2765" y="979"/>
                  <a:pt x="2765" y="979"/>
                  <a:pt x="2765" y="979"/>
                </a:cubicBezTo>
                <a:lnTo>
                  <a:pt x="2765" y="962"/>
                </a:lnTo>
                <a:close/>
                <a:moveTo>
                  <a:pt x="2799" y="962"/>
                </a:moveTo>
                <a:cubicBezTo>
                  <a:pt x="2782" y="962"/>
                  <a:pt x="2782" y="962"/>
                  <a:pt x="2782" y="962"/>
                </a:cubicBezTo>
                <a:cubicBezTo>
                  <a:pt x="2782" y="979"/>
                  <a:pt x="2782" y="979"/>
                  <a:pt x="2782" y="979"/>
                </a:cubicBezTo>
                <a:cubicBezTo>
                  <a:pt x="2799" y="979"/>
                  <a:pt x="2799" y="979"/>
                  <a:pt x="2799" y="979"/>
                </a:cubicBezTo>
                <a:lnTo>
                  <a:pt x="2799" y="962"/>
                </a:lnTo>
                <a:close/>
                <a:moveTo>
                  <a:pt x="2473" y="910"/>
                </a:moveTo>
                <a:cubicBezTo>
                  <a:pt x="2490" y="910"/>
                  <a:pt x="2490" y="910"/>
                  <a:pt x="2490" y="910"/>
                </a:cubicBezTo>
                <a:cubicBezTo>
                  <a:pt x="2490" y="893"/>
                  <a:pt x="2490" y="893"/>
                  <a:pt x="2490" y="893"/>
                </a:cubicBezTo>
                <a:cubicBezTo>
                  <a:pt x="2473" y="893"/>
                  <a:pt x="2473" y="893"/>
                  <a:pt x="2473" y="893"/>
                </a:cubicBezTo>
                <a:lnTo>
                  <a:pt x="2473" y="910"/>
                </a:lnTo>
                <a:close/>
                <a:moveTo>
                  <a:pt x="2473" y="945"/>
                </a:moveTo>
                <a:cubicBezTo>
                  <a:pt x="2490" y="945"/>
                  <a:pt x="2490" y="945"/>
                  <a:pt x="2490" y="945"/>
                </a:cubicBezTo>
                <a:cubicBezTo>
                  <a:pt x="2490" y="928"/>
                  <a:pt x="2490" y="928"/>
                  <a:pt x="2490" y="928"/>
                </a:cubicBezTo>
                <a:cubicBezTo>
                  <a:pt x="2473" y="928"/>
                  <a:pt x="2473" y="928"/>
                  <a:pt x="2473" y="928"/>
                </a:cubicBezTo>
                <a:lnTo>
                  <a:pt x="2473" y="945"/>
                </a:lnTo>
                <a:close/>
                <a:moveTo>
                  <a:pt x="2130" y="636"/>
                </a:moveTo>
                <a:cubicBezTo>
                  <a:pt x="2147" y="636"/>
                  <a:pt x="2147" y="636"/>
                  <a:pt x="2147" y="636"/>
                </a:cubicBezTo>
                <a:cubicBezTo>
                  <a:pt x="2147" y="619"/>
                  <a:pt x="2147" y="619"/>
                  <a:pt x="2147" y="619"/>
                </a:cubicBezTo>
                <a:cubicBezTo>
                  <a:pt x="2130" y="619"/>
                  <a:pt x="2130" y="619"/>
                  <a:pt x="2130" y="619"/>
                </a:cubicBezTo>
                <a:lnTo>
                  <a:pt x="2130" y="636"/>
                </a:lnTo>
                <a:close/>
                <a:moveTo>
                  <a:pt x="2267" y="636"/>
                </a:moveTo>
                <a:cubicBezTo>
                  <a:pt x="2284" y="636"/>
                  <a:pt x="2284" y="636"/>
                  <a:pt x="2284" y="636"/>
                </a:cubicBezTo>
                <a:cubicBezTo>
                  <a:pt x="2284" y="619"/>
                  <a:pt x="2284" y="619"/>
                  <a:pt x="2284" y="619"/>
                </a:cubicBezTo>
                <a:cubicBezTo>
                  <a:pt x="2267" y="619"/>
                  <a:pt x="2267" y="619"/>
                  <a:pt x="2267" y="619"/>
                </a:cubicBezTo>
                <a:lnTo>
                  <a:pt x="2267" y="636"/>
                </a:lnTo>
                <a:close/>
                <a:moveTo>
                  <a:pt x="2370" y="636"/>
                </a:moveTo>
                <a:cubicBezTo>
                  <a:pt x="2387" y="636"/>
                  <a:pt x="2387" y="636"/>
                  <a:pt x="2387" y="636"/>
                </a:cubicBezTo>
                <a:cubicBezTo>
                  <a:pt x="2387" y="619"/>
                  <a:pt x="2387" y="619"/>
                  <a:pt x="2387" y="619"/>
                </a:cubicBezTo>
                <a:cubicBezTo>
                  <a:pt x="2370" y="619"/>
                  <a:pt x="2370" y="619"/>
                  <a:pt x="2370" y="619"/>
                </a:cubicBezTo>
                <a:lnTo>
                  <a:pt x="2370" y="636"/>
                </a:lnTo>
                <a:close/>
                <a:moveTo>
                  <a:pt x="2130" y="670"/>
                </a:moveTo>
                <a:cubicBezTo>
                  <a:pt x="2147" y="670"/>
                  <a:pt x="2147" y="670"/>
                  <a:pt x="2147" y="670"/>
                </a:cubicBezTo>
                <a:cubicBezTo>
                  <a:pt x="2147" y="653"/>
                  <a:pt x="2147" y="653"/>
                  <a:pt x="2147" y="653"/>
                </a:cubicBezTo>
                <a:cubicBezTo>
                  <a:pt x="2130" y="653"/>
                  <a:pt x="2130" y="653"/>
                  <a:pt x="2130" y="653"/>
                </a:cubicBezTo>
                <a:lnTo>
                  <a:pt x="2130" y="670"/>
                </a:lnTo>
                <a:close/>
                <a:moveTo>
                  <a:pt x="2267" y="670"/>
                </a:moveTo>
                <a:cubicBezTo>
                  <a:pt x="2284" y="670"/>
                  <a:pt x="2284" y="670"/>
                  <a:pt x="2284" y="670"/>
                </a:cubicBezTo>
                <a:cubicBezTo>
                  <a:pt x="2284" y="653"/>
                  <a:pt x="2284" y="653"/>
                  <a:pt x="2284" y="653"/>
                </a:cubicBezTo>
                <a:cubicBezTo>
                  <a:pt x="2267" y="653"/>
                  <a:pt x="2267" y="653"/>
                  <a:pt x="2267" y="653"/>
                </a:cubicBezTo>
                <a:lnTo>
                  <a:pt x="2267" y="670"/>
                </a:lnTo>
                <a:close/>
                <a:moveTo>
                  <a:pt x="2318" y="653"/>
                </a:moveTo>
                <a:cubicBezTo>
                  <a:pt x="2301" y="653"/>
                  <a:pt x="2301" y="653"/>
                  <a:pt x="2301" y="653"/>
                </a:cubicBezTo>
                <a:cubicBezTo>
                  <a:pt x="2301" y="670"/>
                  <a:pt x="2301" y="670"/>
                  <a:pt x="2301" y="670"/>
                </a:cubicBezTo>
                <a:cubicBezTo>
                  <a:pt x="2318" y="670"/>
                  <a:pt x="2318" y="670"/>
                  <a:pt x="2318" y="670"/>
                </a:cubicBezTo>
                <a:lnTo>
                  <a:pt x="2318" y="653"/>
                </a:lnTo>
                <a:close/>
                <a:moveTo>
                  <a:pt x="2336" y="670"/>
                </a:moveTo>
                <a:cubicBezTo>
                  <a:pt x="2353" y="670"/>
                  <a:pt x="2353" y="670"/>
                  <a:pt x="2353" y="670"/>
                </a:cubicBezTo>
                <a:cubicBezTo>
                  <a:pt x="2353" y="653"/>
                  <a:pt x="2353" y="653"/>
                  <a:pt x="2353" y="653"/>
                </a:cubicBezTo>
                <a:cubicBezTo>
                  <a:pt x="2336" y="653"/>
                  <a:pt x="2336" y="653"/>
                  <a:pt x="2336" y="653"/>
                </a:cubicBezTo>
                <a:lnTo>
                  <a:pt x="2336" y="670"/>
                </a:lnTo>
                <a:close/>
                <a:moveTo>
                  <a:pt x="2404" y="670"/>
                </a:moveTo>
                <a:cubicBezTo>
                  <a:pt x="2422" y="670"/>
                  <a:pt x="2422" y="670"/>
                  <a:pt x="2422" y="670"/>
                </a:cubicBezTo>
                <a:cubicBezTo>
                  <a:pt x="2422" y="653"/>
                  <a:pt x="2422" y="653"/>
                  <a:pt x="2422" y="653"/>
                </a:cubicBezTo>
                <a:cubicBezTo>
                  <a:pt x="2404" y="653"/>
                  <a:pt x="2404" y="653"/>
                  <a:pt x="2404" y="653"/>
                </a:cubicBezTo>
                <a:lnTo>
                  <a:pt x="2404" y="670"/>
                </a:lnTo>
                <a:close/>
                <a:moveTo>
                  <a:pt x="2130" y="704"/>
                </a:moveTo>
                <a:cubicBezTo>
                  <a:pt x="2147" y="704"/>
                  <a:pt x="2147" y="704"/>
                  <a:pt x="2147" y="704"/>
                </a:cubicBezTo>
                <a:cubicBezTo>
                  <a:pt x="2147" y="687"/>
                  <a:pt x="2147" y="687"/>
                  <a:pt x="2147" y="687"/>
                </a:cubicBezTo>
                <a:cubicBezTo>
                  <a:pt x="2130" y="687"/>
                  <a:pt x="2130" y="687"/>
                  <a:pt x="2130" y="687"/>
                </a:cubicBezTo>
                <a:lnTo>
                  <a:pt x="2130" y="704"/>
                </a:lnTo>
                <a:close/>
                <a:moveTo>
                  <a:pt x="2164" y="704"/>
                </a:moveTo>
                <a:cubicBezTo>
                  <a:pt x="2181" y="704"/>
                  <a:pt x="2181" y="704"/>
                  <a:pt x="2181" y="704"/>
                </a:cubicBezTo>
                <a:cubicBezTo>
                  <a:pt x="2181" y="687"/>
                  <a:pt x="2181" y="687"/>
                  <a:pt x="2181" y="687"/>
                </a:cubicBezTo>
                <a:cubicBezTo>
                  <a:pt x="2164" y="687"/>
                  <a:pt x="2164" y="687"/>
                  <a:pt x="2164" y="687"/>
                </a:cubicBezTo>
                <a:lnTo>
                  <a:pt x="2164" y="704"/>
                </a:lnTo>
                <a:close/>
                <a:moveTo>
                  <a:pt x="2233" y="704"/>
                </a:moveTo>
                <a:cubicBezTo>
                  <a:pt x="2250" y="704"/>
                  <a:pt x="2250" y="704"/>
                  <a:pt x="2250" y="704"/>
                </a:cubicBezTo>
                <a:cubicBezTo>
                  <a:pt x="2250" y="687"/>
                  <a:pt x="2250" y="687"/>
                  <a:pt x="2250" y="687"/>
                </a:cubicBezTo>
                <a:cubicBezTo>
                  <a:pt x="2233" y="687"/>
                  <a:pt x="2233" y="687"/>
                  <a:pt x="2233" y="687"/>
                </a:cubicBezTo>
                <a:lnTo>
                  <a:pt x="2233" y="704"/>
                </a:lnTo>
                <a:close/>
                <a:moveTo>
                  <a:pt x="2267" y="704"/>
                </a:moveTo>
                <a:cubicBezTo>
                  <a:pt x="2284" y="704"/>
                  <a:pt x="2284" y="704"/>
                  <a:pt x="2284" y="704"/>
                </a:cubicBezTo>
                <a:cubicBezTo>
                  <a:pt x="2284" y="687"/>
                  <a:pt x="2284" y="687"/>
                  <a:pt x="2284" y="687"/>
                </a:cubicBezTo>
                <a:cubicBezTo>
                  <a:pt x="2267" y="687"/>
                  <a:pt x="2267" y="687"/>
                  <a:pt x="2267" y="687"/>
                </a:cubicBezTo>
                <a:lnTo>
                  <a:pt x="2267" y="704"/>
                </a:lnTo>
                <a:close/>
                <a:moveTo>
                  <a:pt x="2130" y="739"/>
                </a:moveTo>
                <a:cubicBezTo>
                  <a:pt x="2147" y="739"/>
                  <a:pt x="2147" y="739"/>
                  <a:pt x="2147" y="739"/>
                </a:cubicBezTo>
                <a:cubicBezTo>
                  <a:pt x="2147" y="722"/>
                  <a:pt x="2147" y="722"/>
                  <a:pt x="2147" y="722"/>
                </a:cubicBezTo>
                <a:cubicBezTo>
                  <a:pt x="2130" y="722"/>
                  <a:pt x="2130" y="722"/>
                  <a:pt x="2130" y="722"/>
                </a:cubicBezTo>
                <a:lnTo>
                  <a:pt x="2130" y="739"/>
                </a:lnTo>
                <a:close/>
                <a:moveTo>
                  <a:pt x="2164" y="739"/>
                </a:moveTo>
                <a:cubicBezTo>
                  <a:pt x="2181" y="739"/>
                  <a:pt x="2181" y="739"/>
                  <a:pt x="2181" y="739"/>
                </a:cubicBezTo>
                <a:cubicBezTo>
                  <a:pt x="2181" y="722"/>
                  <a:pt x="2181" y="722"/>
                  <a:pt x="2181" y="722"/>
                </a:cubicBezTo>
                <a:cubicBezTo>
                  <a:pt x="2164" y="722"/>
                  <a:pt x="2164" y="722"/>
                  <a:pt x="2164" y="722"/>
                </a:cubicBezTo>
                <a:lnTo>
                  <a:pt x="2164" y="739"/>
                </a:lnTo>
                <a:close/>
                <a:moveTo>
                  <a:pt x="2198" y="739"/>
                </a:moveTo>
                <a:cubicBezTo>
                  <a:pt x="2215" y="739"/>
                  <a:pt x="2215" y="739"/>
                  <a:pt x="2215" y="739"/>
                </a:cubicBezTo>
                <a:cubicBezTo>
                  <a:pt x="2215" y="722"/>
                  <a:pt x="2215" y="722"/>
                  <a:pt x="2215" y="722"/>
                </a:cubicBezTo>
                <a:cubicBezTo>
                  <a:pt x="2198" y="722"/>
                  <a:pt x="2198" y="722"/>
                  <a:pt x="2198" y="722"/>
                </a:cubicBezTo>
                <a:lnTo>
                  <a:pt x="2198" y="739"/>
                </a:lnTo>
                <a:close/>
                <a:moveTo>
                  <a:pt x="2130" y="773"/>
                </a:moveTo>
                <a:cubicBezTo>
                  <a:pt x="2147" y="773"/>
                  <a:pt x="2147" y="773"/>
                  <a:pt x="2147" y="773"/>
                </a:cubicBezTo>
                <a:cubicBezTo>
                  <a:pt x="2147" y="756"/>
                  <a:pt x="2147" y="756"/>
                  <a:pt x="2147" y="756"/>
                </a:cubicBezTo>
                <a:cubicBezTo>
                  <a:pt x="2130" y="756"/>
                  <a:pt x="2130" y="756"/>
                  <a:pt x="2130" y="756"/>
                </a:cubicBezTo>
                <a:lnTo>
                  <a:pt x="2130" y="773"/>
                </a:lnTo>
                <a:close/>
                <a:moveTo>
                  <a:pt x="2164" y="773"/>
                </a:moveTo>
                <a:cubicBezTo>
                  <a:pt x="2181" y="773"/>
                  <a:pt x="2181" y="773"/>
                  <a:pt x="2181" y="773"/>
                </a:cubicBezTo>
                <a:cubicBezTo>
                  <a:pt x="2181" y="756"/>
                  <a:pt x="2181" y="756"/>
                  <a:pt x="2181" y="756"/>
                </a:cubicBezTo>
                <a:cubicBezTo>
                  <a:pt x="2164" y="756"/>
                  <a:pt x="2164" y="756"/>
                  <a:pt x="2164" y="756"/>
                </a:cubicBezTo>
                <a:lnTo>
                  <a:pt x="2164" y="773"/>
                </a:lnTo>
                <a:close/>
                <a:moveTo>
                  <a:pt x="2130" y="807"/>
                </a:moveTo>
                <a:cubicBezTo>
                  <a:pt x="2147" y="807"/>
                  <a:pt x="2147" y="807"/>
                  <a:pt x="2147" y="807"/>
                </a:cubicBezTo>
                <a:cubicBezTo>
                  <a:pt x="2147" y="790"/>
                  <a:pt x="2147" y="790"/>
                  <a:pt x="2147" y="790"/>
                </a:cubicBezTo>
                <a:cubicBezTo>
                  <a:pt x="2130" y="790"/>
                  <a:pt x="2130" y="790"/>
                  <a:pt x="2130" y="790"/>
                </a:cubicBezTo>
                <a:lnTo>
                  <a:pt x="2130" y="807"/>
                </a:lnTo>
                <a:close/>
                <a:moveTo>
                  <a:pt x="2130" y="876"/>
                </a:moveTo>
                <a:cubicBezTo>
                  <a:pt x="2147" y="876"/>
                  <a:pt x="2147" y="876"/>
                  <a:pt x="2147" y="876"/>
                </a:cubicBezTo>
                <a:cubicBezTo>
                  <a:pt x="2147" y="859"/>
                  <a:pt x="2147" y="859"/>
                  <a:pt x="2147" y="859"/>
                </a:cubicBezTo>
                <a:cubicBezTo>
                  <a:pt x="2130" y="859"/>
                  <a:pt x="2130" y="859"/>
                  <a:pt x="2130" y="859"/>
                </a:cubicBezTo>
                <a:lnTo>
                  <a:pt x="2130" y="876"/>
                </a:lnTo>
                <a:close/>
                <a:moveTo>
                  <a:pt x="2198" y="876"/>
                </a:moveTo>
                <a:cubicBezTo>
                  <a:pt x="2215" y="876"/>
                  <a:pt x="2215" y="876"/>
                  <a:pt x="2215" y="876"/>
                </a:cubicBezTo>
                <a:cubicBezTo>
                  <a:pt x="2215" y="859"/>
                  <a:pt x="2215" y="859"/>
                  <a:pt x="2215" y="859"/>
                </a:cubicBezTo>
                <a:cubicBezTo>
                  <a:pt x="2198" y="859"/>
                  <a:pt x="2198" y="859"/>
                  <a:pt x="2198" y="859"/>
                </a:cubicBezTo>
                <a:lnTo>
                  <a:pt x="2198" y="876"/>
                </a:lnTo>
                <a:close/>
                <a:moveTo>
                  <a:pt x="2233" y="876"/>
                </a:moveTo>
                <a:cubicBezTo>
                  <a:pt x="2250" y="876"/>
                  <a:pt x="2250" y="876"/>
                  <a:pt x="2250" y="876"/>
                </a:cubicBezTo>
                <a:cubicBezTo>
                  <a:pt x="2250" y="859"/>
                  <a:pt x="2250" y="859"/>
                  <a:pt x="2250" y="859"/>
                </a:cubicBezTo>
                <a:cubicBezTo>
                  <a:pt x="2233" y="859"/>
                  <a:pt x="2233" y="859"/>
                  <a:pt x="2233" y="859"/>
                </a:cubicBezTo>
                <a:lnTo>
                  <a:pt x="2233" y="876"/>
                </a:lnTo>
                <a:close/>
                <a:moveTo>
                  <a:pt x="2318" y="859"/>
                </a:moveTo>
                <a:cubicBezTo>
                  <a:pt x="2301" y="859"/>
                  <a:pt x="2301" y="859"/>
                  <a:pt x="2301" y="859"/>
                </a:cubicBezTo>
                <a:cubicBezTo>
                  <a:pt x="2301" y="876"/>
                  <a:pt x="2301" y="876"/>
                  <a:pt x="2301" y="876"/>
                </a:cubicBezTo>
                <a:cubicBezTo>
                  <a:pt x="2318" y="876"/>
                  <a:pt x="2318" y="876"/>
                  <a:pt x="2318" y="876"/>
                </a:cubicBezTo>
                <a:lnTo>
                  <a:pt x="2318" y="859"/>
                </a:lnTo>
                <a:close/>
                <a:moveTo>
                  <a:pt x="2336" y="876"/>
                </a:moveTo>
                <a:cubicBezTo>
                  <a:pt x="2353" y="876"/>
                  <a:pt x="2353" y="876"/>
                  <a:pt x="2353" y="876"/>
                </a:cubicBezTo>
                <a:cubicBezTo>
                  <a:pt x="2353" y="859"/>
                  <a:pt x="2353" y="859"/>
                  <a:pt x="2353" y="859"/>
                </a:cubicBezTo>
                <a:cubicBezTo>
                  <a:pt x="2336" y="859"/>
                  <a:pt x="2336" y="859"/>
                  <a:pt x="2336" y="859"/>
                </a:cubicBezTo>
                <a:lnTo>
                  <a:pt x="2336" y="876"/>
                </a:lnTo>
                <a:close/>
                <a:moveTo>
                  <a:pt x="2336" y="842"/>
                </a:moveTo>
                <a:cubicBezTo>
                  <a:pt x="2353" y="842"/>
                  <a:pt x="2353" y="842"/>
                  <a:pt x="2353" y="842"/>
                </a:cubicBezTo>
                <a:cubicBezTo>
                  <a:pt x="2353" y="825"/>
                  <a:pt x="2353" y="825"/>
                  <a:pt x="2353" y="825"/>
                </a:cubicBezTo>
                <a:cubicBezTo>
                  <a:pt x="2336" y="825"/>
                  <a:pt x="2336" y="825"/>
                  <a:pt x="2336" y="825"/>
                </a:cubicBezTo>
                <a:lnTo>
                  <a:pt x="2336" y="842"/>
                </a:lnTo>
                <a:close/>
                <a:moveTo>
                  <a:pt x="2370" y="876"/>
                </a:moveTo>
                <a:cubicBezTo>
                  <a:pt x="2387" y="876"/>
                  <a:pt x="2387" y="876"/>
                  <a:pt x="2387" y="876"/>
                </a:cubicBezTo>
                <a:cubicBezTo>
                  <a:pt x="2387" y="859"/>
                  <a:pt x="2387" y="859"/>
                  <a:pt x="2387" y="859"/>
                </a:cubicBezTo>
                <a:cubicBezTo>
                  <a:pt x="2370" y="859"/>
                  <a:pt x="2370" y="859"/>
                  <a:pt x="2370" y="859"/>
                </a:cubicBezTo>
                <a:lnTo>
                  <a:pt x="2370" y="876"/>
                </a:lnTo>
                <a:close/>
                <a:moveTo>
                  <a:pt x="2095" y="636"/>
                </a:moveTo>
                <a:cubicBezTo>
                  <a:pt x="2112" y="636"/>
                  <a:pt x="2112" y="636"/>
                  <a:pt x="2112" y="636"/>
                </a:cubicBezTo>
                <a:cubicBezTo>
                  <a:pt x="2112" y="619"/>
                  <a:pt x="2112" y="619"/>
                  <a:pt x="2112" y="619"/>
                </a:cubicBezTo>
                <a:cubicBezTo>
                  <a:pt x="2095" y="619"/>
                  <a:pt x="2095" y="619"/>
                  <a:pt x="2095" y="619"/>
                </a:cubicBezTo>
                <a:lnTo>
                  <a:pt x="2095" y="636"/>
                </a:lnTo>
                <a:close/>
                <a:moveTo>
                  <a:pt x="2061" y="670"/>
                </a:moveTo>
                <a:cubicBezTo>
                  <a:pt x="2078" y="670"/>
                  <a:pt x="2078" y="670"/>
                  <a:pt x="2078" y="670"/>
                </a:cubicBezTo>
                <a:cubicBezTo>
                  <a:pt x="2078" y="653"/>
                  <a:pt x="2078" y="653"/>
                  <a:pt x="2078" y="653"/>
                </a:cubicBezTo>
                <a:cubicBezTo>
                  <a:pt x="2061" y="653"/>
                  <a:pt x="2061" y="653"/>
                  <a:pt x="2061" y="653"/>
                </a:cubicBezTo>
                <a:lnTo>
                  <a:pt x="2061" y="670"/>
                </a:lnTo>
                <a:close/>
                <a:moveTo>
                  <a:pt x="2095" y="670"/>
                </a:moveTo>
                <a:cubicBezTo>
                  <a:pt x="2112" y="670"/>
                  <a:pt x="2112" y="670"/>
                  <a:pt x="2112" y="670"/>
                </a:cubicBezTo>
                <a:cubicBezTo>
                  <a:pt x="2112" y="653"/>
                  <a:pt x="2112" y="653"/>
                  <a:pt x="2112" y="653"/>
                </a:cubicBezTo>
                <a:cubicBezTo>
                  <a:pt x="2095" y="653"/>
                  <a:pt x="2095" y="653"/>
                  <a:pt x="2095" y="653"/>
                </a:cubicBezTo>
                <a:lnTo>
                  <a:pt x="2095" y="670"/>
                </a:lnTo>
                <a:close/>
                <a:moveTo>
                  <a:pt x="2027" y="704"/>
                </a:moveTo>
                <a:cubicBezTo>
                  <a:pt x="2044" y="704"/>
                  <a:pt x="2044" y="704"/>
                  <a:pt x="2044" y="704"/>
                </a:cubicBezTo>
                <a:cubicBezTo>
                  <a:pt x="2044" y="687"/>
                  <a:pt x="2044" y="687"/>
                  <a:pt x="2044" y="687"/>
                </a:cubicBezTo>
                <a:cubicBezTo>
                  <a:pt x="2027" y="687"/>
                  <a:pt x="2027" y="687"/>
                  <a:pt x="2027" y="687"/>
                </a:cubicBezTo>
                <a:lnTo>
                  <a:pt x="2027" y="704"/>
                </a:lnTo>
                <a:close/>
                <a:moveTo>
                  <a:pt x="2061" y="704"/>
                </a:moveTo>
                <a:cubicBezTo>
                  <a:pt x="2078" y="704"/>
                  <a:pt x="2078" y="704"/>
                  <a:pt x="2078" y="704"/>
                </a:cubicBezTo>
                <a:cubicBezTo>
                  <a:pt x="2078" y="687"/>
                  <a:pt x="2078" y="687"/>
                  <a:pt x="2078" y="687"/>
                </a:cubicBezTo>
                <a:cubicBezTo>
                  <a:pt x="2061" y="687"/>
                  <a:pt x="2061" y="687"/>
                  <a:pt x="2061" y="687"/>
                </a:cubicBezTo>
                <a:lnTo>
                  <a:pt x="2061" y="704"/>
                </a:lnTo>
                <a:close/>
                <a:moveTo>
                  <a:pt x="2095" y="704"/>
                </a:moveTo>
                <a:cubicBezTo>
                  <a:pt x="2112" y="704"/>
                  <a:pt x="2112" y="704"/>
                  <a:pt x="2112" y="704"/>
                </a:cubicBezTo>
                <a:cubicBezTo>
                  <a:pt x="2112" y="687"/>
                  <a:pt x="2112" y="687"/>
                  <a:pt x="2112" y="687"/>
                </a:cubicBezTo>
                <a:cubicBezTo>
                  <a:pt x="2095" y="687"/>
                  <a:pt x="2095" y="687"/>
                  <a:pt x="2095" y="687"/>
                </a:cubicBezTo>
                <a:lnTo>
                  <a:pt x="2095" y="704"/>
                </a:lnTo>
                <a:close/>
                <a:moveTo>
                  <a:pt x="2027" y="739"/>
                </a:moveTo>
                <a:cubicBezTo>
                  <a:pt x="2044" y="739"/>
                  <a:pt x="2044" y="739"/>
                  <a:pt x="2044" y="739"/>
                </a:cubicBezTo>
                <a:cubicBezTo>
                  <a:pt x="2044" y="722"/>
                  <a:pt x="2044" y="722"/>
                  <a:pt x="2044" y="722"/>
                </a:cubicBezTo>
                <a:cubicBezTo>
                  <a:pt x="2027" y="722"/>
                  <a:pt x="2027" y="722"/>
                  <a:pt x="2027" y="722"/>
                </a:cubicBezTo>
                <a:lnTo>
                  <a:pt x="2027" y="739"/>
                </a:lnTo>
                <a:close/>
                <a:moveTo>
                  <a:pt x="2095" y="739"/>
                </a:moveTo>
                <a:cubicBezTo>
                  <a:pt x="2112" y="739"/>
                  <a:pt x="2112" y="739"/>
                  <a:pt x="2112" y="739"/>
                </a:cubicBezTo>
                <a:cubicBezTo>
                  <a:pt x="2112" y="722"/>
                  <a:pt x="2112" y="722"/>
                  <a:pt x="2112" y="722"/>
                </a:cubicBezTo>
                <a:cubicBezTo>
                  <a:pt x="2095" y="722"/>
                  <a:pt x="2095" y="722"/>
                  <a:pt x="2095" y="722"/>
                </a:cubicBezTo>
                <a:lnTo>
                  <a:pt x="2095" y="739"/>
                </a:lnTo>
                <a:close/>
                <a:moveTo>
                  <a:pt x="2061" y="876"/>
                </a:moveTo>
                <a:cubicBezTo>
                  <a:pt x="2078" y="876"/>
                  <a:pt x="2078" y="876"/>
                  <a:pt x="2078" y="876"/>
                </a:cubicBezTo>
                <a:cubicBezTo>
                  <a:pt x="2078" y="859"/>
                  <a:pt x="2078" y="859"/>
                  <a:pt x="2078" y="859"/>
                </a:cubicBezTo>
                <a:cubicBezTo>
                  <a:pt x="2061" y="859"/>
                  <a:pt x="2061" y="859"/>
                  <a:pt x="2061" y="859"/>
                </a:cubicBezTo>
                <a:lnTo>
                  <a:pt x="2061" y="876"/>
                </a:lnTo>
                <a:close/>
                <a:moveTo>
                  <a:pt x="2095" y="876"/>
                </a:moveTo>
                <a:cubicBezTo>
                  <a:pt x="2112" y="876"/>
                  <a:pt x="2112" y="876"/>
                  <a:pt x="2112" y="876"/>
                </a:cubicBezTo>
                <a:cubicBezTo>
                  <a:pt x="2112" y="859"/>
                  <a:pt x="2112" y="859"/>
                  <a:pt x="2112" y="859"/>
                </a:cubicBezTo>
                <a:cubicBezTo>
                  <a:pt x="2095" y="859"/>
                  <a:pt x="2095" y="859"/>
                  <a:pt x="2095" y="859"/>
                </a:cubicBezTo>
                <a:lnTo>
                  <a:pt x="2095" y="876"/>
                </a:lnTo>
                <a:close/>
                <a:moveTo>
                  <a:pt x="2164" y="910"/>
                </a:moveTo>
                <a:cubicBezTo>
                  <a:pt x="2181" y="910"/>
                  <a:pt x="2181" y="910"/>
                  <a:pt x="2181" y="910"/>
                </a:cubicBezTo>
                <a:cubicBezTo>
                  <a:pt x="2181" y="893"/>
                  <a:pt x="2181" y="893"/>
                  <a:pt x="2181" y="893"/>
                </a:cubicBezTo>
                <a:cubicBezTo>
                  <a:pt x="2164" y="893"/>
                  <a:pt x="2164" y="893"/>
                  <a:pt x="2164" y="893"/>
                </a:cubicBezTo>
                <a:lnTo>
                  <a:pt x="2164" y="910"/>
                </a:lnTo>
                <a:close/>
                <a:moveTo>
                  <a:pt x="2336" y="910"/>
                </a:moveTo>
                <a:cubicBezTo>
                  <a:pt x="2353" y="910"/>
                  <a:pt x="2353" y="910"/>
                  <a:pt x="2353" y="910"/>
                </a:cubicBezTo>
                <a:cubicBezTo>
                  <a:pt x="2353" y="893"/>
                  <a:pt x="2353" y="893"/>
                  <a:pt x="2353" y="893"/>
                </a:cubicBezTo>
                <a:cubicBezTo>
                  <a:pt x="2336" y="893"/>
                  <a:pt x="2336" y="893"/>
                  <a:pt x="2336" y="893"/>
                </a:cubicBezTo>
                <a:lnTo>
                  <a:pt x="2336" y="910"/>
                </a:lnTo>
                <a:close/>
                <a:moveTo>
                  <a:pt x="2370" y="910"/>
                </a:moveTo>
                <a:cubicBezTo>
                  <a:pt x="2387" y="910"/>
                  <a:pt x="2387" y="910"/>
                  <a:pt x="2387" y="910"/>
                </a:cubicBezTo>
                <a:cubicBezTo>
                  <a:pt x="2387" y="893"/>
                  <a:pt x="2387" y="893"/>
                  <a:pt x="2387" y="893"/>
                </a:cubicBezTo>
                <a:cubicBezTo>
                  <a:pt x="2370" y="893"/>
                  <a:pt x="2370" y="893"/>
                  <a:pt x="2370" y="893"/>
                </a:cubicBezTo>
                <a:lnTo>
                  <a:pt x="2370" y="910"/>
                </a:lnTo>
                <a:close/>
                <a:moveTo>
                  <a:pt x="2404" y="910"/>
                </a:moveTo>
                <a:cubicBezTo>
                  <a:pt x="2422" y="910"/>
                  <a:pt x="2422" y="910"/>
                  <a:pt x="2422" y="910"/>
                </a:cubicBezTo>
                <a:cubicBezTo>
                  <a:pt x="2422" y="893"/>
                  <a:pt x="2422" y="893"/>
                  <a:pt x="2422" y="893"/>
                </a:cubicBezTo>
                <a:cubicBezTo>
                  <a:pt x="2404" y="893"/>
                  <a:pt x="2404" y="893"/>
                  <a:pt x="2404" y="893"/>
                </a:cubicBezTo>
                <a:lnTo>
                  <a:pt x="2404" y="910"/>
                </a:lnTo>
                <a:close/>
                <a:moveTo>
                  <a:pt x="2439" y="910"/>
                </a:moveTo>
                <a:cubicBezTo>
                  <a:pt x="2456" y="910"/>
                  <a:pt x="2456" y="910"/>
                  <a:pt x="2456" y="910"/>
                </a:cubicBezTo>
                <a:cubicBezTo>
                  <a:pt x="2456" y="893"/>
                  <a:pt x="2456" y="893"/>
                  <a:pt x="2456" y="893"/>
                </a:cubicBezTo>
                <a:cubicBezTo>
                  <a:pt x="2439" y="893"/>
                  <a:pt x="2439" y="893"/>
                  <a:pt x="2439" y="893"/>
                </a:cubicBezTo>
                <a:lnTo>
                  <a:pt x="2439" y="910"/>
                </a:lnTo>
                <a:close/>
                <a:moveTo>
                  <a:pt x="2370" y="945"/>
                </a:moveTo>
                <a:cubicBezTo>
                  <a:pt x="2387" y="945"/>
                  <a:pt x="2387" y="945"/>
                  <a:pt x="2387" y="945"/>
                </a:cubicBezTo>
                <a:cubicBezTo>
                  <a:pt x="2387" y="928"/>
                  <a:pt x="2387" y="928"/>
                  <a:pt x="2387" y="928"/>
                </a:cubicBezTo>
                <a:cubicBezTo>
                  <a:pt x="2370" y="928"/>
                  <a:pt x="2370" y="928"/>
                  <a:pt x="2370" y="928"/>
                </a:cubicBezTo>
                <a:lnTo>
                  <a:pt x="2370" y="945"/>
                </a:lnTo>
                <a:close/>
                <a:moveTo>
                  <a:pt x="2164" y="979"/>
                </a:moveTo>
                <a:cubicBezTo>
                  <a:pt x="2181" y="979"/>
                  <a:pt x="2181" y="979"/>
                  <a:pt x="2181" y="979"/>
                </a:cubicBezTo>
                <a:cubicBezTo>
                  <a:pt x="2181" y="962"/>
                  <a:pt x="2181" y="962"/>
                  <a:pt x="2181" y="962"/>
                </a:cubicBezTo>
                <a:cubicBezTo>
                  <a:pt x="2164" y="962"/>
                  <a:pt x="2164" y="962"/>
                  <a:pt x="2164" y="962"/>
                </a:cubicBezTo>
                <a:lnTo>
                  <a:pt x="2164" y="979"/>
                </a:lnTo>
                <a:close/>
                <a:moveTo>
                  <a:pt x="2233" y="979"/>
                </a:moveTo>
                <a:cubicBezTo>
                  <a:pt x="2250" y="979"/>
                  <a:pt x="2250" y="979"/>
                  <a:pt x="2250" y="979"/>
                </a:cubicBezTo>
                <a:cubicBezTo>
                  <a:pt x="2250" y="962"/>
                  <a:pt x="2250" y="962"/>
                  <a:pt x="2250" y="962"/>
                </a:cubicBezTo>
                <a:cubicBezTo>
                  <a:pt x="2233" y="962"/>
                  <a:pt x="2233" y="962"/>
                  <a:pt x="2233" y="962"/>
                </a:cubicBezTo>
                <a:lnTo>
                  <a:pt x="2233" y="979"/>
                </a:lnTo>
                <a:close/>
                <a:moveTo>
                  <a:pt x="2318" y="962"/>
                </a:moveTo>
                <a:cubicBezTo>
                  <a:pt x="2301" y="962"/>
                  <a:pt x="2301" y="962"/>
                  <a:pt x="2301" y="962"/>
                </a:cubicBezTo>
                <a:cubicBezTo>
                  <a:pt x="2301" y="979"/>
                  <a:pt x="2301" y="979"/>
                  <a:pt x="2301" y="979"/>
                </a:cubicBezTo>
                <a:cubicBezTo>
                  <a:pt x="2318" y="979"/>
                  <a:pt x="2318" y="979"/>
                  <a:pt x="2318" y="979"/>
                </a:cubicBezTo>
                <a:lnTo>
                  <a:pt x="2318" y="962"/>
                </a:lnTo>
                <a:close/>
                <a:moveTo>
                  <a:pt x="2095" y="979"/>
                </a:moveTo>
                <a:cubicBezTo>
                  <a:pt x="2112" y="979"/>
                  <a:pt x="2112" y="979"/>
                  <a:pt x="2112" y="979"/>
                </a:cubicBezTo>
                <a:cubicBezTo>
                  <a:pt x="2112" y="962"/>
                  <a:pt x="2112" y="962"/>
                  <a:pt x="2112" y="962"/>
                </a:cubicBezTo>
                <a:cubicBezTo>
                  <a:pt x="2095" y="962"/>
                  <a:pt x="2095" y="962"/>
                  <a:pt x="2095" y="962"/>
                </a:cubicBezTo>
                <a:lnTo>
                  <a:pt x="2095" y="979"/>
                </a:lnTo>
                <a:close/>
                <a:moveTo>
                  <a:pt x="2662" y="996"/>
                </a:moveTo>
                <a:cubicBezTo>
                  <a:pt x="2645" y="996"/>
                  <a:pt x="2645" y="996"/>
                  <a:pt x="2645" y="996"/>
                </a:cubicBezTo>
                <a:cubicBezTo>
                  <a:pt x="2645" y="1013"/>
                  <a:pt x="2645" y="1013"/>
                  <a:pt x="2645" y="1013"/>
                </a:cubicBezTo>
                <a:cubicBezTo>
                  <a:pt x="2662" y="1013"/>
                  <a:pt x="2662" y="1013"/>
                  <a:pt x="2662" y="1013"/>
                </a:cubicBezTo>
                <a:lnTo>
                  <a:pt x="2662" y="996"/>
                </a:lnTo>
                <a:close/>
                <a:moveTo>
                  <a:pt x="2696" y="996"/>
                </a:moveTo>
                <a:cubicBezTo>
                  <a:pt x="2679" y="996"/>
                  <a:pt x="2679" y="996"/>
                  <a:pt x="2679" y="996"/>
                </a:cubicBezTo>
                <a:cubicBezTo>
                  <a:pt x="2679" y="1013"/>
                  <a:pt x="2679" y="1013"/>
                  <a:pt x="2679" y="1013"/>
                </a:cubicBezTo>
                <a:cubicBezTo>
                  <a:pt x="2696" y="1013"/>
                  <a:pt x="2696" y="1013"/>
                  <a:pt x="2696" y="1013"/>
                </a:cubicBezTo>
                <a:lnTo>
                  <a:pt x="2696" y="996"/>
                </a:lnTo>
                <a:close/>
                <a:moveTo>
                  <a:pt x="2731" y="996"/>
                </a:moveTo>
                <a:cubicBezTo>
                  <a:pt x="2713" y="996"/>
                  <a:pt x="2713" y="996"/>
                  <a:pt x="2713" y="996"/>
                </a:cubicBezTo>
                <a:cubicBezTo>
                  <a:pt x="2713" y="1013"/>
                  <a:pt x="2713" y="1013"/>
                  <a:pt x="2713" y="1013"/>
                </a:cubicBezTo>
                <a:cubicBezTo>
                  <a:pt x="2731" y="1013"/>
                  <a:pt x="2731" y="1013"/>
                  <a:pt x="2731" y="1013"/>
                </a:cubicBezTo>
                <a:lnTo>
                  <a:pt x="2731" y="996"/>
                </a:lnTo>
                <a:close/>
                <a:moveTo>
                  <a:pt x="2765" y="996"/>
                </a:moveTo>
                <a:cubicBezTo>
                  <a:pt x="2748" y="996"/>
                  <a:pt x="2748" y="996"/>
                  <a:pt x="2748" y="996"/>
                </a:cubicBezTo>
                <a:cubicBezTo>
                  <a:pt x="2748" y="1013"/>
                  <a:pt x="2748" y="1013"/>
                  <a:pt x="2748" y="1013"/>
                </a:cubicBezTo>
                <a:cubicBezTo>
                  <a:pt x="2765" y="1013"/>
                  <a:pt x="2765" y="1013"/>
                  <a:pt x="2765" y="1013"/>
                </a:cubicBezTo>
                <a:lnTo>
                  <a:pt x="2765" y="996"/>
                </a:lnTo>
                <a:close/>
                <a:moveTo>
                  <a:pt x="2799" y="996"/>
                </a:moveTo>
                <a:cubicBezTo>
                  <a:pt x="2782" y="996"/>
                  <a:pt x="2782" y="996"/>
                  <a:pt x="2782" y="996"/>
                </a:cubicBezTo>
                <a:cubicBezTo>
                  <a:pt x="2782" y="1013"/>
                  <a:pt x="2782" y="1013"/>
                  <a:pt x="2782" y="1013"/>
                </a:cubicBezTo>
                <a:cubicBezTo>
                  <a:pt x="2799" y="1013"/>
                  <a:pt x="2799" y="1013"/>
                  <a:pt x="2799" y="1013"/>
                </a:cubicBezTo>
                <a:lnTo>
                  <a:pt x="2799" y="996"/>
                </a:lnTo>
                <a:close/>
                <a:moveTo>
                  <a:pt x="2610" y="1032"/>
                </a:moveTo>
                <a:cubicBezTo>
                  <a:pt x="2610" y="1032"/>
                  <a:pt x="2610" y="1032"/>
                  <a:pt x="2610" y="1032"/>
                </a:cubicBezTo>
                <a:cubicBezTo>
                  <a:pt x="2610" y="1048"/>
                  <a:pt x="2610" y="1048"/>
                  <a:pt x="2610" y="1048"/>
                </a:cubicBezTo>
                <a:cubicBezTo>
                  <a:pt x="2628" y="1048"/>
                  <a:pt x="2628" y="1048"/>
                  <a:pt x="2628" y="1048"/>
                </a:cubicBezTo>
                <a:cubicBezTo>
                  <a:pt x="2628" y="1031"/>
                  <a:pt x="2628" y="1031"/>
                  <a:pt x="2628" y="1031"/>
                </a:cubicBezTo>
                <a:cubicBezTo>
                  <a:pt x="2611" y="1031"/>
                  <a:pt x="2611" y="1031"/>
                  <a:pt x="2611" y="1031"/>
                </a:cubicBezTo>
                <a:cubicBezTo>
                  <a:pt x="2611" y="1031"/>
                  <a:pt x="2611" y="1031"/>
                  <a:pt x="2610" y="1032"/>
                </a:cubicBezTo>
                <a:moveTo>
                  <a:pt x="2662" y="1031"/>
                </a:moveTo>
                <a:cubicBezTo>
                  <a:pt x="2645" y="1031"/>
                  <a:pt x="2645" y="1031"/>
                  <a:pt x="2645" y="1031"/>
                </a:cubicBezTo>
                <a:cubicBezTo>
                  <a:pt x="2645" y="1048"/>
                  <a:pt x="2645" y="1048"/>
                  <a:pt x="2645" y="1048"/>
                </a:cubicBezTo>
                <a:cubicBezTo>
                  <a:pt x="2662" y="1048"/>
                  <a:pt x="2662" y="1048"/>
                  <a:pt x="2662" y="1048"/>
                </a:cubicBezTo>
                <a:lnTo>
                  <a:pt x="2662" y="1031"/>
                </a:lnTo>
                <a:close/>
                <a:moveTo>
                  <a:pt x="2696" y="1031"/>
                </a:moveTo>
                <a:cubicBezTo>
                  <a:pt x="2679" y="1031"/>
                  <a:pt x="2679" y="1031"/>
                  <a:pt x="2679" y="1031"/>
                </a:cubicBezTo>
                <a:cubicBezTo>
                  <a:pt x="2679" y="1048"/>
                  <a:pt x="2679" y="1048"/>
                  <a:pt x="2679" y="1048"/>
                </a:cubicBezTo>
                <a:cubicBezTo>
                  <a:pt x="2696" y="1048"/>
                  <a:pt x="2696" y="1048"/>
                  <a:pt x="2696" y="1048"/>
                </a:cubicBezTo>
                <a:lnTo>
                  <a:pt x="2696" y="1031"/>
                </a:lnTo>
                <a:close/>
                <a:moveTo>
                  <a:pt x="2731" y="1031"/>
                </a:moveTo>
                <a:cubicBezTo>
                  <a:pt x="2713" y="1031"/>
                  <a:pt x="2713" y="1031"/>
                  <a:pt x="2713" y="1031"/>
                </a:cubicBezTo>
                <a:cubicBezTo>
                  <a:pt x="2713" y="1048"/>
                  <a:pt x="2713" y="1048"/>
                  <a:pt x="2713" y="1048"/>
                </a:cubicBezTo>
                <a:cubicBezTo>
                  <a:pt x="2731" y="1048"/>
                  <a:pt x="2731" y="1048"/>
                  <a:pt x="2731" y="1048"/>
                </a:cubicBezTo>
                <a:lnTo>
                  <a:pt x="2731" y="1031"/>
                </a:lnTo>
                <a:close/>
                <a:moveTo>
                  <a:pt x="2765" y="1031"/>
                </a:moveTo>
                <a:cubicBezTo>
                  <a:pt x="2748" y="1031"/>
                  <a:pt x="2748" y="1031"/>
                  <a:pt x="2748" y="1031"/>
                </a:cubicBezTo>
                <a:cubicBezTo>
                  <a:pt x="2748" y="1048"/>
                  <a:pt x="2748" y="1048"/>
                  <a:pt x="2748" y="1048"/>
                </a:cubicBezTo>
                <a:cubicBezTo>
                  <a:pt x="2765" y="1048"/>
                  <a:pt x="2765" y="1048"/>
                  <a:pt x="2765" y="1048"/>
                </a:cubicBezTo>
                <a:lnTo>
                  <a:pt x="2765" y="1031"/>
                </a:lnTo>
                <a:close/>
                <a:moveTo>
                  <a:pt x="2799" y="1031"/>
                </a:moveTo>
                <a:cubicBezTo>
                  <a:pt x="2782" y="1031"/>
                  <a:pt x="2782" y="1031"/>
                  <a:pt x="2782" y="1031"/>
                </a:cubicBezTo>
                <a:cubicBezTo>
                  <a:pt x="2782" y="1048"/>
                  <a:pt x="2782" y="1048"/>
                  <a:pt x="2782" y="1048"/>
                </a:cubicBezTo>
                <a:cubicBezTo>
                  <a:pt x="2799" y="1048"/>
                  <a:pt x="2799" y="1048"/>
                  <a:pt x="2799" y="1048"/>
                </a:cubicBezTo>
                <a:lnTo>
                  <a:pt x="2799" y="1031"/>
                </a:lnTo>
                <a:close/>
                <a:moveTo>
                  <a:pt x="2473" y="1082"/>
                </a:moveTo>
                <a:cubicBezTo>
                  <a:pt x="2490" y="1082"/>
                  <a:pt x="2490" y="1082"/>
                  <a:pt x="2490" y="1082"/>
                </a:cubicBezTo>
                <a:cubicBezTo>
                  <a:pt x="2490" y="1065"/>
                  <a:pt x="2490" y="1065"/>
                  <a:pt x="2490" y="1065"/>
                </a:cubicBezTo>
                <a:cubicBezTo>
                  <a:pt x="2473" y="1065"/>
                  <a:pt x="2473" y="1065"/>
                  <a:pt x="2473" y="1065"/>
                </a:cubicBezTo>
                <a:lnTo>
                  <a:pt x="2473" y="1082"/>
                </a:lnTo>
                <a:close/>
                <a:moveTo>
                  <a:pt x="2507" y="1082"/>
                </a:moveTo>
                <a:cubicBezTo>
                  <a:pt x="2525" y="1082"/>
                  <a:pt x="2525" y="1082"/>
                  <a:pt x="2525" y="1082"/>
                </a:cubicBezTo>
                <a:cubicBezTo>
                  <a:pt x="2525" y="1065"/>
                  <a:pt x="2525" y="1065"/>
                  <a:pt x="2525" y="1065"/>
                </a:cubicBezTo>
                <a:cubicBezTo>
                  <a:pt x="2507" y="1065"/>
                  <a:pt x="2507" y="1065"/>
                  <a:pt x="2507" y="1065"/>
                </a:cubicBezTo>
                <a:lnTo>
                  <a:pt x="2507" y="1082"/>
                </a:lnTo>
                <a:close/>
                <a:moveTo>
                  <a:pt x="2542" y="1082"/>
                </a:moveTo>
                <a:cubicBezTo>
                  <a:pt x="2559" y="1082"/>
                  <a:pt x="2559" y="1082"/>
                  <a:pt x="2559" y="1082"/>
                </a:cubicBezTo>
                <a:cubicBezTo>
                  <a:pt x="2559" y="1065"/>
                  <a:pt x="2559" y="1065"/>
                  <a:pt x="2559" y="1065"/>
                </a:cubicBezTo>
                <a:cubicBezTo>
                  <a:pt x="2542" y="1065"/>
                  <a:pt x="2542" y="1065"/>
                  <a:pt x="2542" y="1065"/>
                </a:cubicBezTo>
                <a:lnTo>
                  <a:pt x="2542" y="1082"/>
                </a:lnTo>
                <a:close/>
                <a:moveTo>
                  <a:pt x="2662" y="1065"/>
                </a:moveTo>
                <a:cubicBezTo>
                  <a:pt x="2645" y="1065"/>
                  <a:pt x="2645" y="1065"/>
                  <a:pt x="2645" y="1065"/>
                </a:cubicBezTo>
                <a:cubicBezTo>
                  <a:pt x="2645" y="1082"/>
                  <a:pt x="2645" y="1082"/>
                  <a:pt x="2645" y="1082"/>
                </a:cubicBezTo>
                <a:cubicBezTo>
                  <a:pt x="2662" y="1082"/>
                  <a:pt x="2662" y="1082"/>
                  <a:pt x="2662" y="1082"/>
                </a:cubicBezTo>
                <a:lnTo>
                  <a:pt x="2662" y="1065"/>
                </a:lnTo>
                <a:close/>
                <a:moveTo>
                  <a:pt x="2610" y="1082"/>
                </a:moveTo>
                <a:cubicBezTo>
                  <a:pt x="2628" y="1082"/>
                  <a:pt x="2628" y="1082"/>
                  <a:pt x="2628" y="1082"/>
                </a:cubicBezTo>
                <a:cubicBezTo>
                  <a:pt x="2628" y="1065"/>
                  <a:pt x="2628" y="1065"/>
                  <a:pt x="2628" y="1065"/>
                </a:cubicBezTo>
                <a:cubicBezTo>
                  <a:pt x="2610" y="1065"/>
                  <a:pt x="2610" y="1065"/>
                  <a:pt x="2610" y="1065"/>
                </a:cubicBezTo>
                <a:lnTo>
                  <a:pt x="2610" y="1082"/>
                </a:lnTo>
                <a:close/>
                <a:moveTo>
                  <a:pt x="2696" y="1065"/>
                </a:moveTo>
                <a:cubicBezTo>
                  <a:pt x="2679" y="1065"/>
                  <a:pt x="2679" y="1065"/>
                  <a:pt x="2679" y="1065"/>
                </a:cubicBezTo>
                <a:cubicBezTo>
                  <a:pt x="2679" y="1082"/>
                  <a:pt x="2679" y="1082"/>
                  <a:pt x="2679" y="1082"/>
                </a:cubicBezTo>
                <a:cubicBezTo>
                  <a:pt x="2696" y="1082"/>
                  <a:pt x="2696" y="1082"/>
                  <a:pt x="2696" y="1082"/>
                </a:cubicBezTo>
                <a:lnTo>
                  <a:pt x="2696" y="1065"/>
                </a:lnTo>
                <a:close/>
                <a:moveTo>
                  <a:pt x="2731" y="1065"/>
                </a:moveTo>
                <a:cubicBezTo>
                  <a:pt x="2713" y="1065"/>
                  <a:pt x="2713" y="1065"/>
                  <a:pt x="2713" y="1065"/>
                </a:cubicBezTo>
                <a:cubicBezTo>
                  <a:pt x="2713" y="1082"/>
                  <a:pt x="2713" y="1082"/>
                  <a:pt x="2713" y="1082"/>
                </a:cubicBezTo>
                <a:cubicBezTo>
                  <a:pt x="2731" y="1082"/>
                  <a:pt x="2731" y="1082"/>
                  <a:pt x="2731" y="1082"/>
                </a:cubicBezTo>
                <a:lnTo>
                  <a:pt x="2731" y="1065"/>
                </a:lnTo>
                <a:close/>
                <a:moveTo>
                  <a:pt x="2765" y="1065"/>
                </a:moveTo>
                <a:cubicBezTo>
                  <a:pt x="2748" y="1065"/>
                  <a:pt x="2748" y="1065"/>
                  <a:pt x="2748" y="1065"/>
                </a:cubicBezTo>
                <a:cubicBezTo>
                  <a:pt x="2748" y="1082"/>
                  <a:pt x="2748" y="1082"/>
                  <a:pt x="2748" y="1082"/>
                </a:cubicBezTo>
                <a:cubicBezTo>
                  <a:pt x="2765" y="1082"/>
                  <a:pt x="2765" y="1082"/>
                  <a:pt x="2765" y="1082"/>
                </a:cubicBezTo>
                <a:lnTo>
                  <a:pt x="2765" y="1065"/>
                </a:lnTo>
                <a:close/>
                <a:moveTo>
                  <a:pt x="2473" y="1116"/>
                </a:moveTo>
                <a:cubicBezTo>
                  <a:pt x="2490" y="1116"/>
                  <a:pt x="2490" y="1116"/>
                  <a:pt x="2490" y="1116"/>
                </a:cubicBezTo>
                <a:cubicBezTo>
                  <a:pt x="2490" y="1099"/>
                  <a:pt x="2490" y="1099"/>
                  <a:pt x="2490" y="1099"/>
                </a:cubicBezTo>
                <a:cubicBezTo>
                  <a:pt x="2473" y="1099"/>
                  <a:pt x="2473" y="1099"/>
                  <a:pt x="2473" y="1099"/>
                </a:cubicBezTo>
                <a:lnTo>
                  <a:pt x="2473" y="1116"/>
                </a:lnTo>
                <a:close/>
                <a:moveTo>
                  <a:pt x="2507" y="1116"/>
                </a:moveTo>
                <a:cubicBezTo>
                  <a:pt x="2525" y="1116"/>
                  <a:pt x="2525" y="1116"/>
                  <a:pt x="2525" y="1116"/>
                </a:cubicBezTo>
                <a:cubicBezTo>
                  <a:pt x="2525" y="1099"/>
                  <a:pt x="2525" y="1099"/>
                  <a:pt x="2525" y="1099"/>
                </a:cubicBezTo>
                <a:cubicBezTo>
                  <a:pt x="2507" y="1099"/>
                  <a:pt x="2507" y="1099"/>
                  <a:pt x="2507" y="1099"/>
                </a:cubicBezTo>
                <a:lnTo>
                  <a:pt x="2507" y="1116"/>
                </a:lnTo>
                <a:close/>
                <a:moveTo>
                  <a:pt x="2542" y="1116"/>
                </a:moveTo>
                <a:cubicBezTo>
                  <a:pt x="2559" y="1116"/>
                  <a:pt x="2559" y="1116"/>
                  <a:pt x="2559" y="1116"/>
                </a:cubicBezTo>
                <a:cubicBezTo>
                  <a:pt x="2559" y="1099"/>
                  <a:pt x="2559" y="1099"/>
                  <a:pt x="2559" y="1099"/>
                </a:cubicBezTo>
                <a:cubicBezTo>
                  <a:pt x="2542" y="1099"/>
                  <a:pt x="2542" y="1099"/>
                  <a:pt x="2542" y="1099"/>
                </a:cubicBezTo>
                <a:lnTo>
                  <a:pt x="2542" y="1116"/>
                </a:lnTo>
                <a:close/>
                <a:moveTo>
                  <a:pt x="2576" y="1116"/>
                </a:moveTo>
                <a:cubicBezTo>
                  <a:pt x="2593" y="1116"/>
                  <a:pt x="2593" y="1116"/>
                  <a:pt x="2593" y="1116"/>
                </a:cubicBezTo>
                <a:cubicBezTo>
                  <a:pt x="2593" y="1099"/>
                  <a:pt x="2593" y="1099"/>
                  <a:pt x="2593" y="1099"/>
                </a:cubicBezTo>
                <a:cubicBezTo>
                  <a:pt x="2576" y="1099"/>
                  <a:pt x="2576" y="1099"/>
                  <a:pt x="2576" y="1099"/>
                </a:cubicBezTo>
                <a:lnTo>
                  <a:pt x="2576" y="1116"/>
                </a:lnTo>
                <a:close/>
                <a:moveTo>
                  <a:pt x="2662" y="1099"/>
                </a:moveTo>
                <a:cubicBezTo>
                  <a:pt x="2645" y="1099"/>
                  <a:pt x="2645" y="1099"/>
                  <a:pt x="2645" y="1099"/>
                </a:cubicBezTo>
                <a:cubicBezTo>
                  <a:pt x="2645" y="1116"/>
                  <a:pt x="2645" y="1116"/>
                  <a:pt x="2645" y="1116"/>
                </a:cubicBezTo>
                <a:cubicBezTo>
                  <a:pt x="2662" y="1116"/>
                  <a:pt x="2662" y="1116"/>
                  <a:pt x="2662" y="1116"/>
                </a:cubicBezTo>
                <a:lnTo>
                  <a:pt x="2662" y="1099"/>
                </a:lnTo>
                <a:close/>
                <a:moveTo>
                  <a:pt x="2696" y="1099"/>
                </a:moveTo>
                <a:cubicBezTo>
                  <a:pt x="2679" y="1099"/>
                  <a:pt x="2679" y="1099"/>
                  <a:pt x="2679" y="1099"/>
                </a:cubicBezTo>
                <a:cubicBezTo>
                  <a:pt x="2679" y="1116"/>
                  <a:pt x="2679" y="1116"/>
                  <a:pt x="2679" y="1116"/>
                </a:cubicBezTo>
                <a:cubicBezTo>
                  <a:pt x="2696" y="1116"/>
                  <a:pt x="2696" y="1116"/>
                  <a:pt x="2696" y="1116"/>
                </a:cubicBezTo>
                <a:lnTo>
                  <a:pt x="2696" y="1099"/>
                </a:lnTo>
                <a:close/>
                <a:moveTo>
                  <a:pt x="2731" y="1099"/>
                </a:moveTo>
                <a:cubicBezTo>
                  <a:pt x="2713" y="1099"/>
                  <a:pt x="2713" y="1099"/>
                  <a:pt x="2713" y="1099"/>
                </a:cubicBezTo>
                <a:cubicBezTo>
                  <a:pt x="2713" y="1116"/>
                  <a:pt x="2713" y="1116"/>
                  <a:pt x="2713" y="1116"/>
                </a:cubicBezTo>
                <a:cubicBezTo>
                  <a:pt x="2731" y="1116"/>
                  <a:pt x="2731" y="1116"/>
                  <a:pt x="2731" y="1116"/>
                </a:cubicBezTo>
                <a:lnTo>
                  <a:pt x="2731" y="1099"/>
                </a:lnTo>
                <a:close/>
                <a:moveTo>
                  <a:pt x="2765" y="1099"/>
                </a:moveTo>
                <a:cubicBezTo>
                  <a:pt x="2748" y="1099"/>
                  <a:pt x="2748" y="1099"/>
                  <a:pt x="2748" y="1099"/>
                </a:cubicBezTo>
                <a:cubicBezTo>
                  <a:pt x="2748" y="1116"/>
                  <a:pt x="2748" y="1116"/>
                  <a:pt x="2748" y="1116"/>
                </a:cubicBezTo>
                <a:cubicBezTo>
                  <a:pt x="2765" y="1116"/>
                  <a:pt x="2765" y="1116"/>
                  <a:pt x="2765" y="1116"/>
                </a:cubicBezTo>
                <a:lnTo>
                  <a:pt x="2765" y="1099"/>
                </a:lnTo>
                <a:close/>
                <a:moveTo>
                  <a:pt x="2799" y="1099"/>
                </a:moveTo>
                <a:cubicBezTo>
                  <a:pt x="2782" y="1099"/>
                  <a:pt x="2782" y="1099"/>
                  <a:pt x="2782" y="1099"/>
                </a:cubicBezTo>
                <a:cubicBezTo>
                  <a:pt x="2782" y="1116"/>
                  <a:pt x="2782" y="1116"/>
                  <a:pt x="2782" y="1116"/>
                </a:cubicBezTo>
                <a:cubicBezTo>
                  <a:pt x="2799" y="1116"/>
                  <a:pt x="2799" y="1116"/>
                  <a:pt x="2799" y="1116"/>
                </a:cubicBezTo>
                <a:lnTo>
                  <a:pt x="2799" y="1099"/>
                </a:lnTo>
                <a:close/>
                <a:moveTo>
                  <a:pt x="2473" y="1151"/>
                </a:moveTo>
                <a:cubicBezTo>
                  <a:pt x="2490" y="1151"/>
                  <a:pt x="2490" y="1151"/>
                  <a:pt x="2490" y="1151"/>
                </a:cubicBezTo>
                <a:cubicBezTo>
                  <a:pt x="2490" y="1134"/>
                  <a:pt x="2490" y="1134"/>
                  <a:pt x="2490" y="1134"/>
                </a:cubicBezTo>
                <a:cubicBezTo>
                  <a:pt x="2473" y="1134"/>
                  <a:pt x="2473" y="1134"/>
                  <a:pt x="2473" y="1134"/>
                </a:cubicBezTo>
                <a:lnTo>
                  <a:pt x="2473" y="1151"/>
                </a:lnTo>
                <a:close/>
                <a:moveTo>
                  <a:pt x="2507" y="1151"/>
                </a:moveTo>
                <a:cubicBezTo>
                  <a:pt x="2525" y="1151"/>
                  <a:pt x="2525" y="1151"/>
                  <a:pt x="2525" y="1151"/>
                </a:cubicBezTo>
                <a:cubicBezTo>
                  <a:pt x="2525" y="1134"/>
                  <a:pt x="2525" y="1134"/>
                  <a:pt x="2525" y="1134"/>
                </a:cubicBezTo>
                <a:cubicBezTo>
                  <a:pt x="2507" y="1134"/>
                  <a:pt x="2507" y="1134"/>
                  <a:pt x="2507" y="1134"/>
                </a:cubicBezTo>
                <a:lnTo>
                  <a:pt x="2507" y="1151"/>
                </a:lnTo>
                <a:close/>
                <a:moveTo>
                  <a:pt x="2542" y="1151"/>
                </a:moveTo>
                <a:cubicBezTo>
                  <a:pt x="2559" y="1151"/>
                  <a:pt x="2559" y="1151"/>
                  <a:pt x="2559" y="1151"/>
                </a:cubicBezTo>
                <a:cubicBezTo>
                  <a:pt x="2559" y="1134"/>
                  <a:pt x="2559" y="1134"/>
                  <a:pt x="2559" y="1134"/>
                </a:cubicBezTo>
                <a:cubicBezTo>
                  <a:pt x="2542" y="1134"/>
                  <a:pt x="2542" y="1134"/>
                  <a:pt x="2542" y="1134"/>
                </a:cubicBezTo>
                <a:lnTo>
                  <a:pt x="2542" y="1151"/>
                </a:lnTo>
                <a:close/>
                <a:moveTo>
                  <a:pt x="2576" y="1151"/>
                </a:moveTo>
                <a:cubicBezTo>
                  <a:pt x="2593" y="1151"/>
                  <a:pt x="2593" y="1151"/>
                  <a:pt x="2593" y="1151"/>
                </a:cubicBezTo>
                <a:cubicBezTo>
                  <a:pt x="2593" y="1134"/>
                  <a:pt x="2593" y="1134"/>
                  <a:pt x="2593" y="1134"/>
                </a:cubicBezTo>
                <a:cubicBezTo>
                  <a:pt x="2576" y="1134"/>
                  <a:pt x="2576" y="1134"/>
                  <a:pt x="2576" y="1134"/>
                </a:cubicBezTo>
                <a:lnTo>
                  <a:pt x="2576" y="1151"/>
                </a:lnTo>
                <a:close/>
                <a:moveTo>
                  <a:pt x="2696" y="1134"/>
                </a:moveTo>
                <a:cubicBezTo>
                  <a:pt x="2679" y="1134"/>
                  <a:pt x="2679" y="1134"/>
                  <a:pt x="2679" y="1134"/>
                </a:cubicBezTo>
                <a:cubicBezTo>
                  <a:pt x="2679" y="1151"/>
                  <a:pt x="2679" y="1151"/>
                  <a:pt x="2679" y="1151"/>
                </a:cubicBezTo>
                <a:cubicBezTo>
                  <a:pt x="2696" y="1151"/>
                  <a:pt x="2696" y="1151"/>
                  <a:pt x="2696" y="1151"/>
                </a:cubicBezTo>
                <a:lnTo>
                  <a:pt x="2696" y="1134"/>
                </a:lnTo>
                <a:close/>
                <a:moveTo>
                  <a:pt x="2731" y="1134"/>
                </a:moveTo>
                <a:cubicBezTo>
                  <a:pt x="2713" y="1134"/>
                  <a:pt x="2713" y="1134"/>
                  <a:pt x="2713" y="1134"/>
                </a:cubicBezTo>
                <a:cubicBezTo>
                  <a:pt x="2713" y="1151"/>
                  <a:pt x="2713" y="1151"/>
                  <a:pt x="2713" y="1151"/>
                </a:cubicBezTo>
                <a:cubicBezTo>
                  <a:pt x="2731" y="1151"/>
                  <a:pt x="2731" y="1151"/>
                  <a:pt x="2731" y="1151"/>
                </a:cubicBezTo>
                <a:lnTo>
                  <a:pt x="2731" y="1134"/>
                </a:lnTo>
                <a:close/>
                <a:moveTo>
                  <a:pt x="2765" y="1134"/>
                </a:moveTo>
                <a:cubicBezTo>
                  <a:pt x="2748" y="1134"/>
                  <a:pt x="2748" y="1134"/>
                  <a:pt x="2748" y="1134"/>
                </a:cubicBezTo>
                <a:cubicBezTo>
                  <a:pt x="2748" y="1151"/>
                  <a:pt x="2748" y="1151"/>
                  <a:pt x="2748" y="1151"/>
                </a:cubicBezTo>
                <a:cubicBezTo>
                  <a:pt x="2765" y="1151"/>
                  <a:pt x="2765" y="1151"/>
                  <a:pt x="2765" y="1151"/>
                </a:cubicBezTo>
                <a:lnTo>
                  <a:pt x="2765" y="1134"/>
                </a:lnTo>
                <a:close/>
                <a:moveTo>
                  <a:pt x="2799" y="1134"/>
                </a:moveTo>
                <a:cubicBezTo>
                  <a:pt x="2782" y="1134"/>
                  <a:pt x="2782" y="1134"/>
                  <a:pt x="2782" y="1134"/>
                </a:cubicBezTo>
                <a:cubicBezTo>
                  <a:pt x="2782" y="1151"/>
                  <a:pt x="2782" y="1151"/>
                  <a:pt x="2782" y="1151"/>
                </a:cubicBezTo>
                <a:cubicBezTo>
                  <a:pt x="2799" y="1151"/>
                  <a:pt x="2799" y="1151"/>
                  <a:pt x="2799" y="1151"/>
                </a:cubicBezTo>
                <a:lnTo>
                  <a:pt x="2799" y="1134"/>
                </a:lnTo>
                <a:close/>
                <a:moveTo>
                  <a:pt x="2473" y="1185"/>
                </a:moveTo>
                <a:cubicBezTo>
                  <a:pt x="2490" y="1185"/>
                  <a:pt x="2490" y="1185"/>
                  <a:pt x="2490" y="1185"/>
                </a:cubicBezTo>
                <a:cubicBezTo>
                  <a:pt x="2490" y="1168"/>
                  <a:pt x="2490" y="1168"/>
                  <a:pt x="2490" y="1168"/>
                </a:cubicBezTo>
                <a:cubicBezTo>
                  <a:pt x="2473" y="1168"/>
                  <a:pt x="2473" y="1168"/>
                  <a:pt x="2473" y="1168"/>
                </a:cubicBezTo>
                <a:lnTo>
                  <a:pt x="2473" y="1185"/>
                </a:lnTo>
                <a:close/>
                <a:moveTo>
                  <a:pt x="2507" y="1185"/>
                </a:moveTo>
                <a:cubicBezTo>
                  <a:pt x="2525" y="1185"/>
                  <a:pt x="2525" y="1185"/>
                  <a:pt x="2525" y="1185"/>
                </a:cubicBezTo>
                <a:cubicBezTo>
                  <a:pt x="2525" y="1168"/>
                  <a:pt x="2525" y="1168"/>
                  <a:pt x="2525" y="1168"/>
                </a:cubicBezTo>
                <a:cubicBezTo>
                  <a:pt x="2507" y="1168"/>
                  <a:pt x="2507" y="1168"/>
                  <a:pt x="2507" y="1168"/>
                </a:cubicBezTo>
                <a:lnTo>
                  <a:pt x="2507" y="1185"/>
                </a:lnTo>
                <a:close/>
                <a:moveTo>
                  <a:pt x="2542" y="1185"/>
                </a:moveTo>
                <a:cubicBezTo>
                  <a:pt x="2559" y="1185"/>
                  <a:pt x="2559" y="1185"/>
                  <a:pt x="2559" y="1185"/>
                </a:cubicBezTo>
                <a:cubicBezTo>
                  <a:pt x="2559" y="1168"/>
                  <a:pt x="2559" y="1168"/>
                  <a:pt x="2559" y="1168"/>
                </a:cubicBezTo>
                <a:cubicBezTo>
                  <a:pt x="2542" y="1168"/>
                  <a:pt x="2542" y="1168"/>
                  <a:pt x="2542" y="1168"/>
                </a:cubicBezTo>
                <a:lnTo>
                  <a:pt x="2542" y="1185"/>
                </a:lnTo>
                <a:close/>
                <a:moveTo>
                  <a:pt x="2576" y="1185"/>
                </a:moveTo>
                <a:cubicBezTo>
                  <a:pt x="2593" y="1185"/>
                  <a:pt x="2593" y="1185"/>
                  <a:pt x="2593" y="1185"/>
                </a:cubicBezTo>
                <a:cubicBezTo>
                  <a:pt x="2593" y="1168"/>
                  <a:pt x="2593" y="1168"/>
                  <a:pt x="2593" y="1168"/>
                </a:cubicBezTo>
                <a:cubicBezTo>
                  <a:pt x="2576" y="1168"/>
                  <a:pt x="2576" y="1168"/>
                  <a:pt x="2576" y="1168"/>
                </a:cubicBezTo>
                <a:lnTo>
                  <a:pt x="2576" y="1185"/>
                </a:lnTo>
                <a:close/>
                <a:moveTo>
                  <a:pt x="2610" y="1168"/>
                </a:moveTo>
                <a:cubicBezTo>
                  <a:pt x="2610" y="1185"/>
                  <a:pt x="2610" y="1185"/>
                  <a:pt x="2610" y="1185"/>
                </a:cubicBezTo>
                <a:cubicBezTo>
                  <a:pt x="2628" y="1185"/>
                  <a:pt x="2628" y="1185"/>
                  <a:pt x="2628" y="1185"/>
                </a:cubicBezTo>
                <a:cubicBezTo>
                  <a:pt x="2628" y="1168"/>
                  <a:pt x="2628" y="1168"/>
                  <a:pt x="2628" y="1168"/>
                </a:cubicBezTo>
                <a:cubicBezTo>
                  <a:pt x="2627" y="1168"/>
                  <a:pt x="2627" y="1168"/>
                  <a:pt x="2627" y="1168"/>
                </a:cubicBezTo>
                <a:lnTo>
                  <a:pt x="2610" y="1168"/>
                </a:lnTo>
                <a:close/>
                <a:moveTo>
                  <a:pt x="2696" y="1168"/>
                </a:moveTo>
                <a:cubicBezTo>
                  <a:pt x="2679" y="1168"/>
                  <a:pt x="2679" y="1168"/>
                  <a:pt x="2679" y="1168"/>
                </a:cubicBezTo>
                <a:cubicBezTo>
                  <a:pt x="2679" y="1185"/>
                  <a:pt x="2679" y="1185"/>
                  <a:pt x="2679" y="1185"/>
                </a:cubicBezTo>
                <a:cubicBezTo>
                  <a:pt x="2696" y="1185"/>
                  <a:pt x="2696" y="1185"/>
                  <a:pt x="2696" y="1185"/>
                </a:cubicBezTo>
                <a:lnTo>
                  <a:pt x="2696" y="1168"/>
                </a:lnTo>
                <a:close/>
                <a:moveTo>
                  <a:pt x="2731" y="1168"/>
                </a:moveTo>
                <a:cubicBezTo>
                  <a:pt x="2713" y="1168"/>
                  <a:pt x="2713" y="1168"/>
                  <a:pt x="2713" y="1168"/>
                </a:cubicBezTo>
                <a:cubicBezTo>
                  <a:pt x="2713" y="1185"/>
                  <a:pt x="2713" y="1185"/>
                  <a:pt x="2713" y="1185"/>
                </a:cubicBezTo>
                <a:cubicBezTo>
                  <a:pt x="2731" y="1185"/>
                  <a:pt x="2731" y="1185"/>
                  <a:pt x="2731" y="1185"/>
                </a:cubicBezTo>
                <a:lnTo>
                  <a:pt x="2731" y="1168"/>
                </a:lnTo>
                <a:close/>
                <a:moveTo>
                  <a:pt x="2765" y="1168"/>
                </a:moveTo>
                <a:cubicBezTo>
                  <a:pt x="2748" y="1168"/>
                  <a:pt x="2748" y="1168"/>
                  <a:pt x="2748" y="1168"/>
                </a:cubicBezTo>
                <a:cubicBezTo>
                  <a:pt x="2748" y="1185"/>
                  <a:pt x="2748" y="1185"/>
                  <a:pt x="2748" y="1185"/>
                </a:cubicBezTo>
                <a:cubicBezTo>
                  <a:pt x="2765" y="1185"/>
                  <a:pt x="2765" y="1185"/>
                  <a:pt x="2765" y="1185"/>
                </a:cubicBezTo>
                <a:lnTo>
                  <a:pt x="2765" y="1168"/>
                </a:lnTo>
                <a:close/>
                <a:moveTo>
                  <a:pt x="2799" y="1168"/>
                </a:moveTo>
                <a:cubicBezTo>
                  <a:pt x="2782" y="1168"/>
                  <a:pt x="2782" y="1168"/>
                  <a:pt x="2782" y="1168"/>
                </a:cubicBezTo>
                <a:cubicBezTo>
                  <a:pt x="2782" y="1185"/>
                  <a:pt x="2782" y="1185"/>
                  <a:pt x="2782" y="1185"/>
                </a:cubicBezTo>
                <a:cubicBezTo>
                  <a:pt x="2799" y="1185"/>
                  <a:pt x="2799" y="1185"/>
                  <a:pt x="2799" y="1185"/>
                </a:cubicBezTo>
                <a:lnTo>
                  <a:pt x="2799" y="1168"/>
                </a:lnTo>
                <a:close/>
                <a:moveTo>
                  <a:pt x="2473" y="1220"/>
                </a:moveTo>
                <a:cubicBezTo>
                  <a:pt x="2490" y="1220"/>
                  <a:pt x="2490" y="1220"/>
                  <a:pt x="2490" y="1220"/>
                </a:cubicBezTo>
                <a:cubicBezTo>
                  <a:pt x="2490" y="1202"/>
                  <a:pt x="2490" y="1202"/>
                  <a:pt x="2490" y="1202"/>
                </a:cubicBezTo>
                <a:cubicBezTo>
                  <a:pt x="2473" y="1202"/>
                  <a:pt x="2473" y="1202"/>
                  <a:pt x="2473" y="1202"/>
                </a:cubicBezTo>
                <a:lnTo>
                  <a:pt x="2473" y="1220"/>
                </a:lnTo>
                <a:close/>
                <a:moveTo>
                  <a:pt x="2507" y="1220"/>
                </a:moveTo>
                <a:cubicBezTo>
                  <a:pt x="2525" y="1220"/>
                  <a:pt x="2525" y="1220"/>
                  <a:pt x="2525" y="1220"/>
                </a:cubicBezTo>
                <a:cubicBezTo>
                  <a:pt x="2525" y="1202"/>
                  <a:pt x="2525" y="1202"/>
                  <a:pt x="2525" y="1202"/>
                </a:cubicBezTo>
                <a:cubicBezTo>
                  <a:pt x="2507" y="1202"/>
                  <a:pt x="2507" y="1202"/>
                  <a:pt x="2507" y="1202"/>
                </a:cubicBezTo>
                <a:lnTo>
                  <a:pt x="2507" y="1220"/>
                </a:lnTo>
                <a:close/>
                <a:moveTo>
                  <a:pt x="2542" y="1220"/>
                </a:moveTo>
                <a:cubicBezTo>
                  <a:pt x="2559" y="1220"/>
                  <a:pt x="2559" y="1220"/>
                  <a:pt x="2559" y="1220"/>
                </a:cubicBezTo>
                <a:cubicBezTo>
                  <a:pt x="2559" y="1202"/>
                  <a:pt x="2559" y="1202"/>
                  <a:pt x="2559" y="1202"/>
                </a:cubicBezTo>
                <a:cubicBezTo>
                  <a:pt x="2542" y="1202"/>
                  <a:pt x="2542" y="1202"/>
                  <a:pt x="2542" y="1202"/>
                </a:cubicBezTo>
                <a:lnTo>
                  <a:pt x="2542" y="1220"/>
                </a:lnTo>
                <a:close/>
                <a:moveTo>
                  <a:pt x="2576" y="1220"/>
                </a:moveTo>
                <a:cubicBezTo>
                  <a:pt x="2593" y="1220"/>
                  <a:pt x="2593" y="1220"/>
                  <a:pt x="2593" y="1220"/>
                </a:cubicBezTo>
                <a:cubicBezTo>
                  <a:pt x="2593" y="1202"/>
                  <a:pt x="2593" y="1202"/>
                  <a:pt x="2593" y="1202"/>
                </a:cubicBezTo>
                <a:cubicBezTo>
                  <a:pt x="2576" y="1202"/>
                  <a:pt x="2576" y="1202"/>
                  <a:pt x="2576" y="1202"/>
                </a:cubicBezTo>
                <a:lnTo>
                  <a:pt x="2576" y="1220"/>
                </a:lnTo>
                <a:close/>
                <a:moveTo>
                  <a:pt x="2610" y="1220"/>
                </a:moveTo>
                <a:cubicBezTo>
                  <a:pt x="2628" y="1220"/>
                  <a:pt x="2628" y="1220"/>
                  <a:pt x="2628" y="1220"/>
                </a:cubicBezTo>
                <a:cubicBezTo>
                  <a:pt x="2628" y="1202"/>
                  <a:pt x="2628" y="1202"/>
                  <a:pt x="2628" y="1202"/>
                </a:cubicBezTo>
                <a:cubicBezTo>
                  <a:pt x="2610" y="1202"/>
                  <a:pt x="2610" y="1202"/>
                  <a:pt x="2610" y="1202"/>
                </a:cubicBezTo>
                <a:lnTo>
                  <a:pt x="2610" y="1220"/>
                </a:lnTo>
                <a:close/>
                <a:moveTo>
                  <a:pt x="2731" y="1202"/>
                </a:moveTo>
                <a:cubicBezTo>
                  <a:pt x="2713" y="1202"/>
                  <a:pt x="2713" y="1202"/>
                  <a:pt x="2713" y="1202"/>
                </a:cubicBezTo>
                <a:cubicBezTo>
                  <a:pt x="2713" y="1220"/>
                  <a:pt x="2713" y="1220"/>
                  <a:pt x="2713" y="1220"/>
                </a:cubicBezTo>
                <a:cubicBezTo>
                  <a:pt x="2731" y="1220"/>
                  <a:pt x="2731" y="1220"/>
                  <a:pt x="2731" y="1220"/>
                </a:cubicBezTo>
                <a:lnTo>
                  <a:pt x="2731" y="1202"/>
                </a:lnTo>
                <a:close/>
                <a:moveTo>
                  <a:pt x="2765" y="1202"/>
                </a:moveTo>
                <a:cubicBezTo>
                  <a:pt x="2748" y="1202"/>
                  <a:pt x="2748" y="1202"/>
                  <a:pt x="2748" y="1202"/>
                </a:cubicBezTo>
                <a:cubicBezTo>
                  <a:pt x="2748" y="1220"/>
                  <a:pt x="2748" y="1220"/>
                  <a:pt x="2748" y="1220"/>
                </a:cubicBezTo>
                <a:cubicBezTo>
                  <a:pt x="2765" y="1220"/>
                  <a:pt x="2765" y="1220"/>
                  <a:pt x="2765" y="1220"/>
                </a:cubicBezTo>
                <a:lnTo>
                  <a:pt x="2765" y="1202"/>
                </a:lnTo>
                <a:close/>
                <a:moveTo>
                  <a:pt x="2799" y="1202"/>
                </a:moveTo>
                <a:cubicBezTo>
                  <a:pt x="2782" y="1202"/>
                  <a:pt x="2782" y="1202"/>
                  <a:pt x="2782" y="1202"/>
                </a:cubicBezTo>
                <a:cubicBezTo>
                  <a:pt x="2782" y="1220"/>
                  <a:pt x="2782" y="1220"/>
                  <a:pt x="2782" y="1220"/>
                </a:cubicBezTo>
                <a:cubicBezTo>
                  <a:pt x="2799" y="1220"/>
                  <a:pt x="2799" y="1220"/>
                  <a:pt x="2799" y="1220"/>
                </a:cubicBezTo>
                <a:lnTo>
                  <a:pt x="2799" y="1202"/>
                </a:lnTo>
                <a:close/>
                <a:moveTo>
                  <a:pt x="2473" y="1254"/>
                </a:moveTo>
                <a:cubicBezTo>
                  <a:pt x="2490" y="1254"/>
                  <a:pt x="2490" y="1254"/>
                  <a:pt x="2490" y="1254"/>
                </a:cubicBezTo>
                <a:cubicBezTo>
                  <a:pt x="2490" y="1237"/>
                  <a:pt x="2490" y="1237"/>
                  <a:pt x="2490" y="1237"/>
                </a:cubicBezTo>
                <a:cubicBezTo>
                  <a:pt x="2473" y="1237"/>
                  <a:pt x="2473" y="1237"/>
                  <a:pt x="2473" y="1237"/>
                </a:cubicBezTo>
                <a:lnTo>
                  <a:pt x="2473" y="1254"/>
                </a:lnTo>
                <a:close/>
                <a:moveTo>
                  <a:pt x="2507" y="1254"/>
                </a:moveTo>
                <a:cubicBezTo>
                  <a:pt x="2525" y="1254"/>
                  <a:pt x="2525" y="1254"/>
                  <a:pt x="2525" y="1254"/>
                </a:cubicBezTo>
                <a:cubicBezTo>
                  <a:pt x="2525" y="1237"/>
                  <a:pt x="2525" y="1237"/>
                  <a:pt x="2525" y="1237"/>
                </a:cubicBezTo>
                <a:cubicBezTo>
                  <a:pt x="2507" y="1237"/>
                  <a:pt x="2507" y="1237"/>
                  <a:pt x="2507" y="1237"/>
                </a:cubicBezTo>
                <a:lnTo>
                  <a:pt x="2507" y="1254"/>
                </a:lnTo>
                <a:close/>
                <a:moveTo>
                  <a:pt x="2542" y="1254"/>
                </a:moveTo>
                <a:cubicBezTo>
                  <a:pt x="2559" y="1254"/>
                  <a:pt x="2559" y="1254"/>
                  <a:pt x="2559" y="1254"/>
                </a:cubicBezTo>
                <a:cubicBezTo>
                  <a:pt x="2559" y="1237"/>
                  <a:pt x="2559" y="1237"/>
                  <a:pt x="2559" y="1237"/>
                </a:cubicBezTo>
                <a:cubicBezTo>
                  <a:pt x="2542" y="1237"/>
                  <a:pt x="2542" y="1237"/>
                  <a:pt x="2542" y="1237"/>
                </a:cubicBezTo>
                <a:lnTo>
                  <a:pt x="2542" y="1254"/>
                </a:lnTo>
                <a:close/>
                <a:moveTo>
                  <a:pt x="2576" y="1254"/>
                </a:moveTo>
                <a:cubicBezTo>
                  <a:pt x="2593" y="1254"/>
                  <a:pt x="2593" y="1254"/>
                  <a:pt x="2593" y="1254"/>
                </a:cubicBezTo>
                <a:cubicBezTo>
                  <a:pt x="2593" y="1237"/>
                  <a:pt x="2593" y="1237"/>
                  <a:pt x="2593" y="1237"/>
                </a:cubicBezTo>
                <a:cubicBezTo>
                  <a:pt x="2576" y="1237"/>
                  <a:pt x="2576" y="1237"/>
                  <a:pt x="2576" y="1237"/>
                </a:cubicBezTo>
                <a:lnTo>
                  <a:pt x="2576" y="1254"/>
                </a:lnTo>
                <a:close/>
                <a:moveTo>
                  <a:pt x="2610" y="1254"/>
                </a:moveTo>
                <a:cubicBezTo>
                  <a:pt x="2628" y="1254"/>
                  <a:pt x="2628" y="1254"/>
                  <a:pt x="2628" y="1254"/>
                </a:cubicBezTo>
                <a:cubicBezTo>
                  <a:pt x="2628" y="1237"/>
                  <a:pt x="2628" y="1237"/>
                  <a:pt x="2628" y="1237"/>
                </a:cubicBezTo>
                <a:cubicBezTo>
                  <a:pt x="2610" y="1237"/>
                  <a:pt x="2610" y="1237"/>
                  <a:pt x="2610" y="1237"/>
                </a:cubicBezTo>
                <a:lnTo>
                  <a:pt x="2610" y="1254"/>
                </a:lnTo>
                <a:close/>
                <a:moveTo>
                  <a:pt x="2662" y="1237"/>
                </a:moveTo>
                <a:cubicBezTo>
                  <a:pt x="2645" y="1237"/>
                  <a:pt x="2645" y="1237"/>
                  <a:pt x="2645" y="1237"/>
                </a:cubicBezTo>
                <a:cubicBezTo>
                  <a:pt x="2645" y="1254"/>
                  <a:pt x="2645" y="1254"/>
                  <a:pt x="2645" y="1254"/>
                </a:cubicBezTo>
                <a:cubicBezTo>
                  <a:pt x="2662" y="1254"/>
                  <a:pt x="2662" y="1254"/>
                  <a:pt x="2662" y="1254"/>
                </a:cubicBezTo>
                <a:lnTo>
                  <a:pt x="2662" y="1237"/>
                </a:lnTo>
                <a:close/>
                <a:moveTo>
                  <a:pt x="2714" y="1250"/>
                </a:moveTo>
                <a:cubicBezTo>
                  <a:pt x="2714" y="1251"/>
                  <a:pt x="2714" y="1251"/>
                  <a:pt x="2714" y="1252"/>
                </a:cubicBezTo>
                <a:cubicBezTo>
                  <a:pt x="2715" y="1253"/>
                  <a:pt x="2715" y="1253"/>
                  <a:pt x="2715" y="1254"/>
                </a:cubicBezTo>
                <a:cubicBezTo>
                  <a:pt x="2731" y="1254"/>
                  <a:pt x="2731" y="1254"/>
                  <a:pt x="2731" y="1254"/>
                </a:cubicBezTo>
                <a:cubicBezTo>
                  <a:pt x="2731" y="1237"/>
                  <a:pt x="2731" y="1237"/>
                  <a:pt x="2731" y="1237"/>
                </a:cubicBezTo>
                <a:cubicBezTo>
                  <a:pt x="2713" y="1237"/>
                  <a:pt x="2713" y="1237"/>
                  <a:pt x="2713" y="1237"/>
                </a:cubicBezTo>
                <a:cubicBezTo>
                  <a:pt x="2713" y="1242"/>
                  <a:pt x="2713" y="1242"/>
                  <a:pt x="2713" y="1242"/>
                </a:cubicBezTo>
                <a:cubicBezTo>
                  <a:pt x="2714" y="1243"/>
                  <a:pt x="2714" y="1243"/>
                  <a:pt x="2714" y="1244"/>
                </a:cubicBezTo>
                <a:cubicBezTo>
                  <a:pt x="2715" y="1246"/>
                  <a:pt x="2714" y="1248"/>
                  <a:pt x="2714" y="1250"/>
                </a:cubicBezTo>
                <a:moveTo>
                  <a:pt x="2765" y="1237"/>
                </a:moveTo>
                <a:cubicBezTo>
                  <a:pt x="2748" y="1237"/>
                  <a:pt x="2748" y="1237"/>
                  <a:pt x="2748" y="1237"/>
                </a:cubicBezTo>
                <a:cubicBezTo>
                  <a:pt x="2748" y="1254"/>
                  <a:pt x="2748" y="1254"/>
                  <a:pt x="2748" y="1254"/>
                </a:cubicBezTo>
                <a:cubicBezTo>
                  <a:pt x="2765" y="1254"/>
                  <a:pt x="2765" y="1254"/>
                  <a:pt x="2765" y="1254"/>
                </a:cubicBezTo>
                <a:lnTo>
                  <a:pt x="2765" y="1237"/>
                </a:lnTo>
                <a:close/>
                <a:moveTo>
                  <a:pt x="2799" y="1237"/>
                </a:moveTo>
                <a:cubicBezTo>
                  <a:pt x="2782" y="1237"/>
                  <a:pt x="2782" y="1237"/>
                  <a:pt x="2782" y="1237"/>
                </a:cubicBezTo>
                <a:cubicBezTo>
                  <a:pt x="2782" y="1254"/>
                  <a:pt x="2782" y="1254"/>
                  <a:pt x="2782" y="1254"/>
                </a:cubicBezTo>
                <a:cubicBezTo>
                  <a:pt x="2799" y="1254"/>
                  <a:pt x="2799" y="1254"/>
                  <a:pt x="2799" y="1254"/>
                </a:cubicBezTo>
                <a:lnTo>
                  <a:pt x="2799" y="1237"/>
                </a:lnTo>
                <a:close/>
                <a:moveTo>
                  <a:pt x="2473" y="1288"/>
                </a:moveTo>
                <a:cubicBezTo>
                  <a:pt x="2490" y="1288"/>
                  <a:pt x="2490" y="1288"/>
                  <a:pt x="2490" y="1288"/>
                </a:cubicBezTo>
                <a:cubicBezTo>
                  <a:pt x="2490" y="1271"/>
                  <a:pt x="2490" y="1271"/>
                  <a:pt x="2490" y="1271"/>
                </a:cubicBezTo>
                <a:cubicBezTo>
                  <a:pt x="2473" y="1271"/>
                  <a:pt x="2473" y="1271"/>
                  <a:pt x="2473" y="1271"/>
                </a:cubicBezTo>
                <a:lnTo>
                  <a:pt x="2473" y="1288"/>
                </a:lnTo>
                <a:close/>
                <a:moveTo>
                  <a:pt x="2507" y="1288"/>
                </a:moveTo>
                <a:cubicBezTo>
                  <a:pt x="2525" y="1288"/>
                  <a:pt x="2525" y="1288"/>
                  <a:pt x="2525" y="1288"/>
                </a:cubicBezTo>
                <a:cubicBezTo>
                  <a:pt x="2525" y="1271"/>
                  <a:pt x="2525" y="1271"/>
                  <a:pt x="2525" y="1271"/>
                </a:cubicBezTo>
                <a:cubicBezTo>
                  <a:pt x="2507" y="1271"/>
                  <a:pt x="2507" y="1271"/>
                  <a:pt x="2507" y="1271"/>
                </a:cubicBezTo>
                <a:lnTo>
                  <a:pt x="2507" y="1288"/>
                </a:lnTo>
                <a:close/>
                <a:moveTo>
                  <a:pt x="2542" y="1288"/>
                </a:moveTo>
                <a:cubicBezTo>
                  <a:pt x="2559" y="1288"/>
                  <a:pt x="2559" y="1288"/>
                  <a:pt x="2559" y="1288"/>
                </a:cubicBezTo>
                <a:cubicBezTo>
                  <a:pt x="2559" y="1271"/>
                  <a:pt x="2559" y="1271"/>
                  <a:pt x="2559" y="1271"/>
                </a:cubicBezTo>
                <a:cubicBezTo>
                  <a:pt x="2542" y="1271"/>
                  <a:pt x="2542" y="1271"/>
                  <a:pt x="2542" y="1271"/>
                </a:cubicBezTo>
                <a:lnTo>
                  <a:pt x="2542" y="1288"/>
                </a:lnTo>
                <a:close/>
                <a:moveTo>
                  <a:pt x="2576" y="1288"/>
                </a:moveTo>
                <a:cubicBezTo>
                  <a:pt x="2593" y="1288"/>
                  <a:pt x="2593" y="1288"/>
                  <a:pt x="2593" y="1288"/>
                </a:cubicBezTo>
                <a:cubicBezTo>
                  <a:pt x="2593" y="1271"/>
                  <a:pt x="2593" y="1271"/>
                  <a:pt x="2593" y="1271"/>
                </a:cubicBezTo>
                <a:cubicBezTo>
                  <a:pt x="2576" y="1271"/>
                  <a:pt x="2576" y="1271"/>
                  <a:pt x="2576" y="1271"/>
                </a:cubicBezTo>
                <a:lnTo>
                  <a:pt x="2576" y="1288"/>
                </a:lnTo>
                <a:close/>
                <a:moveTo>
                  <a:pt x="2610" y="1288"/>
                </a:moveTo>
                <a:cubicBezTo>
                  <a:pt x="2628" y="1288"/>
                  <a:pt x="2628" y="1288"/>
                  <a:pt x="2628" y="1288"/>
                </a:cubicBezTo>
                <a:cubicBezTo>
                  <a:pt x="2628" y="1271"/>
                  <a:pt x="2628" y="1271"/>
                  <a:pt x="2628" y="1271"/>
                </a:cubicBezTo>
                <a:cubicBezTo>
                  <a:pt x="2610" y="1271"/>
                  <a:pt x="2610" y="1271"/>
                  <a:pt x="2610" y="1271"/>
                </a:cubicBezTo>
                <a:lnTo>
                  <a:pt x="2610" y="1288"/>
                </a:lnTo>
                <a:close/>
                <a:moveTo>
                  <a:pt x="2662" y="1271"/>
                </a:moveTo>
                <a:cubicBezTo>
                  <a:pt x="2645" y="1271"/>
                  <a:pt x="2645" y="1271"/>
                  <a:pt x="2645" y="1271"/>
                </a:cubicBezTo>
                <a:cubicBezTo>
                  <a:pt x="2645" y="1288"/>
                  <a:pt x="2645" y="1288"/>
                  <a:pt x="2645" y="1288"/>
                </a:cubicBezTo>
                <a:cubicBezTo>
                  <a:pt x="2662" y="1288"/>
                  <a:pt x="2662" y="1288"/>
                  <a:pt x="2662" y="1288"/>
                </a:cubicBezTo>
                <a:lnTo>
                  <a:pt x="2662" y="1271"/>
                </a:lnTo>
                <a:close/>
                <a:moveTo>
                  <a:pt x="2473" y="1323"/>
                </a:moveTo>
                <a:cubicBezTo>
                  <a:pt x="2490" y="1323"/>
                  <a:pt x="2490" y="1323"/>
                  <a:pt x="2490" y="1323"/>
                </a:cubicBezTo>
                <a:cubicBezTo>
                  <a:pt x="2490" y="1305"/>
                  <a:pt x="2490" y="1305"/>
                  <a:pt x="2490" y="1305"/>
                </a:cubicBezTo>
                <a:cubicBezTo>
                  <a:pt x="2473" y="1305"/>
                  <a:pt x="2473" y="1305"/>
                  <a:pt x="2473" y="1305"/>
                </a:cubicBezTo>
                <a:lnTo>
                  <a:pt x="2473" y="1323"/>
                </a:lnTo>
                <a:close/>
                <a:moveTo>
                  <a:pt x="2507" y="1323"/>
                </a:moveTo>
                <a:cubicBezTo>
                  <a:pt x="2525" y="1323"/>
                  <a:pt x="2525" y="1323"/>
                  <a:pt x="2525" y="1323"/>
                </a:cubicBezTo>
                <a:cubicBezTo>
                  <a:pt x="2525" y="1305"/>
                  <a:pt x="2525" y="1305"/>
                  <a:pt x="2525" y="1305"/>
                </a:cubicBezTo>
                <a:cubicBezTo>
                  <a:pt x="2507" y="1305"/>
                  <a:pt x="2507" y="1305"/>
                  <a:pt x="2507" y="1305"/>
                </a:cubicBezTo>
                <a:lnTo>
                  <a:pt x="2507" y="1323"/>
                </a:lnTo>
                <a:close/>
                <a:moveTo>
                  <a:pt x="2542" y="1323"/>
                </a:moveTo>
                <a:cubicBezTo>
                  <a:pt x="2559" y="1323"/>
                  <a:pt x="2559" y="1323"/>
                  <a:pt x="2559" y="1323"/>
                </a:cubicBezTo>
                <a:cubicBezTo>
                  <a:pt x="2559" y="1305"/>
                  <a:pt x="2559" y="1305"/>
                  <a:pt x="2559" y="1305"/>
                </a:cubicBezTo>
                <a:cubicBezTo>
                  <a:pt x="2542" y="1305"/>
                  <a:pt x="2542" y="1305"/>
                  <a:pt x="2542" y="1305"/>
                </a:cubicBezTo>
                <a:lnTo>
                  <a:pt x="2542" y="1323"/>
                </a:lnTo>
                <a:close/>
                <a:moveTo>
                  <a:pt x="2576" y="1323"/>
                </a:moveTo>
                <a:cubicBezTo>
                  <a:pt x="2593" y="1323"/>
                  <a:pt x="2593" y="1323"/>
                  <a:pt x="2593" y="1323"/>
                </a:cubicBezTo>
                <a:cubicBezTo>
                  <a:pt x="2593" y="1305"/>
                  <a:pt x="2593" y="1305"/>
                  <a:pt x="2593" y="1305"/>
                </a:cubicBezTo>
                <a:cubicBezTo>
                  <a:pt x="2576" y="1305"/>
                  <a:pt x="2576" y="1305"/>
                  <a:pt x="2576" y="1305"/>
                </a:cubicBezTo>
                <a:lnTo>
                  <a:pt x="2576" y="1323"/>
                </a:lnTo>
                <a:close/>
                <a:moveTo>
                  <a:pt x="2610" y="1323"/>
                </a:moveTo>
                <a:cubicBezTo>
                  <a:pt x="2628" y="1323"/>
                  <a:pt x="2628" y="1323"/>
                  <a:pt x="2628" y="1323"/>
                </a:cubicBezTo>
                <a:cubicBezTo>
                  <a:pt x="2628" y="1305"/>
                  <a:pt x="2628" y="1305"/>
                  <a:pt x="2628" y="1305"/>
                </a:cubicBezTo>
                <a:cubicBezTo>
                  <a:pt x="2610" y="1305"/>
                  <a:pt x="2610" y="1305"/>
                  <a:pt x="2610" y="1305"/>
                </a:cubicBezTo>
                <a:lnTo>
                  <a:pt x="2610" y="1323"/>
                </a:lnTo>
                <a:close/>
                <a:moveTo>
                  <a:pt x="2662" y="1305"/>
                </a:moveTo>
                <a:cubicBezTo>
                  <a:pt x="2645" y="1305"/>
                  <a:pt x="2645" y="1305"/>
                  <a:pt x="2645" y="1305"/>
                </a:cubicBezTo>
                <a:cubicBezTo>
                  <a:pt x="2645" y="1323"/>
                  <a:pt x="2645" y="1323"/>
                  <a:pt x="2645" y="1323"/>
                </a:cubicBezTo>
                <a:cubicBezTo>
                  <a:pt x="2662" y="1323"/>
                  <a:pt x="2662" y="1323"/>
                  <a:pt x="2662" y="1323"/>
                </a:cubicBezTo>
                <a:lnTo>
                  <a:pt x="2662" y="1305"/>
                </a:lnTo>
                <a:close/>
                <a:moveTo>
                  <a:pt x="2696" y="1305"/>
                </a:moveTo>
                <a:cubicBezTo>
                  <a:pt x="2679" y="1305"/>
                  <a:pt x="2679" y="1305"/>
                  <a:pt x="2679" y="1305"/>
                </a:cubicBezTo>
                <a:cubicBezTo>
                  <a:pt x="2679" y="1323"/>
                  <a:pt x="2679" y="1323"/>
                  <a:pt x="2679" y="1323"/>
                </a:cubicBezTo>
                <a:cubicBezTo>
                  <a:pt x="2696" y="1323"/>
                  <a:pt x="2696" y="1323"/>
                  <a:pt x="2696" y="1323"/>
                </a:cubicBezTo>
                <a:lnTo>
                  <a:pt x="2696" y="1305"/>
                </a:lnTo>
                <a:close/>
                <a:moveTo>
                  <a:pt x="2473" y="1357"/>
                </a:moveTo>
                <a:cubicBezTo>
                  <a:pt x="2490" y="1357"/>
                  <a:pt x="2490" y="1357"/>
                  <a:pt x="2490" y="1357"/>
                </a:cubicBezTo>
                <a:cubicBezTo>
                  <a:pt x="2490" y="1340"/>
                  <a:pt x="2490" y="1340"/>
                  <a:pt x="2490" y="1340"/>
                </a:cubicBezTo>
                <a:cubicBezTo>
                  <a:pt x="2473" y="1340"/>
                  <a:pt x="2473" y="1340"/>
                  <a:pt x="2473" y="1340"/>
                </a:cubicBezTo>
                <a:lnTo>
                  <a:pt x="2473" y="1357"/>
                </a:lnTo>
                <a:close/>
                <a:moveTo>
                  <a:pt x="2507" y="1357"/>
                </a:moveTo>
                <a:cubicBezTo>
                  <a:pt x="2525" y="1357"/>
                  <a:pt x="2525" y="1357"/>
                  <a:pt x="2525" y="1357"/>
                </a:cubicBezTo>
                <a:cubicBezTo>
                  <a:pt x="2525" y="1340"/>
                  <a:pt x="2525" y="1340"/>
                  <a:pt x="2525" y="1340"/>
                </a:cubicBezTo>
                <a:cubicBezTo>
                  <a:pt x="2507" y="1340"/>
                  <a:pt x="2507" y="1340"/>
                  <a:pt x="2507" y="1340"/>
                </a:cubicBezTo>
                <a:lnTo>
                  <a:pt x="2507" y="1357"/>
                </a:lnTo>
                <a:close/>
                <a:moveTo>
                  <a:pt x="2542" y="1357"/>
                </a:moveTo>
                <a:cubicBezTo>
                  <a:pt x="2559" y="1357"/>
                  <a:pt x="2559" y="1357"/>
                  <a:pt x="2559" y="1357"/>
                </a:cubicBezTo>
                <a:cubicBezTo>
                  <a:pt x="2559" y="1340"/>
                  <a:pt x="2559" y="1340"/>
                  <a:pt x="2559" y="1340"/>
                </a:cubicBezTo>
                <a:cubicBezTo>
                  <a:pt x="2542" y="1340"/>
                  <a:pt x="2542" y="1340"/>
                  <a:pt x="2542" y="1340"/>
                </a:cubicBezTo>
                <a:lnTo>
                  <a:pt x="2542" y="1357"/>
                </a:lnTo>
                <a:close/>
                <a:moveTo>
                  <a:pt x="2576" y="1357"/>
                </a:moveTo>
                <a:cubicBezTo>
                  <a:pt x="2593" y="1357"/>
                  <a:pt x="2593" y="1357"/>
                  <a:pt x="2593" y="1357"/>
                </a:cubicBezTo>
                <a:cubicBezTo>
                  <a:pt x="2593" y="1340"/>
                  <a:pt x="2593" y="1340"/>
                  <a:pt x="2593" y="1340"/>
                </a:cubicBezTo>
                <a:cubicBezTo>
                  <a:pt x="2576" y="1340"/>
                  <a:pt x="2576" y="1340"/>
                  <a:pt x="2576" y="1340"/>
                </a:cubicBezTo>
                <a:lnTo>
                  <a:pt x="2576" y="1357"/>
                </a:lnTo>
                <a:close/>
                <a:moveTo>
                  <a:pt x="2610" y="1357"/>
                </a:moveTo>
                <a:cubicBezTo>
                  <a:pt x="2628" y="1357"/>
                  <a:pt x="2628" y="1357"/>
                  <a:pt x="2628" y="1357"/>
                </a:cubicBezTo>
                <a:cubicBezTo>
                  <a:pt x="2628" y="1340"/>
                  <a:pt x="2628" y="1340"/>
                  <a:pt x="2628" y="1340"/>
                </a:cubicBezTo>
                <a:cubicBezTo>
                  <a:pt x="2610" y="1340"/>
                  <a:pt x="2610" y="1340"/>
                  <a:pt x="2610" y="1340"/>
                </a:cubicBezTo>
                <a:lnTo>
                  <a:pt x="2610" y="1357"/>
                </a:lnTo>
                <a:close/>
                <a:moveTo>
                  <a:pt x="2662" y="1340"/>
                </a:moveTo>
                <a:cubicBezTo>
                  <a:pt x="2645" y="1340"/>
                  <a:pt x="2645" y="1340"/>
                  <a:pt x="2645" y="1340"/>
                </a:cubicBezTo>
                <a:cubicBezTo>
                  <a:pt x="2645" y="1357"/>
                  <a:pt x="2645" y="1357"/>
                  <a:pt x="2645" y="1357"/>
                </a:cubicBezTo>
                <a:cubicBezTo>
                  <a:pt x="2662" y="1357"/>
                  <a:pt x="2662" y="1357"/>
                  <a:pt x="2662" y="1357"/>
                </a:cubicBezTo>
                <a:lnTo>
                  <a:pt x="2662" y="1340"/>
                </a:lnTo>
                <a:close/>
                <a:moveTo>
                  <a:pt x="2696" y="1340"/>
                </a:moveTo>
                <a:cubicBezTo>
                  <a:pt x="2679" y="1340"/>
                  <a:pt x="2679" y="1340"/>
                  <a:pt x="2679" y="1340"/>
                </a:cubicBezTo>
                <a:cubicBezTo>
                  <a:pt x="2679" y="1357"/>
                  <a:pt x="2679" y="1357"/>
                  <a:pt x="2679" y="1357"/>
                </a:cubicBezTo>
                <a:cubicBezTo>
                  <a:pt x="2696" y="1357"/>
                  <a:pt x="2696" y="1357"/>
                  <a:pt x="2696" y="1357"/>
                </a:cubicBezTo>
                <a:lnTo>
                  <a:pt x="2696" y="1340"/>
                </a:lnTo>
                <a:close/>
                <a:moveTo>
                  <a:pt x="2731" y="1340"/>
                </a:moveTo>
                <a:cubicBezTo>
                  <a:pt x="2713" y="1340"/>
                  <a:pt x="2713" y="1340"/>
                  <a:pt x="2713" y="1340"/>
                </a:cubicBezTo>
                <a:cubicBezTo>
                  <a:pt x="2713" y="1357"/>
                  <a:pt x="2713" y="1357"/>
                  <a:pt x="2713" y="1357"/>
                </a:cubicBezTo>
                <a:cubicBezTo>
                  <a:pt x="2731" y="1357"/>
                  <a:pt x="2731" y="1357"/>
                  <a:pt x="2731" y="1357"/>
                </a:cubicBezTo>
                <a:lnTo>
                  <a:pt x="2731" y="1340"/>
                </a:lnTo>
                <a:close/>
                <a:moveTo>
                  <a:pt x="2765" y="1340"/>
                </a:moveTo>
                <a:cubicBezTo>
                  <a:pt x="2748" y="1340"/>
                  <a:pt x="2748" y="1340"/>
                  <a:pt x="2748" y="1340"/>
                </a:cubicBezTo>
                <a:cubicBezTo>
                  <a:pt x="2748" y="1357"/>
                  <a:pt x="2748" y="1357"/>
                  <a:pt x="2748" y="1357"/>
                </a:cubicBezTo>
                <a:cubicBezTo>
                  <a:pt x="2765" y="1357"/>
                  <a:pt x="2765" y="1357"/>
                  <a:pt x="2765" y="1357"/>
                </a:cubicBezTo>
                <a:lnTo>
                  <a:pt x="2765" y="1340"/>
                </a:lnTo>
                <a:close/>
                <a:moveTo>
                  <a:pt x="2473" y="1391"/>
                </a:moveTo>
                <a:cubicBezTo>
                  <a:pt x="2490" y="1391"/>
                  <a:pt x="2490" y="1391"/>
                  <a:pt x="2490" y="1391"/>
                </a:cubicBezTo>
                <a:cubicBezTo>
                  <a:pt x="2490" y="1374"/>
                  <a:pt x="2490" y="1374"/>
                  <a:pt x="2490" y="1374"/>
                </a:cubicBezTo>
                <a:cubicBezTo>
                  <a:pt x="2473" y="1374"/>
                  <a:pt x="2473" y="1374"/>
                  <a:pt x="2473" y="1374"/>
                </a:cubicBezTo>
                <a:lnTo>
                  <a:pt x="2473" y="1391"/>
                </a:lnTo>
                <a:close/>
                <a:moveTo>
                  <a:pt x="2507" y="1391"/>
                </a:moveTo>
                <a:cubicBezTo>
                  <a:pt x="2525" y="1391"/>
                  <a:pt x="2525" y="1391"/>
                  <a:pt x="2525" y="1391"/>
                </a:cubicBezTo>
                <a:cubicBezTo>
                  <a:pt x="2525" y="1374"/>
                  <a:pt x="2525" y="1374"/>
                  <a:pt x="2525" y="1374"/>
                </a:cubicBezTo>
                <a:cubicBezTo>
                  <a:pt x="2507" y="1374"/>
                  <a:pt x="2507" y="1374"/>
                  <a:pt x="2507" y="1374"/>
                </a:cubicBezTo>
                <a:lnTo>
                  <a:pt x="2507" y="1391"/>
                </a:lnTo>
                <a:close/>
                <a:moveTo>
                  <a:pt x="2542" y="1391"/>
                </a:moveTo>
                <a:cubicBezTo>
                  <a:pt x="2559" y="1391"/>
                  <a:pt x="2559" y="1391"/>
                  <a:pt x="2559" y="1391"/>
                </a:cubicBezTo>
                <a:cubicBezTo>
                  <a:pt x="2559" y="1374"/>
                  <a:pt x="2559" y="1374"/>
                  <a:pt x="2559" y="1374"/>
                </a:cubicBezTo>
                <a:cubicBezTo>
                  <a:pt x="2542" y="1374"/>
                  <a:pt x="2542" y="1374"/>
                  <a:pt x="2542" y="1374"/>
                </a:cubicBezTo>
                <a:lnTo>
                  <a:pt x="2542" y="1391"/>
                </a:lnTo>
                <a:close/>
                <a:moveTo>
                  <a:pt x="2576" y="1391"/>
                </a:moveTo>
                <a:cubicBezTo>
                  <a:pt x="2593" y="1391"/>
                  <a:pt x="2593" y="1391"/>
                  <a:pt x="2593" y="1391"/>
                </a:cubicBezTo>
                <a:cubicBezTo>
                  <a:pt x="2593" y="1374"/>
                  <a:pt x="2593" y="1374"/>
                  <a:pt x="2593" y="1374"/>
                </a:cubicBezTo>
                <a:cubicBezTo>
                  <a:pt x="2576" y="1374"/>
                  <a:pt x="2576" y="1374"/>
                  <a:pt x="2576" y="1374"/>
                </a:cubicBezTo>
                <a:lnTo>
                  <a:pt x="2576" y="1391"/>
                </a:lnTo>
                <a:close/>
                <a:moveTo>
                  <a:pt x="2610" y="1391"/>
                </a:moveTo>
                <a:cubicBezTo>
                  <a:pt x="2628" y="1391"/>
                  <a:pt x="2628" y="1391"/>
                  <a:pt x="2628" y="1391"/>
                </a:cubicBezTo>
                <a:cubicBezTo>
                  <a:pt x="2628" y="1374"/>
                  <a:pt x="2628" y="1374"/>
                  <a:pt x="2628" y="1374"/>
                </a:cubicBezTo>
                <a:cubicBezTo>
                  <a:pt x="2610" y="1374"/>
                  <a:pt x="2610" y="1374"/>
                  <a:pt x="2610" y="1374"/>
                </a:cubicBezTo>
                <a:lnTo>
                  <a:pt x="2610" y="1391"/>
                </a:lnTo>
                <a:close/>
                <a:moveTo>
                  <a:pt x="2662" y="1374"/>
                </a:moveTo>
                <a:cubicBezTo>
                  <a:pt x="2645" y="1374"/>
                  <a:pt x="2645" y="1374"/>
                  <a:pt x="2645" y="1374"/>
                </a:cubicBezTo>
                <a:cubicBezTo>
                  <a:pt x="2645" y="1391"/>
                  <a:pt x="2645" y="1391"/>
                  <a:pt x="2645" y="1391"/>
                </a:cubicBezTo>
                <a:cubicBezTo>
                  <a:pt x="2662" y="1391"/>
                  <a:pt x="2662" y="1391"/>
                  <a:pt x="2662" y="1391"/>
                </a:cubicBezTo>
                <a:lnTo>
                  <a:pt x="2662" y="1374"/>
                </a:lnTo>
                <a:close/>
                <a:moveTo>
                  <a:pt x="2696" y="1374"/>
                </a:moveTo>
                <a:cubicBezTo>
                  <a:pt x="2679" y="1374"/>
                  <a:pt x="2679" y="1374"/>
                  <a:pt x="2679" y="1374"/>
                </a:cubicBezTo>
                <a:cubicBezTo>
                  <a:pt x="2679" y="1391"/>
                  <a:pt x="2679" y="1391"/>
                  <a:pt x="2679" y="1391"/>
                </a:cubicBezTo>
                <a:cubicBezTo>
                  <a:pt x="2696" y="1391"/>
                  <a:pt x="2696" y="1391"/>
                  <a:pt x="2696" y="1391"/>
                </a:cubicBezTo>
                <a:lnTo>
                  <a:pt x="2696" y="1374"/>
                </a:lnTo>
                <a:close/>
                <a:moveTo>
                  <a:pt x="2731" y="1374"/>
                </a:moveTo>
                <a:cubicBezTo>
                  <a:pt x="2713" y="1374"/>
                  <a:pt x="2713" y="1374"/>
                  <a:pt x="2713" y="1374"/>
                </a:cubicBezTo>
                <a:cubicBezTo>
                  <a:pt x="2713" y="1391"/>
                  <a:pt x="2713" y="1391"/>
                  <a:pt x="2713" y="1391"/>
                </a:cubicBezTo>
                <a:cubicBezTo>
                  <a:pt x="2731" y="1391"/>
                  <a:pt x="2731" y="1391"/>
                  <a:pt x="2731" y="1391"/>
                </a:cubicBezTo>
                <a:lnTo>
                  <a:pt x="2731" y="1374"/>
                </a:lnTo>
                <a:close/>
                <a:moveTo>
                  <a:pt x="2765" y="1374"/>
                </a:moveTo>
                <a:cubicBezTo>
                  <a:pt x="2748" y="1374"/>
                  <a:pt x="2748" y="1374"/>
                  <a:pt x="2748" y="1374"/>
                </a:cubicBezTo>
                <a:cubicBezTo>
                  <a:pt x="2748" y="1391"/>
                  <a:pt x="2748" y="1391"/>
                  <a:pt x="2748" y="1391"/>
                </a:cubicBezTo>
                <a:cubicBezTo>
                  <a:pt x="2765" y="1391"/>
                  <a:pt x="2765" y="1391"/>
                  <a:pt x="2765" y="1391"/>
                </a:cubicBezTo>
                <a:lnTo>
                  <a:pt x="2765" y="1374"/>
                </a:lnTo>
                <a:close/>
                <a:moveTo>
                  <a:pt x="2473" y="1426"/>
                </a:moveTo>
                <a:cubicBezTo>
                  <a:pt x="2490" y="1426"/>
                  <a:pt x="2490" y="1426"/>
                  <a:pt x="2490" y="1426"/>
                </a:cubicBezTo>
                <a:cubicBezTo>
                  <a:pt x="2490" y="1408"/>
                  <a:pt x="2490" y="1408"/>
                  <a:pt x="2490" y="1408"/>
                </a:cubicBezTo>
                <a:cubicBezTo>
                  <a:pt x="2473" y="1408"/>
                  <a:pt x="2473" y="1408"/>
                  <a:pt x="2473" y="1408"/>
                </a:cubicBezTo>
                <a:lnTo>
                  <a:pt x="2473" y="1426"/>
                </a:lnTo>
                <a:close/>
                <a:moveTo>
                  <a:pt x="2507" y="1426"/>
                </a:moveTo>
                <a:cubicBezTo>
                  <a:pt x="2525" y="1426"/>
                  <a:pt x="2525" y="1426"/>
                  <a:pt x="2525" y="1426"/>
                </a:cubicBezTo>
                <a:cubicBezTo>
                  <a:pt x="2525" y="1408"/>
                  <a:pt x="2525" y="1408"/>
                  <a:pt x="2525" y="1408"/>
                </a:cubicBezTo>
                <a:cubicBezTo>
                  <a:pt x="2507" y="1408"/>
                  <a:pt x="2507" y="1408"/>
                  <a:pt x="2507" y="1408"/>
                </a:cubicBezTo>
                <a:lnTo>
                  <a:pt x="2507" y="1426"/>
                </a:lnTo>
                <a:close/>
                <a:moveTo>
                  <a:pt x="2542" y="1426"/>
                </a:moveTo>
                <a:cubicBezTo>
                  <a:pt x="2559" y="1426"/>
                  <a:pt x="2559" y="1426"/>
                  <a:pt x="2559" y="1426"/>
                </a:cubicBezTo>
                <a:cubicBezTo>
                  <a:pt x="2559" y="1408"/>
                  <a:pt x="2559" y="1408"/>
                  <a:pt x="2559" y="1408"/>
                </a:cubicBezTo>
                <a:cubicBezTo>
                  <a:pt x="2542" y="1408"/>
                  <a:pt x="2542" y="1408"/>
                  <a:pt x="2542" y="1408"/>
                </a:cubicBezTo>
                <a:lnTo>
                  <a:pt x="2542" y="1426"/>
                </a:lnTo>
                <a:close/>
                <a:moveTo>
                  <a:pt x="2576" y="1426"/>
                </a:moveTo>
                <a:cubicBezTo>
                  <a:pt x="2593" y="1426"/>
                  <a:pt x="2593" y="1426"/>
                  <a:pt x="2593" y="1426"/>
                </a:cubicBezTo>
                <a:cubicBezTo>
                  <a:pt x="2593" y="1408"/>
                  <a:pt x="2593" y="1408"/>
                  <a:pt x="2593" y="1408"/>
                </a:cubicBezTo>
                <a:cubicBezTo>
                  <a:pt x="2576" y="1408"/>
                  <a:pt x="2576" y="1408"/>
                  <a:pt x="2576" y="1408"/>
                </a:cubicBezTo>
                <a:lnTo>
                  <a:pt x="2576" y="1426"/>
                </a:lnTo>
                <a:close/>
                <a:moveTo>
                  <a:pt x="2610" y="1426"/>
                </a:moveTo>
                <a:cubicBezTo>
                  <a:pt x="2628" y="1426"/>
                  <a:pt x="2628" y="1426"/>
                  <a:pt x="2628" y="1426"/>
                </a:cubicBezTo>
                <a:cubicBezTo>
                  <a:pt x="2628" y="1408"/>
                  <a:pt x="2628" y="1408"/>
                  <a:pt x="2628" y="1408"/>
                </a:cubicBezTo>
                <a:cubicBezTo>
                  <a:pt x="2610" y="1408"/>
                  <a:pt x="2610" y="1408"/>
                  <a:pt x="2610" y="1408"/>
                </a:cubicBezTo>
                <a:lnTo>
                  <a:pt x="2610" y="1426"/>
                </a:lnTo>
                <a:close/>
                <a:moveTo>
                  <a:pt x="2662" y="1408"/>
                </a:moveTo>
                <a:cubicBezTo>
                  <a:pt x="2645" y="1408"/>
                  <a:pt x="2645" y="1408"/>
                  <a:pt x="2645" y="1408"/>
                </a:cubicBezTo>
                <a:cubicBezTo>
                  <a:pt x="2645" y="1426"/>
                  <a:pt x="2645" y="1426"/>
                  <a:pt x="2645" y="1426"/>
                </a:cubicBezTo>
                <a:cubicBezTo>
                  <a:pt x="2662" y="1426"/>
                  <a:pt x="2662" y="1426"/>
                  <a:pt x="2662" y="1426"/>
                </a:cubicBezTo>
                <a:lnTo>
                  <a:pt x="2662" y="1408"/>
                </a:lnTo>
                <a:close/>
                <a:moveTo>
                  <a:pt x="2696" y="1408"/>
                </a:moveTo>
                <a:cubicBezTo>
                  <a:pt x="2679" y="1408"/>
                  <a:pt x="2679" y="1408"/>
                  <a:pt x="2679" y="1408"/>
                </a:cubicBezTo>
                <a:cubicBezTo>
                  <a:pt x="2679" y="1426"/>
                  <a:pt x="2679" y="1426"/>
                  <a:pt x="2679" y="1426"/>
                </a:cubicBezTo>
                <a:cubicBezTo>
                  <a:pt x="2696" y="1426"/>
                  <a:pt x="2696" y="1426"/>
                  <a:pt x="2696" y="1426"/>
                </a:cubicBezTo>
                <a:lnTo>
                  <a:pt x="2696" y="1408"/>
                </a:lnTo>
                <a:close/>
                <a:moveTo>
                  <a:pt x="2731" y="1408"/>
                </a:moveTo>
                <a:cubicBezTo>
                  <a:pt x="2713" y="1408"/>
                  <a:pt x="2713" y="1408"/>
                  <a:pt x="2713" y="1408"/>
                </a:cubicBezTo>
                <a:cubicBezTo>
                  <a:pt x="2713" y="1426"/>
                  <a:pt x="2713" y="1426"/>
                  <a:pt x="2713" y="1426"/>
                </a:cubicBezTo>
                <a:cubicBezTo>
                  <a:pt x="2731" y="1426"/>
                  <a:pt x="2731" y="1426"/>
                  <a:pt x="2731" y="1426"/>
                </a:cubicBezTo>
                <a:lnTo>
                  <a:pt x="2731" y="1408"/>
                </a:lnTo>
                <a:close/>
                <a:moveTo>
                  <a:pt x="2473" y="1460"/>
                </a:moveTo>
                <a:cubicBezTo>
                  <a:pt x="2490" y="1460"/>
                  <a:pt x="2490" y="1460"/>
                  <a:pt x="2490" y="1460"/>
                </a:cubicBezTo>
                <a:cubicBezTo>
                  <a:pt x="2490" y="1443"/>
                  <a:pt x="2490" y="1443"/>
                  <a:pt x="2490" y="1443"/>
                </a:cubicBezTo>
                <a:cubicBezTo>
                  <a:pt x="2473" y="1443"/>
                  <a:pt x="2473" y="1443"/>
                  <a:pt x="2473" y="1443"/>
                </a:cubicBezTo>
                <a:lnTo>
                  <a:pt x="2473" y="1460"/>
                </a:lnTo>
                <a:close/>
                <a:moveTo>
                  <a:pt x="2507" y="1460"/>
                </a:moveTo>
                <a:cubicBezTo>
                  <a:pt x="2525" y="1460"/>
                  <a:pt x="2525" y="1460"/>
                  <a:pt x="2525" y="1460"/>
                </a:cubicBezTo>
                <a:cubicBezTo>
                  <a:pt x="2525" y="1443"/>
                  <a:pt x="2525" y="1443"/>
                  <a:pt x="2525" y="1443"/>
                </a:cubicBezTo>
                <a:cubicBezTo>
                  <a:pt x="2507" y="1443"/>
                  <a:pt x="2507" y="1443"/>
                  <a:pt x="2507" y="1443"/>
                </a:cubicBezTo>
                <a:lnTo>
                  <a:pt x="2507" y="1460"/>
                </a:lnTo>
                <a:close/>
                <a:moveTo>
                  <a:pt x="2542" y="1460"/>
                </a:moveTo>
                <a:cubicBezTo>
                  <a:pt x="2559" y="1460"/>
                  <a:pt x="2559" y="1460"/>
                  <a:pt x="2559" y="1460"/>
                </a:cubicBezTo>
                <a:cubicBezTo>
                  <a:pt x="2559" y="1443"/>
                  <a:pt x="2559" y="1443"/>
                  <a:pt x="2559" y="1443"/>
                </a:cubicBezTo>
                <a:cubicBezTo>
                  <a:pt x="2542" y="1443"/>
                  <a:pt x="2542" y="1443"/>
                  <a:pt x="2542" y="1443"/>
                </a:cubicBezTo>
                <a:lnTo>
                  <a:pt x="2542" y="1460"/>
                </a:lnTo>
                <a:close/>
                <a:moveTo>
                  <a:pt x="2576" y="1460"/>
                </a:moveTo>
                <a:cubicBezTo>
                  <a:pt x="2593" y="1460"/>
                  <a:pt x="2593" y="1460"/>
                  <a:pt x="2593" y="1460"/>
                </a:cubicBezTo>
                <a:cubicBezTo>
                  <a:pt x="2593" y="1443"/>
                  <a:pt x="2593" y="1443"/>
                  <a:pt x="2593" y="1443"/>
                </a:cubicBezTo>
                <a:cubicBezTo>
                  <a:pt x="2576" y="1443"/>
                  <a:pt x="2576" y="1443"/>
                  <a:pt x="2576" y="1443"/>
                </a:cubicBezTo>
                <a:lnTo>
                  <a:pt x="2576" y="1460"/>
                </a:lnTo>
                <a:close/>
                <a:moveTo>
                  <a:pt x="2610" y="1460"/>
                </a:moveTo>
                <a:cubicBezTo>
                  <a:pt x="2628" y="1460"/>
                  <a:pt x="2628" y="1460"/>
                  <a:pt x="2628" y="1460"/>
                </a:cubicBezTo>
                <a:cubicBezTo>
                  <a:pt x="2628" y="1443"/>
                  <a:pt x="2628" y="1443"/>
                  <a:pt x="2628" y="1443"/>
                </a:cubicBezTo>
                <a:cubicBezTo>
                  <a:pt x="2610" y="1443"/>
                  <a:pt x="2610" y="1443"/>
                  <a:pt x="2610" y="1443"/>
                </a:cubicBezTo>
                <a:lnTo>
                  <a:pt x="2610" y="1460"/>
                </a:lnTo>
                <a:close/>
                <a:moveTo>
                  <a:pt x="2662" y="1443"/>
                </a:moveTo>
                <a:cubicBezTo>
                  <a:pt x="2645" y="1443"/>
                  <a:pt x="2645" y="1443"/>
                  <a:pt x="2645" y="1443"/>
                </a:cubicBezTo>
                <a:cubicBezTo>
                  <a:pt x="2645" y="1460"/>
                  <a:pt x="2645" y="1460"/>
                  <a:pt x="2645" y="1460"/>
                </a:cubicBezTo>
                <a:cubicBezTo>
                  <a:pt x="2662" y="1460"/>
                  <a:pt x="2662" y="1460"/>
                  <a:pt x="2662" y="1460"/>
                </a:cubicBezTo>
                <a:lnTo>
                  <a:pt x="2662" y="1443"/>
                </a:lnTo>
                <a:close/>
                <a:moveTo>
                  <a:pt x="2696" y="1443"/>
                </a:moveTo>
                <a:cubicBezTo>
                  <a:pt x="2679" y="1443"/>
                  <a:pt x="2679" y="1443"/>
                  <a:pt x="2679" y="1443"/>
                </a:cubicBezTo>
                <a:cubicBezTo>
                  <a:pt x="2679" y="1460"/>
                  <a:pt x="2679" y="1460"/>
                  <a:pt x="2679" y="1460"/>
                </a:cubicBezTo>
                <a:cubicBezTo>
                  <a:pt x="2696" y="1460"/>
                  <a:pt x="2696" y="1460"/>
                  <a:pt x="2696" y="1460"/>
                </a:cubicBezTo>
                <a:lnTo>
                  <a:pt x="2696" y="1443"/>
                </a:lnTo>
                <a:close/>
                <a:moveTo>
                  <a:pt x="2473" y="1494"/>
                </a:moveTo>
                <a:cubicBezTo>
                  <a:pt x="2490" y="1494"/>
                  <a:pt x="2490" y="1494"/>
                  <a:pt x="2490" y="1494"/>
                </a:cubicBezTo>
                <a:cubicBezTo>
                  <a:pt x="2490" y="1477"/>
                  <a:pt x="2490" y="1477"/>
                  <a:pt x="2490" y="1477"/>
                </a:cubicBezTo>
                <a:cubicBezTo>
                  <a:pt x="2473" y="1477"/>
                  <a:pt x="2473" y="1477"/>
                  <a:pt x="2473" y="1477"/>
                </a:cubicBezTo>
                <a:lnTo>
                  <a:pt x="2473" y="1494"/>
                </a:lnTo>
                <a:close/>
                <a:moveTo>
                  <a:pt x="2507" y="1494"/>
                </a:moveTo>
                <a:cubicBezTo>
                  <a:pt x="2525" y="1494"/>
                  <a:pt x="2525" y="1494"/>
                  <a:pt x="2525" y="1494"/>
                </a:cubicBezTo>
                <a:cubicBezTo>
                  <a:pt x="2525" y="1477"/>
                  <a:pt x="2525" y="1477"/>
                  <a:pt x="2525" y="1477"/>
                </a:cubicBezTo>
                <a:cubicBezTo>
                  <a:pt x="2507" y="1477"/>
                  <a:pt x="2507" y="1477"/>
                  <a:pt x="2507" y="1477"/>
                </a:cubicBezTo>
                <a:lnTo>
                  <a:pt x="2507" y="1494"/>
                </a:lnTo>
                <a:close/>
                <a:moveTo>
                  <a:pt x="2542" y="1494"/>
                </a:moveTo>
                <a:cubicBezTo>
                  <a:pt x="2559" y="1494"/>
                  <a:pt x="2559" y="1494"/>
                  <a:pt x="2559" y="1494"/>
                </a:cubicBezTo>
                <a:cubicBezTo>
                  <a:pt x="2559" y="1477"/>
                  <a:pt x="2559" y="1477"/>
                  <a:pt x="2559" y="1477"/>
                </a:cubicBezTo>
                <a:cubicBezTo>
                  <a:pt x="2542" y="1477"/>
                  <a:pt x="2542" y="1477"/>
                  <a:pt x="2542" y="1477"/>
                </a:cubicBezTo>
                <a:lnTo>
                  <a:pt x="2542" y="1494"/>
                </a:lnTo>
                <a:close/>
                <a:moveTo>
                  <a:pt x="2576" y="1494"/>
                </a:moveTo>
                <a:cubicBezTo>
                  <a:pt x="2593" y="1494"/>
                  <a:pt x="2593" y="1494"/>
                  <a:pt x="2593" y="1494"/>
                </a:cubicBezTo>
                <a:cubicBezTo>
                  <a:pt x="2593" y="1477"/>
                  <a:pt x="2593" y="1477"/>
                  <a:pt x="2593" y="1477"/>
                </a:cubicBezTo>
                <a:cubicBezTo>
                  <a:pt x="2576" y="1477"/>
                  <a:pt x="2576" y="1477"/>
                  <a:pt x="2576" y="1477"/>
                </a:cubicBezTo>
                <a:lnTo>
                  <a:pt x="2576" y="1494"/>
                </a:lnTo>
                <a:close/>
                <a:moveTo>
                  <a:pt x="2610" y="1494"/>
                </a:moveTo>
                <a:cubicBezTo>
                  <a:pt x="2628" y="1494"/>
                  <a:pt x="2628" y="1494"/>
                  <a:pt x="2628" y="1494"/>
                </a:cubicBezTo>
                <a:cubicBezTo>
                  <a:pt x="2628" y="1477"/>
                  <a:pt x="2628" y="1477"/>
                  <a:pt x="2628" y="1477"/>
                </a:cubicBezTo>
                <a:cubicBezTo>
                  <a:pt x="2610" y="1477"/>
                  <a:pt x="2610" y="1477"/>
                  <a:pt x="2610" y="1477"/>
                </a:cubicBezTo>
                <a:lnTo>
                  <a:pt x="2610" y="1494"/>
                </a:lnTo>
                <a:close/>
                <a:moveTo>
                  <a:pt x="2662" y="1477"/>
                </a:moveTo>
                <a:cubicBezTo>
                  <a:pt x="2645" y="1477"/>
                  <a:pt x="2645" y="1477"/>
                  <a:pt x="2645" y="1477"/>
                </a:cubicBezTo>
                <a:cubicBezTo>
                  <a:pt x="2645" y="1494"/>
                  <a:pt x="2645" y="1494"/>
                  <a:pt x="2645" y="1494"/>
                </a:cubicBezTo>
                <a:cubicBezTo>
                  <a:pt x="2662" y="1494"/>
                  <a:pt x="2662" y="1494"/>
                  <a:pt x="2662" y="1494"/>
                </a:cubicBezTo>
                <a:lnTo>
                  <a:pt x="2662" y="1477"/>
                </a:lnTo>
                <a:close/>
                <a:moveTo>
                  <a:pt x="2473" y="1529"/>
                </a:moveTo>
                <a:cubicBezTo>
                  <a:pt x="2490" y="1529"/>
                  <a:pt x="2490" y="1529"/>
                  <a:pt x="2490" y="1529"/>
                </a:cubicBezTo>
                <a:cubicBezTo>
                  <a:pt x="2490" y="1511"/>
                  <a:pt x="2490" y="1511"/>
                  <a:pt x="2490" y="1511"/>
                </a:cubicBezTo>
                <a:cubicBezTo>
                  <a:pt x="2473" y="1511"/>
                  <a:pt x="2473" y="1511"/>
                  <a:pt x="2473" y="1511"/>
                </a:cubicBezTo>
                <a:lnTo>
                  <a:pt x="2473" y="1529"/>
                </a:lnTo>
                <a:close/>
                <a:moveTo>
                  <a:pt x="2507" y="1529"/>
                </a:moveTo>
                <a:cubicBezTo>
                  <a:pt x="2525" y="1529"/>
                  <a:pt x="2525" y="1529"/>
                  <a:pt x="2525" y="1529"/>
                </a:cubicBezTo>
                <a:cubicBezTo>
                  <a:pt x="2525" y="1511"/>
                  <a:pt x="2525" y="1511"/>
                  <a:pt x="2525" y="1511"/>
                </a:cubicBezTo>
                <a:cubicBezTo>
                  <a:pt x="2507" y="1511"/>
                  <a:pt x="2507" y="1511"/>
                  <a:pt x="2507" y="1511"/>
                </a:cubicBezTo>
                <a:lnTo>
                  <a:pt x="2507" y="1529"/>
                </a:lnTo>
                <a:close/>
                <a:moveTo>
                  <a:pt x="2542" y="1529"/>
                </a:moveTo>
                <a:cubicBezTo>
                  <a:pt x="2559" y="1529"/>
                  <a:pt x="2559" y="1529"/>
                  <a:pt x="2559" y="1529"/>
                </a:cubicBezTo>
                <a:cubicBezTo>
                  <a:pt x="2559" y="1511"/>
                  <a:pt x="2559" y="1511"/>
                  <a:pt x="2559" y="1511"/>
                </a:cubicBezTo>
                <a:cubicBezTo>
                  <a:pt x="2542" y="1511"/>
                  <a:pt x="2542" y="1511"/>
                  <a:pt x="2542" y="1511"/>
                </a:cubicBezTo>
                <a:lnTo>
                  <a:pt x="2542" y="1529"/>
                </a:lnTo>
                <a:close/>
                <a:moveTo>
                  <a:pt x="2576" y="1529"/>
                </a:moveTo>
                <a:cubicBezTo>
                  <a:pt x="2593" y="1529"/>
                  <a:pt x="2593" y="1529"/>
                  <a:pt x="2593" y="1529"/>
                </a:cubicBezTo>
                <a:cubicBezTo>
                  <a:pt x="2593" y="1511"/>
                  <a:pt x="2593" y="1511"/>
                  <a:pt x="2593" y="1511"/>
                </a:cubicBezTo>
                <a:cubicBezTo>
                  <a:pt x="2576" y="1511"/>
                  <a:pt x="2576" y="1511"/>
                  <a:pt x="2576" y="1511"/>
                </a:cubicBezTo>
                <a:lnTo>
                  <a:pt x="2576" y="1529"/>
                </a:lnTo>
                <a:close/>
                <a:moveTo>
                  <a:pt x="2610" y="1529"/>
                </a:moveTo>
                <a:cubicBezTo>
                  <a:pt x="2628" y="1529"/>
                  <a:pt x="2628" y="1529"/>
                  <a:pt x="2628" y="1529"/>
                </a:cubicBezTo>
                <a:cubicBezTo>
                  <a:pt x="2628" y="1511"/>
                  <a:pt x="2628" y="1511"/>
                  <a:pt x="2628" y="1511"/>
                </a:cubicBezTo>
                <a:cubicBezTo>
                  <a:pt x="2610" y="1511"/>
                  <a:pt x="2610" y="1511"/>
                  <a:pt x="2610" y="1511"/>
                </a:cubicBezTo>
                <a:lnTo>
                  <a:pt x="2610" y="1529"/>
                </a:lnTo>
                <a:close/>
                <a:moveTo>
                  <a:pt x="2662" y="1511"/>
                </a:moveTo>
                <a:cubicBezTo>
                  <a:pt x="2645" y="1511"/>
                  <a:pt x="2645" y="1511"/>
                  <a:pt x="2645" y="1511"/>
                </a:cubicBezTo>
                <a:cubicBezTo>
                  <a:pt x="2645" y="1529"/>
                  <a:pt x="2645" y="1529"/>
                  <a:pt x="2645" y="1529"/>
                </a:cubicBezTo>
                <a:cubicBezTo>
                  <a:pt x="2662" y="1529"/>
                  <a:pt x="2662" y="1529"/>
                  <a:pt x="2662" y="1529"/>
                </a:cubicBezTo>
                <a:lnTo>
                  <a:pt x="2662" y="1511"/>
                </a:lnTo>
                <a:close/>
                <a:moveTo>
                  <a:pt x="2473" y="1563"/>
                </a:moveTo>
                <a:cubicBezTo>
                  <a:pt x="2490" y="1563"/>
                  <a:pt x="2490" y="1563"/>
                  <a:pt x="2490" y="1563"/>
                </a:cubicBezTo>
                <a:cubicBezTo>
                  <a:pt x="2490" y="1546"/>
                  <a:pt x="2490" y="1546"/>
                  <a:pt x="2490" y="1546"/>
                </a:cubicBezTo>
                <a:cubicBezTo>
                  <a:pt x="2473" y="1546"/>
                  <a:pt x="2473" y="1546"/>
                  <a:pt x="2473" y="1546"/>
                </a:cubicBezTo>
                <a:lnTo>
                  <a:pt x="2473" y="1563"/>
                </a:lnTo>
                <a:close/>
                <a:moveTo>
                  <a:pt x="2507" y="1563"/>
                </a:moveTo>
                <a:cubicBezTo>
                  <a:pt x="2525" y="1563"/>
                  <a:pt x="2525" y="1563"/>
                  <a:pt x="2525" y="1563"/>
                </a:cubicBezTo>
                <a:cubicBezTo>
                  <a:pt x="2525" y="1546"/>
                  <a:pt x="2525" y="1546"/>
                  <a:pt x="2525" y="1546"/>
                </a:cubicBezTo>
                <a:cubicBezTo>
                  <a:pt x="2507" y="1546"/>
                  <a:pt x="2507" y="1546"/>
                  <a:pt x="2507" y="1546"/>
                </a:cubicBezTo>
                <a:lnTo>
                  <a:pt x="2507" y="1563"/>
                </a:lnTo>
                <a:close/>
                <a:moveTo>
                  <a:pt x="2542" y="1563"/>
                </a:moveTo>
                <a:cubicBezTo>
                  <a:pt x="2559" y="1563"/>
                  <a:pt x="2559" y="1563"/>
                  <a:pt x="2559" y="1563"/>
                </a:cubicBezTo>
                <a:cubicBezTo>
                  <a:pt x="2559" y="1546"/>
                  <a:pt x="2559" y="1546"/>
                  <a:pt x="2559" y="1546"/>
                </a:cubicBezTo>
                <a:cubicBezTo>
                  <a:pt x="2542" y="1546"/>
                  <a:pt x="2542" y="1546"/>
                  <a:pt x="2542" y="1546"/>
                </a:cubicBezTo>
                <a:lnTo>
                  <a:pt x="2542" y="1563"/>
                </a:lnTo>
                <a:close/>
                <a:moveTo>
                  <a:pt x="2576" y="1563"/>
                </a:moveTo>
                <a:cubicBezTo>
                  <a:pt x="2593" y="1563"/>
                  <a:pt x="2593" y="1563"/>
                  <a:pt x="2593" y="1563"/>
                </a:cubicBezTo>
                <a:cubicBezTo>
                  <a:pt x="2593" y="1546"/>
                  <a:pt x="2593" y="1546"/>
                  <a:pt x="2593" y="1546"/>
                </a:cubicBezTo>
                <a:cubicBezTo>
                  <a:pt x="2576" y="1546"/>
                  <a:pt x="2576" y="1546"/>
                  <a:pt x="2576" y="1546"/>
                </a:cubicBezTo>
                <a:lnTo>
                  <a:pt x="2576" y="1563"/>
                </a:lnTo>
                <a:close/>
                <a:moveTo>
                  <a:pt x="2610" y="1563"/>
                </a:moveTo>
                <a:cubicBezTo>
                  <a:pt x="2628" y="1563"/>
                  <a:pt x="2628" y="1563"/>
                  <a:pt x="2628" y="1563"/>
                </a:cubicBezTo>
                <a:cubicBezTo>
                  <a:pt x="2628" y="1546"/>
                  <a:pt x="2628" y="1546"/>
                  <a:pt x="2628" y="1546"/>
                </a:cubicBezTo>
                <a:cubicBezTo>
                  <a:pt x="2610" y="1546"/>
                  <a:pt x="2610" y="1546"/>
                  <a:pt x="2610" y="1546"/>
                </a:cubicBezTo>
                <a:lnTo>
                  <a:pt x="2610" y="1563"/>
                </a:lnTo>
                <a:close/>
                <a:moveTo>
                  <a:pt x="2662" y="1546"/>
                </a:moveTo>
                <a:cubicBezTo>
                  <a:pt x="2645" y="1546"/>
                  <a:pt x="2645" y="1546"/>
                  <a:pt x="2645" y="1546"/>
                </a:cubicBezTo>
                <a:cubicBezTo>
                  <a:pt x="2645" y="1563"/>
                  <a:pt x="2645" y="1563"/>
                  <a:pt x="2645" y="1563"/>
                </a:cubicBezTo>
                <a:cubicBezTo>
                  <a:pt x="2662" y="1563"/>
                  <a:pt x="2662" y="1563"/>
                  <a:pt x="2662" y="1563"/>
                </a:cubicBezTo>
                <a:lnTo>
                  <a:pt x="2662" y="1546"/>
                </a:lnTo>
                <a:close/>
                <a:moveTo>
                  <a:pt x="2473" y="1597"/>
                </a:moveTo>
                <a:cubicBezTo>
                  <a:pt x="2490" y="1597"/>
                  <a:pt x="2490" y="1597"/>
                  <a:pt x="2490" y="1597"/>
                </a:cubicBezTo>
                <a:cubicBezTo>
                  <a:pt x="2490" y="1580"/>
                  <a:pt x="2490" y="1580"/>
                  <a:pt x="2490" y="1580"/>
                </a:cubicBezTo>
                <a:cubicBezTo>
                  <a:pt x="2473" y="1580"/>
                  <a:pt x="2473" y="1580"/>
                  <a:pt x="2473" y="1580"/>
                </a:cubicBezTo>
                <a:lnTo>
                  <a:pt x="2473" y="1597"/>
                </a:lnTo>
                <a:close/>
                <a:moveTo>
                  <a:pt x="2507" y="1597"/>
                </a:moveTo>
                <a:cubicBezTo>
                  <a:pt x="2525" y="1597"/>
                  <a:pt x="2525" y="1597"/>
                  <a:pt x="2525" y="1597"/>
                </a:cubicBezTo>
                <a:cubicBezTo>
                  <a:pt x="2525" y="1580"/>
                  <a:pt x="2525" y="1580"/>
                  <a:pt x="2525" y="1580"/>
                </a:cubicBezTo>
                <a:cubicBezTo>
                  <a:pt x="2507" y="1580"/>
                  <a:pt x="2507" y="1580"/>
                  <a:pt x="2507" y="1580"/>
                </a:cubicBezTo>
                <a:lnTo>
                  <a:pt x="2507" y="1597"/>
                </a:lnTo>
                <a:close/>
                <a:moveTo>
                  <a:pt x="2542" y="1597"/>
                </a:moveTo>
                <a:cubicBezTo>
                  <a:pt x="2559" y="1597"/>
                  <a:pt x="2559" y="1597"/>
                  <a:pt x="2559" y="1597"/>
                </a:cubicBezTo>
                <a:cubicBezTo>
                  <a:pt x="2559" y="1580"/>
                  <a:pt x="2559" y="1580"/>
                  <a:pt x="2559" y="1580"/>
                </a:cubicBezTo>
                <a:cubicBezTo>
                  <a:pt x="2542" y="1580"/>
                  <a:pt x="2542" y="1580"/>
                  <a:pt x="2542" y="1580"/>
                </a:cubicBezTo>
                <a:lnTo>
                  <a:pt x="2542" y="1597"/>
                </a:lnTo>
                <a:close/>
                <a:moveTo>
                  <a:pt x="2576" y="1597"/>
                </a:moveTo>
                <a:cubicBezTo>
                  <a:pt x="2593" y="1597"/>
                  <a:pt x="2593" y="1597"/>
                  <a:pt x="2593" y="1597"/>
                </a:cubicBezTo>
                <a:cubicBezTo>
                  <a:pt x="2593" y="1580"/>
                  <a:pt x="2593" y="1580"/>
                  <a:pt x="2593" y="1580"/>
                </a:cubicBezTo>
                <a:cubicBezTo>
                  <a:pt x="2576" y="1580"/>
                  <a:pt x="2576" y="1580"/>
                  <a:pt x="2576" y="1580"/>
                </a:cubicBezTo>
                <a:lnTo>
                  <a:pt x="2576" y="1597"/>
                </a:lnTo>
                <a:close/>
                <a:moveTo>
                  <a:pt x="2610" y="1597"/>
                </a:moveTo>
                <a:cubicBezTo>
                  <a:pt x="2628" y="1597"/>
                  <a:pt x="2628" y="1597"/>
                  <a:pt x="2628" y="1597"/>
                </a:cubicBezTo>
                <a:cubicBezTo>
                  <a:pt x="2628" y="1580"/>
                  <a:pt x="2628" y="1580"/>
                  <a:pt x="2628" y="1580"/>
                </a:cubicBezTo>
                <a:cubicBezTo>
                  <a:pt x="2610" y="1580"/>
                  <a:pt x="2610" y="1580"/>
                  <a:pt x="2610" y="1580"/>
                </a:cubicBezTo>
                <a:lnTo>
                  <a:pt x="2610" y="1597"/>
                </a:lnTo>
                <a:close/>
                <a:moveTo>
                  <a:pt x="2662" y="1580"/>
                </a:moveTo>
                <a:cubicBezTo>
                  <a:pt x="2645" y="1580"/>
                  <a:pt x="2645" y="1580"/>
                  <a:pt x="2645" y="1580"/>
                </a:cubicBezTo>
                <a:cubicBezTo>
                  <a:pt x="2645" y="1597"/>
                  <a:pt x="2645" y="1597"/>
                  <a:pt x="2645" y="1597"/>
                </a:cubicBezTo>
                <a:cubicBezTo>
                  <a:pt x="2662" y="1597"/>
                  <a:pt x="2662" y="1597"/>
                  <a:pt x="2662" y="1597"/>
                </a:cubicBezTo>
                <a:lnTo>
                  <a:pt x="2662" y="1580"/>
                </a:lnTo>
                <a:close/>
                <a:moveTo>
                  <a:pt x="2473" y="1632"/>
                </a:moveTo>
                <a:cubicBezTo>
                  <a:pt x="2490" y="1632"/>
                  <a:pt x="2490" y="1632"/>
                  <a:pt x="2490" y="1632"/>
                </a:cubicBezTo>
                <a:cubicBezTo>
                  <a:pt x="2490" y="1614"/>
                  <a:pt x="2490" y="1614"/>
                  <a:pt x="2490" y="1614"/>
                </a:cubicBezTo>
                <a:cubicBezTo>
                  <a:pt x="2473" y="1614"/>
                  <a:pt x="2473" y="1614"/>
                  <a:pt x="2473" y="1614"/>
                </a:cubicBezTo>
                <a:lnTo>
                  <a:pt x="2473" y="1632"/>
                </a:lnTo>
                <a:close/>
                <a:moveTo>
                  <a:pt x="2507" y="1632"/>
                </a:moveTo>
                <a:cubicBezTo>
                  <a:pt x="2525" y="1632"/>
                  <a:pt x="2525" y="1632"/>
                  <a:pt x="2525" y="1632"/>
                </a:cubicBezTo>
                <a:cubicBezTo>
                  <a:pt x="2525" y="1614"/>
                  <a:pt x="2525" y="1614"/>
                  <a:pt x="2525" y="1614"/>
                </a:cubicBezTo>
                <a:cubicBezTo>
                  <a:pt x="2507" y="1614"/>
                  <a:pt x="2507" y="1614"/>
                  <a:pt x="2507" y="1614"/>
                </a:cubicBezTo>
                <a:lnTo>
                  <a:pt x="2507" y="1632"/>
                </a:lnTo>
                <a:close/>
                <a:moveTo>
                  <a:pt x="2542" y="1632"/>
                </a:moveTo>
                <a:cubicBezTo>
                  <a:pt x="2559" y="1632"/>
                  <a:pt x="2559" y="1632"/>
                  <a:pt x="2559" y="1632"/>
                </a:cubicBezTo>
                <a:cubicBezTo>
                  <a:pt x="2559" y="1614"/>
                  <a:pt x="2559" y="1614"/>
                  <a:pt x="2559" y="1614"/>
                </a:cubicBezTo>
                <a:cubicBezTo>
                  <a:pt x="2542" y="1614"/>
                  <a:pt x="2542" y="1614"/>
                  <a:pt x="2542" y="1614"/>
                </a:cubicBezTo>
                <a:lnTo>
                  <a:pt x="2542" y="1632"/>
                </a:lnTo>
                <a:close/>
                <a:moveTo>
                  <a:pt x="2576" y="1632"/>
                </a:moveTo>
                <a:cubicBezTo>
                  <a:pt x="2593" y="1632"/>
                  <a:pt x="2593" y="1632"/>
                  <a:pt x="2593" y="1632"/>
                </a:cubicBezTo>
                <a:cubicBezTo>
                  <a:pt x="2593" y="1614"/>
                  <a:pt x="2593" y="1614"/>
                  <a:pt x="2593" y="1614"/>
                </a:cubicBezTo>
                <a:cubicBezTo>
                  <a:pt x="2576" y="1614"/>
                  <a:pt x="2576" y="1614"/>
                  <a:pt x="2576" y="1614"/>
                </a:cubicBezTo>
                <a:lnTo>
                  <a:pt x="2576" y="1632"/>
                </a:lnTo>
                <a:close/>
                <a:moveTo>
                  <a:pt x="2610" y="1632"/>
                </a:moveTo>
                <a:cubicBezTo>
                  <a:pt x="2628" y="1632"/>
                  <a:pt x="2628" y="1632"/>
                  <a:pt x="2628" y="1632"/>
                </a:cubicBezTo>
                <a:cubicBezTo>
                  <a:pt x="2628" y="1614"/>
                  <a:pt x="2628" y="1614"/>
                  <a:pt x="2628" y="1614"/>
                </a:cubicBezTo>
                <a:cubicBezTo>
                  <a:pt x="2610" y="1614"/>
                  <a:pt x="2610" y="1614"/>
                  <a:pt x="2610" y="1614"/>
                </a:cubicBezTo>
                <a:lnTo>
                  <a:pt x="2610" y="1632"/>
                </a:lnTo>
                <a:close/>
                <a:moveTo>
                  <a:pt x="2662" y="1614"/>
                </a:moveTo>
                <a:cubicBezTo>
                  <a:pt x="2645" y="1614"/>
                  <a:pt x="2645" y="1614"/>
                  <a:pt x="2645" y="1614"/>
                </a:cubicBezTo>
                <a:cubicBezTo>
                  <a:pt x="2645" y="1632"/>
                  <a:pt x="2645" y="1632"/>
                  <a:pt x="2645" y="1632"/>
                </a:cubicBezTo>
                <a:cubicBezTo>
                  <a:pt x="2662" y="1632"/>
                  <a:pt x="2662" y="1632"/>
                  <a:pt x="2662" y="1632"/>
                </a:cubicBezTo>
                <a:lnTo>
                  <a:pt x="2662" y="1614"/>
                </a:lnTo>
                <a:close/>
                <a:moveTo>
                  <a:pt x="2473" y="1666"/>
                </a:moveTo>
                <a:cubicBezTo>
                  <a:pt x="2490" y="1666"/>
                  <a:pt x="2490" y="1666"/>
                  <a:pt x="2490" y="1666"/>
                </a:cubicBezTo>
                <a:cubicBezTo>
                  <a:pt x="2490" y="1649"/>
                  <a:pt x="2490" y="1649"/>
                  <a:pt x="2490" y="1649"/>
                </a:cubicBezTo>
                <a:cubicBezTo>
                  <a:pt x="2473" y="1649"/>
                  <a:pt x="2473" y="1649"/>
                  <a:pt x="2473" y="1649"/>
                </a:cubicBezTo>
                <a:lnTo>
                  <a:pt x="2473" y="1666"/>
                </a:lnTo>
                <a:close/>
                <a:moveTo>
                  <a:pt x="2507" y="1666"/>
                </a:moveTo>
                <a:cubicBezTo>
                  <a:pt x="2525" y="1666"/>
                  <a:pt x="2525" y="1666"/>
                  <a:pt x="2525" y="1666"/>
                </a:cubicBezTo>
                <a:cubicBezTo>
                  <a:pt x="2525" y="1649"/>
                  <a:pt x="2525" y="1649"/>
                  <a:pt x="2525" y="1649"/>
                </a:cubicBezTo>
                <a:cubicBezTo>
                  <a:pt x="2507" y="1649"/>
                  <a:pt x="2507" y="1649"/>
                  <a:pt x="2507" y="1649"/>
                </a:cubicBezTo>
                <a:lnTo>
                  <a:pt x="2507" y="1666"/>
                </a:lnTo>
                <a:close/>
                <a:moveTo>
                  <a:pt x="2542" y="1666"/>
                </a:moveTo>
                <a:cubicBezTo>
                  <a:pt x="2559" y="1666"/>
                  <a:pt x="2559" y="1666"/>
                  <a:pt x="2559" y="1666"/>
                </a:cubicBezTo>
                <a:cubicBezTo>
                  <a:pt x="2559" y="1649"/>
                  <a:pt x="2559" y="1649"/>
                  <a:pt x="2559" y="1649"/>
                </a:cubicBezTo>
                <a:cubicBezTo>
                  <a:pt x="2542" y="1649"/>
                  <a:pt x="2542" y="1649"/>
                  <a:pt x="2542" y="1649"/>
                </a:cubicBezTo>
                <a:lnTo>
                  <a:pt x="2542" y="1666"/>
                </a:lnTo>
                <a:close/>
                <a:moveTo>
                  <a:pt x="2576" y="1666"/>
                </a:moveTo>
                <a:cubicBezTo>
                  <a:pt x="2593" y="1666"/>
                  <a:pt x="2593" y="1666"/>
                  <a:pt x="2593" y="1666"/>
                </a:cubicBezTo>
                <a:cubicBezTo>
                  <a:pt x="2593" y="1649"/>
                  <a:pt x="2593" y="1649"/>
                  <a:pt x="2593" y="1649"/>
                </a:cubicBezTo>
                <a:cubicBezTo>
                  <a:pt x="2576" y="1649"/>
                  <a:pt x="2576" y="1649"/>
                  <a:pt x="2576" y="1649"/>
                </a:cubicBezTo>
                <a:lnTo>
                  <a:pt x="2576" y="1666"/>
                </a:lnTo>
                <a:close/>
                <a:moveTo>
                  <a:pt x="2610" y="1666"/>
                </a:moveTo>
                <a:cubicBezTo>
                  <a:pt x="2628" y="1666"/>
                  <a:pt x="2628" y="1666"/>
                  <a:pt x="2628" y="1666"/>
                </a:cubicBezTo>
                <a:cubicBezTo>
                  <a:pt x="2628" y="1649"/>
                  <a:pt x="2628" y="1649"/>
                  <a:pt x="2628" y="1649"/>
                </a:cubicBezTo>
                <a:cubicBezTo>
                  <a:pt x="2610" y="1649"/>
                  <a:pt x="2610" y="1649"/>
                  <a:pt x="2610" y="1649"/>
                </a:cubicBezTo>
                <a:lnTo>
                  <a:pt x="2610" y="1666"/>
                </a:lnTo>
                <a:close/>
                <a:moveTo>
                  <a:pt x="2662" y="1649"/>
                </a:moveTo>
                <a:cubicBezTo>
                  <a:pt x="2645" y="1649"/>
                  <a:pt x="2645" y="1649"/>
                  <a:pt x="2645" y="1649"/>
                </a:cubicBezTo>
                <a:cubicBezTo>
                  <a:pt x="2645" y="1666"/>
                  <a:pt x="2645" y="1666"/>
                  <a:pt x="2645" y="1666"/>
                </a:cubicBezTo>
                <a:cubicBezTo>
                  <a:pt x="2662" y="1666"/>
                  <a:pt x="2662" y="1666"/>
                  <a:pt x="2662" y="1666"/>
                </a:cubicBezTo>
                <a:lnTo>
                  <a:pt x="2662" y="1649"/>
                </a:lnTo>
                <a:close/>
                <a:moveTo>
                  <a:pt x="2799" y="1649"/>
                </a:moveTo>
                <a:cubicBezTo>
                  <a:pt x="2782" y="1649"/>
                  <a:pt x="2782" y="1649"/>
                  <a:pt x="2782" y="1649"/>
                </a:cubicBezTo>
                <a:cubicBezTo>
                  <a:pt x="2782" y="1666"/>
                  <a:pt x="2782" y="1666"/>
                  <a:pt x="2782" y="1666"/>
                </a:cubicBezTo>
                <a:cubicBezTo>
                  <a:pt x="2799" y="1666"/>
                  <a:pt x="2799" y="1666"/>
                  <a:pt x="2799" y="1666"/>
                </a:cubicBezTo>
                <a:lnTo>
                  <a:pt x="2799" y="1649"/>
                </a:lnTo>
                <a:close/>
                <a:moveTo>
                  <a:pt x="2473" y="1700"/>
                </a:moveTo>
                <a:cubicBezTo>
                  <a:pt x="2490" y="1700"/>
                  <a:pt x="2490" y="1700"/>
                  <a:pt x="2490" y="1700"/>
                </a:cubicBezTo>
                <a:cubicBezTo>
                  <a:pt x="2490" y="1683"/>
                  <a:pt x="2490" y="1683"/>
                  <a:pt x="2490" y="1683"/>
                </a:cubicBezTo>
                <a:cubicBezTo>
                  <a:pt x="2473" y="1683"/>
                  <a:pt x="2473" y="1683"/>
                  <a:pt x="2473" y="1683"/>
                </a:cubicBezTo>
                <a:lnTo>
                  <a:pt x="2473" y="1700"/>
                </a:lnTo>
                <a:close/>
                <a:moveTo>
                  <a:pt x="2507" y="1700"/>
                </a:moveTo>
                <a:cubicBezTo>
                  <a:pt x="2525" y="1700"/>
                  <a:pt x="2525" y="1700"/>
                  <a:pt x="2525" y="1700"/>
                </a:cubicBezTo>
                <a:cubicBezTo>
                  <a:pt x="2525" y="1683"/>
                  <a:pt x="2525" y="1683"/>
                  <a:pt x="2525" y="1683"/>
                </a:cubicBezTo>
                <a:cubicBezTo>
                  <a:pt x="2507" y="1683"/>
                  <a:pt x="2507" y="1683"/>
                  <a:pt x="2507" y="1683"/>
                </a:cubicBezTo>
                <a:lnTo>
                  <a:pt x="2507" y="1700"/>
                </a:lnTo>
                <a:close/>
                <a:moveTo>
                  <a:pt x="2542" y="1700"/>
                </a:moveTo>
                <a:cubicBezTo>
                  <a:pt x="2559" y="1700"/>
                  <a:pt x="2559" y="1700"/>
                  <a:pt x="2559" y="1700"/>
                </a:cubicBezTo>
                <a:cubicBezTo>
                  <a:pt x="2559" y="1683"/>
                  <a:pt x="2559" y="1683"/>
                  <a:pt x="2559" y="1683"/>
                </a:cubicBezTo>
                <a:cubicBezTo>
                  <a:pt x="2542" y="1683"/>
                  <a:pt x="2542" y="1683"/>
                  <a:pt x="2542" y="1683"/>
                </a:cubicBezTo>
                <a:lnTo>
                  <a:pt x="2542" y="1700"/>
                </a:lnTo>
                <a:close/>
                <a:moveTo>
                  <a:pt x="2576" y="1700"/>
                </a:moveTo>
                <a:cubicBezTo>
                  <a:pt x="2593" y="1700"/>
                  <a:pt x="2593" y="1700"/>
                  <a:pt x="2593" y="1700"/>
                </a:cubicBezTo>
                <a:cubicBezTo>
                  <a:pt x="2593" y="1683"/>
                  <a:pt x="2593" y="1683"/>
                  <a:pt x="2593" y="1683"/>
                </a:cubicBezTo>
                <a:cubicBezTo>
                  <a:pt x="2576" y="1683"/>
                  <a:pt x="2576" y="1683"/>
                  <a:pt x="2576" y="1683"/>
                </a:cubicBezTo>
                <a:lnTo>
                  <a:pt x="2576" y="1700"/>
                </a:lnTo>
                <a:close/>
                <a:moveTo>
                  <a:pt x="2765" y="1683"/>
                </a:moveTo>
                <a:cubicBezTo>
                  <a:pt x="2748" y="1683"/>
                  <a:pt x="2748" y="1683"/>
                  <a:pt x="2748" y="1683"/>
                </a:cubicBezTo>
                <a:cubicBezTo>
                  <a:pt x="2748" y="1700"/>
                  <a:pt x="2748" y="1700"/>
                  <a:pt x="2748" y="1700"/>
                </a:cubicBezTo>
                <a:cubicBezTo>
                  <a:pt x="2765" y="1700"/>
                  <a:pt x="2765" y="1700"/>
                  <a:pt x="2765" y="1700"/>
                </a:cubicBezTo>
                <a:lnTo>
                  <a:pt x="2765" y="1683"/>
                </a:lnTo>
                <a:close/>
                <a:moveTo>
                  <a:pt x="2799" y="1683"/>
                </a:moveTo>
                <a:cubicBezTo>
                  <a:pt x="2782" y="1683"/>
                  <a:pt x="2782" y="1683"/>
                  <a:pt x="2782" y="1683"/>
                </a:cubicBezTo>
                <a:cubicBezTo>
                  <a:pt x="2782" y="1700"/>
                  <a:pt x="2782" y="1700"/>
                  <a:pt x="2782" y="1700"/>
                </a:cubicBezTo>
                <a:cubicBezTo>
                  <a:pt x="2799" y="1700"/>
                  <a:pt x="2799" y="1700"/>
                  <a:pt x="2799" y="1700"/>
                </a:cubicBezTo>
                <a:lnTo>
                  <a:pt x="2799" y="1683"/>
                </a:lnTo>
                <a:close/>
                <a:moveTo>
                  <a:pt x="2473" y="1735"/>
                </a:moveTo>
                <a:cubicBezTo>
                  <a:pt x="2490" y="1735"/>
                  <a:pt x="2490" y="1735"/>
                  <a:pt x="2490" y="1735"/>
                </a:cubicBezTo>
                <a:cubicBezTo>
                  <a:pt x="2490" y="1717"/>
                  <a:pt x="2490" y="1717"/>
                  <a:pt x="2490" y="1717"/>
                </a:cubicBezTo>
                <a:cubicBezTo>
                  <a:pt x="2473" y="1717"/>
                  <a:pt x="2473" y="1717"/>
                  <a:pt x="2473" y="1717"/>
                </a:cubicBezTo>
                <a:lnTo>
                  <a:pt x="2473" y="1735"/>
                </a:lnTo>
                <a:close/>
                <a:moveTo>
                  <a:pt x="2507" y="1735"/>
                </a:moveTo>
                <a:cubicBezTo>
                  <a:pt x="2525" y="1735"/>
                  <a:pt x="2525" y="1735"/>
                  <a:pt x="2525" y="1735"/>
                </a:cubicBezTo>
                <a:cubicBezTo>
                  <a:pt x="2525" y="1717"/>
                  <a:pt x="2525" y="1717"/>
                  <a:pt x="2525" y="1717"/>
                </a:cubicBezTo>
                <a:cubicBezTo>
                  <a:pt x="2507" y="1717"/>
                  <a:pt x="2507" y="1717"/>
                  <a:pt x="2507" y="1717"/>
                </a:cubicBezTo>
                <a:lnTo>
                  <a:pt x="2507" y="1735"/>
                </a:lnTo>
                <a:close/>
                <a:moveTo>
                  <a:pt x="2542" y="1735"/>
                </a:moveTo>
                <a:cubicBezTo>
                  <a:pt x="2559" y="1735"/>
                  <a:pt x="2559" y="1735"/>
                  <a:pt x="2559" y="1735"/>
                </a:cubicBezTo>
                <a:cubicBezTo>
                  <a:pt x="2559" y="1717"/>
                  <a:pt x="2559" y="1717"/>
                  <a:pt x="2559" y="1717"/>
                </a:cubicBezTo>
                <a:cubicBezTo>
                  <a:pt x="2542" y="1717"/>
                  <a:pt x="2542" y="1717"/>
                  <a:pt x="2542" y="1717"/>
                </a:cubicBezTo>
                <a:lnTo>
                  <a:pt x="2542" y="1735"/>
                </a:lnTo>
                <a:close/>
                <a:moveTo>
                  <a:pt x="2576" y="1735"/>
                </a:moveTo>
                <a:cubicBezTo>
                  <a:pt x="2593" y="1735"/>
                  <a:pt x="2593" y="1735"/>
                  <a:pt x="2593" y="1735"/>
                </a:cubicBezTo>
                <a:cubicBezTo>
                  <a:pt x="2593" y="1717"/>
                  <a:pt x="2593" y="1717"/>
                  <a:pt x="2593" y="1717"/>
                </a:cubicBezTo>
                <a:cubicBezTo>
                  <a:pt x="2576" y="1717"/>
                  <a:pt x="2576" y="1717"/>
                  <a:pt x="2576" y="1717"/>
                </a:cubicBezTo>
                <a:lnTo>
                  <a:pt x="2576" y="1735"/>
                </a:lnTo>
                <a:close/>
                <a:moveTo>
                  <a:pt x="2765" y="1717"/>
                </a:moveTo>
                <a:cubicBezTo>
                  <a:pt x="2748" y="1717"/>
                  <a:pt x="2748" y="1717"/>
                  <a:pt x="2748" y="1717"/>
                </a:cubicBezTo>
                <a:cubicBezTo>
                  <a:pt x="2748" y="1735"/>
                  <a:pt x="2748" y="1735"/>
                  <a:pt x="2748" y="1735"/>
                </a:cubicBezTo>
                <a:cubicBezTo>
                  <a:pt x="2765" y="1735"/>
                  <a:pt x="2765" y="1735"/>
                  <a:pt x="2765" y="1735"/>
                </a:cubicBezTo>
                <a:lnTo>
                  <a:pt x="2765" y="1717"/>
                </a:lnTo>
                <a:close/>
                <a:moveTo>
                  <a:pt x="2473" y="1769"/>
                </a:moveTo>
                <a:cubicBezTo>
                  <a:pt x="2490" y="1769"/>
                  <a:pt x="2490" y="1769"/>
                  <a:pt x="2490" y="1769"/>
                </a:cubicBezTo>
                <a:cubicBezTo>
                  <a:pt x="2490" y="1752"/>
                  <a:pt x="2490" y="1752"/>
                  <a:pt x="2490" y="1752"/>
                </a:cubicBezTo>
                <a:cubicBezTo>
                  <a:pt x="2473" y="1752"/>
                  <a:pt x="2473" y="1752"/>
                  <a:pt x="2473" y="1752"/>
                </a:cubicBezTo>
                <a:lnTo>
                  <a:pt x="2473" y="1769"/>
                </a:lnTo>
                <a:close/>
                <a:moveTo>
                  <a:pt x="2507" y="1769"/>
                </a:moveTo>
                <a:cubicBezTo>
                  <a:pt x="2525" y="1769"/>
                  <a:pt x="2525" y="1769"/>
                  <a:pt x="2525" y="1769"/>
                </a:cubicBezTo>
                <a:cubicBezTo>
                  <a:pt x="2525" y="1752"/>
                  <a:pt x="2525" y="1752"/>
                  <a:pt x="2525" y="1752"/>
                </a:cubicBezTo>
                <a:cubicBezTo>
                  <a:pt x="2507" y="1752"/>
                  <a:pt x="2507" y="1752"/>
                  <a:pt x="2507" y="1752"/>
                </a:cubicBezTo>
                <a:lnTo>
                  <a:pt x="2507" y="1769"/>
                </a:lnTo>
                <a:close/>
                <a:moveTo>
                  <a:pt x="2542" y="1769"/>
                </a:moveTo>
                <a:cubicBezTo>
                  <a:pt x="2559" y="1769"/>
                  <a:pt x="2559" y="1769"/>
                  <a:pt x="2559" y="1769"/>
                </a:cubicBezTo>
                <a:cubicBezTo>
                  <a:pt x="2559" y="1752"/>
                  <a:pt x="2559" y="1752"/>
                  <a:pt x="2559" y="1752"/>
                </a:cubicBezTo>
                <a:cubicBezTo>
                  <a:pt x="2542" y="1752"/>
                  <a:pt x="2542" y="1752"/>
                  <a:pt x="2542" y="1752"/>
                </a:cubicBezTo>
                <a:lnTo>
                  <a:pt x="2542" y="1769"/>
                </a:lnTo>
                <a:close/>
                <a:moveTo>
                  <a:pt x="2576" y="1769"/>
                </a:moveTo>
                <a:cubicBezTo>
                  <a:pt x="2593" y="1769"/>
                  <a:pt x="2593" y="1769"/>
                  <a:pt x="2593" y="1769"/>
                </a:cubicBezTo>
                <a:cubicBezTo>
                  <a:pt x="2593" y="1752"/>
                  <a:pt x="2593" y="1752"/>
                  <a:pt x="2593" y="1752"/>
                </a:cubicBezTo>
                <a:cubicBezTo>
                  <a:pt x="2576" y="1752"/>
                  <a:pt x="2576" y="1752"/>
                  <a:pt x="2576" y="1752"/>
                </a:cubicBezTo>
                <a:lnTo>
                  <a:pt x="2576" y="1769"/>
                </a:lnTo>
                <a:close/>
                <a:moveTo>
                  <a:pt x="2765" y="1752"/>
                </a:moveTo>
                <a:cubicBezTo>
                  <a:pt x="2748" y="1752"/>
                  <a:pt x="2748" y="1752"/>
                  <a:pt x="2748" y="1752"/>
                </a:cubicBezTo>
                <a:cubicBezTo>
                  <a:pt x="2748" y="1769"/>
                  <a:pt x="2748" y="1769"/>
                  <a:pt x="2748" y="1769"/>
                </a:cubicBezTo>
                <a:cubicBezTo>
                  <a:pt x="2765" y="1769"/>
                  <a:pt x="2765" y="1769"/>
                  <a:pt x="2765" y="1769"/>
                </a:cubicBezTo>
                <a:lnTo>
                  <a:pt x="2765" y="1752"/>
                </a:lnTo>
                <a:close/>
                <a:moveTo>
                  <a:pt x="2473" y="1803"/>
                </a:moveTo>
                <a:cubicBezTo>
                  <a:pt x="2490" y="1803"/>
                  <a:pt x="2490" y="1803"/>
                  <a:pt x="2490" y="1803"/>
                </a:cubicBezTo>
                <a:cubicBezTo>
                  <a:pt x="2490" y="1786"/>
                  <a:pt x="2490" y="1786"/>
                  <a:pt x="2490" y="1786"/>
                </a:cubicBezTo>
                <a:cubicBezTo>
                  <a:pt x="2473" y="1786"/>
                  <a:pt x="2473" y="1786"/>
                  <a:pt x="2473" y="1786"/>
                </a:cubicBezTo>
                <a:lnTo>
                  <a:pt x="2473" y="1803"/>
                </a:lnTo>
                <a:close/>
                <a:moveTo>
                  <a:pt x="2507" y="1803"/>
                </a:moveTo>
                <a:cubicBezTo>
                  <a:pt x="2525" y="1803"/>
                  <a:pt x="2525" y="1803"/>
                  <a:pt x="2525" y="1803"/>
                </a:cubicBezTo>
                <a:cubicBezTo>
                  <a:pt x="2525" y="1786"/>
                  <a:pt x="2525" y="1786"/>
                  <a:pt x="2525" y="1786"/>
                </a:cubicBezTo>
                <a:cubicBezTo>
                  <a:pt x="2507" y="1786"/>
                  <a:pt x="2507" y="1786"/>
                  <a:pt x="2507" y="1786"/>
                </a:cubicBezTo>
                <a:lnTo>
                  <a:pt x="2507" y="1803"/>
                </a:lnTo>
                <a:close/>
                <a:moveTo>
                  <a:pt x="2542" y="1803"/>
                </a:moveTo>
                <a:cubicBezTo>
                  <a:pt x="2559" y="1803"/>
                  <a:pt x="2559" y="1803"/>
                  <a:pt x="2559" y="1803"/>
                </a:cubicBezTo>
                <a:cubicBezTo>
                  <a:pt x="2559" y="1786"/>
                  <a:pt x="2559" y="1786"/>
                  <a:pt x="2559" y="1786"/>
                </a:cubicBezTo>
                <a:cubicBezTo>
                  <a:pt x="2542" y="1786"/>
                  <a:pt x="2542" y="1786"/>
                  <a:pt x="2542" y="1786"/>
                </a:cubicBezTo>
                <a:lnTo>
                  <a:pt x="2542" y="1803"/>
                </a:lnTo>
                <a:close/>
                <a:moveTo>
                  <a:pt x="2473" y="1838"/>
                </a:moveTo>
                <a:cubicBezTo>
                  <a:pt x="2490" y="1838"/>
                  <a:pt x="2490" y="1838"/>
                  <a:pt x="2490" y="1838"/>
                </a:cubicBezTo>
                <a:cubicBezTo>
                  <a:pt x="2490" y="1821"/>
                  <a:pt x="2490" y="1821"/>
                  <a:pt x="2490" y="1821"/>
                </a:cubicBezTo>
                <a:cubicBezTo>
                  <a:pt x="2473" y="1821"/>
                  <a:pt x="2473" y="1821"/>
                  <a:pt x="2473" y="1821"/>
                </a:cubicBezTo>
                <a:lnTo>
                  <a:pt x="2473" y="1838"/>
                </a:lnTo>
                <a:close/>
                <a:moveTo>
                  <a:pt x="2507" y="1838"/>
                </a:moveTo>
                <a:cubicBezTo>
                  <a:pt x="2525" y="1838"/>
                  <a:pt x="2525" y="1838"/>
                  <a:pt x="2525" y="1838"/>
                </a:cubicBezTo>
                <a:cubicBezTo>
                  <a:pt x="2525" y="1821"/>
                  <a:pt x="2525" y="1821"/>
                  <a:pt x="2525" y="1821"/>
                </a:cubicBezTo>
                <a:cubicBezTo>
                  <a:pt x="2507" y="1821"/>
                  <a:pt x="2507" y="1821"/>
                  <a:pt x="2507" y="1821"/>
                </a:cubicBezTo>
                <a:lnTo>
                  <a:pt x="2507" y="1838"/>
                </a:lnTo>
                <a:close/>
                <a:moveTo>
                  <a:pt x="2542" y="1838"/>
                </a:moveTo>
                <a:cubicBezTo>
                  <a:pt x="2559" y="1838"/>
                  <a:pt x="2559" y="1838"/>
                  <a:pt x="2559" y="1838"/>
                </a:cubicBezTo>
                <a:cubicBezTo>
                  <a:pt x="2559" y="1821"/>
                  <a:pt x="2559" y="1821"/>
                  <a:pt x="2559" y="1821"/>
                </a:cubicBezTo>
                <a:cubicBezTo>
                  <a:pt x="2542" y="1821"/>
                  <a:pt x="2542" y="1821"/>
                  <a:pt x="2542" y="1821"/>
                </a:cubicBezTo>
                <a:lnTo>
                  <a:pt x="2542" y="1838"/>
                </a:lnTo>
                <a:close/>
                <a:moveTo>
                  <a:pt x="2473" y="1872"/>
                </a:moveTo>
                <a:cubicBezTo>
                  <a:pt x="2490" y="1872"/>
                  <a:pt x="2490" y="1872"/>
                  <a:pt x="2490" y="1872"/>
                </a:cubicBezTo>
                <a:cubicBezTo>
                  <a:pt x="2490" y="1855"/>
                  <a:pt x="2490" y="1855"/>
                  <a:pt x="2490" y="1855"/>
                </a:cubicBezTo>
                <a:cubicBezTo>
                  <a:pt x="2473" y="1855"/>
                  <a:pt x="2473" y="1855"/>
                  <a:pt x="2473" y="1855"/>
                </a:cubicBezTo>
                <a:lnTo>
                  <a:pt x="2473" y="1872"/>
                </a:lnTo>
                <a:close/>
                <a:moveTo>
                  <a:pt x="2507" y="1872"/>
                </a:moveTo>
                <a:cubicBezTo>
                  <a:pt x="2525" y="1872"/>
                  <a:pt x="2525" y="1872"/>
                  <a:pt x="2525" y="1872"/>
                </a:cubicBezTo>
                <a:cubicBezTo>
                  <a:pt x="2525" y="1855"/>
                  <a:pt x="2525" y="1855"/>
                  <a:pt x="2525" y="1855"/>
                </a:cubicBezTo>
                <a:cubicBezTo>
                  <a:pt x="2507" y="1855"/>
                  <a:pt x="2507" y="1855"/>
                  <a:pt x="2507" y="1855"/>
                </a:cubicBezTo>
                <a:lnTo>
                  <a:pt x="2507" y="1872"/>
                </a:lnTo>
                <a:close/>
                <a:moveTo>
                  <a:pt x="2473" y="1906"/>
                </a:moveTo>
                <a:cubicBezTo>
                  <a:pt x="2490" y="1906"/>
                  <a:pt x="2490" y="1906"/>
                  <a:pt x="2490" y="1906"/>
                </a:cubicBezTo>
                <a:cubicBezTo>
                  <a:pt x="2490" y="1889"/>
                  <a:pt x="2490" y="1889"/>
                  <a:pt x="2490" y="1889"/>
                </a:cubicBezTo>
                <a:cubicBezTo>
                  <a:pt x="2473" y="1889"/>
                  <a:pt x="2473" y="1889"/>
                  <a:pt x="2473" y="1889"/>
                </a:cubicBezTo>
                <a:lnTo>
                  <a:pt x="2473" y="1906"/>
                </a:lnTo>
                <a:close/>
                <a:moveTo>
                  <a:pt x="2507" y="1906"/>
                </a:moveTo>
                <a:cubicBezTo>
                  <a:pt x="2525" y="1906"/>
                  <a:pt x="2525" y="1906"/>
                  <a:pt x="2525" y="1906"/>
                </a:cubicBezTo>
                <a:cubicBezTo>
                  <a:pt x="2525" y="1889"/>
                  <a:pt x="2525" y="1889"/>
                  <a:pt x="2525" y="1889"/>
                </a:cubicBezTo>
                <a:cubicBezTo>
                  <a:pt x="2507" y="1889"/>
                  <a:pt x="2507" y="1889"/>
                  <a:pt x="2507" y="1889"/>
                </a:cubicBezTo>
                <a:lnTo>
                  <a:pt x="2507" y="1906"/>
                </a:lnTo>
                <a:close/>
                <a:moveTo>
                  <a:pt x="2130" y="910"/>
                </a:moveTo>
                <a:cubicBezTo>
                  <a:pt x="2147" y="910"/>
                  <a:pt x="2147" y="910"/>
                  <a:pt x="2147" y="910"/>
                </a:cubicBezTo>
                <a:cubicBezTo>
                  <a:pt x="2147" y="893"/>
                  <a:pt x="2147" y="893"/>
                  <a:pt x="2147" y="893"/>
                </a:cubicBezTo>
                <a:cubicBezTo>
                  <a:pt x="2130" y="893"/>
                  <a:pt x="2130" y="893"/>
                  <a:pt x="2130" y="893"/>
                </a:cubicBezTo>
                <a:lnTo>
                  <a:pt x="2130" y="910"/>
                </a:lnTo>
                <a:close/>
                <a:moveTo>
                  <a:pt x="2130" y="945"/>
                </a:moveTo>
                <a:cubicBezTo>
                  <a:pt x="2142" y="945"/>
                  <a:pt x="2142" y="945"/>
                  <a:pt x="2142" y="945"/>
                </a:cubicBezTo>
                <a:cubicBezTo>
                  <a:pt x="2143" y="944"/>
                  <a:pt x="2144" y="944"/>
                  <a:pt x="2145" y="944"/>
                </a:cubicBezTo>
                <a:cubicBezTo>
                  <a:pt x="2145" y="943"/>
                  <a:pt x="2146" y="943"/>
                  <a:pt x="2147" y="943"/>
                </a:cubicBezTo>
                <a:cubicBezTo>
                  <a:pt x="2147" y="928"/>
                  <a:pt x="2147" y="928"/>
                  <a:pt x="2147" y="928"/>
                </a:cubicBezTo>
                <a:cubicBezTo>
                  <a:pt x="2130" y="928"/>
                  <a:pt x="2130" y="928"/>
                  <a:pt x="2130" y="928"/>
                </a:cubicBezTo>
                <a:lnTo>
                  <a:pt x="2130" y="945"/>
                </a:lnTo>
                <a:close/>
                <a:moveTo>
                  <a:pt x="2439" y="945"/>
                </a:moveTo>
                <a:cubicBezTo>
                  <a:pt x="2456" y="945"/>
                  <a:pt x="2456" y="945"/>
                  <a:pt x="2456" y="945"/>
                </a:cubicBezTo>
                <a:cubicBezTo>
                  <a:pt x="2456" y="928"/>
                  <a:pt x="2456" y="928"/>
                  <a:pt x="2456" y="928"/>
                </a:cubicBezTo>
                <a:cubicBezTo>
                  <a:pt x="2439" y="928"/>
                  <a:pt x="2439" y="928"/>
                  <a:pt x="2439" y="928"/>
                </a:cubicBezTo>
                <a:lnTo>
                  <a:pt x="2439" y="945"/>
                </a:lnTo>
                <a:close/>
                <a:moveTo>
                  <a:pt x="2198" y="962"/>
                </a:moveTo>
                <a:cubicBezTo>
                  <a:pt x="2198" y="979"/>
                  <a:pt x="2198" y="979"/>
                  <a:pt x="2198" y="979"/>
                </a:cubicBezTo>
                <a:cubicBezTo>
                  <a:pt x="2215" y="979"/>
                  <a:pt x="2215" y="979"/>
                  <a:pt x="2215" y="979"/>
                </a:cubicBezTo>
                <a:cubicBezTo>
                  <a:pt x="2215" y="962"/>
                  <a:pt x="2215" y="962"/>
                  <a:pt x="2215" y="962"/>
                </a:cubicBezTo>
                <a:cubicBezTo>
                  <a:pt x="2199" y="962"/>
                  <a:pt x="2199" y="962"/>
                  <a:pt x="2199" y="962"/>
                </a:cubicBezTo>
                <a:cubicBezTo>
                  <a:pt x="2199" y="962"/>
                  <a:pt x="2199" y="962"/>
                  <a:pt x="2198" y="962"/>
                </a:cubicBezTo>
                <a:moveTo>
                  <a:pt x="2267" y="979"/>
                </a:moveTo>
                <a:cubicBezTo>
                  <a:pt x="2284" y="979"/>
                  <a:pt x="2284" y="979"/>
                  <a:pt x="2284" y="979"/>
                </a:cubicBezTo>
                <a:cubicBezTo>
                  <a:pt x="2284" y="962"/>
                  <a:pt x="2284" y="962"/>
                  <a:pt x="2284" y="962"/>
                </a:cubicBezTo>
                <a:cubicBezTo>
                  <a:pt x="2267" y="962"/>
                  <a:pt x="2267" y="962"/>
                  <a:pt x="2267" y="962"/>
                </a:cubicBezTo>
                <a:lnTo>
                  <a:pt x="2267" y="979"/>
                </a:lnTo>
                <a:close/>
                <a:moveTo>
                  <a:pt x="2130" y="1013"/>
                </a:moveTo>
                <a:cubicBezTo>
                  <a:pt x="2147" y="1013"/>
                  <a:pt x="2147" y="1013"/>
                  <a:pt x="2147" y="1013"/>
                </a:cubicBezTo>
                <a:cubicBezTo>
                  <a:pt x="2147" y="996"/>
                  <a:pt x="2147" y="996"/>
                  <a:pt x="2147" y="996"/>
                </a:cubicBezTo>
                <a:cubicBezTo>
                  <a:pt x="2130" y="996"/>
                  <a:pt x="2130" y="996"/>
                  <a:pt x="2130" y="996"/>
                </a:cubicBezTo>
                <a:lnTo>
                  <a:pt x="2130" y="1013"/>
                </a:lnTo>
                <a:close/>
                <a:moveTo>
                  <a:pt x="2164" y="1013"/>
                </a:moveTo>
                <a:cubicBezTo>
                  <a:pt x="2181" y="1013"/>
                  <a:pt x="2181" y="1013"/>
                  <a:pt x="2181" y="1013"/>
                </a:cubicBezTo>
                <a:cubicBezTo>
                  <a:pt x="2181" y="996"/>
                  <a:pt x="2181" y="996"/>
                  <a:pt x="2181" y="996"/>
                </a:cubicBezTo>
                <a:cubicBezTo>
                  <a:pt x="2164" y="996"/>
                  <a:pt x="2164" y="996"/>
                  <a:pt x="2164" y="996"/>
                </a:cubicBezTo>
                <a:lnTo>
                  <a:pt x="2164" y="1013"/>
                </a:lnTo>
                <a:close/>
                <a:moveTo>
                  <a:pt x="2198" y="1013"/>
                </a:moveTo>
                <a:cubicBezTo>
                  <a:pt x="2215" y="1013"/>
                  <a:pt x="2215" y="1013"/>
                  <a:pt x="2215" y="1013"/>
                </a:cubicBezTo>
                <a:cubicBezTo>
                  <a:pt x="2215" y="996"/>
                  <a:pt x="2215" y="996"/>
                  <a:pt x="2215" y="996"/>
                </a:cubicBezTo>
                <a:cubicBezTo>
                  <a:pt x="2198" y="996"/>
                  <a:pt x="2198" y="996"/>
                  <a:pt x="2198" y="996"/>
                </a:cubicBezTo>
                <a:lnTo>
                  <a:pt x="2198" y="1013"/>
                </a:lnTo>
                <a:close/>
                <a:moveTo>
                  <a:pt x="2233" y="1013"/>
                </a:moveTo>
                <a:cubicBezTo>
                  <a:pt x="2250" y="1013"/>
                  <a:pt x="2250" y="1013"/>
                  <a:pt x="2250" y="1013"/>
                </a:cubicBezTo>
                <a:cubicBezTo>
                  <a:pt x="2250" y="996"/>
                  <a:pt x="2250" y="996"/>
                  <a:pt x="2250" y="996"/>
                </a:cubicBezTo>
                <a:cubicBezTo>
                  <a:pt x="2233" y="996"/>
                  <a:pt x="2233" y="996"/>
                  <a:pt x="2233" y="996"/>
                </a:cubicBezTo>
                <a:lnTo>
                  <a:pt x="2233" y="1013"/>
                </a:lnTo>
                <a:close/>
                <a:moveTo>
                  <a:pt x="2267" y="1013"/>
                </a:moveTo>
                <a:cubicBezTo>
                  <a:pt x="2284" y="1013"/>
                  <a:pt x="2284" y="1013"/>
                  <a:pt x="2284" y="1013"/>
                </a:cubicBezTo>
                <a:cubicBezTo>
                  <a:pt x="2284" y="996"/>
                  <a:pt x="2284" y="996"/>
                  <a:pt x="2284" y="996"/>
                </a:cubicBezTo>
                <a:cubicBezTo>
                  <a:pt x="2267" y="996"/>
                  <a:pt x="2267" y="996"/>
                  <a:pt x="2267" y="996"/>
                </a:cubicBezTo>
                <a:lnTo>
                  <a:pt x="2267" y="1013"/>
                </a:lnTo>
                <a:close/>
                <a:moveTo>
                  <a:pt x="2130" y="1048"/>
                </a:moveTo>
                <a:cubicBezTo>
                  <a:pt x="2147" y="1048"/>
                  <a:pt x="2147" y="1048"/>
                  <a:pt x="2147" y="1048"/>
                </a:cubicBezTo>
                <a:cubicBezTo>
                  <a:pt x="2147" y="1031"/>
                  <a:pt x="2147" y="1031"/>
                  <a:pt x="2147" y="1031"/>
                </a:cubicBezTo>
                <a:cubicBezTo>
                  <a:pt x="2130" y="1031"/>
                  <a:pt x="2130" y="1031"/>
                  <a:pt x="2130" y="1031"/>
                </a:cubicBezTo>
                <a:lnTo>
                  <a:pt x="2130" y="1048"/>
                </a:lnTo>
                <a:close/>
                <a:moveTo>
                  <a:pt x="2164" y="1048"/>
                </a:moveTo>
                <a:cubicBezTo>
                  <a:pt x="2181" y="1048"/>
                  <a:pt x="2181" y="1048"/>
                  <a:pt x="2181" y="1048"/>
                </a:cubicBezTo>
                <a:cubicBezTo>
                  <a:pt x="2181" y="1031"/>
                  <a:pt x="2181" y="1031"/>
                  <a:pt x="2181" y="1031"/>
                </a:cubicBezTo>
                <a:cubicBezTo>
                  <a:pt x="2164" y="1031"/>
                  <a:pt x="2164" y="1031"/>
                  <a:pt x="2164" y="1031"/>
                </a:cubicBezTo>
                <a:lnTo>
                  <a:pt x="2164" y="1048"/>
                </a:lnTo>
                <a:close/>
                <a:moveTo>
                  <a:pt x="2198" y="1048"/>
                </a:moveTo>
                <a:cubicBezTo>
                  <a:pt x="2215" y="1048"/>
                  <a:pt x="2215" y="1048"/>
                  <a:pt x="2215" y="1048"/>
                </a:cubicBezTo>
                <a:cubicBezTo>
                  <a:pt x="2215" y="1031"/>
                  <a:pt x="2215" y="1031"/>
                  <a:pt x="2215" y="1031"/>
                </a:cubicBezTo>
                <a:cubicBezTo>
                  <a:pt x="2198" y="1031"/>
                  <a:pt x="2198" y="1031"/>
                  <a:pt x="2198" y="1031"/>
                </a:cubicBezTo>
                <a:lnTo>
                  <a:pt x="2198" y="1048"/>
                </a:lnTo>
                <a:close/>
                <a:moveTo>
                  <a:pt x="2233" y="1048"/>
                </a:moveTo>
                <a:cubicBezTo>
                  <a:pt x="2250" y="1048"/>
                  <a:pt x="2250" y="1048"/>
                  <a:pt x="2250" y="1048"/>
                </a:cubicBezTo>
                <a:cubicBezTo>
                  <a:pt x="2250" y="1031"/>
                  <a:pt x="2250" y="1031"/>
                  <a:pt x="2250" y="1031"/>
                </a:cubicBezTo>
                <a:cubicBezTo>
                  <a:pt x="2233" y="1031"/>
                  <a:pt x="2233" y="1031"/>
                  <a:pt x="2233" y="1031"/>
                </a:cubicBezTo>
                <a:lnTo>
                  <a:pt x="2233" y="1048"/>
                </a:lnTo>
                <a:close/>
                <a:moveTo>
                  <a:pt x="2267" y="1048"/>
                </a:moveTo>
                <a:cubicBezTo>
                  <a:pt x="2284" y="1048"/>
                  <a:pt x="2284" y="1048"/>
                  <a:pt x="2284" y="1048"/>
                </a:cubicBezTo>
                <a:cubicBezTo>
                  <a:pt x="2284" y="1031"/>
                  <a:pt x="2284" y="1031"/>
                  <a:pt x="2284" y="1031"/>
                </a:cubicBezTo>
                <a:cubicBezTo>
                  <a:pt x="2267" y="1031"/>
                  <a:pt x="2267" y="1031"/>
                  <a:pt x="2267" y="1031"/>
                </a:cubicBezTo>
                <a:lnTo>
                  <a:pt x="2267" y="1048"/>
                </a:lnTo>
                <a:close/>
                <a:moveTo>
                  <a:pt x="2318" y="1031"/>
                </a:moveTo>
                <a:cubicBezTo>
                  <a:pt x="2301" y="1031"/>
                  <a:pt x="2301" y="1031"/>
                  <a:pt x="2301" y="1031"/>
                </a:cubicBezTo>
                <a:cubicBezTo>
                  <a:pt x="2301" y="1048"/>
                  <a:pt x="2301" y="1048"/>
                  <a:pt x="2301" y="1048"/>
                </a:cubicBezTo>
                <a:cubicBezTo>
                  <a:pt x="2318" y="1048"/>
                  <a:pt x="2318" y="1048"/>
                  <a:pt x="2318" y="1048"/>
                </a:cubicBezTo>
                <a:lnTo>
                  <a:pt x="2318" y="1031"/>
                </a:lnTo>
                <a:close/>
                <a:moveTo>
                  <a:pt x="2439" y="1048"/>
                </a:moveTo>
                <a:cubicBezTo>
                  <a:pt x="2456" y="1048"/>
                  <a:pt x="2456" y="1048"/>
                  <a:pt x="2456" y="1048"/>
                </a:cubicBezTo>
                <a:cubicBezTo>
                  <a:pt x="2456" y="1031"/>
                  <a:pt x="2456" y="1031"/>
                  <a:pt x="2456" y="1031"/>
                </a:cubicBezTo>
                <a:cubicBezTo>
                  <a:pt x="2439" y="1031"/>
                  <a:pt x="2439" y="1031"/>
                  <a:pt x="2439" y="1031"/>
                </a:cubicBezTo>
                <a:lnTo>
                  <a:pt x="2439" y="1048"/>
                </a:lnTo>
                <a:close/>
                <a:moveTo>
                  <a:pt x="2130" y="1082"/>
                </a:moveTo>
                <a:cubicBezTo>
                  <a:pt x="2147" y="1082"/>
                  <a:pt x="2147" y="1082"/>
                  <a:pt x="2147" y="1082"/>
                </a:cubicBezTo>
                <a:cubicBezTo>
                  <a:pt x="2147" y="1065"/>
                  <a:pt x="2147" y="1065"/>
                  <a:pt x="2147" y="1065"/>
                </a:cubicBezTo>
                <a:cubicBezTo>
                  <a:pt x="2130" y="1065"/>
                  <a:pt x="2130" y="1065"/>
                  <a:pt x="2130" y="1065"/>
                </a:cubicBezTo>
                <a:lnTo>
                  <a:pt x="2130" y="1082"/>
                </a:lnTo>
                <a:close/>
                <a:moveTo>
                  <a:pt x="2164" y="1082"/>
                </a:moveTo>
                <a:cubicBezTo>
                  <a:pt x="2181" y="1082"/>
                  <a:pt x="2181" y="1082"/>
                  <a:pt x="2181" y="1082"/>
                </a:cubicBezTo>
                <a:cubicBezTo>
                  <a:pt x="2181" y="1065"/>
                  <a:pt x="2181" y="1065"/>
                  <a:pt x="2181" y="1065"/>
                </a:cubicBezTo>
                <a:cubicBezTo>
                  <a:pt x="2164" y="1065"/>
                  <a:pt x="2164" y="1065"/>
                  <a:pt x="2164" y="1065"/>
                </a:cubicBezTo>
                <a:lnTo>
                  <a:pt x="2164" y="1082"/>
                </a:lnTo>
                <a:close/>
                <a:moveTo>
                  <a:pt x="2198" y="1082"/>
                </a:moveTo>
                <a:cubicBezTo>
                  <a:pt x="2215" y="1082"/>
                  <a:pt x="2215" y="1082"/>
                  <a:pt x="2215" y="1082"/>
                </a:cubicBezTo>
                <a:cubicBezTo>
                  <a:pt x="2215" y="1065"/>
                  <a:pt x="2215" y="1065"/>
                  <a:pt x="2215" y="1065"/>
                </a:cubicBezTo>
                <a:cubicBezTo>
                  <a:pt x="2198" y="1065"/>
                  <a:pt x="2198" y="1065"/>
                  <a:pt x="2198" y="1065"/>
                </a:cubicBezTo>
                <a:lnTo>
                  <a:pt x="2198" y="1082"/>
                </a:lnTo>
                <a:close/>
                <a:moveTo>
                  <a:pt x="2233" y="1082"/>
                </a:moveTo>
                <a:cubicBezTo>
                  <a:pt x="2250" y="1082"/>
                  <a:pt x="2250" y="1082"/>
                  <a:pt x="2250" y="1082"/>
                </a:cubicBezTo>
                <a:cubicBezTo>
                  <a:pt x="2250" y="1065"/>
                  <a:pt x="2250" y="1065"/>
                  <a:pt x="2250" y="1065"/>
                </a:cubicBezTo>
                <a:cubicBezTo>
                  <a:pt x="2233" y="1065"/>
                  <a:pt x="2233" y="1065"/>
                  <a:pt x="2233" y="1065"/>
                </a:cubicBezTo>
                <a:lnTo>
                  <a:pt x="2233" y="1082"/>
                </a:lnTo>
                <a:close/>
                <a:moveTo>
                  <a:pt x="2267" y="1082"/>
                </a:moveTo>
                <a:cubicBezTo>
                  <a:pt x="2284" y="1082"/>
                  <a:pt x="2284" y="1082"/>
                  <a:pt x="2284" y="1082"/>
                </a:cubicBezTo>
                <a:cubicBezTo>
                  <a:pt x="2284" y="1065"/>
                  <a:pt x="2284" y="1065"/>
                  <a:pt x="2284" y="1065"/>
                </a:cubicBezTo>
                <a:cubicBezTo>
                  <a:pt x="2267" y="1065"/>
                  <a:pt x="2267" y="1065"/>
                  <a:pt x="2267" y="1065"/>
                </a:cubicBezTo>
                <a:lnTo>
                  <a:pt x="2267" y="1082"/>
                </a:lnTo>
                <a:close/>
                <a:moveTo>
                  <a:pt x="2318" y="1065"/>
                </a:moveTo>
                <a:cubicBezTo>
                  <a:pt x="2301" y="1065"/>
                  <a:pt x="2301" y="1065"/>
                  <a:pt x="2301" y="1065"/>
                </a:cubicBezTo>
                <a:cubicBezTo>
                  <a:pt x="2301" y="1082"/>
                  <a:pt x="2301" y="1082"/>
                  <a:pt x="2301" y="1082"/>
                </a:cubicBezTo>
                <a:cubicBezTo>
                  <a:pt x="2318" y="1082"/>
                  <a:pt x="2318" y="1082"/>
                  <a:pt x="2318" y="1082"/>
                </a:cubicBezTo>
                <a:lnTo>
                  <a:pt x="2318" y="1065"/>
                </a:lnTo>
                <a:close/>
                <a:moveTo>
                  <a:pt x="2336" y="1082"/>
                </a:moveTo>
                <a:cubicBezTo>
                  <a:pt x="2353" y="1082"/>
                  <a:pt x="2353" y="1082"/>
                  <a:pt x="2353" y="1082"/>
                </a:cubicBezTo>
                <a:cubicBezTo>
                  <a:pt x="2353" y="1065"/>
                  <a:pt x="2353" y="1065"/>
                  <a:pt x="2353" y="1065"/>
                </a:cubicBezTo>
                <a:cubicBezTo>
                  <a:pt x="2336" y="1065"/>
                  <a:pt x="2336" y="1065"/>
                  <a:pt x="2336" y="1065"/>
                </a:cubicBezTo>
                <a:lnTo>
                  <a:pt x="2336" y="1082"/>
                </a:lnTo>
                <a:close/>
                <a:moveTo>
                  <a:pt x="2370" y="1082"/>
                </a:moveTo>
                <a:cubicBezTo>
                  <a:pt x="2387" y="1082"/>
                  <a:pt x="2387" y="1082"/>
                  <a:pt x="2387" y="1082"/>
                </a:cubicBezTo>
                <a:cubicBezTo>
                  <a:pt x="2387" y="1065"/>
                  <a:pt x="2387" y="1065"/>
                  <a:pt x="2387" y="1065"/>
                </a:cubicBezTo>
                <a:cubicBezTo>
                  <a:pt x="2370" y="1065"/>
                  <a:pt x="2370" y="1065"/>
                  <a:pt x="2370" y="1065"/>
                </a:cubicBezTo>
                <a:lnTo>
                  <a:pt x="2370" y="1082"/>
                </a:lnTo>
                <a:close/>
                <a:moveTo>
                  <a:pt x="2404" y="1082"/>
                </a:moveTo>
                <a:cubicBezTo>
                  <a:pt x="2422" y="1082"/>
                  <a:pt x="2422" y="1082"/>
                  <a:pt x="2422" y="1082"/>
                </a:cubicBezTo>
                <a:cubicBezTo>
                  <a:pt x="2422" y="1065"/>
                  <a:pt x="2422" y="1065"/>
                  <a:pt x="2422" y="1065"/>
                </a:cubicBezTo>
                <a:cubicBezTo>
                  <a:pt x="2404" y="1065"/>
                  <a:pt x="2404" y="1065"/>
                  <a:pt x="2404" y="1065"/>
                </a:cubicBezTo>
                <a:lnTo>
                  <a:pt x="2404" y="1082"/>
                </a:lnTo>
                <a:close/>
                <a:moveTo>
                  <a:pt x="2439" y="1082"/>
                </a:moveTo>
                <a:cubicBezTo>
                  <a:pt x="2456" y="1082"/>
                  <a:pt x="2456" y="1082"/>
                  <a:pt x="2456" y="1082"/>
                </a:cubicBezTo>
                <a:cubicBezTo>
                  <a:pt x="2456" y="1065"/>
                  <a:pt x="2456" y="1065"/>
                  <a:pt x="2456" y="1065"/>
                </a:cubicBezTo>
                <a:cubicBezTo>
                  <a:pt x="2439" y="1065"/>
                  <a:pt x="2439" y="1065"/>
                  <a:pt x="2439" y="1065"/>
                </a:cubicBezTo>
                <a:lnTo>
                  <a:pt x="2439" y="1082"/>
                </a:lnTo>
                <a:close/>
                <a:moveTo>
                  <a:pt x="2130" y="1116"/>
                </a:moveTo>
                <a:cubicBezTo>
                  <a:pt x="2147" y="1116"/>
                  <a:pt x="2147" y="1116"/>
                  <a:pt x="2147" y="1116"/>
                </a:cubicBezTo>
                <a:cubicBezTo>
                  <a:pt x="2147" y="1099"/>
                  <a:pt x="2147" y="1099"/>
                  <a:pt x="2147" y="1099"/>
                </a:cubicBezTo>
                <a:cubicBezTo>
                  <a:pt x="2130" y="1099"/>
                  <a:pt x="2130" y="1099"/>
                  <a:pt x="2130" y="1099"/>
                </a:cubicBezTo>
                <a:lnTo>
                  <a:pt x="2130" y="1116"/>
                </a:lnTo>
                <a:close/>
                <a:moveTo>
                  <a:pt x="2164" y="1116"/>
                </a:moveTo>
                <a:cubicBezTo>
                  <a:pt x="2181" y="1116"/>
                  <a:pt x="2181" y="1116"/>
                  <a:pt x="2181" y="1116"/>
                </a:cubicBezTo>
                <a:cubicBezTo>
                  <a:pt x="2181" y="1099"/>
                  <a:pt x="2181" y="1099"/>
                  <a:pt x="2181" y="1099"/>
                </a:cubicBezTo>
                <a:cubicBezTo>
                  <a:pt x="2164" y="1099"/>
                  <a:pt x="2164" y="1099"/>
                  <a:pt x="2164" y="1099"/>
                </a:cubicBezTo>
                <a:lnTo>
                  <a:pt x="2164" y="1116"/>
                </a:lnTo>
                <a:close/>
                <a:moveTo>
                  <a:pt x="2198" y="1116"/>
                </a:moveTo>
                <a:cubicBezTo>
                  <a:pt x="2215" y="1116"/>
                  <a:pt x="2215" y="1116"/>
                  <a:pt x="2215" y="1116"/>
                </a:cubicBezTo>
                <a:cubicBezTo>
                  <a:pt x="2215" y="1099"/>
                  <a:pt x="2215" y="1099"/>
                  <a:pt x="2215" y="1099"/>
                </a:cubicBezTo>
                <a:cubicBezTo>
                  <a:pt x="2198" y="1099"/>
                  <a:pt x="2198" y="1099"/>
                  <a:pt x="2198" y="1099"/>
                </a:cubicBezTo>
                <a:lnTo>
                  <a:pt x="2198" y="1116"/>
                </a:lnTo>
                <a:close/>
                <a:moveTo>
                  <a:pt x="2233" y="1116"/>
                </a:moveTo>
                <a:cubicBezTo>
                  <a:pt x="2250" y="1116"/>
                  <a:pt x="2250" y="1116"/>
                  <a:pt x="2250" y="1116"/>
                </a:cubicBezTo>
                <a:cubicBezTo>
                  <a:pt x="2250" y="1099"/>
                  <a:pt x="2250" y="1099"/>
                  <a:pt x="2250" y="1099"/>
                </a:cubicBezTo>
                <a:cubicBezTo>
                  <a:pt x="2233" y="1099"/>
                  <a:pt x="2233" y="1099"/>
                  <a:pt x="2233" y="1099"/>
                </a:cubicBezTo>
                <a:lnTo>
                  <a:pt x="2233" y="1116"/>
                </a:lnTo>
                <a:close/>
                <a:moveTo>
                  <a:pt x="2267" y="1116"/>
                </a:moveTo>
                <a:cubicBezTo>
                  <a:pt x="2284" y="1116"/>
                  <a:pt x="2284" y="1116"/>
                  <a:pt x="2284" y="1116"/>
                </a:cubicBezTo>
                <a:cubicBezTo>
                  <a:pt x="2284" y="1099"/>
                  <a:pt x="2284" y="1099"/>
                  <a:pt x="2284" y="1099"/>
                </a:cubicBezTo>
                <a:cubicBezTo>
                  <a:pt x="2267" y="1099"/>
                  <a:pt x="2267" y="1099"/>
                  <a:pt x="2267" y="1099"/>
                </a:cubicBezTo>
                <a:lnTo>
                  <a:pt x="2267" y="1116"/>
                </a:lnTo>
                <a:close/>
                <a:moveTo>
                  <a:pt x="2318" y="1099"/>
                </a:moveTo>
                <a:cubicBezTo>
                  <a:pt x="2301" y="1099"/>
                  <a:pt x="2301" y="1099"/>
                  <a:pt x="2301" y="1099"/>
                </a:cubicBezTo>
                <a:cubicBezTo>
                  <a:pt x="2301" y="1116"/>
                  <a:pt x="2301" y="1116"/>
                  <a:pt x="2301" y="1116"/>
                </a:cubicBezTo>
                <a:cubicBezTo>
                  <a:pt x="2318" y="1116"/>
                  <a:pt x="2318" y="1116"/>
                  <a:pt x="2318" y="1116"/>
                </a:cubicBezTo>
                <a:lnTo>
                  <a:pt x="2318" y="1099"/>
                </a:lnTo>
                <a:close/>
                <a:moveTo>
                  <a:pt x="2336" y="1116"/>
                </a:moveTo>
                <a:cubicBezTo>
                  <a:pt x="2353" y="1116"/>
                  <a:pt x="2353" y="1116"/>
                  <a:pt x="2353" y="1116"/>
                </a:cubicBezTo>
                <a:cubicBezTo>
                  <a:pt x="2353" y="1099"/>
                  <a:pt x="2353" y="1099"/>
                  <a:pt x="2353" y="1099"/>
                </a:cubicBezTo>
                <a:cubicBezTo>
                  <a:pt x="2336" y="1099"/>
                  <a:pt x="2336" y="1099"/>
                  <a:pt x="2336" y="1099"/>
                </a:cubicBezTo>
                <a:lnTo>
                  <a:pt x="2336" y="1116"/>
                </a:lnTo>
                <a:close/>
                <a:moveTo>
                  <a:pt x="2370" y="1116"/>
                </a:moveTo>
                <a:cubicBezTo>
                  <a:pt x="2387" y="1116"/>
                  <a:pt x="2387" y="1116"/>
                  <a:pt x="2387" y="1116"/>
                </a:cubicBezTo>
                <a:cubicBezTo>
                  <a:pt x="2387" y="1099"/>
                  <a:pt x="2387" y="1099"/>
                  <a:pt x="2387" y="1099"/>
                </a:cubicBezTo>
                <a:cubicBezTo>
                  <a:pt x="2370" y="1099"/>
                  <a:pt x="2370" y="1099"/>
                  <a:pt x="2370" y="1099"/>
                </a:cubicBezTo>
                <a:lnTo>
                  <a:pt x="2370" y="1116"/>
                </a:lnTo>
                <a:close/>
                <a:moveTo>
                  <a:pt x="2404" y="1116"/>
                </a:moveTo>
                <a:cubicBezTo>
                  <a:pt x="2422" y="1116"/>
                  <a:pt x="2422" y="1116"/>
                  <a:pt x="2422" y="1116"/>
                </a:cubicBezTo>
                <a:cubicBezTo>
                  <a:pt x="2422" y="1099"/>
                  <a:pt x="2422" y="1099"/>
                  <a:pt x="2422" y="1099"/>
                </a:cubicBezTo>
                <a:cubicBezTo>
                  <a:pt x="2404" y="1099"/>
                  <a:pt x="2404" y="1099"/>
                  <a:pt x="2404" y="1099"/>
                </a:cubicBezTo>
                <a:lnTo>
                  <a:pt x="2404" y="1116"/>
                </a:lnTo>
                <a:close/>
                <a:moveTo>
                  <a:pt x="2439" y="1116"/>
                </a:moveTo>
                <a:cubicBezTo>
                  <a:pt x="2456" y="1116"/>
                  <a:pt x="2456" y="1116"/>
                  <a:pt x="2456" y="1116"/>
                </a:cubicBezTo>
                <a:cubicBezTo>
                  <a:pt x="2456" y="1099"/>
                  <a:pt x="2456" y="1099"/>
                  <a:pt x="2456" y="1099"/>
                </a:cubicBezTo>
                <a:cubicBezTo>
                  <a:pt x="2439" y="1099"/>
                  <a:pt x="2439" y="1099"/>
                  <a:pt x="2439" y="1099"/>
                </a:cubicBezTo>
                <a:lnTo>
                  <a:pt x="2439" y="1116"/>
                </a:lnTo>
                <a:close/>
                <a:moveTo>
                  <a:pt x="2130" y="1151"/>
                </a:moveTo>
                <a:cubicBezTo>
                  <a:pt x="2147" y="1151"/>
                  <a:pt x="2147" y="1151"/>
                  <a:pt x="2147" y="1151"/>
                </a:cubicBezTo>
                <a:cubicBezTo>
                  <a:pt x="2147" y="1134"/>
                  <a:pt x="2147" y="1134"/>
                  <a:pt x="2147" y="1134"/>
                </a:cubicBezTo>
                <a:cubicBezTo>
                  <a:pt x="2130" y="1134"/>
                  <a:pt x="2130" y="1134"/>
                  <a:pt x="2130" y="1134"/>
                </a:cubicBezTo>
                <a:lnTo>
                  <a:pt x="2130" y="1151"/>
                </a:lnTo>
                <a:close/>
                <a:moveTo>
                  <a:pt x="2164" y="1151"/>
                </a:moveTo>
                <a:cubicBezTo>
                  <a:pt x="2181" y="1151"/>
                  <a:pt x="2181" y="1151"/>
                  <a:pt x="2181" y="1151"/>
                </a:cubicBezTo>
                <a:cubicBezTo>
                  <a:pt x="2181" y="1134"/>
                  <a:pt x="2181" y="1134"/>
                  <a:pt x="2181" y="1134"/>
                </a:cubicBezTo>
                <a:cubicBezTo>
                  <a:pt x="2164" y="1134"/>
                  <a:pt x="2164" y="1134"/>
                  <a:pt x="2164" y="1134"/>
                </a:cubicBezTo>
                <a:lnTo>
                  <a:pt x="2164" y="1151"/>
                </a:lnTo>
                <a:close/>
                <a:moveTo>
                  <a:pt x="2198" y="1151"/>
                </a:moveTo>
                <a:cubicBezTo>
                  <a:pt x="2215" y="1151"/>
                  <a:pt x="2215" y="1151"/>
                  <a:pt x="2215" y="1151"/>
                </a:cubicBezTo>
                <a:cubicBezTo>
                  <a:pt x="2215" y="1134"/>
                  <a:pt x="2215" y="1134"/>
                  <a:pt x="2215" y="1134"/>
                </a:cubicBezTo>
                <a:cubicBezTo>
                  <a:pt x="2198" y="1134"/>
                  <a:pt x="2198" y="1134"/>
                  <a:pt x="2198" y="1134"/>
                </a:cubicBezTo>
                <a:lnTo>
                  <a:pt x="2198" y="1151"/>
                </a:lnTo>
                <a:close/>
                <a:moveTo>
                  <a:pt x="2233" y="1151"/>
                </a:moveTo>
                <a:cubicBezTo>
                  <a:pt x="2250" y="1151"/>
                  <a:pt x="2250" y="1151"/>
                  <a:pt x="2250" y="1151"/>
                </a:cubicBezTo>
                <a:cubicBezTo>
                  <a:pt x="2250" y="1134"/>
                  <a:pt x="2250" y="1134"/>
                  <a:pt x="2250" y="1134"/>
                </a:cubicBezTo>
                <a:cubicBezTo>
                  <a:pt x="2233" y="1134"/>
                  <a:pt x="2233" y="1134"/>
                  <a:pt x="2233" y="1134"/>
                </a:cubicBezTo>
                <a:lnTo>
                  <a:pt x="2233" y="1151"/>
                </a:lnTo>
                <a:close/>
                <a:moveTo>
                  <a:pt x="2267" y="1151"/>
                </a:moveTo>
                <a:cubicBezTo>
                  <a:pt x="2284" y="1151"/>
                  <a:pt x="2284" y="1151"/>
                  <a:pt x="2284" y="1151"/>
                </a:cubicBezTo>
                <a:cubicBezTo>
                  <a:pt x="2284" y="1134"/>
                  <a:pt x="2284" y="1134"/>
                  <a:pt x="2284" y="1134"/>
                </a:cubicBezTo>
                <a:cubicBezTo>
                  <a:pt x="2267" y="1134"/>
                  <a:pt x="2267" y="1134"/>
                  <a:pt x="2267" y="1134"/>
                </a:cubicBezTo>
                <a:lnTo>
                  <a:pt x="2267" y="1151"/>
                </a:lnTo>
                <a:close/>
                <a:moveTo>
                  <a:pt x="2318" y="1134"/>
                </a:moveTo>
                <a:cubicBezTo>
                  <a:pt x="2301" y="1134"/>
                  <a:pt x="2301" y="1134"/>
                  <a:pt x="2301" y="1134"/>
                </a:cubicBezTo>
                <a:cubicBezTo>
                  <a:pt x="2301" y="1151"/>
                  <a:pt x="2301" y="1151"/>
                  <a:pt x="2301" y="1151"/>
                </a:cubicBezTo>
                <a:cubicBezTo>
                  <a:pt x="2318" y="1151"/>
                  <a:pt x="2318" y="1151"/>
                  <a:pt x="2318" y="1151"/>
                </a:cubicBezTo>
                <a:lnTo>
                  <a:pt x="2318" y="1134"/>
                </a:lnTo>
                <a:close/>
                <a:moveTo>
                  <a:pt x="2336" y="1151"/>
                </a:moveTo>
                <a:cubicBezTo>
                  <a:pt x="2353" y="1151"/>
                  <a:pt x="2353" y="1151"/>
                  <a:pt x="2353" y="1151"/>
                </a:cubicBezTo>
                <a:cubicBezTo>
                  <a:pt x="2353" y="1134"/>
                  <a:pt x="2353" y="1134"/>
                  <a:pt x="2353" y="1134"/>
                </a:cubicBezTo>
                <a:cubicBezTo>
                  <a:pt x="2336" y="1134"/>
                  <a:pt x="2336" y="1134"/>
                  <a:pt x="2336" y="1134"/>
                </a:cubicBezTo>
                <a:lnTo>
                  <a:pt x="2336" y="1151"/>
                </a:lnTo>
                <a:close/>
                <a:moveTo>
                  <a:pt x="2370" y="1151"/>
                </a:moveTo>
                <a:cubicBezTo>
                  <a:pt x="2387" y="1151"/>
                  <a:pt x="2387" y="1151"/>
                  <a:pt x="2387" y="1151"/>
                </a:cubicBezTo>
                <a:cubicBezTo>
                  <a:pt x="2387" y="1134"/>
                  <a:pt x="2387" y="1134"/>
                  <a:pt x="2387" y="1134"/>
                </a:cubicBezTo>
                <a:cubicBezTo>
                  <a:pt x="2370" y="1134"/>
                  <a:pt x="2370" y="1134"/>
                  <a:pt x="2370" y="1134"/>
                </a:cubicBezTo>
                <a:lnTo>
                  <a:pt x="2370" y="1151"/>
                </a:lnTo>
                <a:close/>
                <a:moveTo>
                  <a:pt x="2404" y="1151"/>
                </a:moveTo>
                <a:cubicBezTo>
                  <a:pt x="2422" y="1151"/>
                  <a:pt x="2422" y="1151"/>
                  <a:pt x="2422" y="1151"/>
                </a:cubicBezTo>
                <a:cubicBezTo>
                  <a:pt x="2422" y="1134"/>
                  <a:pt x="2422" y="1134"/>
                  <a:pt x="2422" y="1134"/>
                </a:cubicBezTo>
                <a:cubicBezTo>
                  <a:pt x="2404" y="1134"/>
                  <a:pt x="2404" y="1134"/>
                  <a:pt x="2404" y="1134"/>
                </a:cubicBezTo>
                <a:lnTo>
                  <a:pt x="2404" y="1151"/>
                </a:lnTo>
                <a:close/>
                <a:moveTo>
                  <a:pt x="2439" y="1151"/>
                </a:moveTo>
                <a:cubicBezTo>
                  <a:pt x="2456" y="1151"/>
                  <a:pt x="2456" y="1151"/>
                  <a:pt x="2456" y="1151"/>
                </a:cubicBezTo>
                <a:cubicBezTo>
                  <a:pt x="2456" y="1134"/>
                  <a:pt x="2456" y="1134"/>
                  <a:pt x="2456" y="1134"/>
                </a:cubicBezTo>
                <a:cubicBezTo>
                  <a:pt x="2439" y="1134"/>
                  <a:pt x="2439" y="1134"/>
                  <a:pt x="2439" y="1134"/>
                </a:cubicBezTo>
                <a:lnTo>
                  <a:pt x="2439" y="1151"/>
                </a:lnTo>
                <a:close/>
                <a:moveTo>
                  <a:pt x="2130" y="1185"/>
                </a:moveTo>
                <a:cubicBezTo>
                  <a:pt x="2147" y="1185"/>
                  <a:pt x="2147" y="1185"/>
                  <a:pt x="2147" y="1185"/>
                </a:cubicBezTo>
                <a:cubicBezTo>
                  <a:pt x="2147" y="1168"/>
                  <a:pt x="2147" y="1168"/>
                  <a:pt x="2147" y="1168"/>
                </a:cubicBezTo>
                <a:cubicBezTo>
                  <a:pt x="2130" y="1168"/>
                  <a:pt x="2130" y="1168"/>
                  <a:pt x="2130" y="1168"/>
                </a:cubicBezTo>
                <a:lnTo>
                  <a:pt x="2130" y="1185"/>
                </a:lnTo>
                <a:close/>
                <a:moveTo>
                  <a:pt x="2164" y="1185"/>
                </a:moveTo>
                <a:cubicBezTo>
                  <a:pt x="2181" y="1185"/>
                  <a:pt x="2181" y="1185"/>
                  <a:pt x="2181" y="1185"/>
                </a:cubicBezTo>
                <a:cubicBezTo>
                  <a:pt x="2181" y="1168"/>
                  <a:pt x="2181" y="1168"/>
                  <a:pt x="2181" y="1168"/>
                </a:cubicBezTo>
                <a:cubicBezTo>
                  <a:pt x="2164" y="1168"/>
                  <a:pt x="2164" y="1168"/>
                  <a:pt x="2164" y="1168"/>
                </a:cubicBezTo>
                <a:lnTo>
                  <a:pt x="2164" y="1185"/>
                </a:lnTo>
                <a:close/>
                <a:moveTo>
                  <a:pt x="2198" y="1185"/>
                </a:moveTo>
                <a:cubicBezTo>
                  <a:pt x="2215" y="1185"/>
                  <a:pt x="2215" y="1185"/>
                  <a:pt x="2215" y="1185"/>
                </a:cubicBezTo>
                <a:cubicBezTo>
                  <a:pt x="2215" y="1168"/>
                  <a:pt x="2215" y="1168"/>
                  <a:pt x="2215" y="1168"/>
                </a:cubicBezTo>
                <a:cubicBezTo>
                  <a:pt x="2198" y="1168"/>
                  <a:pt x="2198" y="1168"/>
                  <a:pt x="2198" y="1168"/>
                </a:cubicBezTo>
                <a:lnTo>
                  <a:pt x="2198" y="1185"/>
                </a:lnTo>
                <a:close/>
                <a:moveTo>
                  <a:pt x="2233" y="1185"/>
                </a:moveTo>
                <a:cubicBezTo>
                  <a:pt x="2250" y="1185"/>
                  <a:pt x="2250" y="1185"/>
                  <a:pt x="2250" y="1185"/>
                </a:cubicBezTo>
                <a:cubicBezTo>
                  <a:pt x="2250" y="1168"/>
                  <a:pt x="2250" y="1168"/>
                  <a:pt x="2250" y="1168"/>
                </a:cubicBezTo>
                <a:cubicBezTo>
                  <a:pt x="2233" y="1168"/>
                  <a:pt x="2233" y="1168"/>
                  <a:pt x="2233" y="1168"/>
                </a:cubicBezTo>
                <a:lnTo>
                  <a:pt x="2233" y="1185"/>
                </a:lnTo>
                <a:close/>
                <a:moveTo>
                  <a:pt x="2267" y="1185"/>
                </a:moveTo>
                <a:cubicBezTo>
                  <a:pt x="2284" y="1185"/>
                  <a:pt x="2284" y="1185"/>
                  <a:pt x="2284" y="1185"/>
                </a:cubicBezTo>
                <a:cubicBezTo>
                  <a:pt x="2284" y="1168"/>
                  <a:pt x="2284" y="1168"/>
                  <a:pt x="2284" y="1168"/>
                </a:cubicBezTo>
                <a:cubicBezTo>
                  <a:pt x="2267" y="1168"/>
                  <a:pt x="2267" y="1168"/>
                  <a:pt x="2267" y="1168"/>
                </a:cubicBezTo>
                <a:lnTo>
                  <a:pt x="2267" y="1185"/>
                </a:lnTo>
                <a:close/>
                <a:moveTo>
                  <a:pt x="2318" y="1168"/>
                </a:moveTo>
                <a:cubicBezTo>
                  <a:pt x="2301" y="1168"/>
                  <a:pt x="2301" y="1168"/>
                  <a:pt x="2301" y="1168"/>
                </a:cubicBezTo>
                <a:cubicBezTo>
                  <a:pt x="2301" y="1185"/>
                  <a:pt x="2301" y="1185"/>
                  <a:pt x="2301" y="1185"/>
                </a:cubicBezTo>
                <a:cubicBezTo>
                  <a:pt x="2318" y="1185"/>
                  <a:pt x="2318" y="1185"/>
                  <a:pt x="2318" y="1185"/>
                </a:cubicBezTo>
                <a:lnTo>
                  <a:pt x="2318" y="1168"/>
                </a:lnTo>
                <a:close/>
                <a:moveTo>
                  <a:pt x="2336" y="1185"/>
                </a:moveTo>
                <a:cubicBezTo>
                  <a:pt x="2353" y="1185"/>
                  <a:pt x="2353" y="1185"/>
                  <a:pt x="2353" y="1185"/>
                </a:cubicBezTo>
                <a:cubicBezTo>
                  <a:pt x="2353" y="1168"/>
                  <a:pt x="2353" y="1168"/>
                  <a:pt x="2353" y="1168"/>
                </a:cubicBezTo>
                <a:cubicBezTo>
                  <a:pt x="2336" y="1168"/>
                  <a:pt x="2336" y="1168"/>
                  <a:pt x="2336" y="1168"/>
                </a:cubicBezTo>
                <a:lnTo>
                  <a:pt x="2336" y="1185"/>
                </a:lnTo>
                <a:close/>
                <a:moveTo>
                  <a:pt x="2370" y="1185"/>
                </a:moveTo>
                <a:cubicBezTo>
                  <a:pt x="2387" y="1185"/>
                  <a:pt x="2387" y="1185"/>
                  <a:pt x="2387" y="1185"/>
                </a:cubicBezTo>
                <a:cubicBezTo>
                  <a:pt x="2387" y="1168"/>
                  <a:pt x="2387" y="1168"/>
                  <a:pt x="2387" y="1168"/>
                </a:cubicBezTo>
                <a:cubicBezTo>
                  <a:pt x="2370" y="1168"/>
                  <a:pt x="2370" y="1168"/>
                  <a:pt x="2370" y="1168"/>
                </a:cubicBezTo>
                <a:lnTo>
                  <a:pt x="2370" y="1185"/>
                </a:lnTo>
                <a:close/>
                <a:moveTo>
                  <a:pt x="2404" y="1185"/>
                </a:moveTo>
                <a:cubicBezTo>
                  <a:pt x="2422" y="1185"/>
                  <a:pt x="2422" y="1185"/>
                  <a:pt x="2422" y="1185"/>
                </a:cubicBezTo>
                <a:cubicBezTo>
                  <a:pt x="2422" y="1168"/>
                  <a:pt x="2422" y="1168"/>
                  <a:pt x="2422" y="1168"/>
                </a:cubicBezTo>
                <a:cubicBezTo>
                  <a:pt x="2404" y="1168"/>
                  <a:pt x="2404" y="1168"/>
                  <a:pt x="2404" y="1168"/>
                </a:cubicBezTo>
                <a:lnTo>
                  <a:pt x="2404" y="1185"/>
                </a:lnTo>
                <a:close/>
                <a:moveTo>
                  <a:pt x="2439" y="1185"/>
                </a:moveTo>
                <a:cubicBezTo>
                  <a:pt x="2456" y="1185"/>
                  <a:pt x="2456" y="1185"/>
                  <a:pt x="2456" y="1185"/>
                </a:cubicBezTo>
                <a:cubicBezTo>
                  <a:pt x="2456" y="1168"/>
                  <a:pt x="2456" y="1168"/>
                  <a:pt x="2456" y="1168"/>
                </a:cubicBezTo>
                <a:cubicBezTo>
                  <a:pt x="2439" y="1168"/>
                  <a:pt x="2439" y="1168"/>
                  <a:pt x="2439" y="1168"/>
                </a:cubicBezTo>
                <a:lnTo>
                  <a:pt x="2439" y="1185"/>
                </a:lnTo>
                <a:close/>
                <a:moveTo>
                  <a:pt x="2130" y="1220"/>
                </a:moveTo>
                <a:cubicBezTo>
                  <a:pt x="2147" y="1220"/>
                  <a:pt x="2147" y="1220"/>
                  <a:pt x="2147" y="1220"/>
                </a:cubicBezTo>
                <a:cubicBezTo>
                  <a:pt x="2147" y="1202"/>
                  <a:pt x="2147" y="1202"/>
                  <a:pt x="2147" y="1202"/>
                </a:cubicBezTo>
                <a:cubicBezTo>
                  <a:pt x="2130" y="1202"/>
                  <a:pt x="2130" y="1202"/>
                  <a:pt x="2130" y="1202"/>
                </a:cubicBezTo>
                <a:lnTo>
                  <a:pt x="2130" y="1220"/>
                </a:lnTo>
                <a:close/>
                <a:moveTo>
                  <a:pt x="2164" y="1220"/>
                </a:moveTo>
                <a:cubicBezTo>
                  <a:pt x="2181" y="1220"/>
                  <a:pt x="2181" y="1220"/>
                  <a:pt x="2181" y="1220"/>
                </a:cubicBezTo>
                <a:cubicBezTo>
                  <a:pt x="2181" y="1202"/>
                  <a:pt x="2181" y="1202"/>
                  <a:pt x="2181" y="1202"/>
                </a:cubicBezTo>
                <a:cubicBezTo>
                  <a:pt x="2164" y="1202"/>
                  <a:pt x="2164" y="1202"/>
                  <a:pt x="2164" y="1202"/>
                </a:cubicBezTo>
                <a:lnTo>
                  <a:pt x="2164" y="1220"/>
                </a:lnTo>
                <a:close/>
                <a:moveTo>
                  <a:pt x="2198" y="1220"/>
                </a:moveTo>
                <a:cubicBezTo>
                  <a:pt x="2215" y="1220"/>
                  <a:pt x="2215" y="1220"/>
                  <a:pt x="2215" y="1220"/>
                </a:cubicBezTo>
                <a:cubicBezTo>
                  <a:pt x="2215" y="1202"/>
                  <a:pt x="2215" y="1202"/>
                  <a:pt x="2215" y="1202"/>
                </a:cubicBezTo>
                <a:cubicBezTo>
                  <a:pt x="2198" y="1202"/>
                  <a:pt x="2198" y="1202"/>
                  <a:pt x="2198" y="1202"/>
                </a:cubicBezTo>
                <a:lnTo>
                  <a:pt x="2198" y="1220"/>
                </a:lnTo>
                <a:close/>
                <a:moveTo>
                  <a:pt x="2233" y="1220"/>
                </a:moveTo>
                <a:cubicBezTo>
                  <a:pt x="2250" y="1220"/>
                  <a:pt x="2250" y="1220"/>
                  <a:pt x="2250" y="1220"/>
                </a:cubicBezTo>
                <a:cubicBezTo>
                  <a:pt x="2250" y="1202"/>
                  <a:pt x="2250" y="1202"/>
                  <a:pt x="2250" y="1202"/>
                </a:cubicBezTo>
                <a:cubicBezTo>
                  <a:pt x="2233" y="1202"/>
                  <a:pt x="2233" y="1202"/>
                  <a:pt x="2233" y="1202"/>
                </a:cubicBezTo>
                <a:lnTo>
                  <a:pt x="2233" y="1220"/>
                </a:lnTo>
                <a:close/>
                <a:moveTo>
                  <a:pt x="2267" y="1220"/>
                </a:moveTo>
                <a:cubicBezTo>
                  <a:pt x="2284" y="1220"/>
                  <a:pt x="2284" y="1220"/>
                  <a:pt x="2284" y="1220"/>
                </a:cubicBezTo>
                <a:cubicBezTo>
                  <a:pt x="2284" y="1202"/>
                  <a:pt x="2284" y="1202"/>
                  <a:pt x="2284" y="1202"/>
                </a:cubicBezTo>
                <a:cubicBezTo>
                  <a:pt x="2267" y="1202"/>
                  <a:pt x="2267" y="1202"/>
                  <a:pt x="2267" y="1202"/>
                </a:cubicBezTo>
                <a:lnTo>
                  <a:pt x="2267" y="1220"/>
                </a:lnTo>
                <a:close/>
                <a:moveTo>
                  <a:pt x="2318" y="1202"/>
                </a:moveTo>
                <a:cubicBezTo>
                  <a:pt x="2301" y="1202"/>
                  <a:pt x="2301" y="1202"/>
                  <a:pt x="2301" y="1202"/>
                </a:cubicBezTo>
                <a:cubicBezTo>
                  <a:pt x="2301" y="1220"/>
                  <a:pt x="2301" y="1220"/>
                  <a:pt x="2301" y="1220"/>
                </a:cubicBezTo>
                <a:cubicBezTo>
                  <a:pt x="2318" y="1220"/>
                  <a:pt x="2318" y="1220"/>
                  <a:pt x="2318" y="1220"/>
                </a:cubicBezTo>
                <a:lnTo>
                  <a:pt x="2318" y="1202"/>
                </a:lnTo>
                <a:close/>
                <a:moveTo>
                  <a:pt x="2336" y="1220"/>
                </a:moveTo>
                <a:cubicBezTo>
                  <a:pt x="2353" y="1220"/>
                  <a:pt x="2353" y="1220"/>
                  <a:pt x="2353" y="1220"/>
                </a:cubicBezTo>
                <a:cubicBezTo>
                  <a:pt x="2353" y="1202"/>
                  <a:pt x="2353" y="1202"/>
                  <a:pt x="2353" y="1202"/>
                </a:cubicBezTo>
                <a:cubicBezTo>
                  <a:pt x="2336" y="1202"/>
                  <a:pt x="2336" y="1202"/>
                  <a:pt x="2336" y="1202"/>
                </a:cubicBezTo>
                <a:lnTo>
                  <a:pt x="2336" y="1220"/>
                </a:lnTo>
                <a:close/>
                <a:moveTo>
                  <a:pt x="2370" y="1220"/>
                </a:moveTo>
                <a:cubicBezTo>
                  <a:pt x="2387" y="1220"/>
                  <a:pt x="2387" y="1220"/>
                  <a:pt x="2387" y="1220"/>
                </a:cubicBezTo>
                <a:cubicBezTo>
                  <a:pt x="2387" y="1202"/>
                  <a:pt x="2387" y="1202"/>
                  <a:pt x="2387" y="1202"/>
                </a:cubicBezTo>
                <a:cubicBezTo>
                  <a:pt x="2370" y="1202"/>
                  <a:pt x="2370" y="1202"/>
                  <a:pt x="2370" y="1202"/>
                </a:cubicBezTo>
                <a:lnTo>
                  <a:pt x="2370" y="1220"/>
                </a:lnTo>
                <a:close/>
                <a:moveTo>
                  <a:pt x="2404" y="1220"/>
                </a:moveTo>
                <a:cubicBezTo>
                  <a:pt x="2422" y="1220"/>
                  <a:pt x="2422" y="1220"/>
                  <a:pt x="2422" y="1220"/>
                </a:cubicBezTo>
                <a:cubicBezTo>
                  <a:pt x="2422" y="1202"/>
                  <a:pt x="2422" y="1202"/>
                  <a:pt x="2422" y="1202"/>
                </a:cubicBezTo>
                <a:cubicBezTo>
                  <a:pt x="2404" y="1202"/>
                  <a:pt x="2404" y="1202"/>
                  <a:pt x="2404" y="1202"/>
                </a:cubicBezTo>
                <a:lnTo>
                  <a:pt x="2404" y="1220"/>
                </a:lnTo>
                <a:close/>
                <a:moveTo>
                  <a:pt x="2439" y="1220"/>
                </a:moveTo>
                <a:cubicBezTo>
                  <a:pt x="2456" y="1220"/>
                  <a:pt x="2456" y="1220"/>
                  <a:pt x="2456" y="1220"/>
                </a:cubicBezTo>
                <a:cubicBezTo>
                  <a:pt x="2456" y="1202"/>
                  <a:pt x="2456" y="1202"/>
                  <a:pt x="2456" y="1202"/>
                </a:cubicBezTo>
                <a:cubicBezTo>
                  <a:pt x="2439" y="1202"/>
                  <a:pt x="2439" y="1202"/>
                  <a:pt x="2439" y="1202"/>
                </a:cubicBezTo>
                <a:lnTo>
                  <a:pt x="2439" y="1220"/>
                </a:lnTo>
                <a:close/>
                <a:moveTo>
                  <a:pt x="2130" y="1254"/>
                </a:moveTo>
                <a:cubicBezTo>
                  <a:pt x="2147" y="1254"/>
                  <a:pt x="2147" y="1254"/>
                  <a:pt x="2147" y="1254"/>
                </a:cubicBezTo>
                <a:cubicBezTo>
                  <a:pt x="2147" y="1237"/>
                  <a:pt x="2147" y="1237"/>
                  <a:pt x="2147" y="1237"/>
                </a:cubicBezTo>
                <a:cubicBezTo>
                  <a:pt x="2130" y="1237"/>
                  <a:pt x="2130" y="1237"/>
                  <a:pt x="2130" y="1237"/>
                </a:cubicBezTo>
                <a:lnTo>
                  <a:pt x="2130" y="1254"/>
                </a:lnTo>
                <a:close/>
                <a:moveTo>
                  <a:pt x="2164" y="1254"/>
                </a:moveTo>
                <a:cubicBezTo>
                  <a:pt x="2181" y="1254"/>
                  <a:pt x="2181" y="1254"/>
                  <a:pt x="2181" y="1254"/>
                </a:cubicBezTo>
                <a:cubicBezTo>
                  <a:pt x="2181" y="1237"/>
                  <a:pt x="2181" y="1237"/>
                  <a:pt x="2181" y="1237"/>
                </a:cubicBezTo>
                <a:cubicBezTo>
                  <a:pt x="2164" y="1237"/>
                  <a:pt x="2164" y="1237"/>
                  <a:pt x="2164" y="1237"/>
                </a:cubicBezTo>
                <a:lnTo>
                  <a:pt x="2164" y="1254"/>
                </a:lnTo>
                <a:close/>
                <a:moveTo>
                  <a:pt x="2198" y="1254"/>
                </a:moveTo>
                <a:cubicBezTo>
                  <a:pt x="2215" y="1254"/>
                  <a:pt x="2215" y="1254"/>
                  <a:pt x="2215" y="1254"/>
                </a:cubicBezTo>
                <a:cubicBezTo>
                  <a:pt x="2215" y="1237"/>
                  <a:pt x="2215" y="1237"/>
                  <a:pt x="2215" y="1237"/>
                </a:cubicBezTo>
                <a:cubicBezTo>
                  <a:pt x="2198" y="1237"/>
                  <a:pt x="2198" y="1237"/>
                  <a:pt x="2198" y="1237"/>
                </a:cubicBezTo>
                <a:lnTo>
                  <a:pt x="2198" y="1254"/>
                </a:lnTo>
                <a:close/>
                <a:moveTo>
                  <a:pt x="2233" y="1254"/>
                </a:moveTo>
                <a:cubicBezTo>
                  <a:pt x="2250" y="1254"/>
                  <a:pt x="2250" y="1254"/>
                  <a:pt x="2250" y="1254"/>
                </a:cubicBezTo>
                <a:cubicBezTo>
                  <a:pt x="2250" y="1237"/>
                  <a:pt x="2250" y="1237"/>
                  <a:pt x="2250" y="1237"/>
                </a:cubicBezTo>
                <a:cubicBezTo>
                  <a:pt x="2233" y="1237"/>
                  <a:pt x="2233" y="1237"/>
                  <a:pt x="2233" y="1237"/>
                </a:cubicBezTo>
                <a:lnTo>
                  <a:pt x="2233" y="1254"/>
                </a:lnTo>
                <a:close/>
                <a:moveTo>
                  <a:pt x="2267" y="1254"/>
                </a:moveTo>
                <a:cubicBezTo>
                  <a:pt x="2284" y="1254"/>
                  <a:pt x="2284" y="1254"/>
                  <a:pt x="2284" y="1254"/>
                </a:cubicBezTo>
                <a:cubicBezTo>
                  <a:pt x="2284" y="1237"/>
                  <a:pt x="2284" y="1237"/>
                  <a:pt x="2284" y="1237"/>
                </a:cubicBezTo>
                <a:cubicBezTo>
                  <a:pt x="2267" y="1237"/>
                  <a:pt x="2267" y="1237"/>
                  <a:pt x="2267" y="1237"/>
                </a:cubicBezTo>
                <a:lnTo>
                  <a:pt x="2267" y="1254"/>
                </a:lnTo>
                <a:close/>
                <a:moveTo>
                  <a:pt x="2318" y="1237"/>
                </a:moveTo>
                <a:cubicBezTo>
                  <a:pt x="2301" y="1237"/>
                  <a:pt x="2301" y="1237"/>
                  <a:pt x="2301" y="1237"/>
                </a:cubicBezTo>
                <a:cubicBezTo>
                  <a:pt x="2301" y="1254"/>
                  <a:pt x="2301" y="1254"/>
                  <a:pt x="2301" y="1254"/>
                </a:cubicBezTo>
                <a:cubicBezTo>
                  <a:pt x="2318" y="1254"/>
                  <a:pt x="2318" y="1254"/>
                  <a:pt x="2318" y="1254"/>
                </a:cubicBezTo>
                <a:lnTo>
                  <a:pt x="2318" y="1237"/>
                </a:lnTo>
                <a:close/>
                <a:moveTo>
                  <a:pt x="2336" y="1254"/>
                </a:moveTo>
                <a:cubicBezTo>
                  <a:pt x="2353" y="1254"/>
                  <a:pt x="2353" y="1254"/>
                  <a:pt x="2353" y="1254"/>
                </a:cubicBezTo>
                <a:cubicBezTo>
                  <a:pt x="2353" y="1237"/>
                  <a:pt x="2353" y="1237"/>
                  <a:pt x="2353" y="1237"/>
                </a:cubicBezTo>
                <a:cubicBezTo>
                  <a:pt x="2336" y="1237"/>
                  <a:pt x="2336" y="1237"/>
                  <a:pt x="2336" y="1237"/>
                </a:cubicBezTo>
                <a:lnTo>
                  <a:pt x="2336" y="1254"/>
                </a:lnTo>
                <a:close/>
                <a:moveTo>
                  <a:pt x="2370" y="1254"/>
                </a:moveTo>
                <a:cubicBezTo>
                  <a:pt x="2387" y="1254"/>
                  <a:pt x="2387" y="1254"/>
                  <a:pt x="2387" y="1254"/>
                </a:cubicBezTo>
                <a:cubicBezTo>
                  <a:pt x="2387" y="1237"/>
                  <a:pt x="2387" y="1237"/>
                  <a:pt x="2387" y="1237"/>
                </a:cubicBezTo>
                <a:cubicBezTo>
                  <a:pt x="2370" y="1237"/>
                  <a:pt x="2370" y="1237"/>
                  <a:pt x="2370" y="1237"/>
                </a:cubicBezTo>
                <a:lnTo>
                  <a:pt x="2370" y="1254"/>
                </a:lnTo>
                <a:close/>
                <a:moveTo>
                  <a:pt x="2404" y="1254"/>
                </a:moveTo>
                <a:cubicBezTo>
                  <a:pt x="2422" y="1254"/>
                  <a:pt x="2422" y="1254"/>
                  <a:pt x="2422" y="1254"/>
                </a:cubicBezTo>
                <a:cubicBezTo>
                  <a:pt x="2422" y="1237"/>
                  <a:pt x="2422" y="1237"/>
                  <a:pt x="2422" y="1237"/>
                </a:cubicBezTo>
                <a:cubicBezTo>
                  <a:pt x="2404" y="1237"/>
                  <a:pt x="2404" y="1237"/>
                  <a:pt x="2404" y="1237"/>
                </a:cubicBezTo>
                <a:lnTo>
                  <a:pt x="2404" y="1254"/>
                </a:lnTo>
                <a:close/>
                <a:moveTo>
                  <a:pt x="2439" y="1254"/>
                </a:moveTo>
                <a:cubicBezTo>
                  <a:pt x="2456" y="1254"/>
                  <a:pt x="2456" y="1254"/>
                  <a:pt x="2456" y="1254"/>
                </a:cubicBezTo>
                <a:cubicBezTo>
                  <a:pt x="2456" y="1237"/>
                  <a:pt x="2456" y="1237"/>
                  <a:pt x="2456" y="1237"/>
                </a:cubicBezTo>
                <a:cubicBezTo>
                  <a:pt x="2439" y="1237"/>
                  <a:pt x="2439" y="1237"/>
                  <a:pt x="2439" y="1237"/>
                </a:cubicBezTo>
                <a:lnTo>
                  <a:pt x="2439" y="1254"/>
                </a:lnTo>
                <a:close/>
                <a:moveTo>
                  <a:pt x="2130" y="1288"/>
                </a:moveTo>
                <a:cubicBezTo>
                  <a:pt x="2147" y="1288"/>
                  <a:pt x="2147" y="1288"/>
                  <a:pt x="2147" y="1288"/>
                </a:cubicBezTo>
                <a:cubicBezTo>
                  <a:pt x="2147" y="1271"/>
                  <a:pt x="2147" y="1271"/>
                  <a:pt x="2147" y="1271"/>
                </a:cubicBezTo>
                <a:cubicBezTo>
                  <a:pt x="2130" y="1271"/>
                  <a:pt x="2130" y="1271"/>
                  <a:pt x="2130" y="1271"/>
                </a:cubicBezTo>
                <a:lnTo>
                  <a:pt x="2130" y="1288"/>
                </a:lnTo>
                <a:close/>
                <a:moveTo>
                  <a:pt x="2164" y="1288"/>
                </a:moveTo>
                <a:cubicBezTo>
                  <a:pt x="2181" y="1288"/>
                  <a:pt x="2181" y="1288"/>
                  <a:pt x="2181" y="1288"/>
                </a:cubicBezTo>
                <a:cubicBezTo>
                  <a:pt x="2181" y="1271"/>
                  <a:pt x="2181" y="1271"/>
                  <a:pt x="2181" y="1271"/>
                </a:cubicBezTo>
                <a:cubicBezTo>
                  <a:pt x="2164" y="1271"/>
                  <a:pt x="2164" y="1271"/>
                  <a:pt x="2164" y="1271"/>
                </a:cubicBezTo>
                <a:lnTo>
                  <a:pt x="2164" y="1288"/>
                </a:lnTo>
                <a:close/>
                <a:moveTo>
                  <a:pt x="2198" y="1288"/>
                </a:moveTo>
                <a:cubicBezTo>
                  <a:pt x="2215" y="1288"/>
                  <a:pt x="2215" y="1288"/>
                  <a:pt x="2215" y="1288"/>
                </a:cubicBezTo>
                <a:cubicBezTo>
                  <a:pt x="2215" y="1271"/>
                  <a:pt x="2215" y="1271"/>
                  <a:pt x="2215" y="1271"/>
                </a:cubicBezTo>
                <a:cubicBezTo>
                  <a:pt x="2198" y="1271"/>
                  <a:pt x="2198" y="1271"/>
                  <a:pt x="2198" y="1271"/>
                </a:cubicBezTo>
                <a:lnTo>
                  <a:pt x="2198" y="1288"/>
                </a:lnTo>
                <a:close/>
                <a:moveTo>
                  <a:pt x="2233" y="1288"/>
                </a:moveTo>
                <a:cubicBezTo>
                  <a:pt x="2250" y="1288"/>
                  <a:pt x="2250" y="1288"/>
                  <a:pt x="2250" y="1288"/>
                </a:cubicBezTo>
                <a:cubicBezTo>
                  <a:pt x="2250" y="1271"/>
                  <a:pt x="2250" y="1271"/>
                  <a:pt x="2250" y="1271"/>
                </a:cubicBezTo>
                <a:cubicBezTo>
                  <a:pt x="2233" y="1271"/>
                  <a:pt x="2233" y="1271"/>
                  <a:pt x="2233" y="1271"/>
                </a:cubicBezTo>
                <a:lnTo>
                  <a:pt x="2233" y="1288"/>
                </a:lnTo>
                <a:close/>
                <a:moveTo>
                  <a:pt x="2267" y="1288"/>
                </a:moveTo>
                <a:cubicBezTo>
                  <a:pt x="2284" y="1288"/>
                  <a:pt x="2284" y="1288"/>
                  <a:pt x="2284" y="1288"/>
                </a:cubicBezTo>
                <a:cubicBezTo>
                  <a:pt x="2284" y="1271"/>
                  <a:pt x="2284" y="1271"/>
                  <a:pt x="2284" y="1271"/>
                </a:cubicBezTo>
                <a:cubicBezTo>
                  <a:pt x="2267" y="1271"/>
                  <a:pt x="2267" y="1271"/>
                  <a:pt x="2267" y="1271"/>
                </a:cubicBezTo>
                <a:lnTo>
                  <a:pt x="2267" y="1288"/>
                </a:lnTo>
                <a:close/>
                <a:moveTo>
                  <a:pt x="2318" y="1271"/>
                </a:moveTo>
                <a:cubicBezTo>
                  <a:pt x="2301" y="1271"/>
                  <a:pt x="2301" y="1271"/>
                  <a:pt x="2301" y="1271"/>
                </a:cubicBezTo>
                <a:cubicBezTo>
                  <a:pt x="2301" y="1288"/>
                  <a:pt x="2301" y="1288"/>
                  <a:pt x="2301" y="1288"/>
                </a:cubicBezTo>
                <a:cubicBezTo>
                  <a:pt x="2318" y="1288"/>
                  <a:pt x="2318" y="1288"/>
                  <a:pt x="2318" y="1288"/>
                </a:cubicBezTo>
                <a:lnTo>
                  <a:pt x="2318" y="1271"/>
                </a:lnTo>
                <a:close/>
                <a:moveTo>
                  <a:pt x="2336" y="1288"/>
                </a:moveTo>
                <a:cubicBezTo>
                  <a:pt x="2353" y="1288"/>
                  <a:pt x="2353" y="1288"/>
                  <a:pt x="2353" y="1288"/>
                </a:cubicBezTo>
                <a:cubicBezTo>
                  <a:pt x="2353" y="1271"/>
                  <a:pt x="2353" y="1271"/>
                  <a:pt x="2353" y="1271"/>
                </a:cubicBezTo>
                <a:cubicBezTo>
                  <a:pt x="2336" y="1271"/>
                  <a:pt x="2336" y="1271"/>
                  <a:pt x="2336" y="1271"/>
                </a:cubicBezTo>
                <a:lnTo>
                  <a:pt x="2336" y="1288"/>
                </a:lnTo>
                <a:close/>
                <a:moveTo>
                  <a:pt x="2370" y="1288"/>
                </a:moveTo>
                <a:cubicBezTo>
                  <a:pt x="2387" y="1288"/>
                  <a:pt x="2387" y="1288"/>
                  <a:pt x="2387" y="1288"/>
                </a:cubicBezTo>
                <a:cubicBezTo>
                  <a:pt x="2387" y="1271"/>
                  <a:pt x="2387" y="1271"/>
                  <a:pt x="2387" y="1271"/>
                </a:cubicBezTo>
                <a:cubicBezTo>
                  <a:pt x="2370" y="1271"/>
                  <a:pt x="2370" y="1271"/>
                  <a:pt x="2370" y="1271"/>
                </a:cubicBezTo>
                <a:lnTo>
                  <a:pt x="2370" y="1288"/>
                </a:lnTo>
                <a:close/>
                <a:moveTo>
                  <a:pt x="2404" y="1288"/>
                </a:moveTo>
                <a:cubicBezTo>
                  <a:pt x="2422" y="1288"/>
                  <a:pt x="2422" y="1288"/>
                  <a:pt x="2422" y="1288"/>
                </a:cubicBezTo>
                <a:cubicBezTo>
                  <a:pt x="2422" y="1271"/>
                  <a:pt x="2422" y="1271"/>
                  <a:pt x="2422" y="1271"/>
                </a:cubicBezTo>
                <a:cubicBezTo>
                  <a:pt x="2404" y="1271"/>
                  <a:pt x="2404" y="1271"/>
                  <a:pt x="2404" y="1271"/>
                </a:cubicBezTo>
                <a:lnTo>
                  <a:pt x="2404" y="1288"/>
                </a:lnTo>
                <a:close/>
                <a:moveTo>
                  <a:pt x="2439" y="1288"/>
                </a:moveTo>
                <a:cubicBezTo>
                  <a:pt x="2456" y="1288"/>
                  <a:pt x="2456" y="1288"/>
                  <a:pt x="2456" y="1288"/>
                </a:cubicBezTo>
                <a:cubicBezTo>
                  <a:pt x="2456" y="1271"/>
                  <a:pt x="2456" y="1271"/>
                  <a:pt x="2456" y="1271"/>
                </a:cubicBezTo>
                <a:cubicBezTo>
                  <a:pt x="2439" y="1271"/>
                  <a:pt x="2439" y="1271"/>
                  <a:pt x="2439" y="1271"/>
                </a:cubicBezTo>
                <a:lnTo>
                  <a:pt x="2439" y="1288"/>
                </a:lnTo>
                <a:close/>
                <a:moveTo>
                  <a:pt x="2130" y="1323"/>
                </a:moveTo>
                <a:cubicBezTo>
                  <a:pt x="2147" y="1323"/>
                  <a:pt x="2147" y="1323"/>
                  <a:pt x="2147" y="1323"/>
                </a:cubicBezTo>
                <a:cubicBezTo>
                  <a:pt x="2147" y="1305"/>
                  <a:pt x="2147" y="1305"/>
                  <a:pt x="2147" y="1305"/>
                </a:cubicBezTo>
                <a:cubicBezTo>
                  <a:pt x="2130" y="1305"/>
                  <a:pt x="2130" y="1305"/>
                  <a:pt x="2130" y="1305"/>
                </a:cubicBezTo>
                <a:lnTo>
                  <a:pt x="2130" y="1323"/>
                </a:lnTo>
                <a:close/>
                <a:moveTo>
                  <a:pt x="2164" y="1323"/>
                </a:moveTo>
                <a:cubicBezTo>
                  <a:pt x="2181" y="1323"/>
                  <a:pt x="2181" y="1323"/>
                  <a:pt x="2181" y="1323"/>
                </a:cubicBezTo>
                <a:cubicBezTo>
                  <a:pt x="2181" y="1305"/>
                  <a:pt x="2181" y="1305"/>
                  <a:pt x="2181" y="1305"/>
                </a:cubicBezTo>
                <a:cubicBezTo>
                  <a:pt x="2164" y="1305"/>
                  <a:pt x="2164" y="1305"/>
                  <a:pt x="2164" y="1305"/>
                </a:cubicBezTo>
                <a:lnTo>
                  <a:pt x="2164" y="1323"/>
                </a:lnTo>
                <a:close/>
                <a:moveTo>
                  <a:pt x="2198" y="1323"/>
                </a:moveTo>
                <a:cubicBezTo>
                  <a:pt x="2215" y="1323"/>
                  <a:pt x="2215" y="1323"/>
                  <a:pt x="2215" y="1323"/>
                </a:cubicBezTo>
                <a:cubicBezTo>
                  <a:pt x="2215" y="1305"/>
                  <a:pt x="2215" y="1305"/>
                  <a:pt x="2215" y="1305"/>
                </a:cubicBezTo>
                <a:cubicBezTo>
                  <a:pt x="2198" y="1305"/>
                  <a:pt x="2198" y="1305"/>
                  <a:pt x="2198" y="1305"/>
                </a:cubicBezTo>
                <a:lnTo>
                  <a:pt x="2198" y="1323"/>
                </a:lnTo>
                <a:close/>
                <a:moveTo>
                  <a:pt x="2233" y="1323"/>
                </a:moveTo>
                <a:cubicBezTo>
                  <a:pt x="2250" y="1323"/>
                  <a:pt x="2250" y="1323"/>
                  <a:pt x="2250" y="1323"/>
                </a:cubicBezTo>
                <a:cubicBezTo>
                  <a:pt x="2250" y="1305"/>
                  <a:pt x="2250" y="1305"/>
                  <a:pt x="2250" y="1305"/>
                </a:cubicBezTo>
                <a:cubicBezTo>
                  <a:pt x="2233" y="1305"/>
                  <a:pt x="2233" y="1305"/>
                  <a:pt x="2233" y="1305"/>
                </a:cubicBezTo>
                <a:lnTo>
                  <a:pt x="2233" y="1323"/>
                </a:lnTo>
                <a:close/>
                <a:moveTo>
                  <a:pt x="2267" y="1323"/>
                </a:moveTo>
                <a:cubicBezTo>
                  <a:pt x="2284" y="1323"/>
                  <a:pt x="2284" y="1323"/>
                  <a:pt x="2284" y="1323"/>
                </a:cubicBezTo>
                <a:cubicBezTo>
                  <a:pt x="2284" y="1305"/>
                  <a:pt x="2284" y="1305"/>
                  <a:pt x="2284" y="1305"/>
                </a:cubicBezTo>
                <a:cubicBezTo>
                  <a:pt x="2267" y="1305"/>
                  <a:pt x="2267" y="1305"/>
                  <a:pt x="2267" y="1305"/>
                </a:cubicBezTo>
                <a:lnTo>
                  <a:pt x="2267" y="1323"/>
                </a:lnTo>
                <a:close/>
                <a:moveTo>
                  <a:pt x="2318" y="1305"/>
                </a:moveTo>
                <a:cubicBezTo>
                  <a:pt x="2301" y="1305"/>
                  <a:pt x="2301" y="1305"/>
                  <a:pt x="2301" y="1305"/>
                </a:cubicBezTo>
                <a:cubicBezTo>
                  <a:pt x="2301" y="1323"/>
                  <a:pt x="2301" y="1323"/>
                  <a:pt x="2301" y="1323"/>
                </a:cubicBezTo>
                <a:cubicBezTo>
                  <a:pt x="2318" y="1323"/>
                  <a:pt x="2318" y="1323"/>
                  <a:pt x="2318" y="1323"/>
                </a:cubicBezTo>
                <a:lnTo>
                  <a:pt x="2318" y="1305"/>
                </a:lnTo>
                <a:close/>
                <a:moveTo>
                  <a:pt x="2336" y="1323"/>
                </a:moveTo>
                <a:cubicBezTo>
                  <a:pt x="2353" y="1323"/>
                  <a:pt x="2353" y="1323"/>
                  <a:pt x="2353" y="1323"/>
                </a:cubicBezTo>
                <a:cubicBezTo>
                  <a:pt x="2353" y="1305"/>
                  <a:pt x="2353" y="1305"/>
                  <a:pt x="2353" y="1305"/>
                </a:cubicBezTo>
                <a:cubicBezTo>
                  <a:pt x="2336" y="1305"/>
                  <a:pt x="2336" y="1305"/>
                  <a:pt x="2336" y="1305"/>
                </a:cubicBezTo>
                <a:lnTo>
                  <a:pt x="2336" y="1323"/>
                </a:lnTo>
                <a:close/>
                <a:moveTo>
                  <a:pt x="2370" y="1323"/>
                </a:moveTo>
                <a:cubicBezTo>
                  <a:pt x="2387" y="1323"/>
                  <a:pt x="2387" y="1323"/>
                  <a:pt x="2387" y="1323"/>
                </a:cubicBezTo>
                <a:cubicBezTo>
                  <a:pt x="2387" y="1305"/>
                  <a:pt x="2387" y="1305"/>
                  <a:pt x="2387" y="1305"/>
                </a:cubicBezTo>
                <a:cubicBezTo>
                  <a:pt x="2370" y="1305"/>
                  <a:pt x="2370" y="1305"/>
                  <a:pt x="2370" y="1305"/>
                </a:cubicBezTo>
                <a:lnTo>
                  <a:pt x="2370" y="1323"/>
                </a:lnTo>
                <a:close/>
                <a:moveTo>
                  <a:pt x="2404" y="1323"/>
                </a:moveTo>
                <a:cubicBezTo>
                  <a:pt x="2422" y="1323"/>
                  <a:pt x="2422" y="1323"/>
                  <a:pt x="2422" y="1323"/>
                </a:cubicBezTo>
                <a:cubicBezTo>
                  <a:pt x="2422" y="1305"/>
                  <a:pt x="2422" y="1305"/>
                  <a:pt x="2422" y="1305"/>
                </a:cubicBezTo>
                <a:cubicBezTo>
                  <a:pt x="2404" y="1305"/>
                  <a:pt x="2404" y="1305"/>
                  <a:pt x="2404" y="1305"/>
                </a:cubicBezTo>
                <a:lnTo>
                  <a:pt x="2404" y="1323"/>
                </a:lnTo>
                <a:close/>
                <a:moveTo>
                  <a:pt x="2439" y="1323"/>
                </a:moveTo>
                <a:cubicBezTo>
                  <a:pt x="2456" y="1323"/>
                  <a:pt x="2456" y="1323"/>
                  <a:pt x="2456" y="1323"/>
                </a:cubicBezTo>
                <a:cubicBezTo>
                  <a:pt x="2456" y="1305"/>
                  <a:pt x="2456" y="1305"/>
                  <a:pt x="2456" y="1305"/>
                </a:cubicBezTo>
                <a:cubicBezTo>
                  <a:pt x="2439" y="1305"/>
                  <a:pt x="2439" y="1305"/>
                  <a:pt x="2439" y="1305"/>
                </a:cubicBezTo>
                <a:lnTo>
                  <a:pt x="2439" y="1323"/>
                </a:lnTo>
                <a:close/>
                <a:moveTo>
                  <a:pt x="2130" y="1357"/>
                </a:moveTo>
                <a:cubicBezTo>
                  <a:pt x="2147" y="1357"/>
                  <a:pt x="2147" y="1357"/>
                  <a:pt x="2147" y="1357"/>
                </a:cubicBezTo>
                <a:cubicBezTo>
                  <a:pt x="2147" y="1340"/>
                  <a:pt x="2147" y="1340"/>
                  <a:pt x="2147" y="1340"/>
                </a:cubicBezTo>
                <a:cubicBezTo>
                  <a:pt x="2130" y="1340"/>
                  <a:pt x="2130" y="1340"/>
                  <a:pt x="2130" y="1340"/>
                </a:cubicBezTo>
                <a:lnTo>
                  <a:pt x="2130" y="1357"/>
                </a:lnTo>
                <a:close/>
                <a:moveTo>
                  <a:pt x="2164" y="1357"/>
                </a:moveTo>
                <a:cubicBezTo>
                  <a:pt x="2181" y="1357"/>
                  <a:pt x="2181" y="1357"/>
                  <a:pt x="2181" y="1357"/>
                </a:cubicBezTo>
                <a:cubicBezTo>
                  <a:pt x="2181" y="1340"/>
                  <a:pt x="2181" y="1340"/>
                  <a:pt x="2181" y="1340"/>
                </a:cubicBezTo>
                <a:cubicBezTo>
                  <a:pt x="2164" y="1340"/>
                  <a:pt x="2164" y="1340"/>
                  <a:pt x="2164" y="1340"/>
                </a:cubicBezTo>
                <a:lnTo>
                  <a:pt x="2164" y="1357"/>
                </a:lnTo>
                <a:close/>
                <a:moveTo>
                  <a:pt x="2198" y="1357"/>
                </a:moveTo>
                <a:cubicBezTo>
                  <a:pt x="2215" y="1357"/>
                  <a:pt x="2215" y="1357"/>
                  <a:pt x="2215" y="1357"/>
                </a:cubicBezTo>
                <a:cubicBezTo>
                  <a:pt x="2215" y="1340"/>
                  <a:pt x="2215" y="1340"/>
                  <a:pt x="2215" y="1340"/>
                </a:cubicBezTo>
                <a:cubicBezTo>
                  <a:pt x="2198" y="1340"/>
                  <a:pt x="2198" y="1340"/>
                  <a:pt x="2198" y="1340"/>
                </a:cubicBezTo>
                <a:lnTo>
                  <a:pt x="2198" y="1357"/>
                </a:lnTo>
                <a:close/>
                <a:moveTo>
                  <a:pt x="2233" y="1357"/>
                </a:moveTo>
                <a:cubicBezTo>
                  <a:pt x="2250" y="1357"/>
                  <a:pt x="2250" y="1357"/>
                  <a:pt x="2250" y="1357"/>
                </a:cubicBezTo>
                <a:cubicBezTo>
                  <a:pt x="2250" y="1340"/>
                  <a:pt x="2250" y="1340"/>
                  <a:pt x="2250" y="1340"/>
                </a:cubicBezTo>
                <a:cubicBezTo>
                  <a:pt x="2233" y="1340"/>
                  <a:pt x="2233" y="1340"/>
                  <a:pt x="2233" y="1340"/>
                </a:cubicBezTo>
                <a:lnTo>
                  <a:pt x="2233" y="1357"/>
                </a:lnTo>
                <a:close/>
                <a:moveTo>
                  <a:pt x="2267" y="1357"/>
                </a:moveTo>
                <a:cubicBezTo>
                  <a:pt x="2284" y="1357"/>
                  <a:pt x="2284" y="1357"/>
                  <a:pt x="2284" y="1357"/>
                </a:cubicBezTo>
                <a:cubicBezTo>
                  <a:pt x="2284" y="1340"/>
                  <a:pt x="2284" y="1340"/>
                  <a:pt x="2284" y="1340"/>
                </a:cubicBezTo>
                <a:cubicBezTo>
                  <a:pt x="2267" y="1340"/>
                  <a:pt x="2267" y="1340"/>
                  <a:pt x="2267" y="1340"/>
                </a:cubicBezTo>
                <a:lnTo>
                  <a:pt x="2267" y="1357"/>
                </a:lnTo>
                <a:close/>
                <a:moveTo>
                  <a:pt x="2318" y="1340"/>
                </a:moveTo>
                <a:cubicBezTo>
                  <a:pt x="2301" y="1340"/>
                  <a:pt x="2301" y="1340"/>
                  <a:pt x="2301" y="1340"/>
                </a:cubicBezTo>
                <a:cubicBezTo>
                  <a:pt x="2301" y="1357"/>
                  <a:pt x="2301" y="1357"/>
                  <a:pt x="2301" y="1357"/>
                </a:cubicBezTo>
                <a:cubicBezTo>
                  <a:pt x="2318" y="1357"/>
                  <a:pt x="2318" y="1357"/>
                  <a:pt x="2318" y="1357"/>
                </a:cubicBezTo>
                <a:lnTo>
                  <a:pt x="2318" y="1340"/>
                </a:lnTo>
                <a:close/>
                <a:moveTo>
                  <a:pt x="2336" y="1357"/>
                </a:moveTo>
                <a:cubicBezTo>
                  <a:pt x="2353" y="1357"/>
                  <a:pt x="2353" y="1357"/>
                  <a:pt x="2353" y="1357"/>
                </a:cubicBezTo>
                <a:cubicBezTo>
                  <a:pt x="2353" y="1340"/>
                  <a:pt x="2353" y="1340"/>
                  <a:pt x="2353" y="1340"/>
                </a:cubicBezTo>
                <a:cubicBezTo>
                  <a:pt x="2336" y="1340"/>
                  <a:pt x="2336" y="1340"/>
                  <a:pt x="2336" y="1340"/>
                </a:cubicBezTo>
                <a:lnTo>
                  <a:pt x="2336" y="1357"/>
                </a:lnTo>
                <a:close/>
                <a:moveTo>
                  <a:pt x="2370" y="1357"/>
                </a:moveTo>
                <a:cubicBezTo>
                  <a:pt x="2387" y="1357"/>
                  <a:pt x="2387" y="1357"/>
                  <a:pt x="2387" y="1357"/>
                </a:cubicBezTo>
                <a:cubicBezTo>
                  <a:pt x="2387" y="1340"/>
                  <a:pt x="2387" y="1340"/>
                  <a:pt x="2387" y="1340"/>
                </a:cubicBezTo>
                <a:cubicBezTo>
                  <a:pt x="2370" y="1340"/>
                  <a:pt x="2370" y="1340"/>
                  <a:pt x="2370" y="1340"/>
                </a:cubicBezTo>
                <a:lnTo>
                  <a:pt x="2370" y="1357"/>
                </a:lnTo>
                <a:close/>
                <a:moveTo>
                  <a:pt x="2404" y="1357"/>
                </a:moveTo>
                <a:cubicBezTo>
                  <a:pt x="2422" y="1357"/>
                  <a:pt x="2422" y="1357"/>
                  <a:pt x="2422" y="1357"/>
                </a:cubicBezTo>
                <a:cubicBezTo>
                  <a:pt x="2422" y="1340"/>
                  <a:pt x="2422" y="1340"/>
                  <a:pt x="2422" y="1340"/>
                </a:cubicBezTo>
                <a:cubicBezTo>
                  <a:pt x="2404" y="1340"/>
                  <a:pt x="2404" y="1340"/>
                  <a:pt x="2404" y="1340"/>
                </a:cubicBezTo>
                <a:lnTo>
                  <a:pt x="2404" y="1357"/>
                </a:lnTo>
                <a:close/>
                <a:moveTo>
                  <a:pt x="2439" y="1357"/>
                </a:moveTo>
                <a:cubicBezTo>
                  <a:pt x="2456" y="1357"/>
                  <a:pt x="2456" y="1357"/>
                  <a:pt x="2456" y="1357"/>
                </a:cubicBezTo>
                <a:cubicBezTo>
                  <a:pt x="2456" y="1340"/>
                  <a:pt x="2456" y="1340"/>
                  <a:pt x="2456" y="1340"/>
                </a:cubicBezTo>
                <a:cubicBezTo>
                  <a:pt x="2439" y="1340"/>
                  <a:pt x="2439" y="1340"/>
                  <a:pt x="2439" y="1340"/>
                </a:cubicBezTo>
                <a:lnTo>
                  <a:pt x="2439" y="1357"/>
                </a:lnTo>
                <a:close/>
                <a:moveTo>
                  <a:pt x="2130" y="1391"/>
                </a:moveTo>
                <a:cubicBezTo>
                  <a:pt x="2147" y="1391"/>
                  <a:pt x="2147" y="1391"/>
                  <a:pt x="2147" y="1391"/>
                </a:cubicBezTo>
                <a:cubicBezTo>
                  <a:pt x="2147" y="1374"/>
                  <a:pt x="2147" y="1374"/>
                  <a:pt x="2147" y="1374"/>
                </a:cubicBezTo>
                <a:cubicBezTo>
                  <a:pt x="2130" y="1374"/>
                  <a:pt x="2130" y="1374"/>
                  <a:pt x="2130" y="1374"/>
                </a:cubicBezTo>
                <a:lnTo>
                  <a:pt x="2130" y="1391"/>
                </a:lnTo>
                <a:close/>
                <a:moveTo>
                  <a:pt x="2233" y="1391"/>
                </a:moveTo>
                <a:cubicBezTo>
                  <a:pt x="2250" y="1391"/>
                  <a:pt x="2250" y="1391"/>
                  <a:pt x="2250" y="1391"/>
                </a:cubicBezTo>
                <a:cubicBezTo>
                  <a:pt x="2250" y="1374"/>
                  <a:pt x="2250" y="1374"/>
                  <a:pt x="2250" y="1374"/>
                </a:cubicBezTo>
                <a:cubicBezTo>
                  <a:pt x="2233" y="1374"/>
                  <a:pt x="2233" y="1374"/>
                  <a:pt x="2233" y="1374"/>
                </a:cubicBezTo>
                <a:lnTo>
                  <a:pt x="2233" y="1391"/>
                </a:lnTo>
                <a:close/>
                <a:moveTo>
                  <a:pt x="2267" y="1391"/>
                </a:moveTo>
                <a:cubicBezTo>
                  <a:pt x="2284" y="1391"/>
                  <a:pt x="2284" y="1391"/>
                  <a:pt x="2284" y="1391"/>
                </a:cubicBezTo>
                <a:cubicBezTo>
                  <a:pt x="2284" y="1374"/>
                  <a:pt x="2284" y="1374"/>
                  <a:pt x="2284" y="1374"/>
                </a:cubicBezTo>
                <a:cubicBezTo>
                  <a:pt x="2267" y="1374"/>
                  <a:pt x="2267" y="1374"/>
                  <a:pt x="2267" y="1374"/>
                </a:cubicBezTo>
                <a:lnTo>
                  <a:pt x="2267" y="1391"/>
                </a:lnTo>
                <a:close/>
                <a:moveTo>
                  <a:pt x="2318" y="1374"/>
                </a:moveTo>
                <a:cubicBezTo>
                  <a:pt x="2301" y="1374"/>
                  <a:pt x="2301" y="1374"/>
                  <a:pt x="2301" y="1374"/>
                </a:cubicBezTo>
                <a:cubicBezTo>
                  <a:pt x="2301" y="1391"/>
                  <a:pt x="2301" y="1391"/>
                  <a:pt x="2301" y="1391"/>
                </a:cubicBezTo>
                <a:cubicBezTo>
                  <a:pt x="2318" y="1391"/>
                  <a:pt x="2318" y="1391"/>
                  <a:pt x="2318" y="1391"/>
                </a:cubicBezTo>
                <a:lnTo>
                  <a:pt x="2318" y="1374"/>
                </a:lnTo>
                <a:close/>
                <a:moveTo>
                  <a:pt x="2336" y="1391"/>
                </a:moveTo>
                <a:cubicBezTo>
                  <a:pt x="2353" y="1391"/>
                  <a:pt x="2353" y="1391"/>
                  <a:pt x="2353" y="1391"/>
                </a:cubicBezTo>
                <a:cubicBezTo>
                  <a:pt x="2353" y="1374"/>
                  <a:pt x="2353" y="1374"/>
                  <a:pt x="2353" y="1374"/>
                </a:cubicBezTo>
                <a:cubicBezTo>
                  <a:pt x="2336" y="1374"/>
                  <a:pt x="2336" y="1374"/>
                  <a:pt x="2336" y="1374"/>
                </a:cubicBezTo>
                <a:lnTo>
                  <a:pt x="2336" y="1391"/>
                </a:lnTo>
                <a:close/>
                <a:moveTo>
                  <a:pt x="2370" y="1391"/>
                </a:moveTo>
                <a:cubicBezTo>
                  <a:pt x="2387" y="1391"/>
                  <a:pt x="2387" y="1391"/>
                  <a:pt x="2387" y="1391"/>
                </a:cubicBezTo>
                <a:cubicBezTo>
                  <a:pt x="2387" y="1374"/>
                  <a:pt x="2387" y="1374"/>
                  <a:pt x="2387" y="1374"/>
                </a:cubicBezTo>
                <a:cubicBezTo>
                  <a:pt x="2370" y="1374"/>
                  <a:pt x="2370" y="1374"/>
                  <a:pt x="2370" y="1374"/>
                </a:cubicBezTo>
                <a:lnTo>
                  <a:pt x="2370" y="1391"/>
                </a:lnTo>
                <a:close/>
                <a:moveTo>
                  <a:pt x="2404" y="1391"/>
                </a:moveTo>
                <a:cubicBezTo>
                  <a:pt x="2422" y="1391"/>
                  <a:pt x="2422" y="1391"/>
                  <a:pt x="2422" y="1391"/>
                </a:cubicBezTo>
                <a:cubicBezTo>
                  <a:pt x="2422" y="1374"/>
                  <a:pt x="2422" y="1374"/>
                  <a:pt x="2422" y="1374"/>
                </a:cubicBezTo>
                <a:cubicBezTo>
                  <a:pt x="2404" y="1374"/>
                  <a:pt x="2404" y="1374"/>
                  <a:pt x="2404" y="1374"/>
                </a:cubicBezTo>
                <a:lnTo>
                  <a:pt x="2404" y="1391"/>
                </a:lnTo>
                <a:close/>
                <a:moveTo>
                  <a:pt x="2439" y="1391"/>
                </a:moveTo>
                <a:cubicBezTo>
                  <a:pt x="2456" y="1391"/>
                  <a:pt x="2456" y="1391"/>
                  <a:pt x="2456" y="1391"/>
                </a:cubicBezTo>
                <a:cubicBezTo>
                  <a:pt x="2456" y="1374"/>
                  <a:pt x="2456" y="1374"/>
                  <a:pt x="2456" y="1374"/>
                </a:cubicBezTo>
                <a:cubicBezTo>
                  <a:pt x="2439" y="1374"/>
                  <a:pt x="2439" y="1374"/>
                  <a:pt x="2439" y="1374"/>
                </a:cubicBezTo>
                <a:lnTo>
                  <a:pt x="2439" y="1391"/>
                </a:lnTo>
                <a:close/>
                <a:moveTo>
                  <a:pt x="2318" y="1408"/>
                </a:moveTo>
                <a:cubicBezTo>
                  <a:pt x="2301" y="1408"/>
                  <a:pt x="2301" y="1408"/>
                  <a:pt x="2301" y="1408"/>
                </a:cubicBezTo>
                <a:cubicBezTo>
                  <a:pt x="2301" y="1426"/>
                  <a:pt x="2301" y="1426"/>
                  <a:pt x="2301" y="1426"/>
                </a:cubicBezTo>
                <a:cubicBezTo>
                  <a:pt x="2318" y="1426"/>
                  <a:pt x="2318" y="1426"/>
                  <a:pt x="2318" y="1426"/>
                </a:cubicBezTo>
                <a:lnTo>
                  <a:pt x="2318" y="1408"/>
                </a:lnTo>
                <a:close/>
                <a:moveTo>
                  <a:pt x="2336" y="1426"/>
                </a:moveTo>
                <a:cubicBezTo>
                  <a:pt x="2353" y="1426"/>
                  <a:pt x="2353" y="1426"/>
                  <a:pt x="2353" y="1426"/>
                </a:cubicBezTo>
                <a:cubicBezTo>
                  <a:pt x="2353" y="1408"/>
                  <a:pt x="2353" y="1408"/>
                  <a:pt x="2353" y="1408"/>
                </a:cubicBezTo>
                <a:cubicBezTo>
                  <a:pt x="2336" y="1408"/>
                  <a:pt x="2336" y="1408"/>
                  <a:pt x="2336" y="1408"/>
                </a:cubicBezTo>
                <a:lnTo>
                  <a:pt x="2336" y="1426"/>
                </a:lnTo>
                <a:close/>
                <a:moveTo>
                  <a:pt x="2370" y="1426"/>
                </a:moveTo>
                <a:cubicBezTo>
                  <a:pt x="2387" y="1426"/>
                  <a:pt x="2387" y="1426"/>
                  <a:pt x="2387" y="1426"/>
                </a:cubicBezTo>
                <a:cubicBezTo>
                  <a:pt x="2387" y="1408"/>
                  <a:pt x="2387" y="1408"/>
                  <a:pt x="2387" y="1408"/>
                </a:cubicBezTo>
                <a:cubicBezTo>
                  <a:pt x="2370" y="1408"/>
                  <a:pt x="2370" y="1408"/>
                  <a:pt x="2370" y="1408"/>
                </a:cubicBezTo>
                <a:lnTo>
                  <a:pt x="2370" y="1426"/>
                </a:lnTo>
                <a:close/>
                <a:moveTo>
                  <a:pt x="2404" y="1426"/>
                </a:moveTo>
                <a:cubicBezTo>
                  <a:pt x="2422" y="1426"/>
                  <a:pt x="2422" y="1426"/>
                  <a:pt x="2422" y="1426"/>
                </a:cubicBezTo>
                <a:cubicBezTo>
                  <a:pt x="2422" y="1408"/>
                  <a:pt x="2422" y="1408"/>
                  <a:pt x="2422" y="1408"/>
                </a:cubicBezTo>
                <a:cubicBezTo>
                  <a:pt x="2404" y="1408"/>
                  <a:pt x="2404" y="1408"/>
                  <a:pt x="2404" y="1408"/>
                </a:cubicBezTo>
                <a:lnTo>
                  <a:pt x="2404" y="1426"/>
                </a:lnTo>
                <a:close/>
                <a:moveTo>
                  <a:pt x="2439" y="1426"/>
                </a:moveTo>
                <a:cubicBezTo>
                  <a:pt x="2456" y="1426"/>
                  <a:pt x="2456" y="1426"/>
                  <a:pt x="2456" y="1426"/>
                </a:cubicBezTo>
                <a:cubicBezTo>
                  <a:pt x="2456" y="1408"/>
                  <a:pt x="2456" y="1408"/>
                  <a:pt x="2456" y="1408"/>
                </a:cubicBezTo>
                <a:cubicBezTo>
                  <a:pt x="2439" y="1408"/>
                  <a:pt x="2439" y="1408"/>
                  <a:pt x="2439" y="1408"/>
                </a:cubicBezTo>
                <a:lnTo>
                  <a:pt x="2439" y="1426"/>
                </a:lnTo>
                <a:close/>
                <a:moveTo>
                  <a:pt x="2318" y="1443"/>
                </a:moveTo>
                <a:cubicBezTo>
                  <a:pt x="2301" y="1443"/>
                  <a:pt x="2301" y="1443"/>
                  <a:pt x="2301" y="1443"/>
                </a:cubicBezTo>
                <a:cubicBezTo>
                  <a:pt x="2301" y="1460"/>
                  <a:pt x="2301" y="1460"/>
                  <a:pt x="2301" y="1460"/>
                </a:cubicBezTo>
                <a:cubicBezTo>
                  <a:pt x="2318" y="1460"/>
                  <a:pt x="2318" y="1460"/>
                  <a:pt x="2318" y="1460"/>
                </a:cubicBezTo>
                <a:lnTo>
                  <a:pt x="2318" y="1443"/>
                </a:lnTo>
                <a:close/>
                <a:moveTo>
                  <a:pt x="2336" y="1460"/>
                </a:moveTo>
                <a:cubicBezTo>
                  <a:pt x="2353" y="1460"/>
                  <a:pt x="2353" y="1460"/>
                  <a:pt x="2353" y="1460"/>
                </a:cubicBezTo>
                <a:cubicBezTo>
                  <a:pt x="2353" y="1443"/>
                  <a:pt x="2353" y="1443"/>
                  <a:pt x="2353" y="1443"/>
                </a:cubicBezTo>
                <a:cubicBezTo>
                  <a:pt x="2336" y="1443"/>
                  <a:pt x="2336" y="1443"/>
                  <a:pt x="2336" y="1443"/>
                </a:cubicBezTo>
                <a:lnTo>
                  <a:pt x="2336" y="1460"/>
                </a:lnTo>
                <a:close/>
                <a:moveTo>
                  <a:pt x="2370" y="1460"/>
                </a:moveTo>
                <a:cubicBezTo>
                  <a:pt x="2387" y="1460"/>
                  <a:pt x="2387" y="1460"/>
                  <a:pt x="2387" y="1460"/>
                </a:cubicBezTo>
                <a:cubicBezTo>
                  <a:pt x="2387" y="1443"/>
                  <a:pt x="2387" y="1443"/>
                  <a:pt x="2387" y="1443"/>
                </a:cubicBezTo>
                <a:cubicBezTo>
                  <a:pt x="2370" y="1443"/>
                  <a:pt x="2370" y="1443"/>
                  <a:pt x="2370" y="1443"/>
                </a:cubicBezTo>
                <a:lnTo>
                  <a:pt x="2370" y="1460"/>
                </a:lnTo>
                <a:close/>
                <a:moveTo>
                  <a:pt x="2404" y="1460"/>
                </a:moveTo>
                <a:cubicBezTo>
                  <a:pt x="2422" y="1460"/>
                  <a:pt x="2422" y="1460"/>
                  <a:pt x="2422" y="1460"/>
                </a:cubicBezTo>
                <a:cubicBezTo>
                  <a:pt x="2422" y="1443"/>
                  <a:pt x="2422" y="1443"/>
                  <a:pt x="2422" y="1443"/>
                </a:cubicBezTo>
                <a:cubicBezTo>
                  <a:pt x="2404" y="1443"/>
                  <a:pt x="2404" y="1443"/>
                  <a:pt x="2404" y="1443"/>
                </a:cubicBezTo>
                <a:lnTo>
                  <a:pt x="2404" y="1460"/>
                </a:lnTo>
                <a:close/>
                <a:moveTo>
                  <a:pt x="2439" y="1460"/>
                </a:moveTo>
                <a:cubicBezTo>
                  <a:pt x="2456" y="1460"/>
                  <a:pt x="2456" y="1460"/>
                  <a:pt x="2456" y="1460"/>
                </a:cubicBezTo>
                <a:cubicBezTo>
                  <a:pt x="2456" y="1443"/>
                  <a:pt x="2456" y="1443"/>
                  <a:pt x="2456" y="1443"/>
                </a:cubicBezTo>
                <a:cubicBezTo>
                  <a:pt x="2439" y="1443"/>
                  <a:pt x="2439" y="1443"/>
                  <a:pt x="2439" y="1443"/>
                </a:cubicBezTo>
                <a:lnTo>
                  <a:pt x="2439" y="1460"/>
                </a:lnTo>
                <a:close/>
                <a:moveTo>
                  <a:pt x="2301" y="1494"/>
                </a:moveTo>
                <a:cubicBezTo>
                  <a:pt x="2318" y="1494"/>
                  <a:pt x="2318" y="1494"/>
                  <a:pt x="2318" y="1494"/>
                </a:cubicBezTo>
                <a:cubicBezTo>
                  <a:pt x="2318" y="1477"/>
                  <a:pt x="2318" y="1477"/>
                  <a:pt x="2318" y="1477"/>
                </a:cubicBezTo>
                <a:cubicBezTo>
                  <a:pt x="2301" y="1477"/>
                  <a:pt x="2301" y="1477"/>
                  <a:pt x="2301" y="1477"/>
                </a:cubicBezTo>
                <a:lnTo>
                  <a:pt x="2301" y="1494"/>
                </a:lnTo>
                <a:close/>
                <a:moveTo>
                  <a:pt x="2336" y="1494"/>
                </a:moveTo>
                <a:cubicBezTo>
                  <a:pt x="2353" y="1494"/>
                  <a:pt x="2353" y="1494"/>
                  <a:pt x="2353" y="1494"/>
                </a:cubicBezTo>
                <a:cubicBezTo>
                  <a:pt x="2353" y="1477"/>
                  <a:pt x="2353" y="1477"/>
                  <a:pt x="2353" y="1477"/>
                </a:cubicBezTo>
                <a:cubicBezTo>
                  <a:pt x="2336" y="1477"/>
                  <a:pt x="2336" y="1477"/>
                  <a:pt x="2336" y="1477"/>
                </a:cubicBezTo>
                <a:lnTo>
                  <a:pt x="2336" y="1494"/>
                </a:lnTo>
                <a:close/>
                <a:moveTo>
                  <a:pt x="2370" y="1494"/>
                </a:moveTo>
                <a:cubicBezTo>
                  <a:pt x="2387" y="1494"/>
                  <a:pt x="2387" y="1494"/>
                  <a:pt x="2387" y="1494"/>
                </a:cubicBezTo>
                <a:cubicBezTo>
                  <a:pt x="2387" y="1477"/>
                  <a:pt x="2387" y="1477"/>
                  <a:pt x="2387" y="1477"/>
                </a:cubicBezTo>
                <a:cubicBezTo>
                  <a:pt x="2370" y="1477"/>
                  <a:pt x="2370" y="1477"/>
                  <a:pt x="2370" y="1477"/>
                </a:cubicBezTo>
                <a:lnTo>
                  <a:pt x="2370" y="1494"/>
                </a:lnTo>
                <a:close/>
                <a:moveTo>
                  <a:pt x="2404" y="1494"/>
                </a:moveTo>
                <a:cubicBezTo>
                  <a:pt x="2422" y="1494"/>
                  <a:pt x="2422" y="1494"/>
                  <a:pt x="2422" y="1494"/>
                </a:cubicBezTo>
                <a:cubicBezTo>
                  <a:pt x="2422" y="1477"/>
                  <a:pt x="2422" y="1477"/>
                  <a:pt x="2422" y="1477"/>
                </a:cubicBezTo>
                <a:cubicBezTo>
                  <a:pt x="2404" y="1477"/>
                  <a:pt x="2404" y="1477"/>
                  <a:pt x="2404" y="1477"/>
                </a:cubicBezTo>
                <a:lnTo>
                  <a:pt x="2404" y="1494"/>
                </a:lnTo>
                <a:close/>
                <a:moveTo>
                  <a:pt x="2439" y="1494"/>
                </a:moveTo>
                <a:cubicBezTo>
                  <a:pt x="2456" y="1494"/>
                  <a:pt x="2456" y="1494"/>
                  <a:pt x="2456" y="1494"/>
                </a:cubicBezTo>
                <a:cubicBezTo>
                  <a:pt x="2456" y="1477"/>
                  <a:pt x="2456" y="1477"/>
                  <a:pt x="2456" y="1477"/>
                </a:cubicBezTo>
                <a:cubicBezTo>
                  <a:pt x="2439" y="1477"/>
                  <a:pt x="2439" y="1477"/>
                  <a:pt x="2439" y="1477"/>
                </a:cubicBezTo>
                <a:lnTo>
                  <a:pt x="2439" y="1494"/>
                </a:lnTo>
                <a:close/>
                <a:moveTo>
                  <a:pt x="2336" y="1529"/>
                </a:moveTo>
                <a:cubicBezTo>
                  <a:pt x="2353" y="1529"/>
                  <a:pt x="2353" y="1529"/>
                  <a:pt x="2353" y="1529"/>
                </a:cubicBezTo>
                <a:cubicBezTo>
                  <a:pt x="2353" y="1511"/>
                  <a:pt x="2353" y="1511"/>
                  <a:pt x="2353" y="1511"/>
                </a:cubicBezTo>
                <a:cubicBezTo>
                  <a:pt x="2336" y="1511"/>
                  <a:pt x="2336" y="1511"/>
                  <a:pt x="2336" y="1511"/>
                </a:cubicBezTo>
                <a:lnTo>
                  <a:pt x="2336" y="1529"/>
                </a:lnTo>
                <a:close/>
                <a:moveTo>
                  <a:pt x="2370" y="1529"/>
                </a:moveTo>
                <a:cubicBezTo>
                  <a:pt x="2387" y="1529"/>
                  <a:pt x="2387" y="1529"/>
                  <a:pt x="2387" y="1529"/>
                </a:cubicBezTo>
                <a:cubicBezTo>
                  <a:pt x="2387" y="1511"/>
                  <a:pt x="2387" y="1511"/>
                  <a:pt x="2387" y="1511"/>
                </a:cubicBezTo>
                <a:cubicBezTo>
                  <a:pt x="2370" y="1511"/>
                  <a:pt x="2370" y="1511"/>
                  <a:pt x="2370" y="1511"/>
                </a:cubicBezTo>
                <a:lnTo>
                  <a:pt x="2370" y="1529"/>
                </a:lnTo>
                <a:close/>
                <a:moveTo>
                  <a:pt x="2404" y="1529"/>
                </a:moveTo>
                <a:cubicBezTo>
                  <a:pt x="2422" y="1529"/>
                  <a:pt x="2422" y="1529"/>
                  <a:pt x="2422" y="1529"/>
                </a:cubicBezTo>
                <a:cubicBezTo>
                  <a:pt x="2422" y="1511"/>
                  <a:pt x="2422" y="1511"/>
                  <a:pt x="2422" y="1511"/>
                </a:cubicBezTo>
                <a:cubicBezTo>
                  <a:pt x="2404" y="1511"/>
                  <a:pt x="2404" y="1511"/>
                  <a:pt x="2404" y="1511"/>
                </a:cubicBezTo>
                <a:lnTo>
                  <a:pt x="2404" y="1529"/>
                </a:lnTo>
                <a:close/>
                <a:moveTo>
                  <a:pt x="2439" y="1529"/>
                </a:moveTo>
                <a:cubicBezTo>
                  <a:pt x="2456" y="1529"/>
                  <a:pt x="2456" y="1529"/>
                  <a:pt x="2456" y="1529"/>
                </a:cubicBezTo>
                <a:cubicBezTo>
                  <a:pt x="2456" y="1511"/>
                  <a:pt x="2456" y="1511"/>
                  <a:pt x="2456" y="1511"/>
                </a:cubicBezTo>
                <a:cubicBezTo>
                  <a:pt x="2439" y="1511"/>
                  <a:pt x="2439" y="1511"/>
                  <a:pt x="2439" y="1511"/>
                </a:cubicBezTo>
                <a:lnTo>
                  <a:pt x="2439" y="1529"/>
                </a:lnTo>
                <a:close/>
                <a:moveTo>
                  <a:pt x="2336" y="1563"/>
                </a:moveTo>
                <a:cubicBezTo>
                  <a:pt x="2353" y="1563"/>
                  <a:pt x="2353" y="1563"/>
                  <a:pt x="2353" y="1563"/>
                </a:cubicBezTo>
                <a:cubicBezTo>
                  <a:pt x="2353" y="1546"/>
                  <a:pt x="2353" y="1546"/>
                  <a:pt x="2353" y="1546"/>
                </a:cubicBezTo>
                <a:cubicBezTo>
                  <a:pt x="2336" y="1546"/>
                  <a:pt x="2336" y="1546"/>
                  <a:pt x="2336" y="1546"/>
                </a:cubicBezTo>
                <a:lnTo>
                  <a:pt x="2336" y="1563"/>
                </a:lnTo>
                <a:close/>
                <a:moveTo>
                  <a:pt x="2370" y="1563"/>
                </a:moveTo>
                <a:cubicBezTo>
                  <a:pt x="2387" y="1563"/>
                  <a:pt x="2387" y="1563"/>
                  <a:pt x="2387" y="1563"/>
                </a:cubicBezTo>
                <a:cubicBezTo>
                  <a:pt x="2387" y="1546"/>
                  <a:pt x="2387" y="1546"/>
                  <a:pt x="2387" y="1546"/>
                </a:cubicBezTo>
                <a:cubicBezTo>
                  <a:pt x="2370" y="1546"/>
                  <a:pt x="2370" y="1546"/>
                  <a:pt x="2370" y="1546"/>
                </a:cubicBezTo>
                <a:lnTo>
                  <a:pt x="2370" y="1563"/>
                </a:lnTo>
                <a:close/>
                <a:moveTo>
                  <a:pt x="2404" y="1563"/>
                </a:moveTo>
                <a:cubicBezTo>
                  <a:pt x="2422" y="1563"/>
                  <a:pt x="2422" y="1563"/>
                  <a:pt x="2422" y="1563"/>
                </a:cubicBezTo>
                <a:cubicBezTo>
                  <a:pt x="2422" y="1546"/>
                  <a:pt x="2422" y="1546"/>
                  <a:pt x="2422" y="1546"/>
                </a:cubicBezTo>
                <a:cubicBezTo>
                  <a:pt x="2404" y="1546"/>
                  <a:pt x="2404" y="1546"/>
                  <a:pt x="2404" y="1546"/>
                </a:cubicBezTo>
                <a:lnTo>
                  <a:pt x="2404" y="1563"/>
                </a:lnTo>
                <a:close/>
                <a:moveTo>
                  <a:pt x="2439" y="1563"/>
                </a:moveTo>
                <a:cubicBezTo>
                  <a:pt x="2456" y="1563"/>
                  <a:pt x="2456" y="1563"/>
                  <a:pt x="2456" y="1563"/>
                </a:cubicBezTo>
                <a:cubicBezTo>
                  <a:pt x="2456" y="1546"/>
                  <a:pt x="2456" y="1546"/>
                  <a:pt x="2456" y="1546"/>
                </a:cubicBezTo>
                <a:cubicBezTo>
                  <a:pt x="2439" y="1546"/>
                  <a:pt x="2439" y="1546"/>
                  <a:pt x="2439" y="1546"/>
                </a:cubicBezTo>
                <a:lnTo>
                  <a:pt x="2439" y="1563"/>
                </a:lnTo>
                <a:close/>
                <a:moveTo>
                  <a:pt x="2370" y="1597"/>
                </a:moveTo>
                <a:cubicBezTo>
                  <a:pt x="2387" y="1597"/>
                  <a:pt x="2387" y="1597"/>
                  <a:pt x="2387" y="1597"/>
                </a:cubicBezTo>
                <a:cubicBezTo>
                  <a:pt x="2387" y="1580"/>
                  <a:pt x="2387" y="1580"/>
                  <a:pt x="2387" y="1580"/>
                </a:cubicBezTo>
                <a:cubicBezTo>
                  <a:pt x="2370" y="1580"/>
                  <a:pt x="2370" y="1580"/>
                  <a:pt x="2370" y="1580"/>
                </a:cubicBezTo>
                <a:lnTo>
                  <a:pt x="2370" y="1597"/>
                </a:lnTo>
                <a:close/>
                <a:moveTo>
                  <a:pt x="2404" y="1597"/>
                </a:moveTo>
                <a:cubicBezTo>
                  <a:pt x="2422" y="1597"/>
                  <a:pt x="2422" y="1597"/>
                  <a:pt x="2422" y="1597"/>
                </a:cubicBezTo>
                <a:cubicBezTo>
                  <a:pt x="2422" y="1580"/>
                  <a:pt x="2422" y="1580"/>
                  <a:pt x="2422" y="1580"/>
                </a:cubicBezTo>
                <a:cubicBezTo>
                  <a:pt x="2404" y="1580"/>
                  <a:pt x="2404" y="1580"/>
                  <a:pt x="2404" y="1580"/>
                </a:cubicBezTo>
                <a:lnTo>
                  <a:pt x="2404" y="1597"/>
                </a:lnTo>
                <a:close/>
                <a:moveTo>
                  <a:pt x="2439" y="1597"/>
                </a:moveTo>
                <a:cubicBezTo>
                  <a:pt x="2456" y="1597"/>
                  <a:pt x="2456" y="1597"/>
                  <a:pt x="2456" y="1597"/>
                </a:cubicBezTo>
                <a:cubicBezTo>
                  <a:pt x="2456" y="1580"/>
                  <a:pt x="2456" y="1580"/>
                  <a:pt x="2456" y="1580"/>
                </a:cubicBezTo>
                <a:cubicBezTo>
                  <a:pt x="2439" y="1580"/>
                  <a:pt x="2439" y="1580"/>
                  <a:pt x="2439" y="1580"/>
                </a:cubicBezTo>
                <a:lnTo>
                  <a:pt x="2439" y="1597"/>
                </a:lnTo>
                <a:close/>
                <a:moveTo>
                  <a:pt x="2370" y="1632"/>
                </a:moveTo>
                <a:cubicBezTo>
                  <a:pt x="2387" y="1632"/>
                  <a:pt x="2387" y="1632"/>
                  <a:pt x="2387" y="1632"/>
                </a:cubicBezTo>
                <a:cubicBezTo>
                  <a:pt x="2387" y="1614"/>
                  <a:pt x="2387" y="1614"/>
                  <a:pt x="2387" y="1614"/>
                </a:cubicBezTo>
                <a:cubicBezTo>
                  <a:pt x="2370" y="1614"/>
                  <a:pt x="2370" y="1614"/>
                  <a:pt x="2370" y="1614"/>
                </a:cubicBezTo>
                <a:lnTo>
                  <a:pt x="2370" y="1632"/>
                </a:lnTo>
                <a:close/>
                <a:moveTo>
                  <a:pt x="2404" y="1632"/>
                </a:moveTo>
                <a:cubicBezTo>
                  <a:pt x="2422" y="1632"/>
                  <a:pt x="2422" y="1632"/>
                  <a:pt x="2422" y="1632"/>
                </a:cubicBezTo>
                <a:cubicBezTo>
                  <a:pt x="2422" y="1614"/>
                  <a:pt x="2422" y="1614"/>
                  <a:pt x="2422" y="1614"/>
                </a:cubicBezTo>
                <a:cubicBezTo>
                  <a:pt x="2404" y="1614"/>
                  <a:pt x="2404" y="1614"/>
                  <a:pt x="2404" y="1614"/>
                </a:cubicBezTo>
                <a:lnTo>
                  <a:pt x="2404" y="1632"/>
                </a:lnTo>
                <a:close/>
                <a:moveTo>
                  <a:pt x="2439" y="1632"/>
                </a:moveTo>
                <a:cubicBezTo>
                  <a:pt x="2456" y="1632"/>
                  <a:pt x="2456" y="1632"/>
                  <a:pt x="2456" y="1632"/>
                </a:cubicBezTo>
                <a:cubicBezTo>
                  <a:pt x="2456" y="1614"/>
                  <a:pt x="2456" y="1614"/>
                  <a:pt x="2456" y="1614"/>
                </a:cubicBezTo>
                <a:cubicBezTo>
                  <a:pt x="2439" y="1614"/>
                  <a:pt x="2439" y="1614"/>
                  <a:pt x="2439" y="1614"/>
                </a:cubicBezTo>
                <a:lnTo>
                  <a:pt x="2439" y="1632"/>
                </a:lnTo>
                <a:close/>
                <a:moveTo>
                  <a:pt x="2336" y="1666"/>
                </a:moveTo>
                <a:cubicBezTo>
                  <a:pt x="2353" y="1666"/>
                  <a:pt x="2353" y="1666"/>
                  <a:pt x="2353" y="1666"/>
                </a:cubicBezTo>
                <a:cubicBezTo>
                  <a:pt x="2353" y="1649"/>
                  <a:pt x="2353" y="1649"/>
                  <a:pt x="2353" y="1649"/>
                </a:cubicBezTo>
                <a:cubicBezTo>
                  <a:pt x="2336" y="1649"/>
                  <a:pt x="2336" y="1649"/>
                  <a:pt x="2336" y="1649"/>
                </a:cubicBezTo>
                <a:lnTo>
                  <a:pt x="2336" y="1666"/>
                </a:lnTo>
                <a:close/>
                <a:moveTo>
                  <a:pt x="2370" y="1666"/>
                </a:moveTo>
                <a:cubicBezTo>
                  <a:pt x="2387" y="1666"/>
                  <a:pt x="2387" y="1666"/>
                  <a:pt x="2387" y="1666"/>
                </a:cubicBezTo>
                <a:cubicBezTo>
                  <a:pt x="2387" y="1649"/>
                  <a:pt x="2387" y="1649"/>
                  <a:pt x="2387" y="1649"/>
                </a:cubicBezTo>
                <a:cubicBezTo>
                  <a:pt x="2370" y="1649"/>
                  <a:pt x="2370" y="1649"/>
                  <a:pt x="2370" y="1649"/>
                </a:cubicBezTo>
                <a:lnTo>
                  <a:pt x="2370" y="1666"/>
                </a:lnTo>
                <a:close/>
                <a:moveTo>
                  <a:pt x="2404" y="1666"/>
                </a:moveTo>
                <a:cubicBezTo>
                  <a:pt x="2422" y="1666"/>
                  <a:pt x="2422" y="1666"/>
                  <a:pt x="2422" y="1666"/>
                </a:cubicBezTo>
                <a:cubicBezTo>
                  <a:pt x="2422" y="1649"/>
                  <a:pt x="2422" y="1649"/>
                  <a:pt x="2422" y="1649"/>
                </a:cubicBezTo>
                <a:cubicBezTo>
                  <a:pt x="2404" y="1649"/>
                  <a:pt x="2404" y="1649"/>
                  <a:pt x="2404" y="1649"/>
                </a:cubicBezTo>
                <a:lnTo>
                  <a:pt x="2404" y="1666"/>
                </a:lnTo>
                <a:close/>
                <a:moveTo>
                  <a:pt x="2439" y="1666"/>
                </a:moveTo>
                <a:cubicBezTo>
                  <a:pt x="2456" y="1666"/>
                  <a:pt x="2456" y="1666"/>
                  <a:pt x="2456" y="1666"/>
                </a:cubicBezTo>
                <a:cubicBezTo>
                  <a:pt x="2456" y="1649"/>
                  <a:pt x="2456" y="1649"/>
                  <a:pt x="2456" y="1649"/>
                </a:cubicBezTo>
                <a:cubicBezTo>
                  <a:pt x="2439" y="1649"/>
                  <a:pt x="2439" y="1649"/>
                  <a:pt x="2439" y="1649"/>
                </a:cubicBezTo>
                <a:lnTo>
                  <a:pt x="2439" y="1666"/>
                </a:lnTo>
                <a:close/>
                <a:moveTo>
                  <a:pt x="2336" y="1700"/>
                </a:moveTo>
                <a:cubicBezTo>
                  <a:pt x="2353" y="1700"/>
                  <a:pt x="2353" y="1700"/>
                  <a:pt x="2353" y="1700"/>
                </a:cubicBezTo>
                <a:cubicBezTo>
                  <a:pt x="2353" y="1683"/>
                  <a:pt x="2353" y="1683"/>
                  <a:pt x="2353" y="1683"/>
                </a:cubicBezTo>
                <a:cubicBezTo>
                  <a:pt x="2336" y="1683"/>
                  <a:pt x="2336" y="1683"/>
                  <a:pt x="2336" y="1683"/>
                </a:cubicBezTo>
                <a:lnTo>
                  <a:pt x="2336" y="1700"/>
                </a:lnTo>
                <a:close/>
                <a:moveTo>
                  <a:pt x="2370" y="1700"/>
                </a:moveTo>
                <a:cubicBezTo>
                  <a:pt x="2387" y="1700"/>
                  <a:pt x="2387" y="1700"/>
                  <a:pt x="2387" y="1700"/>
                </a:cubicBezTo>
                <a:cubicBezTo>
                  <a:pt x="2387" y="1683"/>
                  <a:pt x="2387" y="1683"/>
                  <a:pt x="2387" y="1683"/>
                </a:cubicBezTo>
                <a:cubicBezTo>
                  <a:pt x="2370" y="1683"/>
                  <a:pt x="2370" y="1683"/>
                  <a:pt x="2370" y="1683"/>
                </a:cubicBezTo>
                <a:lnTo>
                  <a:pt x="2370" y="1700"/>
                </a:lnTo>
                <a:close/>
                <a:moveTo>
                  <a:pt x="2301" y="1700"/>
                </a:moveTo>
                <a:cubicBezTo>
                  <a:pt x="2319" y="1700"/>
                  <a:pt x="2319" y="1700"/>
                  <a:pt x="2319" y="1700"/>
                </a:cubicBezTo>
                <a:cubicBezTo>
                  <a:pt x="2319" y="1683"/>
                  <a:pt x="2319" y="1683"/>
                  <a:pt x="2319" y="1683"/>
                </a:cubicBezTo>
                <a:cubicBezTo>
                  <a:pt x="2301" y="1683"/>
                  <a:pt x="2301" y="1683"/>
                  <a:pt x="2301" y="1683"/>
                </a:cubicBezTo>
                <a:lnTo>
                  <a:pt x="2301" y="1700"/>
                </a:lnTo>
                <a:close/>
                <a:moveTo>
                  <a:pt x="2404" y="1700"/>
                </a:moveTo>
                <a:cubicBezTo>
                  <a:pt x="2422" y="1700"/>
                  <a:pt x="2422" y="1700"/>
                  <a:pt x="2422" y="1700"/>
                </a:cubicBezTo>
                <a:cubicBezTo>
                  <a:pt x="2422" y="1683"/>
                  <a:pt x="2422" y="1683"/>
                  <a:pt x="2422" y="1683"/>
                </a:cubicBezTo>
                <a:cubicBezTo>
                  <a:pt x="2404" y="1683"/>
                  <a:pt x="2404" y="1683"/>
                  <a:pt x="2404" y="1683"/>
                </a:cubicBezTo>
                <a:lnTo>
                  <a:pt x="2404" y="1700"/>
                </a:lnTo>
                <a:close/>
                <a:moveTo>
                  <a:pt x="2439" y="1700"/>
                </a:moveTo>
                <a:cubicBezTo>
                  <a:pt x="2456" y="1700"/>
                  <a:pt x="2456" y="1700"/>
                  <a:pt x="2456" y="1700"/>
                </a:cubicBezTo>
                <a:cubicBezTo>
                  <a:pt x="2456" y="1683"/>
                  <a:pt x="2456" y="1683"/>
                  <a:pt x="2456" y="1683"/>
                </a:cubicBezTo>
                <a:cubicBezTo>
                  <a:pt x="2439" y="1683"/>
                  <a:pt x="2439" y="1683"/>
                  <a:pt x="2439" y="1683"/>
                </a:cubicBezTo>
                <a:lnTo>
                  <a:pt x="2439" y="1700"/>
                </a:lnTo>
                <a:close/>
                <a:moveTo>
                  <a:pt x="2370" y="1735"/>
                </a:moveTo>
                <a:cubicBezTo>
                  <a:pt x="2387" y="1735"/>
                  <a:pt x="2387" y="1735"/>
                  <a:pt x="2387" y="1735"/>
                </a:cubicBezTo>
                <a:cubicBezTo>
                  <a:pt x="2387" y="1717"/>
                  <a:pt x="2387" y="1717"/>
                  <a:pt x="2387" y="1717"/>
                </a:cubicBezTo>
                <a:cubicBezTo>
                  <a:pt x="2370" y="1717"/>
                  <a:pt x="2370" y="1717"/>
                  <a:pt x="2370" y="1717"/>
                </a:cubicBezTo>
                <a:lnTo>
                  <a:pt x="2370" y="1735"/>
                </a:lnTo>
                <a:close/>
                <a:moveTo>
                  <a:pt x="2404" y="1735"/>
                </a:moveTo>
                <a:cubicBezTo>
                  <a:pt x="2422" y="1735"/>
                  <a:pt x="2422" y="1735"/>
                  <a:pt x="2422" y="1735"/>
                </a:cubicBezTo>
                <a:cubicBezTo>
                  <a:pt x="2422" y="1717"/>
                  <a:pt x="2422" y="1717"/>
                  <a:pt x="2422" y="1717"/>
                </a:cubicBezTo>
                <a:cubicBezTo>
                  <a:pt x="2404" y="1717"/>
                  <a:pt x="2404" y="1717"/>
                  <a:pt x="2404" y="1717"/>
                </a:cubicBezTo>
                <a:lnTo>
                  <a:pt x="2404" y="1735"/>
                </a:lnTo>
                <a:close/>
                <a:moveTo>
                  <a:pt x="2439" y="1735"/>
                </a:moveTo>
                <a:cubicBezTo>
                  <a:pt x="2456" y="1735"/>
                  <a:pt x="2456" y="1735"/>
                  <a:pt x="2456" y="1735"/>
                </a:cubicBezTo>
                <a:cubicBezTo>
                  <a:pt x="2456" y="1717"/>
                  <a:pt x="2456" y="1717"/>
                  <a:pt x="2456" y="1717"/>
                </a:cubicBezTo>
                <a:cubicBezTo>
                  <a:pt x="2439" y="1717"/>
                  <a:pt x="2439" y="1717"/>
                  <a:pt x="2439" y="1717"/>
                </a:cubicBezTo>
                <a:lnTo>
                  <a:pt x="2439" y="1735"/>
                </a:lnTo>
                <a:close/>
                <a:moveTo>
                  <a:pt x="2370" y="1769"/>
                </a:moveTo>
                <a:cubicBezTo>
                  <a:pt x="2387" y="1769"/>
                  <a:pt x="2387" y="1769"/>
                  <a:pt x="2387" y="1769"/>
                </a:cubicBezTo>
                <a:cubicBezTo>
                  <a:pt x="2387" y="1752"/>
                  <a:pt x="2387" y="1752"/>
                  <a:pt x="2387" y="1752"/>
                </a:cubicBezTo>
                <a:cubicBezTo>
                  <a:pt x="2370" y="1752"/>
                  <a:pt x="2370" y="1752"/>
                  <a:pt x="2370" y="1752"/>
                </a:cubicBezTo>
                <a:lnTo>
                  <a:pt x="2370" y="1769"/>
                </a:lnTo>
                <a:close/>
                <a:moveTo>
                  <a:pt x="2404" y="1769"/>
                </a:moveTo>
                <a:cubicBezTo>
                  <a:pt x="2422" y="1769"/>
                  <a:pt x="2422" y="1769"/>
                  <a:pt x="2422" y="1769"/>
                </a:cubicBezTo>
                <a:cubicBezTo>
                  <a:pt x="2422" y="1752"/>
                  <a:pt x="2422" y="1752"/>
                  <a:pt x="2422" y="1752"/>
                </a:cubicBezTo>
                <a:cubicBezTo>
                  <a:pt x="2404" y="1752"/>
                  <a:pt x="2404" y="1752"/>
                  <a:pt x="2404" y="1752"/>
                </a:cubicBezTo>
                <a:lnTo>
                  <a:pt x="2404" y="1769"/>
                </a:lnTo>
                <a:close/>
                <a:moveTo>
                  <a:pt x="2439" y="1769"/>
                </a:moveTo>
                <a:cubicBezTo>
                  <a:pt x="2456" y="1769"/>
                  <a:pt x="2456" y="1769"/>
                  <a:pt x="2456" y="1769"/>
                </a:cubicBezTo>
                <a:cubicBezTo>
                  <a:pt x="2456" y="1752"/>
                  <a:pt x="2456" y="1752"/>
                  <a:pt x="2456" y="1752"/>
                </a:cubicBezTo>
                <a:cubicBezTo>
                  <a:pt x="2439" y="1752"/>
                  <a:pt x="2439" y="1752"/>
                  <a:pt x="2439" y="1752"/>
                </a:cubicBezTo>
                <a:lnTo>
                  <a:pt x="2439" y="1769"/>
                </a:lnTo>
                <a:close/>
                <a:moveTo>
                  <a:pt x="2370" y="1803"/>
                </a:moveTo>
                <a:cubicBezTo>
                  <a:pt x="2387" y="1803"/>
                  <a:pt x="2387" y="1803"/>
                  <a:pt x="2387" y="1803"/>
                </a:cubicBezTo>
                <a:cubicBezTo>
                  <a:pt x="2387" y="1786"/>
                  <a:pt x="2387" y="1786"/>
                  <a:pt x="2387" y="1786"/>
                </a:cubicBezTo>
                <a:cubicBezTo>
                  <a:pt x="2370" y="1786"/>
                  <a:pt x="2370" y="1786"/>
                  <a:pt x="2370" y="1786"/>
                </a:cubicBezTo>
                <a:lnTo>
                  <a:pt x="2370" y="1803"/>
                </a:lnTo>
                <a:close/>
                <a:moveTo>
                  <a:pt x="2404" y="1803"/>
                </a:moveTo>
                <a:cubicBezTo>
                  <a:pt x="2422" y="1803"/>
                  <a:pt x="2422" y="1803"/>
                  <a:pt x="2422" y="1803"/>
                </a:cubicBezTo>
                <a:cubicBezTo>
                  <a:pt x="2422" y="1786"/>
                  <a:pt x="2422" y="1786"/>
                  <a:pt x="2422" y="1786"/>
                </a:cubicBezTo>
                <a:cubicBezTo>
                  <a:pt x="2404" y="1786"/>
                  <a:pt x="2404" y="1786"/>
                  <a:pt x="2404" y="1786"/>
                </a:cubicBezTo>
                <a:lnTo>
                  <a:pt x="2404" y="1803"/>
                </a:lnTo>
                <a:close/>
                <a:moveTo>
                  <a:pt x="2439" y="1803"/>
                </a:moveTo>
                <a:cubicBezTo>
                  <a:pt x="2456" y="1803"/>
                  <a:pt x="2456" y="1803"/>
                  <a:pt x="2456" y="1803"/>
                </a:cubicBezTo>
                <a:cubicBezTo>
                  <a:pt x="2456" y="1786"/>
                  <a:pt x="2456" y="1786"/>
                  <a:pt x="2456" y="1786"/>
                </a:cubicBezTo>
                <a:cubicBezTo>
                  <a:pt x="2439" y="1786"/>
                  <a:pt x="2439" y="1786"/>
                  <a:pt x="2439" y="1786"/>
                </a:cubicBezTo>
                <a:lnTo>
                  <a:pt x="2439" y="1803"/>
                </a:lnTo>
                <a:close/>
                <a:moveTo>
                  <a:pt x="2404" y="1838"/>
                </a:moveTo>
                <a:cubicBezTo>
                  <a:pt x="2422" y="1838"/>
                  <a:pt x="2422" y="1838"/>
                  <a:pt x="2422" y="1838"/>
                </a:cubicBezTo>
                <a:cubicBezTo>
                  <a:pt x="2422" y="1821"/>
                  <a:pt x="2422" y="1821"/>
                  <a:pt x="2422" y="1821"/>
                </a:cubicBezTo>
                <a:cubicBezTo>
                  <a:pt x="2404" y="1821"/>
                  <a:pt x="2404" y="1821"/>
                  <a:pt x="2404" y="1821"/>
                </a:cubicBezTo>
                <a:lnTo>
                  <a:pt x="2404" y="1838"/>
                </a:lnTo>
                <a:close/>
                <a:moveTo>
                  <a:pt x="2439" y="1838"/>
                </a:moveTo>
                <a:cubicBezTo>
                  <a:pt x="2456" y="1838"/>
                  <a:pt x="2456" y="1838"/>
                  <a:pt x="2456" y="1838"/>
                </a:cubicBezTo>
                <a:cubicBezTo>
                  <a:pt x="2456" y="1821"/>
                  <a:pt x="2456" y="1821"/>
                  <a:pt x="2456" y="1821"/>
                </a:cubicBezTo>
                <a:cubicBezTo>
                  <a:pt x="2439" y="1821"/>
                  <a:pt x="2439" y="1821"/>
                  <a:pt x="2439" y="1821"/>
                </a:cubicBezTo>
                <a:lnTo>
                  <a:pt x="2439" y="1838"/>
                </a:lnTo>
                <a:close/>
                <a:moveTo>
                  <a:pt x="2404" y="1872"/>
                </a:moveTo>
                <a:cubicBezTo>
                  <a:pt x="2422" y="1872"/>
                  <a:pt x="2422" y="1872"/>
                  <a:pt x="2422" y="1872"/>
                </a:cubicBezTo>
                <a:cubicBezTo>
                  <a:pt x="2422" y="1855"/>
                  <a:pt x="2422" y="1855"/>
                  <a:pt x="2422" y="1855"/>
                </a:cubicBezTo>
                <a:cubicBezTo>
                  <a:pt x="2404" y="1855"/>
                  <a:pt x="2404" y="1855"/>
                  <a:pt x="2404" y="1855"/>
                </a:cubicBezTo>
                <a:lnTo>
                  <a:pt x="2404" y="1872"/>
                </a:lnTo>
                <a:close/>
                <a:moveTo>
                  <a:pt x="2439" y="1872"/>
                </a:moveTo>
                <a:cubicBezTo>
                  <a:pt x="2456" y="1872"/>
                  <a:pt x="2456" y="1872"/>
                  <a:pt x="2456" y="1872"/>
                </a:cubicBezTo>
                <a:cubicBezTo>
                  <a:pt x="2456" y="1855"/>
                  <a:pt x="2456" y="1855"/>
                  <a:pt x="2456" y="1855"/>
                </a:cubicBezTo>
                <a:cubicBezTo>
                  <a:pt x="2439" y="1855"/>
                  <a:pt x="2439" y="1855"/>
                  <a:pt x="2439" y="1855"/>
                </a:cubicBezTo>
                <a:lnTo>
                  <a:pt x="2439" y="1872"/>
                </a:lnTo>
                <a:close/>
                <a:moveTo>
                  <a:pt x="2404" y="1906"/>
                </a:moveTo>
                <a:cubicBezTo>
                  <a:pt x="2422" y="1906"/>
                  <a:pt x="2422" y="1906"/>
                  <a:pt x="2422" y="1906"/>
                </a:cubicBezTo>
                <a:cubicBezTo>
                  <a:pt x="2422" y="1889"/>
                  <a:pt x="2422" y="1889"/>
                  <a:pt x="2422" y="1889"/>
                </a:cubicBezTo>
                <a:cubicBezTo>
                  <a:pt x="2404" y="1889"/>
                  <a:pt x="2404" y="1889"/>
                  <a:pt x="2404" y="1889"/>
                </a:cubicBezTo>
                <a:lnTo>
                  <a:pt x="2404" y="1906"/>
                </a:lnTo>
                <a:close/>
                <a:moveTo>
                  <a:pt x="2439" y="1906"/>
                </a:moveTo>
                <a:cubicBezTo>
                  <a:pt x="2456" y="1906"/>
                  <a:pt x="2456" y="1906"/>
                  <a:pt x="2456" y="1906"/>
                </a:cubicBezTo>
                <a:cubicBezTo>
                  <a:pt x="2456" y="1889"/>
                  <a:pt x="2456" y="1889"/>
                  <a:pt x="2456" y="1889"/>
                </a:cubicBezTo>
                <a:cubicBezTo>
                  <a:pt x="2439" y="1889"/>
                  <a:pt x="2439" y="1889"/>
                  <a:pt x="2439" y="1889"/>
                </a:cubicBezTo>
                <a:lnTo>
                  <a:pt x="2439" y="1906"/>
                </a:lnTo>
                <a:close/>
                <a:moveTo>
                  <a:pt x="2061" y="910"/>
                </a:moveTo>
                <a:cubicBezTo>
                  <a:pt x="2078" y="910"/>
                  <a:pt x="2078" y="910"/>
                  <a:pt x="2078" y="910"/>
                </a:cubicBezTo>
                <a:cubicBezTo>
                  <a:pt x="2078" y="893"/>
                  <a:pt x="2078" y="893"/>
                  <a:pt x="2078" y="893"/>
                </a:cubicBezTo>
                <a:cubicBezTo>
                  <a:pt x="2061" y="893"/>
                  <a:pt x="2061" y="893"/>
                  <a:pt x="2061" y="893"/>
                </a:cubicBezTo>
                <a:lnTo>
                  <a:pt x="2061" y="910"/>
                </a:lnTo>
                <a:close/>
                <a:moveTo>
                  <a:pt x="2095" y="910"/>
                </a:moveTo>
                <a:cubicBezTo>
                  <a:pt x="2112" y="910"/>
                  <a:pt x="2112" y="910"/>
                  <a:pt x="2112" y="910"/>
                </a:cubicBezTo>
                <a:cubicBezTo>
                  <a:pt x="2112" y="893"/>
                  <a:pt x="2112" y="893"/>
                  <a:pt x="2112" y="893"/>
                </a:cubicBezTo>
                <a:cubicBezTo>
                  <a:pt x="2095" y="893"/>
                  <a:pt x="2095" y="893"/>
                  <a:pt x="2095" y="893"/>
                </a:cubicBezTo>
                <a:lnTo>
                  <a:pt x="2095" y="910"/>
                </a:lnTo>
                <a:close/>
                <a:moveTo>
                  <a:pt x="2061" y="945"/>
                </a:moveTo>
                <a:cubicBezTo>
                  <a:pt x="2078" y="945"/>
                  <a:pt x="2078" y="945"/>
                  <a:pt x="2078" y="945"/>
                </a:cubicBezTo>
                <a:cubicBezTo>
                  <a:pt x="2078" y="928"/>
                  <a:pt x="2078" y="928"/>
                  <a:pt x="2078" y="928"/>
                </a:cubicBezTo>
                <a:cubicBezTo>
                  <a:pt x="2061" y="928"/>
                  <a:pt x="2061" y="928"/>
                  <a:pt x="2061" y="928"/>
                </a:cubicBezTo>
                <a:lnTo>
                  <a:pt x="2061" y="945"/>
                </a:lnTo>
                <a:close/>
                <a:moveTo>
                  <a:pt x="2095" y="945"/>
                </a:moveTo>
                <a:cubicBezTo>
                  <a:pt x="2112" y="945"/>
                  <a:pt x="2112" y="945"/>
                  <a:pt x="2112" y="945"/>
                </a:cubicBezTo>
                <a:cubicBezTo>
                  <a:pt x="2112" y="928"/>
                  <a:pt x="2112" y="928"/>
                  <a:pt x="2112" y="928"/>
                </a:cubicBezTo>
                <a:cubicBezTo>
                  <a:pt x="2095" y="928"/>
                  <a:pt x="2095" y="928"/>
                  <a:pt x="2095" y="928"/>
                </a:cubicBezTo>
                <a:lnTo>
                  <a:pt x="2095" y="945"/>
                </a:lnTo>
                <a:close/>
                <a:moveTo>
                  <a:pt x="2095" y="1013"/>
                </a:moveTo>
                <a:cubicBezTo>
                  <a:pt x="2112" y="1013"/>
                  <a:pt x="2112" y="1013"/>
                  <a:pt x="2112" y="1013"/>
                </a:cubicBezTo>
                <a:cubicBezTo>
                  <a:pt x="2112" y="996"/>
                  <a:pt x="2112" y="996"/>
                  <a:pt x="2112" y="996"/>
                </a:cubicBezTo>
                <a:cubicBezTo>
                  <a:pt x="2095" y="996"/>
                  <a:pt x="2095" y="996"/>
                  <a:pt x="2095" y="996"/>
                </a:cubicBezTo>
                <a:lnTo>
                  <a:pt x="2095" y="1013"/>
                </a:lnTo>
                <a:close/>
                <a:moveTo>
                  <a:pt x="2061" y="1048"/>
                </a:moveTo>
                <a:cubicBezTo>
                  <a:pt x="2078" y="1048"/>
                  <a:pt x="2078" y="1048"/>
                  <a:pt x="2078" y="1048"/>
                </a:cubicBezTo>
                <a:cubicBezTo>
                  <a:pt x="2078" y="1031"/>
                  <a:pt x="2078" y="1031"/>
                  <a:pt x="2078" y="1031"/>
                </a:cubicBezTo>
                <a:cubicBezTo>
                  <a:pt x="2061" y="1031"/>
                  <a:pt x="2061" y="1031"/>
                  <a:pt x="2061" y="1031"/>
                </a:cubicBezTo>
                <a:lnTo>
                  <a:pt x="2061" y="1048"/>
                </a:lnTo>
                <a:close/>
                <a:moveTo>
                  <a:pt x="2095" y="1048"/>
                </a:moveTo>
                <a:cubicBezTo>
                  <a:pt x="2112" y="1048"/>
                  <a:pt x="2112" y="1048"/>
                  <a:pt x="2112" y="1048"/>
                </a:cubicBezTo>
                <a:cubicBezTo>
                  <a:pt x="2112" y="1031"/>
                  <a:pt x="2112" y="1031"/>
                  <a:pt x="2112" y="1031"/>
                </a:cubicBezTo>
                <a:cubicBezTo>
                  <a:pt x="2095" y="1031"/>
                  <a:pt x="2095" y="1031"/>
                  <a:pt x="2095" y="1031"/>
                </a:cubicBezTo>
                <a:lnTo>
                  <a:pt x="2095" y="1048"/>
                </a:lnTo>
                <a:close/>
                <a:moveTo>
                  <a:pt x="2061" y="1082"/>
                </a:moveTo>
                <a:cubicBezTo>
                  <a:pt x="2078" y="1082"/>
                  <a:pt x="2078" y="1082"/>
                  <a:pt x="2078" y="1082"/>
                </a:cubicBezTo>
                <a:cubicBezTo>
                  <a:pt x="2078" y="1065"/>
                  <a:pt x="2078" y="1065"/>
                  <a:pt x="2078" y="1065"/>
                </a:cubicBezTo>
                <a:cubicBezTo>
                  <a:pt x="2061" y="1065"/>
                  <a:pt x="2061" y="1065"/>
                  <a:pt x="2061" y="1065"/>
                </a:cubicBezTo>
                <a:lnTo>
                  <a:pt x="2061" y="1082"/>
                </a:lnTo>
                <a:close/>
                <a:moveTo>
                  <a:pt x="2095" y="1082"/>
                </a:moveTo>
                <a:cubicBezTo>
                  <a:pt x="2112" y="1082"/>
                  <a:pt x="2112" y="1082"/>
                  <a:pt x="2112" y="1082"/>
                </a:cubicBezTo>
                <a:cubicBezTo>
                  <a:pt x="2112" y="1065"/>
                  <a:pt x="2112" y="1065"/>
                  <a:pt x="2112" y="1065"/>
                </a:cubicBezTo>
                <a:cubicBezTo>
                  <a:pt x="2095" y="1065"/>
                  <a:pt x="2095" y="1065"/>
                  <a:pt x="2095" y="1065"/>
                </a:cubicBezTo>
                <a:lnTo>
                  <a:pt x="2095" y="1082"/>
                </a:lnTo>
                <a:close/>
                <a:moveTo>
                  <a:pt x="1992" y="1116"/>
                </a:moveTo>
                <a:cubicBezTo>
                  <a:pt x="2009" y="1116"/>
                  <a:pt x="2009" y="1116"/>
                  <a:pt x="2009" y="1116"/>
                </a:cubicBezTo>
                <a:cubicBezTo>
                  <a:pt x="2009" y="1099"/>
                  <a:pt x="2009" y="1099"/>
                  <a:pt x="2009" y="1099"/>
                </a:cubicBezTo>
                <a:cubicBezTo>
                  <a:pt x="1992" y="1099"/>
                  <a:pt x="1992" y="1099"/>
                  <a:pt x="1992" y="1099"/>
                </a:cubicBezTo>
                <a:lnTo>
                  <a:pt x="1992" y="1116"/>
                </a:lnTo>
                <a:close/>
                <a:moveTo>
                  <a:pt x="2027" y="1116"/>
                </a:moveTo>
                <a:cubicBezTo>
                  <a:pt x="2044" y="1116"/>
                  <a:pt x="2044" y="1116"/>
                  <a:pt x="2044" y="1116"/>
                </a:cubicBezTo>
                <a:cubicBezTo>
                  <a:pt x="2044" y="1099"/>
                  <a:pt x="2044" y="1099"/>
                  <a:pt x="2044" y="1099"/>
                </a:cubicBezTo>
                <a:cubicBezTo>
                  <a:pt x="2027" y="1099"/>
                  <a:pt x="2027" y="1099"/>
                  <a:pt x="2027" y="1099"/>
                </a:cubicBezTo>
                <a:lnTo>
                  <a:pt x="2027" y="1116"/>
                </a:lnTo>
                <a:close/>
                <a:moveTo>
                  <a:pt x="2061" y="1116"/>
                </a:moveTo>
                <a:cubicBezTo>
                  <a:pt x="2078" y="1116"/>
                  <a:pt x="2078" y="1116"/>
                  <a:pt x="2078" y="1116"/>
                </a:cubicBezTo>
                <a:cubicBezTo>
                  <a:pt x="2078" y="1099"/>
                  <a:pt x="2078" y="1099"/>
                  <a:pt x="2078" y="1099"/>
                </a:cubicBezTo>
                <a:cubicBezTo>
                  <a:pt x="2061" y="1099"/>
                  <a:pt x="2061" y="1099"/>
                  <a:pt x="2061" y="1099"/>
                </a:cubicBezTo>
                <a:lnTo>
                  <a:pt x="2061" y="1116"/>
                </a:lnTo>
                <a:close/>
                <a:moveTo>
                  <a:pt x="2095" y="1116"/>
                </a:moveTo>
                <a:cubicBezTo>
                  <a:pt x="2112" y="1116"/>
                  <a:pt x="2112" y="1116"/>
                  <a:pt x="2112" y="1116"/>
                </a:cubicBezTo>
                <a:cubicBezTo>
                  <a:pt x="2112" y="1099"/>
                  <a:pt x="2112" y="1099"/>
                  <a:pt x="2112" y="1099"/>
                </a:cubicBezTo>
                <a:cubicBezTo>
                  <a:pt x="2095" y="1099"/>
                  <a:pt x="2095" y="1099"/>
                  <a:pt x="2095" y="1099"/>
                </a:cubicBezTo>
                <a:lnTo>
                  <a:pt x="2095" y="1116"/>
                </a:lnTo>
                <a:close/>
                <a:moveTo>
                  <a:pt x="1992" y="1151"/>
                </a:moveTo>
                <a:cubicBezTo>
                  <a:pt x="2009" y="1151"/>
                  <a:pt x="2009" y="1151"/>
                  <a:pt x="2009" y="1151"/>
                </a:cubicBezTo>
                <a:cubicBezTo>
                  <a:pt x="2009" y="1134"/>
                  <a:pt x="2009" y="1134"/>
                  <a:pt x="2009" y="1134"/>
                </a:cubicBezTo>
                <a:cubicBezTo>
                  <a:pt x="1992" y="1134"/>
                  <a:pt x="1992" y="1134"/>
                  <a:pt x="1992" y="1134"/>
                </a:cubicBezTo>
                <a:lnTo>
                  <a:pt x="1992" y="1151"/>
                </a:lnTo>
                <a:close/>
                <a:moveTo>
                  <a:pt x="2027" y="1151"/>
                </a:moveTo>
                <a:cubicBezTo>
                  <a:pt x="2044" y="1151"/>
                  <a:pt x="2044" y="1151"/>
                  <a:pt x="2044" y="1151"/>
                </a:cubicBezTo>
                <a:cubicBezTo>
                  <a:pt x="2044" y="1134"/>
                  <a:pt x="2044" y="1134"/>
                  <a:pt x="2044" y="1134"/>
                </a:cubicBezTo>
                <a:cubicBezTo>
                  <a:pt x="2027" y="1134"/>
                  <a:pt x="2027" y="1134"/>
                  <a:pt x="2027" y="1134"/>
                </a:cubicBezTo>
                <a:lnTo>
                  <a:pt x="2027" y="1151"/>
                </a:lnTo>
                <a:close/>
                <a:moveTo>
                  <a:pt x="2061" y="1151"/>
                </a:moveTo>
                <a:cubicBezTo>
                  <a:pt x="2078" y="1151"/>
                  <a:pt x="2078" y="1151"/>
                  <a:pt x="2078" y="1151"/>
                </a:cubicBezTo>
                <a:cubicBezTo>
                  <a:pt x="2078" y="1134"/>
                  <a:pt x="2078" y="1134"/>
                  <a:pt x="2078" y="1134"/>
                </a:cubicBezTo>
                <a:cubicBezTo>
                  <a:pt x="2061" y="1134"/>
                  <a:pt x="2061" y="1134"/>
                  <a:pt x="2061" y="1134"/>
                </a:cubicBezTo>
                <a:lnTo>
                  <a:pt x="2061" y="1151"/>
                </a:lnTo>
                <a:close/>
                <a:moveTo>
                  <a:pt x="2095" y="1151"/>
                </a:moveTo>
                <a:cubicBezTo>
                  <a:pt x="2112" y="1151"/>
                  <a:pt x="2112" y="1151"/>
                  <a:pt x="2112" y="1151"/>
                </a:cubicBezTo>
                <a:cubicBezTo>
                  <a:pt x="2112" y="1134"/>
                  <a:pt x="2112" y="1134"/>
                  <a:pt x="2112" y="1134"/>
                </a:cubicBezTo>
                <a:cubicBezTo>
                  <a:pt x="2095" y="1134"/>
                  <a:pt x="2095" y="1134"/>
                  <a:pt x="2095" y="1134"/>
                </a:cubicBezTo>
                <a:lnTo>
                  <a:pt x="2095" y="1151"/>
                </a:lnTo>
                <a:close/>
                <a:moveTo>
                  <a:pt x="1958" y="1185"/>
                </a:moveTo>
                <a:cubicBezTo>
                  <a:pt x="1975" y="1185"/>
                  <a:pt x="1975" y="1185"/>
                  <a:pt x="1975" y="1185"/>
                </a:cubicBezTo>
                <a:cubicBezTo>
                  <a:pt x="1975" y="1168"/>
                  <a:pt x="1975" y="1168"/>
                  <a:pt x="1975" y="1168"/>
                </a:cubicBezTo>
                <a:cubicBezTo>
                  <a:pt x="1958" y="1168"/>
                  <a:pt x="1958" y="1168"/>
                  <a:pt x="1958" y="1168"/>
                </a:cubicBezTo>
                <a:lnTo>
                  <a:pt x="1958" y="1185"/>
                </a:lnTo>
                <a:close/>
                <a:moveTo>
                  <a:pt x="1992" y="1185"/>
                </a:moveTo>
                <a:cubicBezTo>
                  <a:pt x="2009" y="1185"/>
                  <a:pt x="2009" y="1185"/>
                  <a:pt x="2009" y="1185"/>
                </a:cubicBezTo>
                <a:cubicBezTo>
                  <a:pt x="2009" y="1168"/>
                  <a:pt x="2009" y="1168"/>
                  <a:pt x="2009" y="1168"/>
                </a:cubicBezTo>
                <a:cubicBezTo>
                  <a:pt x="1992" y="1168"/>
                  <a:pt x="1992" y="1168"/>
                  <a:pt x="1992" y="1168"/>
                </a:cubicBezTo>
                <a:lnTo>
                  <a:pt x="1992" y="1185"/>
                </a:lnTo>
                <a:close/>
                <a:moveTo>
                  <a:pt x="2027" y="1185"/>
                </a:moveTo>
                <a:cubicBezTo>
                  <a:pt x="2044" y="1185"/>
                  <a:pt x="2044" y="1185"/>
                  <a:pt x="2044" y="1185"/>
                </a:cubicBezTo>
                <a:cubicBezTo>
                  <a:pt x="2044" y="1168"/>
                  <a:pt x="2044" y="1168"/>
                  <a:pt x="2044" y="1168"/>
                </a:cubicBezTo>
                <a:cubicBezTo>
                  <a:pt x="2027" y="1168"/>
                  <a:pt x="2027" y="1168"/>
                  <a:pt x="2027" y="1168"/>
                </a:cubicBezTo>
                <a:lnTo>
                  <a:pt x="2027" y="1185"/>
                </a:lnTo>
                <a:close/>
                <a:moveTo>
                  <a:pt x="2061" y="1185"/>
                </a:moveTo>
                <a:cubicBezTo>
                  <a:pt x="2078" y="1185"/>
                  <a:pt x="2078" y="1185"/>
                  <a:pt x="2078" y="1185"/>
                </a:cubicBezTo>
                <a:cubicBezTo>
                  <a:pt x="2078" y="1168"/>
                  <a:pt x="2078" y="1168"/>
                  <a:pt x="2078" y="1168"/>
                </a:cubicBezTo>
                <a:cubicBezTo>
                  <a:pt x="2061" y="1168"/>
                  <a:pt x="2061" y="1168"/>
                  <a:pt x="2061" y="1168"/>
                </a:cubicBezTo>
                <a:lnTo>
                  <a:pt x="2061" y="1185"/>
                </a:lnTo>
                <a:close/>
                <a:moveTo>
                  <a:pt x="2095" y="1185"/>
                </a:moveTo>
                <a:cubicBezTo>
                  <a:pt x="2112" y="1185"/>
                  <a:pt x="2112" y="1185"/>
                  <a:pt x="2112" y="1185"/>
                </a:cubicBezTo>
                <a:cubicBezTo>
                  <a:pt x="2112" y="1168"/>
                  <a:pt x="2112" y="1168"/>
                  <a:pt x="2112" y="1168"/>
                </a:cubicBezTo>
                <a:cubicBezTo>
                  <a:pt x="2095" y="1168"/>
                  <a:pt x="2095" y="1168"/>
                  <a:pt x="2095" y="1168"/>
                </a:cubicBezTo>
                <a:lnTo>
                  <a:pt x="2095" y="1185"/>
                </a:lnTo>
                <a:close/>
                <a:moveTo>
                  <a:pt x="1958" y="1220"/>
                </a:moveTo>
                <a:cubicBezTo>
                  <a:pt x="1975" y="1220"/>
                  <a:pt x="1975" y="1220"/>
                  <a:pt x="1975" y="1220"/>
                </a:cubicBezTo>
                <a:cubicBezTo>
                  <a:pt x="1975" y="1202"/>
                  <a:pt x="1975" y="1202"/>
                  <a:pt x="1975" y="1202"/>
                </a:cubicBezTo>
                <a:cubicBezTo>
                  <a:pt x="1958" y="1202"/>
                  <a:pt x="1958" y="1202"/>
                  <a:pt x="1958" y="1202"/>
                </a:cubicBezTo>
                <a:lnTo>
                  <a:pt x="1958" y="1220"/>
                </a:lnTo>
                <a:close/>
                <a:moveTo>
                  <a:pt x="1992" y="1220"/>
                </a:moveTo>
                <a:cubicBezTo>
                  <a:pt x="2009" y="1220"/>
                  <a:pt x="2009" y="1220"/>
                  <a:pt x="2009" y="1220"/>
                </a:cubicBezTo>
                <a:cubicBezTo>
                  <a:pt x="2009" y="1202"/>
                  <a:pt x="2009" y="1202"/>
                  <a:pt x="2009" y="1202"/>
                </a:cubicBezTo>
                <a:cubicBezTo>
                  <a:pt x="1992" y="1202"/>
                  <a:pt x="1992" y="1202"/>
                  <a:pt x="1992" y="1202"/>
                </a:cubicBezTo>
                <a:lnTo>
                  <a:pt x="1992" y="1220"/>
                </a:lnTo>
                <a:close/>
                <a:moveTo>
                  <a:pt x="2027" y="1220"/>
                </a:moveTo>
                <a:cubicBezTo>
                  <a:pt x="2044" y="1220"/>
                  <a:pt x="2044" y="1220"/>
                  <a:pt x="2044" y="1220"/>
                </a:cubicBezTo>
                <a:cubicBezTo>
                  <a:pt x="2044" y="1202"/>
                  <a:pt x="2044" y="1202"/>
                  <a:pt x="2044" y="1202"/>
                </a:cubicBezTo>
                <a:cubicBezTo>
                  <a:pt x="2027" y="1202"/>
                  <a:pt x="2027" y="1202"/>
                  <a:pt x="2027" y="1202"/>
                </a:cubicBezTo>
                <a:lnTo>
                  <a:pt x="2027" y="1220"/>
                </a:lnTo>
                <a:close/>
                <a:moveTo>
                  <a:pt x="2061" y="1220"/>
                </a:moveTo>
                <a:cubicBezTo>
                  <a:pt x="2078" y="1220"/>
                  <a:pt x="2078" y="1220"/>
                  <a:pt x="2078" y="1220"/>
                </a:cubicBezTo>
                <a:cubicBezTo>
                  <a:pt x="2078" y="1202"/>
                  <a:pt x="2078" y="1202"/>
                  <a:pt x="2078" y="1202"/>
                </a:cubicBezTo>
                <a:cubicBezTo>
                  <a:pt x="2061" y="1202"/>
                  <a:pt x="2061" y="1202"/>
                  <a:pt x="2061" y="1202"/>
                </a:cubicBezTo>
                <a:lnTo>
                  <a:pt x="2061" y="1220"/>
                </a:lnTo>
                <a:close/>
                <a:moveTo>
                  <a:pt x="2095" y="1220"/>
                </a:moveTo>
                <a:cubicBezTo>
                  <a:pt x="2112" y="1220"/>
                  <a:pt x="2112" y="1220"/>
                  <a:pt x="2112" y="1220"/>
                </a:cubicBezTo>
                <a:cubicBezTo>
                  <a:pt x="2112" y="1202"/>
                  <a:pt x="2112" y="1202"/>
                  <a:pt x="2112" y="1202"/>
                </a:cubicBezTo>
                <a:cubicBezTo>
                  <a:pt x="2095" y="1202"/>
                  <a:pt x="2095" y="1202"/>
                  <a:pt x="2095" y="1202"/>
                </a:cubicBezTo>
                <a:lnTo>
                  <a:pt x="2095" y="1220"/>
                </a:lnTo>
                <a:close/>
                <a:moveTo>
                  <a:pt x="1958" y="1254"/>
                </a:moveTo>
                <a:cubicBezTo>
                  <a:pt x="1975" y="1254"/>
                  <a:pt x="1975" y="1254"/>
                  <a:pt x="1975" y="1254"/>
                </a:cubicBezTo>
                <a:cubicBezTo>
                  <a:pt x="1975" y="1237"/>
                  <a:pt x="1975" y="1237"/>
                  <a:pt x="1975" y="1237"/>
                </a:cubicBezTo>
                <a:cubicBezTo>
                  <a:pt x="1958" y="1237"/>
                  <a:pt x="1958" y="1237"/>
                  <a:pt x="1958" y="1237"/>
                </a:cubicBezTo>
                <a:lnTo>
                  <a:pt x="1958" y="1254"/>
                </a:lnTo>
                <a:close/>
                <a:moveTo>
                  <a:pt x="1992" y="1254"/>
                </a:moveTo>
                <a:cubicBezTo>
                  <a:pt x="2009" y="1254"/>
                  <a:pt x="2009" y="1254"/>
                  <a:pt x="2009" y="1254"/>
                </a:cubicBezTo>
                <a:cubicBezTo>
                  <a:pt x="2009" y="1237"/>
                  <a:pt x="2009" y="1237"/>
                  <a:pt x="2009" y="1237"/>
                </a:cubicBezTo>
                <a:cubicBezTo>
                  <a:pt x="1992" y="1237"/>
                  <a:pt x="1992" y="1237"/>
                  <a:pt x="1992" y="1237"/>
                </a:cubicBezTo>
                <a:lnTo>
                  <a:pt x="1992" y="1254"/>
                </a:lnTo>
                <a:close/>
                <a:moveTo>
                  <a:pt x="2027" y="1254"/>
                </a:moveTo>
                <a:cubicBezTo>
                  <a:pt x="2044" y="1254"/>
                  <a:pt x="2044" y="1254"/>
                  <a:pt x="2044" y="1254"/>
                </a:cubicBezTo>
                <a:cubicBezTo>
                  <a:pt x="2044" y="1237"/>
                  <a:pt x="2044" y="1237"/>
                  <a:pt x="2044" y="1237"/>
                </a:cubicBezTo>
                <a:cubicBezTo>
                  <a:pt x="2027" y="1237"/>
                  <a:pt x="2027" y="1237"/>
                  <a:pt x="2027" y="1237"/>
                </a:cubicBezTo>
                <a:lnTo>
                  <a:pt x="2027" y="1254"/>
                </a:lnTo>
                <a:close/>
                <a:moveTo>
                  <a:pt x="2061" y="1254"/>
                </a:moveTo>
                <a:cubicBezTo>
                  <a:pt x="2078" y="1254"/>
                  <a:pt x="2078" y="1254"/>
                  <a:pt x="2078" y="1254"/>
                </a:cubicBezTo>
                <a:cubicBezTo>
                  <a:pt x="2078" y="1237"/>
                  <a:pt x="2078" y="1237"/>
                  <a:pt x="2078" y="1237"/>
                </a:cubicBezTo>
                <a:cubicBezTo>
                  <a:pt x="2061" y="1237"/>
                  <a:pt x="2061" y="1237"/>
                  <a:pt x="2061" y="1237"/>
                </a:cubicBezTo>
                <a:lnTo>
                  <a:pt x="2061" y="1254"/>
                </a:lnTo>
                <a:close/>
                <a:moveTo>
                  <a:pt x="2095" y="1254"/>
                </a:moveTo>
                <a:cubicBezTo>
                  <a:pt x="2112" y="1254"/>
                  <a:pt x="2112" y="1254"/>
                  <a:pt x="2112" y="1254"/>
                </a:cubicBezTo>
                <a:cubicBezTo>
                  <a:pt x="2112" y="1237"/>
                  <a:pt x="2112" y="1237"/>
                  <a:pt x="2112" y="1237"/>
                </a:cubicBezTo>
                <a:cubicBezTo>
                  <a:pt x="2095" y="1237"/>
                  <a:pt x="2095" y="1237"/>
                  <a:pt x="2095" y="1237"/>
                </a:cubicBezTo>
                <a:lnTo>
                  <a:pt x="2095" y="1254"/>
                </a:lnTo>
                <a:close/>
                <a:moveTo>
                  <a:pt x="1958" y="1288"/>
                </a:moveTo>
                <a:cubicBezTo>
                  <a:pt x="1975" y="1288"/>
                  <a:pt x="1975" y="1288"/>
                  <a:pt x="1975" y="1288"/>
                </a:cubicBezTo>
                <a:cubicBezTo>
                  <a:pt x="1975" y="1271"/>
                  <a:pt x="1975" y="1271"/>
                  <a:pt x="1975" y="1271"/>
                </a:cubicBezTo>
                <a:cubicBezTo>
                  <a:pt x="1958" y="1271"/>
                  <a:pt x="1958" y="1271"/>
                  <a:pt x="1958" y="1271"/>
                </a:cubicBezTo>
                <a:lnTo>
                  <a:pt x="1958" y="1288"/>
                </a:lnTo>
                <a:close/>
                <a:moveTo>
                  <a:pt x="1992" y="1288"/>
                </a:moveTo>
                <a:cubicBezTo>
                  <a:pt x="2009" y="1288"/>
                  <a:pt x="2009" y="1288"/>
                  <a:pt x="2009" y="1288"/>
                </a:cubicBezTo>
                <a:cubicBezTo>
                  <a:pt x="2009" y="1271"/>
                  <a:pt x="2009" y="1271"/>
                  <a:pt x="2009" y="1271"/>
                </a:cubicBezTo>
                <a:cubicBezTo>
                  <a:pt x="1992" y="1271"/>
                  <a:pt x="1992" y="1271"/>
                  <a:pt x="1992" y="1271"/>
                </a:cubicBezTo>
                <a:lnTo>
                  <a:pt x="1992" y="1288"/>
                </a:lnTo>
                <a:close/>
                <a:moveTo>
                  <a:pt x="2027" y="1288"/>
                </a:moveTo>
                <a:cubicBezTo>
                  <a:pt x="2044" y="1288"/>
                  <a:pt x="2044" y="1288"/>
                  <a:pt x="2044" y="1288"/>
                </a:cubicBezTo>
                <a:cubicBezTo>
                  <a:pt x="2044" y="1271"/>
                  <a:pt x="2044" y="1271"/>
                  <a:pt x="2044" y="1271"/>
                </a:cubicBezTo>
                <a:cubicBezTo>
                  <a:pt x="2027" y="1271"/>
                  <a:pt x="2027" y="1271"/>
                  <a:pt x="2027" y="1271"/>
                </a:cubicBezTo>
                <a:lnTo>
                  <a:pt x="2027" y="1288"/>
                </a:lnTo>
                <a:close/>
                <a:moveTo>
                  <a:pt x="2061" y="1288"/>
                </a:moveTo>
                <a:cubicBezTo>
                  <a:pt x="2078" y="1288"/>
                  <a:pt x="2078" y="1288"/>
                  <a:pt x="2078" y="1288"/>
                </a:cubicBezTo>
                <a:cubicBezTo>
                  <a:pt x="2078" y="1271"/>
                  <a:pt x="2078" y="1271"/>
                  <a:pt x="2078" y="1271"/>
                </a:cubicBezTo>
                <a:cubicBezTo>
                  <a:pt x="2061" y="1271"/>
                  <a:pt x="2061" y="1271"/>
                  <a:pt x="2061" y="1271"/>
                </a:cubicBezTo>
                <a:lnTo>
                  <a:pt x="2061" y="1288"/>
                </a:lnTo>
                <a:close/>
                <a:moveTo>
                  <a:pt x="2095" y="1288"/>
                </a:moveTo>
                <a:cubicBezTo>
                  <a:pt x="2112" y="1288"/>
                  <a:pt x="2112" y="1288"/>
                  <a:pt x="2112" y="1288"/>
                </a:cubicBezTo>
                <a:cubicBezTo>
                  <a:pt x="2112" y="1271"/>
                  <a:pt x="2112" y="1271"/>
                  <a:pt x="2112" y="1271"/>
                </a:cubicBezTo>
                <a:cubicBezTo>
                  <a:pt x="2095" y="1271"/>
                  <a:pt x="2095" y="1271"/>
                  <a:pt x="2095" y="1271"/>
                </a:cubicBezTo>
                <a:lnTo>
                  <a:pt x="2095" y="1288"/>
                </a:lnTo>
                <a:close/>
                <a:moveTo>
                  <a:pt x="1992" y="1323"/>
                </a:moveTo>
                <a:cubicBezTo>
                  <a:pt x="2009" y="1323"/>
                  <a:pt x="2009" y="1323"/>
                  <a:pt x="2009" y="1323"/>
                </a:cubicBezTo>
                <a:cubicBezTo>
                  <a:pt x="2009" y="1305"/>
                  <a:pt x="2009" y="1305"/>
                  <a:pt x="2009" y="1305"/>
                </a:cubicBezTo>
                <a:cubicBezTo>
                  <a:pt x="1992" y="1305"/>
                  <a:pt x="1992" y="1305"/>
                  <a:pt x="1992" y="1305"/>
                </a:cubicBezTo>
                <a:lnTo>
                  <a:pt x="1992" y="1323"/>
                </a:lnTo>
                <a:close/>
                <a:moveTo>
                  <a:pt x="2027" y="1323"/>
                </a:moveTo>
                <a:cubicBezTo>
                  <a:pt x="2044" y="1323"/>
                  <a:pt x="2044" y="1323"/>
                  <a:pt x="2044" y="1323"/>
                </a:cubicBezTo>
                <a:cubicBezTo>
                  <a:pt x="2044" y="1305"/>
                  <a:pt x="2044" y="1305"/>
                  <a:pt x="2044" y="1305"/>
                </a:cubicBezTo>
                <a:cubicBezTo>
                  <a:pt x="2027" y="1305"/>
                  <a:pt x="2027" y="1305"/>
                  <a:pt x="2027" y="1305"/>
                </a:cubicBezTo>
                <a:lnTo>
                  <a:pt x="2027" y="1323"/>
                </a:lnTo>
                <a:close/>
                <a:moveTo>
                  <a:pt x="2061" y="1323"/>
                </a:moveTo>
                <a:cubicBezTo>
                  <a:pt x="2078" y="1323"/>
                  <a:pt x="2078" y="1323"/>
                  <a:pt x="2078" y="1323"/>
                </a:cubicBezTo>
                <a:cubicBezTo>
                  <a:pt x="2078" y="1305"/>
                  <a:pt x="2078" y="1305"/>
                  <a:pt x="2078" y="1305"/>
                </a:cubicBezTo>
                <a:cubicBezTo>
                  <a:pt x="2061" y="1305"/>
                  <a:pt x="2061" y="1305"/>
                  <a:pt x="2061" y="1305"/>
                </a:cubicBezTo>
                <a:lnTo>
                  <a:pt x="2061" y="1323"/>
                </a:lnTo>
                <a:close/>
                <a:moveTo>
                  <a:pt x="2095" y="1323"/>
                </a:moveTo>
                <a:cubicBezTo>
                  <a:pt x="2112" y="1323"/>
                  <a:pt x="2112" y="1323"/>
                  <a:pt x="2112" y="1323"/>
                </a:cubicBezTo>
                <a:cubicBezTo>
                  <a:pt x="2112" y="1305"/>
                  <a:pt x="2112" y="1305"/>
                  <a:pt x="2112" y="1305"/>
                </a:cubicBezTo>
                <a:cubicBezTo>
                  <a:pt x="2095" y="1305"/>
                  <a:pt x="2095" y="1305"/>
                  <a:pt x="2095" y="1305"/>
                </a:cubicBezTo>
                <a:lnTo>
                  <a:pt x="2095" y="1323"/>
                </a:lnTo>
                <a:close/>
                <a:moveTo>
                  <a:pt x="2027" y="1357"/>
                </a:moveTo>
                <a:cubicBezTo>
                  <a:pt x="2044" y="1357"/>
                  <a:pt x="2044" y="1357"/>
                  <a:pt x="2044" y="1357"/>
                </a:cubicBezTo>
                <a:cubicBezTo>
                  <a:pt x="2044" y="1340"/>
                  <a:pt x="2044" y="1340"/>
                  <a:pt x="2044" y="1340"/>
                </a:cubicBezTo>
                <a:cubicBezTo>
                  <a:pt x="2027" y="1340"/>
                  <a:pt x="2027" y="1340"/>
                  <a:pt x="2027" y="1340"/>
                </a:cubicBezTo>
                <a:lnTo>
                  <a:pt x="2027" y="1357"/>
                </a:lnTo>
                <a:close/>
                <a:moveTo>
                  <a:pt x="2061" y="1357"/>
                </a:moveTo>
                <a:cubicBezTo>
                  <a:pt x="2078" y="1357"/>
                  <a:pt x="2078" y="1357"/>
                  <a:pt x="2078" y="1357"/>
                </a:cubicBezTo>
                <a:cubicBezTo>
                  <a:pt x="2078" y="1340"/>
                  <a:pt x="2078" y="1340"/>
                  <a:pt x="2078" y="1340"/>
                </a:cubicBezTo>
                <a:cubicBezTo>
                  <a:pt x="2061" y="1340"/>
                  <a:pt x="2061" y="1340"/>
                  <a:pt x="2061" y="1340"/>
                </a:cubicBezTo>
                <a:lnTo>
                  <a:pt x="2061" y="1357"/>
                </a:lnTo>
                <a:close/>
                <a:moveTo>
                  <a:pt x="2095" y="1357"/>
                </a:moveTo>
                <a:cubicBezTo>
                  <a:pt x="2112" y="1357"/>
                  <a:pt x="2112" y="1357"/>
                  <a:pt x="2112" y="1357"/>
                </a:cubicBezTo>
                <a:cubicBezTo>
                  <a:pt x="2112" y="1340"/>
                  <a:pt x="2112" y="1340"/>
                  <a:pt x="2112" y="1340"/>
                </a:cubicBezTo>
                <a:cubicBezTo>
                  <a:pt x="2095" y="1340"/>
                  <a:pt x="2095" y="1340"/>
                  <a:pt x="2095" y="1340"/>
                </a:cubicBezTo>
                <a:lnTo>
                  <a:pt x="2095" y="1357"/>
                </a:lnTo>
                <a:close/>
                <a:moveTo>
                  <a:pt x="2061" y="1391"/>
                </a:moveTo>
                <a:cubicBezTo>
                  <a:pt x="2078" y="1391"/>
                  <a:pt x="2078" y="1391"/>
                  <a:pt x="2078" y="1391"/>
                </a:cubicBezTo>
                <a:cubicBezTo>
                  <a:pt x="2078" y="1374"/>
                  <a:pt x="2078" y="1374"/>
                  <a:pt x="2078" y="1374"/>
                </a:cubicBezTo>
                <a:cubicBezTo>
                  <a:pt x="2061" y="1374"/>
                  <a:pt x="2061" y="1374"/>
                  <a:pt x="2061" y="1374"/>
                </a:cubicBezTo>
                <a:lnTo>
                  <a:pt x="2061" y="1391"/>
                </a:lnTo>
                <a:close/>
                <a:moveTo>
                  <a:pt x="2095" y="1391"/>
                </a:moveTo>
                <a:cubicBezTo>
                  <a:pt x="2112" y="1391"/>
                  <a:pt x="2112" y="1391"/>
                  <a:pt x="2112" y="1391"/>
                </a:cubicBezTo>
                <a:cubicBezTo>
                  <a:pt x="2112" y="1374"/>
                  <a:pt x="2112" y="1374"/>
                  <a:pt x="2112" y="1374"/>
                </a:cubicBezTo>
                <a:cubicBezTo>
                  <a:pt x="2095" y="1374"/>
                  <a:pt x="2095" y="1374"/>
                  <a:pt x="2095" y="1374"/>
                </a:cubicBezTo>
                <a:lnTo>
                  <a:pt x="2095" y="1391"/>
                </a:lnTo>
                <a:close/>
                <a:moveTo>
                  <a:pt x="1580" y="1597"/>
                </a:moveTo>
                <a:cubicBezTo>
                  <a:pt x="1597" y="1597"/>
                  <a:pt x="1597" y="1597"/>
                  <a:pt x="1597" y="1597"/>
                </a:cubicBezTo>
                <a:cubicBezTo>
                  <a:pt x="1597" y="1580"/>
                  <a:pt x="1597" y="1580"/>
                  <a:pt x="1597" y="1580"/>
                </a:cubicBezTo>
                <a:cubicBezTo>
                  <a:pt x="1580" y="1580"/>
                  <a:pt x="1580" y="1580"/>
                  <a:pt x="1580" y="1580"/>
                </a:cubicBezTo>
                <a:lnTo>
                  <a:pt x="1580" y="1597"/>
                </a:lnTo>
                <a:close/>
                <a:moveTo>
                  <a:pt x="1546" y="1632"/>
                </a:moveTo>
                <a:cubicBezTo>
                  <a:pt x="1563" y="1632"/>
                  <a:pt x="1563" y="1632"/>
                  <a:pt x="1563" y="1632"/>
                </a:cubicBezTo>
                <a:cubicBezTo>
                  <a:pt x="1563" y="1614"/>
                  <a:pt x="1563" y="1614"/>
                  <a:pt x="1563" y="1614"/>
                </a:cubicBezTo>
                <a:cubicBezTo>
                  <a:pt x="1546" y="1614"/>
                  <a:pt x="1546" y="1614"/>
                  <a:pt x="1546" y="1614"/>
                </a:cubicBezTo>
                <a:lnTo>
                  <a:pt x="1546" y="1632"/>
                </a:lnTo>
                <a:close/>
                <a:moveTo>
                  <a:pt x="1546" y="1666"/>
                </a:moveTo>
                <a:cubicBezTo>
                  <a:pt x="1563" y="1666"/>
                  <a:pt x="1563" y="1666"/>
                  <a:pt x="1563" y="1666"/>
                </a:cubicBezTo>
                <a:cubicBezTo>
                  <a:pt x="1563" y="1649"/>
                  <a:pt x="1563" y="1649"/>
                  <a:pt x="1563" y="1649"/>
                </a:cubicBezTo>
                <a:cubicBezTo>
                  <a:pt x="1546" y="1649"/>
                  <a:pt x="1546" y="1649"/>
                  <a:pt x="1546" y="1649"/>
                </a:cubicBezTo>
                <a:lnTo>
                  <a:pt x="1546" y="1666"/>
                </a:lnTo>
                <a:close/>
                <a:moveTo>
                  <a:pt x="1546" y="1700"/>
                </a:moveTo>
                <a:cubicBezTo>
                  <a:pt x="1563" y="1700"/>
                  <a:pt x="1563" y="1700"/>
                  <a:pt x="1563" y="1700"/>
                </a:cubicBezTo>
                <a:cubicBezTo>
                  <a:pt x="1563" y="1683"/>
                  <a:pt x="1563" y="1683"/>
                  <a:pt x="1563" y="1683"/>
                </a:cubicBezTo>
                <a:cubicBezTo>
                  <a:pt x="1546" y="1683"/>
                  <a:pt x="1546" y="1683"/>
                  <a:pt x="1546" y="1683"/>
                </a:cubicBezTo>
                <a:lnTo>
                  <a:pt x="1546" y="1700"/>
                </a:lnTo>
                <a:close/>
                <a:moveTo>
                  <a:pt x="1477" y="1769"/>
                </a:moveTo>
                <a:cubicBezTo>
                  <a:pt x="1494" y="1769"/>
                  <a:pt x="1494" y="1769"/>
                  <a:pt x="1494" y="1769"/>
                </a:cubicBezTo>
                <a:cubicBezTo>
                  <a:pt x="1494" y="1752"/>
                  <a:pt x="1494" y="1752"/>
                  <a:pt x="1494" y="1752"/>
                </a:cubicBezTo>
                <a:cubicBezTo>
                  <a:pt x="1477" y="1752"/>
                  <a:pt x="1477" y="1752"/>
                  <a:pt x="1477" y="1752"/>
                </a:cubicBezTo>
                <a:lnTo>
                  <a:pt x="1477" y="1769"/>
                </a:lnTo>
                <a:close/>
                <a:moveTo>
                  <a:pt x="1511" y="1769"/>
                </a:moveTo>
                <a:cubicBezTo>
                  <a:pt x="1529" y="1769"/>
                  <a:pt x="1529" y="1769"/>
                  <a:pt x="1529" y="1769"/>
                </a:cubicBezTo>
                <a:cubicBezTo>
                  <a:pt x="1529" y="1752"/>
                  <a:pt x="1529" y="1752"/>
                  <a:pt x="1529" y="1752"/>
                </a:cubicBezTo>
                <a:cubicBezTo>
                  <a:pt x="1511" y="1752"/>
                  <a:pt x="1511" y="1752"/>
                  <a:pt x="1511" y="1752"/>
                </a:cubicBezTo>
                <a:lnTo>
                  <a:pt x="1511" y="1769"/>
                </a:lnTo>
                <a:close/>
                <a:moveTo>
                  <a:pt x="1443" y="1803"/>
                </a:moveTo>
                <a:cubicBezTo>
                  <a:pt x="1460" y="1803"/>
                  <a:pt x="1460" y="1803"/>
                  <a:pt x="1460" y="1803"/>
                </a:cubicBezTo>
                <a:cubicBezTo>
                  <a:pt x="1460" y="1786"/>
                  <a:pt x="1460" y="1786"/>
                  <a:pt x="1460" y="1786"/>
                </a:cubicBezTo>
                <a:cubicBezTo>
                  <a:pt x="1443" y="1786"/>
                  <a:pt x="1443" y="1786"/>
                  <a:pt x="1443" y="1786"/>
                </a:cubicBezTo>
                <a:lnTo>
                  <a:pt x="1443" y="1803"/>
                </a:lnTo>
                <a:close/>
                <a:moveTo>
                  <a:pt x="1408" y="1872"/>
                </a:moveTo>
                <a:cubicBezTo>
                  <a:pt x="1426" y="1872"/>
                  <a:pt x="1426" y="1872"/>
                  <a:pt x="1426" y="1872"/>
                </a:cubicBezTo>
                <a:cubicBezTo>
                  <a:pt x="1426" y="1855"/>
                  <a:pt x="1426" y="1855"/>
                  <a:pt x="1426" y="1855"/>
                </a:cubicBezTo>
                <a:cubicBezTo>
                  <a:pt x="1408" y="1855"/>
                  <a:pt x="1408" y="1855"/>
                  <a:pt x="1408" y="1855"/>
                </a:cubicBezTo>
                <a:lnTo>
                  <a:pt x="1408" y="1872"/>
                </a:lnTo>
                <a:close/>
                <a:moveTo>
                  <a:pt x="1374" y="1906"/>
                </a:moveTo>
                <a:cubicBezTo>
                  <a:pt x="1391" y="1906"/>
                  <a:pt x="1391" y="1906"/>
                  <a:pt x="1391" y="1906"/>
                </a:cubicBezTo>
                <a:cubicBezTo>
                  <a:pt x="1391" y="1889"/>
                  <a:pt x="1391" y="1889"/>
                  <a:pt x="1391" y="1889"/>
                </a:cubicBezTo>
                <a:cubicBezTo>
                  <a:pt x="1374" y="1889"/>
                  <a:pt x="1374" y="1889"/>
                  <a:pt x="1374" y="1889"/>
                </a:cubicBezTo>
                <a:lnTo>
                  <a:pt x="1374" y="1906"/>
                </a:lnTo>
                <a:close/>
                <a:moveTo>
                  <a:pt x="1305" y="1941"/>
                </a:moveTo>
                <a:cubicBezTo>
                  <a:pt x="1323" y="1941"/>
                  <a:pt x="1323" y="1941"/>
                  <a:pt x="1323" y="1941"/>
                </a:cubicBezTo>
                <a:cubicBezTo>
                  <a:pt x="1323" y="1924"/>
                  <a:pt x="1323" y="1924"/>
                  <a:pt x="1323" y="1924"/>
                </a:cubicBezTo>
                <a:cubicBezTo>
                  <a:pt x="1305" y="1924"/>
                  <a:pt x="1305" y="1924"/>
                  <a:pt x="1305" y="1924"/>
                </a:cubicBezTo>
                <a:lnTo>
                  <a:pt x="1305" y="1941"/>
                </a:lnTo>
                <a:close/>
                <a:moveTo>
                  <a:pt x="1340" y="1941"/>
                </a:moveTo>
                <a:cubicBezTo>
                  <a:pt x="1357" y="1941"/>
                  <a:pt x="1357" y="1941"/>
                  <a:pt x="1357" y="1941"/>
                </a:cubicBezTo>
                <a:cubicBezTo>
                  <a:pt x="1357" y="1924"/>
                  <a:pt x="1357" y="1924"/>
                  <a:pt x="1357" y="1924"/>
                </a:cubicBezTo>
                <a:cubicBezTo>
                  <a:pt x="1340" y="1924"/>
                  <a:pt x="1340" y="1924"/>
                  <a:pt x="1340" y="1924"/>
                </a:cubicBezTo>
                <a:lnTo>
                  <a:pt x="1340" y="1941"/>
                </a:lnTo>
                <a:close/>
                <a:moveTo>
                  <a:pt x="1305" y="1975"/>
                </a:moveTo>
                <a:cubicBezTo>
                  <a:pt x="1323" y="1975"/>
                  <a:pt x="1323" y="1975"/>
                  <a:pt x="1323" y="1975"/>
                </a:cubicBezTo>
                <a:cubicBezTo>
                  <a:pt x="1323" y="1958"/>
                  <a:pt x="1323" y="1958"/>
                  <a:pt x="1323" y="1958"/>
                </a:cubicBezTo>
                <a:cubicBezTo>
                  <a:pt x="1305" y="1958"/>
                  <a:pt x="1305" y="1958"/>
                  <a:pt x="1305" y="1958"/>
                </a:cubicBezTo>
                <a:lnTo>
                  <a:pt x="1305" y="1975"/>
                </a:lnTo>
                <a:close/>
                <a:moveTo>
                  <a:pt x="1237" y="2009"/>
                </a:moveTo>
                <a:cubicBezTo>
                  <a:pt x="1254" y="2009"/>
                  <a:pt x="1254" y="2009"/>
                  <a:pt x="1254" y="2009"/>
                </a:cubicBezTo>
                <a:cubicBezTo>
                  <a:pt x="1254" y="1992"/>
                  <a:pt x="1254" y="1992"/>
                  <a:pt x="1254" y="1992"/>
                </a:cubicBezTo>
                <a:cubicBezTo>
                  <a:pt x="1237" y="1992"/>
                  <a:pt x="1237" y="1992"/>
                  <a:pt x="1237" y="1992"/>
                </a:cubicBezTo>
                <a:lnTo>
                  <a:pt x="1237" y="2009"/>
                </a:lnTo>
                <a:close/>
                <a:moveTo>
                  <a:pt x="1237" y="2044"/>
                </a:moveTo>
                <a:cubicBezTo>
                  <a:pt x="1254" y="2044"/>
                  <a:pt x="1254" y="2044"/>
                  <a:pt x="1254" y="2044"/>
                </a:cubicBezTo>
                <a:cubicBezTo>
                  <a:pt x="1254" y="2027"/>
                  <a:pt x="1254" y="2027"/>
                  <a:pt x="1254" y="2027"/>
                </a:cubicBezTo>
                <a:cubicBezTo>
                  <a:pt x="1237" y="2027"/>
                  <a:pt x="1237" y="2027"/>
                  <a:pt x="1237" y="2027"/>
                </a:cubicBezTo>
                <a:lnTo>
                  <a:pt x="1237" y="2044"/>
                </a:lnTo>
                <a:close/>
                <a:moveTo>
                  <a:pt x="1202" y="2078"/>
                </a:moveTo>
                <a:cubicBezTo>
                  <a:pt x="1219" y="2078"/>
                  <a:pt x="1219" y="2078"/>
                  <a:pt x="1219" y="2078"/>
                </a:cubicBezTo>
                <a:cubicBezTo>
                  <a:pt x="1219" y="2061"/>
                  <a:pt x="1219" y="2061"/>
                  <a:pt x="1219" y="2061"/>
                </a:cubicBezTo>
                <a:cubicBezTo>
                  <a:pt x="1202" y="2061"/>
                  <a:pt x="1202" y="2061"/>
                  <a:pt x="1202" y="2061"/>
                </a:cubicBezTo>
                <a:lnTo>
                  <a:pt x="1202" y="2078"/>
                </a:lnTo>
                <a:close/>
                <a:moveTo>
                  <a:pt x="1683" y="1597"/>
                </a:moveTo>
                <a:cubicBezTo>
                  <a:pt x="1700" y="1597"/>
                  <a:pt x="1700" y="1597"/>
                  <a:pt x="1700" y="1597"/>
                </a:cubicBezTo>
                <a:cubicBezTo>
                  <a:pt x="1700" y="1580"/>
                  <a:pt x="1700" y="1580"/>
                  <a:pt x="1700" y="1580"/>
                </a:cubicBezTo>
                <a:cubicBezTo>
                  <a:pt x="1683" y="1580"/>
                  <a:pt x="1683" y="1580"/>
                  <a:pt x="1683" y="1580"/>
                </a:cubicBezTo>
                <a:lnTo>
                  <a:pt x="1683" y="1597"/>
                </a:lnTo>
                <a:close/>
                <a:moveTo>
                  <a:pt x="1649" y="1632"/>
                </a:moveTo>
                <a:cubicBezTo>
                  <a:pt x="1666" y="1632"/>
                  <a:pt x="1666" y="1632"/>
                  <a:pt x="1666" y="1632"/>
                </a:cubicBezTo>
                <a:cubicBezTo>
                  <a:pt x="1666" y="1614"/>
                  <a:pt x="1666" y="1614"/>
                  <a:pt x="1666" y="1614"/>
                </a:cubicBezTo>
                <a:cubicBezTo>
                  <a:pt x="1649" y="1614"/>
                  <a:pt x="1649" y="1614"/>
                  <a:pt x="1649" y="1614"/>
                </a:cubicBezTo>
                <a:lnTo>
                  <a:pt x="1649" y="1632"/>
                </a:lnTo>
                <a:close/>
                <a:moveTo>
                  <a:pt x="1649" y="1666"/>
                </a:moveTo>
                <a:cubicBezTo>
                  <a:pt x="1666" y="1666"/>
                  <a:pt x="1666" y="1666"/>
                  <a:pt x="1666" y="1666"/>
                </a:cubicBezTo>
                <a:cubicBezTo>
                  <a:pt x="1666" y="1649"/>
                  <a:pt x="1666" y="1649"/>
                  <a:pt x="1666" y="1649"/>
                </a:cubicBezTo>
                <a:cubicBezTo>
                  <a:pt x="1649" y="1649"/>
                  <a:pt x="1649" y="1649"/>
                  <a:pt x="1649" y="1649"/>
                </a:cubicBezTo>
                <a:lnTo>
                  <a:pt x="1649" y="1666"/>
                </a:lnTo>
                <a:close/>
                <a:moveTo>
                  <a:pt x="1649" y="1700"/>
                </a:moveTo>
                <a:cubicBezTo>
                  <a:pt x="1666" y="1700"/>
                  <a:pt x="1666" y="1700"/>
                  <a:pt x="1666" y="1700"/>
                </a:cubicBezTo>
                <a:cubicBezTo>
                  <a:pt x="1666" y="1683"/>
                  <a:pt x="1666" y="1683"/>
                  <a:pt x="1666" y="1683"/>
                </a:cubicBezTo>
                <a:cubicBezTo>
                  <a:pt x="1649" y="1683"/>
                  <a:pt x="1649" y="1683"/>
                  <a:pt x="1649" y="1683"/>
                </a:cubicBezTo>
                <a:lnTo>
                  <a:pt x="1649" y="1700"/>
                </a:lnTo>
                <a:close/>
                <a:moveTo>
                  <a:pt x="1580" y="1769"/>
                </a:moveTo>
                <a:cubicBezTo>
                  <a:pt x="1597" y="1769"/>
                  <a:pt x="1597" y="1769"/>
                  <a:pt x="1597" y="1769"/>
                </a:cubicBezTo>
                <a:cubicBezTo>
                  <a:pt x="1597" y="1752"/>
                  <a:pt x="1597" y="1752"/>
                  <a:pt x="1597" y="1752"/>
                </a:cubicBezTo>
                <a:cubicBezTo>
                  <a:pt x="1580" y="1752"/>
                  <a:pt x="1580" y="1752"/>
                  <a:pt x="1580" y="1752"/>
                </a:cubicBezTo>
                <a:lnTo>
                  <a:pt x="1580" y="1769"/>
                </a:lnTo>
                <a:close/>
                <a:moveTo>
                  <a:pt x="1614" y="1769"/>
                </a:moveTo>
                <a:cubicBezTo>
                  <a:pt x="1632" y="1769"/>
                  <a:pt x="1632" y="1769"/>
                  <a:pt x="1632" y="1769"/>
                </a:cubicBezTo>
                <a:cubicBezTo>
                  <a:pt x="1632" y="1752"/>
                  <a:pt x="1632" y="1752"/>
                  <a:pt x="1632" y="1752"/>
                </a:cubicBezTo>
                <a:cubicBezTo>
                  <a:pt x="1614" y="1752"/>
                  <a:pt x="1614" y="1752"/>
                  <a:pt x="1614" y="1752"/>
                </a:cubicBezTo>
                <a:lnTo>
                  <a:pt x="1614" y="1769"/>
                </a:lnTo>
                <a:close/>
                <a:moveTo>
                  <a:pt x="1546" y="1803"/>
                </a:moveTo>
                <a:cubicBezTo>
                  <a:pt x="1563" y="1803"/>
                  <a:pt x="1563" y="1803"/>
                  <a:pt x="1563" y="1803"/>
                </a:cubicBezTo>
                <a:cubicBezTo>
                  <a:pt x="1563" y="1786"/>
                  <a:pt x="1563" y="1786"/>
                  <a:pt x="1563" y="1786"/>
                </a:cubicBezTo>
                <a:cubicBezTo>
                  <a:pt x="1546" y="1786"/>
                  <a:pt x="1546" y="1786"/>
                  <a:pt x="1546" y="1786"/>
                </a:cubicBezTo>
                <a:lnTo>
                  <a:pt x="1546" y="1803"/>
                </a:lnTo>
                <a:close/>
                <a:moveTo>
                  <a:pt x="1511" y="1872"/>
                </a:moveTo>
                <a:cubicBezTo>
                  <a:pt x="1529" y="1872"/>
                  <a:pt x="1529" y="1872"/>
                  <a:pt x="1529" y="1872"/>
                </a:cubicBezTo>
                <a:cubicBezTo>
                  <a:pt x="1529" y="1855"/>
                  <a:pt x="1529" y="1855"/>
                  <a:pt x="1529" y="1855"/>
                </a:cubicBezTo>
                <a:cubicBezTo>
                  <a:pt x="1511" y="1855"/>
                  <a:pt x="1511" y="1855"/>
                  <a:pt x="1511" y="1855"/>
                </a:cubicBezTo>
                <a:lnTo>
                  <a:pt x="1511" y="1872"/>
                </a:lnTo>
                <a:close/>
                <a:moveTo>
                  <a:pt x="1477" y="1906"/>
                </a:moveTo>
                <a:cubicBezTo>
                  <a:pt x="1494" y="1906"/>
                  <a:pt x="1494" y="1906"/>
                  <a:pt x="1494" y="1906"/>
                </a:cubicBezTo>
                <a:cubicBezTo>
                  <a:pt x="1494" y="1889"/>
                  <a:pt x="1494" y="1889"/>
                  <a:pt x="1494" y="1889"/>
                </a:cubicBezTo>
                <a:cubicBezTo>
                  <a:pt x="1477" y="1889"/>
                  <a:pt x="1477" y="1889"/>
                  <a:pt x="1477" y="1889"/>
                </a:cubicBezTo>
                <a:lnTo>
                  <a:pt x="1477" y="1906"/>
                </a:lnTo>
                <a:close/>
                <a:moveTo>
                  <a:pt x="1408" y="1941"/>
                </a:moveTo>
                <a:cubicBezTo>
                  <a:pt x="1426" y="1941"/>
                  <a:pt x="1426" y="1941"/>
                  <a:pt x="1426" y="1941"/>
                </a:cubicBezTo>
                <a:cubicBezTo>
                  <a:pt x="1426" y="1924"/>
                  <a:pt x="1426" y="1924"/>
                  <a:pt x="1426" y="1924"/>
                </a:cubicBezTo>
                <a:cubicBezTo>
                  <a:pt x="1408" y="1924"/>
                  <a:pt x="1408" y="1924"/>
                  <a:pt x="1408" y="1924"/>
                </a:cubicBezTo>
                <a:lnTo>
                  <a:pt x="1408" y="1941"/>
                </a:lnTo>
                <a:close/>
                <a:moveTo>
                  <a:pt x="1443" y="1941"/>
                </a:moveTo>
                <a:cubicBezTo>
                  <a:pt x="1460" y="1941"/>
                  <a:pt x="1460" y="1941"/>
                  <a:pt x="1460" y="1941"/>
                </a:cubicBezTo>
                <a:cubicBezTo>
                  <a:pt x="1460" y="1924"/>
                  <a:pt x="1460" y="1924"/>
                  <a:pt x="1460" y="1924"/>
                </a:cubicBezTo>
                <a:cubicBezTo>
                  <a:pt x="1443" y="1924"/>
                  <a:pt x="1443" y="1924"/>
                  <a:pt x="1443" y="1924"/>
                </a:cubicBezTo>
                <a:lnTo>
                  <a:pt x="1443" y="1941"/>
                </a:lnTo>
                <a:close/>
                <a:moveTo>
                  <a:pt x="1408" y="1975"/>
                </a:moveTo>
                <a:cubicBezTo>
                  <a:pt x="1426" y="1975"/>
                  <a:pt x="1426" y="1975"/>
                  <a:pt x="1426" y="1975"/>
                </a:cubicBezTo>
                <a:cubicBezTo>
                  <a:pt x="1426" y="1958"/>
                  <a:pt x="1426" y="1958"/>
                  <a:pt x="1426" y="1958"/>
                </a:cubicBezTo>
                <a:cubicBezTo>
                  <a:pt x="1408" y="1958"/>
                  <a:pt x="1408" y="1958"/>
                  <a:pt x="1408" y="1958"/>
                </a:cubicBezTo>
                <a:lnTo>
                  <a:pt x="1408" y="1975"/>
                </a:lnTo>
                <a:close/>
                <a:moveTo>
                  <a:pt x="1340" y="2009"/>
                </a:moveTo>
                <a:cubicBezTo>
                  <a:pt x="1357" y="2009"/>
                  <a:pt x="1357" y="2009"/>
                  <a:pt x="1357" y="2009"/>
                </a:cubicBezTo>
                <a:cubicBezTo>
                  <a:pt x="1357" y="1992"/>
                  <a:pt x="1357" y="1992"/>
                  <a:pt x="1357" y="1992"/>
                </a:cubicBezTo>
                <a:cubicBezTo>
                  <a:pt x="1340" y="1992"/>
                  <a:pt x="1340" y="1992"/>
                  <a:pt x="1340" y="1992"/>
                </a:cubicBezTo>
                <a:lnTo>
                  <a:pt x="1340" y="2009"/>
                </a:lnTo>
                <a:close/>
                <a:moveTo>
                  <a:pt x="1340" y="2044"/>
                </a:moveTo>
                <a:cubicBezTo>
                  <a:pt x="1357" y="2044"/>
                  <a:pt x="1357" y="2044"/>
                  <a:pt x="1357" y="2044"/>
                </a:cubicBezTo>
                <a:cubicBezTo>
                  <a:pt x="1357" y="2027"/>
                  <a:pt x="1357" y="2027"/>
                  <a:pt x="1357" y="2027"/>
                </a:cubicBezTo>
                <a:cubicBezTo>
                  <a:pt x="1340" y="2027"/>
                  <a:pt x="1340" y="2027"/>
                  <a:pt x="1340" y="2027"/>
                </a:cubicBezTo>
                <a:lnTo>
                  <a:pt x="1340" y="2044"/>
                </a:lnTo>
                <a:close/>
                <a:moveTo>
                  <a:pt x="1322" y="2061"/>
                </a:moveTo>
                <a:cubicBezTo>
                  <a:pt x="1305" y="2061"/>
                  <a:pt x="1305" y="2061"/>
                  <a:pt x="1305" y="2061"/>
                </a:cubicBezTo>
                <a:cubicBezTo>
                  <a:pt x="1305" y="2078"/>
                  <a:pt x="1305" y="2078"/>
                  <a:pt x="1305" y="2078"/>
                </a:cubicBezTo>
                <a:cubicBezTo>
                  <a:pt x="1322" y="2078"/>
                  <a:pt x="1322" y="2078"/>
                  <a:pt x="1322" y="2078"/>
                </a:cubicBezTo>
                <a:lnTo>
                  <a:pt x="1322" y="2061"/>
                </a:lnTo>
                <a:close/>
                <a:moveTo>
                  <a:pt x="1786" y="86"/>
                </a:moveTo>
                <a:cubicBezTo>
                  <a:pt x="1803" y="86"/>
                  <a:pt x="1803" y="86"/>
                  <a:pt x="1803" y="86"/>
                </a:cubicBezTo>
                <a:cubicBezTo>
                  <a:pt x="1803" y="69"/>
                  <a:pt x="1803" y="69"/>
                  <a:pt x="1803" y="69"/>
                </a:cubicBezTo>
                <a:cubicBezTo>
                  <a:pt x="1786" y="69"/>
                  <a:pt x="1786" y="69"/>
                  <a:pt x="1786" y="69"/>
                </a:cubicBezTo>
                <a:lnTo>
                  <a:pt x="1786" y="86"/>
                </a:lnTo>
                <a:close/>
                <a:moveTo>
                  <a:pt x="1820" y="86"/>
                </a:moveTo>
                <a:cubicBezTo>
                  <a:pt x="1838" y="86"/>
                  <a:pt x="1838" y="86"/>
                  <a:pt x="1838" y="86"/>
                </a:cubicBezTo>
                <a:cubicBezTo>
                  <a:pt x="1838" y="69"/>
                  <a:pt x="1838" y="69"/>
                  <a:pt x="1838" y="69"/>
                </a:cubicBezTo>
                <a:cubicBezTo>
                  <a:pt x="1820" y="69"/>
                  <a:pt x="1820" y="69"/>
                  <a:pt x="1820" y="69"/>
                </a:cubicBezTo>
                <a:lnTo>
                  <a:pt x="1820" y="86"/>
                </a:lnTo>
                <a:close/>
                <a:moveTo>
                  <a:pt x="1786" y="121"/>
                </a:moveTo>
                <a:cubicBezTo>
                  <a:pt x="1803" y="121"/>
                  <a:pt x="1803" y="121"/>
                  <a:pt x="1803" y="121"/>
                </a:cubicBezTo>
                <a:cubicBezTo>
                  <a:pt x="1803" y="103"/>
                  <a:pt x="1803" y="103"/>
                  <a:pt x="1803" y="103"/>
                </a:cubicBezTo>
                <a:cubicBezTo>
                  <a:pt x="1786" y="103"/>
                  <a:pt x="1786" y="103"/>
                  <a:pt x="1786" y="103"/>
                </a:cubicBezTo>
                <a:lnTo>
                  <a:pt x="1786" y="121"/>
                </a:lnTo>
                <a:close/>
                <a:moveTo>
                  <a:pt x="1820" y="121"/>
                </a:moveTo>
                <a:cubicBezTo>
                  <a:pt x="1838" y="121"/>
                  <a:pt x="1838" y="121"/>
                  <a:pt x="1838" y="121"/>
                </a:cubicBezTo>
                <a:cubicBezTo>
                  <a:pt x="1838" y="103"/>
                  <a:pt x="1838" y="103"/>
                  <a:pt x="1838" y="103"/>
                </a:cubicBezTo>
                <a:cubicBezTo>
                  <a:pt x="1820" y="103"/>
                  <a:pt x="1820" y="103"/>
                  <a:pt x="1820" y="103"/>
                </a:cubicBezTo>
                <a:lnTo>
                  <a:pt x="1820" y="121"/>
                </a:lnTo>
                <a:close/>
                <a:moveTo>
                  <a:pt x="1855" y="121"/>
                </a:moveTo>
                <a:cubicBezTo>
                  <a:pt x="1872" y="121"/>
                  <a:pt x="1872" y="121"/>
                  <a:pt x="1872" y="121"/>
                </a:cubicBezTo>
                <a:cubicBezTo>
                  <a:pt x="1872" y="103"/>
                  <a:pt x="1872" y="103"/>
                  <a:pt x="1872" y="103"/>
                </a:cubicBezTo>
                <a:cubicBezTo>
                  <a:pt x="1855" y="103"/>
                  <a:pt x="1855" y="103"/>
                  <a:pt x="1855" y="103"/>
                </a:cubicBezTo>
                <a:lnTo>
                  <a:pt x="1855" y="121"/>
                </a:lnTo>
                <a:close/>
                <a:moveTo>
                  <a:pt x="1906" y="103"/>
                </a:moveTo>
                <a:cubicBezTo>
                  <a:pt x="1889" y="103"/>
                  <a:pt x="1889" y="103"/>
                  <a:pt x="1889" y="103"/>
                </a:cubicBezTo>
                <a:cubicBezTo>
                  <a:pt x="1889" y="121"/>
                  <a:pt x="1889" y="121"/>
                  <a:pt x="1889" y="121"/>
                </a:cubicBezTo>
                <a:cubicBezTo>
                  <a:pt x="1906" y="121"/>
                  <a:pt x="1906" y="121"/>
                  <a:pt x="1906" y="121"/>
                </a:cubicBezTo>
                <a:lnTo>
                  <a:pt x="1906" y="103"/>
                </a:lnTo>
                <a:close/>
                <a:moveTo>
                  <a:pt x="1941" y="103"/>
                </a:moveTo>
                <a:cubicBezTo>
                  <a:pt x="1924" y="103"/>
                  <a:pt x="1924" y="103"/>
                  <a:pt x="1924" y="103"/>
                </a:cubicBezTo>
                <a:cubicBezTo>
                  <a:pt x="1924" y="121"/>
                  <a:pt x="1924" y="121"/>
                  <a:pt x="1924" y="121"/>
                </a:cubicBezTo>
                <a:cubicBezTo>
                  <a:pt x="1941" y="121"/>
                  <a:pt x="1941" y="121"/>
                  <a:pt x="1941" y="121"/>
                </a:cubicBezTo>
                <a:lnTo>
                  <a:pt x="1941" y="103"/>
                </a:lnTo>
                <a:close/>
                <a:moveTo>
                  <a:pt x="1786" y="155"/>
                </a:moveTo>
                <a:cubicBezTo>
                  <a:pt x="1803" y="155"/>
                  <a:pt x="1803" y="155"/>
                  <a:pt x="1803" y="155"/>
                </a:cubicBezTo>
                <a:cubicBezTo>
                  <a:pt x="1803" y="138"/>
                  <a:pt x="1803" y="138"/>
                  <a:pt x="1803" y="138"/>
                </a:cubicBezTo>
                <a:cubicBezTo>
                  <a:pt x="1786" y="138"/>
                  <a:pt x="1786" y="138"/>
                  <a:pt x="1786" y="138"/>
                </a:cubicBezTo>
                <a:lnTo>
                  <a:pt x="1786" y="155"/>
                </a:lnTo>
                <a:close/>
                <a:moveTo>
                  <a:pt x="1820" y="155"/>
                </a:moveTo>
                <a:cubicBezTo>
                  <a:pt x="1838" y="155"/>
                  <a:pt x="1838" y="155"/>
                  <a:pt x="1838" y="155"/>
                </a:cubicBezTo>
                <a:cubicBezTo>
                  <a:pt x="1838" y="138"/>
                  <a:pt x="1838" y="138"/>
                  <a:pt x="1838" y="138"/>
                </a:cubicBezTo>
                <a:cubicBezTo>
                  <a:pt x="1820" y="138"/>
                  <a:pt x="1820" y="138"/>
                  <a:pt x="1820" y="138"/>
                </a:cubicBezTo>
                <a:lnTo>
                  <a:pt x="1820" y="155"/>
                </a:lnTo>
                <a:close/>
                <a:moveTo>
                  <a:pt x="1855" y="155"/>
                </a:moveTo>
                <a:cubicBezTo>
                  <a:pt x="1872" y="155"/>
                  <a:pt x="1872" y="155"/>
                  <a:pt x="1872" y="155"/>
                </a:cubicBezTo>
                <a:cubicBezTo>
                  <a:pt x="1872" y="138"/>
                  <a:pt x="1872" y="138"/>
                  <a:pt x="1872" y="138"/>
                </a:cubicBezTo>
                <a:cubicBezTo>
                  <a:pt x="1855" y="138"/>
                  <a:pt x="1855" y="138"/>
                  <a:pt x="1855" y="138"/>
                </a:cubicBezTo>
                <a:lnTo>
                  <a:pt x="1855" y="155"/>
                </a:lnTo>
                <a:close/>
                <a:moveTo>
                  <a:pt x="1906" y="138"/>
                </a:moveTo>
                <a:cubicBezTo>
                  <a:pt x="1889" y="138"/>
                  <a:pt x="1889" y="138"/>
                  <a:pt x="1889" y="138"/>
                </a:cubicBezTo>
                <a:cubicBezTo>
                  <a:pt x="1889" y="155"/>
                  <a:pt x="1889" y="155"/>
                  <a:pt x="1889" y="155"/>
                </a:cubicBezTo>
                <a:cubicBezTo>
                  <a:pt x="1906" y="155"/>
                  <a:pt x="1906" y="155"/>
                  <a:pt x="1906" y="155"/>
                </a:cubicBezTo>
                <a:lnTo>
                  <a:pt x="1906" y="138"/>
                </a:lnTo>
                <a:close/>
                <a:moveTo>
                  <a:pt x="1786" y="189"/>
                </a:moveTo>
                <a:cubicBezTo>
                  <a:pt x="1803" y="189"/>
                  <a:pt x="1803" y="189"/>
                  <a:pt x="1803" y="189"/>
                </a:cubicBezTo>
                <a:cubicBezTo>
                  <a:pt x="1803" y="172"/>
                  <a:pt x="1803" y="172"/>
                  <a:pt x="1803" y="172"/>
                </a:cubicBezTo>
                <a:cubicBezTo>
                  <a:pt x="1786" y="172"/>
                  <a:pt x="1786" y="172"/>
                  <a:pt x="1786" y="172"/>
                </a:cubicBezTo>
                <a:lnTo>
                  <a:pt x="1786" y="189"/>
                </a:lnTo>
                <a:close/>
                <a:moveTo>
                  <a:pt x="1820" y="189"/>
                </a:moveTo>
                <a:cubicBezTo>
                  <a:pt x="1838" y="189"/>
                  <a:pt x="1838" y="189"/>
                  <a:pt x="1838" y="189"/>
                </a:cubicBezTo>
                <a:cubicBezTo>
                  <a:pt x="1838" y="172"/>
                  <a:pt x="1838" y="172"/>
                  <a:pt x="1838" y="172"/>
                </a:cubicBezTo>
                <a:cubicBezTo>
                  <a:pt x="1820" y="172"/>
                  <a:pt x="1820" y="172"/>
                  <a:pt x="1820" y="172"/>
                </a:cubicBezTo>
                <a:lnTo>
                  <a:pt x="1820" y="189"/>
                </a:lnTo>
                <a:close/>
                <a:moveTo>
                  <a:pt x="1855" y="189"/>
                </a:moveTo>
                <a:cubicBezTo>
                  <a:pt x="1872" y="189"/>
                  <a:pt x="1872" y="189"/>
                  <a:pt x="1872" y="189"/>
                </a:cubicBezTo>
                <a:cubicBezTo>
                  <a:pt x="1872" y="172"/>
                  <a:pt x="1872" y="172"/>
                  <a:pt x="1872" y="172"/>
                </a:cubicBezTo>
                <a:cubicBezTo>
                  <a:pt x="1855" y="172"/>
                  <a:pt x="1855" y="172"/>
                  <a:pt x="1855" y="172"/>
                </a:cubicBezTo>
                <a:lnTo>
                  <a:pt x="1855" y="189"/>
                </a:lnTo>
                <a:close/>
                <a:moveTo>
                  <a:pt x="1889" y="189"/>
                </a:moveTo>
                <a:cubicBezTo>
                  <a:pt x="1907" y="189"/>
                  <a:pt x="1907" y="189"/>
                  <a:pt x="1907" y="189"/>
                </a:cubicBezTo>
                <a:cubicBezTo>
                  <a:pt x="1907" y="172"/>
                  <a:pt x="1907" y="172"/>
                  <a:pt x="1907" y="172"/>
                </a:cubicBezTo>
                <a:cubicBezTo>
                  <a:pt x="1889" y="172"/>
                  <a:pt x="1889" y="172"/>
                  <a:pt x="1889" y="172"/>
                </a:cubicBezTo>
                <a:lnTo>
                  <a:pt x="1889" y="189"/>
                </a:lnTo>
                <a:close/>
                <a:moveTo>
                  <a:pt x="1924" y="189"/>
                </a:moveTo>
                <a:cubicBezTo>
                  <a:pt x="1941" y="189"/>
                  <a:pt x="1941" y="189"/>
                  <a:pt x="1941" y="189"/>
                </a:cubicBezTo>
                <a:cubicBezTo>
                  <a:pt x="1941" y="172"/>
                  <a:pt x="1941" y="172"/>
                  <a:pt x="1941" y="172"/>
                </a:cubicBezTo>
                <a:cubicBezTo>
                  <a:pt x="1924" y="172"/>
                  <a:pt x="1924" y="172"/>
                  <a:pt x="1924" y="172"/>
                </a:cubicBezTo>
                <a:lnTo>
                  <a:pt x="1924" y="189"/>
                </a:lnTo>
                <a:close/>
                <a:moveTo>
                  <a:pt x="1786" y="224"/>
                </a:moveTo>
                <a:cubicBezTo>
                  <a:pt x="1803" y="224"/>
                  <a:pt x="1803" y="224"/>
                  <a:pt x="1803" y="224"/>
                </a:cubicBezTo>
                <a:cubicBezTo>
                  <a:pt x="1803" y="206"/>
                  <a:pt x="1803" y="206"/>
                  <a:pt x="1803" y="206"/>
                </a:cubicBezTo>
                <a:cubicBezTo>
                  <a:pt x="1786" y="206"/>
                  <a:pt x="1786" y="206"/>
                  <a:pt x="1786" y="206"/>
                </a:cubicBezTo>
                <a:lnTo>
                  <a:pt x="1786" y="224"/>
                </a:lnTo>
                <a:close/>
                <a:moveTo>
                  <a:pt x="1820" y="224"/>
                </a:moveTo>
                <a:cubicBezTo>
                  <a:pt x="1838" y="224"/>
                  <a:pt x="1838" y="224"/>
                  <a:pt x="1838" y="224"/>
                </a:cubicBezTo>
                <a:cubicBezTo>
                  <a:pt x="1838" y="206"/>
                  <a:pt x="1838" y="206"/>
                  <a:pt x="1838" y="206"/>
                </a:cubicBezTo>
                <a:cubicBezTo>
                  <a:pt x="1820" y="206"/>
                  <a:pt x="1820" y="206"/>
                  <a:pt x="1820" y="206"/>
                </a:cubicBezTo>
                <a:lnTo>
                  <a:pt x="1820" y="224"/>
                </a:lnTo>
                <a:close/>
                <a:moveTo>
                  <a:pt x="1855" y="224"/>
                </a:moveTo>
                <a:cubicBezTo>
                  <a:pt x="1872" y="224"/>
                  <a:pt x="1872" y="224"/>
                  <a:pt x="1872" y="224"/>
                </a:cubicBezTo>
                <a:cubicBezTo>
                  <a:pt x="1872" y="206"/>
                  <a:pt x="1872" y="206"/>
                  <a:pt x="1872" y="206"/>
                </a:cubicBezTo>
                <a:cubicBezTo>
                  <a:pt x="1855" y="206"/>
                  <a:pt x="1855" y="206"/>
                  <a:pt x="1855" y="206"/>
                </a:cubicBezTo>
                <a:lnTo>
                  <a:pt x="1855" y="224"/>
                </a:lnTo>
                <a:close/>
                <a:moveTo>
                  <a:pt x="1889" y="224"/>
                </a:moveTo>
                <a:cubicBezTo>
                  <a:pt x="1907" y="224"/>
                  <a:pt x="1907" y="224"/>
                  <a:pt x="1907" y="224"/>
                </a:cubicBezTo>
                <a:cubicBezTo>
                  <a:pt x="1907" y="206"/>
                  <a:pt x="1907" y="206"/>
                  <a:pt x="1907" y="206"/>
                </a:cubicBezTo>
                <a:cubicBezTo>
                  <a:pt x="1889" y="206"/>
                  <a:pt x="1889" y="206"/>
                  <a:pt x="1889" y="206"/>
                </a:cubicBezTo>
                <a:lnTo>
                  <a:pt x="1889" y="224"/>
                </a:lnTo>
                <a:close/>
                <a:moveTo>
                  <a:pt x="1786" y="258"/>
                </a:moveTo>
                <a:cubicBezTo>
                  <a:pt x="1803" y="258"/>
                  <a:pt x="1803" y="258"/>
                  <a:pt x="1803" y="258"/>
                </a:cubicBezTo>
                <a:cubicBezTo>
                  <a:pt x="1803" y="241"/>
                  <a:pt x="1803" y="241"/>
                  <a:pt x="1803" y="241"/>
                </a:cubicBezTo>
                <a:cubicBezTo>
                  <a:pt x="1786" y="241"/>
                  <a:pt x="1786" y="241"/>
                  <a:pt x="1786" y="241"/>
                </a:cubicBezTo>
                <a:lnTo>
                  <a:pt x="1786" y="258"/>
                </a:lnTo>
                <a:close/>
                <a:moveTo>
                  <a:pt x="1820" y="258"/>
                </a:moveTo>
                <a:cubicBezTo>
                  <a:pt x="1838" y="258"/>
                  <a:pt x="1838" y="258"/>
                  <a:pt x="1838" y="258"/>
                </a:cubicBezTo>
                <a:cubicBezTo>
                  <a:pt x="1838" y="241"/>
                  <a:pt x="1838" y="241"/>
                  <a:pt x="1838" y="241"/>
                </a:cubicBezTo>
                <a:cubicBezTo>
                  <a:pt x="1820" y="241"/>
                  <a:pt x="1820" y="241"/>
                  <a:pt x="1820" y="241"/>
                </a:cubicBezTo>
                <a:lnTo>
                  <a:pt x="1820" y="258"/>
                </a:lnTo>
                <a:close/>
                <a:moveTo>
                  <a:pt x="1855" y="258"/>
                </a:moveTo>
                <a:cubicBezTo>
                  <a:pt x="1872" y="258"/>
                  <a:pt x="1872" y="258"/>
                  <a:pt x="1872" y="258"/>
                </a:cubicBezTo>
                <a:cubicBezTo>
                  <a:pt x="1872" y="241"/>
                  <a:pt x="1872" y="241"/>
                  <a:pt x="1872" y="241"/>
                </a:cubicBezTo>
                <a:cubicBezTo>
                  <a:pt x="1855" y="241"/>
                  <a:pt x="1855" y="241"/>
                  <a:pt x="1855" y="241"/>
                </a:cubicBezTo>
                <a:lnTo>
                  <a:pt x="1855" y="258"/>
                </a:lnTo>
                <a:close/>
                <a:moveTo>
                  <a:pt x="1786" y="292"/>
                </a:moveTo>
                <a:cubicBezTo>
                  <a:pt x="1803" y="292"/>
                  <a:pt x="1803" y="292"/>
                  <a:pt x="1803" y="292"/>
                </a:cubicBezTo>
                <a:cubicBezTo>
                  <a:pt x="1803" y="275"/>
                  <a:pt x="1803" y="275"/>
                  <a:pt x="1803" y="275"/>
                </a:cubicBezTo>
                <a:cubicBezTo>
                  <a:pt x="1786" y="275"/>
                  <a:pt x="1786" y="275"/>
                  <a:pt x="1786" y="275"/>
                </a:cubicBezTo>
                <a:lnTo>
                  <a:pt x="1786" y="292"/>
                </a:lnTo>
                <a:close/>
                <a:moveTo>
                  <a:pt x="1820" y="292"/>
                </a:moveTo>
                <a:cubicBezTo>
                  <a:pt x="1838" y="292"/>
                  <a:pt x="1838" y="292"/>
                  <a:pt x="1838" y="292"/>
                </a:cubicBezTo>
                <a:cubicBezTo>
                  <a:pt x="1838" y="275"/>
                  <a:pt x="1838" y="275"/>
                  <a:pt x="1838" y="275"/>
                </a:cubicBezTo>
                <a:cubicBezTo>
                  <a:pt x="1820" y="275"/>
                  <a:pt x="1820" y="275"/>
                  <a:pt x="1820" y="275"/>
                </a:cubicBezTo>
                <a:lnTo>
                  <a:pt x="1820" y="292"/>
                </a:lnTo>
                <a:close/>
                <a:moveTo>
                  <a:pt x="1786" y="327"/>
                </a:moveTo>
                <a:cubicBezTo>
                  <a:pt x="1803" y="327"/>
                  <a:pt x="1803" y="327"/>
                  <a:pt x="1803" y="327"/>
                </a:cubicBezTo>
                <a:cubicBezTo>
                  <a:pt x="1803" y="309"/>
                  <a:pt x="1803" y="309"/>
                  <a:pt x="1803" y="309"/>
                </a:cubicBezTo>
                <a:cubicBezTo>
                  <a:pt x="1786" y="309"/>
                  <a:pt x="1786" y="309"/>
                  <a:pt x="1786" y="309"/>
                </a:cubicBezTo>
                <a:lnTo>
                  <a:pt x="1786" y="327"/>
                </a:lnTo>
                <a:close/>
                <a:moveTo>
                  <a:pt x="1820" y="327"/>
                </a:moveTo>
                <a:cubicBezTo>
                  <a:pt x="1838" y="327"/>
                  <a:pt x="1838" y="327"/>
                  <a:pt x="1838" y="327"/>
                </a:cubicBezTo>
                <a:cubicBezTo>
                  <a:pt x="1838" y="309"/>
                  <a:pt x="1838" y="309"/>
                  <a:pt x="1838" y="309"/>
                </a:cubicBezTo>
                <a:cubicBezTo>
                  <a:pt x="1820" y="309"/>
                  <a:pt x="1820" y="309"/>
                  <a:pt x="1820" y="309"/>
                </a:cubicBezTo>
                <a:lnTo>
                  <a:pt x="1820" y="327"/>
                </a:lnTo>
                <a:close/>
                <a:moveTo>
                  <a:pt x="1786" y="361"/>
                </a:moveTo>
                <a:cubicBezTo>
                  <a:pt x="1803" y="361"/>
                  <a:pt x="1803" y="361"/>
                  <a:pt x="1803" y="361"/>
                </a:cubicBezTo>
                <a:cubicBezTo>
                  <a:pt x="1803" y="344"/>
                  <a:pt x="1803" y="344"/>
                  <a:pt x="1803" y="344"/>
                </a:cubicBezTo>
                <a:cubicBezTo>
                  <a:pt x="1786" y="344"/>
                  <a:pt x="1786" y="344"/>
                  <a:pt x="1786" y="344"/>
                </a:cubicBezTo>
                <a:lnTo>
                  <a:pt x="1786" y="361"/>
                </a:lnTo>
                <a:close/>
                <a:moveTo>
                  <a:pt x="1786" y="395"/>
                </a:moveTo>
                <a:cubicBezTo>
                  <a:pt x="1803" y="395"/>
                  <a:pt x="1803" y="395"/>
                  <a:pt x="1803" y="395"/>
                </a:cubicBezTo>
                <a:cubicBezTo>
                  <a:pt x="1803" y="378"/>
                  <a:pt x="1803" y="378"/>
                  <a:pt x="1803" y="378"/>
                </a:cubicBezTo>
                <a:cubicBezTo>
                  <a:pt x="1786" y="378"/>
                  <a:pt x="1786" y="378"/>
                  <a:pt x="1786" y="378"/>
                </a:cubicBezTo>
                <a:lnTo>
                  <a:pt x="1786" y="395"/>
                </a:lnTo>
                <a:close/>
                <a:moveTo>
                  <a:pt x="1614" y="52"/>
                </a:moveTo>
                <a:cubicBezTo>
                  <a:pt x="1632" y="52"/>
                  <a:pt x="1632" y="52"/>
                  <a:pt x="1632" y="52"/>
                </a:cubicBezTo>
                <a:cubicBezTo>
                  <a:pt x="1632" y="35"/>
                  <a:pt x="1632" y="35"/>
                  <a:pt x="1632" y="35"/>
                </a:cubicBezTo>
                <a:cubicBezTo>
                  <a:pt x="1614" y="35"/>
                  <a:pt x="1614" y="35"/>
                  <a:pt x="1614" y="35"/>
                </a:cubicBezTo>
                <a:lnTo>
                  <a:pt x="1614" y="52"/>
                </a:lnTo>
                <a:close/>
                <a:moveTo>
                  <a:pt x="1649" y="52"/>
                </a:moveTo>
                <a:cubicBezTo>
                  <a:pt x="1666" y="52"/>
                  <a:pt x="1666" y="52"/>
                  <a:pt x="1666" y="52"/>
                </a:cubicBezTo>
                <a:cubicBezTo>
                  <a:pt x="1666" y="35"/>
                  <a:pt x="1666" y="35"/>
                  <a:pt x="1666" y="35"/>
                </a:cubicBezTo>
                <a:cubicBezTo>
                  <a:pt x="1649" y="35"/>
                  <a:pt x="1649" y="35"/>
                  <a:pt x="1649" y="35"/>
                </a:cubicBezTo>
                <a:lnTo>
                  <a:pt x="1649" y="52"/>
                </a:lnTo>
                <a:close/>
                <a:moveTo>
                  <a:pt x="1683" y="52"/>
                </a:moveTo>
                <a:cubicBezTo>
                  <a:pt x="1700" y="52"/>
                  <a:pt x="1700" y="52"/>
                  <a:pt x="1700" y="52"/>
                </a:cubicBezTo>
                <a:cubicBezTo>
                  <a:pt x="1700" y="35"/>
                  <a:pt x="1700" y="35"/>
                  <a:pt x="1700" y="35"/>
                </a:cubicBezTo>
                <a:cubicBezTo>
                  <a:pt x="1683" y="35"/>
                  <a:pt x="1683" y="35"/>
                  <a:pt x="1683" y="35"/>
                </a:cubicBezTo>
                <a:lnTo>
                  <a:pt x="1683" y="52"/>
                </a:lnTo>
                <a:close/>
                <a:moveTo>
                  <a:pt x="1717" y="52"/>
                </a:moveTo>
                <a:cubicBezTo>
                  <a:pt x="1735" y="52"/>
                  <a:pt x="1735" y="52"/>
                  <a:pt x="1735" y="52"/>
                </a:cubicBezTo>
                <a:cubicBezTo>
                  <a:pt x="1735" y="35"/>
                  <a:pt x="1735" y="35"/>
                  <a:pt x="1735" y="35"/>
                </a:cubicBezTo>
                <a:cubicBezTo>
                  <a:pt x="1717" y="35"/>
                  <a:pt x="1717" y="35"/>
                  <a:pt x="1717" y="35"/>
                </a:cubicBezTo>
                <a:lnTo>
                  <a:pt x="1717" y="52"/>
                </a:lnTo>
                <a:close/>
                <a:moveTo>
                  <a:pt x="1752" y="52"/>
                </a:moveTo>
                <a:cubicBezTo>
                  <a:pt x="1769" y="52"/>
                  <a:pt x="1769" y="52"/>
                  <a:pt x="1769" y="52"/>
                </a:cubicBezTo>
                <a:cubicBezTo>
                  <a:pt x="1769" y="35"/>
                  <a:pt x="1769" y="35"/>
                  <a:pt x="1769" y="35"/>
                </a:cubicBezTo>
                <a:cubicBezTo>
                  <a:pt x="1752" y="35"/>
                  <a:pt x="1752" y="35"/>
                  <a:pt x="1752" y="35"/>
                </a:cubicBezTo>
                <a:lnTo>
                  <a:pt x="1752" y="52"/>
                </a:lnTo>
                <a:close/>
                <a:moveTo>
                  <a:pt x="1786" y="52"/>
                </a:moveTo>
                <a:cubicBezTo>
                  <a:pt x="1803" y="52"/>
                  <a:pt x="1803" y="52"/>
                  <a:pt x="1803" y="52"/>
                </a:cubicBezTo>
                <a:cubicBezTo>
                  <a:pt x="1803" y="35"/>
                  <a:pt x="1803" y="35"/>
                  <a:pt x="1803" y="35"/>
                </a:cubicBezTo>
                <a:cubicBezTo>
                  <a:pt x="1786" y="35"/>
                  <a:pt x="1786" y="35"/>
                  <a:pt x="1786" y="35"/>
                </a:cubicBezTo>
                <a:lnTo>
                  <a:pt x="1786" y="52"/>
                </a:lnTo>
                <a:close/>
                <a:moveTo>
                  <a:pt x="1820" y="52"/>
                </a:moveTo>
                <a:cubicBezTo>
                  <a:pt x="1838" y="52"/>
                  <a:pt x="1838" y="52"/>
                  <a:pt x="1838" y="52"/>
                </a:cubicBezTo>
                <a:cubicBezTo>
                  <a:pt x="1838" y="35"/>
                  <a:pt x="1838" y="35"/>
                  <a:pt x="1838" y="35"/>
                </a:cubicBezTo>
                <a:cubicBezTo>
                  <a:pt x="1820" y="35"/>
                  <a:pt x="1820" y="35"/>
                  <a:pt x="1820" y="35"/>
                </a:cubicBezTo>
                <a:lnTo>
                  <a:pt x="1820" y="52"/>
                </a:lnTo>
                <a:close/>
                <a:moveTo>
                  <a:pt x="1855" y="52"/>
                </a:moveTo>
                <a:cubicBezTo>
                  <a:pt x="1872" y="52"/>
                  <a:pt x="1872" y="52"/>
                  <a:pt x="1872" y="52"/>
                </a:cubicBezTo>
                <a:cubicBezTo>
                  <a:pt x="1872" y="35"/>
                  <a:pt x="1872" y="35"/>
                  <a:pt x="1872" y="35"/>
                </a:cubicBezTo>
                <a:cubicBezTo>
                  <a:pt x="1855" y="35"/>
                  <a:pt x="1855" y="35"/>
                  <a:pt x="1855" y="35"/>
                </a:cubicBezTo>
                <a:lnTo>
                  <a:pt x="1855" y="52"/>
                </a:lnTo>
                <a:close/>
                <a:moveTo>
                  <a:pt x="1443" y="86"/>
                </a:moveTo>
                <a:cubicBezTo>
                  <a:pt x="1460" y="86"/>
                  <a:pt x="1460" y="86"/>
                  <a:pt x="1460" y="86"/>
                </a:cubicBezTo>
                <a:cubicBezTo>
                  <a:pt x="1460" y="69"/>
                  <a:pt x="1460" y="69"/>
                  <a:pt x="1460" y="69"/>
                </a:cubicBezTo>
                <a:cubicBezTo>
                  <a:pt x="1443" y="69"/>
                  <a:pt x="1443" y="69"/>
                  <a:pt x="1443" y="69"/>
                </a:cubicBezTo>
                <a:lnTo>
                  <a:pt x="1443" y="86"/>
                </a:lnTo>
                <a:close/>
                <a:moveTo>
                  <a:pt x="1477" y="86"/>
                </a:moveTo>
                <a:cubicBezTo>
                  <a:pt x="1494" y="86"/>
                  <a:pt x="1494" y="86"/>
                  <a:pt x="1494" y="86"/>
                </a:cubicBezTo>
                <a:cubicBezTo>
                  <a:pt x="1494" y="69"/>
                  <a:pt x="1494" y="69"/>
                  <a:pt x="1494" y="69"/>
                </a:cubicBezTo>
                <a:cubicBezTo>
                  <a:pt x="1477" y="69"/>
                  <a:pt x="1477" y="69"/>
                  <a:pt x="1477" y="69"/>
                </a:cubicBezTo>
                <a:lnTo>
                  <a:pt x="1477" y="86"/>
                </a:lnTo>
                <a:close/>
                <a:moveTo>
                  <a:pt x="1511" y="86"/>
                </a:moveTo>
                <a:cubicBezTo>
                  <a:pt x="1529" y="86"/>
                  <a:pt x="1529" y="86"/>
                  <a:pt x="1529" y="86"/>
                </a:cubicBezTo>
                <a:cubicBezTo>
                  <a:pt x="1529" y="69"/>
                  <a:pt x="1529" y="69"/>
                  <a:pt x="1529" y="69"/>
                </a:cubicBezTo>
                <a:cubicBezTo>
                  <a:pt x="1511" y="69"/>
                  <a:pt x="1511" y="69"/>
                  <a:pt x="1511" y="69"/>
                </a:cubicBezTo>
                <a:lnTo>
                  <a:pt x="1511" y="86"/>
                </a:lnTo>
                <a:close/>
                <a:moveTo>
                  <a:pt x="1546" y="86"/>
                </a:moveTo>
                <a:cubicBezTo>
                  <a:pt x="1563" y="86"/>
                  <a:pt x="1563" y="86"/>
                  <a:pt x="1563" y="86"/>
                </a:cubicBezTo>
                <a:cubicBezTo>
                  <a:pt x="1563" y="69"/>
                  <a:pt x="1563" y="69"/>
                  <a:pt x="1563" y="69"/>
                </a:cubicBezTo>
                <a:cubicBezTo>
                  <a:pt x="1546" y="69"/>
                  <a:pt x="1546" y="69"/>
                  <a:pt x="1546" y="69"/>
                </a:cubicBezTo>
                <a:lnTo>
                  <a:pt x="1546" y="86"/>
                </a:lnTo>
                <a:close/>
                <a:moveTo>
                  <a:pt x="1580" y="86"/>
                </a:moveTo>
                <a:cubicBezTo>
                  <a:pt x="1597" y="86"/>
                  <a:pt x="1597" y="86"/>
                  <a:pt x="1597" y="86"/>
                </a:cubicBezTo>
                <a:cubicBezTo>
                  <a:pt x="1597" y="69"/>
                  <a:pt x="1597" y="69"/>
                  <a:pt x="1597" y="69"/>
                </a:cubicBezTo>
                <a:cubicBezTo>
                  <a:pt x="1580" y="69"/>
                  <a:pt x="1580" y="69"/>
                  <a:pt x="1580" y="69"/>
                </a:cubicBezTo>
                <a:lnTo>
                  <a:pt x="1580" y="86"/>
                </a:lnTo>
                <a:close/>
                <a:moveTo>
                  <a:pt x="1614" y="86"/>
                </a:moveTo>
                <a:cubicBezTo>
                  <a:pt x="1632" y="86"/>
                  <a:pt x="1632" y="86"/>
                  <a:pt x="1632" y="86"/>
                </a:cubicBezTo>
                <a:cubicBezTo>
                  <a:pt x="1632" y="69"/>
                  <a:pt x="1632" y="69"/>
                  <a:pt x="1632" y="69"/>
                </a:cubicBezTo>
                <a:cubicBezTo>
                  <a:pt x="1614" y="69"/>
                  <a:pt x="1614" y="69"/>
                  <a:pt x="1614" y="69"/>
                </a:cubicBezTo>
                <a:lnTo>
                  <a:pt x="1614" y="86"/>
                </a:lnTo>
                <a:close/>
                <a:moveTo>
                  <a:pt x="1649" y="86"/>
                </a:moveTo>
                <a:cubicBezTo>
                  <a:pt x="1666" y="86"/>
                  <a:pt x="1666" y="86"/>
                  <a:pt x="1666" y="86"/>
                </a:cubicBezTo>
                <a:cubicBezTo>
                  <a:pt x="1666" y="69"/>
                  <a:pt x="1666" y="69"/>
                  <a:pt x="1666" y="69"/>
                </a:cubicBezTo>
                <a:cubicBezTo>
                  <a:pt x="1649" y="69"/>
                  <a:pt x="1649" y="69"/>
                  <a:pt x="1649" y="69"/>
                </a:cubicBezTo>
                <a:lnTo>
                  <a:pt x="1649" y="86"/>
                </a:lnTo>
                <a:close/>
                <a:moveTo>
                  <a:pt x="1683" y="86"/>
                </a:moveTo>
                <a:cubicBezTo>
                  <a:pt x="1700" y="86"/>
                  <a:pt x="1700" y="86"/>
                  <a:pt x="1700" y="86"/>
                </a:cubicBezTo>
                <a:cubicBezTo>
                  <a:pt x="1700" y="69"/>
                  <a:pt x="1700" y="69"/>
                  <a:pt x="1700" y="69"/>
                </a:cubicBezTo>
                <a:cubicBezTo>
                  <a:pt x="1683" y="69"/>
                  <a:pt x="1683" y="69"/>
                  <a:pt x="1683" y="69"/>
                </a:cubicBezTo>
                <a:lnTo>
                  <a:pt x="1683" y="86"/>
                </a:lnTo>
                <a:close/>
                <a:moveTo>
                  <a:pt x="1717" y="86"/>
                </a:moveTo>
                <a:cubicBezTo>
                  <a:pt x="1735" y="86"/>
                  <a:pt x="1735" y="86"/>
                  <a:pt x="1735" y="86"/>
                </a:cubicBezTo>
                <a:cubicBezTo>
                  <a:pt x="1735" y="69"/>
                  <a:pt x="1735" y="69"/>
                  <a:pt x="1735" y="69"/>
                </a:cubicBezTo>
                <a:cubicBezTo>
                  <a:pt x="1717" y="69"/>
                  <a:pt x="1717" y="69"/>
                  <a:pt x="1717" y="69"/>
                </a:cubicBezTo>
                <a:lnTo>
                  <a:pt x="1717" y="86"/>
                </a:lnTo>
                <a:close/>
                <a:moveTo>
                  <a:pt x="1752" y="86"/>
                </a:moveTo>
                <a:cubicBezTo>
                  <a:pt x="1769" y="86"/>
                  <a:pt x="1769" y="86"/>
                  <a:pt x="1769" y="86"/>
                </a:cubicBezTo>
                <a:cubicBezTo>
                  <a:pt x="1769" y="69"/>
                  <a:pt x="1769" y="69"/>
                  <a:pt x="1769" y="69"/>
                </a:cubicBezTo>
                <a:cubicBezTo>
                  <a:pt x="1752" y="69"/>
                  <a:pt x="1752" y="69"/>
                  <a:pt x="1752" y="69"/>
                </a:cubicBezTo>
                <a:lnTo>
                  <a:pt x="1752" y="86"/>
                </a:lnTo>
                <a:close/>
                <a:moveTo>
                  <a:pt x="1941" y="69"/>
                </a:moveTo>
                <a:cubicBezTo>
                  <a:pt x="1924" y="69"/>
                  <a:pt x="1924" y="69"/>
                  <a:pt x="1924" y="69"/>
                </a:cubicBezTo>
                <a:cubicBezTo>
                  <a:pt x="1924" y="86"/>
                  <a:pt x="1924" y="86"/>
                  <a:pt x="1924" y="86"/>
                </a:cubicBezTo>
                <a:cubicBezTo>
                  <a:pt x="1941" y="86"/>
                  <a:pt x="1941" y="86"/>
                  <a:pt x="1941" y="86"/>
                </a:cubicBezTo>
                <a:lnTo>
                  <a:pt x="1941" y="69"/>
                </a:lnTo>
                <a:close/>
                <a:moveTo>
                  <a:pt x="1958" y="86"/>
                </a:moveTo>
                <a:cubicBezTo>
                  <a:pt x="1975" y="86"/>
                  <a:pt x="1975" y="86"/>
                  <a:pt x="1975" y="86"/>
                </a:cubicBezTo>
                <a:cubicBezTo>
                  <a:pt x="1975" y="69"/>
                  <a:pt x="1975" y="69"/>
                  <a:pt x="1975" y="69"/>
                </a:cubicBezTo>
                <a:cubicBezTo>
                  <a:pt x="1958" y="69"/>
                  <a:pt x="1958" y="69"/>
                  <a:pt x="1958" y="69"/>
                </a:cubicBezTo>
                <a:lnTo>
                  <a:pt x="1958" y="86"/>
                </a:lnTo>
                <a:close/>
                <a:moveTo>
                  <a:pt x="1855" y="86"/>
                </a:moveTo>
                <a:cubicBezTo>
                  <a:pt x="1872" y="86"/>
                  <a:pt x="1872" y="86"/>
                  <a:pt x="1872" y="86"/>
                </a:cubicBezTo>
                <a:cubicBezTo>
                  <a:pt x="1872" y="69"/>
                  <a:pt x="1872" y="69"/>
                  <a:pt x="1872" y="69"/>
                </a:cubicBezTo>
                <a:cubicBezTo>
                  <a:pt x="1855" y="69"/>
                  <a:pt x="1855" y="69"/>
                  <a:pt x="1855" y="69"/>
                </a:cubicBezTo>
                <a:lnTo>
                  <a:pt x="1855" y="86"/>
                </a:lnTo>
                <a:close/>
                <a:moveTo>
                  <a:pt x="1906" y="69"/>
                </a:moveTo>
                <a:cubicBezTo>
                  <a:pt x="1889" y="69"/>
                  <a:pt x="1889" y="69"/>
                  <a:pt x="1889" y="69"/>
                </a:cubicBezTo>
                <a:cubicBezTo>
                  <a:pt x="1889" y="86"/>
                  <a:pt x="1889" y="86"/>
                  <a:pt x="1889" y="86"/>
                </a:cubicBezTo>
                <a:cubicBezTo>
                  <a:pt x="1906" y="86"/>
                  <a:pt x="1906" y="86"/>
                  <a:pt x="1906" y="86"/>
                </a:cubicBezTo>
                <a:lnTo>
                  <a:pt x="1906" y="69"/>
                </a:lnTo>
                <a:close/>
                <a:moveTo>
                  <a:pt x="1443" y="121"/>
                </a:moveTo>
                <a:cubicBezTo>
                  <a:pt x="1460" y="121"/>
                  <a:pt x="1460" y="121"/>
                  <a:pt x="1460" y="121"/>
                </a:cubicBezTo>
                <a:cubicBezTo>
                  <a:pt x="1460" y="103"/>
                  <a:pt x="1460" y="103"/>
                  <a:pt x="1460" y="103"/>
                </a:cubicBezTo>
                <a:cubicBezTo>
                  <a:pt x="1443" y="103"/>
                  <a:pt x="1443" y="103"/>
                  <a:pt x="1443" y="103"/>
                </a:cubicBezTo>
                <a:lnTo>
                  <a:pt x="1443" y="121"/>
                </a:lnTo>
                <a:close/>
                <a:moveTo>
                  <a:pt x="1477" y="121"/>
                </a:moveTo>
                <a:cubicBezTo>
                  <a:pt x="1494" y="121"/>
                  <a:pt x="1494" y="121"/>
                  <a:pt x="1494" y="121"/>
                </a:cubicBezTo>
                <a:cubicBezTo>
                  <a:pt x="1494" y="103"/>
                  <a:pt x="1494" y="103"/>
                  <a:pt x="1494" y="103"/>
                </a:cubicBezTo>
                <a:cubicBezTo>
                  <a:pt x="1477" y="103"/>
                  <a:pt x="1477" y="103"/>
                  <a:pt x="1477" y="103"/>
                </a:cubicBezTo>
                <a:lnTo>
                  <a:pt x="1477" y="121"/>
                </a:lnTo>
                <a:close/>
                <a:moveTo>
                  <a:pt x="1511" y="121"/>
                </a:moveTo>
                <a:cubicBezTo>
                  <a:pt x="1529" y="121"/>
                  <a:pt x="1529" y="121"/>
                  <a:pt x="1529" y="121"/>
                </a:cubicBezTo>
                <a:cubicBezTo>
                  <a:pt x="1529" y="103"/>
                  <a:pt x="1529" y="103"/>
                  <a:pt x="1529" y="103"/>
                </a:cubicBezTo>
                <a:cubicBezTo>
                  <a:pt x="1511" y="103"/>
                  <a:pt x="1511" y="103"/>
                  <a:pt x="1511" y="103"/>
                </a:cubicBezTo>
                <a:lnTo>
                  <a:pt x="1511" y="121"/>
                </a:lnTo>
                <a:close/>
                <a:moveTo>
                  <a:pt x="1546" y="121"/>
                </a:moveTo>
                <a:cubicBezTo>
                  <a:pt x="1563" y="121"/>
                  <a:pt x="1563" y="121"/>
                  <a:pt x="1563" y="121"/>
                </a:cubicBezTo>
                <a:cubicBezTo>
                  <a:pt x="1563" y="103"/>
                  <a:pt x="1563" y="103"/>
                  <a:pt x="1563" y="103"/>
                </a:cubicBezTo>
                <a:cubicBezTo>
                  <a:pt x="1546" y="103"/>
                  <a:pt x="1546" y="103"/>
                  <a:pt x="1546" y="103"/>
                </a:cubicBezTo>
                <a:lnTo>
                  <a:pt x="1546" y="121"/>
                </a:lnTo>
                <a:close/>
                <a:moveTo>
                  <a:pt x="1580" y="121"/>
                </a:moveTo>
                <a:cubicBezTo>
                  <a:pt x="1597" y="121"/>
                  <a:pt x="1597" y="121"/>
                  <a:pt x="1597" y="121"/>
                </a:cubicBezTo>
                <a:cubicBezTo>
                  <a:pt x="1597" y="103"/>
                  <a:pt x="1597" y="103"/>
                  <a:pt x="1597" y="103"/>
                </a:cubicBezTo>
                <a:cubicBezTo>
                  <a:pt x="1580" y="103"/>
                  <a:pt x="1580" y="103"/>
                  <a:pt x="1580" y="103"/>
                </a:cubicBezTo>
                <a:lnTo>
                  <a:pt x="1580" y="121"/>
                </a:lnTo>
                <a:close/>
                <a:moveTo>
                  <a:pt x="1614" y="121"/>
                </a:moveTo>
                <a:cubicBezTo>
                  <a:pt x="1632" y="121"/>
                  <a:pt x="1632" y="121"/>
                  <a:pt x="1632" y="121"/>
                </a:cubicBezTo>
                <a:cubicBezTo>
                  <a:pt x="1632" y="103"/>
                  <a:pt x="1632" y="103"/>
                  <a:pt x="1632" y="103"/>
                </a:cubicBezTo>
                <a:cubicBezTo>
                  <a:pt x="1614" y="103"/>
                  <a:pt x="1614" y="103"/>
                  <a:pt x="1614" y="103"/>
                </a:cubicBezTo>
                <a:lnTo>
                  <a:pt x="1614" y="121"/>
                </a:lnTo>
                <a:close/>
                <a:moveTo>
                  <a:pt x="1649" y="121"/>
                </a:moveTo>
                <a:cubicBezTo>
                  <a:pt x="1666" y="121"/>
                  <a:pt x="1666" y="121"/>
                  <a:pt x="1666" y="121"/>
                </a:cubicBezTo>
                <a:cubicBezTo>
                  <a:pt x="1666" y="103"/>
                  <a:pt x="1666" y="103"/>
                  <a:pt x="1666" y="103"/>
                </a:cubicBezTo>
                <a:cubicBezTo>
                  <a:pt x="1649" y="103"/>
                  <a:pt x="1649" y="103"/>
                  <a:pt x="1649" y="103"/>
                </a:cubicBezTo>
                <a:lnTo>
                  <a:pt x="1649" y="121"/>
                </a:lnTo>
                <a:close/>
                <a:moveTo>
                  <a:pt x="1683" y="121"/>
                </a:moveTo>
                <a:cubicBezTo>
                  <a:pt x="1700" y="121"/>
                  <a:pt x="1700" y="121"/>
                  <a:pt x="1700" y="121"/>
                </a:cubicBezTo>
                <a:cubicBezTo>
                  <a:pt x="1700" y="103"/>
                  <a:pt x="1700" y="103"/>
                  <a:pt x="1700" y="103"/>
                </a:cubicBezTo>
                <a:cubicBezTo>
                  <a:pt x="1683" y="103"/>
                  <a:pt x="1683" y="103"/>
                  <a:pt x="1683" y="103"/>
                </a:cubicBezTo>
                <a:lnTo>
                  <a:pt x="1683" y="121"/>
                </a:lnTo>
                <a:close/>
                <a:moveTo>
                  <a:pt x="1717" y="121"/>
                </a:moveTo>
                <a:cubicBezTo>
                  <a:pt x="1735" y="121"/>
                  <a:pt x="1735" y="121"/>
                  <a:pt x="1735" y="121"/>
                </a:cubicBezTo>
                <a:cubicBezTo>
                  <a:pt x="1735" y="103"/>
                  <a:pt x="1735" y="103"/>
                  <a:pt x="1735" y="103"/>
                </a:cubicBezTo>
                <a:cubicBezTo>
                  <a:pt x="1717" y="103"/>
                  <a:pt x="1717" y="103"/>
                  <a:pt x="1717" y="103"/>
                </a:cubicBezTo>
                <a:lnTo>
                  <a:pt x="1717" y="121"/>
                </a:lnTo>
                <a:close/>
                <a:moveTo>
                  <a:pt x="1752" y="121"/>
                </a:moveTo>
                <a:cubicBezTo>
                  <a:pt x="1769" y="121"/>
                  <a:pt x="1769" y="121"/>
                  <a:pt x="1769" y="121"/>
                </a:cubicBezTo>
                <a:cubicBezTo>
                  <a:pt x="1769" y="103"/>
                  <a:pt x="1769" y="103"/>
                  <a:pt x="1769" y="103"/>
                </a:cubicBezTo>
                <a:cubicBezTo>
                  <a:pt x="1752" y="103"/>
                  <a:pt x="1752" y="103"/>
                  <a:pt x="1752" y="103"/>
                </a:cubicBezTo>
                <a:lnTo>
                  <a:pt x="1752" y="121"/>
                </a:lnTo>
                <a:close/>
                <a:moveTo>
                  <a:pt x="1443" y="155"/>
                </a:moveTo>
                <a:cubicBezTo>
                  <a:pt x="1460" y="155"/>
                  <a:pt x="1460" y="155"/>
                  <a:pt x="1460" y="155"/>
                </a:cubicBezTo>
                <a:cubicBezTo>
                  <a:pt x="1460" y="138"/>
                  <a:pt x="1460" y="138"/>
                  <a:pt x="1460" y="138"/>
                </a:cubicBezTo>
                <a:cubicBezTo>
                  <a:pt x="1443" y="138"/>
                  <a:pt x="1443" y="138"/>
                  <a:pt x="1443" y="138"/>
                </a:cubicBezTo>
                <a:lnTo>
                  <a:pt x="1443" y="155"/>
                </a:lnTo>
                <a:close/>
                <a:moveTo>
                  <a:pt x="1477" y="155"/>
                </a:moveTo>
                <a:cubicBezTo>
                  <a:pt x="1494" y="155"/>
                  <a:pt x="1494" y="155"/>
                  <a:pt x="1494" y="155"/>
                </a:cubicBezTo>
                <a:cubicBezTo>
                  <a:pt x="1494" y="138"/>
                  <a:pt x="1494" y="138"/>
                  <a:pt x="1494" y="138"/>
                </a:cubicBezTo>
                <a:cubicBezTo>
                  <a:pt x="1477" y="138"/>
                  <a:pt x="1477" y="138"/>
                  <a:pt x="1477" y="138"/>
                </a:cubicBezTo>
                <a:lnTo>
                  <a:pt x="1477" y="155"/>
                </a:lnTo>
                <a:close/>
                <a:moveTo>
                  <a:pt x="1511" y="155"/>
                </a:moveTo>
                <a:cubicBezTo>
                  <a:pt x="1529" y="155"/>
                  <a:pt x="1529" y="155"/>
                  <a:pt x="1529" y="155"/>
                </a:cubicBezTo>
                <a:cubicBezTo>
                  <a:pt x="1529" y="138"/>
                  <a:pt x="1529" y="138"/>
                  <a:pt x="1529" y="138"/>
                </a:cubicBezTo>
                <a:cubicBezTo>
                  <a:pt x="1511" y="138"/>
                  <a:pt x="1511" y="138"/>
                  <a:pt x="1511" y="138"/>
                </a:cubicBezTo>
                <a:lnTo>
                  <a:pt x="1511" y="155"/>
                </a:lnTo>
                <a:close/>
                <a:moveTo>
                  <a:pt x="1546" y="155"/>
                </a:moveTo>
                <a:cubicBezTo>
                  <a:pt x="1563" y="155"/>
                  <a:pt x="1563" y="155"/>
                  <a:pt x="1563" y="155"/>
                </a:cubicBezTo>
                <a:cubicBezTo>
                  <a:pt x="1563" y="138"/>
                  <a:pt x="1563" y="138"/>
                  <a:pt x="1563" y="138"/>
                </a:cubicBezTo>
                <a:cubicBezTo>
                  <a:pt x="1546" y="138"/>
                  <a:pt x="1546" y="138"/>
                  <a:pt x="1546" y="138"/>
                </a:cubicBezTo>
                <a:lnTo>
                  <a:pt x="1546" y="155"/>
                </a:lnTo>
                <a:close/>
                <a:moveTo>
                  <a:pt x="1580" y="155"/>
                </a:moveTo>
                <a:cubicBezTo>
                  <a:pt x="1597" y="155"/>
                  <a:pt x="1597" y="155"/>
                  <a:pt x="1597" y="155"/>
                </a:cubicBezTo>
                <a:cubicBezTo>
                  <a:pt x="1597" y="138"/>
                  <a:pt x="1597" y="138"/>
                  <a:pt x="1597" y="138"/>
                </a:cubicBezTo>
                <a:cubicBezTo>
                  <a:pt x="1580" y="138"/>
                  <a:pt x="1580" y="138"/>
                  <a:pt x="1580" y="138"/>
                </a:cubicBezTo>
                <a:lnTo>
                  <a:pt x="1580" y="155"/>
                </a:lnTo>
                <a:close/>
                <a:moveTo>
                  <a:pt x="1614" y="155"/>
                </a:moveTo>
                <a:cubicBezTo>
                  <a:pt x="1632" y="155"/>
                  <a:pt x="1632" y="155"/>
                  <a:pt x="1632" y="155"/>
                </a:cubicBezTo>
                <a:cubicBezTo>
                  <a:pt x="1632" y="138"/>
                  <a:pt x="1632" y="138"/>
                  <a:pt x="1632" y="138"/>
                </a:cubicBezTo>
                <a:cubicBezTo>
                  <a:pt x="1614" y="138"/>
                  <a:pt x="1614" y="138"/>
                  <a:pt x="1614" y="138"/>
                </a:cubicBezTo>
                <a:lnTo>
                  <a:pt x="1614" y="155"/>
                </a:lnTo>
                <a:close/>
                <a:moveTo>
                  <a:pt x="1649" y="155"/>
                </a:moveTo>
                <a:cubicBezTo>
                  <a:pt x="1666" y="155"/>
                  <a:pt x="1666" y="155"/>
                  <a:pt x="1666" y="155"/>
                </a:cubicBezTo>
                <a:cubicBezTo>
                  <a:pt x="1666" y="138"/>
                  <a:pt x="1666" y="138"/>
                  <a:pt x="1666" y="138"/>
                </a:cubicBezTo>
                <a:cubicBezTo>
                  <a:pt x="1649" y="138"/>
                  <a:pt x="1649" y="138"/>
                  <a:pt x="1649" y="138"/>
                </a:cubicBezTo>
                <a:lnTo>
                  <a:pt x="1649" y="155"/>
                </a:lnTo>
                <a:close/>
                <a:moveTo>
                  <a:pt x="1683" y="155"/>
                </a:moveTo>
                <a:cubicBezTo>
                  <a:pt x="1700" y="155"/>
                  <a:pt x="1700" y="155"/>
                  <a:pt x="1700" y="155"/>
                </a:cubicBezTo>
                <a:cubicBezTo>
                  <a:pt x="1700" y="138"/>
                  <a:pt x="1700" y="138"/>
                  <a:pt x="1700" y="138"/>
                </a:cubicBezTo>
                <a:cubicBezTo>
                  <a:pt x="1683" y="138"/>
                  <a:pt x="1683" y="138"/>
                  <a:pt x="1683" y="138"/>
                </a:cubicBezTo>
                <a:lnTo>
                  <a:pt x="1683" y="155"/>
                </a:lnTo>
                <a:close/>
                <a:moveTo>
                  <a:pt x="1717" y="155"/>
                </a:moveTo>
                <a:cubicBezTo>
                  <a:pt x="1735" y="155"/>
                  <a:pt x="1735" y="155"/>
                  <a:pt x="1735" y="155"/>
                </a:cubicBezTo>
                <a:cubicBezTo>
                  <a:pt x="1735" y="138"/>
                  <a:pt x="1735" y="138"/>
                  <a:pt x="1735" y="138"/>
                </a:cubicBezTo>
                <a:cubicBezTo>
                  <a:pt x="1717" y="138"/>
                  <a:pt x="1717" y="138"/>
                  <a:pt x="1717" y="138"/>
                </a:cubicBezTo>
                <a:lnTo>
                  <a:pt x="1717" y="155"/>
                </a:lnTo>
                <a:close/>
                <a:moveTo>
                  <a:pt x="1752" y="155"/>
                </a:moveTo>
                <a:cubicBezTo>
                  <a:pt x="1769" y="155"/>
                  <a:pt x="1769" y="155"/>
                  <a:pt x="1769" y="155"/>
                </a:cubicBezTo>
                <a:cubicBezTo>
                  <a:pt x="1769" y="138"/>
                  <a:pt x="1769" y="138"/>
                  <a:pt x="1769" y="138"/>
                </a:cubicBezTo>
                <a:cubicBezTo>
                  <a:pt x="1752" y="138"/>
                  <a:pt x="1752" y="138"/>
                  <a:pt x="1752" y="138"/>
                </a:cubicBezTo>
                <a:lnTo>
                  <a:pt x="1752" y="155"/>
                </a:lnTo>
                <a:close/>
                <a:moveTo>
                  <a:pt x="1443" y="189"/>
                </a:moveTo>
                <a:cubicBezTo>
                  <a:pt x="1460" y="189"/>
                  <a:pt x="1460" y="189"/>
                  <a:pt x="1460" y="189"/>
                </a:cubicBezTo>
                <a:cubicBezTo>
                  <a:pt x="1460" y="172"/>
                  <a:pt x="1460" y="172"/>
                  <a:pt x="1460" y="172"/>
                </a:cubicBezTo>
                <a:cubicBezTo>
                  <a:pt x="1443" y="172"/>
                  <a:pt x="1443" y="172"/>
                  <a:pt x="1443" y="172"/>
                </a:cubicBezTo>
                <a:lnTo>
                  <a:pt x="1443" y="189"/>
                </a:lnTo>
                <a:close/>
                <a:moveTo>
                  <a:pt x="1477" y="189"/>
                </a:moveTo>
                <a:cubicBezTo>
                  <a:pt x="1494" y="189"/>
                  <a:pt x="1494" y="189"/>
                  <a:pt x="1494" y="189"/>
                </a:cubicBezTo>
                <a:cubicBezTo>
                  <a:pt x="1494" y="172"/>
                  <a:pt x="1494" y="172"/>
                  <a:pt x="1494" y="172"/>
                </a:cubicBezTo>
                <a:cubicBezTo>
                  <a:pt x="1477" y="172"/>
                  <a:pt x="1477" y="172"/>
                  <a:pt x="1477" y="172"/>
                </a:cubicBezTo>
                <a:lnTo>
                  <a:pt x="1477" y="189"/>
                </a:lnTo>
                <a:close/>
                <a:moveTo>
                  <a:pt x="1511" y="189"/>
                </a:moveTo>
                <a:cubicBezTo>
                  <a:pt x="1529" y="189"/>
                  <a:pt x="1529" y="189"/>
                  <a:pt x="1529" y="189"/>
                </a:cubicBezTo>
                <a:cubicBezTo>
                  <a:pt x="1529" y="172"/>
                  <a:pt x="1529" y="172"/>
                  <a:pt x="1529" y="172"/>
                </a:cubicBezTo>
                <a:cubicBezTo>
                  <a:pt x="1511" y="172"/>
                  <a:pt x="1511" y="172"/>
                  <a:pt x="1511" y="172"/>
                </a:cubicBezTo>
                <a:lnTo>
                  <a:pt x="1511" y="189"/>
                </a:lnTo>
                <a:close/>
                <a:moveTo>
                  <a:pt x="1546" y="189"/>
                </a:moveTo>
                <a:cubicBezTo>
                  <a:pt x="1563" y="189"/>
                  <a:pt x="1563" y="189"/>
                  <a:pt x="1563" y="189"/>
                </a:cubicBezTo>
                <a:cubicBezTo>
                  <a:pt x="1563" y="172"/>
                  <a:pt x="1563" y="172"/>
                  <a:pt x="1563" y="172"/>
                </a:cubicBezTo>
                <a:cubicBezTo>
                  <a:pt x="1546" y="172"/>
                  <a:pt x="1546" y="172"/>
                  <a:pt x="1546" y="172"/>
                </a:cubicBezTo>
                <a:lnTo>
                  <a:pt x="1546" y="189"/>
                </a:lnTo>
                <a:close/>
                <a:moveTo>
                  <a:pt x="1580" y="189"/>
                </a:moveTo>
                <a:cubicBezTo>
                  <a:pt x="1597" y="189"/>
                  <a:pt x="1597" y="189"/>
                  <a:pt x="1597" y="189"/>
                </a:cubicBezTo>
                <a:cubicBezTo>
                  <a:pt x="1597" y="172"/>
                  <a:pt x="1597" y="172"/>
                  <a:pt x="1597" y="172"/>
                </a:cubicBezTo>
                <a:cubicBezTo>
                  <a:pt x="1580" y="172"/>
                  <a:pt x="1580" y="172"/>
                  <a:pt x="1580" y="172"/>
                </a:cubicBezTo>
                <a:lnTo>
                  <a:pt x="1580" y="189"/>
                </a:lnTo>
                <a:close/>
                <a:moveTo>
                  <a:pt x="1614" y="189"/>
                </a:moveTo>
                <a:cubicBezTo>
                  <a:pt x="1632" y="189"/>
                  <a:pt x="1632" y="189"/>
                  <a:pt x="1632" y="189"/>
                </a:cubicBezTo>
                <a:cubicBezTo>
                  <a:pt x="1632" y="172"/>
                  <a:pt x="1632" y="172"/>
                  <a:pt x="1632" y="172"/>
                </a:cubicBezTo>
                <a:cubicBezTo>
                  <a:pt x="1614" y="172"/>
                  <a:pt x="1614" y="172"/>
                  <a:pt x="1614" y="172"/>
                </a:cubicBezTo>
                <a:lnTo>
                  <a:pt x="1614" y="189"/>
                </a:lnTo>
                <a:close/>
                <a:moveTo>
                  <a:pt x="1649" y="189"/>
                </a:moveTo>
                <a:cubicBezTo>
                  <a:pt x="1666" y="189"/>
                  <a:pt x="1666" y="189"/>
                  <a:pt x="1666" y="189"/>
                </a:cubicBezTo>
                <a:cubicBezTo>
                  <a:pt x="1666" y="172"/>
                  <a:pt x="1666" y="172"/>
                  <a:pt x="1666" y="172"/>
                </a:cubicBezTo>
                <a:cubicBezTo>
                  <a:pt x="1649" y="172"/>
                  <a:pt x="1649" y="172"/>
                  <a:pt x="1649" y="172"/>
                </a:cubicBezTo>
                <a:lnTo>
                  <a:pt x="1649" y="189"/>
                </a:lnTo>
                <a:close/>
                <a:moveTo>
                  <a:pt x="1683" y="189"/>
                </a:moveTo>
                <a:cubicBezTo>
                  <a:pt x="1700" y="189"/>
                  <a:pt x="1700" y="189"/>
                  <a:pt x="1700" y="189"/>
                </a:cubicBezTo>
                <a:cubicBezTo>
                  <a:pt x="1700" y="172"/>
                  <a:pt x="1700" y="172"/>
                  <a:pt x="1700" y="172"/>
                </a:cubicBezTo>
                <a:cubicBezTo>
                  <a:pt x="1683" y="172"/>
                  <a:pt x="1683" y="172"/>
                  <a:pt x="1683" y="172"/>
                </a:cubicBezTo>
                <a:lnTo>
                  <a:pt x="1683" y="189"/>
                </a:lnTo>
                <a:close/>
                <a:moveTo>
                  <a:pt x="1717" y="189"/>
                </a:moveTo>
                <a:cubicBezTo>
                  <a:pt x="1735" y="189"/>
                  <a:pt x="1735" y="189"/>
                  <a:pt x="1735" y="189"/>
                </a:cubicBezTo>
                <a:cubicBezTo>
                  <a:pt x="1735" y="172"/>
                  <a:pt x="1735" y="172"/>
                  <a:pt x="1735" y="172"/>
                </a:cubicBezTo>
                <a:cubicBezTo>
                  <a:pt x="1717" y="172"/>
                  <a:pt x="1717" y="172"/>
                  <a:pt x="1717" y="172"/>
                </a:cubicBezTo>
                <a:lnTo>
                  <a:pt x="1717" y="189"/>
                </a:lnTo>
                <a:close/>
                <a:moveTo>
                  <a:pt x="1752" y="189"/>
                </a:moveTo>
                <a:cubicBezTo>
                  <a:pt x="1769" y="189"/>
                  <a:pt x="1769" y="189"/>
                  <a:pt x="1769" y="189"/>
                </a:cubicBezTo>
                <a:cubicBezTo>
                  <a:pt x="1769" y="172"/>
                  <a:pt x="1769" y="172"/>
                  <a:pt x="1769" y="172"/>
                </a:cubicBezTo>
                <a:cubicBezTo>
                  <a:pt x="1752" y="172"/>
                  <a:pt x="1752" y="172"/>
                  <a:pt x="1752" y="172"/>
                </a:cubicBezTo>
                <a:lnTo>
                  <a:pt x="1752" y="189"/>
                </a:lnTo>
                <a:close/>
                <a:moveTo>
                  <a:pt x="2386" y="103"/>
                </a:moveTo>
                <a:cubicBezTo>
                  <a:pt x="2369" y="103"/>
                  <a:pt x="2369" y="103"/>
                  <a:pt x="2369" y="103"/>
                </a:cubicBezTo>
                <a:cubicBezTo>
                  <a:pt x="2369" y="121"/>
                  <a:pt x="2369" y="121"/>
                  <a:pt x="2369" y="121"/>
                </a:cubicBezTo>
                <a:cubicBezTo>
                  <a:pt x="2386" y="121"/>
                  <a:pt x="2386" y="121"/>
                  <a:pt x="2386" y="121"/>
                </a:cubicBezTo>
                <a:lnTo>
                  <a:pt x="2386" y="103"/>
                </a:lnTo>
                <a:close/>
                <a:moveTo>
                  <a:pt x="2421" y="103"/>
                </a:moveTo>
                <a:cubicBezTo>
                  <a:pt x="2403" y="103"/>
                  <a:pt x="2403" y="103"/>
                  <a:pt x="2403" y="103"/>
                </a:cubicBezTo>
                <a:cubicBezTo>
                  <a:pt x="2403" y="121"/>
                  <a:pt x="2403" y="121"/>
                  <a:pt x="2403" y="121"/>
                </a:cubicBezTo>
                <a:cubicBezTo>
                  <a:pt x="2421" y="121"/>
                  <a:pt x="2421" y="121"/>
                  <a:pt x="2421" y="121"/>
                </a:cubicBezTo>
                <a:lnTo>
                  <a:pt x="2421" y="103"/>
                </a:lnTo>
                <a:close/>
                <a:moveTo>
                  <a:pt x="2455" y="103"/>
                </a:moveTo>
                <a:cubicBezTo>
                  <a:pt x="2438" y="103"/>
                  <a:pt x="2438" y="103"/>
                  <a:pt x="2438" y="103"/>
                </a:cubicBezTo>
                <a:cubicBezTo>
                  <a:pt x="2438" y="121"/>
                  <a:pt x="2438" y="121"/>
                  <a:pt x="2438" y="121"/>
                </a:cubicBezTo>
                <a:cubicBezTo>
                  <a:pt x="2455" y="121"/>
                  <a:pt x="2455" y="121"/>
                  <a:pt x="2455" y="121"/>
                </a:cubicBezTo>
                <a:lnTo>
                  <a:pt x="2455" y="103"/>
                </a:lnTo>
                <a:close/>
                <a:moveTo>
                  <a:pt x="2489" y="103"/>
                </a:moveTo>
                <a:cubicBezTo>
                  <a:pt x="2472" y="103"/>
                  <a:pt x="2472" y="103"/>
                  <a:pt x="2472" y="103"/>
                </a:cubicBezTo>
                <a:cubicBezTo>
                  <a:pt x="2472" y="121"/>
                  <a:pt x="2472" y="121"/>
                  <a:pt x="2472" y="121"/>
                </a:cubicBezTo>
                <a:cubicBezTo>
                  <a:pt x="2489" y="121"/>
                  <a:pt x="2489" y="121"/>
                  <a:pt x="2489" y="121"/>
                </a:cubicBezTo>
                <a:lnTo>
                  <a:pt x="2489" y="103"/>
                </a:lnTo>
                <a:close/>
                <a:moveTo>
                  <a:pt x="2524" y="103"/>
                </a:moveTo>
                <a:cubicBezTo>
                  <a:pt x="2507" y="103"/>
                  <a:pt x="2507" y="103"/>
                  <a:pt x="2507" y="103"/>
                </a:cubicBezTo>
                <a:cubicBezTo>
                  <a:pt x="2507" y="121"/>
                  <a:pt x="2507" y="121"/>
                  <a:pt x="2507" y="121"/>
                </a:cubicBezTo>
                <a:cubicBezTo>
                  <a:pt x="2524" y="121"/>
                  <a:pt x="2524" y="121"/>
                  <a:pt x="2524" y="121"/>
                </a:cubicBezTo>
                <a:lnTo>
                  <a:pt x="2524" y="103"/>
                </a:lnTo>
                <a:close/>
                <a:moveTo>
                  <a:pt x="2386" y="138"/>
                </a:moveTo>
                <a:cubicBezTo>
                  <a:pt x="2369" y="138"/>
                  <a:pt x="2369" y="138"/>
                  <a:pt x="2369" y="138"/>
                </a:cubicBezTo>
                <a:cubicBezTo>
                  <a:pt x="2369" y="155"/>
                  <a:pt x="2369" y="155"/>
                  <a:pt x="2369" y="155"/>
                </a:cubicBezTo>
                <a:cubicBezTo>
                  <a:pt x="2386" y="155"/>
                  <a:pt x="2386" y="155"/>
                  <a:pt x="2386" y="155"/>
                </a:cubicBezTo>
                <a:lnTo>
                  <a:pt x="2386" y="138"/>
                </a:lnTo>
                <a:close/>
                <a:moveTo>
                  <a:pt x="2421" y="138"/>
                </a:moveTo>
                <a:cubicBezTo>
                  <a:pt x="2403" y="138"/>
                  <a:pt x="2403" y="138"/>
                  <a:pt x="2403" y="138"/>
                </a:cubicBezTo>
                <a:cubicBezTo>
                  <a:pt x="2403" y="155"/>
                  <a:pt x="2403" y="155"/>
                  <a:pt x="2403" y="155"/>
                </a:cubicBezTo>
                <a:cubicBezTo>
                  <a:pt x="2421" y="155"/>
                  <a:pt x="2421" y="155"/>
                  <a:pt x="2421" y="155"/>
                </a:cubicBezTo>
                <a:lnTo>
                  <a:pt x="2421" y="138"/>
                </a:lnTo>
                <a:close/>
                <a:moveTo>
                  <a:pt x="2455" y="138"/>
                </a:moveTo>
                <a:cubicBezTo>
                  <a:pt x="2438" y="138"/>
                  <a:pt x="2438" y="138"/>
                  <a:pt x="2438" y="138"/>
                </a:cubicBezTo>
                <a:cubicBezTo>
                  <a:pt x="2438" y="155"/>
                  <a:pt x="2438" y="155"/>
                  <a:pt x="2438" y="155"/>
                </a:cubicBezTo>
                <a:cubicBezTo>
                  <a:pt x="2455" y="155"/>
                  <a:pt x="2455" y="155"/>
                  <a:pt x="2455" y="155"/>
                </a:cubicBezTo>
                <a:lnTo>
                  <a:pt x="2455" y="138"/>
                </a:lnTo>
                <a:close/>
                <a:moveTo>
                  <a:pt x="2386" y="172"/>
                </a:moveTo>
                <a:cubicBezTo>
                  <a:pt x="2369" y="172"/>
                  <a:pt x="2369" y="172"/>
                  <a:pt x="2369" y="172"/>
                </a:cubicBezTo>
                <a:cubicBezTo>
                  <a:pt x="2369" y="189"/>
                  <a:pt x="2369" y="189"/>
                  <a:pt x="2369" y="189"/>
                </a:cubicBezTo>
                <a:cubicBezTo>
                  <a:pt x="2386" y="189"/>
                  <a:pt x="2386" y="189"/>
                  <a:pt x="2386" y="189"/>
                </a:cubicBezTo>
                <a:lnTo>
                  <a:pt x="2386" y="172"/>
                </a:lnTo>
                <a:close/>
                <a:moveTo>
                  <a:pt x="2421" y="172"/>
                </a:moveTo>
                <a:cubicBezTo>
                  <a:pt x="2403" y="172"/>
                  <a:pt x="2403" y="172"/>
                  <a:pt x="2403" y="172"/>
                </a:cubicBezTo>
                <a:cubicBezTo>
                  <a:pt x="2403" y="189"/>
                  <a:pt x="2403" y="189"/>
                  <a:pt x="2403" y="189"/>
                </a:cubicBezTo>
                <a:cubicBezTo>
                  <a:pt x="2421" y="189"/>
                  <a:pt x="2421" y="189"/>
                  <a:pt x="2421" y="189"/>
                </a:cubicBezTo>
                <a:lnTo>
                  <a:pt x="2421" y="172"/>
                </a:lnTo>
                <a:close/>
                <a:moveTo>
                  <a:pt x="2455" y="172"/>
                </a:moveTo>
                <a:cubicBezTo>
                  <a:pt x="2438" y="172"/>
                  <a:pt x="2438" y="172"/>
                  <a:pt x="2438" y="172"/>
                </a:cubicBezTo>
                <a:cubicBezTo>
                  <a:pt x="2438" y="189"/>
                  <a:pt x="2438" y="189"/>
                  <a:pt x="2438" y="189"/>
                </a:cubicBezTo>
                <a:cubicBezTo>
                  <a:pt x="2455" y="189"/>
                  <a:pt x="2455" y="189"/>
                  <a:pt x="2455" y="189"/>
                </a:cubicBezTo>
                <a:lnTo>
                  <a:pt x="2455" y="172"/>
                </a:lnTo>
                <a:close/>
                <a:moveTo>
                  <a:pt x="2490" y="172"/>
                </a:moveTo>
                <a:cubicBezTo>
                  <a:pt x="2472" y="172"/>
                  <a:pt x="2472" y="172"/>
                  <a:pt x="2472" y="172"/>
                </a:cubicBezTo>
                <a:cubicBezTo>
                  <a:pt x="2472" y="189"/>
                  <a:pt x="2472" y="189"/>
                  <a:pt x="2472" y="189"/>
                </a:cubicBezTo>
                <a:cubicBezTo>
                  <a:pt x="2490" y="189"/>
                  <a:pt x="2490" y="189"/>
                  <a:pt x="2490" y="189"/>
                </a:cubicBezTo>
                <a:lnTo>
                  <a:pt x="2490" y="172"/>
                </a:lnTo>
                <a:close/>
                <a:moveTo>
                  <a:pt x="2318" y="103"/>
                </a:moveTo>
                <a:cubicBezTo>
                  <a:pt x="2300" y="103"/>
                  <a:pt x="2300" y="103"/>
                  <a:pt x="2300" y="103"/>
                </a:cubicBezTo>
                <a:cubicBezTo>
                  <a:pt x="2300" y="121"/>
                  <a:pt x="2300" y="121"/>
                  <a:pt x="2300" y="121"/>
                </a:cubicBezTo>
                <a:cubicBezTo>
                  <a:pt x="2318" y="121"/>
                  <a:pt x="2318" y="121"/>
                  <a:pt x="2318" y="121"/>
                </a:cubicBezTo>
                <a:lnTo>
                  <a:pt x="2318" y="103"/>
                </a:lnTo>
                <a:close/>
                <a:moveTo>
                  <a:pt x="2352" y="103"/>
                </a:moveTo>
                <a:cubicBezTo>
                  <a:pt x="2335" y="103"/>
                  <a:pt x="2335" y="103"/>
                  <a:pt x="2335" y="103"/>
                </a:cubicBezTo>
                <a:cubicBezTo>
                  <a:pt x="2335" y="121"/>
                  <a:pt x="2335" y="121"/>
                  <a:pt x="2335" y="121"/>
                </a:cubicBezTo>
                <a:cubicBezTo>
                  <a:pt x="2352" y="121"/>
                  <a:pt x="2352" y="121"/>
                  <a:pt x="2352" y="121"/>
                </a:cubicBezTo>
                <a:lnTo>
                  <a:pt x="2352" y="103"/>
                </a:lnTo>
                <a:close/>
                <a:moveTo>
                  <a:pt x="2318" y="138"/>
                </a:moveTo>
                <a:cubicBezTo>
                  <a:pt x="2300" y="138"/>
                  <a:pt x="2300" y="138"/>
                  <a:pt x="2300" y="138"/>
                </a:cubicBezTo>
                <a:cubicBezTo>
                  <a:pt x="2300" y="155"/>
                  <a:pt x="2300" y="155"/>
                  <a:pt x="2300" y="155"/>
                </a:cubicBezTo>
                <a:cubicBezTo>
                  <a:pt x="2318" y="155"/>
                  <a:pt x="2318" y="155"/>
                  <a:pt x="2318" y="155"/>
                </a:cubicBezTo>
                <a:lnTo>
                  <a:pt x="2318" y="138"/>
                </a:lnTo>
                <a:close/>
                <a:moveTo>
                  <a:pt x="2352" y="138"/>
                </a:moveTo>
                <a:cubicBezTo>
                  <a:pt x="2335" y="138"/>
                  <a:pt x="2335" y="138"/>
                  <a:pt x="2335" y="138"/>
                </a:cubicBezTo>
                <a:cubicBezTo>
                  <a:pt x="2335" y="155"/>
                  <a:pt x="2335" y="155"/>
                  <a:pt x="2335" y="155"/>
                </a:cubicBezTo>
                <a:cubicBezTo>
                  <a:pt x="2352" y="155"/>
                  <a:pt x="2352" y="155"/>
                  <a:pt x="2352" y="155"/>
                </a:cubicBezTo>
                <a:lnTo>
                  <a:pt x="2352" y="138"/>
                </a:lnTo>
                <a:close/>
                <a:moveTo>
                  <a:pt x="2954" y="85"/>
                </a:moveTo>
                <a:cubicBezTo>
                  <a:pt x="2971" y="85"/>
                  <a:pt x="2971" y="85"/>
                  <a:pt x="2971" y="85"/>
                </a:cubicBezTo>
                <a:cubicBezTo>
                  <a:pt x="2971" y="68"/>
                  <a:pt x="2971" y="68"/>
                  <a:pt x="2971" y="68"/>
                </a:cubicBezTo>
                <a:cubicBezTo>
                  <a:pt x="2954" y="68"/>
                  <a:pt x="2954" y="68"/>
                  <a:pt x="2954" y="68"/>
                </a:cubicBezTo>
                <a:lnTo>
                  <a:pt x="2954" y="85"/>
                </a:lnTo>
                <a:close/>
                <a:moveTo>
                  <a:pt x="2988" y="85"/>
                </a:moveTo>
                <a:cubicBezTo>
                  <a:pt x="3006" y="85"/>
                  <a:pt x="3006" y="85"/>
                  <a:pt x="3006" y="85"/>
                </a:cubicBezTo>
                <a:cubicBezTo>
                  <a:pt x="3006" y="68"/>
                  <a:pt x="3006" y="68"/>
                  <a:pt x="3006" y="68"/>
                </a:cubicBezTo>
                <a:cubicBezTo>
                  <a:pt x="2988" y="68"/>
                  <a:pt x="2988" y="68"/>
                  <a:pt x="2988" y="68"/>
                </a:cubicBezTo>
                <a:lnTo>
                  <a:pt x="2988" y="85"/>
                </a:lnTo>
                <a:close/>
                <a:moveTo>
                  <a:pt x="2885" y="85"/>
                </a:moveTo>
                <a:cubicBezTo>
                  <a:pt x="2903" y="85"/>
                  <a:pt x="2903" y="85"/>
                  <a:pt x="2903" y="85"/>
                </a:cubicBezTo>
                <a:cubicBezTo>
                  <a:pt x="2903" y="68"/>
                  <a:pt x="2903" y="68"/>
                  <a:pt x="2903" y="68"/>
                </a:cubicBezTo>
                <a:cubicBezTo>
                  <a:pt x="2885" y="68"/>
                  <a:pt x="2885" y="68"/>
                  <a:pt x="2885" y="68"/>
                </a:cubicBezTo>
                <a:lnTo>
                  <a:pt x="2885" y="85"/>
                </a:lnTo>
                <a:close/>
                <a:moveTo>
                  <a:pt x="2920" y="85"/>
                </a:moveTo>
                <a:cubicBezTo>
                  <a:pt x="2937" y="85"/>
                  <a:pt x="2937" y="85"/>
                  <a:pt x="2937" y="85"/>
                </a:cubicBezTo>
                <a:cubicBezTo>
                  <a:pt x="2937" y="68"/>
                  <a:pt x="2937" y="68"/>
                  <a:pt x="2937" y="68"/>
                </a:cubicBezTo>
                <a:cubicBezTo>
                  <a:pt x="2920" y="68"/>
                  <a:pt x="2920" y="68"/>
                  <a:pt x="2920" y="68"/>
                </a:cubicBezTo>
                <a:lnTo>
                  <a:pt x="2920" y="85"/>
                </a:lnTo>
                <a:close/>
                <a:moveTo>
                  <a:pt x="2885" y="119"/>
                </a:moveTo>
                <a:cubicBezTo>
                  <a:pt x="2903" y="119"/>
                  <a:pt x="2903" y="119"/>
                  <a:pt x="2903" y="119"/>
                </a:cubicBezTo>
                <a:cubicBezTo>
                  <a:pt x="2903" y="102"/>
                  <a:pt x="2903" y="102"/>
                  <a:pt x="2903" y="102"/>
                </a:cubicBezTo>
                <a:cubicBezTo>
                  <a:pt x="2885" y="102"/>
                  <a:pt x="2885" y="102"/>
                  <a:pt x="2885" y="102"/>
                </a:cubicBezTo>
                <a:lnTo>
                  <a:pt x="2885" y="119"/>
                </a:lnTo>
                <a:close/>
                <a:moveTo>
                  <a:pt x="2920" y="119"/>
                </a:moveTo>
                <a:cubicBezTo>
                  <a:pt x="2937" y="119"/>
                  <a:pt x="2937" y="119"/>
                  <a:pt x="2937" y="119"/>
                </a:cubicBezTo>
                <a:cubicBezTo>
                  <a:pt x="2937" y="102"/>
                  <a:pt x="2937" y="102"/>
                  <a:pt x="2937" y="102"/>
                </a:cubicBezTo>
                <a:cubicBezTo>
                  <a:pt x="2920" y="102"/>
                  <a:pt x="2920" y="102"/>
                  <a:pt x="2920" y="102"/>
                </a:cubicBezTo>
                <a:lnTo>
                  <a:pt x="2920" y="119"/>
                </a:lnTo>
                <a:close/>
                <a:moveTo>
                  <a:pt x="2817" y="85"/>
                </a:moveTo>
                <a:cubicBezTo>
                  <a:pt x="2834" y="85"/>
                  <a:pt x="2834" y="85"/>
                  <a:pt x="2834" y="85"/>
                </a:cubicBezTo>
                <a:cubicBezTo>
                  <a:pt x="2834" y="68"/>
                  <a:pt x="2834" y="68"/>
                  <a:pt x="2834" y="68"/>
                </a:cubicBezTo>
                <a:cubicBezTo>
                  <a:pt x="2817" y="68"/>
                  <a:pt x="2817" y="68"/>
                  <a:pt x="2817" y="68"/>
                </a:cubicBezTo>
                <a:lnTo>
                  <a:pt x="2817" y="85"/>
                </a:lnTo>
                <a:close/>
                <a:moveTo>
                  <a:pt x="2748" y="85"/>
                </a:moveTo>
                <a:cubicBezTo>
                  <a:pt x="2765" y="85"/>
                  <a:pt x="2765" y="85"/>
                  <a:pt x="2765" y="85"/>
                </a:cubicBezTo>
                <a:cubicBezTo>
                  <a:pt x="2765" y="68"/>
                  <a:pt x="2765" y="68"/>
                  <a:pt x="2765" y="68"/>
                </a:cubicBezTo>
                <a:cubicBezTo>
                  <a:pt x="2748" y="68"/>
                  <a:pt x="2748" y="68"/>
                  <a:pt x="2748" y="68"/>
                </a:cubicBezTo>
                <a:lnTo>
                  <a:pt x="2748" y="85"/>
                </a:lnTo>
                <a:close/>
                <a:moveTo>
                  <a:pt x="2782" y="85"/>
                </a:moveTo>
                <a:cubicBezTo>
                  <a:pt x="2800" y="85"/>
                  <a:pt x="2800" y="85"/>
                  <a:pt x="2800" y="85"/>
                </a:cubicBezTo>
                <a:cubicBezTo>
                  <a:pt x="2800" y="68"/>
                  <a:pt x="2800" y="68"/>
                  <a:pt x="2800" y="68"/>
                </a:cubicBezTo>
                <a:cubicBezTo>
                  <a:pt x="2782" y="68"/>
                  <a:pt x="2782" y="68"/>
                  <a:pt x="2782" y="68"/>
                </a:cubicBezTo>
                <a:lnTo>
                  <a:pt x="2782" y="85"/>
                </a:lnTo>
                <a:close/>
                <a:moveTo>
                  <a:pt x="2782" y="119"/>
                </a:moveTo>
                <a:cubicBezTo>
                  <a:pt x="2800" y="119"/>
                  <a:pt x="2800" y="119"/>
                  <a:pt x="2800" y="119"/>
                </a:cubicBezTo>
                <a:cubicBezTo>
                  <a:pt x="2800" y="102"/>
                  <a:pt x="2800" y="102"/>
                  <a:pt x="2800" y="102"/>
                </a:cubicBezTo>
                <a:cubicBezTo>
                  <a:pt x="2782" y="102"/>
                  <a:pt x="2782" y="102"/>
                  <a:pt x="2782" y="102"/>
                </a:cubicBezTo>
                <a:lnTo>
                  <a:pt x="2782" y="119"/>
                </a:lnTo>
                <a:close/>
                <a:moveTo>
                  <a:pt x="2352" y="172"/>
                </a:moveTo>
                <a:cubicBezTo>
                  <a:pt x="2335" y="172"/>
                  <a:pt x="2335" y="172"/>
                  <a:pt x="2335" y="172"/>
                </a:cubicBezTo>
                <a:cubicBezTo>
                  <a:pt x="2335" y="189"/>
                  <a:pt x="2335" y="189"/>
                  <a:pt x="2335" y="189"/>
                </a:cubicBezTo>
                <a:cubicBezTo>
                  <a:pt x="2352" y="189"/>
                  <a:pt x="2352" y="189"/>
                  <a:pt x="2352" y="189"/>
                </a:cubicBezTo>
                <a:lnTo>
                  <a:pt x="2352" y="172"/>
                </a:lnTo>
                <a:close/>
                <a:moveTo>
                  <a:pt x="1185" y="35"/>
                </a:moveTo>
                <a:cubicBezTo>
                  <a:pt x="1168" y="35"/>
                  <a:pt x="1168" y="35"/>
                  <a:pt x="1168" y="35"/>
                </a:cubicBezTo>
                <a:cubicBezTo>
                  <a:pt x="1168" y="52"/>
                  <a:pt x="1168" y="52"/>
                  <a:pt x="1168" y="52"/>
                </a:cubicBezTo>
                <a:cubicBezTo>
                  <a:pt x="1185" y="52"/>
                  <a:pt x="1185" y="52"/>
                  <a:pt x="1185" y="52"/>
                </a:cubicBezTo>
                <a:lnTo>
                  <a:pt x="1185" y="35"/>
                </a:lnTo>
                <a:close/>
                <a:moveTo>
                  <a:pt x="1202" y="52"/>
                </a:moveTo>
                <a:cubicBezTo>
                  <a:pt x="1219" y="52"/>
                  <a:pt x="1219" y="52"/>
                  <a:pt x="1219" y="52"/>
                </a:cubicBezTo>
                <a:cubicBezTo>
                  <a:pt x="1219" y="35"/>
                  <a:pt x="1219" y="35"/>
                  <a:pt x="1219" y="35"/>
                </a:cubicBezTo>
                <a:cubicBezTo>
                  <a:pt x="1202" y="35"/>
                  <a:pt x="1202" y="35"/>
                  <a:pt x="1202" y="35"/>
                </a:cubicBezTo>
                <a:lnTo>
                  <a:pt x="1202" y="52"/>
                </a:lnTo>
                <a:close/>
                <a:moveTo>
                  <a:pt x="1237" y="52"/>
                </a:moveTo>
                <a:cubicBezTo>
                  <a:pt x="1254" y="52"/>
                  <a:pt x="1254" y="52"/>
                  <a:pt x="1254" y="52"/>
                </a:cubicBezTo>
                <a:cubicBezTo>
                  <a:pt x="1254" y="35"/>
                  <a:pt x="1254" y="35"/>
                  <a:pt x="1254" y="35"/>
                </a:cubicBezTo>
                <a:cubicBezTo>
                  <a:pt x="1237" y="35"/>
                  <a:pt x="1237" y="35"/>
                  <a:pt x="1237" y="35"/>
                </a:cubicBezTo>
                <a:lnTo>
                  <a:pt x="1237" y="52"/>
                </a:lnTo>
                <a:close/>
                <a:moveTo>
                  <a:pt x="1288" y="35"/>
                </a:moveTo>
                <a:cubicBezTo>
                  <a:pt x="1271" y="35"/>
                  <a:pt x="1271" y="35"/>
                  <a:pt x="1271" y="35"/>
                </a:cubicBezTo>
                <a:cubicBezTo>
                  <a:pt x="1271" y="52"/>
                  <a:pt x="1271" y="52"/>
                  <a:pt x="1271" y="52"/>
                </a:cubicBezTo>
                <a:cubicBezTo>
                  <a:pt x="1288" y="52"/>
                  <a:pt x="1288" y="52"/>
                  <a:pt x="1288" y="52"/>
                </a:cubicBezTo>
                <a:lnTo>
                  <a:pt x="1288" y="35"/>
                </a:lnTo>
                <a:close/>
                <a:moveTo>
                  <a:pt x="1305" y="52"/>
                </a:moveTo>
                <a:cubicBezTo>
                  <a:pt x="1323" y="52"/>
                  <a:pt x="1323" y="52"/>
                  <a:pt x="1323" y="52"/>
                </a:cubicBezTo>
                <a:cubicBezTo>
                  <a:pt x="1323" y="35"/>
                  <a:pt x="1323" y="35"/>
                  <a:pt x="1323" y="35"/>
                </a:cubicBezTo>
                <a:cubicBezTo>
                  <a:pt x="1305" y="35"/>
                  <a:pt x="1305" y="35"/>
                  <a:pt x="1305" y="35"/>
                </a:cubicBezTo>
                <a:lnTo>
                  <a:pt x="1305" y="52"/>
                </a:lnTo>
                <a:close/>
                <a:moveTo>
                  <a:pt x="1346" y="69"/>
                </a:moveTo>
                <a:cubicBezTo>
                  <a:pt x="1341" y="69"/>
                  <a:pt x="1341" y="69"/>
                  <a:pt x="1341" y="69"/>
                </a:cubicBezTo>
                <a:cubicBezTo>
                  <a:pt x="1340" y="69"/>
                  <a:pt x="1340" y="69"/>
                  <a:pt x="1340" y="70"/>
                </a:cubicBezTo>
                <a:cubicBezTo>
                  <a:pt x="1340" y="86"/>
                  <a:pt x="1340" y="86"/>
                  <a:pt x="1340" y="86"/>
                </a:cubicBezTo>
                <a:cubicBezTo>
                  <a:pt x="1357" y="86"/>
                  <a:pt x="1357" y="86"/>
                  <a:pt x="1357" y="86"/>
                </a:cubicBezTo>
                <a:cubicBezTo>
                  <a:pt x="1357" y="69"/>
                  <a:pt x="1357" y="69"/>
                  <a:pt x="1357" y="69"/>
                </a:cubicBezTo>
                <a:cubicBezTo>
                  <a:pt x="1357" y="69"/>
                  <a:pt x="1356" y="69"/>
                  <a:pt x="1356" y="69"/>
                </a:cubicBezTo>
                <a:cubicBezTo>
                  <a:pt x="1352" y="69"/>
                  <a:pt x="1349" y="69"/>
                  <a:pt x="1346" y="69"/>
                </a:cubicBezTo>
                <a:moveTo>
                  <a:pt x="1374" y="86"/>
                </a:moveTo>
                <a:cubicBezTo>
                  <a:pt x="1391" y="86"/>
                  <a:pt x="1391" y="86"/>
                  <a:pt x="1391" y="86"/>
                </a:cubicBezTo>
                <a:cubicBezTo>
                  <a:pt x="1391" y="69"/>
                  <a:pt x="1391" y="69"/>
                  <a:pt x="1391" y="69"/>
                </a:cubicBezTo>
                <a:cubicBezTo>
                  <a:pt x="1374" y="69"/>
                  <a:pt x="1374" y="69"/>
                  <a:pt x="1374" y="69"/>
                </a:cubicBezTo>
                <a:lnTo>
                  <a:pt x="1374" y="86"/>
                </a:lnTo>
                <a:close/>
                <a:moveTo>
                  <a:pt x="1408" y="86"/>
                </a:moveTo>
                <a:cubicBezTo>
                  <a:pt x="1426" y="86"/>
                  <a:pt x="1426" y="86"/>
                  <a:pt x="1426" y="86"/>
                </a:cubicBezTo>
                <a:cubicBezTo>
                  <a:pt x="1426" y="69"/>
                  <a:pt x="1426" y="69"/>
                  <a:pt x="1426" y="69"/>
                </a:cubicBezTo>
                <a:cubicBezTo>
                  <a:pt x="1408" y="69"/>
                  <a:pt x="1408" y="69"/>
                  <a:pt x="1408" y="69"/>
                </a:cubicBezTo>
                <a:lnTo>
                  <a:pt x="1408" y="86"/>
                </a:lnTo>
                <a:close/>
                <a:moveTo>
                  <a:pt x="1443" y="52"/>
                </a:moveTo>
                <a:cubicBezTo>
                  <a:pt x="1460" y="52"/>
                  <a:pt x="1460" y="52"/>
                  <a:pt x="1460" y="52"/>
                </a:cubicBezTo>
                <a:cubicBezTo>
                  <a:pt x="1460" y="35"/>
                  <a:pt x="1460" y="35"/>
                  <a:pt x="1460" y="35"/>
                </a:cubicBezTo>
                <a:cubicBezTo>
                  <a:pt x="1443" y="35"/>
                  <a:pt x="1443" y="35"/>
                  <a:pt x="1443" y="35"/>
                </a:cubicBezTo>
                <a:lnTo>
                  <a:pt x="1443" y="52"/>
                </a:lnTo>
                <a:close/>
                <a:moveTo>
                  <a:pt x="1477" y="52"/>
                </a:moveTo>
                <a:cubicBezTo>
                  <a:pt x="1494" y="52"/>
                  <a:pt x="1494" y="52"/>
                  <a:pt x="1494" y="52"/>
                </a:cubicBezTo>
                <a:cubicBezTo>
                  <a:pt x="1494" y="35"/>
                  <a:pt x="1494" y="35"/>
                  <a:pt x="1494" y="35"/>
                </a:cubicBezTo>
                <a:cubicBezTo>
                  <a:pt x="1477" y="35"/>
                  <a:pt x="1477" y="35"/>
                  <a:pt x="1477" y="35"/>
                </a:cubicBezTo>
                <a:lnTo>
                  <a:pt x="1477" y="52"/>
                </a:lnTo>
                <a:close/>
                <a:moveTo>
                  <a:pt x="1511" y="52"/>
                </a:moveTo>
                <a:cubicBezTo>
                  <a:pt x="1529" y="52"/>
                  <a:pt x="1529" y="52"/>
                  <a:pt x="1529" y="52"/>
                </a:cubicBezTo>
                <a:cubicBezTo>
                  <a:pt x="1529" y="35"/>
                  <a:pt x="1529" y="35"/>
                  <a:pt x="1529" y="35"/>
                </a:cubicBezTo>
                <a:cubicBezTo>
                  <a:pt x="1511" y="35"/>
                  <a:pt x="1511" y="35"/>
                  <a:pt x="1511" y="35"/>
                </a:cubicBezTo>
                <a:lnTo>
                  <a:pt x="1511" y="52"/>
                </a:lnTo>
                <a:close/>
                <a:moveTo>
                  <a:pt x="1546" y="52"/>
                </a:moveTo>
                <a:cubicBezTo>
                  <a:pt x="1563" y="52"/>
                  <a:pt x="1563" y="52"/>
                  <a:pt x="1563" y="52"/>
                </a:cubicBezTo>
                <a:cubicBezTo>
                  <a:pt x="1563" y="35"/>
                  <a:pt x="1563" y="35"/>
                  <a:pt x="1563" y="35"/>
                </a:cubicBezTo>
                <a:cubicBezTo>
                  <a:pt x="1546" y="35"/>
                  <a:pt x="1546" y="35"/>
                  <a:pt x="1546" y="35"/>
                </a:cubicBezTo>
                <a:lnTo>
                  <a:pt x="1546" y="52"/>
                </a:lnTo>
                <a:close/>
                <a:moveTo>
                  <a:pt x="1580" y="52"/>
                </a:moveTo>
                <a:cubicBezTo>
                  <a:pt x="1597" y="52"/>
                  <a:pt x="1597" y="52"/>
                  <a:pt x="1597" y="52"/>
                </a:cubicBezTo>
                <a:cubicBezTo>
                  <a:pt x="1597" y="35"/>
                  <a:pt x="1597" y="35"/>
                  <a:pt x="1597" y="35"/>
                </a:cubicBezTo>
                <a:cubicBezTo>
                  <a:pt x="1580" y="35"/>
                  <a:pt x="1580" y="35"/>
                  <a:pt x="1580" y="35"/>
                </a:cubicBezTo>
                <a:lnTo>
                  <a:pt x="1580" y="52"/>
                </a:lnTo>
                <a:close/>
                <a:moveTo>
                  <a:pt x="1614" y="18"/>
                </a:moveTo>
                <a:cubicBezTo>
                  <a:pt x="1632" y="18"/>
                  <a:pt x="1632" y="18"/>
                  <a:pt x="1632" y="18"/>
                </a:cubicBezTo>
                <a:cubicBezTo>
                  <a:pt x="1632" y="0"/>
                  <a:pt x="1632" y="0"/>
                  <a:pt x="1632" y="0"/>
                </a:cubicBezTo>
                <a:cubicBezTo>
                  <a:pt x="1614" y="0"/>
                  <a:pt x="1614" y="0"/>
                  <a:pt x="1614" y="0"/>
                </a:cubicBezTo>
                <a:lnTo>
                  <a:pt x="1614" y="18"/>
                </a:lnTo>
                <a:close/>
                <a:moveTo>
                  <a:pt x="1649" y="18"/>
                </a:moveTo>
                <a:cubicBezTo>
                  <a:pt x="1666" y="18"/>
                  <a:pt x="1666" y="18"/>
                  <a:pt x="1666" y="18"/>
                </a:cubicBezTo>
                <a:cubicBezTo>
                  <a:pt x="1666" y="0"/>
                  <a:pt x="1666" y="0"/>
                  <a:pt x="1666" y="0"/>
                </a:cubicBezTo>
                <a:cubicBezTo>
                  <a:pt x="1649" y="0"/>
                  <a:pt x="1649" y="0"/>
                  <a:pt x="1649" y="0"/>
                </a:cubicBezTo>
                <a:lnTo>
                  <a:pt x="1649" y="18"/>
                </a:lnTo>
                <a:close/>
                <a:moveTo>
                  <a:pt x="1683" y="18"/>
                </a:moveTo>
                <a:cubicBezTo>
                  <a:pt x="1700" y="18"/>
                  <a:pt x="1700" y="18"/>
                  <a:pt x="1700" y="18"/>
                </a:cubicBezTo>
                <a:cubicBezTo>
                  <a:pt x="1700" y="0"/>
                  <a:pt x="1700" y="0"/>
                  <a:pt x="1700" y="0"/>
                </a:cubicBezTo>
                <a:cubicBezTo>
                  <a:pt x="1683" y="0"/>
                  <a:pt x="1683" y="0"/>
                  <a:pt x="1683" y="0"/>
                </a:cubicBezTo>
                <a:lnTo>
                  <a:pt x="1683" y="18"/>
                </a:lnTo>
                <a:close/>
                <a:moveTo>
                  <a:pt x="1717" y="18"/>
                </a:moveTo>
                <a:cubicBezTo>
                  <a:pt x="1735" y="18"/>
                  <a:pt x="1735" y="18"/>
                  <a:pt x="1735" y="18"/>
                </a:cubicBezTo>
                <a:cubicBezTo>
                  <a:pt x="1735" y="0"/>
                  <a:pt x="1735" y="0"/>
                  <a:pt x="1735" y="0"/>
                </a:cubicBezTo>
                <a:cubicBezTo>
                  <a:pt x="1717" y="0"/>
                  <a:pt x="1717" y="0"/>
                  <a:pt x="1717" y="0"/>
                </a:cubicBezTo>
                <a:lnTo>
                  <a:pt x="1717" y="18"/>
                </a:lnTo>
                <a:close/>
                <a:moveTo>
                  <a:pt x="1752" y="18"/>
                </a:moveTo>
                <a:cubicBezTo>
                  <a:pt x="1769" y="18"/>
                  <a:pt x="1769" y="18"/>
                  <a:pt x="1769" y="18"/>
                </a:cubicBezTo>
                <a:cubicBezTo>
                  <a:pt x="1769" y="0"/>
                  <a:pt x="1769" y="0"/>
                  <a:pt x="1769" y="0"/>
                </a:cubicBezTo>
                <a:cubicBezTo>
                  <a:pt x="1752" y="0"/>
                  <a:pt x="1752" y="0"/>
                  <a:pt x="1752" y="0"/>
                </a:cubicBezTo>
                <a:lnTo>
                  <a:pt x="1752" y="18"/>
                </a:lnTo>
                <a:close/>
                <a:moveTo>
                  <a:pt x="1786" y="18"/>
                </a:moveTo>
                <a:cubicBezTo>
                  <a:pt x="1803" y="18"/>
                  <a:pt x="1803" y="18"/>
                  <a:pt x="1803" y="18"/>
                </a:cubicBezTo>
                <a:cubicBezTo>
                  <a:pt x="1803" y="0"/>
                  <a:pt x="1803" y="0"/>
                  <a:pt x="1803" y="0"/>
                </a:cubicBezTo>
                <a:cubicBezTo>
                  <a:pt x="1786" y="0"/>
                  <a:pt x="1786" y="0"/>
                  <a:pt x="1786" y="0"/>
                </a:cubicBezTo>
                <a:lnTo>
                  <a:pt x="1786" y="18"/>
                </a:lnTo>
                <a:close/>
                <a:moveTo>
                  <a:pt x="1820" y="18"/>
                </a:moveTo>
                <a:cubicBezTo>
                  <a:pt x="1838" y="18"/>
                  <a:pt x="1838" y="18"/>
                  <a:pt x="1838" y="18"/>
                </a:cubicBezTo>
                <a:cubicBezTo>
                  <a:pt x="1838" y="0"/>
                  <a:pt x="1838" y="0"/>
                  <a:pt x="1838" y="0"/>
                </a:cubicBezTo>
                <a:cubicBezTo>
                  <a:pt x="1820" y="0"/>
                  <a:pt x="1820" y="0"/>
                  <a:pt x="1820" y="0"/>
                </a:cubicBezTo>
                <a:lnTo>
                  <a:pt x="1820" y="18"/>
                </a:lnTo>
                <a:close/>
                <a:moveTo>
                  <a:pt x="1546" y="18"/>
                </a:moveTo>
                <a:cubicBezTo>
                  <a:pt x="1563" y="18"/>
                  <a:pt x="1563" y="18"/>
                  <a:pt x="1563" y="18"/>
                </a:cubicBezTo>
                <a:cubicBezTo>
                  <a:pt x="1563" y="0"/>
                  <a:pt x="1563" y="0"/>
                  <a:pt x="1563" y="0"/>
                </a:cubicBezTo>
                <a:cubicBezTo>
                  <a:pt x="1546" y="0"/>
                  <a:pt x="1546" y="0"/>
                  <a:pt x="1546" y="0"/>
                </a:cubicBezTo>
                <a:lnTo>
                  <a:pt x="1546" y="18"/>
                </a:lnTo>
                <a:close/>
                <a:moveTo>
                  <a:pt x="1580" y="18"/>
                </a:moveTo>
                <a:cubicBezTo>
                  <a:pt x="1597" y="18"/>
                  <a:pt x="1597" y="18"/>
                  <a:pt x="1597" y="18"/>
                </a:cubicBezTo>
                <a:cubicBezTo>
                  <a:pt x="1597" y="0"/>
                  <a:pt x="1597" y="0"/>
                  <a:pt x="1597" y="0"/>
                </a:cubicBezTo>
                <a:cubicBezTo>
                  <a:pt x="1580" y="0"/>
                  <a:pt x="1580" y="0"/>
                  <a:pt x="1580" y="0"/>
                </a:cubicBezTo>
                <a:lnTo>
                  <a:pt x="1580" y="18"/>
                </a:lnTo>
                <a:close/>
                <a:moveTo>
                  <a:pt x="1346" y="35"/>
                </a:moveTo>
                <a:cubicBezTo>
                  <a:pt x="1341" y="35"/>
                  <a:pt x="1341" y="35"/>
                  <a:pt x="1341" y="35"/>
                </a:cubicBezTo>
                <a:cubicBezTo>
                  <a:pt x="1340" y="35"/>
                  <a:pt x="1340" y="35"/>
                  <a:pt x="1340" y="35"/>
                </a:cubicBezTo>
                <a:cubicBezTo>
                  <a:pt x="1340" y="52"/>
                  <a:pt x="1340" y="52"/>
                  <a:pt x="1340" y="52"/>
                </a:cubicBezTo>
                <a:cubicBezTo>
                  <a:pt x="1357" y="52"/>
                  <a:pt x="1357" y="52"/>
                  <a:pt x="1357" y="52"/>
                </a:cubicBezTo>
                <a:cubicBezTo>
                  <a:pt x="1357" y="35"/>
                  <a:pt x="1357" y="35"/>
                  <a:pt x="1357" y="35"/>
                </a:cubicBezTo>
                <a:cubicBezTo>
                  <a:pt x="1357" y="35"/>
                  <a:pt x="1356" y="35"/>
                  <a:pt x="1356" y="35"/>
                </a:cubicBezTo>
                <a:cubicBezTo>
                  <a:pt x="1352" y="35"/>
                  <a:pt x="1349" y="35"/>
                  <a:pt x="1346" y="35"/>
                </a:cubicBezTo>
                <a:moveTo>
                  <a:pt x="1374" y="52"/>
                </a:moveTo>
                <a:cubicBezTo>
                  <a:pt x="1391" y="52"/>
                  <a:pt x="1391" y="52"/>
                  <a:pt x="1391" y="52"/>
                </a:cubicBezTo>
                <a:cubicBezTo>
                  <a:pt x="1391" y="35"/>
                  <a:pt x="1391" y="35"/>
                  <a:pt x="1391" y="35"/>
                </a:cubicBezTo>
                <a:cubicBezTo>
                  <a:pt x="1374" y="35"/>
                  <a:pt x="1374" y="35"/>
                  <a:pt x="1374" y="35"/>
                </a:cubicBezTo>
                <a:lnTo>
                  <a:pt x="1374" y="52"/>
                </a:lnTo>
                <a:close/>
                <a:moveTo>
                  <a:pt x="1408" y="52"/>
                </a:moveTo>
                <a:cubicBezTo>
                  <a:pt x="1426" y="52"/>
                  <a:pt x="1426" y="52"/>
                  <a:pt x="1426" y="52"/>
                </a:cubicBezTo>
                <a:cubicBezTo>
                  <a:pt x="1426" y="35"/>
                  <a:pt x="1426" y="35"/>
                  <a:pt x="1426" y="35"/>
                </a:cubicBezTo>
                <a:cubicBezTo>
                  <a:pt x="1408" y="35"/>
                  <a:pt x="1408" y="35"/>
                  <a:pt x="1408" y="35"/>
                </a:cubicBezTo>
                <a:lnTo>
                  <a:pt x="1408" y="52"/>
                </a:lnTo>
                <a:close/>
                <a:moveTo>
                  <a:pt x="1340" y="121"/>
                </a:moveTo>
                <a:cubicBezTo>
                  <a:pt x="1357" y="121"/>
                  <a:pt x="1357" y="121"/>
                  <a:pt x="1357" y="121"/>
                </a:cubicBezTo>
                <a:cubicBezTo>
                  <a:pt x="1357" y="103"/>
                  <a:pt x="1357" y="103"/>
                  <a:pt x="1357" y="103"/>
                </a:cubicBezTo>
                <a:cubicBezTo>
                  <a:pt x="1340" y="103"/>
                  <a:pt x="1340" y="103"/>
                  <a:pt x="1340" y="103"/>
                </a:cubicBezTo>
                <a:lnTo>
                  <a:pt x="1340" y="121"/>
                </a:lnTo>
                <a:close/>
                <a:moveTo>
                  <a:pt x="1374" y="121"/>
                </a:moveTo>
                <a:cubicBezTo>
                  <a:pt x="1391" y="121"/>
                  <a:pt x="1391" y="121"/>
                  <a:pt x="1391" y="121"/>
                </a:cubicBezTo>
                <a:cubicBezTo>
                  <a:pt x="1391" y="103"/>
                  <a:pt x="1391" y="103"/>
                  <a:pt x="1391" y="103"/>
                </a:cubicBezTo>
                <a:cubicBezTo>
                  <a:pt x="1374" y="103"/>
                  <a:pt x="1374" y="103"/>
                  <a:pt x="1374" y="103"/>
                </a:cubicBezTo>
                <a:lnTo>
                  <a:pt x="1374" y="121"/>
                </a:lnTo>
                <a:close/>
                <a:moveTo>
                  <a:pt x="1288" y="69"/>
                </a:moveTo>
                <a:cubicBezTo>
                  <a:pt x="1288" y="69"/>
                  <a:pt x="1288" y="69"/>
                  <a:pt x="1287" y="69"/>
                </a:cubicBezTo>
                <a:cubicBezTo>
                  <a:pt x="1283" y="69"/>
                  <a:pt x="1280" y="69"/>
                  <a:pt x="1277" y="69"/>
                </a:cubicBezTo>
                <a:cubicBezTo>
                  <a:pt x="1272" y="69"/>
                  <a:pt x="1272" y="69"/>
                  <a:pt x="1272" y="69"/>
                </a:cubicBezTo>
                <a:cubicBezTo>
                  <a:pt x="1272" y="69"/>
                  <a:pt x="1271" y="69"/>
                  <a:pt x="1271" y="70"/>
                </a:cubicBezTo>
                <a:cubicBezTo>
                  <a:pt x="1271" y="86"/>
                  <a:pt x="1271" y="86"/>
                  <a:pt x="1271" y="86"/>
                </a:cubicBezTo>
                <a:cubicBezTo>
                  <a:pt x="1288" y="86"/>
                  <a:pt x="1288" y="86"/>
                  <a:pt x="1288" y="86"/>
                </a:cubicBezTo>
                <a:lnTo>
                  <a:pt x="1288" y="69"/>
                </a:lnTo>
                <a:close/>
                <a:moveTo>
                  <a:pt x="1305" y="86"/>
                </a:moveTo>
                <a:cubicBezTo>
                  <a:pt x="1323" y="86"/>
                  <a:pt x="1323" y="86"/>
                  <a:pt x="1323" y="86"/>
                </a:cubicBezTo>
                <a:cubicBezTo>
                  <a:pt x="1323" y="69"/>
                  <a:pt x="1323" y="69"/>
                  <a:pt x="1323" y="69"/>
                </a:cubicBezTo>
                <a:cubicBezTo>
                  <a:pt x="1305" y="69"/>
                  <a:pt x="1305" y="69"/>
                  <a:pt x="1305" y="69"/>
                </a:cubicBezTo>
                <a:lnTo>
                  <a:pt x="1305" y="86"/>
                </a:lnTo>
                <a:close/>
                <a:moveTo>
                  <a:pt x="1305" y="121"/>
                </a:moveTo>
                <a:cubicBezTo>
                  <a:pt x="1323" y="121"/>
                  <a:pt x="1323" y="121"/>
                  <a:pt x="1323" y="121"/>
                </a:cubicBezTo>
                <a:cubicBezTo>
                  <a:pt x="1323" y="103"/>
                  <a:pt x="1323" y="103"/>
                  <a:pt x="1323" y="103"/>
                </a:cubicBezTo>
                <a:cubicBezTo>
                  <a:pt x="1305" y="103"/>
                  <a:pt x="1305" y="103"/>
                  <a:pt x="1305" y="103"/>
                </a:cubicBezTo>
                <a:lnTo>
                  <a:pt x="1305" y="121"/>
                </a:lnTo>
                <a:close/>
                <a:moveTo>
                  <a:pt x="1408" y="121"/>
                </a:moveTo>
                <a:cubicBezTo>
                  <a:pt x="1426" y="121"/>
                  <a:pt x="1426" y="121"/>
                  <a:pt x="1426" y="121"/>
                </a:cubicBezTo>
                <a:cubicBezTo>
                  <a:pt x="1426" y="103"/>
                  <a:pt x="1426" y="103"/>
                  <a:pt x="1426" y="103"/>
                </a:cubicBezTo>
                <a:cubicBezTo>
                  <a:pt x="1408" y="103"/>
                  <a:pt x="1408" y="103"/>
                  <a:pt x="1408" y="103"/>
                </a:cubicBezTo>
                <a:lnTo>
                  <a:pt x="1408" y="121"/>
                </a:lnTo>
                <a:close/>
                <a:moveTo>
                  <a:pt x="1305" y="155"/>
                </a:moveTo>
                <a:cubicBezTo>
                  <a:pt x="1323" y="155"/>
                  <a:pt x="1323" y="155"/>
                  <a:pt x="1323" y="155"/>
                </a:cubicBezTo>
                <a:cubicBezTo>
                  <a:pt x="1323" y="138"/>
                  <a:pt x="1323" y="138"/>
                  <a:pt x="1323" y="138"/>
                </a:cubicBezTo>
                <a:cubicBezTo>
                  <a:pt x="1305" y="138"/>
                  <a:pt x="1305" y="138"/>
                  <a:pt x="1305" y="138"/>
                </a:cubicBezTo>
                <a:lnTo>
                  <a:pt x="1305" y="155"/>
                </a:lnTo>
                <a:close/>
                <a:moveTo>
                  <a:pt x="1340" y="155"/>
                </a:moveTo>
                <a:cubicBezTo>
                  <a:pt x="1357" y="155"/>
                  <a:pt x="1357" y="155"/>
                  <a:pt x="1357" y="155"/>
                </a:cubicBezTo>
                <a:cubicBezTo>
                  <a:pt x="1357" y="138"/>
                  <a:pt x="1357" y="138"/>
                  <a:pt x="1357" y="138"/>
                </a:cubicBezTo>
                <a:cubicBezTo>
                  <a:pt x="1340" y="138"/>
                  <a:pt x="1340" y="138"/>
                  <a:pt x="1340" y="138"/>
                </a:cubicBezTo>
                <a:lnTo>
                  <a:pt x="1340" y="155"/>
                </a:lnTo>
                <a:close/>
                <a:moveTo>
                  <a:pt x="1253" y="138"/>
                </a:moveTo>
                <a:cubicBezTo>
                  <a:pt x="1236" y="138"/>
                  <a:pt x="1236" y="138"/>
                  <a:pt x="1236" y="138"/>
                </a:cubicBezTo>
                <a:cubicBezTo>
                  <a:pt x="1236" y="155"/>
                  <a:pt x="1236" y="155"/>
                  <a:pt x="1236" y="155"/>
                </a:cubicBezTo>
                <a:cubicBezTo>
                  <a:pt x="1253" y="155"/>
                  <a:pt x="1253" y="155"/>
                  <a:pt x="1253" y="155"/>
                </a:cubicBezTo>
                <a:lnTo>
                  <a:pt x="1253" y="138"/>
                </a:lnTo>
                <a:close/>
                <a:moveTo>
                  <a:pt x="1288" y="138"/>
                </a:moveTo>
                <a:cubicBezTo>
                  <a:pt x="1271" y="138"/>
                  <a:pt x="1271" y="138"/>
                  <a:pt x="1271" y="138"/>
                </a:cubicBezTo>
                <a:cubicBezTo>
                  <a:pt x="1271" y="155"/>
                  <a:pt x="1271" y="155"/>
                  <a:pt x="1271" y="155"/>
                </a:cubicBezTo>
                <a:cubicBezTo>
                  <a:pt x="1288" y="155"/>
                  <a:pt x="1288" y="155"/>
                  <a:pt x="1288" y="155"/>
                </a:cubicBezTo>
                <a:lnTo>
                  <a:pt x="1288" y="138"/>
                </a:lnTo>
                <a:close/>
                <a:moveTo>
                  <a:pt x="1253" y="172"/>
                </a:moveTo>
                <a:cubicBezTo>
                  <a:pt x="1236" y="172"/>
                  <a:pt x="1236" y="172"/>
                  <a:pt x="1236" y="172"/>
                </a:cubicBezTo>
                <a:cubicBezTo>
                  <a:pt x="1236" y="189"/>
                  <a:pt x="1236" y="189"/>
                  <a:pt x="1236" y="189"/>
                </a:cubicBezTo>
                <a:cubicBezTo>
                  <a:pt x="1253" y="189"/>
                  <a:pt x="1253" y="189"/>
                  <a:pt x="1253" y="189"/>
                </a:cubicBezTo>
                <a:lnTo>
                  <a:pt x="1253" y="172"/>
                </a:lnTo>
                <a:close/>
                <a:moveTo>
                  <a:pt x="1288" y="172"/>
                </a:moveTo>
                <a:cubicBezTo>
                  <a:pt x="1271" y="172"/>
                  <a:pt x="1271" y="172"/>
                  <a:pt x="1271" y="172"/>
                </a:cubicBezTo>
                <a:cubicBezTo>
                  <a:pt x="1271" y="189"/>
                  <a:pt x="1271" y="189"/>
                  <a:pt x="1271" y="189"/>
                </a:cubicBezTo>
                <a:cubicBezTo>
                  <a:pt x="1288" y="189"/>
                  <a:pt x="1288" y="189"/>
                  <a:pt x="1288" y="189"/>
                </a:cubicBezTo>
                <a:lnTo>
                  <a:pt x="1288" y="172"/>
                </a:lnTo>
                <a:close/>
                <a:moveTo>
                  <a:pt x="1374" y="155"/>
                </a:moveTo>
                <a:cubicBezTo>
                  <a:pt x="1391" y="155"/>
                  <a:pt x="1391" y="155"/>
                  <a:pt x="1391" y="155"/>
                </a:cubicBezTo>
                <a:cubicBezTo>
                  <a:pt x="1391" y="138"/>
                  <a:pt x="1391" y="138"/>
                  <a:pt x="1391" y="138"/>
                </a:cubicBezTo>
                <a:cubicBezTo>
                  <a:pt x="1374" y="138"/>
                  <a:pt x="1374" y="138"/>
                  <a:pt x="1374" y="138"/>
                </a:cubicBezTo>
                <a:lnTo>
                  <a:pt x="1374" y="155"/>
                </a:lnTo>
                <a:close/>
                <a:moveTo>
                  <a:pt x="1408" y="155"/>
                </a:moveTo>
                <a:cubicBezTo>
                  <a:pt x="1426" y="155"/>
                  <a:pt x="1426" y="155"/>
                  <a:pt x="1426" y="155"/>
                </a:cubicBezTo>
                <a:cubicBezTo>
                  <a:pt x="1426" y="138"/>
                  <a:pt x="1426" y="138"/>
                  <a:pt x="1426" y="138"/>
                </a:cubicBezTo>
                <a:cubicBezTo>
                  <a:pt x="1408" y="138"/>
                  <a:pt x="1408" y="138"/>
                  <a:pt x="1408" y="138"/>
                </a:cubicBezTo>
                <a:lnTo>
                  <a:pt x="1408" y="155"/>
                </a:lnTo>
                <a:close/>
                <a:moveTo>
                  <a:pt x="1305" y="189"/>
                </a:moveTo>
                <a:cubicBezTo>
                  <a:pt x="1323" y="189"/>
                  <a:pt x="1323" y="189"/>
                  <a:pt x="1323" y="189"/>
                </a:cubicBezTo>
                <a:cubicBezTo>
                  <a:pt x="1323" y="172"/>
                  <a:pt x="1323" y="172"/>
                  <a:pt x="1323" y="172"/>
                </a:cubicBezTo>
                <a:cubicBezTo>
                  <a:pt x="1305" y="172"/>
                  <a:pt x="1305" y="172"/>
                  <a:pt x="1305" y="172"/>
                </a:cubicBezTo>
                <a:lnTo>
                  <a:pt x="1305" y="189"/>
                </a:lnTo>
                <a:close/>
                <a:moveTo>
                  <a:pt x="1340" y="189"/>
                </a:moveTo>
                <a:cubicBezTo>
                  <a:pt x="1357" y="189"/>
                  <a:pt x="1357" y="189"/>
                  <a:pt x="1357" y="189"/>
                </a:cubicBezTo>
                <a:cubicBezTo>
                  <a:pt x="1357" y="172"/>
                  <a:pt x="1357" y="172"/>
                  <a:pt x="1357" y="172"/>
                </a:cubicBezTo>
                <a:cubicBezTo>
                  <a:pt x="1340" y="172"/>
                  <a:pt x="1340" y="172"/>
                  <a:pt x="1340" y="172"/>
                </a:cubicBezTo>
                <a:lnTo>
                  <a:pt x="1340" y="189"/>
                </a:lnTo>
                <a:close/>
                <a:moveTo>
                  <a:pt x="1374" y="189"/>
                </a:moveTo>
                <a:cubicBezTo>
                  <a:pt x="1391" y="189"/>
                  <a:pt x="1391" y="189"/>
                  <a:pt x="1391" y="189"/>
                </a:cubicBezTo>
                <a:cubicBezTo>
                  <a:pt x="1391" y="172"/>
                  <a:pt x="1391" y="172"/>
                  <a:pt x="1391" y="172"/>
                </a:cubicBezTo>
                <a:cubicBezTo>
                  <a:pt x="1374" y="172"/>
                  <a:pt x="1374" y="172"/>
                  <a:pt x="1374" y="172"/>
                </a:cubicBezTo>
                <a:lnTo>
                  <a:pt x="1374" y="189"/>
                </a:lnTo>
                <a:close/>
                <a:moveTo>
                  <a:pt x="1408" y="189"/>
                </a:moveTo>
                <a:cubicBezTo>
                  <a:pt x="1426" y="189"/>
                  <a:pt x="1426" y="189"/>
                  <a:pt x="1426" y="189"/>
                </a:cubicBezTo>
                <a:cubicBezTo>
                  <a:pt x="1426" y="172"/>
                  <a:pt x="1426" y="172"/>
                  <a:pt x="1426" y="172"/>
                </a:cubicBezTo>
                <a:cubicBezTo>
                  <a:pt x="1408" y="172"/>
                  <a:pt x="1408" y="172"/>
                  <a:pt x="1408" y="172"/>
                </a:cubicBezTo>
                <a:lnTo>
                  <a:pt x="1408" y="189"/>
                </a:lnTo>
                <a:close/>
                <a:moveTo>
                  <a:pt x="1031" y="189"/>
                </a:moveTo>
                <a:cubicBezTo>
                  <a:pt x="1048" y="189"/>
                  <a:pt x="1048" y="189"/>
                  <a:pt x="1048" y="189"/>
                </a:cubicBezTo>
                <a:cubicBezTo>
                  <a:pt x="1048" y="172"/>
                  <a:pt x="1048" y="172"/>
                  <a:pt x="1048" y="172"/>
                </a:cubicBezTo>
                <a:cubicBezTo>
                  <a:pt x="1031" y="172"/>
                  <a:pt x="1031" y="172"/>
                  <a:pt x="1031" y="172"/>
                </a:cubicBezTo>
                <a:lnTo>
                  <a:pt x="1031" y="189"/>
                </a:lnTo>
                <a:close/>
                <a:moveTo>
                  <a:pt x="1443" y="224"/>
                </a:moveTo>
                <a:cubicBezTo>
                  <a:pt x="1460" y="224"/>
                  <a:pt x="1460" y="224"/>
                  <a:pt x="1460" y="224"/>
                </a:cubicBezTo>
                <a:cubicBezTo>
                  <a:pt x="1460" y="206"/>
                  <a:pt x="1460" y="206"/>
                  <a:pt x="1460" y="206"/>
                </a:cubicBezTo>
                <a:cubicBezTo>
                  <a:pt x="1443" y="206"/>
                  <a:pt x="1443" y="206"/>
                  <a:pt x="1443" y="206"/>
                </a:cubicBezTo>
                <a:lnTo>
                  <a:pt x="1443" y="224"/>
                </a:lnTo>
                <a:close/>
                <a:moveTo>
                  <a:pt x="1477" y="224"/>
                </a:moveTo>
                <a:cubicBezTo>
                  <a:pt x="1494" y="224"/>
                  <a:pt x="1494" y="224"/>
                  <a:pt x="1494" y="224"/>
                </a:cubicBezTo>
                <a:cubicBezTo>
                  <a:pt x="1494" y="206"/>
                  <a:pt x="1494" y="206"/>
                  <a:pt x="1494" y="206"/>
                </a:cubicBezTo>
                <a:cubicBezTo>
                  <a:pt x="1477" y="206"/>
                  <a:pt x="1477" y="206"/>
                  <a:pt x="1477" y="206"/>
                </a:cubicBezTo>
                <a:lnTo>
                  <a:pt x="1477" y="224"/>
                </a:lnTo>
                <a:close/>
                <a:moveTo>
                  <a:pt x="1511" y="224"/>
                </a:moveTo>
                <a:cubicBezTo>
                  <a:pt x="1529" y="224"/>
                  <a:pt x="1529" y="224"/>
                  <a:pt x="1529" y="224"/>
                </a:cubicBezTo>
                <a:cubicBezTo>
                  <a:pt x="1529" y="206"/>
                  <a:pt x="1529" y="206"/>
                  <a:pt x="1529" y="206"/>
                </a:cubicBezTo>
                <a:cubicBezTo>
                  <a:pt x="1511" y="206"/>
                  <a:pt x="1511" y="206"/>
                  <a:pt x="1511" y="206"/>
                </a:cubicBezTo>
                <a:lnTo>
                  <a:pt x="1511" y="224"/>
                </a:lnTo>
                <a:close/>
                <a:moveTo>
                  <a:pt x="1546" y="224"/>
                </a:moveTo>
                <a:cubicBezTo>
                  <a:pt x="1563" y="224"/>
                  <a:pt x="1563" y="224"/>
                  <a:pt x="1563" y="224"/>
                </a:cubicBezTo>
                <a:cubicBezTo>
                  <a:pt x="1563" y="206"/>
                  <a:pt x="1563" y="206"/>
                  <a:pt x="1563" y="206"/>
                </a:cubicBezTo>
                <a:cubicBezTo>
                  <a:pt x="1546" y="206"/>
                  <a:pt x="1546" y="206"/>
                  <a:pt x="1546" y="206"/>
                </a:cubicBezTo>
                <a:lnTo>
                  <a:pt x="1546" y="224"/>
                </a:lnTo>
                <a:close/>
                <a:moveTo>
                  <a:pt x="1580" y="224"/>
                </a:moveTo>
                <a:cubicBezTo>
                  <a:pt x="1597" y="224"/>
                  <a:pt x="1597" y="224"/>
                  <a:pt x="1597" y="224"/>
                </a:cubicBezTo>
                <a:cubicBezTo>
                  <a:pt x="1597" y="206"/>
                  <a:pt x="1597" y="206"/>
                  <a:pt x="1597" y="206"/>
                </a:cubicBezTo>
                <a:cubicBezTo>
                  <a:pt x="1580" y="206"/>
                  <a:pt x="1580" y="206"/>
                  <a:pt x="1580" y="206"/>
                </a:cubicBezTo>
                <a:lnTo>
                  <a:pt x="1580" y="224"/>
                </a:lnTo>
                <a:close/>
                <a:moveTo>
                  <a:pt x="1614" y="224"/>
                </a:moveTo>
                <a:cubicBezTo>
                  <a:pt x="1632" y="224"/>
                  <a:pt x="1632" y="224"/>
                  <a:pt x="1632" y="224"/>
                </a:cubicBezTo>
                <a:cubicBezTo>
                  <a:pt x="1632" y="206"/>
                  <a:pt x="1632" y="206"/>
                  <a:pt x="1632" y="206"/>
                </a:cubicBezTo>
                <a:cubicBezTo>
                  <a:pt x="1614" y="206"/>
                  <a:pt x="1614" y="206"/>
                  <a:pt x="1614" y="206"/>
                </a:cubicBezTo>
                <a:lnTo>
                  <a:pt x="1614" y="224"/>
                </a:lnTo>
                <a:close/>
                <a:moveTo>
                  <a:pt x="1649" y="224"/>
                </a:moveTo>
                <a:cubicBezTo>
                  <a:pt x="1666" y="224"/>
                  <a:pt x="1666" y="224"/>
                  <a:pt x="1666" y="224"/>
                </a:cubicBezTo>
                <a:cubicBezTo>
                  <a:pt x="1666" y="206"/>
                  <a:pt x="1666" y="206"/>
                  <a:pt x="1666" y="206"/>
                </a:cubicBezTo>
                <a:cubicBezTo>
                  <a:pt x="1649" y="206"/>
                  <a:pt x="1649" y="206"/>
                  <a:pt x="1649" y="206"/>
                </a:cubicBezTo>
                <a:lnTo>
                  <a:pt x="1649" y="224"/>
                </a:lnTo>
                <a:close/>
                <a:moveTo>
                  <a:pt x="1683" y="224"/>
                </a:moveTo>
                <a:cubicBezTo>
                  <a:pt x="1700" y="224"/>
                  <a:pt x="1700" y="224"/>
                  <a:pt x="1700" y="224"/>
                </a:cubicBezTo>
                <a:cubicBezTo>
                  <a:pt x="1700" y="206"/>
                  <a:pt x="1700" y="206"/>
                  <a:pt x="1700" y="206"/>
                </a:cubicBezTo>
                <a:cubicBezTo>
                  <a:pt x="1683" y="206"/>
                  <a:pt x="1683" y="206"/>
                  <a:pt x="1683" y="206"/>
                </a:cubicBezTo>
                <a:lnTo>
                  <a:pt x="1683" y="224"/>
                </a:lnTo>
                <a:close/>
                <a:moveTo>
                  <a:pt x="1717" y="224"/>
                </a:moveTo>
                <a:cubicBezTo>
                  <a:pt x="1735" y="224"/>
                  <a:pt x="1735" y="224"/>
                  <a:pt x="1735" y="224"/>
                </a:cubicBezTo>
                <a:cubicBezTo>
                  <a:pt x="1735" y="206"/>
                  <a:pt x="1735" y="206"/>
                  <a:pt x="1735" y="206"/>
                </a:cubicBezTo>
                <a:cubicBezTo>
                  <a:pt x="1717" y="206"/>
                  <a:pt x="1717" y="206"/>
                  <a:pt x="1717" y="206"/>
                </a:cubicBezTo>
                <a:lnTo>
                  <a:pt x="1717" y="224"/>
                </a:lnTo>
                <a:close/>
                <a:moveTo>
                  <a:pt x="1752" y="224"/>
                </a:moveTo>
                <a:cubicBezTo>
                  <a:pt x="1769" y="224"/>
                  <a:pt x="1769" y="224"/>
                  <a:pt x="1769" y="224"/>
                </a:cubicBezTo>
                <a:cubicBezTo>
                  <a:pt x="1769" y="206"/>
                  <a:pt x="1769" y="206"/>
                  <a:pt x="1769" y="206"/>
                </a:cubicBezTo>
                <a:cubicBezTo>
                  <a:pt x="1752" y="206"/>
                  <a:pt x="1752" y="206"/>
                  <a:pt x="1752" y="206"/>
                </a:cubicBezTo>
                <a:lnTo>
                  <a:pt x="1752" y="224"/>
                </a:lnTo>
                <a:close/>
                <a:moveTo>
                  <a:pt x="1511" y="258"/>
                </a:moveTo>
                <a:cubicBezTo>
                  <a:pt x="1529" y="258"/>
                  <a:pt x="1529" y="258"/>
                  <a:pt x="1529" y="258"/>
                </a:cubicBezTo>
                <a:cubicBezTo>
                  <a:pt x="1529" y="241"/>
                  <a:pt x="1529" y="241"/>
                  <a:pt x="1529" y="241"/>
                </a:cubicBezTo>
                <a:cubicBezTo>
                  <a:pt x="1511" y="241"/>
                  <a:pt x="1511" y="241"/>
                  <a:pt x="1511" y="241"/>
                </a:cubicBezTo>
                <a:lnTo>
                  <a:pt x="1511" y="258"/>
                </a:lnTo>
                <a:close/>
                <a:moveTo>
                  <a:pt x="1546" y="258"/>
                </a:moveTo>
                <a:cubicBezTo>
                  <a:pt x="1563" y="258"/>
                  <a:pt x="1563" y="258"/>
                  <a:pt x="1563" y="258"/>
                </a:cubicBezTo>
                <a:cubicBezTo>
                  <a:pt x="1563" y="241"/>
                  <a:pt x="1563" y="241"/>
                  <a:pt x="1563" y="241"/>
                </a:cubicBezTo>
                <a:cubicBezTo>
                  <a:pt x="1546" y="241"/>
                  <a:pt x="1546" y="241"/>
                  <a:pt x="1546" y="241"/>
                </a:cubicBezTo>
                <a:lnTo>
                  <a:pt x="1546" y="258"/>
                </a:lnTo>
                <a:close/>
                <a:moveTo>
                  <a:pt x="1580" y="258"/>
                </a:moveTo>
                <a:cubicBezTo>
                  <a:pt x="1597" y="258"/>
                  <a:pt x="1597" y="258"/>
                  <a:pt x="1597" y="258"/>
                </a:cubicBezTo>
                <a:cubicBezTo>
                  <a:pt x="1597" y="241"/>
                  <a:pt x="1597" y="241"/>
                  <a:pt x="1597" y="241"/>
                </a:cubicBezTo>
                <a:cubicBezTo>
                  <a:pt x="1580" y="241"/>
                  <a:pt x="1580" y="241"/>
                  <a:pt x="1580" y="241"/>
                </a:cubicBezTo>
                <a:lnTo>
                  <a:pt x="1580" y="258"/>
                </a:lnTo>
                <a:close/>
                <a:moveTo>
                  <a:pt x="1614" y="258"/>
                </a:moveTo>
                <a:cubicBezTo>
                  <a:pt x="1632" y="258"/>
                  <a:pt x="1632" y="258"/>
                  <a:pt x="1632" y="258"/>
                </a:cubicBezTo>
                <a:cubicBezTo>
                  <a:pt x="1632" y="241"/>
                  <a:pt x="1632" y="241"/>
                  <a:pt x="1632" y="241"/>
                </a:cubicBezTo>
                <a:cubicBezTo>
                  <a:pt x="1614" y="241"/>
                  <a:pt x="1614" y="241"/>
                  <a:pt x="1614" y="241"/>
                </a:cubicBezTo>
                <a:lnTo>
                  <a:pt x="1614" y="258"/>
                </a:lnTo>
                <a:close/>
                <a:moveTo>
                  <a:pt x="1649" y="258"/>
                </a:moveTo>
                <a:cubicBezTo>
                  <a:pt x="1666" y="258"/>
                  <a:pt x="1666" y="258"/>
                  <a:pt x="1666" y="258"/>
                </a:cubicBezTo>
                <a:cubicBezTo>
                  <a:pt x="1666" y="241"/>
                  <a:pt x="1666" y="241"/>
                  <a:pt x="1666" y="241"/>
                </a:cubicBezTo>
                <a:cubicBezTo>
                  <a:pt x="1649" y="241"/>
                  <a:pt x="1649" y="241"/>
                  <a:pt x="1649" y="241"/>
                </a:cubicBezTo>
                <a:lnTo>
                  <a:pt x="1649" y="258"/>
                </a:lnTo>
                <a:close/>
                <a:moveTo>
                  <a:pt x="1683" y="258"/>
                </a:moveTo>
                <a:cubicBezTo>
                  <a:pt x="1700" y="258"/>
                  <a:pt x="1700" y="258"/>
                  <a:pt x="1700" y="258"/>
                </a:cubicBezTo>
                <a:cubicBezTo>
                  <a:pt x="1700" y="241"/>
                  <a:pt x="1700" y="241"/>
                  <a:pt x="1700" y="241"/>
                </a:cubicBezTo>
                <a:cubicBezTo>
                  <a:pt x="1683" y="241"/>
                  <a:pt x="1683" y="241"/>
                  <a:pt x="1683" y="241"/>
                </a:cubicBezTo>
                <a:lnTo>
                  <a:pt x="1683" y="258"/>
                </a:lnTo>
                <a:close/>
                <a:moveTo>
                  <a:pt x="1717" y="258"/>
                </a:moveTo>
                <a:cubicBezTo>
                  <a:pt x="1735" y="258"/>
                  <a:pt x="1735" y="258"/>
                  <a:pt x="1735" y="258"/>
                </a:cubicBezTo>
                <a:cubicBezTo>
                  <a:pt x="1735" y="241"/>
                  <a:pt x="1735" y="241"/>
                  <a:pt x="1735" y="241"/>
                </a:cubicBezTo>
                <a:cubicBezTo>
                  <a:pt x="1717" y="241"/>
                  <a:pt x="1717" y="241"/>
                  <a:pt x="1717" y="241"/>
                </a:cubicBezTo>
                <a:lnTo>
                  <a:pt x="1717" y="258"/>
                </a:lnTo>
                <a:close/>
                <a:moveTo>
                  <a:pt x="1752" y="258"/>
                </a:moveTo>
                <a:cubicBezTo>
                  <a:pt x="1769" y="258"/>
                  <a:pt x="1769" y="258"/>
                  <a:pt x="1769" y="258"/>
                </a:cubicBezTo>
                <a:cubicBezTo>
                  <a:pt x="1769" y="241"/>
                  <a:pt x="1769" y="241"/>
                  <a:pt x="1769" y="241"/>
                </a:cubicBezTo>
                <a:cubicBezTo>
                  <a:pt x="1752" y="241"/>
                  <a:pt x="1752" y="241"/>
                  <a:pt x="1752" y="241"/>
                </a:cubicBezTo>
                <a:lnTo>
                  <a:pt x="1752" y="258"/>
                </a:lnTo>
                <a:close/>
                <a:moveTo>
                  <a:pt x="1511" y="292"/>
                </a:moveTo>
                <a:cubicBezTo>
                  <a:pt x="1529" y="292"/>
                  <a:pt x="1529" y="292"/>
                  <a:pt x="1529" y="292"/>
                </a:cubicBezTo>
                <a:cubicBezTo>
                  <a:pt x="1529" y="275"/>
                  <a:pt x="1529" y="275"/>
                  <a:pt x="1529" y="275"/>
                </a:cubicBezTo>
                <a:cubicBezTo>
                  <a:pt x="1511" y="275"/>
                  <a:pt x="1511" y="275"/>
                  <a:pt x="1511" y="275"/>
                </a:cubicBezTo>
                <a:lnTo>
                  <a:pt x="1511" y="292"/>
                </a:lnTo>
                <a:close/>
                <a:moveTo>
                  <a:pt x="1546" y="292"/>
                </a:moveTo>
                <a:cubicBezTo>
                  <a:pt x="1563" y="292"/>
                  <a:pt x="1563" y="292"/>
                  <a:pt x="1563" y="292"/>
                </a:cubicBezTo>
                <a:cubicBezTo>
                  <a:pt x="1563" y="275"/>
                  <a:pt x="1563" y="275"/>
                  <a:pt x="1563" y="275"/>
                </a:cubicBezTo>
                <a:cubicBezTo>
                  <a:pt x="1546" y="275"/>
                  <a:pt x="1546" y="275"/>
                  <a:pt x="1546" y="275"/>
                </a:cubicBezTo>
                <a:lnTo>
                  <a:pt x="1546" y="292"/>
                </a:lnTo>
                <a:close/>
                <a:moveTo>
                  <a:pt x="1580" y="292"/>
                </a:moveTo>
                <a:cubicBezTo>
                  <a:pt x="1597" y="292"/>
                  <a:pt x="1597" y="292"/>
                  <a:pt x="1597" y="292"/>
                </a:cubicBezTo>
                <a:cubicBezTo>
                  <a:pt x="1597" y="275"/>
                  <a:pt x="1597" y="275"/>
                  <a:pt x="1597" y="275"/>
                </a:cubicBezTo>
                <a:cubicBezTo>
                  <a:pt x="1580" y="275"/>
                  <a:pt x="1580" y="275"/>
                  <a:pt x="1580" y="275"/>
                </a:cubicBezTo>
                <a:lnTo>
                  <a:pt x="1580" y="292"/>
                </a:lnTo>
                <a:close/>
                <a:moveTo>
                  <a:pt x="1614" y="292"/>
                </a:moveTo>
                <a:cubicBezTo>
                  <a:pt x="1632" y="292"/>
                  <a:pt x="1632" y="292"/>
                  <a:pt x="1632" y="292"/>
                </a:cubicBezTo>
                <a:cubicBezTo>
                  <a:pt x="1632" y="275"/>
                  <a:pt x="1632" y="275"/>
                  <a:pt x="1632" y="275"/>
                </a:cubicBezTo>
                <a:cubicBezTo>
                  <a:pt x="1614" y="275"/>
                  <a:pt x="1614" y="275"/>
                  <a:pt x="1614" y="275"/>
                </a:cubicBezTo>
                <a:lnTo>
                  <a:pt x="1614" y="292"/>
                </a:lnTo>
                <a:close/>
                <a:moveTo>
                  <a:pt x="1649" y="292"/>
                </a:moveTo>
                <a:cubicBezTo>
                  <a:pt x="1666" y="292"/>
                  <a:pt x="1666" y="292"/>
                  <a:pt x="1666" y="292"/>
                </a:cubicBezTo>
                <a:cubicBezTo>
                  <a:pt x="1666" y="275"/>
                  <a:pt x="1666" y="275"/>
                  <a:pt x="1666" y="275"/>
                </a:cubicBezTo>
                <a:cubicBezTo>
                  <a:pt x="1649" y="275"/>
                  <a:pt x="1649" y="275"/>
                  <a:pt x="1649" y="275"/>
                </a:cubicBezTo>
                <a:lnTo>
                  <a:pt x="1649" y="292"/>
                </a:lnTo>
                <a:close/>
                <a:moveTo>
                  <a:pt x="1683" y="292"/>
                </a:moveTo>
                <a:cubicBezTo>
                  <a:pt x="1700" y="292"/>
                  <a:pt x="1700" y="292"/>
                  <a:pt x="1700" y="292"/>
                </a:cubicBezTo>
                <a:cubicBezTo>
                  <a:pt x="1700" y="275"/>
                  <a:pt x="1700" y="275"/>
                  <a:pt x="1700" y="275"/>
                </a:cubicBezTo>
                <a:cubicBezTo>
                  <a:pt x="1683" y="275"/>
                  <a:pt x="1683" y="275"/>
                  <a:pt x="1683" y="275"/>
                </a:cubicBezTo>
                <a:lnTo>
                  <a:pt x="1683" y="292"/>
                </a:lnTo>
                <a:close/>
                <a:moveTo>
                  <a:pt x="1717" y="292"/>
                </a:moveTo>
                <a:cubicBezTo>
                  <a:pt x="1735" y="292"/>
                  <a:pt x="1735" y="292"/>
                  <a:pt x="1735" y="292"/>
                </a:cubicBezTo>
                <a:cubicBezTo>
                  <a:pt x="1735" y="275"/>
                  <a:pt x="1735" y="275"/>
                  <a:pt x="1735" y="275"/>
                </a:cubicBezTo>
                <a:cubicBezTo>
                  <a:pt x="1717" y="275"/>
                  <a:pt x="1717" y="275"/>
                  <a:pt x="1717" y="275"/>
                </a:cubicBezTo>
                <a:lnTo>
                  <a:pt x="1717" y="292"/>
                </a:lnTo>
                <a:close/>
                <a:moveTo>
                  <a:pt x="1752" y="292"/>
                </a:moveTo>
                <a:cubicBezTo>
                  <a:pt x="1769" y="292"/>
                  <a:pt x="1769" y="292"/>
                  <a:pt x="1769" y="292"/>
                </a:cubicBezTo>
                <a:cubicBezTo>
                  <a:pt x="1769" y="275"/>
                  <a:pt x="1769" y="275"/>
                  <a:pt x="1769" y="275"/>
                </a:cubicBezTo>
                <a:cubicBezTo>
                  <a:pt x="1752" y="275"/>
                  <a:pt x="1752" y="275"/>
                  <a:pt x="1752" y="275"/>
                </a:cubicBezTo>
                <a:lnTo>
                  <a:pt x="1752" y="292"/>
                </a:lnTo>
                <a:close/>
                <a:moveTo>
                  <a:pt x="1511" y="327"/>
                </a:moveTo>
                <a:cubicBezTo>
                  <a:pt x="1529" y="327"/>
                  <a:pt x="1529" y="327"/>
                  <a:pt x="1529" y="327"/>
                </a:cubicBezTo>
                <a:cubicBezTo>
                  <a:pt x="1529" y="309"/>
                  <a:pt x="1529" y="309"/>
                  <a:pt x="1529" y="309"/>
                </a:cubicBezTo>
                <a:cubicBezTo>
                  <a:pt x="1511" y="309"/>
                  <a:pt x="1511" y="309"/>
                  <a:pt x="1511" y="309"/>
                </a:cubicBezTo>
                <a:lnTo>
                  <a:pt x="1511" y="327"/>
                </a:lnTo>
                <a:close/>
                <a:moveTo>
                  <a:pt x="1546" y="327"/>
                </a:moveTo>
                <a:cubicBezTo>
                  <a:pt x="1563" y="327"/>
                  <a:pt x="1563" y="327"/>
                  <a:pt x="1563" y="327"/>
                </a:cubicBezTo>
                <a:cubicBezTo>
                  <a:pt x="1563" y="309"/>
                  <a:pt x="1563" y="309"/>
                  <a:pt x="1563" y="309"/>
                </a:cubicBezTo>
                <a:cubicBezTo>
                  <a:pt x="1546" y="309"/>
                  <a:pt x="1546" y="309"/>
                  <a:pt x="1546" y="309"/>
                </a:cubicBezTo>
                <a:lnTo>
                  <a:pt x="1546" y="327"/>
                </a:lnTo>
                <a:close/>
                <a:moveTo>
                  <a:pt x="1580" y="327"/>
                </a:moveTo>
                <a:cubicBezTo>
                  <a:pt x="1597" y="327"/>
                  <a:pt x="1597" y="327"/>
                  <a:pt x="1597" y="327"/>
                </a:cubicBezTo>
                <a:cubicBezTo>
                  <a:pt x="1597" y="309"/>
                  <a:pt x="1597" y="309"/>
                  <a:pt x="1597" y="309"/>
                </a:cubicBezTo>
                <a:cubicBezTo>
                  <a:pt x="1580" y="309"/>
                  <a:pt x="1580" y="309"/>
                  <a:pt x="1580" y="309"/>
                </a:cubicBezTo>
                <a:lnTo>
                  <a:pt x="1580" y="327"/>
                </a:lnTo>
                <a:close/>
                <a:moveTo>
                  <a:pt x="1614" y="327"/>
                </a:moveTo>
                <a:cubicBezTo>
                  <a:pt x="1632" y="327"/>
                  <a:pt x="1632" y="327"/>
                  <a:pt x="1632" y="327"/>
                </a:cubicBezTo>
                <a:cubicBezTo>
                  <a:pt x="1632" y="309"/>
                  <a:pt x="1632" y="309"/>
                  <a:pt x="1632" y="309"/>
                </a:cubicBezTo>
                <a:cubicBezTo>
                  <a:pt x="1614" y="309"/>
                  <a:pt x="1614" y="309"/>
                  <a:pt x="1614" y="309"/>
                </a:cubicBezTo>
                <a:lnTo>
                  <a:pt x="1614" y="327"/>
                </a:lnTo>
                <a:close/>
                <a:moveTo>
                  <a:pt x="1649" y="327"/>
                </a:moveTo>
                <a:cubicBezTo>
                  <a:pt x="1666" y="327"/>
                  <a:pt x="1666" y="327"/>
                  <a:pt x="1666" y="327"/>
                </a:cubicBezTo>
                <a:cubicBezTo>
                  <a:pt x="1666" y="309"/>
                  <a:pt x="1666" y="309"/>
                  <a:pt x="1666" y="309"/>
                </a:cubicBezTo>
                <a:cubicBezTo>
                  <a:pt x="1649" y="309"/>
                  <a:pt x="1649" y="309"/>
                  <a:pt x="1649" y="309"/>
                </a:cubicBezTo>
                <a:lnTo>
                  <a:pt x="1649" y="327"/>
                </a:lnTo>
                <a:close/>
                <a:moveTo>
                  <a:pt x="1683" y="327"/>
                </a:moveTo>
                <a:cubicBezTo>
                  <a:pt x="1700" y="327"/>
                  <a:pt x="1700" y="327"/>
                  <a:pt x="1700" y="327"/>
                </a:cubicBezTo>
                <a:cubicBezTo>
                  <a:pt x="1700" y="309"/>
                  <a:pt x="1700" y="309"/>
                  <a:pt x="1700" y="309"/>
                </a:cubicBezTo>
                <a:cubicBezTo>
                  <a:pt x="1683" y="309"/>
                  <a:pt x="1683" y="309"/>
                  <a:pt x="1683" y="309"/>
                </a:cubicBezTo>
                <a:lnTo>
                  <a:pt x="1683" y="327"/>
                </a:lnTo>
                <a:close/>
                <a:moveTo>
                  <a:pt x="1717" y="327"/>
                </a:moveTo>
                <a:cubicBezTo>
                  <a:pt x="1735" y="327"/>
                  <a:pt x="1735" y="327"/>
                  <a:pt x="1735" y="327"/>
                </a:cubicBezTo>
                <a:cubicBezTo>
                  <a:pt x="1735" y="309"/>
                  <a:pt x="1735" y="309"/>
                  <a:pt x="1735" y="309"/>
                </a:cubicBezTo>
                <a:cubicBezTo>
                  <a:pt x="1717" y="309"/>
                  <a:pt x="1717" y="309"/>
                  <a:pt x="1717" y="309"/>
                </a:cubicBezTo>
                <a:lnTo>
                  <a:pt x="1717" y="327"/>
                </a:lnTo>
                <a:close/>
                <a:moveTo>
                  <a:pt x="1752" y="327"/>
                </a:moveTo>
                <a:cubicBezTo>
                  <a:pt x="1769" y="327"/>
                  <a:pt x="1769" y="327"/>
                  <a:pt x="1769" y="327"/>
                </a:cubicBezTo>
                <a:cubicBezTo>
                  <a:pt x="1769" y="309"/>
                  <a:pt x="1769" y="309"/>
                  <a:pt x="1769" y="309"/>
                </a:cubicBezTo>
                <a:cubicBezTo>
                  <a:pt x="1752" y="309"/>
                  <a:pt x="1752" y="309"/>
                  <a:pt x="1752" y="309"/>
                </a:cubicBezTo>
                <a:lnTo>
                  <a:pt x="1752" y="327"/>
                </a:lnTo>
                <a:close/>
                <a:moveTo>
                  <a:pt x="1511" y="361"/>
                </a:moveTo>
                <a:cubicBezTo>
                  <a:pt x="1529" y="361"/>
                  <a:pt x="1529" y="361"/>
                  <a:pt x="1529" y="361"/>
                </a:cubicBezTo>
                <a:cubicBezTo>
                  <a:pt x="1529" y="344"/>
                  <a:pt x="1529" y="344"/>
                  <a:pt x="1529" y="344"/>
                </a:cubicBezTo>
                <a:cubicBezTo>
                  <a:pt x="1511" y="344"/>
                  <a:pt x="1511" y="344"/>
                  <a:pt x="1511" y="344"/>
                </a:cubicBezTo>
                <a:lnTo>
                  <a:pt x="1511" y="361"/>
                </a:lnTo>
                <a:close/>
                <a:moveTo>
                  <a:pt x="1546" y="361"/>
                </a:moveTo>
                <a:cubicBezTo>
                  <a:pt x="1563" y="361"/>
                  <a:pt x="1563" y="361"/>
                  <a:pt x="1563" y="361"/>
                </a:cubicBezTo>
                <a:cubicBezTo>
                  <a:pt x="1563" y="344"/>
                  <a:pt x="1563" y="344"/>
                  <a:pt x="1563" y="344"/>
                </a:cubicBezTo>
                <a:cubicBezTo>
                  <a:pt x="1546" y="344"/>
                  <a:pt x="1546" y="344"/>
                  <a:pt x="1546" y="344"/>
                </a:cubicBezTo>
                <a:lnTo>
                  <a:pt x="1546" y="361"/>
                </a:lnTo>
                <a:close/>
                <a:moveTo>
                  <a:pt x="1459" y="241"/>
                </a:moveTo>
                <a:cubicBezTo>
                  <a:pt x="1442" y="241"/>
                  <a:pt x="1442" y="241"/>
                  <a:pt x="1442" y="241"/>
                </a:cubicBezTo>
                <a:cubicBezTo>
                  <a:pt x="1442" y="258"/>
                  <a:pt x="1442" y="258"/>
                  <a:pt x="1442" y="258"/>
                </a:cubicBezTo>
                <a:cubicBezTo>
                  <a:pt x="1459" y="258"/>
                  <a:pt x="1459" y="258"/>
                  <a:pt x="1459" y="258"/>
                </a:cubicBezTo>
                <a:lnTo>
                  <a:pt x="1459" y="241"/>
                </a:lnTo>
                <a:close/>
                <a:moveTo>
                  <a:pt x="1408" y="258"/>
                </a:moveTo>
                <a:cubicBezTo>
                  <a:pt x="1426" y="258"/>
                  <a:pt x="1426" y="258"/>
                  <a:pt x="1426" y="258"/>
                </a:cubicBezTo>
                <a:cubicBezTo>
                  <a:pt x="1426" y="241"/>
                  <a:pt x="1426" y="241"/>
                  <a:pt x="1426" y="241"/>
                </a:cubicBezTo>
                <a:cubicBezTo>
                  <a:pt x="1408" y="241"/>
                  <a:pt x="1408" y="241"/>
                  <a:pt x="1408" y="241"/>
                </a:cubicBezTo>
                <a:lnTo>
                  <a:pt x="1408" y="258"/>
                </a:lnTo>
                <a:close/>
                <a:moveTo>
                  <a:pt x="1494" y="241"/>
                </a:moveTo>
                <a:cubicBezTo>
                  <a:pt x="1477" y="241"/>
                  <a:pt x="1477" y="241"/>
                  <a:pt x="1477" y="241"/>
                </a:cubicBezTo>
                <a:cubicBezTo>
                  <a:pt x="1477" y="258"/>
                  <a:pt x="1477" y="258"/>
                  <a:pt x="1477" y="258"/>
                </a:cubicBezTo>
                <a:cubicBezTo>
                  <a:pt x="1494" y="258"/>
                  <a:pt x="1494" y="258"/>
                  <a:pt x="1494" y="258"/>
                </a:cubicBezTo>
                <a:lnTo>
                  <a:pt x="1494" y="241"/>
                </a:lnTo>
                <a:close/>
                <a:moveTo>
                  <a:pt x="1459" y="275"/>
                </a:moveTo>
                <a:cubicBezTo>
                  <a:pt x="1442" y="275"/>
                  <a:pt x="1442" y="275"/>
                  <a:pt x="1442" y="275"/>
                </a:cubicBezTo>
                <a:cubicBezTo>
                  <a:pt x="1442" y="292"/>
                  <a:pt x="1442" y="292"/>
                  <a:pt x="1442" y="292"/>
                </a:cubicBezTo>
                <a:cubicBezTo>
                  <a:pt x="1459" y="292"/>
                  <a:pt x="1459" y="292"/>
                  <a:pt x="1459" y="292"/>
                </a:cubicBezTo>
                <a:lnTo>
                  <a:pt x="1459" y="275"/>
                </a:lnTo>
                <a:close/>
                <a:moveTo>
                  <a:pt x="1494" y="275"/>
                </a:moveTo>
                <a:cubicBezTo>
                  <a:pt x="1477" y="275"/>
                  <a:pt x="1477" y="275"/>
                  <a:pt x="1477" y="275"/>
                </a:cubicBezTo>
                <a:cubicBezTo>
                  <a:pt x="1477" y="292"/>
                  <a:pt x="1477" y="292"/>
                  <a:pt x="1477" y="292"/>
                </a:cubicBezTo>
                <a:cubicBezTo>
                  <a:pt x="1494" y="292"/>
                  <a:pt x="1494" y="292"/>
                  <a:pt x="1494" y="292"/>
                </a:cubicBezTo>
                <a:lnTo>
                  <a:pt x="1494" y="275"/>
                </a:lnTo>
                <a:close/>
                <a:moveTo>
                  <a:pt x="1459" y="309"/>
                </a:moveTo>
                <a:cubicBezTo>
                  <a:pt x="1442" y="309"/>
                  <a:pt x="1442" y="309"/>
                  <a:pt x="1442" y="309"/>
                </a:cubicBezTo>
                <a:cubicBezTo>
                  <a:pt x="1442" y="327"/>
                  <a:pt x="1442" y="327"/>
                  <a:pt x="1442" y="327"/>
                </a:cubicBezTo>
                <a:cubicBezTo>
                  <a:pt x="1459" y="327"/>
                  <a:pt x="1459" y="327"/>
                  <a:pt x="1459" y="327"/>
                </a:cubicBezTo>
                <a:lnTo>
                  <a:pt x="1459" y="309"/>
                </a:lnTo>
                <a:close/>
                <a:moveTo>
                  <a:pt x="1494" y="309"/>
                </a:moveTo>
                <a:cubicBezTo>
                  <a:pt x="1477" y="309"/>
                  <a:pt x="1477" y="309"/>
                  <a:pt x="1477" y="309"/>
                </a:cubicBezTo>
                <a:cubicBezTo>
                  <a:pt x="1477" y="327"/>
                  <a:pt x="1477" y="327"/>
                  <a:pt x="1477" y="327"/>
                </a:cubicBezTo>
                <a:cubicBezTo>
                  <a:pt x="1494" y="327"/>
                  <a:pt x="1494" y="327"/>
                  <a:pt x="1494" y="327"/>
                </a:cubicBezTo>
                <a:lnTo>
                  <a:pt x="1494" y="309"/>
                </a:lnTo>
                <a:close/>
                <a:moveTo>
                  <a:pt x="1494" y="344"/>
                </a:moveTo>
                <a:cubicBezTo>
                  <a:pt x="1477" y="344"/>
                  <a:pt x="1477" y="344"/>
                  <a:pt x="1477" y="344"/>
                </a:cubicBezTo>
                <a:cubicBezTo>
                  <a:pt x="1477" y="361"/>
                  <a:pt x="1477" y="361"/>
                  <a:pt x="1477" y="361"/>
                </a:cubicBezTo>
                <a:cubicBezTo>
                  <a:pt x="1494" y="361"/>
                  <a:pt x="1494" y="361"/>
                  <a:pt x="1494" y="361"/>
                </a:cubicBezTo>
                <a:lnTo>
                  <a:pt x="1494" y="344"/>
                </a:lnTo>
                <a:close/>
                <a:moveTo>
                  <a:pt x="1580" y="361"/>
                </a:moveTo>
                <a:cubicBezTo>
                  <a:pt x="1597" y="361"/>
                  <a:pt x="1597" y="361"/>
                  <a:pt x="1597" y="361"/>
                </a:cubicBezTo>
                <a:cubicBezTo>
                  <a:pt x="1597" y="344"/>
                  <a:pt x="1597" y="344"/>
                  <a:pt x="1597" y="344"/>
                </a:cubicBezTo>
                <a:cubicBezTo>
                  <a:pt x="1580" y="344"/>
                  <a:pt x="1580" y="344"/>
                  <a:pt x="1580" y="344"/>
                </a:cubicBezTo>
                <a:lnTo>
                  <a:pt x="1580" y="361"/>
                </a:lnTo>
                <a:close/>
                <a:moveTo>
                  <a:pt x="1614" y="361"/>
                </a:moveTo>
                <a:cubicBezTo>
                  <a:pt x="1632" y="361"/>
                  <a:pt x="1632" y="361"/>
                  <a:pt x="1632" y="361"/>
                </a:cubicBezTo>
                <a:cubicBezTo>
                  <a:pt x="1632" y="344"/>
                  <a:pt x="1632" y="344"/>
                  <a:pt x="1632" y="344"/>
                </a:cubicBezTo>
                <a:cubicBezTo>
                  <a:pt x="1614" y="344"/>
                  <a:pt x="1614" y="344"/>
                  <a:pt x="1614" y="344"/>
                </a:cubicBezTo>
                <a:lnTo>
                  <a:pt x="1614" y="361"/>
                </a:lnTo>
                <a:close/>
                <a:moveTo>
                  <a:pt x="1649" y="361"/>
                </a:moveTo>
                <a:cubicBezTo>
                  <a:pt x="1666" y="361"/>
                  <a:pt x="1666" y="361"/>
                  <a:pt x="1666" y="361"/>
                </a:cubicBezTo>
                <a:cubicBezTo>
                  <a:pt x="1666" y="344"/>
                  <a:pt x="1666" y="344"/>
                  <a:pt x="1666" y="344"/>
                </a:cubicBezTo>
                <a:cubicBezTo>
                  <a:pt x="1649" y="344"/>
                  <a:pt x="1649" y="344"/>
                  <a:pt x="1649" y="344"/>
                </a:cubicBezTo>
                <a:lnTo>
                  <a:pt x="1649" y="361"/>
                </a:lnTo>
                <a:close/>
                <a:moveTo>
                  <a:pt x="1683" y="361"/>
                </a:moveTo>
                <a:cubicBezTo>
                  <a:pt x="1700" y="361"/>
                  <a:pt x="1700" y="361"/>
                  <a:pt x="1700" y="361"/>
                </a:cubicBezTo>
                <a:cubicBezTo>
                  <a:pt x="1700" y="344"/>
                  <a:pt x="1700" y="344"/>
                  <a:pt x="1700" y="344"/>
                </a:cubicBezTo>
                <a:cubicBezTo>
                  <a:pt x="1683" y="344"/>
                  <a:pt x="1683" y="344"/>
                  <a:pt x="1683" y="344"/>
                </a:cubicBezTo>
                <a:lnTo>
                  <a:pt x="1683" y="361"/>
                </a:lnTo>
                <a:close/>
                <a:moveTo>
                  <a:pt x="1717" y="361"/>
                </a:moveTo>
                <a:cubicBezTo>
                  <a:pt x="1735" y="361"/>
                  <a:pt x="1735" y="361"/>
                  <a:pt x="1735" y="361"/>
                </a:cubicBezTo>
                <a:cubicBezTo>
                  <a:pt x="1735" y="344"/>
                  <a:pt x="1735" y="344"/>
                  <a:pt x="1735" y="344"/>
                </a:cubicBezTo>
                <a:cubicBezTo>
                  <a:pt x="1717" y="344"/>
                  <a:pt x="1717" y="344"/>
                  <a:pt x="1717" y="344"/>
                </a:cubicBezTo>
                <a:lnTo>
                  <a:pt x="1717" y="361"/>
                </a:lnTo>
                <a:close/>
                <a:moveTo>
                  <a:pt x="1752" y="361"/>
                </a:moveTo>
                <a:cubicBezTo>
                  <a:pt x="1769" y="361"/>
                  <a:pt x="1769" y="361"/>
                  <a:pt x="1769" y="361"/>
                </a:cubicBezTo>
                <a:cubicBezTo>
                  <a:pt x="1769" y="344"/>
                  <a:pt x="1769" y="344"/>
                  <a:pt x="1769" y="344"/>
                </a:cubicBezTo>
                <a:cubicBezTo>
                  <a:pt x="1752" y="344"/>
                  <a:pt x="1752" y="344"/>
                  <a:pt x="1752" y="344"/>
                </a:cubicBezTo>
                <a:lnTo>
                  <a:pt x="1752" y="361"/>
                </a:lnTo>
                <a:close/>
                <a:moveTo>
                  <a:pt x="1511" y="395"/>
                </a:moveTo>
                <a:cubicBezTo>
                  <a:pt x="1529" y="395"/>
                  <a:pt x="1529" y="395"/>
                  <a:pt x="1529" y="395"/>
                </a:cubicBezTo>
                <a:cubicBezTo>
                  <a:pt x="1529" y="378"/>
                  <a:pt x="1529" y="378"/>
                  <a:pt x="1529" y="378"/>
                </a:cubicBezTo>
                <a:cubicBezTo>
                  <a:pt x="1511" y="378"/>
                  <a:pt x="1511" y="378"/>
                  <a:pt x="1511" y="378"/>
                </a:cubicBezTo>
                <a:lnTo>
                  <a:pt x="1511" y="395"/>
                </a:lnTo>
                <a:close/>
                <a:moveTo>
                  <a:pt x="1546" y="395"/>
                </a:moveTo>
                <a:cubicBezTo>
                  <a:pt x="1563" y="395"/>
                  <a:pt x="1563" y="395"/>
                  <a:pt x="1563" y="395"/>
                </a:cubicBezTo>
                <a:cubicBezTo>
                  <a:pt x="1563" y="378"/>
                  <a:pt x="1563" y="378"/>
                  <a:pt x="1563" y="378"/>
                </a:cubicBezTo>
                <a:cubicBezTo>
                  <a:pt x="1546" y="378"/>
                  <a:pt x="1546" y="378"/>
                  <a:pt x="1546" y="378"/>
                </a:cubicBezTo>
                <a:lnTo>
                  <a:pt x="1546" y="395"/>
                </a:lnTo>
                <a:close/>
                <a:moveTo>
                  <a:pt x="1580" y="395"/>
                </a:moveTo>
                <a:cubicBezTo>
                  <a:pt x="1597" y="395"/>
                  <a:pt x="1597" y="395"/>
                  <a:pt x="1597" y="395"/>
                </a:cubicBezTo>
                <a:cubicBezTo>
                  <a:pt x="1597" y="378"/>
                  <a:pt x="1597" y="378"/>
                  <a:pt x="1597" y="378"/>
                </a:cubicBezTo>
                <a:cubicBezTo>
                  <a:pt x="1580" y="378"/>
                  <a:pt x="1580" y="378"/>
                  <a:pt x="1580" y="378"/>
                </a:cubicBezTo>
                <a:lnTo>
                  <a:pt x="1580" y="395"/>
                </a:lnTo>
                <a:close/>
                <a:moveTo>
                  <a:pt x="1614" y="395"/>
                </a:moveTo>
                <a:cubicBezTo>
                  <a:pt x="1632" y="395"/>
                  <a:pt x="1632" y="395"/>
                  <a:pt x="1632" y="395"/>
                </a:cubicBezTo>
                <a:cubicBezTo>
                  <a:pt x="1632" y="378"/>
                  <a:pt x="1632" y="378"/>
                  <a:pt x="1632" y="378"/>
                </a:cubicBezTo>
                <a:cubicBezTo>
                  <a:pt x="1614" y="378"/>
                  <a:pt x="1614" y="378"/>
                  <a:pt x="1614" y="378"/>
                </a:cubicBezTo>
                <a:lnTo>
                  <a:pt x="1614" y="395"/>
                </a:lnTo>
                <a:close/>
                <a:moveTo>
                  <a:pt x="1649" y="395"/>
                </a:moveTo>
                <a:cubicBezTo>
                  <a:pt x="1666" y="395"/>
                  <a:pt x="1666" y="395"/>
                  <a:pt x="1666" y="395"/>
                </a:cubicBezTo>
                <a:cubicBezTo>
                  <a:pt x="1666" y="378"/>
                  <a:pt x="1666" y="378"/>
                  <a:pt x="1666" y="378"/>
                </a:cubicBezTo>
                <a:cubicBezTo>
                  <a:pt x="1649" y="378"/>
                  <a:pt x="1649" y="378"/>
                  <a:pt x="1649" y="378"/>
                </a:cubicBezTo>
                <a:lnTo>
                  <a:pt x="1649" y="395"/>
                </a:lnTo>
                <a:close/>
                <a:moveTo>
                  <a:pt x="1683" y="395"/>
                </a:moveTo>
                <a:cubicBezTo>
                  <a:pt x="1700" y="395"/>
                  <a:pt x="1700" y="395"/>
                  <a:pt x="1700" y="395"/>
                </a:cubicBezTo>
                <a:cubicBezTo>
                  <a:pt x="1700" y="378"/>
                  <a:pt x="1700" y="378"/>
                  <a:pt x="1700" y="378"/>
                </a:cubicBezTo>
                <a:cubicBezTo>
                  <a:pt x="1683" y="378"/>
                  <a:pt x="1683" y="378"/>
                  <a:pt x="1683" y="378"/>
                </a:cubicBezTo>
                <a:lnTo>
                  <a:pt x="1683" y="395"/>
                </a:lnTo>
                <a:close/>
                <a:moveTo>
                  <a:pt x="1717" y="395"/>
                </a:moveTo>
                <a:cubicBezTo>
                  <a:pt x="1735" y="395"/>
                  <a:pt x="1735" y="395"/>
                  <a:pt x="1735" y="395"/>
                </a:cubicBezTo>
                <a:cubicBezTo>
                  <a:pt x="1735" y="378"/>
                  <a:pt x="1735" y="378"/>
                  <a:pt x="1735" y="378"/>
                </a:cubicBezTo>
                <a:cubicBezTo>
                  <a:pt x="1717" y="378"/>
                  <a:pt x="1717" y="378"/>
                  <a:pt x="1717" y="378"/>
                </a:cubicBezTo>
                <a:lnTo>
                  <a:pt x="1717" y="395"/>
                </a:lnTo>
                <a:close/>
                <a:moveTo>
                  <a:pt x="1717" y="430"/>
                </a:moveTo>
                <a:cubicBezTo>
                  <a:pt x="1735" y="430"/>
                  <a:pt x="1735" y="430"/>
                  <a:pt x="1735" y="430"/>
                </a:cubicBezTo>
                <a:cubicBezTo>
                  <a:pt x="1735" y="412"/>
                  <a:pt x="1735" y="412"/>
                  <a:pt x="1735" y="412"/>
                </a:cubicBezTo>
                <a:cubicBezTo>
                  <a:pt x="1717" y="412"/>
                  <a:pt x="1717" y="412"/>
                  <a:pt x="1717" y="412"/>
                </a:cubicBezTo>
                <a:lnTo>
                  <a:pt x="1717" y="430"/>
                </a:lnTo>
                <a:close/>
                <a:moveTo>
                  <a:pt x="1752" y="395"/>
                </a:moveTo>
                <a:cubicBezTo>
                  <a:pt x="1769" y="395"/>
                  <a:pt x="1769" y="395"/>
                  <a:pt x="1769" y="395"/>
                </a:cubicBezTo>
                <a:cubicBezTo>
                  <a:pt x="1769" y="378"/>
                  <a:pt x="1769" y="378"/>
                  <a:pt x="1769" y="378"/>
                </a:cubicBezTo>
                <a:cubicBezTo>
                  <a:pt x="1752" y="378"/>
                  <a:pt x="1752" y="378"/>
                  <a:pt x="1752" y="378"/>
                </a:cubicBezTo>
                <a:lnTo>
                  <a:pt x="1752" y="395"/>
                </a:lnTo>
                <a:close/>
                <a:moveTo>
                  <a:pt x="1889" y="258"/>
                </a:moveTo>
                <a:cubicBezTo>
                  <a:pt x="1906" y="258"/>
                  <a:pt x="1906" y="258"/>
                  <a:pt x="1906" y="258"/>
                </a:cubicBezTo>
                <a:cubicBezTo>
                  <a:pt x="1906" y="241"/>
                  <a:pt x="1906" y="241"/>
                  <a:pt x="1906" y="241"/>
                </a:cubicBezTo>
                <a:cubicBezTo>
                  <a:pt x="1889" y="241"/>
                  <a:pt x="1889" y="241"/>
                  <a:pt x="1889" y="241"/>
                </a:cubicBezTo>
                <a:lnTo>
                  <a:pt x="1889" y="258"/>
                </a:lnTo>
                <a:close/>
                <a:moveTo>
                  <a:pt x="1855" y="292"/>
                </a:moveTo>
                <a:cubicBezTo>
                  <a:pt x="1872" y="292"/>
                  <a:pt x="1872" y="292"/>
                  <a:pt x="1872" y="292"/>
                </a:cubicBezTo>
                <a:cubicBezTo>
                  <a:pt x="1872" y="275"/>
                  <a:pt x="1872" y="275"/>
                  <a:pt x="1872" y="275"/>
                </a:cubicBezTo>
                <a:cubicBezTo>
                  <a:pt x="1855" y="275"/>
                  <a:pt x="1855" y="275"/>
                  <a:pt x="1855" y="275"/>
                </a:cubicBezTo>
                <a:lnTo>
                  <a:pt x="1855" y="292"/>
                </a:lnTo>
                <a:close/>
                <a:moveTo>
                  <a:pt x="1889" y="292"/>
                </a:moveTo>
                <a:cubicBezTo>
                  <a:pt x="1906" y="292"/>
                  <a:pt x="1906" y="292"/>
                  <a:pt x="1906" y="292"/>
                </a:cubicBezTo>
                <a:cubicBezTo>
                  <a:pt x="1906" y="275"/>
                  <a:pt x="1906" y="275"/>
                  <a:pt x="1906" y="275"/>
                </a:cubicBezTo>
                <a:cubicBezTo>
                  <a:pt x="1889" y="275"/>
                  <a:pt x="1889" y="275"/>
                  <a:pt x="1889" y="275"/>
                </a:cubicBezTo>
                <a:lnTo>
                  <a:pt x="1889" y="292"/>
                </a:lnTo>
                <a:close/>
                <a:moveTo>
                  <a:pt x="1855" y="327"/>
                </a:moveTo>
                <a:cubicBezTo>
                  <a:pt x="1872" y="327"/>
                  <a:pt x="1872" y="327"/>
                  <a:pt x="1872" y="327"/>
                </a:cubicBezTo>
                <a:cubicBezTo>
                  <a:pt x="1872" y="309"/>
                  <a:pt x="1872" y="309"/>
                  <a:pt x="1872" y="309"/>
                </a:cubicBezTo>
                <a:cubicBezTo>
                  <a:pt x="1855" y="309"/>
                  <a:pt x="1855" y="309"/>
                  <a:pt x="1855" y="309"/>
                </a:cubicBezTo>
                <a:lnTo>
                  <a:pt x="1855" y="327"/>
                </a:lnTo>
                <a:close/>
                <a:moveTo>
                  <a:pt x="1855" y="361"/>
                </a:moveTo>
                <a:cubicBezTo>
                  <a:pt x="1872" y="361"/>
                  <a:pt x="1872" y="361"/>
                  <a:pt x="1872" y="361"/>
                </a:cubicBezTo>
                <a:cubicBezTo>
                  <a:pt x="1872" y="344"/>
                  <a:pt x="1872" y="344"/>
                  <a:pt x="1872" y="344"/>
                </a:cubicBezTo>
                <a:cubicBezTo>
                  <a:pt x="1855" y="344"/>
                  <a:pt x="1855" y="344"/>
                  <a:pt x="1855" y="344"/>
                </a:cubicBezTo>
                <a:lnTo>
                  <a:pt x="1855" y="361"/>
                </a:lnTo>
                <a:close/>
                <a:moveTo>
                  <a:pt x="1820" y="361"/>
                </a:moveTo>
                <a:cubicBezTo>
                  <a:pt x="1838" y="361"/>
                  <a:pt x="1838" y="361"/>
                  <a:pt x="1838" y="361"/>
                </a:cubicBezTo>
                <a:cubicBezTo>
                  <a:pt x="1838" y="344"/>
                  <a:pt x="1838" y="344"/>
                  <a:pt x="1838" y="344"/>
                </a:cubicBezTo>
                <a:cubicBezTo>
                  <a:pt x="1820" y="344"/>
                  <a:pt x="1820" y="344"/>
                  <a:pt x="1820" y="344"/>
                </a:cubicBezTo>
                <a:lnTo>
                  <a:pt x="1820" y="361"/>
                </a:lnTo>
                <a:close/>
                <a:moveTo>
                  <a:pt x="1820" y="395"/>
                </a:moveTo>
                <a:cubicBezTo>
                  <a:pt x="1838" y="395"/>
                  <a:pt x="1838" y="395"/>
                  <a:pt x="1838" y="395"/>
                </a:cubicBezTo>
                <a:cubicBezTo>
                  <a:pt x="1838" y="378"/>
                  <a:pt x="1838" y="378"/>
                  <a:pt x="1838" y="378"/>
                </a:cubicBezTo>
                <a:cubicBezTo>
                  <a:pt x="1820" y="378"/>
                  <a:pt x="1820" y="378"/>
                  <a:pt x="1820" y="378"/>
                </a:cubicBezTo>
                <a:lnTo>
                  <a:pt x="1820" y="395"/>
                </a:lnTo>
                <a:close/>
                <a:moveTo>
                  <a:pt x="1477" y="430"/>
                </a:moveTo>
                <a:cubicBezTo>
                  <a:pt x="1494" y="430"/>
                  <a:pt x="1494" y="430"/>
                  <a:pt x="1494" y="430"/>
                </a:cubicBezTo>
                <a:cubicBezTo>
                  <a:pt x="1494" y="412"/>
                  <a:pt x="1494" y="412"/>
                  <a:pt x="1494" y="412"/>
                </a:cubicBezTo>
                <a:cubicBezTo>
                  <a:pt x="1477" y="412"/>
                  <a:pt x="1477" y="412"/>
                  <a:pt x="1477" y="412"/>
                </a:cubicBezTo>
                <a:lnTo>
                  <a:pt x="1477" y="430"/>
                </a:lnTo>
                <a:close/>
                <a:moveTo>
                  <a:pt x="1511" y="430"/>
                </a:moveTo>
                <a:cubicBezTo>
                  <a:pt x="1529" y="430"/>
                  <a:pt x="1529" y="430"/>
                  <a:pt x="1529" y="430"/>
                </a:cubicBezTo>
                <a:cubicBezTo>
                  <a:pt x="1529" y="412"/>
                  <a:pt x="1529" y="412"/>
                  <a:pt x="1529" y="412"/>
                </a:cubicBezTo>
                <a:cubicBezTo>
                  <a:pt x="1511" y="412"/>
                  <a:pt x="1511" y="412"/>
                  <a:pt x="1511" y="412"/>
                </a:cubicBezTo>
                <a:lnTo>
                  <a:pt x="1511" y="430"/>
                </a:lnTo>
                <a:close/>
                <a:moveTo>
                  <a:pt x="1546" y="430"/>
                </a:moveTo>
                <a:cubicBezTo>
                  <a:pt x="1563" y="430"/>
                  <a:pt x="1563" y="430"/>
                  <a:pt x="1563" y="430"/>
                </a:cubicBezTo>
                <a:cubicBezTo>
                  <a:pt x="1563" y="412"/>
                  <a:pt x="1563" y="412"/>
                  <a:pt x="1563" y="412"/>
                </a:cubicBezTo>
                <a:cubicBezTo>
                  <a:pt x="1546" y="412"/>
                  <a:pt x="1546" y="412"/>
                  <a:pt x="1546" y="412"/>
                </a:cubicBezTo>
                <a:lnTo>
                  <a:pt x="1546" y="430"/>
                </a:lnTo>
                <a:close/>
                <a:moveTo>
                  <a:pt x="1580" y="430"/>
                </a:moveTo>
                <a:cubicBezTo>
                  <a:pt x="1597" y="430"/>
                  <a:pt x="1597" y="430"/>
                  <a:pt x="1597" y="430"/>
                </a:cubicBezTo>
                <a:cubicBezTo>
                  <a:pt x="1597" y="412"/>
                  <a:pt x="1597" y="412"/>
                  <a:pt x="1597" y="412"/>
                </a:cubicBezTo>
                <a:cubicBezTo>
                  <a:pt x="1580" y="412"/>
                  <a:pt x="1580" y="412"/>
                  <a:pt x="1580" y="412"/>
                </a:cubicBezTo>
                <a:lnTo>
                  <a:pt x="1580" y="430"/>
                </a:lnTo>
                <a:close/>
                <a:moveTo>
                  <a:pt x="1614" y="430"/>
                </a:moveTo>
                <a:cubicBezTo>
                  <a:pt x="1632" y="430"/>
                  <a:pt x="1632" y="430"/>
                  <a:pt x="1632" y="430"/>
                </a:cubicBezTo>
                <a:cubicBezTo>
                  <a:pt x="1632" y="412"/>
                  <a:pt x="1632" y="412"/>
                  <a:pt x="1632" y="412"/>
                </a:cubicBezTo>
                <a:cubicBezTo>
                  <a:pt x="1614" y="412"/>
                  <a:pt x="1614" y="412"/>
                  <a:pt x="1614" y="412"/>
                </a:cubicBezTo>
                <a:lnTo>
                  <a:pt x="1614" y="430"/>
                </a:lnTo>
                <a:close/>
                <a:moveTo>
                  <a:pt x="1649" y="430"/>
                </a:moveTo>
                <a:cubicBezTo>
                  <a:pt x="1666" y="430"/>
                  <a:pt x="1666" y="430"/>
                  <a:pt x="1666" y="430"/>
                </a:cubicBezTo>
                <a:cubicBezTo>
                  <a:pt x="1666" y="412"/>
                  <a:pt x="1666" y="412"/>
                  <a:pt x="1666" y="412"/>
                </a:cubicBezTo>
                <a:cubicBezTo>
                  <a:pt x="1649" y="412"/>
                  <a:pt x="1649" y="412"/>
                  <a:pt x="1649" y="412"/>
                </a:cubicBezTo>
                <a:lnTo>
                  <a:pt x="1649" y="430"/>
                </a:lnTo>
                <a:close/>
                <a:moveTo>
                  <a:pt x="1683" y="430"/>
                </a:moveTo>
                <a:cubicBezTo>
                  <a:pt x="1700" y="430"/>
                  <a:pt x="1700" y="430"/>
                  <a:pt x="1700" y="430"/>
                </a:cubicBezTo>
                <a:cubicBezTo>
                  <a:pt x="1700" y="412"/>
                  <a:pt x="1700" y="412"/>
                  <a:pt x="1700" y="412"/>
                </a:cubicBezTo>
                <a:cubicBezTo>
                  <a:pt x="1683" y="412"/>
                  <a:pt x="1683" y="412"/>
                  <a:pt x="1683" y="412"/>
                </a:cubicBezTo>
                <a:lnTo>
                  <a:pt x="1683" y="430"/>
                </a:lnTo>
                <a:close/>
                <a:moveTo>
                  <a:pt x="1649" y="464"/>
                </a:moveTo>
                <a:cubicBezTo>
                  <a:pt x="1666" y="464"/>
                  <a:pt x="1666" y="464"/>
                  <a:pt x="1666" y="464"/>
                </a:cubicBezTo>
                <a:cubicBezTo>
                  <a:pt x="1666" y="447"/>
                  <a:pt x="1666" y="447"/>
                  <a:pt x="1666" y="447"/>
                </a:cubicBezTo>
                <a:cubicBezTo>
                  <a:pt x="1649" y="447"/>
                  <a:pt x="1649" y="447"/>
                  <a:pt x="1649" y="447"/>
                </a:cubicBezTo>
                <a:lnTo>
                  <a:pt x="1649" y="464"/>
                </a:lnTo>
                <a:close/>
                <a:moveTo>
                  <a:pt x="1683" y="464"/>
                </a:moveTo>
                <a:cubicBezTo>
                  <a:pt x="1700" y="464"/>
                  <a:pt x="1700" y="464"/>
                  <a:pt x="1700" y="464"/>
                </a:cubicBezTo>
                <a:cubicBezTo>
                  <a:pt x="1700" y="447"/>
                  <a:pt x="1700" y="447"/>
                  <a:pt x="1700" y="447"/>
                </a:cubicBezTo>
                <a:cubicBezTo>
                  <a:pt x="1683" y="447"/>
                  <a:pt x="1683" y="447"/>
                  <a:pt x="1683" y="447"/>
                </a:cubicBezTo>
                <a:lnTo>
                  <a:pt x="1683" y="464"/>
                </a:lnTo>
                <a:close/>
                <a:moveTo>
                  <a:pt x="1511" y="464"/>
                </a:moveTo>
                <a:cubicBezTo>
                  <a:pt x="1529" y="464"/>
                  <a:pt x="1529" y="464"/>
                  <a:pt x="1529" y="464"/>
                </a:cubicBezTo>
                <a:cubicBezTo>
                  <a:pt x="1529" y="447"/>
                  <a:pt x="1529" y="447"/>
                  <a:pt x="1529" y="447"/>
                </a:cubicBezTo>
                <a:cubicBezTo>
                  <a:pt x="1511" y="447"/>
                  <a:pt x="1511" y="447"/>
                  <a:pt x="1511" y="447"/>
                </a:cubicBezTo>
                <a:lnTo>
                  <a:pt x="1511" y="464"/>
                </a:lnTo>
                <a:close/>
                <a:moveTo>
                  <a:pt x="1546" y="464"/>
                </a:moveTo>
                <a:cubicBezTo>
                  <a:pt x="1563" y="464"/>
                  <a:pt x="1563" y="464"/>
                  <a:pt x="1563" y="464"/>
                </a:cubicBezTo>
                <a:cubicBezTo>
                  <a:pt x="1563" y="447"/>
                  <a:pt x="1563" y="447"/>
                  <a:pt x="1563" y="447"/>
                </a:cubicBezTo>
                <a:cubicBezTo>
                  <a:pt x="1546" y="447"/>
                  <a:pt x="1546" y="447"/>
                  <a:pt x="1546" y="447"/>
                </a:cubicBezTo>
                <a:lnTo>
                  <a:pt x="1546" y="464"/>
                </a:lnTo>
                <a:close/>
                <a:moveTo>
                  <a:pt x="1580" y="464"/>
                </a:moveTo>
                <a:cubicBezTo>
                  <a:pt x="1597" y="464"/>
                  <a:pt x="1597" y="464"/>
                  <a:pt x="1597" y="464"/>
                </a:cubicBezTo>
                <a:cubicBezTo>
                  <a:pt x="1597" y="447"/>
                  <a:pt x="1597" y="447"/>
                  <a:pt x="1597" y="447"/>
                </a:cubicBezTo>
                <a:cubicBezTo>
                  <a:pt x="1580" y="447"/>
                  <a:pt x="1580" y="447"/>
                  <a:pt x="1580" y="447"/>
                </a:cubicBezTo>
                <a:lnTo>
                  <a:pt x="1580" y="464"/>
                </a:lnTo>
                <a:close/>
                <a:moveTo>
                  <a:pt x="1614" y="464"/>
                </a:moveTo>
                <a:cubicBezTo>
                  <a:pt x="1632" y="464"/>
                  <a:pt x="1632" y="464"/>
                  <a:pt x="1632" y="464"/>
                </a:cubicBezTo>
                <a:cubicBezTo>
                  <a:pt x="1632" y="447"/>
                  <a:pt x="1632" y="447"/>
                  <a:pt x="1632" y="447"/>
                </a:cubicBezTo>
                <a:cubicBezTo>
                  <a:pt x="1614" y="447"/>
                  <a:pt x="1614" y="447"/>
                  <a:pt x="1614" y="447"/>
                </a:cubicBezTo>
                <a:lnTo>
                  <a:pt x="1614" y="464"/>
                </a:lnTo>
                <a:close/>
                <a:moveTo>
                  <a:pt x="1992" y="464"/>
                </a:moveTo>
                <a:cubicBezTo>
                  <a:pt x="2009" y="464"/>
                  <a:pt x="2009" y="464"/>
                  <a:pt x="2009" y="464"/>
                </a:cubicBezTo>
                <a:cubicBezTo>
                  <a:pt x="2009" y="446"/>
                  <a:pt x="2009" y="446"/>
                  <a:pt x="2009" y="446"/>
                </a:cubicBezTo>
                <a:cubicBezTo>
                  <a:pt x="1992" y="446"/>
                  <a:pt x="1992" y="446"/>
                  <a:pt x="1992" y="446"/>
                </a:cubicBezTo>
                <a:lnTo>
                  <a:pt x="1992" y="464"/>
                </a:lnTo>
                <a:close/>
                <a:moveTo>
                  <a:pt x="1855" y="464"/>
                </a:moveTo>
                <a:cubicBezTo>
                  <a:pt x="1872" y="464"/>
                  <a:pt x="1872" y="464"/>
                  <a:pt x="1872" y="464"/>
                </a:cubicBezTo>
                <a:cubicBezTo>
                  <a:pt x="1872" y="446"/>
                  <a:pt x="1872" y="446"/>
                  <a:pt x="1872" y="446"/>
                </a:cubicBezTo>
                <a:cubicBezTo>
                  <a:pt x="1855" y="446"/>
                  <a:pt x="1855" y="446"/>
                  <a:pt x="1855" y="446"/>
                </a:cubicBezTo>
                <a:lnTo>
                  <a:pt x="1855" y="464"/>
                </a:lnTo>
                <a:close/>
                <a:moveTo>
                  <a:pt x="1889" y="464"/>
                </a:moveTo>
                <a:cubicBezTo>
                  <a:pt x="1906" y="464"/>
                  <a:pt x="1906" y="464"/>
                  <a:pt x="1906" y="464"/>
                </a:cubicBezTo>
                <a:cubicBezTo>
                  <a:pt x="1906" y="446"/>
                  <a:pt x="1906" y="446"/>
                  <a:pt x="1906" y="446"/>
                </a:cubicBezTo>
                <a:cubicBezTo>
                  <a:pt x="1889" y="446"/>
                  <a:pt x="1889" y="446"/>
                  <a:pt x="1889" y="446"/>
                </a:cubicBezTo>
                <a:lnTo>
                  <a:pt x="1889" y="464"/>
                </a:lnTo>
                <a:close/>
                <a:moveTo>
                  <a:pt x="1924" y="464"/>
                </a:moveTo>
                <a:cubicBezTo>
                  <a:pt x="1941" y="464"/>
                  <a:pt x="1941" y="464"/>
                  <a:pt x="1941" y="464"/>
                </a:cubicBezTo>
                <a:cubicBezTo>
                  <a:pt x="1941" y="446"/>
                  <a:pt x="1941" y="446"/>
                  <a:pt x="1941" y="446"/>
                </a:cubicBezTo>
                <a:cubicBezTo>
                  <a:pt x="1924" y="446"/>
                  <a:pt x="1924" y="446"/>
                  <a:pt x="1924" y="446"/>
                </a:cubicBezTo>
                <a:lnTo>
                  <a:pt x="1924" y="464"/>
                </a:lnTo>
                <a:close/>
                <a:moveTo>
                  <a:pt x="1958" y="464"/>
                </a:moveTo>
                <a:cubicBezTo>
                  <a:pt x="1975" y="464"/>
                  <a:pt x="1975" y="464"/>
                  <a:pt x="1975" y="464"/>
                </a:cubicBezTo>
                <a:cubicBezTo>
                  <a:pt x="1975" y="446"/>
                  <a:pt x="1975" y="446"/>
                  <a:pt x="1975" y="446"/>
                </a:cubicBezTo>
                <a:cubicBezTo>
                  <a:pt x="1958" y="446"/>
                  <a:pt x="1958" y="446"/>
                  <a:pt x="1958" y="446"/>
                </a:cubicBezTo>
                <a:lnTo>
                  <a:pt x="1958" y="464"/>
                </a:lnTo>
                <a:close/>
                <a:moveTo>
                  <a:pt x="1924" y="498"/>
                </a:moveTo>
                <a:cubicBezTo>
                  <a:pt x="1941" y="498"/>
                  <a:pt x="1941" y="498"/>
                  <a:pt x="1941" y="498"/>
                </a:cubicBezTo>
                <a:cubicBezTo>
                  <a:pt x="1941" y="481"/>
                  <a:pt x="1941" y="481"/>
                  <a:pt x="1941" y="481"/>
                </a:cubicBezTo>
                <a:cubicBezTo>
                  <a:pt x="1924" y="481"/>
                  <a:pt x="1924" y="481"/>
                  <a:pt x="1924" y="481"/>
                </a:cubicBezTo>
                <a:lnTo>
                  <a:pt x="1924" y="498"/>
                </a:lnTo>
                <a:close/>
                <a:moveTo>
                  <a:pt x="1958" y="498"/>
                </a:moveTo>
                <a:cubicBezTo>
                  <a:pt x="1975" y="498"/>
                  <a:pt x="1975" y="498"/>
                  <a:pt x="1975" y="498"/>
                </a:cubicBezTo>
                <a:cubicBezTo>
                  <a:pt x="1975" y="481"/>
                  <a:pt x="1975" y="481"/>
                  <a:pt x="1975" y="481"/>
                </a:cubicBezTo>
                <a:cubicBezTo>
                  <a:pt x="1958" y="481"/>
                  <a:pt x="1958" y="481"/>
                  <a:pt x="1958" y="481"/>
                </a:cubicBezTo>
                <a:lnTo>
                  <a:pt x="1958" y="498"/>
                </a:lnTo>
                <a:close/>
                <a:moveTo>
                  <a:pt x="1855" y="498"/>
                </a:moveTo>
                <a:cubicBezTo>
                  <a:pt x="1872" y="498"/>
                  <a:pt x="1872" y="498"/>
                  <a:pt x="1872" y="498"/>
                </a:cubicBezTo>
                <a:cubicBezTo>
                  <a:pt x="1872" y="481"/>
                  <a:pt x="1872" y="481"/>
                  <a:pt x="1872" y="481"/>
                </a:cubicBezTo>
                <a:cubicBezTo>
                  <a:pt x="1855" y="481"/>
                  <a:pt x="1855" y="481"/>
                  <a:pt x="1855" y="481"/>
                </a:cubicBezTo>
                <a:lnTo>
                  <a:pt x="1855" y="498"/>
                </a:lnTo>
                <a:close/>
                <a:moveTo>
                  <a:pt x="1889" y="498"/>
                </a:moveTo>
                <a:cubicBezTo>
                  <a:pt x="1906" y="498"/>
                  <a:pt x="1906" y="498"/>
                  <a:pt x="1906" y="498"/>
                </a:cubicBezTo>
                <a:cubicBezTo>
                  <a:pt x="1906" y="481"/>
                  <a:pt x="1906" y="481"/>
                  <a:pt x="1906" y="481"/>
                </a:cubicBezTo>
                <a:cubicBezTo>
                  <a:pt x="1889" y="481"/>
                  <a:pt x="1889" y="481"/>
                  <a:pt x="1889" y="481"/>
                </a:cubicBezTo>
                <a:lnTo>
                  <a:pt x="1889" y="498"/>
                </a:lnTo>
                <a:close/>
                <a:moveTo>
                  <a:pt x="1511" y="498"/>
                </a:moveTo>
                <a:cubicBezTo>
                  <a:pt x="1529" y="498"/>
                  <a:pt x="1529" y="498"/>
                  <a:pt x="1529" y="498"/>
                </a:cubicBezTo>
                <a:cubicBezTo>
                  <a:pt x="1529" y="481"/>
                  <a:pt x="1529" y="481"/>
                  <a:pt x="1529" y="481"/>
                </a:cubicBezTo>
                <a:cubicBezTo>
                  <a:pt x="1511" y="481"/>
                  <a:pt x="1511" y="481"/>
                  <a:pt x="1511" y="481"/>
                </a:cubicBezTo>
                <a:lnTo>
                  <a:pt x="1511" y="498"/>
                </a:lnTo>
                <a:close/>
                <a:moveTo>
                  <a:pt x="1477" y="464"/>
                </a:moveTo>
                <a:cubicBezTo>
                  <a:pt x="1494" y="464"/>
                  <a:pt x="1494" y="464"/>
                  <a:pt x="1494" y="464"/>
                </a:cubicBezTo>
                <a:cubicBezTo>
                  <a:pt x="1494" y="447"/>
                  <a:pt x="1494" y="447"/>
                  <a:pt x="1494" y="447"/>
                </a:cubicBezTo>
                <a:cubicBezTo>
                  <a:pt x="1477" y="447"/>
                  <a:pt x="1477" y="447"/>
                  <a:pt x="1477" y="447"/>
                </a:cubicBezTo>
                <a:lnTo>
                  <a:pt x="1477" y="464"/>
                </a:lnTo>
                <a:close/>
                <a:moveTo>
                  <a:pt x="1477" y="498"/>
                </a:moveTo>
                <a:cubicBezTo>
                  <a:pt x="1494" y="498"/>
                  <a:pt x="1494" y="498"/>
                  <a:pt x="1494" y="498"/>
                </a:cubicBezTo>
                <a:cubicBezTo>
                  <a:pt x="1494" y="481"/>
                  <a:pt x="1494" y="481"/>
                  <a:pt x="1494" y="481"/>
                </a:cubicBezTo>
                <a:cubicBezTo>
                  <a:pt x="1477" y="481"/>
                  <a:pt x="1477" y="481"/>
                  <a:pt x="1477" y="481"/>
                </a:cubicBezTo>
                <a:lnTo>
                  <a:pt x="1477" y="498"/>
                </a:lnTo>
                <a:close/>
                <a:moveTo>
                  <a:pt x="1546" y="498"/>
                </a:moveTo>
                <a:cubicBezTo>
                  <a:pt x="1563" y="498"/>
                  <a:pt x="1563" y="498"/>
                  <a:pt x="1563" y="498"/>
                </a:cubicBezTo>
                <a:cubicBezTo>
                  <a:pt x="1563" y="481"/>
                  <a:pt x="1563" y="481"/>
                  <a:pt x="1563" y="481"/>
                </a:cubicBezTo>
                <a:cubicBezTo>
                  <a:pt x="1546" y="481"/>
                  <a:pt x="1546" y="481"/>
                  <a:pt x="1546" y="481"/>
                </a:cubicBezTo>
                <a:lnTo>
                  <a:pt x="1546" y="498"/>
                </a:lnTo>
                <a:close/>
                <a:moveTo>
                  <a:pt x="1580" y="498"/>
                </a:moveTo>
                <a:cubicBezTo>
                  <a:pt x="1597" y="498"/>
                  <a:pt x="1597" y="498"/>
                  <a:pt x="1597" y="498"/>
                </a:cubicBezTo>
                <a:cubicBezTo>
                  <a:pt x="1597" y="481"/>
                  <a:pt x="1597" y="481"/>
                  <a:pt x="1597" y="481"/>
                </a:cubicBezTo>
                <a:cubicBezTo>
                  <a:pt x="1580" y="481"/>
                  <a:pt x="1580" y="481"/>
                  <a:pt x="1580" y="481"/>
                </a:cubicBezTo>
                <a:lnTo>
                  <a:pt x="1580" y="498"/>
                </a:lnTo>
                <a:close/>
                <a:moveTo>
                  <a:pt x="1511" y="533"/>
                </a:moveTo>
                <a:cubicBezTo>
                  <a:pt x="1529" y="533"/>
                  <a:pt x="1529" y="533"/>
                  <a:pt x="1529" y="533"/>
                </a:cubicBezTo>
                <a:cubicBezTo>
                  <a:pt x="1529" y="515"/>
                  <a:pt x="1529" y="515"/>
                  <a:pt x="1529" y="515"/>
                </a:cubicBezTo>
                <a:cubicBezTo>
                  <a:pt x="1511" y="515"/>
                  <a:pt x="1511" y="515"/>
                  <a:pt x="1511" y="515"/>
                </a:cubicBezTo>
                <a:lnTo>
                  <a:pt x="1511" y="533"/>
                </a:lnTo>
                <a:close/>
                <a:moveTo>
                  <a:pt x="1546" y="533"/>
                </a:moveTo>
                <a:cubicBezTo>
                  <a:pt x="1563" y="533"/>
                  <a:pt x="1563" y="533"/>
                  <a:pt x="1563" y="533"/>
                </a:cubicBezTo>
                <a:cubicBezTo>
                  <a:pt x="1563" y="515"/>
                  <a:pt x="1563" y="515"/>
                  <a:pt x="1563" y="515"/>
                </a:cubicBezTo>
                <a:cubicBezTo>
                  <a:pt x="1546" y="515"/>
                  <a:pt x="1546" y="515"/>
                  <a:pt x="1546" y="515"/>
                </a:cubicBezTo>
                <a:lnTo>
                  <a:pt x="1546" y="533"/>
                </a:lnTo>
                <a:close/>
                <a:moveTo>
                  <a:pt x="1580" y="533"/>
                </a:moveTo>
                <a:cubicBezTo>
                  <a:pt x="1597" y="533"/>
                  <a:pt x="1597" y="533"/>
                  <a:pt x="1597" y="533"/>
                </a:cubicBezTo>
                <a:cubicBezTo>
                  <a:pt x="1597" y="515"/>
                  <a:pt x="1597" y="515"/>
                  <a:pt x="1597" y="515"/>
                </a:cubicBezTo>
                <a:cubicBezTo>
                  <a:pt x="1580" y="515"/>
                  <a:pt x="1580" y="515"/>
                  <a:pt x="1580" y="515"/>
                </a:cubicBezTo>
                <a:lnTo>
                  <a:pt x="1580" y="533"/>
                </a:lnTo>
                <a:close/>
                <a:moveTo>
                  <a:pt x="1614" y="533"/>
                </a:moveTo>
                <a:cubicBezTo>
                  <a:pt x="1632" y="533"/>
                  <a:pt x="1632" y="533"/>
                  <a:pt x="1632" y="533"/>
                </a:cubicBezTo>
                <a:cubicBezTo>
                  <a:pt x="1632" y="515"/>
                  <a:pt x="1632" y="515"/>
                  <a:pt x="1632" y="515"/>
                </a:cubicBezTo>
                <a:cubicBezTo>
                  <a:pt x="1614" y="515"/>
                  <a:pt x="1614" y="515"/>
                  <a:pt x="1614" y="515"/>
                </a:cubicBezTo>
                <a:lnTo>
                  <a:pt x="1614" y="533"/>
                </a:lnTo>
                <a:close/>
                <a:moveTo>
                  <a:pt x="1546" y="567"/>
                </a:moveTo>
                <a:cubicBezTo>
                  <a:pt x="1563" y="567"/>
                  <a:pt x="1563" y="567"/>
                  <a:pt x="1563" y="567"/>
                </a:cubicBezTo>
                <a:cubicBezTo>
                  <a:pt x="1563" y="550"/>
                  <a:pt x="1563" y="550"/>
                  <a:pt x="1563" y="550"/>
                </a:cubicBezTo>
                <a:cubicBezTo>
                  <a:pt x="1546" y="550"/>
                  <a:pt x="1546" y="550"/>
                  <a:pt x="1546" y="550"/>
                </a:cubicBezTo>
                <a:lnTo>
                  <a:pt x="1546" y="567"/>
                </a:lnTo>
                <a:close/>
                <a:moveTo>
                  <a:pt x="1580" y="567"/>
                </a:moveTo>
                <a:cubicBezTo>
                  <a:pt x="1597" y="567"/>
                  <a:pt x="1597" y="567"/>
                  <a:pt x="1597" y="567"/>
                </a:cubicBezTo>
                <a:cubicBezTo>
                  <a:pt x="1597" y="550"/>
                  <a:pt x="1597" y="550"/>
                  <a:pt x="1597" y="550"/>
                </a:cubicBezTo>
                <a:cubicBezTo>
                  <a:pt x="1580" y="550"/>
                  <a:pt x="1580" y="550"/>
                  <a:pt x="1580" y="550"/>
                </a:cubicBezTo>
                <a:lnTo>
                  <a:pt x="1580" y="567"/>
                </a:lnTo>
                <a:close/>
                <a:moveTo>
                  <a:pt x="1614" y="498"/>
                </a:moveTo>
                <a:cubicBezTo>
                  <a:pt x="1632" y="498"/>
                  <a:pt x="1632" y="498"/>
                  <a:pt x="1632" y="498"/>
                </a:cubicBezTo>
                <a:cubicBezTo>
                  <a:pt x="1632" y="481"/>
                  <a:pt x="1632" y="481"/>
                  <a:pt x="1632" y="481"/>
                </a:cubicBezTo>
                <a:cubicBezTo>
                  <a:pt x="1614" y="481"/>
                  <a:pt x="1614" y="481"/>
                  <a:pt x="1614" y="481"/>
                </a:cubicBezTo>
                <a:lnTo>
                  <a:pt x="1614" y="498"/>
                </a:lnTo>
                <a:close/>
                <a:moveTo>
                  <a:pt x="1443" y="1426"/>
                </a:moveTo>
                <a:cubicBezTo>
                  <a:pt x="1460" y="1426"/>
                  <a:pt x="1460" y="1426"/>
                  <a:pt x="1460" y="1426"/>
                </a:cubicBezTo>
                <a:cubicBezTo>
                  <a:pt x="1460" y="1408"/>
                  <a:pt x="1460" y="1408"/>
                  <a:pt x="1460" y="1408"/>
                </a:cubicBezTo>
                <a:cubicBezTo>
                  <a:pt x="1443" y="1408"/>
                  <a:pt x="1443" y="1408"/>
                  <a:pt x="1443" y="1408"/>
                </a:cubicBezTo>
                <a:lnTo>
                  <a:pt x="1443" y="1426"/>
                </a:lnTo>
                <a:close/>
                <a:moveTo>
                  <a:pt x="1477" y="1426"/>
                </a:moveTo>
                <a:cubicBezTo>
                  <a:pt x="1494" y="1426"/>
                  <a:pt x="1494" y="1426"/>
                  <a:pt x="1494" y="1426"/>
                </a:cubicBezTo>
                <a:cubicBezTo>
                  <a:pt x="1494" y="1408"/>
                  <a:pt x="1494" y="1408"/>
                  <a:pt x="1494" y="1408"/>
                </a:cubicBezTo>
                <a:cubicBezTo>
                  <a:pt x="1477" y="1408"/>
                  <a:pt x="1477" y="1408"/>
                  <a:pt x="1477" y="1408"/>
                </a:cubicBezTo>
                <a:lnTo>
                  <a:pt x="1477" y="1426"/>
                </a:lnTo>
                <a:close/>
                <a:moveTo>
                  <a:pt x="1443" y="1460"/>
                </a:moveTo>
                <a:cubicBezTo>
                  <a:pt x="1460" y="1460"/>
                  <a:pt x="1460" y="1460"/>
                  <a:pt x="1460" y="1460"/>
                </a:cubicBezTo>
                <a:cubicBezTo>
                  <a:pt x="1460" y="1443"/>
                  <a:pt x="1460" y="1443"/>
                  <a:pt x="1460" y="1443"/>
                </a:cubicBezTo>
                <a:cubicBezTo>
                  <a:pt x="1443" y="1443"/>
                  <a:pt x="1443" y="1443"/>
                  <a:pt x="1443" y="1443"/>
                </a:cubicBezTo>
                <a:lnTo>
                  <a:pt x="1443" y="1460"/>
                </a:lnTo>
                <a:close/>
                <a:moveTo>
                  <a:pt x="1477" y="1460"/>
                </a:moveTo>
                <a:cubicBezTo>
                  <a:pt x="1494" y="1460"/>
                  <a:pt x="1494" y="1460"/>
                  <a:pt x="1494" y="1460"/>
                </a:cubicBezTo>
                <a:cubicBezTo>
                  <a:pt x="1494" y="1443"/>
                  <a:pt x="1494" y="1443"/>
                  <a:pt x="1494" y="1443"/>
                </a:cubicBezTo>
                <a:cubicBezTo>
                  <a:pt x="1477" y="1443"/>
                  <a:pt x="1477" y="1443"/>
                  <a:pt x="1477" y="1443"/>
                </a:cubicBezTo>
                <a:lnTo>
                  <a:pt x="1477" y="1460"/>
                </a:lnTo>
                <a:close/>
                <a:moveTo>
                  <a:pt x="1443" y="1494"/>
                </a:moveTo>
                <a:cubicBezTo>
                  <a:pt x="1460" y="1494"/>
                  <a:pt x="1460" y="1494"/>
                  <a:pt x="1460" y="1494"/>
                </a:cubicBezTo>
                <a:cubicBezTo>
                  <a:pt x="1460" y="1477"/>
                  <a:pt x="1460" y="1477"/>
                  <a:pt x="1460" y="1477"/>
                </a:cubicBezTo>
                <a:cubicBezTo>
                  <a:pt x="1443" y="1477"/>
                  <a:pt x="1443" y="1477"/>
                  <a:pt x="1443" y="1477"/>
                </a:cubicBezTo>
                <a:lnTo>
                  <a:pt x="1443" y="1494"/>
                </a:lnTo>
                <a:close/>
                <a:moveTo>
                  <a:pt x="1477" y="1494"/>
                </a:moveTo>
                <a:cubicBezTo>
                  <a:pt x="1494" y="1494"/>
                  <a:pt x="1494" y="1494"/>
                  <a:pt x="1494" y="1494"/>
                </a:cubicBezTo>
                <a:cubicBezTo>
                  <a:pt x="1494" y="1477"/>
                  <a:pt x="1494" y="1477"/>
                  <a:pt x="1494" y="1477"/>
                </a:cubicBezTo>
                <a:cubicBezTo>
                  <a:pt x="1477" y="1477"/>
                  <a:pt x="1477" y="1477"/>
                  <a:pt x="1477" y="1477"/>
                </a:cubicBezTo>
                <a:lnTo>
                  <a:pt x="1477" y="1494"/>
                </a:lnTo>
                <a:close/>
                <a:moveTo>
                  <a:pt x="1511" y="1494"/>
                </a:moveTo>
                <a:cubicBezTo>
                  <a:pt x="1529" y="1494"/>
                  <a:pt x="1529" y="1494"/>
                  <a:pt x="1529" y="1494"/>
                </a:cubicBezTo>
                <a:cubicBezTo>
                  <a:pt x="1529" y="1477"/>
                  <a:pt x="1529" y="1477"/>
                  <a:pt x="1529" y="1477"/>
                </a:cubicBezTo>
                <a:cubicBezTo>
                  <a:pt x="1511" y="1477"/>
                  <a:pt x="1511" y="1477"/>
                  <a:pt x="1511" y="1477"/>
                </a:cubicBezTo>
                <a:lnTo>
                  <a:pt x="1511" y="1494"/>
                </a:lnTo>
                <a:close/>
                <a:moveTo>
                  <a:pt x="1546" y="1494"/>
                </a:moveTo>
                <a:cubicBezTo>
                  <a:pt x="1563" y="1494"/>
                  <a:pt x="1563" y="1494"/>
                  <a:pt x="1563" y="1494"/>
                </a:cubicBezTo>
                <a:cubicBezTo>
                  <a:pt x="1563" y="1477"/>
                  <a:pt x="1563" y="1477"/>
                  <a:pt x="1563" y="1477"/>
                </a:cubicBezTo>
                <a:cubicBezTo>
                  <a:pt x="1546" y="1477"/>
                  <a:pt x="1546" y="1477"/>
                  <a:pt x="1546" y="1477"/>
                </a:cubicBezTo>
                <a:lnTo>
                  <a:pt x="1546" y="1494"/>
                </a:lnTo>
                <a:close/>
                <a:moveTo>
                  <a:pt x="1580" y="1494"/>
                </a:moveTo>
                <a:cubicBezTo>
                  <a:pt x="1597" y="1494"/>
                  <a:pt x="1597" y="1494"/>
                  <a:pt x="1597" y="1494"/>
                </a:cubicBezTo>
                <a:cubicBezTo>
                  <a:pt x="1597" y="1477"/>
                  <a:pt x="1597" y="1477"/>
                  <a:pt x="1597" y="1477"/>
                </a:cubicBezTo>
                <a:cubicBezTo>
                  <a:pt x="1580" y="1477"/>
                  <a:pt x="1580" y="1477"/>
                  <a:pt x="1580" y="1477"/>
                </a:cubicBezTo>
                <a:lnTo>
                  <a:pt x="1580" y="1494"/>
                </a:lnTo>
                <a:close/>
                <a:moveTo>
                  <a:pt x="1443" y="1529"/>
                </a:moveTo>
                <a:cubicBezTo>
                  <a:pt x="1460" y="1529"/>
                  <a:pt x="1460" y="1529"/>
                  <a:pt x="1460" y="1529"/>
                </a:cubicBezTo>
                <a:cubicBezTo>
                  <a:pt x="1460" y="1511"/>
                  <a:pt x="1460" y="1511"/>
                  <a:pt x="1460" y="1511"/>
                </a:cubicBezTo>
                <a:cubicBezTo>
                  <a:pt x="1443" y="1511"/>
                  <a:pt x="1443" y="1511"/>
                  <a:pt x="1443" y="1511"/>
                </a:cubicBezTo>
                <a:lnTo>
                  <a:pt x="1443" y="1529"/>
                </a:lnTo>
                <a:close/>
                <a:moveTo>
                  <a:pt x="1477" y="1529"/>
                </a:moveTo>
                <a:cubicBezTo>
                  <a:pt x="1494" y="1529"/>
                  <a:pt x="1494" y="1529"/>
                  <a:pt x="1494" y="1529"/>
                </a:cubicBezTo>
                <a:cubicBezTo>
                  <a:pt x="1494" y="1511"/>
                  <a:pt x="1494" y="1511"/>
                  <a:pt x="1494" y="1511"/>
                </a:cubicBezTo>
                <a:cubicBezTo>
                  <a:pt x="1477" y="1511"/>
                  <a:pt x="1477" y="1511"/>
                  <a:pt x="1477" y="1511"/>
                </a:cubicBezTo>
                <a:lnTo>
                  <a:pt x="1477" y="1529"/>
                </a:lnTo>
                <a:close/>
                <a:moveTo>
                  <a:pt x="1511" y="1529"/>
                </a:moveTo>
                <a:cubicBezTo>
                  <a:pt x="1529" y="1529"/>
                  <a:pt x="1529" y="1529"/>
                  <a:pt x="1529" y="1529"/>
                </a:cubicBezTo>
                <a:cubicBezTo>
                  <a:pt x="1529" y="1511"/>
                  <a:pt x="1529" y="1511"/>
                  <a:pt x="1529" y="1511"/>
                </a:cubicBezTo>
                <a:cubicBezTo>
                  <a:pt x="1511" y="1511"/>
                  <a:pt x="1511" y="1511"/>
                  <a:pt x="1511" y="1511"/>
                </a:cubicBezTo>
                <a:lnTo>
                  <a:pt x="1511" y="1529"/>
                </a:lnTo>
                <a:close/>
                <a:moveTo>
                  <a:pt x="1546" y="1529"/>
                </a:moveTo>
                <a:cubicBezTo>
                  <a:pt x="1563" y="1529"/>
                  <a:pt x="1563" y="1529"/>
                  <a:pt x="1563" y="1529"/>
                </a:cubicBezTo>
                <a:cubicBezTo>
                  <a:pt x="1563" y="1511"/>
                  <a:pt x="1563" y="1511"/>
                  <a:pt x="1563" y="1511"/>
                </a:cubicBezTo>
                <a:cubicBezTo>
                  <a:pt x="1546" y="1511"/>
                  <a:pt x="1546" y="1511"/>
                  <a:pt x="1546" y="1511"/>
                </a:cubicBezTo>
                <a:lnTo>
                  <a:pt x="1546" y="1529"/>
                </a:lnTo>
                <a:close/>
                <a:moveTo>
                  <a:pt x="1580" y="1529"/>
                </a:moveTo>
                <a:cubicBezTo>
                  <a:pt x="1597" y="1529"/>
                  <a:pt x="1597" y="1529"/>
                  <a:pt x="1597" y="1529"/>
                </a:cubicBezTo>
                <a:cubicBezTo>
                  <a:pt x="1597" y="1511"/>
                  <a:pt x="1597" y="1511"/>
                  <a:pt x="1597" y="1511"/>
                </a:cubicBezTo>
                <a:cubicBezTo>
                  <a:pt x="1580" y="1511"/>
                  <a:pt x="1580" y="1511"/>
                  <a:pt x="1580" y="1511"/>
                </a:cubicBezTo>
                <a:lnTo>
                  <a:pt x="1580" y="1529"/>
                </a:lnTo>
                <a:close/>
                <a:moveTo>
                  <a:pt x="1614" y="1529"/>
                </a:moveTo>
                <a:cubicBezTo>
                  <a:pt x="1632" y="1529"/>
                  <a:pt x="1632" y="1529"/>
                  <a:pt x="1632" y="1529"/>
                </a:cubicBezTo>
                <a:cubicBezTo>
                  <a:pt x="1632" y="1511"/>
                  <a:pt x="1632" y="1511"/>
                  <a:pt x="1632" y="1511"/>
                </a:cubicBezTo>
                <a:cubicBezTo>
                  <a:pt x="1614" y="1511"/>
                  <a:pt x="1614" y="1511"/>
                  <a:pt x="1614" y="1511"/>
                </a:cubicBezTo>
                <a:lnTo>
                  <a:pt x="1614" y="1529"/>
                </a:lnTo>
                <a:close/>
                <a:moveTo>
                  <a:pt x="1649" y="1529"/>
                </a:moveTo>
                <a:cubicBezTo>
                  <a:pt x="1666" y="1529"/>
                  <a:pt x="1666" y="1529"/>
                  <a:pt x="1666" y="1529"/>
                </a:cubicBezTo>
                <a:cubicBezTo>
                  <a:pt x="1666" y="1511"/>
                  <a:pt x="1666" y="1511"/>
                  <a:pt x="1666" y="1511"/>
                </a:cubicBezTo>
                <a:cubicBezTo>
                  <a:pt x="1649" y="1511"/>
                  <a:pt x="1649" y="1511"/>
                  <a:pt x="1649" y="1511"/>
                </a:cubicBezTo>
                <a:lnTo>
                  <a:pt x="1649" y="1529"/>
                </a:lnTo>
                <a:close/>
                <a:moveTo>
                  <a:pt x="1683" y="1529"/>
                </a:moveTo>
                <a:cubicBezTo>
                  <a:pt x="1700" y="1529"/>
                  <a:pt x="1700" y="1529"/>
                  <a:pt x="1700" y="1529"/>
                </a:cubicBezTo>
                <a:cubicBezTo>
                  <a:pt x="1700" y="1511"/>
                  <a:pt x="1700" y="1511"/>
                  <a:pt x="1700" y="1511"/>
                </a:cubicBezTo>
                <a:cubicBezTo>
                  <a:pt x="1683" y="1511"/>
                  <a:pt x="1683" y="1511"/>
                  <a:pt x="1683" y="1511"/>
                </a:cubicBezTo>
                <a:lnTo>
                  <a:pt x="1683" y="1529"/>
                </a:lnTo>
                <a:close/>
                <a:moveTo>
                  <a:pt x="1408" y="224"/>
                </a:moveTo>
                <a:cubicBezTo>
                  <a:pt x="1426" y="224"/>
                  <a:pt x="1426" y="224"/>
                  <a:pt x="1426" y="224"/>
                </a:cubicBezTo>
                <a:cubicBezTo>
                  <a:pt x="1426" y="206"/>
                  <a:pt x="1426" y="206"/>
                  <a:pt x="1426" y="206"/>
                </a:cubicBezTo>
                <a:cubicBezTo>
                  <a:pt x="1408" y="206"/>
                  <a:pt x="1408" y="206"/>
                  <a:pt x="1408" y="206"/>
                </a:cubicBezTo>
                <a:lnTo>
                  <a:pt x="1408" y="224"/>
                </a:lnTo>
                <a:close/>
                <a:moveTo>
                  <a:pt x="1322" y="206"/>
                </a:moveTo>
                <a:cubicBezTo>
                  <a:pt x="1305" y="206"/>
                  <a:pt x="1305" y="206"/>
                  <a:pt x="1305" y="206"/>
                </a:cubicBezTo>
                <a:cubicBezTo>
                  <a:pt x="1305" y="224"/>
                  <a:pt x="1305" y="224"/>
                  <a:pt x="1305" y="224"/>
                </a:cubicBezTo>
                <a:cubicBezTo>
                  <a:pt x="1322" y="224"/>
                  <a:pt x="1322" y="224"/>
                  <a:pt x="1322" y="224"/>
                </a:cubicBezTo>
                <a:lnTo>
                  <a:pt x="1322" y="206"/>
                </a:lnTo>
                <a:close/>
                <a:moveTo>
                  <a:pt x="1356" y="206"/>
                </a:moveTo>
                <a:cubicBezTo>
                  <a:pt x="1339" y="206"/>
                  <a:pt x="1339" y="206"/>
                  <a:pt x="1339" y="206"/>
                </a:cubicBezTo>
                <a:cubicBezTo>
                  <a:pt x="1339" y="224"/>
                  <a:pt x="1339" y="224"/>
                  <a:pt x="1339" y="224"/>
                </a:cubicBezTo>
                <a:cubicBezTo>
                  <a:pt x="1356" y="224"/>
                  <a:pt x="1356" y="224"/>
                  <a:pt x="1356" y="224"/>
                </a:cubicBezTo>
                <a:lnTo>
                  <a:pt x="1356" y="206"/>
                </a:lnTo>
                <a:close/>
                <a:moveTo>
                  <a:pt x="1391" y="206"/>
                </a:moveTo>
                <a:cubicBezTo>
                  <a:pt x="1374" y="206"/>
                  <a:pt x="1374" y="206"/>
                  <a:pt x="1374" y="206"/>
                </a:cubicBezTo>
                <a:cubicBezTo>
                  <a:pt x="1374" y="224"/>
                  <a:pt x="1374" y="224"/>
                  <a:pt x="1374" y="224"/>
                </a:cubicBezTo>
                <a:cubicBezTo>
                  <a:pt x="1391" y="224"/>
                  <a:pt x="1391" y="224"/>
                  <a:pt x="1391" y="224"/>
                </a:cubicBezTo>
                <a:lnTo>
                  <a:pt x="1391" y="206"/>
                </a:lnTo>
                <a:close/>
                <a:moveTo>
                  <a:pt x="1288" y="206"/>
                </a:moveTo>
                <a:cubicBezTo>
                  <a:pt x="1271" y="206"/>
                  <a:pt x="1271" y="206"/>
                  <a:pt x="1271" y="206"/>
                </a:cubicBezTo>
                <a:cubicBezTo>
                  <a:pt x="1271" y="224"/>
                  <a:pt x="1271" y="224"/>
                  <a:pt x="1271" y="224"/>
                </a:cubicBezTo>
                <a:cubicBezTo>
                  <a:pt x="1288" y="224"/>
                  <a:pt x="1288" y="224"/>
                  <a:pt x="1288" y="224"/>
                </a:cubicBezTo>
                <a:lnTo>
                  <a:pt x="1288" y="206"/>
                </a:lnTo>
                <a:close/>
                <a:moveTo>
                  <a:pt x="1134" y="292"/>
                </a:moveTo>
                <a:cubicBezTo>
                  <a:pt x="1151" y="292"/>
                  <a:pt x="1151" y="292"/>
                  <a:pt x="1151" y="292"/>
                </a:cubicBezTo>
                <a:cubicBezTo>
                  <a:pt x="1151" y="275"/>
                  <a:pt x="1151" y="275"/>
                  <a:pt x="1151" y="275"/>
                </a:cubicBezTo>
                <a:cubicBezTo>
                  <a:pt x="1134" y="275"/>
                  <a:pt x="1134" y="275"/>
                  <a:pt x="1134" y="275"/>
                </a:cubicBezTo>
                <a:lnTo>
                  <a:pt x="1134" y="292"/>
                </a:lnTo>
                <a:close/>
                <a:moveTo>
                  <a:pt x="1099" y="327"/>
                </a:moveTo>
                <a:cubicBezTo>
                  <a:pt x="1116" y="327"/>
                  <a:pt x="1116" y="327"/>
                  <a:pt x="1116" y="327"/>
                </a:cubicBezTo>
                <a:cubicBezTo>
                  <a:pt x="1116" y="309"/>
                  <a:pt x="1116" y="309"/>
                  <a:pt x="1116" y="309"/>
                </a:cubicBezTo>
                <a:cubicBezTo>
                  <a:pt x="1099" y="309"/>
                  <a:pt x="1099" y="309"/>
                  <a:pt x="1099" y="309"/>
                </a:cubicBezTo>
                <a:lnTo>
                  <a:pt x="1099" y="327"/>
                </a:lnTo>
                <a:close/>
                <a:moveTo>
                  <a:pt x="1134" y="327"/>
                </a:moveTo>
                <a:cubicBezTo>
                  <a:pt x="1151" y="327"/>
                  <a:pt x="1151" y="327"/>
                  <a:pt x="1151" y="327"/>
                </a:cubicBezTo>
                <a:cubicBezTo>
                  <a:pt x="1151" y="309"/>
                  <a:pt x="1151" y="309"/>
                  <a:pt x="1151" y="309"/>
                </a:cubicBezTo>
                <a:cubicBezTo>
                  <a:pt x="1134" y="309"/>
                  <a:pt x="1134" y="309"/>
                  <a:pt x="1134" y="309"/>
                </a:cubicBezTo>
                <a:lnTo>
                  <a:pt x="1134" y="327"/>
                </a:lnTo>
                <a:close/>
                <a:moveTo>
                  <a:pt x="1185" y="309"/>
                </a:moveTo>
                <a:cubicBezTo>
                  <a:pt x="1168" y="309"/>
                  <a:pt x="1168" y="309"/>
                  <a:pt x="1168" y="309"/>
                </a:cubicBezTo>
                <a:cubicBezTo>
                  <a:pt x="1168" y="327"/>
                  <a:pt x="1168" y="327"/>
                  <a:pt x="1168" y="327"/>
                </a:cubicBezTo>
                <a:cubicBezTo>
                  <a:pt x="1185" y="327"/>
                  <a:pt x="1185" y="327"/>
                  <a:pt x="1185" y="327"/>
                </a:cubicBezTo>
                <a:lnTo>
                  <a:pt x="1185" y="309"/>
                </a:lnTo>
                <a:close/>
                <a:moveTo>
                  <a:pt x="1185" y="275"/>
                </a:moveTo>
                <a:cubicBezTo>
                  <a:pt x="1168" y="275"/>
                  <a:pt x="1168" y="275"/>
                  <a:pt x="1168" y="275"/>
                </a:cubicBezTo>
                <a:cubicBezTo>
                  <a:pt x="1168" y="292"/>
                  <a:pt x="1168" y="292"/>
                  <a:pt x="1168" y="292"/>
                </a:cubicBezTo>
                <a:cubicBezTo>
                  <a:pt x="1185" y="292"/>
                  <a:pt x="1185" y="292"/>
                  <a:pt x="1185" y="292"/>
                </a:cubicBezTo>
                <a:lnTo>
                  <a:pt x="1185" y="275"/>
                </a:lnTo>
                <a:close/>
                <a:moveTo>
                  <a:pt x="1099" y="361"/>
                </a:moveTo>
                <a:cubicBezTo>
                  <a:pt x="1116" y="361"/>
                  <a:pt x="1116" y="361"/>
                  <a:pt x="1116" y="361"/>
                </a:cubicBezTo>
                <a:cubicBezTo>
                  <a:pt x="1116" y="344"/>
                  <a:pt x="1116" y="344"/>
                  <a:pt x="1116" y="344"/>
                </a:cubicBezTo>
                <a:cubicBezTo>
                  <a:pt x="1099" y="344"/>
                  <a:pt x="1099" y="344"/>
                  <a:pt x="1099" y="344"/>
                </a:cubicBezTo>
                <a:lnTo>
                  <a:pt x="1099" y="361"/>
                </a:lnTo>
                <a:close/>
                <a:moveTo>
                  <a:pt x="1185" y="344"/>
                </a:moveTo>
                <a:cubicBezTo>
                  <a:pt x="1168" y="344"/>
                  <a:pt x="1168" y="344"/>
                  <a:pt x="1168" y="344"/>
                </a:cubicBezTo>
                <a:cubicBezTo>
                  <a:pt x="1168" y="361"/>
                  <a:pt x="1168" y="361"/>
                  <a:pt x="1168" y="361"/>
                </a:cubicBezTo>
                <a:cubicBezTo>
                  <a:pt x="1185" y="361"/>
                  <a:pt x="1185" y="361"/>
                  <a:pt x="1185" y="361"/>
                </a:cubicBezTo>
                <a:lnTo>
                  <a:pt x="1185" y="344"/>
                </a:lnTo>
                <a:close/>
                <a:moveTo>
                  <a:pt x="1134" y="361"/>
                </a:moveTo>
                <a:cubicBezTo>
                  <a:pt x="1151" y="361"/>
                  <a:pt x="1151" y="361"/>
                  <a:pt x="1151" y="361"/>
                </a:cubicBezTo>
                <a:cubicBezTo>
                  <a:pt x="1151" y="344"/>
                  <a:pt x="1151" y="344"/>
                  <a:pt x="1151" y="344"/>
                </a:cubicBezTo>
                <a:cubicBezTo>
                  <a:pt x="1134" y="344"/>
                  <a:pt x="1134" y="344"/>
                  <a:pt x="1134" y="344"/>
                </a:cubicBezTo>
                <a:lnTo>
                  <a:pt x="1134" y="361"/>
                </a:lnTo>
                <a:close/>
                <a:moveTo>
                  <a:pt x="1202" y="361"/>
                </a:moveTo>
                <a:cubicBezTo>
                  <a:pt x="1219" y="361"/>
                  <a:pt x="1219" y="361"/>
                  <a:pt x="1219" y="361"/>
                </a:cubicBezTo>
                <a:cubicBezTo>
                  <a:pt x="1219" y="344"/>
                  <a:pt x="1219" y="344"/>
                  <a:pt x="1219" y="344"/>
                </a:cubicBezTo>
                <a:cubicBezTo>
                  <a:pt x="1202" y="344"/>
                  <a:pt x="1202" y="344"/>
                  <a:pt x="1202" y="344"/>
                </a:cubicBezTo>
                <a:lnTo>
                  <a:pt x="1202" y="361"/>
                </a:lnTo>
                <a:close/>
                <a:moveTo>
                  <a:pt x="1202" y="327"/>
                </a:moveTo>
                <a:cubicBezTo>
                  <a:pt x="1219" y="327"/>
                  <a:pt x="1219" y="327"/>
                  <a:pt x="1219" y="327"/>
                </a:cubicBezTo>
                <a:cubicBezTo>
                  <a:pt x="1219" y="309"/>
                  <a:pt x="1219" y="309"/>
                  <a:pt x="1219" y="309"/>
                </a:cubicBezTo>
                <a:cubicBezTo>
                  <a:pt x="1202" y="309"/>
                  <a:pt x="1202" y="309"/>
                  <a:pt x="1202" y="309"/>
                </a:cubicBezTo>
                <a:lnTo>
                  <a:pt x="1202" y="327"/>
                </a:lnTo>
                <a:close/>
                <a:moveTo>
                  <a:pt x="1237" y="361"/>
                </a:moveTo>
                <a:cubicBezTo>
                  <a:pt x="1254" y="361"/>
                  <a:pt x="1254" y="361"/>
                  <a:pt x="1254" y="361"/>
                </a:cubicBezTo>
                <a:cubicBezTo>
                  <a:pt x="1254" y="344"/>
                  <a:pt x="1254" y="344"/>
                  <a:pt x="1254" y="344"/>
                </a:cubicBezTo>
                <a:cubicBezTo>
                  <a:pt x="1237" y="344"/>
                  <a:pt x="1237" y="344"/>
                  <a:pt x="1237" y="344"/>
                </a:cubicBezTo>
                <a:lnTo>
                  <a:pt x="1237" y="361"/>
                </a:lnTo>
                <a:close/>
                <a:moveTo>
                  <a:pt x="1202" y="394"/>
                </a:moveTo>
                <a:cubicBezTo>
                  <a:pt x="1203" y="395"/>
                  <a:pt x="1203" y="395"/>
                  <a:pt x="1203" y="395"/>
                </a:cubicBezTo>
                <a:cubicBezTo>
                  <a:pt x="1219" y="395"/>
                  <a:pt x="1219" y="395"/>
                  <a:pt x="1219" y="395"/>
                </a:cubicBezTo>
                <a:cubicBezTo>
                  <a:pt x="1219" y="378"/>
                  <a:pt x="1219" y="378"/>
                  <a:pt x="1219" y="378"/>
                </a:cubicBezTo>
                <a:cubicBezTo>
                  <a:pt x="1202" y="378"/>
                  <a:pt x="1202" y="378"/>
                  <a:pt x="1202" y="378"/>
                </a:cubicBezTo>
                <a:lnTo>
                  <a:pt x="1202" y="394"/>
                </a:lnTo>
                <a:close/>
                <a:moveTo>
                  <a:pt x="1237" y="395"/>
                </a:moveTo>
                <a:cubicBezTo>
                  <a:pt x="1254" y="395"/>
                  <a:pt x="1254" y="395"/>
                  <a:pt x="1254" y="395"/>
                </a:cubicBezTo>
                <a:cubicBezTo>
                  <a:pt x="1254" y="378"/>
                  <a:pt x="1254" y="378"/>
                  <a:pt x="1254" y="378"/>
                </a:cubicBezTo>
                <a:cubicBezTo>
                  <a:pt x="1237" y="378"/>
                  <a:pt x="1237" y="378"/>
                  <a:pt x="1237" y="378"/>
                </a:cubicBezTo>
                <a:lnTo>
                  <a:pt x="1237" y="395"/>
                </a:lnTo>
                <a:close/>
                <a:moveTo>
                  <a:pt x="1237" y="430"/>
                </a:moveTo>
                <a:cubicBezTo>
                  <a:pt x="1254" y="430"/>
                  <a:pt x="1254" y="430"/>
                  <a:pt x="1254" y="430"/>
                </a:cubicBezTo>
                <a:cubicBezTo>
                  <a:pt x="1254" y="412"/>
                  <a:pt x="1254" y="412"/>
                  <a:pt x="1254" y="412"/>
                </a:cubicBezTo>
                <a:cubicBezTo>
                  <a:pt x="1237" y="412"/>
                  <a:pt x="1237" y="412"/>
                  <a:pt x="1237" y="412"/>
                </a:cubicBezTo>
                <a:lnTo>
                  <a:pt x="1237" y="430"/>
                </a:lnTo>
                <a:close/>
                <a:moveTo>
                  <a:pt x="1099" y="395"/>
                </a:moveTo>
                <a:cubicBezTo>
                  <a:pt x="1116" y="395"/>
                  <a:pt x="1116" y="395"/>
                  <a:pt x="1116" y="395"/>
                </a:cubicBezTo>
                <a:cubicBezTo>
                  <a:pt x="1116" y="378"/>
                  <a:pt x="1116" y="378"/>
                  <a:pt x="1116" y="378"/>
                </a:cubicBezTo>
                <a:cubicBezTo>
                  <a:pt x="1099" y="378"/>
                  <a:pt x="1099" y="378"/>
                  <a:pt x="1099" y="378"/>
                </a:cubicBezTo>
                <a:lnTo>
                  <a:pt x="1099" y="395"/>
                </a:lnTo>
                <a:close/>
                <a:moveTo>
                  <a:pt x="1065" y="395"/>
                </a:moveTo>
                <a:cubicBezTo>
                  <a:pt x="1082" y="395"/>
                  <a:pt x="1082" y="395"/>
                  <a:pt x="1082" y="395"/>
                </a:cubicBezTo>
                <a:cubicBezTo>
                  <a:pt x="1082" y="378"/>
                  <a:pt x="1082" y="378"/>
                  <a:pt x="1082" y="378"/>
                </a:cubicBezTo>
                <a:cubicBezTo>
                  <a:pt x="1065" y="378"/>
                  <a:pt x="1065" y="378"/>
                  <a:pt x="1065" y="378"/>
                </a:cubicBezTo>
                <a:lnTo>
                  <a:pt x="1065" y="395"/>
                </a:lnTo>
                <a:close/>
                <a:moveTo>
                  <a:pt x="1099" y="430"/>
                </a:moveTo>
                <a:cubicBezTo>
                  <a:pt x="1116" y="430"/>
                  <a:pt x="1116" y="430"/>
                  <a:pt x="1116" y="430"/>
                </a:cubicBezTo>
                <a:cubicBezTo>
                  <a:pt x="1116" y="412"/>
                  <a:pt x="1116" y="412"/>
                  <a:pt x="1116" y="412"/>
                </a:cubicBezTo>
                <a:cubicBezTo>
                  <a:pt x="1099" y="412"/>
                  <a:pt x="1099" y="412"/>
                  <a:pt x="1099" y="412"/>
                </a:cubicBezTo>
                <a:lnTo>
                  <a:pt x="1099" y="430"/>
                </a:lnTo>
                <a:close/>
                <a:moveTo>
                  <a:pt x="1271" y="430"/>
                </a:moveTo>
                <a:cubicBezTo>
                  <a:pt x="1288" y="430"/>
                  <a:pt x="1288" y="430"/>
                  <a:pt x="1288" y="430"/>
                </a:cubicBezTo>
                <a:cubicBezTo>
                  <a:pt x="1288" y="412"/>
                  <a:pt x="1288" y="412"/>
                  <a:pt x="1288" y="412"/>
                </a:cubicBezTo>
                <a:cubicBezTo>
                  <a:pt x="1271" y="412"/>
                  <a:pt x="1271" y="412"/>
                  <a:pt x="1271" y="412"/>
                </a:cubicBezTo>
                <a:lnTo>
                  <a:pt x="1271" y="430"/>
                </a:lnTo>
                <a:close/>
                <a:moveTo>
                  <a:pt x="1288" y="378"/>
                </a:moveTo>
                <a:cubicBezTo>
                  <a:pt x="1271" y="378"/>
                  <a:pt x="1271" y="378"/>
                  <a:pt x="1271" y="378"/>
                </a:cubicBezTo>
                <a:cubicBezTo>
                  <a:pt x="1271" y="395"/>
                  <a:pt x="1271" y="395"/>
                  <a:pt x="1271" y="395"/>
                </a:cubicBezTo>
                <a:cubicBezTo>
                  <a:pt x="1288" y="395"/>
                  <a:pt x="1288" y="395"/>
                  <a:pt x="1288" y="395"/>
                </a:cubicBezTo>
                <a:lnTo>
                  <a:pt x="1288" y="378"/>
                </a:lnTo>
                <a:close/>
                <a:moveTo>
                  <a:pt x="1288" y="344"/>
                </a:moveTo>
                <a:cubicBezTo>
                  <a:pt x="1271" y="344"/>
                  <a:pt x="1271" y="344"/>
                  <a:pt x="1271" y="344"/>
                </a:cubicBezTo>
                <a:cubicBezTo>
                  <a:pt x="1271" y="361"/>
                  <a:pt x="1271" y="361"/>
                  <a:pt x="1271" y="361"/>
                </a:cubicBezTo>
                <a:cubicBezTo>
                  <a:pt x="1288" y="361"/>
                  <a:pt x="1288" y="361"/>
                  <a:pt x="1288" y="361"/>
                </a:cubicBezTo>
                <a:lnTo>
                  <a:pt x="1288" y="344"/>
                </a:lnTo>
                <a:close/>
                <a:moveTo>
                  <a:pt x="1305" y="430"/>
                </a:moveTo>
                <a:cubicBezTo>
                  <a:pt x="1323" y="430"/>
                  <a:pt x="1323" y="430"/>
                  <a:pt x="1323" y="430"/>
                </a:cubicBezTo>
                <a:cubicBezTo>
                  <a:pt x="1323" y="412"/>
                  <a:pt x="1323" y="412"/>
                  <a:pt x="1323" y="412"/>
                </a:cubicBezTo>
                <a:cubicBezTo>
                  <a:pt x="1305" y="412"/>
                  <a:pt x="1305" y="412"/>
                  <a:pt x="1305" y="412"/>
                </a:cubicBezTo>
                <a:lnTo>
                  <a:pt x="1305" y="430"/>
                </a:lnTo>
                <a:close/>
                <a:moveTo>
                  <a:pt x="1237" y="464"/>
                </a:moveTo>
                <a:cubicBezTo>
                  <a:pt x="1254" y="464"/>
                  <a:pt x="1254" y="464"/>
                  <a:pt x="1254" y="464"/>
                </a:cubicBezTo>
                <a:cubicBezTo>
                  <a:pt x="1254" y="447"/>
                  <a:pt x="1254" y="447"/>
                  <a:pt x="1254" y="447"/>
                </a:cubicBezTo>
                <a:cubicBezTo>
                  <a:pt x="1237" y="447"/>
                  <a:pt x="1237" y="447"/>
                  <a:pt x="1237" y="447"/>
                </a:cubicBezTo>
                <a:lnTo>
                  <a:pt x="1237" y="464"/>
                </a:lnTo>
                <a:close/>
                <a:moveTo>
                  <a:pt x="1237" y="498"/>
                </a:moveTo>
                <a:cubicBezTo>
                  <a:pt x="1254" y="498"/>
                  <a:pt x="1254" y="498"/>
                  <a:pt x="1254" y="498"/>
                </a:cubicBezTo>
                <a:cubicBezTo>
                  <a:pt x="1254" y="481"/>
                  <a:pt x="1254" y="481"/>
                  <a:pt x="1254" y="481"/>
                </a:cubicBezTo>
                <a:cubicBezTo>
                  <a:pt x="1237" y="481"/>
                  <a:pt x="1237" y="481"/>
                  <a:pt x="1237" y="481"/>
                </a:cubicBezTo>
                <a:lnTo>
                  <a:pt x="1237" y="498"/>
                </a:lnTo>
                <a:close/>
                <a:moveTo>
                  <a:pt x="1185" y="412"/>
                </a:moveTo>
                <a:cubicBezTo>
                  <a:pt x="1168" y="412"/>
                  <a:pt x="1168" y="412"/>
                  <a:pt x="1168" y="412"/>
                </a:cubicBezTo>
                <a:cubicBezTo>
                  <a:pt x="1168" y="430"/>
                  <a:pt x="1168" y="430"/>
                  <a:pt x="1168" y="430"/>
                </a:cubicBezTo>
                <a:cubicBezTo>
                  <a:pt x="1185" y="430"/>
                  <a:pt x="1185" y="430"/>
                  <a:pt x="1185" y="430"/>
                </a:cubicBezTo>
                <a:lnTo>
                  <a:pt x="1185" y="412"/>
                </a:lnTo>
                <a:close/>
                <a:moveTo>
                  <a:pt x="1185" y="481"/>
                </a:moveTo>
                <a:cubicBezTo>
                  <a:pt x="1168" y="481"/>
                  <a:pt x="1168" y="481"/>
                  <a:pt x="1168" y="481"/>
                </a:cubicBezTo>
                <a:cubicBezTo>
                  <a:pt x="1168" y="498"/>
                  <a:pt x="1168" y="498"/>
                  <a:pt x="1168" y="498"/>
                </a:cubicBezTo>
                <a:cubicBezTo>
                  <a:pt x="1185" y="498"/>
                  <a:pt x="1185" y="498"/>
                  <a:pt x="1185" y="498"/>
                </a:cubicBezTo>
                <a:lnTo>
                  <a:pt x="1185" y="481"/>
                </a:lnTo>
                <a:close/>
                <a:moveTo>
                  <a:pt x="1202" y="464"/>
                </a:moveTo>
                <a:cubicBezTo>
                  <a:pt x="1219" y="464"/>
                  <a:pt x="1219" y="464"/>
                  <a:pt x="1219" y="464"/>
                </a:cubicBezTo>
                <a:cubicBezTo>
                  <a:pt x="1219" y="447"/>
                  <a:pt x="1219" y="447"/>
                  <a:pt x="1219" y="447"/>
                </a:cubicBezTo>
                <a:cubicBezTo>
                  <a:pt x="1202" y="447"/>
                  <a:pt x="1202" y="447"/>
                  <a:pt x="1202" y="447"/>
                </a:cubicBezTo>
                <a:lnTo>
                  <a:pt x="1202" y="464"/>
                </a:lnTo>
                <a:close/>
                <a:moveTo>
                  <a:pt x="1202" y="498"/>
                </a:moveTo>
                <a:cubicBezTo>
                  <a:pt x="1219" y="498"/>
                  <a:pt x="1219" y="498"/>
                  <a:pt x="1219" y="498"/>
                </a:cubicBezTo>
                <a:cubicBezTo>
                  <a:pt x="1219" y="481"/>
                  <a:pt x="1219" y="481"/>
                  <a:pt x="1219" y="481"/>
                </a:cubicBezTo>
                <a:cubicBezTo>
                  <a:pt x="1202" y="481"/>
                  <a:pt x="1202" y="481"/>
                  <a:pt x="1202" y="481"/>
                </a:cubicBezTo>
                <a:lnTo>
                  <a:pt x="1202" y="498"/>
                </a:lnTo>
                <a:close/>
                <a:moveTo>
                  <a:pt x="1322" y="447"/>
                </a:moveTo>
                <a:cubicBezTo>
                  <a:pt x="1305" y="447"/>
                  <a:pt x="1305" y="447"/>
                  <a:pt x="1305" y="447"/>
                </a:cubicBezTo>
                <a:cubicBezTo>
                  <a:pt x="1305" y="464"/>
                  <a:pt x="1305" y="464"/>
                  <a:pt x="1305" y="464"/>
                </a:cubicBezTo>
                <a:cubicBezTo>
                  <a:pt x="1322" y="464"/>
                  <a:pt x="1322" y="464"/>
                  <a:pt x="1322" y="464"/>
                </a:cubicBezTo>
                <a:lnTo>
                  <a:pt x="1322" y="447"/>
                </a:lnTo>
                <a:close/>
                <a:moveTo>
                  <a:pt x="1288" y="447"/>
                </a:moveTo>
                <a:cubicBezTo>
                  <a:pt x="1271" y="447"/>
                  <a:pt x="1271" y="447"/>
                  <a:pt x="1271" y="447"/>
                </a:cubicBezTo>
                <a:cubicBezTo>
                  <a:pt x="1271" y="464"/>
                  <a:pt x="1271" y="464"/>
                  <a:pt x="1271" y="464"/>
                </a:cubicBezTo>
                <a:cubicBezTo>
                  <a:pt x="1288" y="464"/>
                  <a:pt x="1288" y="464"/>
                  <a:pt x="1288" y="464"/>
                </a:cubicBezTo>
                <a:lnTo>
                  <a:pt x="1288" y="447"/>
                </a:lnTo>
                <a:close/>
                <a:moveTo>
                  <a:pt x="1322" y="481"/>
                </a:moveTo>
                <a:cubicBezTo>
                  <a:pt x="1305" y="481"/>
                  <a:pt x="1305" y="481"/>
                  <a:pt x="1305" y="481"/>
                </a:cubicBezTo>
                <a:cubicBezTo>
                  <a:pt x="1305" y="498"/>
                  <a:pt x="1305" y="498"/>
                  <a:pt x="1305" y="498"/>
                </a:cubicBezTo>
                <a:cubicBezTo>
                  <a:pt x="1322" y="498"/>
                  <a:pt x="1322" y="498"/>
                  <a:pt x="1322" y="498"/>
                </a:cubicBezTo>
                <a:lnTo>
                  <a:pt x="1322" y="481"/>
                </a:lnTo>
                <a:close/>
                <a:moveTo>
                  <a:pt x="1288" y="481"/>
                </a:moveTo>
                <a:cubicBezTo>
                  <a:pt x="1271" y="481"/>
                  <a:pt x="1271" y="481"/>
                  <a:pt x="1271" y="481"/>
                </a:cubicBezTo>
                <a:cubicBezTo>
                  <a:pt x="1271" y="498"/>
                  <a:pt x="1271" y="498"/>
                  <a:pt x="1271" y="498"/>
                </a:cubicBezTo>
                <a:cubicBezTo>
                  <a:pt x="1288" y="498"/>
                  <a:pt x="1288" y="498"/>
                  <a:pt x="1288" y="498"/>
                </a:cubicBezTo>
                <a:lnTo>
                  <a:pt x="1288" y="481"/>
                </a:lnTo>
                <a:close/>
                <a:moveTo>
                  <a:pt x="1185" y="550"/>
                </a:moveTo>
                <a:cubicBezTo>
                  <a:pt x="1168" y="550"/>
                  <a:pt x="1168" y="550"/>
                  <a:pt x="1168" y="550"/>
                </a:cubicBezTo>
                <a:cubicBezTo>
                  <a:pt x="1168" y="567"/>
                  <a:pt x="1168" y="567"/>
                  <a:pt x="1168" y="567"/>
                </a:cubicBezTo>
                <a:cubicBezTo>
                  <a:pt x="1185" y="567"/>
                  <a:pt x="1185" y="567"/>
                  <a:pt x="1185" y="567"/>
                </a:cubicBezTo>
                <a:lnTo>
                  <a:pt x="1185" y="550"/>
                </a:lnTo>
                <a:close/>
                <a:moveTo>
                  <a:pt x="1202" y="567"/>
                </a:moveTo>
                <a:cubicBezTo>
                  <a:pt x="1219" y="567"/>
                  <a:pt x="1219" y="567"/>
                  <a:pt x="1219" y="567"/>
                </a:cubicBezTo>
                <a:cubicBezTo>
                  <a:pt x="1219" y="550"/>
                  <a:pt x="1219" y="550"/>
                  <a:pt x="1219" y="550"/>
                </a:cubicBezTo>
                <a:cubicBezTo>
                  <a:pt x="1202" y="550"/>
                  <a:pt x="1202" y="550"/>
                  <a:pt x="1202" y="550"/>
                </a:cubicBezTo>
                <a:lnTo>
                  <a:pt x="1202" y="567"/>
                </a:lnTo>
                <a:close/>
                <a:moveTo>
                  <a:pt x="1185" y="584"/>
                </a:moveTo>
                <a:cubicBezTo>
                  <a:pt x="1168" y="584"/>
                  <a:pt x="1168" y="584"/>
                  <a:pt x="1168" y="584"/>
                </a:cubicBezTo>
                <a:cubicBezTo>
                  <a:pt x="1168" y="601"/>
                  <a:pt x="1168" y="601"/>
                  <a:pt x="1168" y="601"/>
                </a:cubicBezTo>
                <a:cubicBezTo>
                  <a:pt x="1185" y="601"/>
                  <a:pt x="1185" y="601"/>
                  <a:pt x="1185" y="601"/>
                </a:cubicBezTo>
                <a:lnTo>
                  <a:pt x="1185" y="584"/>
                </a:lnTo>
                <a:close/>
                <a:moveTo>
                  <a:pt x="1202" y="601"/>
                </a:moveTo>
                <a:cubicBezTo>
                  <a:pt x="1219" y="601"/>
                  <a:pt x="1219" y="601"/>
                  <a:pt x="1219" y="601"/>
                </a:cubicBezTo>
                <a:cubicBezTo>
                  <a:pt x="1219" y="584"/>
                  <a:pt x="1219" y="584"/>
                  <a:pt x="1219" y="584"/>
                </a:cubicBezTo>
                <a:cubicBezTo>
                  <a:pt x="1202" y="584"/>
                  <a:pt x="1202" y="584"/>
                  <a:pt x="1202" y="584"/>
                </a:cubicBezTo>
                <a:lnTo>
                  <a:pt x="1202" y="601"/>
                </a:lnTo>
                <a:close/>
                <a:moveTo>
                  <a:pt x="1237" y="601"/>
                </a:moveTo>
                <a:cubicBezTo>
                  <a:pt x="1254" y="601"/>
                  <a:pt x="1254" y="601"/>
                  <a:pt x="1254" y="601"/>
                </a:cubicBezTo>
                <a:cubicBezTo>
                  <a:pt x="1254" y="584"/>
                  <a:pt x="1254" y="584"/>
                  <a:pt x="1254" y="584"/>
                </a:cubicBezTo>
                <a:cubicBezTo>
                  <a:pt x="1237" y="584"/>
                  <a:pt x="1237" y="584"/>
                  <a:pt x="1237" y="584"/>
                </a:cubicBezTo>
                <a:lnTo>
                  <a:pt x="1237" y="601"/>
                </a:lnTo>
                <a:close/>
                <a:moveTo>
                  <a:pt x="1237" y="567"/>
                </a:moveTo>
                <a:cubicBezTo>
                  <a:pt x="1254" y="567"/>
                  <a:pt x="1254" y="567"/>
                  <a:pt x="1254" y="567"/>
                </a:cubicBezTo>
                <a:cubicBezTo>
                  <a:pt x="1254" y="549"/>
                  <a:pt x="1254" y="549"/>
                  <a:pt x="1254" y="549"/>
                </a:cubicBezTo>
                <a:cubicBezTo>
                  <a:pt x="1237" y="549"/>
                  <a:pt x="1237" y="549"/>
                  <a:pt x="1237" y="549"/>
                </a:cubicBezTo>
                <a:lnTo>
                  <a:pt x="1237" y="567"/>
                </a:lnTo>
                <a:close/>
                <a:moveTo>
                  <a:pt x="1202" y="636"/>
                </a:moveTo>
                <a:cubicBezTo>
                  <a:pt x="1219" y="636"/>
                  <a:pt x="1219" y="636"/>
                  <a:pt x="1219" y="636"/>
                </a:cubicBezTo>
                <a:cubicBezTo>
                  <a:pt x="1219" y="619"/>
                  <a:pt x="1219" y="619"/>
                  <a:pt x="1219" y="619"/>
                </a:cubicBezTo>
                <a:cubicBezTo>
                  <a:pt x="1202" y="619"/>
                  <a:pt x="1202" y="619"/>
                  <a:pt x="1202" y="619"/>
                </a:cubicBezTo>
                <a:lnTo>
                  <a:pt x="1202" y="636"/>
                </a:lnTo>
                <a:close/>
                <a:moveTo>
                  <a:pt x="1185" y="619"/>
                </a:moveTo>
                <a:cubicBezTo>
                  <a:pt x="1168" y="619"/>
                  <a:pt x="1168" y="619"/>
                  <a:pt x="1168" y="619"/>
                </a:cubicBezTo>
                <a:cubicBezTo>
                  <a:pt x="1168" y="636"/>
                  <a:pt x="1168" y="636"/>
                  <a:pt x="1168" y="636"/>
                </a:cubicBezTo>
                <a:cubicBezTo>
                  <a:pt x="1185" y="636"/>
                  <a:pt x="1185" y="636"/>
                  <a:pt x="1185" y="636"/>
                </a:cubicBezTo>
                <a:lnTo>
                  <a:pt x="1185" y="619"/>
                </a:lnTo>
                <a:close/>
                <a:moveTo>
                  <a:pt x="1237" y="636"/>
                </a:moveTo>
                <a:cubicBezTo>
                  <a:pt x="1254" y="636"/>
                  <a:pt x="1254" y="636"/>
                  <a:pt x="1254" y="636"/>
                </a:cubicBezTo>
                <a:cubicBezTo>
                  <a:pt x="1254" y="619"/>
                  <a:pt x="1254" y="619"/>
                  <a:pt x="1254" y="619"/>
                </a:cubicBezTo>
                <a:cubicBezTo>
                  <a:pt x="1237" y="619"/>
                  <a:pt x="1237" y="619"/>
                  <a:pt x="1237" y="619"/>
                </a:cubicBezTo>
                <a:lnTo>
                  <a:pt x="1237" y="636"/>
                </a:lnTo>
                <a:close/>
                <a:moveTo>
                  <a:pt x="1288" y="619"/>
                </a:moveTo>
                <a:cubicBezTo>
                  <a:pt x="1271" y="619"/>
                  <a:pt x="1271" y="619"/>
                  <a:pt x="1271" y="619"/>
                </a:cubicBezTo>
                <a:cubicBezTo>
                  <a:pt x="1271" y="636"/>
                  <a:pt x="1271" y="636"/>
                  <a:pt x="1271" y="636"/>
                </a:cubicBezTo>
                <a:cubicBezTo>
                  <a:pt x="1288" y="636"/>
                  <a:pt x="1288" y="636"/>
                  <a:pt x="1288" y="636"/>
                </a:cubicBezTo>
                <a:lnTo>
                  <a:pt x="1288" y="619"/>
                </a:lnTo>
                <a:close/>
                <a:moveTo>
                  <a:pt x="1305" y="636"/>
                </a:moveTo>
                <a:cubicBezTo>
                  <a:pt x="1323" y="636"/>
                  <a:pt x="1323" y="636"/>
                  <a:pt x="1323" y="636"/>
                </a:cubicBezTo>
                <a:cubicBezTo>
                  <a:pt x="1323" y="619"/>
                  <a:pt x="1323" y="619"/>
                  <a:pt x="1323" y="619"/>
                </a:cubicBezTo>
                <a:cubicBezTo>
                  <a:pt x="1305" y="619"/>
                  <a:pt x="1305" y="619"/>
                  <a:pt x="1305" y="619"/>
                </a:cubicBezTo>
                <a:lnTo>
                  <a:pt x="1305" y="636"/>
                </a:lnTo>
                <a:close/>
                <a:moveTo>
                  <a:pt x="1340" y="636"/>
                </a:moveTo>
                <a:cubicBezTo>
                  <a:pt x="1357" y="636"/>
                  <a:pt x="1357" y="636"/>
                  <a:pt x="1357" y="636"/>
                </a:cubicBezTo>
                <a:cubicBezTo>
                  <a:pt x="1357" y="619"/>
                  <a:pt x="1357" y="619"/>
                  <a:pt x="1357" y="619"/>
                </a:cubicBezTo>
                <a:cubicBezTo>
                  <a:pt x="1340" y="619"/>
                  <a:pt x="1340" y="619"/>
                  <a:pt x="1340" y="619"/>
                </a:cubicBezTo>
                <a:lnTo>
                  <a:pt x="1340" y="636"/>
                </a:lnTo>
                <a:close/>
                <a:moveTo>
                  <a:pt x="1288" y="584"/>
                </a:moveTo>
                <a:cubicBezTo>
                  <a:pt x="1271" y="584"/>
                  <a:pt x="1271" y="584"/>
                  <a:pt x="1271" y="584"/>
                </a:cubicBezTo>
                <a:cubicBezTo>
                  <a:pt x="1271" y="601"/>
                  <a:pt x="1271" y="601"/>
                  <a:pt x="1271" y="601"/>
                </a:cubicBezTo>
                <a:cubicBezTo>
                  <a:pt x="1288" y="601"/>
                  <a:pt x="1288" y="601"/>
                  <a:pt x="1288" y="601"/>
                </a:cubicBezTo>
                <a:lnTo>
                  <a:pt x="1288" y="584"/>
                </a:lnTo>
                <a:close/>
                <a:moveTo>
                  <a:pt x="1099" y="532"/>
                </a:moveTo>
                <a:cubicBezTo>
                  <a:pt x="1116" y="532"/>
                  <a:pt x="1116" y="532"/>
                  <a:pt x="1116" y="532"/>
                </a:cubicBezTo>
                <a:cubicBezTo>
                  <a:pt x="1116" y="515"/>
                  <a:pt x="1116" y="515"/>
                  <a:pt x="1116" y="515"/>
                </a:cubicBezTo>
                <a:cubicBezTo>
                  <a:pt x="1099" y="515"/>
                  <a:pt x="1099" y="515"/>
                  <a:pt x="1099" y="515"/>
                </a:cubicBezTo>
                <a:lnTo>
                  <a:pt x="1099" y="532"/>
                </a:lnTo>
                <a:close/>
                <a:moveTo>
                  <a:pt x="1134" y="532"/>
                </a:moveTo>
                <a:cubicBezTo>
                  <a:pt x="1151" y="532"/>
                  <a:pt x="1151" y="532"/>
                  <a:pt x="1151" y="532"/>
                </a:cubicBezTo>
                <a:cubicBezTo>
                  <a:pt x="1151" y="515"/>
                  <a:pt x="1151" y="515"/>
                  <a:pt x="1151" y="515"/>
                </a:cubicBezTo>
                <a:cubicBezTo>
                  <a:pt x="1134" y="515"/>
                  <a:pt x="1134" y="515"/>
                  <a:pt x="1134" y="515"/>
                </a:cubicBezTo>
                <a:lnTo>
                  <a:pt x="1134" y="532"/>
                </a:lnTo>
                <a:close/>
                <a:moveTo>
                  <a:pt x="1185" y="515"/>
                </a:moveTo>
                <a:cubicBezTo>
                  <a:pt x="1168" y="515"/>
                  <a:pt x="1168" y="515"/>
                  <a:pt x="1168" y="515"/>
                </a:cubicBezTo>
                <a:cubicBezTo>
                  <a:pt x="1168" y="532"/>
                  <a:pt x="1168" y="532"/>
                  <a:pt x="1168" y="532"/>
                </a:cubicBezTo>
                <a:cubicBezTo>
                  <a:pt x="1185" y="532"/>
                  <a:pt x="1185" y="532"/>
                  <a:pt x="1185" y="532"/>
                </a:cubicBezTo>
                <a:lnTo>
                  <a:pt x="1185" y="515"/>
                </a:lnTo>
                <a:close/>
                <a:moveTo>
                  <a:pt x="1202" y="532"/>
                </a:moveTo>
                <a:cubicBezTo>
                  <a:pt x="1219" y="532"/>
                  <a:pt x="1219" y="532"/>
                  <a:pt x="1219" y="532"/>
                </a:cubicBezTo>
                <a:cubicBezTo>
                  <a:pt x="1219" y="515"/>
                  <a:pt x="1219" y="515"/>
                  <a:pt x="1219" y="515"/>
                </a:cubicBezTo>
                <a:cubicBezTo>
                  <a:pt x="1202" y="515"/>
                  <a:pt x="1202" y="515"/>
                  <a:pt x="1202" y="515"/>
                </a:cubicBezTo>
                <a:lnTo>
                  <a:pt x="1202" y="532"/>
                </a:lnTo>
                <a:close/>
                <a:moveTo>
                  <a:pt x="1305" y="601"/>
                </a:moveTo>
                <a:cubicBezTo>
                  <a:pt x="1323" y="601"/>
                  <a:pt x="1323" y="601"/>
                  <a:pt x="1323" y="601"/>
                </a:cubicBezTo>
                <a:cubicBezTo>
                  <a:pt x="1323" y="584"/>
                  <a:pt x="1323" y="584"/>
                  <a:pt x="1323" y="584"/>
                </a:cubicBezTo>
                <a:cubicBezTo>
                  <a:pt x="1305" y="584"/>
                  <a:pt x="1305" y="584"/>
                  <a:pt x="1305" y="584"/>
                </a:cubicBezTo>
                <a:lnTo>
                  <a:pt x="1305" y="601"/>
                </a:lnTo>
                <a:close/>
                <a:moveTo>
                  <a:pt x="1237" y="532"/>
                </a:moveTo>
                <a:cubicBezTo>
                  <a:pt x="1254" y="532"/>
                  <a:pt x="1254" y="532"/>
                  <a:pt x="1254" y="532"/>
                </a:cubicBezTo>
                <a:cubicBezTo>
                  <a:pt x="1254" y="515"/>
                  <a:pt x="1254" y="515"/>
                  <a:pt x="1254" y="515"/>
                </a:cubicBezTo>
                <a:cubicBezTo>
                  <a:pt x="1237" y="515"/>
                  <a:pt x="1237" y="515"/>
                  <a:pt x="1237" y="515"/>
                </a:cubicBezTo>
                <a:lnTo>
                  <a:pt x="1237" y="532"/>
                </a:lnTo>
                <a:close/>
                <a:moveTo>
                  <a:pt x="1288" y="515"/>
                </a:moveTo>
                <a:cubicBezTo>
                  <a:pt x="1271" y="515"/>
                  <a:pt x="1271" y="515"/>
                  <a:pt x="1271" y="515"/>
                </a:cubicBezTo>
                <a:cubicBezTo>
                  <a:pt x="1271" y="532"/>
                  <a:pt x="1271" y="532"/>
                  <a:pt x="1271" y="532"/>
                </a:cubicBezTo>
                <a:cubicBezTo>
                  <a:pt x="1288" y="532"/>
                  <a:pt x="1288" y="532"/>
                  <a:pt x="1288" y="532"/>
                </a:cubicBezTo>
                <a:lnTo>
                  <a:pt x="1288" y="515"/>
                </a:lnTo>
                <a:close/>
                <a:moveTo>
                  <a:pt x="1305" y="532"/>
                </a:moveTo>
                <a:cubicBezTo>
                  <a:pt x="1323" y="532"/>
                  <a:pt x="1323" y="532"/>
                  <a:pt x="1323" y="532"/>
                </a:cubicBezTo>
                <a:cubicBezTo>
                  <a:pt x="1323" y="515"/>
                  <a:pt x="1323" y="515"/>
                  <a:pt x="1323" y="515"/>
                </a:cubicBezTo>
                <a:cubicBezTo>
                  <a:pt x="1305" y="515"/>
                  <a:pt x="1305" y="515"/>
                  <a:pt x="1305" y="515"/>
                </a:cubicBezTo>
                <a:lnTo>
                  <a:pt x="1305" y="532"/>
                </a:lnTo>
                <a:close/>
                <a:moveTo>
                  <a:pt x="1340" y="601"/>
                </a:moveTo>
                <a:cubicBezTo>
                  <a:pt x="1357" y="601"/>
                  <a:pt x="1357" y="601"/>
                  <a:pt x="1357" y="601"/>
                </a:cubicBezTo>
                <a:cubicBezTo>
                  <a:pt x="1357" y="584"/>
                  <a:pt x="1357" y="584"/>
                  <a:pt x="1357" y="584"/>
                </a:cubicBezTo>
                <a:cubicBezTo>
                  <a:pt x="1340" y="584"/>
                  <a:pt x="1340" y="584"/>
                  <a:pt x="1340" y="584"/>
                </a:cubicBezTo>
                <a:lnTo>
                  <a:pt x="1340" y="601"/>
                </a:lnTo>
                <a:close/>
                <a:moveTo>
                  <a:pt x="1185" y="653"/>
                </a:moveTo>
                <a:cubicBezTo>
                  <a:pt x="1169" y="653"/>
                  <a:pt x="1169" y="653"/>
                  <a:pt x="1169" y="653"/>
                </a:cubicBezTo>
                <a:cubicBezTo>
                  <a:pt x="1168" y="654"/>
                  <a:pt x="1168" y="654"/>
                  <a:pt x="1168" y="654"/>
                </a:cubicBezTo>
                <a:cubicBezTo>
                  <a:pt x="1168" y="670"/>
                  <a:pt x="1168" y="670"/>
                  <a:pt x="1168" y="670"/>
                </a:cubicBezTo>
                <a:cubicBezTo>
                  <a:pt x="1185" y="670"/>
                  <a:pt x="1185" y="670"/>
                  <a:pt x="1185" y="670"/>
                </a:cubicBezTo>
                <a:lnTo>
                  <a:pt x="1185" y="653"/>
                </a:lnTo>
                <a:close/>
                <a:moveTo>
                  <a:pt x="1202" y="670"/>
                </a:moveTo>
                <a:cubicBezTo>
                  <a:pt x="1219" y="670"/>
                  <a:pt x="1219" y="670"/>
                  <a:pt x="1219" y="670"/>
                </a:cubicBezTo>
                <a:cubicBezTo>
                  <a:pt x="1219" y="653"/>
                  <a:pt x="1219" y="653"/>
                  <a:pt x="1219" y="653"/>
                </a:cubicBezTo>
                <a:cubicBezTo>
                  <a:pt x="1202" y="653"/>
                  <a:pt x="1202" y="653"/>
                  <a:pt x="1202" y="653"/>
                </a:cubicBezTo>
                <a:lnTo>
                  <a:pt x="1202" y="670"/>
                </a:lnTo>
                <a:close/>
                <a:moveTo>
                  <a:pt x="1237" y="670"/>
                </a:moveTo>
                <a:cubicBezTo>
                  <a:pt x="1254" y="670"/>
                  <a:pt x="1254" y="670"/>
                  <a:pt x="1254" y="670"/>
                </a:cubicBezTo>
                <a:cubicBezTo>
                  <a:pt x="1254" y="653"/>
                  <a:pt x="1254" y="653"/>
                  <a:pt x="1254" y="653"/>
                </a:cubicBezTo>
                <a:cubicBezTo>
                  <a:pt x="1237" y="653"/>
                  <a:pt x="1237" y="653"/>
                  <a:pt x="1237" y="653"/>
                </a:cubicBezTo>
                <a:lnTo>
                  <a:pt x="1237" y="670"/>
                </a:lnTo>
                <a:close/>
                <a:moveTo>
                  <a:pt x="1288" y="653"/>
                </a:moveTo>
                <a:cubicBezTo>
                  <a:pt x="1271" y="653"/>
                  <a:pt x="1271" y="653"/>
                  <a:pt x="1271" y="653"/>
                </a:cubicBezTo>
                <a:cubicBezTo>
                  <a:pt x="1271" y="670"/>
                  <a:pt x="1271" y="670"/>
                  <a:pt x="1271" y="670"/>
                </a:cubicBezTo>
                <a:cubicBezTo>
                  <a:pt x="1288" y="670"/>
                  <a:pt x="1288" y="670"/>
                  <a:pt x="1288" y="670"/>
                </a:cubicBezTo>
                <a:lnTo>
                  <a:pt x="1288" y="653"/>
                </a:lnTo>
                <a:close/>
                <a:moveTo>
                  <a:pt x="1305" y="670"/>
                </a:moveTo>
                <a:cubicBezTo>
                  <a:pt x="1323" y="670"/>
                  <a:pt x="1323" y="670"/>
                  <a:pt x="1323" y="670"/>
                </a:cubicBezTo>
                <a:cubicBezTo>
                  <a:pt x="1323" y="653"/>
                  <a:pt x="1323" y="653"/>
                  <a:pt x="1323" y="653"/>
                </a:cubicBezTo>
                <a:cubicBezTo>
                  <a:pt x="1305" y="653"/>
                  <a:pt x="1305" y="653"/>
                  <a:pt x="1305" y="653"/>
                </a:cubicBezTo>
                <a:lnTo>
                  <a:pt x="1305" y="670"/>
                </a:lnTo>
                <a:close/>
                <a:moveTo>
                  <a:pt x="1340" y="670"/>
                </a:moveTo>
                <a:cubicBezTo>
                  <a:pt x="1357" y="670"/>
                  <a:pt x="1357" y="670"/>
                  <a:pt x="1357" y="670"/>
                </a:cubicBezTo>
                <a:cubicBezTo>
                  <a:pt x="1357" y="653"/>
                  <a:pt x="1357" y="653"/>
                  <a:pt x="1357" y="653"/>
                </a:cubicBezTo>
                <a:cubicBezTo>
                  <a:pt x="1340" y="653"/>
                  <a:pt x="1340" y="653"/>
                  <a:pt x="1340" y="653"/>
                </a:cubicBezTo>
                <a:lnTo>
                  <a:pt x="1340" y="670"/>
                </a:lnTo>
                <a:close/>
                <a:moveTo>
                  <a:pt x="1185" y="687"/>
                </a:moveTo>
                <a:cubicBezTo>
                  <a:pt x="1168" y="687"/>
                  <a:pt x="1168" y="687"/>
                  <a:pt x="1168" y="687"/>
                </a:cubicBezTo>
                <a:cubicBezTo>
                  <a:pt x="1168" y="704"/>
                  <a:pt x="1168" y="704"/>
                  <a:pt x="1168" y="704"/>
                </a:cubicBezTo>
                <a:cubicBezTo>
                  <a:pt x="1185" y="704"/>
                  <a:pt x="1185" y="704"/>
                  <a:pt x="1185" y="704"/>
                </a:cubicBezTo>
                <a:lnTo>
                  <a:pt x="1185" y="687"/>
                </a:lnTo>
                <a:close/>
                <a:moveTo>
                  <a:pt x="1202" y="704"/>
                </a:moveTo>
                <a:cubicBezTo>
                  <a:pt x="1219" y="704"/>
                  <a:pt x="1219" y="704"/>
                  <a:pt x="1219" y="704"/>
                </a:cubicBezTo>
                <a:cubicBezTo>
                  <a:pt x="1219" y="687"/>
                  <a:pt x="1219" y="687"/>
                  <a:pt x="1219" y="687"/>
                </a:cubicBezTo>
                <a:cubicBezTo>
                  <a:pt x="1202" y="687"/>
                  <a:pt x="1202" y="687"/>
                  <a:pt x="1202" y="687"/>
                </a:cubicBezTo>
                <a:lnTo>
                  <a:pt x="1202" y="704"/>
                </a:lnTo>
                <a:close/>
                <a:moveTo>
                  <a:pt x="1237" y="704"/>
                </a:moveTo>
                <a:cubicBezTo>
                  <a:pt x="1254" y="704"/>
                  <a:pt x="1254" y="704"/>
                  <a:pt x="1254" y="704"/>
                </a:cubicBezTo>
                <a:cubicBezTo>
                  <a:pt x="1254" y="687"/>
                  <a:pt x="1254" y="687"/>
                  <a:pt x="1254" y="687"/>
                </a:cubicBezTo>
                <a:cubicBezTo>
                  <a:pt x="1237" y="687"/>
                  <a:pt x="1237" y="687"/>
                  <a:pt x="1237" y="687"/>
                </a:cubicBezTo>
                <a:lnTo>
                  <a:pt x="1237" y="704"/>
                </a:lnTo>
                <a:close/>
                <a:moveTo>
                  <a:pt x="1288" y="687"/>
                </a:moveTo>
                <a:cubicBezTo>
                  <a:pt x="1271" y="687"/>
                  <a:pt x="1271" y="687"/>
                  <a:pt x="1271" y="687"/>
                </a:cubicBezTo>
                <a:cubicBezTo>
                  <a:pt x="1271" y="704"/>
                  <a:pt x="1271" y="704"/>
                  <a:pt x="1271" y="704"/>
                </a:cubicBezTo>
                <a:cubicBezTo>
                  <a:pt x="1288" y="704"/>
                  <a:pt x="1288" y="704"/>
                  <a:pt x="1288" y="704"/>
                </a:cubicBezTo>
                <a:lnTo>
                  <a:pt x="1288" y="687"/>
                </a:lnTo>
                <a:close/>
                <a:moveTo>
                  <a:pt x="1305" y="704"/>
                </a:moveTo>
                <a:cubicBezTo>
                  <a:pt x="1323" y="704"/>
                  <a:pt x="1323" y="704"/>
                  <a:pt x="1323" y="704"/>
                </a:cubicBezTo>
                <a:cubicBezTo>
                  <a:pt x="1323" y="687"/>
                  <a:pt x="1323" y="687"/>
                  <a:pt x="1323" y="687"/>
                </a:cubicBezTo>
                <a:cubicBezTo>
                  <a:pt x="1305" y="687"/>
                  <a:pt x="1305" y="687"/>
                  <a:pt x="1305" y="687"/>
                </a:cubicBezTo>
                <a:lnTo>
                  <a:pt x="1305" y="704"/>
                </a:lnTo>
                <a:close/>
                <a:moveTo>
                  <a:pt x="1340" y="704"/>
                </a:moveTo>
                <a:cubicBezTo>
                  <a:pt x="1357" y="704"/>
                  <a:pt x="1357" y="704"/>
                  <a:pt x="1357" y="704"/>
                </a:cubicBezTo>
                <a:cubicBezTo>
                  <a:pt x="1357" y="687"/>
                  <a:pt x="1357" y="687"/>
                  <a:pt x="1357" y="687"/>
                </a:cubicBezTo>
                <a:cubicBezTo>
                  <a:pt x="1340" y="687"/>
                  <a:pt x="1340" y="687"/>
                  <a:pt x="1340" y="687"/>
                </a:cubicBezTo>
                <a:lnTo>
                  <a:pt x="1340" y="704"/>
                </a:lnTo>
                <a:close/>
                <a:moveTo>
                  <a:pt x="1099" y="722"/>
                </a:moveTo>
                <a:cubicBezTo>
                  <a:pt x="1099" y="739"/>
                  <a:pt x="1099" y="739"/>
                  <a:pt x="1099" y="739"/>
                </a:cubicBezTo>
                <a:cubicBezTo>
                  <a:pt x="1116" y="739"/>
                  <a:pt x="1116" y="739"/>
                  <a:pt x="1116" y="739"/>
                </a:cubicBezTo>
                <a:cubicBezTo>
                  <a:pt x="1116" y="722"/>
                  <a:pt x="1116" y="722"/>
                  <a:pt x="1116" y="722"/>
                </a:cubicBezTo>
                <a:cubicBezTo>
                  <a:pt x="1116" y="722"/>
                  <a:pt x="1116" y="722"/>
                  <a:pt x="1116" y="722"/>
                </a:cubicBezTo>
                <a:lnTo>
                  <a:pt x="1099" y="722"/>
                </a:lnTo>
                <a:close/>
                <a:moveTo>
                  <a:pt x="1185" y="722"/>
                </a:moveTo>
                <a:cubicBezTo>
                  <a:pt x="1168" y="722"/>
                  <a:pt x="1168" y="722"/>
                  <a:pt x="1168" y="722"/>
                </a:cubicBezTo>
                <a:cubicBezTo>
                  <a:pt x="1168" y="739"/>
                  <a:pt x="1168" y="739"/>
                  <a:pt x="1168" y="739"/>
                </a:cubicBezTo>
                <a:cubicBezTo>
                  <a:pt x="1185" y="739"/>
                  <a:pt x="1185" y="739"/>
                  <a:pt x="1185" y="739"/>
                </a:cubicBezTo>
                <a:lnTo>
                  <a:pt x="1185" y="722"/>
                </a:lnTo>
                <a:close/>
                <a:moveTo>
                  <a:pt x="1134" y="739"/>
                </a:moveTo>
                <a:cubicBezTo>
                  <a:pt x="1151" y="739"/>
                  <a:pt x="1151" y="739"/>
                  <a:pt x="1151" y="739"/>
                </a:cubicBezTo>
                <a:cubicBezTo>
                  <a:pt x="1151" y="722"/>
                  <a:pt x="1151" y="722"/>
                  <a:pt x="1151" y="722"/>
                </a:cubicBezTo>
                <a:cubicBezTo>
                  <a:pt x="1134" y="722"/>
                  <a:pt x="1134" y="722"/>
                  <a:pt x="1134" y="722"/>
                </a:cubicBezTo>
                <a:lnTo>
                  <a:pt x="1134" y="739"/>
                </a:lnTo>
                <a:close/>
                <a:moveTo>
                  <a:pt x="1202" y="739"/>
                </a:moveTo>
                <a:cubicBezTo>
                  <a:pt x="1219" y="739"/>
                  <a:pt x="1219" y="739"/>
                  <a:pt x="1219" y="739"/>
                </a:cubicBezTo>
                <a:cubicBezTo>
                  <a:pt x="1219" y="722"/>
                  <a:pt x="1219" y="722"/>
                  <a:pt x="1219" y="722"/>
                </a:cubicBezTo>
                <a:cubicBezTo>
                  <a:pt x="1202" y="722"/>
                  <a:pt x="1202" y="722"/>
                  <a:pt x="1202" y="722"/>
                </a:cubicBezTo>
                <a:lnTo>
                  <a:pt x="1202" y="739"/>
                </a:lnTo>
                <a:close/>
                <a:moveTo>
                  <a:pt x="1237" y="739"/>
                </a:moveTo>
                <a:cubicBezTo>
                  <a:pt x="1254" y="739"/>
                  <a:pt x="1254" y="739"/>
                  <a:pt x="1254" y="739"/>
                </a:cubicBezTo>
                <a:cubicBezTo>
                  <a:pt x="1254" y="722"/>
                  <a:pt x="1254" y="722"/>
                  <a:pt x="1254" y="722"/>
                </a:cubicBezTo>
                <a:cubicBezTo>
                  <a:pt x="1237" y="722"/>
                  <a:pt x="1237" y="722"/>
                  <a:pt x="1237" y="722"/>
                </a:cubicBezTo>
                <a:lnTo>
                  <a:pt x="1237" y="739"/>
                </a:lnTo>
                <a:close/>
                <a:moveTo>
                  <a:pt x="1288" y="722"/>
                </a:moveTo>
                <a:cubicBezTo>
                  <a:pt x="1271" y="722"/>
                  <a:pt x="1271" y="722"/>
                  <a:pt x="1271" y="722"/>
                </a:cubicBezTo>
                <a:cubicBezTo>
                  <a:pt x="1271" y="739"/>
                  <a:pt x="1271" y="739"/>
                  <a:pt x="1271" y="739"/>
                </a:cubicBezTo>
                <a:cubicBezTo>
                  <a:pt x="1288" y="739"/>
                  <a:pt x="1288" y="739"/>
                  <a:pt x="1288" y="739"/>
                </a:cubicBezTo>
                <a:lnTo>
                  <a:pt x="1288" y="722"/>
                </a:lnTo>
                <a:close/>
                <a:moveTo>
                  <a:pt x="1305" y="739"/>
                </a:moveTo>
                <a:cubicBezTo>
                  <a:pt x="1323" y="739"/>
                  <a:pt x="1323" y="739"/>
                  <a:pt x="1323" y="739"/>
                </a:cubicBezTo>
                <a:cubicBezTo>
                  <a:pt x="1323" y="722"/>
                  <a:pt x="1323" y="722"/>
                  <a:pt x="1323" y="722"/>
                </a:cubicBezTo>
                <a:cubicBezTo>
                  <a:pt x="1305" y="722"/>
                  <a:pt x="1305" y="722"/>
                  <a:pt x="1305" y="722"/>
                </a:cubicBezTo>
                <a:lnTo>
                  <a:pt x="1305" y="739"/>
                </a:lnTo>
                <a:close/>
                <a:moveTo>
                  <a:pt x="1340" y="739"/>
                </a:moveTo>
                <a:cubicBezTo>
                  <a:pt x="1357" y="739"/>
                  <a:pt x="1357" y="739"/>
                  <a:pt x="1357" y="739"/>
                </a:cubicBezTo>
                <a:cubicBezTo>
                  <a:pt x="1357" y="722"/>
                  <a:pt x="1357" y="722"/>
                  <a:pt x="1357" y="722"/>
                </a:cubicBezTo>
                <a:cubicBezTo>
                  <a:pt x="1340" y="722"/>
                  <a:pt x="1340" y="722"/>
                  <a:pt x="1340" y="722"/>
                </a:cubicBezTo>
                <a:lnTo>
                  <a:pt x="1340" y="739"/>
                </a:lnTo>
                <a:close/>
                <a:moveTo>
                  <a:pt x="1391" y="687"/>
                </a:moveTo>
                <a:cubicBezTo>
                  <a:pt x="1374" y="687"/>
                  <a:pt x="1374" y="687"/>
                  <a:pt x="1374" y="687"/>
                </a:cubicBezTo>
                <a:cubicBezTo>
                  <a:pt x="1374" y="704"/>
                  <a:pt x="1374" y="704"/>
                  <a:pt x="1374" y="704"/>
                </a:cubicBezTo>
                <a:cubicBezTo>
                  <a:pt x="1391" y="704"/>
                  <a:pt x="1391" y="704"/>
                  <a:pt x="1391" y="704"/>
                </a:cubicBezTo>
                <a:lnTo>
                  <a:pt x="1391" y="687"/>
                </a:lnTo>
                <a:close/>
                <a:moveTo>
                  <a:pt x="1391" y="653"/>
                </a:moveTo>
                <a:cubicBezTo>
                  <a:pt x="1374" y="653"/>
                  <a:pt x="1374" y="653"/>
                  <a:pt x="1374" y="653"/>
                </a:cubicBezTo>
                <a:cubicBezTo>
                  <a:pt x="1374" y="670"/>
                  <a:pt x="1374" y="670"/>
                  <a:pt x="1374" y="670"/>
                </a:cubicBezTo>
                <a:cubicBezTo>
                  <a:pt x="1391" y="670"/>
                  <a:pt x="1391" y="670"/>
                  <a:pt x="1391" y="670"/>
                </a:cubicBezTo>
                <a:lnTo>
                  <a:pt x="1391" y="653"/>
                </a:lnTo>
                <a:close/>
                <a:moveTo>
                  <a:pt x="1425" y="687"/>
                </a:moveTo>
                <a:cubicBezTo>
                  <a:pt x="1408" y="687"/>
                  <a:pt x="1408" y="687"/>
                  <a:pt x="1408" y="687"/>
                </a:cubicBezTo>
                <a:cubicBezTo>
                  <a:pt x="1408" y="704"/>
                  <a:pt x="1408" y="704"/>
                  <a:pt x="1408" y="704"/>
                </a:cubicBezTo>
                <a:cubicBezTo>
                  <a:pt x="1425" y="704"/>
                  <a:pt x="1425" y="704"/>
                  <a:pt x="1425" y="704"/>
                </a:cubicBezTo>
                <a:lnTo>
                  <a:pt x="1425" y="687"/>
                </a:lnTo>
                <a:close/>
                <a:moveTo>
                  <a:pt x="1391" y="722"/>
                </a:moveTo>
                <a:cubicBezTo>
                  <a:pt x="1374" y="722"/>
                  <a:pt x="1374" y="722"/>
                  <a:pt x="1374" y="722"/>
                </a:cubicBezTo>
                <a:cubicBezTo>
                  <a:pt x="1374" y="739"/>
                  <a:pt x="1374" y="739"/>
                  <a:pt x="1374" y="739"/>
                </a:cubicBezTo>
                <a:cubicBezTo>
                  <a:pt x="1391" y="739"/>
                  <a:pt x="1391" y="739"/>
                  <a:pt x="1391" y="739"/>
                </a:cubicBezTo>
                <a:lnTo>
                  <a:pt x="1391" y="722"/>
                </a:lnTo>
                <a:close/>
                <a:moveTo>
                  <a:pt x="1425" y="722"/>
                </a:moveTo>
                <a:cubicBezTo>
                  <a:pt x="1408" y="722"/>
                  <a:pt x="1408" y="722"/>
                  <a:pt x="1408" y="722"/>
                </a:cubicBezTo>
                <a:cubicBezTo>
                  <a:pt x="1408" y="739"/>
                  <a:pt x="1408" y="739"/>
                  <a:pt x="1408" y="739"/>
                </a:cubicBezTo>
                <a:cubicBezTo>
                  <a:pt x="1425" y="739"/>
                  <a:pt x="1425" y="739"/>
                  <a:pt x="1425" y="739"/>
                </a:cubicBezTo>
                <a:lnTo>
                  <a:pt x="1425" y="722"/>
                </a:lnTo>
                <a:close/>
                <a:moveTo>
                  <a:pt x="1099" y="773"/>
                </a:moveTo>
                <a:cubicBezTo>
                  <a:pt x="1116" y="773"/>
                  <a:pt x="1116" y="773"/>
                  <a:pt x="1116" y="773"/>
                </a:cubicBezTo>
                <a:cubicBezTo>
                  <a:pt x="1116" y="756"/>
                  <a:pt x="1116" y="756"/>
                  <a:pt x="1116" y="756"/>
                </a:cubicBezTo>
                <a:cubicBezTo>
                  <a:pt x="1099" y="756"/>
                  <a:pt x="1099" y="756"/>
                  <a:pt x="1099" y="756"/>
                </a:cubicBezTo>
                <a:lnTo>
                  <a:pt x="1099" y="773"/>
                </a:lnTo>
                <a:close/>
                <a:moveTo>
                  <a:pt x="1134" y="773"/>
                </a:moveTo>
                <a:cubicBezTo>
                  <a:pt x="1151" y="773"/>
                  <a:pt x="1151" y="773"/>
                  <a:pt x="1151" y="773"/>
                </a:cubicBezTo>
                <a:cubicBezTo>
                  <a:pt x="1151" y="756"/>
                  <a:pt x="1151" y="756"/>
                  <a:pt x="1151" y="756"/>
                </a:cubicBezTo>
                <a:cubicBezTo>
                  <a:pt x="1134" y="756"/>
                  <a:pt x="1134" y="756"/>
                  <a:pt x="1134" y="756"/>
                </a:cubicBezTo>
                <a:lnTo>
                  <a:pt x="1134" y="773"/>
                </a:lnTo>
                <a:close/>
                <a:moveTo>
                  <a:pt x="1099" y="653"/>
                </a:moveTo>
                <a:cubicBezTo>
                  <a:pt x="1099" y="670"/>
                  <a:pt x="1099" y="670"/>
                  <a:pt x="1099" y="670"/>
                </a:cubicBezTo>
                <a:cubicBezTo>
                  <a:pt x="1116" y="670"/>
                  <a:pt x="1116" y="670"/>
                  <a:pt x="1116" y="670"/>
                </a:cubicBezTo>
                <a:cubicBezTo>
                  <a:pt x="1116" y="654"/>
                  <a:pt x="1116" y="654"/>
                  <a:pt x="1116" y="654"/>
                </a:cubicBezTo>
                <a:cubicBezTo>
                  <a:pt x="1116" y="653"/>
                  <a:pt x="1116" y="653"/>
                  <a:pt x="1116" y="653"/>
                </a:cubicBezTo>
                <a:lnTo>
                  <a:pt x="1099" y="653"/>
                </a:lnTo>
                <a:close/>
                <a:moveTo>
                  <a:pt x="1134" y="670"/>
                </a:moveTo>
                <a:cubicBezTo>
                  <a:pt x="1151" y="670"/>
                  <a:pt x="1151" y="670"/>
                  <a:pt x="1151" y="670"/>
                </a:cubicBezTo>
                <a:cubicBezTo>
                  <a:pt x="1151" y="653"/>
                  <a:pt x="1151" y="653"/>
                  <a:pt x="1151" y="653"/>
                </a:cubicBezTo>
                <a:cubicBezTo>
                  <a:pt x="1134" y="653"/>
                  <a:pt x="1134" y="653"/>
                  <a:pt x="1134" y="653"/>
                </a:cubicBezTo>
                <a:lnTo>
                  <a:pt x="1134" y="670"/>
                </a:lnTo>
                <a:close/>
                <a:moveTo>
                  <a:pt x="1099" y="704"/>
                </a:moveTo>
                <a:cubicBezTo>
                  <a:pt x="1116" y="704"/>
                  <a:pt x="1116" y="704"/>
                  <a:pt x="1116" y="704"/>
                </a:cubicBezTo>
                <a:cubicBezTo>
                  <a:pt x="1116" y="687"/>
                  <a:pt x="1116" y="687"/>
                  <a:pt x="1116" y="687"/>
                </a:cubicBezTo>
                <a:cubicBezTo>
                  <a:pt x="1099" y="687"/>
                  <a:pt x="1099" y="687"/>
                  <a:pt x="1099" y="687"/>
                </a:cubicBezTo>
                <a:lnTo>
                  <a:pt x="1099" y="704"/>
                </a:lnTo>
                <a:close/>
                <a:moveTo>
                  <a:pt x="1134" y="704"/>
                </a:moveTo>
                <a:cubicBezTo>
                  <a:pt x="1151" y="704"/>
                  <a:pt x="1151" y="704"/>
                  <a:pt x="1151" y="704"/>
                </a:cubicBezTo>
                <a:cubicBezTo>
                  <a:pt x="1151" y="687"/>
                  <a:pt x="1151" y="687"/>
                  <a:pt x="1151" y="687"/>
                </a:cubicBezTo>
                <a:cubicBezTo>
                  <a:pt x="1134" y="687"/>
                  <a:pt x="1134" y="687"/>
                  <a:pt x="1134" y="687"/>
                </a:cubicBezTo>
                <a:lnTo>
                  <a:pt x="1134" y="704"/>
                </a:lnTo>
                <a:close/>
                <a:moveTo>
                  <a:pt x="1185" y="756"/>
                </a:moveTo>
                <a:cubicBezTo>
                  <a:pt x="1168" y="756"/>
                  <a:pt x="1168" y="756"/>
                  <a:pt x="1168" y="756"/>
                </a:cubicBezTo>
                <a:cubicBezTo>
                  <a:pt x="1168" y="773"/>
                  <a:pt x="1168" y="773"/>
                  <a:pt x="1168" y="773"/>
                </a:cubicBezTo>
                <a:cubicBezTo>
                  <a:pt x="1185" y="773"/>
                  <a:pt x="1185" y="773"/>
                  <a:pt x="1185" y="773"/>
                </a:cubicBezTo>
                <a:lnTo>
                  <a:pt x="1185" y="756"/>
                </a:lnTo>
                <a:close/>
                <a:moveTo>
                  <a:pt x="1202" y="773"/>
                </a:moveTo>
                <a:cubicBezTo>
                  <a:pt x="1219" y="773"/>
                  <a:pt x="1219" y="773"/>
                  <a:pt x="1219" y="773"/>
                </a:cubicBezTo>
                <a:cubicBezTo>
                  <a:pt x="1219" y="756"/>
                  <a:pt x="1219" y="756"/>
                  <a:pt x="1219" y="756"/>
                </a:cubicBezTo>
                <a:cubicBezTo>
                  <a:pt x="1202" y="756"/>
                  <a:pt x="1202" y="756"/>
                  <a:pt x="1202" y="756"/>
                </a:cubicBezTo>
                <a:lnTo>
                  <a:pt x="1202" y="773"/>
                </a:lnTo>
                <a:close/>
                <a:moveTo>
                  <a:pt x="1237" y="773"/>
                </a:moveTo>
                <a:cubicBezTo>
                  <a:pt x="1254" y="773"/>
                  <a:pt x="1254" y="773"/>
                  <a:pt x="1254" y="773"/>
                </a:cubicBezTo>
                <a:cubicBezTo>
                  <a:pt x="1254" y="756"/>
                  <a:pt x="1254" y="756"/>
                  <a:pt x="1254" y="756"/>
                </a:cubicBezTo>
                <a:cubicBezTo>
                  <a:pt x="1237" y="756"/>
                  <a:pt x="1237" y="756"/>
                  <a:pt x="1237" y="756"/>
                </a:cubicBezTo>
                <a:lnTo>
                  <a:pt x="1237" y="773"/>
                </a:lnTo>
                <a:close/>
                <a:moveTo>
                  <a:pt x="1288" y="756"/>
                </a:moveTo>
                <a:cubicBezTo>
                  <a:pt x="1271" y="756"/>
                  <a:pt x="1271" y="756"/>
                  <a:pt x="1271" y="756"/>
                </a:cubicBezTo>
                <a:cubicBezTo>
                  <a:pt x="1271" y="773"/>
                  <a:pt x="1271" y="773"/>
                  <a:pt x="1271" y="773"/>
                </a:cubicBezTo>
                <a:cubicBezTo>
                  <a:pt x="1288" y="773"/>
                  <a:pt x="1288" y="773"/>
                  <a:pt x="1288" y="773"/>
                </a:cubicBezTo>
                <a:lnTo>
                  <a:pt x="1288" y="756"/>
                </a:lnTo>
                <a:close/>
                <a:moveTo>
                  <a:pt x="1305" y="773"/>
                </a:moveTo>
                <a:cubicBezTo>
                  <a:pt x="1323" y="773"/>
                  <a:pt x="1323" y="773"/>
                  <a:pt x="1323" y="773"/>
                </a:cubicBezTo>
                <a:cubicBezTo>
                  <a:pt x="1323" y="756"/>
                  <a:pt x="1323" y="756"/>
                  <a:pt x="1323" y="756"/>
                </a:cubicBezTo>
                <a:cubicBezTo>
                  <a:pt x="1305" y="756"/>
                  <a:pt x="1305" y="756"/>
                  <a:pt x="1305" y="756"/>
                </a:cubicBezTo>
                <a:lnTo>
                  <a:pt x="1305" y="773"/>
                </a:lnTo>
                <a:close/>
                <a:moveTo>
                  <a:pt x="1340" y="773"/>
                </a:moveTo>
                <a:cubicBezTo>
                  <a:pt x="1357" y="773"/>
                  <a:pt x="1357" y="773"/>
                  <a:pt x="1357" y="773"/>
                </a:cubicBezTo>
                <a:cubicBezTo>
                  <a:pt x="1357" y="756"/>
                  <a:pt x="1357" y="756"/>
                  <a:pt x="1357" y="756"/>
                </a:cubicBezTo>
                <a:cubicBezTo>
                  <a:pt x="1340" y="756"/>
                  <a:pt x="1340" y="756"/>
                  <a:pt x="1340" y="756"/>
                </a:cubicBezTo>
                <a:lnTo>
                  <a:pt x="1340" y="773"/>
                </a:lnTo>
                <a:close/>
                <a:moveTo>
                  <a:pt x="1099" y="807"/>
                </a:moveTo>
                <a:cubicBezTo>
                  <a:pt x="1116" y="807"/>
                  <a:pt x="1116" y="807"/>
                  <a:pt x="1116" y="807"/>
                </a:cubicBezTo>
                <a:cubicBezTo>
                  <a:pt x="1116" y="790"/>
                  <a:pt x="1116" y="790"/>
                  <a:pt x="1116" y="790"/>
                </a:cubicBezTo>
                <a:cubicBezTo>
                  <a:pt x="1099" y="790"/>
                  <a:pt x="1099" y="790"/>
                  <a:pt x="1099" y="790"/>
                </a:cubicBezTo>
                <a:lnTo>
                  <a:pt x="1099" y="807"/>
                </a:lnTo>
                <a:close/>
                <a:moveTo>
                  <a:pt x="1134" y="807"/>
                </a:moveTo>
                <a:cubicBezTo>
                  <a:pt x="1151" y="807"/>
                  <a:pt x="1151" y="807"/>
                  <a:pt x="1151" y="807"/>
                </a:cubicBezTo>
                <a:cubicBezTo>
                  <a:pt x="1151" y="790"/>
                  <a:pt x="1151" y="790"/>
                  <a:pt x="1151" y="790"/>
                </a:cubicBezTo>
                <a:cubicBezTo>
                  <a:pt x="1134" y="790"/>
                  <a:pt x="1134" y="790"/>
                  <a:pt x="1134" y="790"/>
                </a:cubicBezTo>
                <a:lnTo>
                  <a:pt x="1134" y="807"/>
                </a:lnTo>
                <a:close/>
                <a:moveTo>
                  <a:pt x="1185" y="790"/>
                </a:moveTo>
                <a:cubicBezTo>
                  <a:pt x="1168" y="790"/>
                  <a:pt x="1168" y="790"/>
                  <a:pt x="1168" y="790"/>
                </a:cubicBezTo>
                <a:cubicBezTo>
                  <a:pt x="1168" y="807"/>
                  <a:pt x="1168" y="807"/>
                  <a:pt x="1168" y="807"/>
                </a:cubicBezTo>
                <a:cubicBezTo>
                  <a:pt x="1185" y="807"/>
                  <a:pt x="1185" y="807"/>
                  <a:pt x="1185" y="807"/>
                </a:cubicBezTo>
                <a:lnTo>
                  <a:pt x="1185" y="790"/>
                </a:lnTo>
                <a:close/>
                <a:moveTo>
                  <a:pt x="1202" y="807"/>
                </a:moveTo>
                <a:cubicBezTo>
                  <a:pt x="1219" y="807"/>
                  <a:pt x="1219" y="807"/>
                  <a:pt x="1219" y="807"/>
                </a:cubicBezTo>
                <a:cubicBezTo>
                  <a:pt x="1219" y="790"/>
                  <a:pt x="1219" y="790"/>
                  <a:pt x="1219" y="790"/>
                </a:cubicBezTo>
                <a:cubicBezTo>
                  <a:pt x="1202" y="790"/>
                  <a:pt x="1202" y="790"/>
                  <a:pt x="1202" y="790"/>
                </a:cubicBezTo>
                <a:lnTo>
                  <a:pt x="1202" y="807"/>
                </a:lnTo>
                <a:close/>
                <a:moveTo>
                  <a:pt x="1237" y="807"/>
                </a:moveTo>
                <a:cubicBezTo>
                  <a:pt x="1254" y="807"/>
                  <a:pt x="1254" y="807"/>
                  <a:pt x="1254" y="807"/>
                </a:cubicBezTo>
                <a:cubicBezTo>
                  <a:pt x="1254" y="790"/>
                  <a:pt x="1254" y="790"/>
                  <a:pt x="1254" y="790"/>
                </a:cubicBezTo>
                <a:cubicBezTo>
                  <a:pt x="1237" y="790"/>
                  <a:pt x="1237" y="790"/>
                  <a:pt x="1237" y="790"/>
                </a:cubicBezTo>
                <a:lnTo>
                  <a:pt x="1237" y="807"/>
                </a:lnTo>
                <a:close/>
                <a:moveTo>
                  <a:pt x="1408" y="773"/>
                </a:moveTo>
                <a:cubicBezTo>
                  <a:pt x="1426" y="773"/>
                  <a:pt x="1426" y="773"/>
                  <a:pt x="1426" y="773"/>
                </a:cubicBezTo>
                <a:cubicBezTo>
                  <a:pt x="1426" y="756"/>
                  <a:pt x="1426" y="756"/>
                  <a:pt x="1426" y="756"/>
                </a:cubicBezTo>
                <a:cubicBezTo>
                  <a:pt x="1408" y="756"/>
                  <a:pt x="1408" y="756"/>
                  <a:pt x="1408" y="756"/>
                </a:cubicBezTo>
                <a:lnTo>
                  <a:pt x="1408" y="773"/>
                </a:lnTo>
                <a:close/>
                <a:moveTo>
                  <a:pt x="1443" y="773"/>
                </a:moveTo>
                <a:cubicBezTo>
                  <a:pt x="1460" y="773"/>
                  <a:pt x="1460" y="773"/>
                  <a:pt x="1460" y="773"/>
                </a:cubicBezTo>
                <a:cubicBezTo>
                  <a:pt x="1460" y="756"/>
                  <a:pt x="1460" y="756"/>
                  <a:pt x="1460" y="756"/>
                </a:cubicBezTo>
                <a:cubicBezTo>
                  <a:pt x="1443" y="756"/>
                  <a:pt x="1443" y="756"/>
                  <a:pt x="1443" y="756"/>
                </a:cubicBezTo>
                <a:lnTo>
                  <a:pt x="1443" y="773"/>
                </a:lnTo>
                <a:close/>
                <a:moveTo>
                  <a:pt x="1408" y="807"/>
                </a:moveTo>
                <a:cubicBezTo>
                  <a:pt x="1426" y="807"/>
                  <a:pt x="1426" y="807"/>
                  <a:pt x="1426" y="807"/>
                </a:cubicBezTo>
                <a:cubicBezTo>
                  <a:pt x="1426" y="790"/>
                  <a:pt x="1426" y="790"/>
                  <a:pt x="1426" y="790"/>
                </a:cubicBezTo>
                <a:cubicBezTo>
                  <a:pt x="1408" y="790"/>
                  <a:pt x="1408" y="790"/>
                  <a:pt x="1408" y="790"/>
                </a:cubicBezTo>
                <a:lnTo>
                  <a:pt x="1408" y="807"/>
                </a:lnTo>
                <a:close/>
                <a:moveTo>
                  <a:pt x="1443" y="807"/>
                </a:moveTo>
                <a:cubicBezTo>
                  <a:pt x="1460" y="807"/>
                  <a:pt x="1460" y="807"/>
                  <a:pt x="1460" y="807"/>
                </a:cubicBezTo>
                <a:cubicBezTo>
                  <a:pt x="1460" y="790"/>
                  <a:pt x="1460" y="790"/>
                  <a:pt x="1460" y="790"/>
                </a:cubicBezTo>
                <a:cubicBezTo>
                  <a:pt x="1443" y="790"/>
                  <a:pt x="1443" y="790"/>
                  <a:pt x="1443" y="790"/>
                </a:cubicBezTo>
                <a:lnTo>
                  <a:pt x="1443" y="807"/>
                </a:lnTo>
                <a:close/>
                <a:moveTo>
                  <a:pt x="1288" y="790"/>
                </a:moveTo>
                <a:cubicBezTo>
                  <a:pt x="1271" y="790"/>
                  <a:pt x="1271" y="790"/>
                  <a:pt x="1271" y="790"/>
                </a:cubicBezTo>
                <a:cubicBezTo>
                  <a:pt x="1271" y="807"/>
                  <a:pt x="1271" y="807"/>
                  <a:pt x="1271" y="807"/>
                </a:cubicBezTo>
                <a:cubicBezTo>
                  <a:pt x="1288" y="807"/>
                  <a:pt x="1288" y="807"/>
                  <a:pt x="1288" y="807"/>
                </a:cubicBezTo>
                <a:lnTo>
                  <a:pt x="1288" y="790"/>
                </a:lnTo>
                <a:close/>
                <a:moveTo>
                  <a:pt x="1305" y="807"/>
                </a:moveTo>
                <a:cubicBezTo>
                  <a:pt x="1323" y="807"/>
                  <a:pt x="1323" y="807"/>
                  <a:pt x="1323" y="807"/>
                </a:cubicBezTo>
                <a:cubicBezTo>
                  <a:pt x="1323" y="790"/>
                  <a:pt x="1323" y="790"/>
                  <a:pt x="1323" y="790"/>
                </a:cubicBezTo>
                <a:cubicBezTo>
                  <a:pt x="1305" y="790"/>
                  <a:pt x="1305" y="790"/>
                  <a:pt x="1305" y="790"/>
                </a:cubicBezTo>
                <a:lnTo>
                  <a:pt x="1305" y="807"/>
                </a:lnTo>
                <a:close/>
                <a:moveTo>
                  <a:pt x="1099" y="842"/>
                </a:moveTo>
                <a:cubicBezTo>
                  <a:pt x="1116" y="842"/>
                  <a:pt x="1116" y="842"/>
                  <a:pt x="1116" y="842"/>
                </a:cubicBezTo>
                <a:cubicBezTo>
                  <a:pt x="1116" y="825"/>
                  <a:pt x="1116" y="825"/>
                  <a:pt x="1116" y="825"/>
                </a:cubicBezTo>
                <a:cubicBezTo>
                  <a:pt x="1099" y="825"/>
                  <a:pt x="1099" y="825"/>
                  <a:pt x="1099" y="825"/>
                </a:cubicBezTo>
                <a:lnTo>
                  <a:pt x="1099" y="842"/>
                </a:lnTo>
                <a:close/>
                <a:moveTo>
                  <a:pt x="1134" y="842"/>
                </a:moveTo>
                <a:cubicBezTo>
                  <a:pt x="1151" y="842"/>
                  <a:pt x="1151" y="842"/>
                  <a:pt x="1151" y="842"/>
                </a:cubicBezTo>
                <a:cubicBezTo>
                  <a:pt x="1151" y="825"/>
                  <a:pt x="1151" y="825"/>
                  <a:pt x="1151" y="825"/>
                </a:cubicBezTo>
                <a:cubicBezTo>
                  <a:pt x="1134" y="825"/>
                  <a:pt x="1134" y="825"/>
                  <a:pt x="1134" y="825"/>
                </a:cubicBezTo>
                <a:lnTo>
                  <a:pt x="1134" y="842"/>
                </a:lnTo>
                <a:close/>
                <a:moveTo>
                  <a:pt x="1185" y="825"/>
                </a:moveTo>
                <a:cubicBezTo>
                  <a:pt x="1168" y="825"/>
                  <a:pt x="1168" y="825"/>
                  <a:pt x="1168" y="825"/>
                </a:cubicBezTo>
                <a:cubicBezTo>
                  <a:pt x="1168" y="842"/>
                  <a:pt x="1168" y="842"/>
                  <a:pt x="1168" y="842"/>
                </a:cubicBezTo>
                <a:cubicBezTo>
                  <a:pt x="1185" y="842"/>
                  <a:pt x="1185" y="842"/>
                  <a:pt x="1185" y="842"/>
                </a:cubicBezTo>
                <a:lnTo>
                  <a:pt x="1185" y="825"/>
                </a:lnTo>
                <a:close/>
                <a:moveTo>
                  <a:pt x="1202" y="842"/>
                </a:moveTo>
                <a:cubicBezTo>
                  <a:pt x="1219" y="842"/>
                  <a:pt x="1219" y="842"/>
                  <a:pt x="1219" y="842"/>
                </a:cubicBezTo>
                <a:cubicBezTo>
                  <a:pt x="1219" y="825"/>
                  <a:pt x="1219" y="825"/>
                  <a:pt x="1219" y="825"/>
                </a:cubicBezTo>
                <a:cubicBezTo>
                  <a:pt x="1202" y="825"/>
                  <a:pt x="1202" y="825"/>
                  <a:pt x="1202" y="825"/>
                </a:cubicBezTo>
                <a:lnTo>
                  <a:pt x="1202" y="842"/>
                </a:lnTo>
                <a:close/>
                <a:moveTo>
                  <a:pt x="1237" y="842"/>
                </a:moveTo>
                <a:cubicBezTo>
                  <a:pt x="1254" y="842"/>
                  <a:pt x="1254" y="842"/>
                  <a:pt x="1254" y="842"/>
                </a:cubicBezTo>
                <a:cubicBezTo>
                  <a:pt x="1254" y="825"/>
                  <a:pt x="1254" y="825"/>
                  <a:pt x="1254" y="825"/>
                </a:cubicBezTo>
                <a:cubicBezTo>
                  <a:pt x="1237" y="825"/>
                  <a:pt x="1237" y="825"/>
                  <a:pt x="1237" y="825"/>
                </a:cubicBezTo>
                <a:lnTo>
                  <a:pt x="1237" y="842"/>
                </a:lnTo>
                <a:close/>
                <a:moveTo>
                  <a:pt x="1271" y="842"/>
                </a:moveTo>
                <a:cubicBezTo>
                  <a:pt x="1288" y="842"/>
                  <a:pt x="1288" y="842"/>
                  <a:pt x="1288" y="842"/>
                </a:cubicBezTo>
                <a:cubicBezTo>
                  <a:pt x="1288" y="825"/>
                  <a:pt x="1288" y="825"/>
                  <a:pt x="1288" y="825"/>
                </a:cubicBezTo>
                <a:cubicBezTo>
                  <a:pt x="1271" y="825"/>
                  <a:pt x="1271" y="825"/>
                  <a:pt x="1271" y="825"/>
                </a:cubicBezTo>
                <a:lnTo>
                  <a:pt x="1271" y="842"/>
                </a:lnTo>
                <a:close/>
                <a:moveTo>
                  <a:pt x="1305" y="842"/>
                </a:moveTo>
                <a:cubicBezTo>
                  <a:pt x="1323" y="842"/>
                  <a:pt x="1323" y="842"/>
                  <a:pt x="1323" y="842"/>
                </a:cubicBezTo>
                <a:cubicBezTo>
                  <a:pt x="1323" y="825"/>
                  <a:pt x="1323" y="825"/>
                  <a:pt x="1323" y="825"/>
                </a:cubicBezTo>
                <a:cubicBezTo>
                  <a:pt x="1305" y="825"/>
                  <a:pt x="1305" y="825"/>
                  <a:pt x="1305" y="825"/>
                </a:cubicBezTo>
                <a:lnTo>
                  <a:pt x="1305" y="842"/>
                </a:lnTo>
                <a:close/>
                <a:moveTo>
                  <a:pt x="1340" y="842"/>
                </a:moveTo>
                <a:cubicBezTo>
                  <a:pt x="1357" y="842"/>
                  <a:pt x="1357" y="842"/>
                  <a:pt x="1357" y="842"/>
                </a:cubicBezTo>
                <a:cubicBezTo>
                  <a:pt x="1357" y="825"/>
                  <a:pt x="1357" y="825"/>
                  <a:pt x="1357" y="825"/>
                </a:cubicBezTo>
                <a:cubicBezTo>
                  <a:pt x="1340" y="825"/>
                  <a:pt x="1340" y="825"/>
                  <a:pt x="1340" y="825"/>
                </a:cubicBezTo>
                <a:lnTo>
                  <a:pt x="1340" y="842"/>
                </a:lnTo>
                <a:close/>
                <a:moveTo>
                  <a:pt x="1099" y="876"/>
                </a:moveTo>
                <a:cubicBezTo>
                  <a:pt x="1116" y="876"/>
                  <a:pt x="1116" y="876"/>
                  <a:pt x="1116" y="876"/>
                </a:cubicBezTo>
                <a:cubicBezTo>
                  <a:pt x="1116" y="859"/>
                  <a:pt x="1116" y="859"/>
                  <a:pt x="1116" y="859"/>
                </a:cubicBezTo>
                <a:cubicBezTo>
                  <a:pt x="1099" y="859"/>
                  <a:pt x="1099" y="859"/>
                  <a:pt x="1099" y="859"/>
                </a:cubicBezTo>
                <a:lnTo>
                  <a:pt x="1099" y="876"/>
                </a:lnTo>
                <a:close/>
                <a:moveTo>
                  <a:pt x="1134" y="876"/>
                </a:moveTo>
                <a:cubicBezTo>
                  <a:pt x="1151" y="876"/>
                  <a:pt x="1151" y="876"/>
                  <a:pt x="1151" y="876"/>
                </a:cubicBezTo>
                <a:cubicBezTo>
                  <a:pt x="1151" y="859"/>
                  <a:pt x="1151" y="859"/>
                  <a:pt x="1151" y="859"/>
                </a:cubicBezTo>
                <a:cubicBezTo>
                  <a:pt x="1134" y="859"/>
                  <a:pt x="1134" y="859"/>
                  <a:pt x="1134" y="859"/>
                </a:cubicBezTo>
                <a:lnTo>
                  <a:pt x="1134" y="876"/>
                </a:lnTo>
                <a:close/>
                <a:moveTo>
                  <a:pt x="1185" y="859"/>
                </a:moveTo>
                <a:cubicBezTo>
                  <a:pt x="1168" y="859"/>
                  <a:pt x="1168" y="859"/>
                  <a:pt x="1168" y="859"/>
                </a:cubicBezTo>
                <a:cubicBezTo>
                  <a:pt x="1168" y="876"/>
                  <a:pt x="1168" y="876"/>
                  <a:pt x="1168" y="876"/>
                </a:cubicBezTo>
                <a:cubicBezTo>
                  <a:pt x="1185" y="876"/>
                  <a:pt x="1185" y="876"/>
                  <a:pt x="1185" y="876"/>
                </a:cubicBezTo>
                <a:lnTo>
                  <a:pt x="1185" y="859"/>
                </a:lnTo>
                <a:close/>
                <a:moveTo>
                  <a:pt x="1202" y="876"/>
                </a:moveTo>
                <a:cubicBezTo>
                  <a:pt x="1219" y="876"/>
                  <a:pt x="1219" y="876"/>
                  <a:pt x="1219" y="876"/>
                </a:cubicBezTo>
                <a:cubicBezTo>
                  <a:pt x="1219" y="859"/>
                  <a:pt x="1219" y="859"/>
                  <a:pt x="1219" y="859"/>
                </a:cubicBezTo>
                <a:cubicBezTo>
                  <a:pt x="1202" y="859"/>
                  <a:pt x="1202" y="859"/>
                  <a:pt x="1202" y="859"/>
                </a:cubicBezTo>
                <a:lnTo>
                  <a:pt x="1202" y="876"/>
                </a:lnTo>
                <a:close/>
                <a:moveTo>
                  <a:pt x="1237" y="876"/>
                </a:moveTo>
                <a:cubicBezTo>
                  <a:pt x="1254" y="876"/>
                  <a:pt x="1254" y="876"/>
                  <a:pt x="1254" y="876"/>
                </a:cubicBezTo>
                <a:cubicBezTo>
                  <a:pt x="1254" y="859"/>
                  <a:pt x="1254" y="859"/>
                  <a:pt x="1254" y="859"/>
                </a:cubicBezTo>
                <a:cubicBezTo>
                  <a:pt x="1237" y="859"/>
                  <a:pt x="1237" y="859"/>
                  <a:pt x="1237" y="859"/>
                </a:cubicBezTo>
                <a:lnTo>
                  <a:pt x="1237" y="876"/>
                </a:lnTo>
                <a:close/>
                <a:moveTo>
                  <a:pt x="1099" y="910"/>
                </a:moveTo>
                <a:cubicBezTo>
                  <a:pt x="1116" y="910"/>
                  <a:pt x="1116" y="910"/>
                  <a:pt x="1116" y="910"/>
                </a:cubicBezTo>
                <a:cubicBezTo>
                  <a:pt x="1116" y="893"/>
                  <a:pt x="1116" y="893"/>
                  <a:pt x="1116" y="893"/>
                </a:cubicBezTo>
                <a:cubicBezTo>
                  <a:pt x="1099" y="893"/>
                  <a:pt x="1099" y="893"/>
                  <a:pt x="1099" y="893"/>
                </a:cubicBezTo>
                <a:lnTo>
                  <a:pt x="1099" y="910"/>
                </a:lnTo>
                <a:close/>
                <a:moveTo>
                  <a:pt x="1134" y="910"/>
                </a:moveTo>
                <a:cubicBezTo>
                  <a:pt x="1151" y="910"/>
                  <a:pt x="1151" y="910"/>
                  <a:pt x="1151" y="910"/>
                </a:cubicBezTo>
                <a:cubicBezTo>
                  <a:pt x="1151" y="893"/>
                  <a:pt x="1151" y="893"/>
                  <a:pt x="1151" y="893"/>
                </a:cubicBezTo>
                <a:cubicBezTo>
                  <a:pt x="1134" y="893"/>
                  <a:pt x="1134" y="893"/>
                  <a:pt x="1134" y="893"/>
                </a:cubicBezTo>
                <a:lnTo>
                  <a:pt x="1134" y="910"/>
                </a:lnTo>
                <a:close/>
                <a:moveTo>
                  <a:pt x="1185" y="893"/>
                </a:moveTo>
                <a:cubicBezTo>
                  <a:pt x="1168" y="893"/>
                  <a:pt x="1168" y="893"/>
                  <a:pt x="1168" y="893"/>
                </a:cubicBezTo>
                <a:cubicBezTo>
                  <a:pt x="1168" y="910"/>
                  <a:pt x="1168" y="910"/>
                  <a:pt x="1168" y="910"/>
                </a:cubicBezTo>
                <a:cubicBezTo>
                  <a:pt x="1185" y="910"/>
                  <a:pt x="1185" y="910"/>
                  <a:pt x="1185" y="910"/>
                </a:cubicBezTo>
                <a:lnTo>
                  <a:pt x="1185" y="893"/>
                </a:lnTo>
                <a:close/>
                <a:moveTo>
                  <a:pt x="1099" y="945"/>
                </a:moveTo>
                <a:cubicBezTo>
                  <a:pt x="1116" y="945"/>
                  <a:pt x="1116" y="945"/>
                  <a:pt x="1116" y="945"/>
                </a:cubicBezTo>
                <a:cubicBezTo>
                  <a:pt x="1116" y="928"/>
                  <a:pt x="1116" y="928"/>
                  <a:pt x="1116" y="928"/>
                </a:cubicBezTo>
                <a:cubicBezTo>
                  <a:pt x="1099" y="928"/>
                  <a:pt x="1099" y="928"/>
                  <a:pt x="1099" y="928"/>
                </a:cubicBezTo>
                <a:lnTo>
                  <a:pt x="1099" y="945"/>
                </a:lnTo>
                <a:close/>
                <a:moveTo>
                  <a:pt x="1134" y="945"/>
                </a:moveTo>
                <a:cubicBezTo>
                  <a:pt x="1151" y="945"/>
                  <a:pt x="1151" y="945"/>
                  <a:pt x="1151" y="945"/>
                </a:cubicBezTo>
                <a:cubicBezTo>
                  <a:pt x="1151" y="928"/>
                  <a:pt x="1151" y="928"/>
                  <a:pt x="1151" y="928"/>
                </a:cubicBezTo>
                <a:cubicBezTo>
                  <a:pt x="1134" y="928"/>
                  <a:pt x="1134" y="928"/>
                  <a:pt x="1134" y="928"/>
                </a:cubicBezTo>
                <a:lnTo>
                  <a:pt x="1134" y="945"/>
                </a:lnTo>
                <a:close/>
                <a:moveTo>
                  <a:pt x="1219" y="893"/>
                </a:moveTo>
                <a:cubicBezTo>
                  <a:pt x="1202" y="893"/>
                  <a:pt x="1202" y="893"/>
                  <a:pt x="1202" y="893"/>
                </a:cubicBezTo>
                <a:cubicBezTo>
                  <a:pt x="1202" y="910"/>
                  <a:pt x="1202" y="910"/>
                  <a:pt x="1202" y="910"/>
                </a:cubicBezTo>
                <a:cubicBezTo>
                  <a:pt x="1219" y="910"/>
                  <a:pt x="1219" y="910"/>
                  <a:pt x="1219" y="910"/>
                </a:cubicBezTo>
                <a:lnTo>
                  <a:pt x="1219" y="893"/>
                </a:lnTo>
                <a:close/>
                <a:moveTo>
                  <a:pt x="1185" y="928"/>
                </a:moveTo>
                <a:cubicBezTo>
                  <a:pt x="1168" y="928"/>
                  <a:pt x="1168" y="928"/>
                  <a:pt x="1168" y="928"/>
                </a:cubicBezTo>
                <a:cubicBezTo>
                  <a:pt x="1168" y="945"/>
                  <a:pt x="1168" y="945"/>
                  <a:pt x="1168" y="945"/>
                </a:cubicBezTo>
                <a:cubicBezTo>
                  <a:pt x="1185" y="945"/>
                  <a:pt x="1185" y="945"/>
                  <a:pt x="1185" y="945"/>
                </a:cubicBezTo>
                <a:lnTo>
                  <a:pt x="1185" y="928"/>
                </a:lnTo>
                <a:close/>
                <a:moveTo>
                  <a:pt x="1099" y="979"/>
                </a:moveTo>
                <a:cubicBezTo>
                  <a:pt x="1116" y="979"/>
                  <a:pt x="1116" y="979"/>
                  <a:pt x="1116" y="979"/>
                </a:cubicBezTo>
                <a:cubicBezTo>
                  <a:pt x="1116" y="962"/>
                  <a:pt x="1116" y="962"/>
                  <a:pt x="1116" y="962"/>
                </a:cubicBezTo>
                <a:cubicBezTo>
                  <a:pt x="1099" y="962"/>
                  <a:pt x="1099" y="962"/>
                  <a:pt x="1099" y="962"/>
                </a:cubicBezTo>
                <a:lnTo>
                  <a:pt x="1099" y="979"/>
                </a:lnTo>
                <a:close/>
                <a:moveTo>
                  <a:pt x="1134" y="979"/>
                </a:moveTo>
                <a:cubicBezTo>
                  <a:pt x="1151" y="979"/>
                  <a:pt x="1151" y="979"/>
                  <a:pt x="1151" y="979"/>
                </a:cubicBezTo>
                <a:cubicBezTo>
                  <a:pt x="1151" y="962"/>
                  <a:pt x="1151" y="962"/>
                  <a:pt x="1151" y="962"/>
                </a:cubicBezTo>
                <a:cubicBezTo>
                  <a:pt x="1134" y="962"/>
                  <a:pt x="1134" y="962"/>
                  <a:pt x="1134" y="962"/>
                </a:cubicBezTo>
                <a:lnTo>
                  <a:pt x="1134" y="979"/>
                </a:lnTo>
                <a:close/>
                <a:moveTo>
                  <a:pt x="1168" y="979"/>
                </a:moveTo>
                <a:cubicBezTo>
                  <a:pt x="1186" y="979"/>
                  <a:pt x="1186" y="979"/>
                  <a:pt x="1186" y="979"/>
                </a:cubicBezTo>
                <a:cubicBezTo>
                  <a:pt x="1186" y="962"/>
                  <a:pt x="1186" y="962"/>
                  <a:pt x="1186" y="962"/>
                </a:cubicBezTo>
                <a:cubicBezTo>
                  <a:pt x="1168" y="962"/>
                  <a:pt x="1168" y="962"/>
                  <a:pt x="1168" y="962"/>
                </a:cubicBezTo>
                <a:lnTo>
                  <a:pt x="1168" y="979"/>
                </a:lnTo>
                <a:close/>
                <a:moveTo>
                  <a:pt x="1099" y="1013"/>
                </a:moveTo>
                <a:cubicBezTo>
                  <a:pt x="1116" y="1013"/>
                  <a:pt x="1116" y="1013"/>
                  <a:pt x="1116" y="1013"/>
                </a:cubicBezTo>
                <a:cubicBezTo>
                  <a:pt x="1116" y="996"/>
                  <a:pt x="1116" y="996"/>
                  <a:pt x="1116" y="996"/>
                </a:cubicBezTo>
                <a:cubicBezTo>
                  <a:pt x="1099" y="996"/>
                  <a:pt x="1099" y="996"/>
                  <a:pt x="1099" y="996"/>
                </a:cubicBezTo>
                <a:lnTo>
                  <a:pt x="1099" y="1013"/>
                </a:lnTo>
                <a:close/>
                <a:moveTo>
                  <a:pt x="1134" y="1013"/>
                </a:moveTo>
                <a:cubicBezTo>
                  <a:pt x="1151" y="1013"/>
                  <a:pt x="1151" y="1013"/>
                  <a:pt x="1151" y="1013"/>
                </a:cubicBezTo>
                <a:cubicBezTo>
                  <a:pt x="1151" y="996"/>
                  <a:pt x="1151" y="996"/>
                  <a:pt x="1151" y="996"/>
                </a:cubicBezTo>
                <a:cubicBezTo>
                  <a:pt x="1134" y="996"/>
                  <a:pt x="1134" y="996"/>
                  <a:pt x="1134" y="996"/>
                </a:cubicBezTo>
                <a:lnTo>
                  <a:pt x="1134" y="1013"/>
                </a:lnTo>
                <a:close/>
                <a:moveTo>
                  <a:pt x="1099" y="1048"/>
                </a:moveTo>
                <a:cubicBezTo>
                  <a:pt x="1116" y="1048"/>
                  <a:pt x="1116" y="1048"/>
                  <a:pt x="1116" y="1048"/>
                </a:cubicBezTo>
                <a:cubicBezTo>
                  <a:pt x="1116" y="1031"/>
                  <a:pt x="1116" y="1031"/>
                  <a:pt x="1116" y="1031"/>
                </a:cubicBezTo>
                <a:cubicBezTo>
                  <a:pt x="1099" y="1031"/>
                  <a:pt x="1099" y="1031"/>
                  <a:pt x="1099" y="1031"/>
                </a:cubicBezTo>
                <a:lnTo>
                  <a:pt x="1099" y="1048"/>
                </a:lnTo>
                <a:close/>
                <a:moveTo>
                  <a:pt x="1099" y="1082"/>
                </a:moveTo>
                <a:cubicBezTo>
                  <a:pt x="1116" y="1082"/>
                  <a:pt x="1116" y="1082"/>
                  <a:pt x="1116" y="1082"/>
                </a:cubicBezTo>
                <a:cubicBezTo>
                  <a:pt x="1116" y="1065"/>
                  <a:pt x="1116" y="1065"/>
                  <a:pt x="1116" y="1065"/>
                </a:cubicBezTo>
                <a:cubicBezTo>
                  <a:pt x="1099" y="1065"/>
                  <a:pt x="1099" y="1065"/>
                  <a:pt x="1099" y="1065"/>
                </a:cubicBezTo>
                <a:lnTo>
                  <a:pt x="1099" y="1082"/>
                </a:lnTo>
                <a:close/>
                <a:moveTo>
                  <a:pt x="1099" y="1116"/>
                </a:moveTo>
                <a:cubicBezTo>
                  <a:pt x="1116" y="1116"/>
                  <a:pt x="1116" y="1116"/>
                  <a:pt x="1116" y="1116"/>
                </a:cubicBezTo>
                <a:cubicBezTo>
                  <a:pt x="1116" y="1099"/>
                  <a:pt x="1116" y="1099"/>
                  <a:pt x="1116" y="1099"/>
                </a:cubicBezTo>
                <a:cubicBezTo>
                  <a:pt x="1099" y="1099"/>
                  <a:pt x="1099" y="1099"/>
                  <a:pt x="1099" y="1099"/>
                </a:cubicBezTo>
                <a:lnTo>
                  <a:pt x="1099" y="1116"/>
                </a:lnTo>
                <a:close/>
                <a:moveTo>
                  <a:pt x="1288" y="1340"/>
                </a:moveTo>
                <a:cubicBezTo>
                  <a:pt x="1271" y="1340"/>
                  <a:pt x="1271" y="1340"/>
                  <a:pt x="1271" y="1340"/>
                </a:cubicBezTo>
                <a:cubicBezTo>
                  <a:pt x="1271" y="1357"/>
                  <a:pt x="1271" y="1357"/>
                  <a:pt x="1271" y="1357"/>
                </a:cubicBezTo>
                <a:cubicBezTo>
                  <a:pt x="1288" y="1357"/>
                  <a:pt x="1288" y="1357"/>
                  <a:pt x="1288" y="1357"/>
                </a:cubicBezTo>
                <a:lnTo>
                  <a:pt x="1288" y="1340"/>
                </a:lnTo>
                <a:close/>
                <a:moveTo>
                  <a:pt x="1305" y="1357"/>
                </a:moveTo>
                <a:cubicBezTo>
                  <a:pt x="1323" y="1357"/>
                  <a:pt x="1323" y="1357"/>
                  <a:pt x="1323" y="1357"/>
                </a:cubicBezTo>
                <a:cubicBezTo>
                  <a:pt x="1323" y="1340"/>
                  <a:pt x="1323" y="1340"/>
                  <a:pt x="1323" y="1340"/>
                </a:cubicBezTo>
                <a:cubicBezTo>
                  <a:pt x="1305" y="1340"/>
                  <a:pt x="1305" y="1340"/>
                  <a:pt x="1305" y="1340"/>
                </a:cubicBezTo>
                <a:lnTo>
                  <a:pt x="1305" y="1357"/>
                </a:lnTo>
                <a:close/>
                <a:moveTo>
                  <a:pt x="1340" y="1357"/>
                </a:moveTo>
                <a:cubicBezTo>
                  <a:pt x="1357" y="1357"/>
                  <a:pt x="1357" y="1357"/>
                  <a:pt x="1357" y="1357"/>
                </a:cubicBezTo>
                <a:cubicBezTo>
                  <a:pt x="1357" y="1340"/>
                  <a:pt x="1357" y="1340"/>
                  <a:pt x="1357" y="1340"/>
                </a:cubicBezTo>
                <a:cubicBezTo>
                  <a:pt x="1340" y="1340"/>
                  <a:pt x="1340" y="1340"/>
                  <a:pt x="1340" y="1340"/>
                </a:cubicBezTo>
                <a:lnTo>
                  <a:pt x="1340" y="1357"/>
                </a:lnTo>
                <a:close/>
                <a:moveTo>
                  <a:pt x="1391" y="1340"/>
                </a:moveTo>
                <a:cubicBezTo>
                  <a:pt x="1374" y="1340"/>
                  <a:pt x="1374" y="1340"/>
                  <a:pt x="1374" y="1340"/>
                </a:cubicBezTo>
                <a:cubicBezTo>
                  <a:pt x="1374" y="1357"/>
                  <a:pt x="1374" y="1357"/>
                  <a:pt x="1374" y="1357"/>
                </a:cubicBezTo>
                <a:cubicBezTo>
                  <a:pt x="1391" y="1357"/>
                  <a:pt x="1391" y="1357"/>
                  <a:pt x="1391" y="1357"/>
                </a:cubicBezTo>
                <a:lnTo>
                  <a:pt x="1391" y="1340"/>
                </a:lnTo>
                <a:close/>
                <a:moveTo>
                  <a:pt x="1168" y="1357"/>
                </a:moveTo>
                <a:cubicBezTo>
                  <a:pt x="1185" y="1357"/>
                  <a:pt x="1185" y="1357"/>
                  <a:pt x="1185" y="1357"/>
                </a:cubicBezTo>
                <a:cubicBezTo>
                  <a:pt x="1185" y="1340"/>
                  <a:pt x="1185" y="1340"/>
                  <a:pt x="1185" y="1340"/>
                </a:cubicBezTo>
                <a:cubicBezTo>
                  <a:pt x="1168" y="1340"/>
                  <a:pt x="1168" y="1340"/>
                  <a:pt x="1168" y="1340"/>
                </a:cubicBezTo>
                <a:lnTo>
                  <a:pt x="1168" y="1357"/>
                </a:lnTo>
                <a:close/>
                <a:moveTo>
                  <a:pt x="1202" y="1357"/>
                </a:moveTo>
                <a:cubicBezTo>
                  <a:pt x="1219" y="1357"/>
                  <a:pt x="1219" y="1357"/>
                  <a:pt x="1219" y="1357"/>
                </a:cubicBezTo>
                <a:cubicBezTo>
                  <a:pt x="1219" y="1340"/>
                  <a:pt x="1219" y="1340"/>
                  <a:pt x="1219" y="1340"/>
                </a:cubicBezTo>
                <a:cubicBezTo>
                  <a:pt x="1202" y="1340"/>
                  <a:pt x="1202" y="1340"/>
                  <a:pt x="1202" y="1340"/>
                </a:cubicBezTo>
                <a:lnTo>
                  <a:pt x="1202" y="1357"/>
                </a:lnTo>
                <a:close/>
                <a:moveTo>
                  <a:pt x="1237" y="1357"/>
                </a:moveTo>
                <a:cubicBezTo>
                  <a:pt x="1254" y="1357"/>
                  <a:pt x="1254" y="1357"/>
                  <a:pt x="1254" y="1357"/>
                </a:cubicBezTo>
                <a:cubicBezTo>
                  <a:pt x="1254" y="1340"/>
                  <a:pt x="1254" y="1340"/>
                  <a:pt x="1254" y="1340"/>
                </a:cubicBezTo>
                <a:cubicBezTo>
                  <a:pt x="1237" y="1340"/>
                  <a:pt x="1237" y="1340"/>
                  <a:pt x="1237" y="1340"/>
                </a:cubicBezTo>
                <a:lnTo>
                  <a:pt x="1237" y="1357"/>
                </a:lnTo>
                <a:close/>
                <a:moveTo>
                  <a:pt x="1288" y="1305"/>
                </a:moveTo>
                <a:cubicBezTo>
                  <a:pt x="1271" y="1305"/>
                  <a:pt x="1271" y="1305"/>
                  <a:pt x="1271" y="1305"/>
                </a:cubicBezTo>
                <a:cubicBezTo>
                  <a:pt x="1271" y="1322"/>
                  <a:pt x="1271" y="1322"/>
                  <a:pt x="1271" y="1322"/>
                </a:cubicBezTo>
                <a:cubicBezTo>
                  <a:pt x="1288" y="1322"/>
                  <a:pt x="1288" y="1322"/>
                  <a:pt x="1288" y="1322"/>
                </a:cubicBezTo>
                <a:lnTo>
                  <a:pt x="1288" y="1305"/>
                </a:lnTo>
                <a:close/>
                <a:moveTo>
                  <a:pt x="1202" y="1322"/>
                </a:moveTo>
                <a:cubicBezTo>
                  <a:pt x="1219" y="1322"/>
                  <a:pt x="1219" y="1322"/>
                  <a:pt x="1219" y="1322"/>
                </a:cubicBezTo>
                <a:cubicBezTo>
                  <a:pt x="1219" y="1305"/>
                  <a:pt x="1219" y="1305"/>
                  <a:pt x="1219" y="1305"/>
                </a:cubicBezTo>
                <a:cubicBezTo>
                  <a:pt x="1202" y="1305"/>
                  <a:pt x="1202" y="1305"/>
                  <a:pt x="1202" y="1305"/>
                </a:cubicBezTo>
                <a:lnTo>
                  <a:pt x="1202" y="1322"/>
                </a:lnTo>
                <a:close/>
                <a:moveTo>
                  <a:pt x="1237" y="1322"/>
                </a:moveTo>
                <a:cubicBezTo>
                  <a:pt x="1254" y="1322"/>
                  <a:pt x="1254" y="1322"/>
                  <a:pt x="1254" y="1322"/>
                </a:cubicBezTo>
                <a:cubicBezTo>
                  <a:pt x="1254" y="1305"/>
                  <a:pt x="1254" y="1305"/>
                  <a:pt x="1254" y="1305"/>
                </a:cubicBezTo>
                <a:cubicBezTo>
                  <a:pt x="1237" y="1305"/>
                  <a:pt x="1237" y="1305"/>
                  <a:pt x="1237" y="1305"/>
                </a:cubicBezTo>
                <a:lnTo>
                  <a:pt x="1237" y="1322"/>
                </a:lnTo>
                <a:close/>
                <a:moveTo>
                  <a:pt x="1065" y="1357"/>
                </a:moveTo>
                <a:cubicBezTo>
                  <a:pt x="1082" y="1357"/>
                  <a:pt x="1082" y="1357"/>
                  <a:pt x="1082" y="1357"/>
                </a:cubicBezTo>
                <a:cubicBezTo>
                  <a:pt x="1082" y="1340"/>
                  <a:pt x="1082" y="1340"/>
                  <a:pt x="1082" y="1340"/>
                </a:cubicBezTo>
                <a:cubicBezTo>
                  <a:pt x="1065" y="1340"/>
                  <a:pt x="1065" y="1340"/>
                  <a:pt x="1065" y="1340"/>
                </a:cubicBezTo>
                <a:lnTo>
                  <a:pt x="1065" y="1357"/>
                </a:lnTo>
                <a:close/>
                <a:moveTo>
                  <a:pt x="1099" y="1357"/>
                </a:moveTo>
                <a:cubicBezTo>
                  <a:pt x="1116" y="1357"/>
                  <a:pt x="1116" y="1357"/>
                  <a:pt x="1116" y="1357"/>
                </a:cubicBezTo>
                <a:cubicBezTo>
                  <a:pt x="1116" y="1340"/>
                  <a:pt x="1116" y="1340"/>
                  <a:pt x="1116" y="1340"/>
                </a:cubicBezTo>
                <a:cubicBezTo>
                  <a:pt x="1099" y="1340"/>
                  <a:pt x="1099" y="1340"/>
                  <a:pt x="1099" y="1340"/>
                </a:cubicBezTo>
                <a:lnTo>
                  <a:pt x="1099" y="1357"/>
                </a:lnTo>
                <a:close/>
                <a:moveTo>
                  <a:pt x="1134" y="1357"/>
                </a:moveTo>
                <a:cubicBezTo>
                  <a:pt x="1151" y="1357"/>
                  <a:pt x="1151" y="1357"/>
                  <a:pt x="1151" y="1357"/>
                </a:cubicBezTo>
                <a:cubicBezTo>
                  <a:pt x="1151" y="1340"/>
                  <a:pt x="1151" y="1340"/>
                  <a:pt x="1151" y="1340"/>
                </a:cubicBezTo>
                <a:cubicBezTo>
                  <a:pt x="1134" y="1340"/>
                  <a:pt x="1134" y="1340"/>
                  <a:pt x="1134" y="1340"/>
                </a:cubicBezTo>
                <a:lnTo>
                  <a:pt x="1134" y="1357"/>
                </a:lnTo>
                <a:close/>
                <a:moveTo>
                  <a:pt x="1168" y="1391"/>
                </a:moveTo>
                <a:cubicBezTo>
                  <a:pt x="1185" y="1391"/>
                  <a:pt x="1185" y="1391"/>
                  <a:pt x="1185" y="1391"/>
                </a:cubicBezTo>
                <a:cubicBezTo>
                  <a:pt x="1185" y="1374"/>
                  <a:pt x="1185" y="1374"/>
                  <a:pt x="1185" y="1374"/>
                </a:cubicBezTo>
                <a:cubicBezTo>
                  <a:pt x="1168" y="1374"/>
                  <a:pt x="1168" y="1374"/>
                  <a:pt x="1168" y="1374"/>
                </a:cubicBezTo>
                <a:lnTo>
                  <a:pt x="1168" y="1391"/>
                </a:lnTo>
                <a:close/>
                <a:moveTo>
                  <a:pt x="1202" y="1391"/>
                </a:moveTo>
                <a:cubicBezTo>
                  <a:pt x="1219" y="1391"/>
                  <a:pt x="1219" y="1391"/>
                  <a:pt x="1219" y="1391"/>
                </a:cubicBezTo>
                <a:cubicBezTo>
                  <a:pt x="1219" y="1374"/>
                  <a:pt x="1219" y="1374"/>
                  <a:pt x="1219" y="1374"/>
                </a:cubicBezTo>
                <a:cubicBezTo>
                  <a:pt x="1202" y="1374"/>
                  <a:pt x="1202" y="1374"/>
                  <a:pt x="1202" y="1374"/>
                </a:cubicBezTo>
                <a:lnTo>
                  <a:pt x="1202" y="1391"/>
                </a:lnTo>
                <a:close/>
                <a:moveTo>
                  <a:pt x="1237" y="1391"/>
                </a:moveTo>
                <a:cubicBezTo>
                  <a:pt x="1254" y="1391"/>
                  <a:pt x="1254" y="1391"/>
                  <a:pt x="1254" y="1391"/>
                </a:cubicBezTo>
                <a:cubicBezTo>
                  <a:pt x="1254" y="1374"/>
                  <a:pt x="1254" y="1374"/>
                  <a:pt x="1254" y="1374"/>
                </a:cubicBezTo>
                <a:cubicBezTo>
                  <a:pt x="1237" y="1374"/>
                  <a:pt x="1237" y="1374"/>
                  <a:pt x="1237" y="1374"/>
                </a:cubicBezTo>
                <a:lnTo>
                  <a:pt x="1237" y="1391"/>
                </a:lnTo>
                <a:close/>
                <a:moveTo>
                  <a:pt x="1288" y="1374"/>
                </a:moveTo>
                <a:cubicBezTo>
                  <a:pt x="1271" y="1374"/>
                  <a:pt x="1271" y="1374"/>
                  <a:pt x="1271" y="1374"/>
                </a:cubicBezTo>
                <a:cubicBezTo>
                  <a:pt x="1271" y="1391"/>
                  <a:pt x="1271" y="1391"/>
                  <a:pt x="1271" y="1391"/>
                </a:cubicBezTo>
                <a:cubicBezTo>
                  <a:pt x="1288" y="1391"/>
                  <a:pt x="1288" y="1391"/>
                  <a:pt x="1288" y="1391"/>
                </a:cubicBezTo>
                <a:lnTo>
                  <a:pt x="1288" y="1374"/>
                </a:lnTo>
                <a:close/>
                <a:moveTo>
                  <a:pt x="1305" y="1391"/>
                </a:moveTo>
                <a:cubicBezTo>
                  <a:pt x="1323" y="1391"/>
                  <a:pt x="1323" y="1391"/>
                  <a:pt x="1323" y="1391"/>
                </a:cubicBezTo>
                <a:cubicBezTo>
                  <a:pt x="1323" y="1374"/>
                  <a:pt x="1323" y="1374"/>
                  <a:pt x="1323" y="1374"/>
                </a:cubicBezTo>
                <a:cubicBezTo>
                  <a:pt x="1305" y="1374"/>
                  <a:pt x="1305" y="1374"/>
                  <a:pt x="1305" y="1374"/>
                </a:cubicBezTo>
                <a:lnTo>
                  <a:pt x="1305" y="1391"/>
                </a:lnTo>
                <a:close/>
                <a:moveTo>
                  <a:pt x="1340" y="1391"/>
                </a:moveTo>
                <a:cubicBezTo>
                  <a:pt x="1357" y="1391"/>
                  <a:pt x="1357" y="1391"/>
                  <a:pt x="1357" y="1391"/>
                </a:cubicBezTo>
                <a:cubicBezTo>
                  <a:pt x="1357" y="1374"/>
                  <a:pt x="1357" y="1374"/>
                  <a:pt x="1357" y="1374"/>
                </a:cubicBezTo>
                <a:cubicBezTo>
                  <a:pt x="1340" y="1374"/>
                  <a:pt x="1340" y="1374"/>
                  <a:pt x="1340" y="1374"/>
                </a:cubicBezTo>
                <a:lnTo>
                  <a:pt x="1340" y="1391"/>
                </a:lnTo>
                <a:close/>
                <a:moveTo>
                  <a:pt x="1374" y="1391"/>
                </a:moveTo>
                <a:cubicBezTo>
                  <a:pt x="1391" y="1391"/>
                  <a:pt x="1391" y="1391"/>
                  <a:pt x="1391" y="1391"/>
                </a:cubicBezTo>
                <a:cubicBezTo>
                  <a:pt x="1391" y="1374"/>
                  <a:pt x="1391" y="1374"/>
                  <a:pt x="1391" y="1374"/>
                </a:cubicBezTo>
                <a:cubicBezTo>
                  <a:pt x="1374" y="1374"/>
                  <a:pt x="1374" y="1374"/>
                  <a:pt x="1374" y="1374"/>
                </a:cubicBezTo>
                <a:lnTo>
                  <a:pt x="1374" y="1391"/>
                </a:lnTo>
                <a:close/>
                <a:moveTo>
                  <a:pt x="1168" y="1426"/>
                </a:moveTo>
                <a:cubicBezTo>
                  <a:pt x="1185" y="1426"/>
                  <a:pt x="1185" y="1426"/>
                  <a:pt x="1185" y="1426"/>
                </a:cubicBezTo>
                <a:cubicBezTo>
                  <a:pt x="1185" y="1408"/>
                  <a:pt x="1185" y="1408"/>
                  <a:pt x="1185" y="1408"/>
                </a:cubicBezTo>
                <a:cubicBezTo>
                  <a:pt x="1168" y="1408"/>
                  <a:pt x="1168" y="1408"/>
                  <a:pt x="1168" y="1408"/>
                </a:cubicBezTo>
                <a:lnTo>
                  <a:pt x="1168" y="1426"/>
                </a:lnTo>
                <a:close/>
                <a:moveTo>
                  <a:pt x="1202" y="1426"/>
                </a:moveTo>
                <a:cubicBezTo>
                  <a:pt x="1219" y="1426"/>
                  <a:pt x="1219" y="1426"/>
                  <a:pt x="1219" y="1426"/>
                </a:cubicBezTo>
                <a:cubicBezTo>
                  <a:pt x="1219" y="1408"/>
                  <a:pt x="1219" y="1408"/>
                  <a:pt x="1219" y="1408"/>
                </a:cubicBezTo>
                <a:cubicBezTo>
                  <a:pt x="1202" y="1408"/>
                  <a:pt x="1202" y="1408"/>
                  <a:pt x="1202" y="1408"/>
                </a:cubicBezTo>
                <a:lnTo>
                  <a:pt x="1202" y="1426"/>
                </a:lnTo>
                <a:close/>
                <a:moveTo>
                  <a:pt x="1237" y="1426"/>
                </a:moveTo>
                <a:cubicBezTo>
                  <a:pt x="1254" y="1426"/>
                  <a:pt x="1254" y="1426"/>
                  <a:pt x="1254" y="1426"/>
                </a:cubicBezTo>
                <a:cubicBezTo>
                  <a:pt x="1254" y="1408"/>
                  <a:pt x="1254" y="1408"/>
                  <a:pt x="1254" y="1408"/>
                </a:cubicBezTo>
                <a:cubicBezTo>
                  <a:pt x="1237" y="1408"/>
                  <a:pt x="1237" y="1408"/>
                  <a:pt x="1237" y="1408"/>
                </a:cubicBezTo>
                <a:lnTo>
                  <a:pt x="1237" y="1426"/>
                </a:lnTo>
                <a:close/>
                <a:moveTo>
                  <a:pt x="1288" y="1408"/>
                </a:moveTo>
                <a:cubicBezTo>
                  <a:pt x="1271" y="1408"/>
                  <a:pt x="1271" y="1408"/>
                  <a:pt x="1271" y="1408"/>
                </a:cubicBezTo>
                <a:cubicBezTo>
                  <a:pt x="1271" y="1426"/>
                  <a:pt x="1271" y="1426"/>
                  <a:pt x="1271" y="1426"/>
                </a:cubicBezTo>
                <a:cubicBezTo>
                  <a:pt x="1288" y="1426"/>
                  <a:pt x="1288" y="1426"/>
                  <a:pt x="1288" y="1426"/>
                </a:cubicBezTo>
                <a:lnTo>
                  <a:pt x="1288" y="1408"/>
                </a:lnTo>
                <a:close/>
                <a:moveTo>
                  <a:pt x="1305" y="1426"/>
                </a:moveTo>
                <a:cubicBezTo>
                  <a:pt x="1323" y="1426"/>
                  <a:pt x="1323" y="1426"/>
                  <a:pt x="1323" y="1426"/>
                </a:cubicBezTo>
                <a:cubicBezTo>
                  <a:pt x="1323" y="1408"/>
                  <a:pt x="1323" y="1408"/>
                  <a:pt x="1323" y="1408"/>
                </a:cubicBezTo>
                <a:cubicBezTo>
                  <a:pt x="1305" y="1408"/>
                  <a:pt x="1305" y="1408"/>
                  <a:pt x="1305" y="1408"/>
                </a:cubicBezTo>
                <a:lnTo>
                  <a:pt x="1305" y="1426"/>
                </a:lnTo>
                <a:close/>
                <a:moveTo>
                  <a:pt x="1340" y="1426"/>
                </a:moveTo>
                <a:cubicBezTo>
                  <a:pt x="1357" y="1426"/>
                  <a:pt x="1357" y="1426"/>
                  <a:pt x="1357" y="1426"/>
                </a:cubicBezTo>
                <a:cubicBezTo>
                  <a:pt x="1357" y="1408"/>
                  <a:pt x="1357" y="1408"/>
                  <a:pt x="1357" y="1408"/>
                </a:cubicBezTo>
                <a:cubicBezTo>
                  <a:pt x="1340" y="1408"/>
                  <a:pt x="1340" y="1408"/>
                  <a:pt x="1340" y="1408"/>
                </a:cubicBezTo>
                <a:lnTo>
                  <a:pt x="1340" y="1426"/>
                </a:lnTo>
                <a:close/>
                <a:moveTo>
                  <a:pt x="1374" y="1426"/>
                </a:moveTo>
                <a:cubicBezTo>
                  <a:pt x="1391" y="1426"/>
                  <a:pt x="1391" y="1426"/>
                  <a:pt x="1391" y="1426"/>
                </a:cubicBezTo>
                <a:cubicBezTo>
                  <a:pt x="1391" y="1408"/>
                  <a:pt x="1391" y="1408"/>
                  <a:pt x="1391" y="1408"/>
                </a:cubicBezTo>
                <a:cubicBezTo>
                  <a:pt x="1374" y="1408"/>
                  <a:pt x="1374" y="1408"/>
                  <a:pt x="1374" y="1408"/>
                </a:cubicBezTo>
                <a:lnTo>
                  <a:pt x="1374" y="1426"/>
                </a:lnTo>
                <a:close/>
                <a:moveTo>
                  <a:pt x="1408" y="1426"/>
                </a:moveTo>
                <a:cubicBezTo>
                  <a:pt x="1426" y="1426"/>
                  <a:pt x="1426" y="1426"/>
                  <a:pt x="1426" y="1426"/>
                </a:cubicBezTo>
                <a:cubicBezTo>
                  <a:pt x="1426" y="1408"/>
                  <a:pt x="1426" y="1408"/>
                  <a:pt x="1426" y="1408"/>
                </a:cubicBezTo>
                <a:cubicBezTo>
                  <a:pt x="1408" y="1408"/>
                  <a:pt x="1408" y="1408"/>
                  <a:pt x="1408" y="1408"/>
                </a:cubicBezTo>
                <a:lnTo>
                  <a:pt x="1408" y="1426"/>
                </a:lnTo>
                <a:close/>
                <a:moveTo>
                  <a:pt x="1443" y="1390"/>
                </a:moveTo>
                <a:cubicBezTo>
                  <a:pt x="1460" y="1390"/>
                  <a:pt x="1460" y="1390"/>
                  <a:pt x="1460" y="1390"/>
                </a:cubicBezTo>
                <a:cubicBezTo>
                  <a:pt x="1460" y="1373"/>
                  <a:pt x="1460" y="1373"/>
                  <a:pt x="1460" y="1373"/>
                </a:cubicBezTo>
                <a:cubicBezTo>
                  <a:pt x="1443" y="1373"/>
                  <a:pt x="1443" y="1373"/>
                  <a:pt x="1443" y="1373"/>
                </a:cubicBezTo>
                <a:lnTo>
                  <a:pt x="1443" y="1390"/>
                </a:lnTo>
                <a:close/>
                <a:moveTo>
                  <a:pt x="1408" y="1390"/>
                </a:moveTo>
                <a:cubicBezTo>
                  <a:pt x="1426" y="1390"/>
                  <a:pt x="1426" y="1390"/>
                  <a:pt x="1426" y="1390"/>
                </a:cubicBezTo>
                <a:cubicBezTo>
                  <a:pt x="1426" y="1373"/>
                  <a:pt x="1426" y="1373"/>
                  <a:pt x="1426" y="1373"/>
                </a:cubicBezTo>
                <a:cubicBezTo>
                  <a:pt x="1408" y="1373"/>
                  <a:pt x="1408" y="1373"/>
                  <a:pt x="1408" y="1373"/>
                </a:cubicBezTo>
                <a:lnTo>
                  <a:pt x="1408" y="1390"/>
                </a:lnTo>
                <a:close/>
                <a:moveTo>
                  <a:pt x="1168" y="1460"/>
                </a:moveTo>
                <a:cubicBezTo>
                  <a:pt x="1185" y="1460"/>
                  <a:pt x="1185" y="1460"/>
                  <a:pt x="1185" y="1460"/>
                </a:cubicBezTo>
                <a:cubicBezTo>
                  <a:pt x="1185" y="1443"/>
                  <a:pt x="1185" y="1443"/>
                  <a:pt x="1185" y="1443"/>
                </a:cubicBezTo>
                <a:cubicBezTo>
                  <a:pt x="1168" y="1443"/>
                  <a:pt x="1168" y="1443"/>
                  <a:pt x="1168" y="1443"/>
                </a:cubicBezTo>
                <a:lnTo>
                  <a:pt x="1168" y="1460"/>
                </a:lnTo>
                <a:close/>
                <a:moveTo>
                  <a:pt x="1134" y="1460"/>
                </a:moveTo>
                <a:cubicBezTo>
                  <a:pt x="1151" y="1460"/>
                  <a:pt x="1151" y="1460"/>
                  <a:pt x="1151" y="1460"/>
                </a:cubicBezTo>
                <a:cubicBezTo>
                  <a:pt x="1151" y="1443"/>
                  <a:pt x="1151" y="1443"/>
                  <a:pt x="1151" y="1443"/>
                </a:cubicBezTo>
                <a:cubicBezTo>
                  <a:pt x="1134" y="1443"/>
                  <a:pt x="1134" y="1443"/>
                  <a:pt x="1134" y="1443"/>
                </a:cubicBezTo>
                <a:lnTo>
                  <a:pt x="1134" y="1460"/>
                </a:lnTo>
                <a:close/>
                <a:moveTo>
                  <a:pt x="1202" y="1460"/>
                </a:moveTo>
                <a:cubicBezTo>
                  <a:pt x="1219" y="1460"/>
                  <a:pt x="1219" y="1460"/>
                  <a:pt x="1219" y="1460"/>
                </a:cubicBezTo>
                <a:cubicBezTo>
                  <a:pt x="1219" y="1443"/>
                  <a:pt x="1219" y="1443"/>
                  <a:pt x="1219" y="1443"/>
                </a:cubicBezTo>
                <a:cubicBezTo>
                  <a:pt x="1202" y="1443"/>
                  <a:pt x="1202" y="1443"/>
                  <a:pt x="1202" y="1443"/>
                </a:cubicBezTo>
                <a:lnTo>
                  <a:pt x="1202" y="1460"/>
                </a:lnTo>
                <a:close/>
                <a:moveTo>
                  <a:pt x="1237" y="1460"/>
                </a:moveTo>
                <a:cubicBezTo>
                  <a:pt x="1254" y="1460"/>
                  <a:pt x="1254" y="1460"/>
                  <a:pt x="1254" y="1460"/>
                </a:cubicBezTo>
                <a:cubicBezTo>
                  <a:pt x="1254" y="1443"/>
                  <a:pt x="1254" y="1443"/>
                  <a:pt x="1254" y="1443"/>
                </a:cubicBezTo>
                <a:cubicBezTo>
                  <a:pt x="1237" y="1443"/>
                  <a:pt x="1237" y="1443"/>
                  <a:pt x="1237" y="1443"/>
                </a:cubicBezTo>
                <a:lnTo>
                  <a:pt x="1237" y="1460"/>
                </a:lnTo>
                <a:close/>
                <a:moveTo>
                  <a:pt x="1288" y="1443"/>
                </a:moveTo>
                <a:cubicBezTo>
                  <a:pt x="1271" y="1443"/>
                  <a:pt x="1271" y="1443"/>
                  <a:pt x="1271" y="1443"/>
                </a:cubicBezTo>
                <a:cubicBezTo>
                  <a:pt x="1271" y="1460"/>
                  <a:pt x="1271" y="1460"/>
                  <a:pt x="1271" y="1460"/>
                </a:cubicBezTo>
                <a:cubicBezTo>
                  <a:pt x="1288" y="1460"/>
                  <a:pt x="1288" y="1460"/>
                  <a:pt x="1288" y="1460"/>
                </a:cubicBezTo>
                <a:lnTo>
                  <a:pt x="1288" y="1443"/>
                </a:lnTo>
                <a:close/>
                <a:moveTo>
                  <a:pt x="1305" y="1460"/>
                </a:moveTo>
                <a:cubicBezTo>
                  <a:pt x="1323" y="1460"/>
                  <a:pt x="1323" y="1460"/>
                  <a:pt x="1323" y="1460"/>
                </a:cubicBezTo>
                <a:cubicBezTo>
                  <a:pt x="1323" y="1443"/>
                  <a:pt x="1323" y="1443"/>
                  <a:pt x="1323" y="1443"/>
                </a:cubicBezTo>
                <a:cubicBezTo>
                  <a:pt x="1305" y="1443"/>
                  <a:pt x="1305" y="1443"/>
                  <a:pt x="1305" y="1443"/>
                </a:cubicBezTo>
                <a:lnTo>
                  <a:pt x="1305" y="1460"/>
                </a:lnTo>
                <a:close/>
                <a:moveTo>
                  <a:pt x="1340" y="1460"/>
                </a:moveTo>
                <a:cubicBezTo>
                  <a:pt x="1357" y="1460"/>
                  <a:pt x="1357" y="1460"/>
                  <a:pt x="1357" y="1460"/>
                </a:cubicBezTo>
                <a:cubicBezTo>
                  <a:pt x="1357" y="1443"/>
                  <a:pt x="1357" y="1443"/>
                  <a:pt x="1357" y="1443"/>
                </a:cubicBezTo>
                <a:cubicBezTo>
                  <a:pt x="1340" y="1443"/>
                  <a:pt x="1340" y="1443"/>
                  <a:pt x="1340" y="1443"/>
                </a:cubicBezTo>
                <a:lnTo>
                  <a:pt x="1340" y="1460"/>
                </a:lnTo>
                <a:close/>
                <a:moveTo>
                  <a:pt x="1374" y="1460"/>
                </a:moveTo>
                <a:cubicBezTo>
                  <a:pt x="1391" y="1460"/>
                  <a:pt x="1391" y="1460"/>
                  <a:pt x="1391" y="1460"/>
                </a:cubicBezTo>
                <a:cubicBezTo>
                  <a:pt x="1391" y="1443"/>
                  <a:pt x="1391" y="1443"/>
                  <a:pt x="1391" y="1443"/>
                </a:cubicBezTo>
                <a:cubicBezTo>
                  <a:pt x="1374" y="1443"/>
                  <a:pt x="1374" y="1443"/>
                  <a:pt x="1374" y="1443"/>
                </a:cubicBezTo>
                <a:lnTo>
                  <a:pt x="1374" y="1460"/>
                </a:lnTo>
                <a:close/>
                <a:moveTo>
                  <a:pt x="1408" y="1460"/>
                </a:moveTo>
                <a:cubicBezTo>
                  <a:pt x="1426" y="1460"/>
                  <a:pt x="1426" y="1460"/>
                  <a:pt x="1426" y="1460"/>
                </a:cubicBezTo>
                <a:cubicBezTo>
                  <a:pt x="1426" y="1443"/>
                  <a:pt x="1426" y="1443"/>
                  <a:pt x="1426" y="1443"/>
                </a:cubicBezTo>
                <a:cubicBezTo>
                  <a:pt x="1408" y="1443"/>
                  <a:pt x="1408" y="1443"/>
                  <a:pt x="1408" y="1443"/>
                </a:cubicBezTo>
                <a:lnTo>
                  <a:pt x="1408" y="1460"/>
                </a:lnTo>
                <a:close/>
                <a:moveTo>
                  <a:pt x="1134" y="1494"/>
                </a:moveTo>
                <a:cubicBezTo>
                  <a:pt x="1151" y="1494"/>
                  <a:pt x="1151" y="1494"/>
                  <a:pt x="1151" y="1494"/>
                </a:cubicBezTo>
                <a:cubicBezTo>
                  <a:pt x="1151" y="1477"/>
                  <a:pt x="1151" y="1477"/>
                  <a:pt x="1151" y="1477"/>
                </a:cubicBezTo>
                <a:cubicBezTo>
                  <a:pt x="1134" y="1477"/>
                  <a:pt x="1134" y="1477"/>
                  <a:pt x="1134" y="1477"/>
                </a:cubicBezTo>
                <a:lnTo>
                  <a:pt x="1134" y="1494"/>
                </a:lnTo>
                <a:close/>
                <a:moveTo>
                  <a:pt x="1168" y="1494"/>
                </a:moveTo>
                <a:cubicBezTo>
                  <a:pt x="1185" y="1494"/>
                  <a:pt x="1185" y="1494"/>
                  <a:pt x="1185" y="1494"/>
                </a:cubicBezTo>
                <a:cubicBezTo>
                  <a:pt x="1185" y="1477"/>
                  <a:pt x="1185" y="1477"/>
                  <a:pt x="1185" y="1477"/>
                </a:cubicBezTo>
                <a:cubicBezTo>
                  <a:pt x="1168" y="1477"/>
                  <a:pt x="1168" y="1477"/>
                  <a:pt x="1168" y="1477"/>
                </a:cubicBezTo>
                <a:lnTo>
                  <a:pt x="1168" y="1494"/>
                </a:lnTo>
                <a:close/>
                <a:moveTo>
                  <a:pt x="1202" y="1494"/>
                </a:moveTo>
                <a:cubicBezTo>
                  <a:pt x="1219" y="1494"/>
                  <a:pt x="1219" y="1494"/>
                  <a:pt x="1219" y="1494"/>
                </a:cubicBezTo>
                <a:cubicBezTo>
                  <a:pt x="1219" y="1477"/>
                  <a:pt x="1219" y="1477"/>
                  <a:pt x="1219" y="1477"/>
                </a:cubicBezTo>
                <a:cubicBezTo>
                  <a:pt x="1202" y="1477"/>
                  <a:pt x="1202" y="1477"/>
                  <a:pt x="1202" y="1477"/>
                </a:cubicBezTo>
                <a:lnTo>
                  <a:pt x="1202" y="1494"/>
                </a:lnTo>
                <a:close/>
                <a:moveTo>
                  <a:pt x="1237" y="1494"/>
                </a:moveTo>
                <a:cubicBezTo>
                  <a:pt x="1254" y="1494"/>
                  <a:pt x="1254" y="1494"/>
                  <a:pt x="1254" y="1494"/>
                </a:cubicBezTo>
                <a:cubicBezTo>
                  <a:pt x="1254" y="1477"/>
                  <a:pt x="1254" y="1477"/>
                  <a:pt x="1254" y="1477"/>
                </a:cubicBezTo>
                <a:cubicBezTo>
                  <a:pt x="1237" y="1477"/>
                  <a:pt x="1237" y="1477"/>
                  <a:pt x="1237" y="1477"/>
                </a:cubicBezTo>
                <a:lnTo>
                  <a:pt x="1237" y="1494"/>
                </a:lnTo>
                <a:close/>
                <a:moveTo>
                  <a:pt x="1288" y="1477"/>
                </a:moveTo>
                <a:cubicBezTo>
                  <a:pt x="1271" y="1477"/>
                  <a:pt x="1271" y="1477"/>
                  <a:pt x="1271" y="1477"/>
                </a:cubicBezTo>
                <a:cubicBezTo>
                  <a:pt x="1271" y="1494"/>
                  <a:pt x="1271" y="1494"/>
                  <a:pt x="1271" y="1494"/>
                </a:cubicBezTo>
                <a:cubicBezTo>
                  <a:pt x="1288" y="1494"/>
                  <a:pt x="1288" y="1494"/>
                  <a:pt x="1288" y="1494"/>
                </a:cubicBezTo>
                <a:lnTo>
                  <a:pt x="1288" y="1477"/>
                </a:lnTo>
                <a:close/>
                <a:moveTo>
                  <a:pt x="1305" y="1494"/>
                </a:moveTo>
                <a:cubicBezTo>
                  <a:pt x="1323" y="1494"/>
                  <a:pt x="1323" y="1494"/>
                  <a:pt x="1323" y="1494"/>
                </a:cubicBezTo>
                <a:cubicBezTo>
                  <a:pt x="1323" y="1477"/>
                  <a:pt x="1323" y="1477"/>
                  <a:pt x="1323" y="1477"/>
                </a:cubicBezTo>
                <a:cubicBezTo>
                  <a:pt x="1305" y="1477"/>
                  <a:pt x="1305" y="1477"/>
                  <a:pt x="1305" y="1477"/>
                </a:cubicBezTo>
                <a:lnTo>
                  <a:pt x="1305" y="1494"/>
                </a:lnTo>
                <a:close/>
                <a:moveTo>
                  <a:pt x="1340" y="1494"/>
                </a:moveTo>
                <a:cubicBezTo>
                  <a:pt x="1357" y="1494"/>
                  <a:pt x="1357" y="1494"/>
                  <a:pt x="1357" y="1494"/>
                </a:cubicBezTo>
                <a:cubicBezTo>
                  <a:pt x="1357" y="1477"/>
                  <a:pt x="1357" y="1477"/>
                  <a:pt x="1357" y="1477"/>
                </a:cubicBezTo>
                <a:cubicBezTo>
                  <a:pt x="1340" y="1477"/>
                  <a:pt x="1340" y="1477"/>
                  <a:pt x="1340" y="1477"/>
                </a:cubicBezTo>
                <a:lnTo>
                  <a:pt x="1340" y="1494"/>
                </a:lnTo>
                <a:close/>
                <a:moveTo>
                  <a:pt x="1374" y="1494"/>
                </a:moveTo>
                <a:cubicBezTo>
                  <a:pt x="1391" y="1494"/>
                  <a:pt x="1391" y="1494"/>
                  <a:pt x="1391" y="1494"/>
                </a:cubicBezTo>
                <a:cubicBezTo>
                  <a:pt x="1391" y="1477"/>
                  <a:pt x="1391" y="1477"/>
                  <a:pt x="1391" y="1477"/>
                </a:cubicBezTo>
                <a:cubicBezTo>
                  <a:pt x="1374" y="1477"/>
                  <a:pt x="1374" y="1477"/>
                  <a:pt x="1374" y="1477"/>
                </a:cubicBezTo>
                <a:lnTo>
                  <a:pt x="1374" y="1494"/>
                </a:lnTo>
                <a:close/>
                <a:moveTo>
                  <a:pt x="1408" y="1494"/>
                </a:moveTo>
                <a:cubicBezTo>
                  <a:pt x="1426" y="1494"/>
                  <a:pt x="1426" y="1494"/>
                  <a:pt x="1426" y="1494"/>
                </a:cubicBezTo>
                <a:cubicBezTo>
                  <a:pt x="1426" y="1477"/>
                  <a:pt x="1426" y="1477"/>
                  <a:pt x="1426" y="1477"/>
                </a:cubicBezTo>
                <a:cubicBezTo>
                  <a:pt x="1408" y="1477"/>
                  <a:pt x="1408" y="1477"/>
                  <a:pt x="1408" y="1477"/>
                </a:cubicBezTo>
                <a:lnTo>
                  <a:pt x="1408" y="1494"/>
                </a:lnTo>
                <a:close/>
                <a:moveTo>
                  <a:pt x="1134" y="1529"/>
                </a:moveTo>
                <a:cubicBezTo>
                  <a:pt x="1151" y="1529"/>
                  <a:pt x="1151" y="1529"/>
                  <a:pt x="1151" y="1529"/>
                </a:cubicBezTo>
                <a:cubicBezTo>
                  <a:pt x="1151" y="1511"/>
                  <a:pt x="1151" y="1511"/>
                  <a:pt x="1151" y="1511"/>
                </a:cubicBezTo>
                <a:cubicBezTo>
                  <a:pt x="1134" y="1511"/>
                  <a:pt x="1134" y="1511"/>
                  <a:pt x="1134" y="1511"/>
                </a:cubicBezTo>
                <a:lnTo>
                  <a:pt x="1134" y="1529"/>
                </a:lnTo>
                <a:close/>
                <a:moveTo>
                  <a:pt x="1099" y="1529"/>
                </a:moveTo>
                <a:cubicBezTo>
                  <a:pt x="1116" y="1529"/>
                  <a:pt x="1116" y="1529"/>
                  <a:pt x="1116" y="1529"/>
                </a:cubicBezTo>
                <a:cubicBezTo>
                  <a:pt x="1116" y="1511"/>
                  <a:pt x="1116" y="1511"/>
                  <a:pt x="1116" y="1511"/>
                </a:cubicBezTo>
                <a:cubicBezTo>
                  <a:pt x="1099" y="1511"/>
                  <a:pt x="1099" y="1511"/>
                  <a:pt x="1099" y="1511"/>
                </a:cubicBezTo>
                <a:lnTo>
                  <a:pt x="1099" y="1529"/>
                </a:lnTo>
                <a:close/>
                <a:moveTo>
                  <a:pt x="1168" y="1529"/>
                </a:moveTo>
                <a:cubicBezTo>
                  <a:pt x="1185" y="1529"/>
                  <a:pt x="1185" y="1529"/>
                  <a:pt x="1185" y="1529"/>
                </a:cubicBezTo>
                <a:cubicBezTo>
                  <a:pt x="1185" y="1511"/>
                  <a:pt x="1185" y="1511"/>
                  <a:pt x="1185" y="1511"/>
                </a:cubicBezTo>
                <a:cubicBezTo>
                  <a:pt x="1168" y="1511"/>
                  <a:pt x="1168" y="1511"/>
                  <a:pt x="1168" y="1511"/>
                </a:cubicBezTo>
                <a:lnTo>
                  <a:pt x="1168" y="1529"/>
                </a:lnTo>
                <a:close/>
                <a:moveTo>
                  <a:pt x="1202" y="1529"/>
                </a:moveTo>
                <a:cubicBezTo>
                  <a:pt x="1219" y="1529"/>
                  <a:pt x="1219" y="1529"/>
                  <a:pt x="1219" y="1529"/>
                </a:cubicBezTo>
                <a:cubicBezTo>
                  <a:pt x="1219" y="1511"/>
                  <a:pt x="1219" y="1511"/>
                  <a:pt x="1219" y="1511"/>
                </a:cubicBezTo>
                <a:cubicBezTo>
                  <a:pt x="1202" y="1511"/>
                  <a:pt x="1202" y="1511"/>
                  <a:pt x="1202" y="1511"/>
                </a:cubicBezTo>
                <a:lnTo>
                  <a:pt x="1202" y="1529"/>
                </a:lnTo>
                <a:close/>
                <a:moveTo>
                  <a:pt x="1237" y="1529"/>
                </a:moveTo>
                <a:cubicBezTo>
                  <a:pt x="1254" y="1529"/>
                  <a:pt x="1254" y="1529"/>
                  <a:pt x="1254" y="1529"/>
                </a:cubicBezTo>
                <a:cubicBezTo>
                  <a:pt x="1254" y="1511"/>
                  <a:pt x="1254" y="1511"/>
                  <a:pt x="1254" y="1511"/>
                </a:cubicBezTo>
                <a:cubicBezTo>
                  <a:pt x="1237" y="1511"/>
                  <a:pt x="1237" y="1511"/>
                  <a:pt x="1237" y="1511"/>
                </a:cubicBezTo>
                <a:lnTo>
                  <a:pt x="1237" y="1529"/>
                </a:lnTo>
                <a:close/>
                <a:moveTo>
                  <a:pt x="1288" y="1511"/>
                </a:moveTo>
                <a:cubicBezTo>
                  <a:pt x="1271" y="1511"/>
                  <a:pt x="1271" y="1511"/>
                  <a:pt x="1271" y="1511"/>
                </a:cubicBezTo>
                <a:cubicBezTo>
                  <a:pt x="1271" y="1529"/>
                  <a:pt x="1271" y="1529"/>
                  <a:pt x="1271" y="1529"/>
                </a:cubicBezTo>
                <a:cubicBezTo>
                  <a:pt x="1288" y="1529"/>
                  <a:pt x="1288" y="1529"/>
                  <a:pt x="1288" y="1529"/>
                </a:cubicBezTo>
                <a:lnTo>
                  <a:pt x="1288" y="1511"/>
                </a:lnTo>
                <a:close/>
                <a:moveTo>
                  <a:pt x="1305" y="1529"/>
                </a:moveTo>
                <a:cubicBezTo>
                  <a:pt x="1323" y="1529"/>
                  <a:pt x="1323" y="1529"/>
                  <a:pt x="1323" y="1529"/>
                </a:cubicBezTo>
                <a:cubicBezTo>
                  <a:pt x="1323" y="1511"/>
                  <a:pt x="1323" y="1511"/>
                  <a:pt x="1323" y="1511"/>
                </a:cubicBezTo>
                <a:cubicBezTo>
                  <a:pt x="1305" y="1511"/>
                  <a:pt x="1305" y="1511"/>
                  <a:pt x="1305" y="1511"/>
                </a:cubicBezTo>
                <a:lnTo>
                  <a:pt x="1305" y="1529"/>
                </a:lnTo>
                <a:close/>
                <a:moveTo>
                  <a:pt x="1340" y="1529"/>
                </a:moveTo>
                <a:cubicBezTo>
                  <a:pt x="1357" y="1529"/>
                  <a:pt x="1357" y="1529"/>
                  <a:pt x="1357" y="1529"/>
                </a:cubicBezTo>
                <a:cubicBezTo>
                  <a:pt x="1357" y="1511"/>
                  <a:pt x="1357" y="1511"/>
                  <a:pt x="1357" y="1511"/>
                </a:cubicBezTo>
                <a:cubicBezTo>
                  <a:pt x="1340" y="1511"/>
                  <a:pt x="1340" y="1511"/>
                  <a:pt x="1340" y="1511"/>
                </a:cubicBezTo>
                <a:lnTo>
                  <a:pt x="1340" y="1529"/>
                </a:lnTo>
                <a:close/>
                <a:moveTo>
                  <a:pt x="1374" y="1529"/>
                </a:moveTo>
                <a:cubicBezTo>
                  <a:pt x="1391" y="1529"/>
                  <a:pt x="1391" y="1529"/>
                  <a:pt x="1391" y="1529"/>
                </a:cubicBezTo>
                <a:cubicBezTo>
                  <a:pt x="1391" y="1511"/>
                  <a:pt x="1391" y="1511"/>
                  <a:pt x="1391" y="1511"/>
                </a:cubicBezTo>
                <a:cubicBezTo>
                  <a:pt x="1374" y="1511"/>
                  <a:pt x="1374" y="1511"/>
                  <a:pt x="1374" y="1511"/>
                </a:cubicBezTo>
                <a:lnTo>
                  <a:pt x="1374" y="1529"/>
                </a:lnTo>
                <a:close/>
                <a:moveTo>
                  <a:pt x="1408" y="1529"/>
                </a:moveTo>
                <a:cubicBezTo>
                  <a:pt x="1426" y="1529"/>
                  <a:pt x="1426" y="1529"/>
                  <a:pt x="1426" y="1529"/>
                </a:cubicBezTo>
                <a:cubicBezTo>
                  <a:pt x="1426" y="1511"/>
                  <a:pt x="1426" y="1511"/>
                  <a:pt x="1426" y="1511"/>
                </a:cubicBezTo>
                <a:cubicBezTo>
                  <a:pt x="1408" y="1511"/>
                  <a:pt x="1408" y="1511"/>
                  <a:pt x="1408" y="1511"/>
                </a:cubicBezTo>
                <a:lnTo>
                  <a:pt x="1408" y="1529"/>
                </a:lnTo>
                <a:close/>
                <a:moveTo>
                  <a:pt x="962" y="292"/>
                </a:moveTo>
                <a:cubicBezTo>
                  <a:pt x="979" y="292"/>
                  <a:pt x="979" y="292"/>
                  <a:pt x="979" y="292"/>
                </a:cubicBezTo>
                <a:cubicBezTo>
                  <a:pt x="979" y="275"/>
                  <a:pt x="979" y="275"/>
                  <a:pt x="979" y="275"/>
                </a:cubicBezTo>
                <a:cubicBezTo>
                  <a:pt x="962" y="275"/>
                  <a:pt x="962" y="275"/>
                  <a:pt x="962" y="275"/>
                </a:cubicBezTo>
                <a:lnTo>
                  <a:pt x="962" y="292"/>
                </a:lnTo>
                <a:close/>
                <a:moveTo>
                  <a:pt x="1031" y="292"/>
                </a:moveTo>
                <a:cubicBezTo>
                  <a:pt x="1047" y="292"/>
                  <a:pt x="1047" y="292"/>
                  <a:pt x="1047" y="292"/>
                </a:cubicBezTo>
                <a:cubicBezTo>
                  <a:pt x="1048" y="291"/>
                  <a:pt x="1048" y="291"/>
                  <a:pt x="1048" y="291"/>
                </a:cubicBezTo>
                <a:cubicBezTo>
                  <a:pt x="1048" y="275"/>
                  <a:pt x="1048" y="275"/>
                  <a:pt x="1048" y="275"/>
                </a:cubicBezTo>
                <a:cubicBezTo>
                  <a:pt x="1031" y="275"/>
                  <a:pt x="1031" y="275"/>
                  <a:pt x="1031" y="275"/>
                </a:cubicBezTo>
                <a:lnTo>
                  <a:pt x="1031" y="292"/>
                </a:lnTo>
                <a:close/>
                <a:moveTo>
                  <a:pt x="1031" y="327"/>
                </a:moveTo>
                <a:cubicBezTo>
                  <a:pt x="1048" y="327"/>
                  <a:pt x="1048" y="327"/>
                  <a:pt x="1048" y="327"/>
                </a:cubicBezTo>
                <a:cubicBezTo>
                  <a:pt x="1048" y="309"/>
                  <a:pt x="1048" y="309"/>
                  <a:pt x="1048" y="309"/>
                </a:cubicBezTo>
                <a:cubicBezTo>
                  <a:pt x="1031" y="309"/>
                  <a:pt x="1031" y="309"/>
                  <a:pt x="1031" y="309"/>
                </a:cubicBezTo>
                <a:lnTo>
                  <a:pt x="1031" y="327"/>
                </a:lnTo>
                <a:close/>
                <a:moveTo>
                  <a:pt x="996" y="327"/>
                </a:moveTo>
                <a:cubicBezTo>
                  <a:pt x="1013" y="327"/>
                  <a:pt x="1013" y="327"/>
                  <a:pt x="1013" y="327"/>
                </a:cubicBezTo>
                <a:cubicBezTo>
                  <a:pt x="1013" y="309"/>
                  <a:pt x="1013" y="309"/>
                  <a:pt x="1013" y="309"/>
                </a:cubicBezTo>
                <a:cubicBezTo>
                  <a:pt x="996" y="309"/>
                  <a:pt x="996" y="309"/>
                  <a:pt x="996" y="309"/>
                </a:cubicBezTo>
                <a:lnTo>
                  <a:pt x="996" y="327"/>
                </a:lnTo>
                <a:close/>
                <a:moveTo>
                  <a:pt x="756" y="361"/>
                </a:moveTo>
                <a:cubicBezTo>
                  <a:pt x="773" y="361"/>
                  <a:pt x="773" y="361"/>
                  <a:pt x="773" y="361"/>
                </a:cubicBezTo>
                <a:cubicBezTo>
                  <a:pt x="773" y="344"/>
                  <a:pt x="773" y="344"/>
                  <a:pt x="773" y="344"/>
                </a:cubicBezTo>
                <a:cubicBezTo>
                  <a:pt x="756" y="344"/>
                  <a:pt x="756" y="344"/>
                  <a:pt x="756" y="344"/>
                </a:cubicBezTo>
                <a:lnTo>
                  <a:pt x="756" y="361"/>
                </a:lnTo>
                <a:close/>
                <a:moveTo>
                  <a:pt x="790" y="361"/>
                </a:moveTo>
                <a:cubicBezTo>
                  <a:pt x="807" y="361"/>
                  <a:pt x="807" y="361"/>
                  <a:pt x="807" y="361"/>
                </a:cubicBezTo>
                <a:cubicBezTo>
                  <a:pt x="807" y="344"/>
                  <a:pt x="807" y="344"/>
                  <a:pt x="807" y="344"/>
                </a:cubicBezTo>
                <a:cubicBezTo>
                  <a:pt x="790" y="344"/>
                  <a:pt x="790" y="344"/>
                  <a:pt x="790" y="344"/>
                </a:cubicBezTo>
                <a:lnTo>
                  <a:pt x="790" y="361"/>
                </a:lnTo>
                <a:close/>
                <a:moveTo>
                  <a:pt x="928" y="361"/>
                </a:moveTo>
                <a:cubicBezTo>
                  <a:pt x="945" y="361"/>
                  <a:pt x="945" y="361"/>
                  <a:pt x="945" y="361"/>
                </a:cubicBezTo>
                <a:cubicBezTo>
                  <a:pt x="945" y="344"/>
                  <a:pt x="945" y="344"/>
                  <a:pt x="945" y="344"/>
                </a:cubicBezTo>
                <a:cubicBezTo>
                  <a:pt x="928" y="344"/>
                  <a:pt x="928" y="344"/>
                  <a:pt x="928" y="344"/>
                </a:cubicBezTo>
                <a:lnTo>
                  <a:pt x="928" y="361"/>
                </a:lnTo>
                <a:close/>
                <a:moveTo>
                  <a:pt x="1065" y="361"/>
                </a:moveTo>
                <a:cubicBezTo>
                  <a:pt x="1082" y="361"/>
                  <a:pt x="1082" y="361"/>
                  <a:pt x="1082" y="361"/>
                </a:cubicBezTo>
                <a:cubicBezTo>
                  <a:pt x="1082" y="344"/>
                  <a:pt x="1082" y="344"/>
                  <a:pt x="1082" y="344"/>
                </a:cubicBezTo>
                <a:cubicBezTo>
                  <a:pt x="1065" y="344"/>
                  <a:pt x="1065" y="344"/>
                  <a:pt x="1065" y="344"/>
                </a:cubicBezTo>
                <a:lnTo>
                  <a:pt x="1065" y="361"/>
                </a:lnTo>
                <a:close/>
                <a:moveTo>
                  <a:pt x="1065" y="327"/>
                </a:moveTo>
                <a:cubicBezTo>
                  <a:pt x="1082" y="327"/>
                  <a:pt x="1082" y="327"/>
                  <a:pt x="1082" y="327"/>
                </a:cubicBezTo>
                <a:cubicBezTo>
                  <a:pt x="1082" y="309"/>
                  <a:pt x="1082" y="309"/>
                  <a:pt x="1082" y="309"/>
                </a:cubicBezTo>
                <a:cubicBezTo>
                  <a:pt x="1065" y="309"/>
                  <a:pt x="1065" y="309"/>
                  <a:pt x="1065" y="309"/>
                </a:cubicBezTo>
                <a:lnTo>
                  <a:pt x="1065" y="327"/>
                </a:lnTo>
                <a:close/>
                <a:moveTo>
                  <a:pt x="1099" y="292"/>
                </a:moveTo>
                <a:cubicBezTo>
                  <a:pt x="1116" y="292"/>
                  <a:pt x="1116" y="292"/>
                  <a:pt x="1116" y="292"/>
                </a:cubicBezTo>
                <a:cubicBezTo>
                  <a:pt x="1116" y="275"/>
                  <a:pt x="1116" y="275"/>
                  <a:pt x="1116" y="275"/>
                </a:cubicBezTo>
                <a:cubicBezTo>
                  <a:pt x="1099" y="275"/>
                  <a:pt x="1099" y="275"/>
                  <a:pt x="1099" y="275"/>
                </a:cubicBezTo>
                <a:lnTo>
                  <a:pt x="1099" y="292"/>
                </a:lnTo>
                <a:close/>
                <a:moveTo>
                  <a:pt x="1065" y="292"/>
                </a:moveTo>
                <a:cubicBezTo>
                  <a:pt x="1082" y="292"/>
                  <a:pt x="1082" y="292"/>
                  <a:pt x="1082" y="292"/>
                </a:cubicBezTo>
                <a:cubicBezTo>
                  <a:pt x="1082" y="275"/>
                  <a:pt x="1082" y="275"/>
                  <a:pt x="1082" y="275"/>
                </a:cubicBezTo>
                <a:cubicBezTo>
                  <a:pt x="1065" y="275"/>
                  <a:pt x="1065" y="275"/>
                  <a:pt x="1065" y="275"/>
                </a:cubicBezTo>
                <a:lnTo>
                  <a:pt x="1065" y="292"/>
                </a:lnTo>
                <a:close/>
                <a:moveTo>
                  <a:pt x="1031" y="361"/>
                </a:moveTo>
                <a:cubicBezTo>
                  <a:pt x="1048" y="361"/>
                  <a:pt x="1048" y="361"/>
                  <a:pt x="1048" y="361"/>
                </a:cubicBezTo>
                <a:cubicBezTo>
                  <a:pt x="1048" y="344"/>
                  <a:pt x="1048" y="344"/>
                  <a:pt x="1048" y="344"/>
                </a:cubicBezTo>
                <a:cubicBezTo>
                  <a:pt x="1031" y="344"/>
                  <a:pt x="1031" y="344"/>
                  <a:pt x="1031" y="344"/>
                </a:cubicBezTo>
                <a:lnTo>
                  <a:pt x="1031" y="361"/>
                </a:lnTo>
                <a:close/>
                <a:moveTo>
                  <a:pt x="790" y="430"/>
                </a:moveTo>
                <a:cubicBezTo>
                  <a:pt x="807" y="430"/>
                  <a:pt x="807" y="430"/>
                  <a:pt x="807" y="430"/>
                </a:cubicBezTo>
                <a:cubicBezTo>
                  <a:pt x="807" y="412"/>
                  <a:pt x="807" y="412"/>
                  <a:pt x="807" y="412"/>
                </a:cubicBezTo>
                <a:cubicBezTo>
                  <a:pt x="790" y="412"/>
                  <a:pt x="790" y="412"/>
                  <a:pt x="790" y="412"/>
                </a:cubicBezTo>
                <a:lnTo>
                  <a:pt x="790" y="430"/>
                </a:lnTo>
                <a:close/>
                <a:moveTo>
                  <a:pt x="825" y="412"/>
                </a:moveTo>
                <a:cubicBezTo>
                  <a:pt x="825" y="430"/>
                  <a:pt x="825" y="430"/>
                  <a:pt x="825" y="430"/>
                </a:cubicBezTo>
                <a:cubicBezTo>
                  <a:pt x="842" y="430"/>
                  <a:pt x="842" y="430"/>
                  <a:pt x="842" y="430"/>
                </a:cubicBezTo>
                <a:cubicBezTo>
                  <a:pt x="842" y="413"/>
                  <a:pt x="842" y="413"/>
                  <a:pt x="842" y="413"/>
                </a:cubicBezTo>
                <a:cubicBezTo>
                  <a:pt x="841" y="412"/>
                  <a:pt x="841" y="412"/>
                  <a:pt x="841" y="412"/>
                </a:cubicBezTo>
                <a:lnTo>
                  <a:pt x="825" y="412"/>
                </a:lnTo>
                <a:close/>
                <a:moveTo>
                  <a:pt x="910" y="412"/>
                </a:moveTo>
                <a:cubicBezTo>
                  <a:pt x="893" y="412"/>
                  <a:pt x="893" y="412"/>
                  <a:pt x="893" y="412"/>
                </a:cubicBezTo>
                <a:cubicBezTo>
                  <a:pt x="893" y="430"/>
                  <a:pt x="893" y="430"/>
                  <a:pt x="893" y="430"/>
                </a:cubicBezTo>
                <a:cubicBezTo>
                  <a:pt x="910" y="430"/>
                  <a:pt x="910" y="430"/>
                  <a:pt x="910" y="430"/>
                </a:cubicBezTo>
                <a:lnTo>
                  <a:pt x="910" y="412"/>
                </a:lnTo>
                <a:close/>
                <a:moveTo>
                  <a:pt x="859" y="430"/>
                </a:moveTo>
                <a:cubicBezTo>
                  <a:pt x="876" y="430"/>
                  <a:pt x="876" y="430"/>
                  <a:pt x="876" y="430"/>
                </a:cubicBezTo>
                <a:cubicBezTo>
                  <a:pt x="876" y="412"/>
                  <a:pt x="876" y="412"/>
                  <a:pt x="876" y="412"/>
                </a:cubicBezTo>
                <a:cubicBezTo>
                  <a:pt x="859" y="412"/>
                  <a:pt x="859" y="412"/>
                  <a:pt x="859" y="412"/>
                </a:cubicBezTo>
                <a:lnTo>
                  <a:pt x="859" y="430"/>
                </a:lnTo>
                <a:close/>
                <a:moveTo>
                  <a:pt x="962" y="430"/>
                </a:moveTo>
                <a:cubicBezTo>
                  <a:pt x="979" y="430"/>
                  <a:pt x="979" y="430"/>
                  <a:pt x="979" y="430"/>
                </a:cubicBezTo>
                <a:cubicBezTo>
                  <a:pt x="979" y="412"/>
                  <a:pt x="979" y="412"/>
                  <a:pt x="979" y="412"/>
                </a:cubicBezTo>
                <a:cubicBezTo>
                  <a:pt x="962" y="412"/>
                  <a:pt x="962" y="412"/>
                  <a:pt x="962" y="412"/>
                </a:cubicBezTo>
                <a:lnTo>
                  <a:pt x="962" y="430"/>
                </a:lnTo>
                <a:close/>
                <a:moveTo>
                  <a:pt x="928" y="430"/>
                </a:moveTo>
                <a:cubicBezTo>
                  <a:pt x="945" y="430"/>
                  <a:pt x="945" y="430"/>
                  <a:pt x="945" y="430"/>
                </a:cubicBezTo>
                <a:cubicBezTo>
                  <a:pt x="945" y="412"/>
                  <a:pt x="945" y="412"/>
                  <a:pt x="945" y="412"/>
                </a:cubicBezTo>
                <a:cubicBezTo>
                  <a:pt x="928" y="412"/>
                  <a:pt x="928" y="412"/>
                  <a:pt x="928" y="412"/>
                </a:cubicBezTo>
                <a:lnTo>
                  <a:pt x="928" y="430"/>
                </a:lnTo>
                <a:close/>
                <a:moveTo>
                  <a:pt x="910" y="309"/>
                </a:moveTo>
                <a:cubicBezTo>
                  <a:pt x="893" y="309"/>
                  <a:pt x="893" y="309"/>
                  <a:pt x="893" y="309"/>
                </a:cubicBezTo>
                <a:cubicBezTo>
                  <a:pt x="893" y="327"/>
                  <a:pt x="893" y="327"/>
                  <a:pt x="893" y="327"/>
                </a:cubicBezTo>
                <a:cubicBezTo>
                  <a:pt x="910" y="327"/>
                  <a:pt x="910" y="327"/>
                  <a:pt x="910" y="327"/>
                </a:cubicBezTo>
                <a:lnTo>
                  <a:pt x="910" y="309"/>
                </a:lnTo>
                <a:close/>
                <a:moveTo>
                  <a:pt x="859" y="327"/>
                </a:moveTo>
                <a:cubicBezTo>
                  <a:pt x="876" y="327"/>
                  <a:pt x="876" y="327"/>
                  <a:pt x="876" y="327"/>
                </a:cubicBezTo>
                <a:cubicBezTo>
                  <a:pt x="876" y="309"/>
                  <a:pt x="876" y="309"/>
                  <a:pt x="876" y="309"/>
                </a:cubicBezTo>
                <a:cubicBezTo>
                  <a:pt x="859" y="309"/>
                  <a:pt x="859" y="309"/>
                  <a:pt x="859" y="309"/>
                </a:cubicBezTo>
                <a:lnTo>
                  <a:pt x="859" y="327"/>
                </a:lnTo>
                <a:close/>
                <a:moveTo>
                  <a:pt x="928" y="327"/>
                </a:moveTo>
                <a:cubicBezTo>
                  <a:pt x="945" y="327"/>
                  <a:pt x="945" y="327"/>
                  <a:pt x="945" y="327"/>
                </a:cubicBezTo>
                <a:cubicBezTo>
                  <a:pt x="945" y="309"/>
                  <a:pt x="945" y="309"/>
                  <a:pt x="945" y="309"/>
                </a:cubicBezTo>
                <a:cubicBezTo>
                  <a:pt x="928" y="309"/>
                  <a:pt x="928" y="309"/>
                  <a:pt x="928" y="309"/>
                </a:cubicBezTo>
                <a:lnTo>
                  <a:pt x="928" y="327"/>
                </a:lnTo>
                <a:close/>
                <a:moveTo>
                  <a:pt x="910" y="275"/>
                </a:moveTo>
                <a:cubicBezTo>
                  <a:pt x="893" y="275"/>
                  <a:pt x="893" y="275"/>
                  <a:pt x="893" y="275"/>
                </a:cubicBezTo>
                <a:cubicBezTo>
                  <a:pt x="893" y="292"/>
                  <a:pt x="893" y="292"/>
                  <a:pt x="893" y="292"/>
                </a:cubicBezTo>
                <a:cubicBezTo>
                  <a:pt x="910" y="292"/>
                  <a:pt x="910" y="292"/>
                  <a:pt x="910" y="292"/>
                </a:cubicBezTo>
                <a:lnTo>
                  <a:pt x="910" y="275"/>
                </a:lnTo>
                <a:close/>
                <a:moveTo>
                  <a:pt x="859" y="292"/>
                </a:moveTo>
                <a:cubicBezTo>
                  <a:pt x="876" y="292"/>
                  <a:pt x="876" y="292"/>
                  <a:pt x="876" y="292"/>
                </a:cubicBezTo>
                <a:cubicBezTo>
                  <a:pt x="876" y="275"/>
                  <a:pt x="876" y="275"/>
                  <a:pt x="876" y="275"/>
                </a:cubicBezTo>
                <a:cubicBezTo>
                  <a:pt x="859" y="275"/>
                  <a:pt x="859" y="275"/>
                  <a:pt x="859" y="275"/>
                </a:cubicBezTo>
                <a:lnTo>
                  <a:pt x="859" y="292"/>
                </a:lnTo>
                <a:close/>
                <a:moveTo>
                  <a:pt x="928" y="292"/>
                </a:moveTo>
                <a:cubicBezTo>
                  <a:pt x="945" y="292"/>
                  <a:pt x="945" y="292"/>
                  <a:pt x="945" y="292"/>
                </a:cubicBezTo>
                <a:cubicBezTo>
                  <a:pt x="945" y="275"/>
                  <a:pt x="945" y="275"/>
                  <a:pt x="945" y="275"/>
                </a:cubicBezTo>
                <a:cubicBezTo>
                  <a:pt x="928" y="275"/>
                  <a:pt x="928" y="275"/>
                  <a:pt x="928" y="275"/>
                </a:cubicBezTo>
                <a:lnTo>
                  <a:pt x="928" y="292"/>
                </a:lnTo>
                <a:close/>
                <a:moveTo>
                  <a:pt x="996" y="430"/>
                </a:moveTo>
                <a:cubicBezTo>
                  <a:pt x="1013" y="430"/>
                  <a:pt x="1013" y="430"/>
                  <a:pt x="1013" y="430"/>
                </a:cubicBezTo>
                <a:cubicBezTo>
                  <a:pt x="1013" y="412"/>
                  <a:pt x="1013" y="412"/>
                  <a:pt x="1013" y="412"/>
                </a:cubicBezTo>
                <a:cubicBezTo>
                  <a:pt x="996" y="412"/>
                  <a:pt x="996" y="412"/>
                  <a:pt x="996" y="412"/>
                </a:cubicBezTo>
                <a:lnTo>
                  <a:pt x="996" y="430"/>
                </a:lnTo>
                <a:close/>
                <a:moveTo>
                  <a:pt x="1065" y="430"/>
                </a:moveTo>
                <a:cubicBezTo>
                  <a:pt x="1082" y="430"/>
                  <a:pt x="1082" y="430"/>
                  <a:pt x="1082" y="430"/>
                </a:cubicBezTo>
                <a:cubicBezTo>
                  <a:pt x="1082" y="412"/>
                  <a:pt x="1082" y="412"/>
                  <a:pt x="1082" y="412"/>
                </a:cubicBezTo>
                <a:cubicBezTo>
                  <a:pt x="1065" y="412"/>
                  <a:pt x="1065" y="412"/>
                  <a:pt x="1065" y="412"/>
                </a:cubicBezTo>
                <a:lnTo>
                  <a:pt x="1065" y="430"/>
                </a:lnTo>
                <a:close/>
                <a:moveTo>
                  <a:pt x="756" y="464"/>
                </a:moveTo>
                <a:cubicBezTo>
                  <a:pt x="773" y="464"/>
                  <a:pt x="773" y="464"/>
                  <a:pt x="773" y="464"/>
                </a:cubicBezTo>
                <a:cubicBezTo>
                  <a:pt x="773" y="447"/>
                  <a:pt x="773" y="447"/>
                  <a:pt x="773" y="447"/>
                </a:cubicBezTo>
                <a:cubicBezTo>
                  <a:pt x="756" y="447"/>
                  <a:pt x="756" y="447"/>
                  <a:pt x="756" y="447"/>
                </a:cubicBezTo>
                <a:lnTo>
                  <a:pt x="756" y="464"/>
                </a:lnTo>
                <a:close/>
                <a:moveTo>
                  <a:pt x="790" y="464"/>
                </a:moveTo>
                <a:cubicBezTo>
                  <a:pt x="807" y="464"/>
                  <a:pt x="807" y="464"/>
                  <a:pt x="807" y="464"/>
                </a:cubicBezTo>
                <a:cubicBezTo>
                  <a:pt x="807" y="447"/>
                  <a:pt x="807" y="447"/>
                  <a:pt x="807" y="447"/>
                </a:cubicBezTo>
                <a:cubicBezTo>
                  <a:pt x="790" y="447"/>
                  <a:pt x="790" y="447"/>
                  <a:pt x="790" y="447"/>
                </a:cubicBezTo>
                <a:lnTo>
                  <a:pt x="790" y="464"/>
                </a:lnTo>
                <a:close/>
                <a:moveTo>
                  <a:pt x="825" y="464"/>
                </a:moveTo>
                <a:cubicBezTo>
                  <a:pt x="842" y="464"/>
                  <a:pt x="842" y="464"/>
                  <a:pt x="842" y="464"/>
                </a:cubicBezTo>
                <a:cubicBezTo>
                  <a:pt x="842" y="447"/>
                  <a:pt x="842" y="447"/>
                  <a:pt x="842" y="447"/>
                </a:cubicBezTo>
                <a:cubicBezTo>
                  <a:pt x="825" y="447"/>
                  <a:pt x="825" y="447"/>
                  <a:pt x="825" y="447"/>
                </a:cubicBezTo>
                <a:lnTo>
                  <a:pt x="825" y="464"/>
                </a:lnTo>
                <a:close/>
                <a:moveTo>
                  <a:pt x="859" y="464"/>
                </a:moveTo>
                <a:cubicBezTo>
                  <a:pt x="876" y="464"/>
                  <a:pt x="876" y="464"/>
                  <a:pt x="876" y="464"/>
                </a:cubicBezTo>
                <a:cubicBezTo>
                  <a:pt x="876" y="447"/>
                  <a:pt x="876" y="447"/>
                  <a:pt x="876" y="447"/>
                </a:cubicBezTo>
                <a:cubicBezTo>
                  <a:pt x="859" y="447"/>
                  <a:pt x="859" y="447"/>
                  <a:pt x="859" y="447"/>
                </a:cubicBezTo>
                <a:lnTo>
                  <a:pt x="859" y="464"/>
                </a:lnTo>
                <a:close/>
                <a:moveTo>
                  <a:pt x="910" y="447"/>
                </a:moveTo>
                <a:cubicBezTo>
                  <a:pt x="893" y="447"/>
                  <a:pt x="893" y="447"/>
                  <a:pt x="893" y="447"/>
                </a:cubicBezTo>
                <a:cubicBezTo>
                  <a:pt x="893" y="464"/>
                  <a:pt x="893" y="464"/>
                  <a:pt x="893" y="464"/>
                </a:cubicBezTo>
                <a:cubicBezTo>
                  <a:pt x="910" y="464"/>
                  <a:pt x="910" y="464"/>
                  <a:pt x="910" y="464"/>
                </a:cubicBezTo>
                <a:lnTo>
                  <a:pt x="910" y="447"/>
                </a:lnTo>
                <a:close/>
                <a:moveTo>
                  <a:pt x="928" y="464"/>
                </a:moveTo>
                <a:cubicBezTo>
                  <a:pt x="945" y="464"/>
                  <a:pt x="945" y="464"/>
                  <a:pt x="945" y="464"/>
                </a:cubicBezTo>
                <a:cubicBezTo>
                  <a:pt x="945" y="447"/>
                  <a:pt x="945" y="447"/>
                  <a:pt x="945" y="447"/>
                </a:cubicBezTo>
                <a:cubicBezTo>
                  <a:pt x="928" y="447"/>
                  <a:pt x="928" y="447"/>
                  <a:pt x="928" y="447"/>
                </a:cubicBezTo>
                <a:lnTo>
                  <a:pt x="928" y="464"/>
                </a:lnTo>
                <a:close/>
                <a:moveTo>
                  <a:pt x="962" y="464"/>
                </a:moveTo>
                <a:cubicBezTo>
                  <a:pt x="979" y="464"/>
                  <a:pt x="979" y="464"/>
                  <a:pt x="979" y="464"/>
                </a:cubicBezTo>
                <a:cubicBezTo>
                  <a:pt x="979" y="447"/>
                  <a:pt x="979" y="447"/>
                  <a:pt x="979" y="447"/>
                </a:cubicBezTo>
                <a:cubicBezTo>
                  <a:pt x="962" y="447"/>
                  <a:pt x="962" y="447"/>
                  <a:pt x="962" y="447"/>
                </a:cubicBezTo>
                <a:lnTo>
                  <a:pt x="962" y="464"/>
                </a:lnTo>
                <a:close/>
                <a:moveTo>
                  <a:pt x="756" y="498"/>
                </a:moveTo>
                <a:cubicBezTo>
                  <a:pt x="773" y="498"/>
                  <a:pt x="773" y="498"/>
                  <a:pt x="773" y="498"/>
                </a:cubicBezTo>
                <a:cubicBezTo>
                  <a:pt x="773" y="481"/>
                  <a:pt x="773" y="481"/>
                  <a:pt x="773" y="481"/>
                </a:cubicBezTo>
                <a:cubicBezTo>
                  <a:pt x="756" y="481"/>
                  <a:pt x="756" y="481"/>
                  <a:pt x="756" y="481"/>
                </a:cubicBezTo>
                <a:lnTo>
                  <a:pt x="756" y="498"/>
                </a:lnTo>
                <a:close/>
                <a:moveTo>
                  <a:pt x="790" y="498"/>
                </a:moveTo>
                <a:cubicBezTo>
                  <a:pt x="807" y="498"/>
                  <a:pt x="807" y="498"/>
                  <a:pt x="807" y="498"/>
                </a:cubicBezTo>
                <a:cubicBezTo>
                  <a:pt x="807" y="481"/>
                  <a:pt x="807" y="481"/>
                  <a:pt x="807" y="481"/>
                </a:cubicBezTo>
                <a:cubicBezTo>
                  <a:pt x="790" y="481"/>
                  <a:pt x="790" y="481"/>
                  <a:pt x="790" y="481"/>
                </a:cubicBezTo>
                <a:lnTo>
                  <a:pt x="790" y="498"/>
                </a:lnTo>
                <a:close/>
                <a:moveTo>
                  <a:pt x="825" y="498"/>
                </a:moveTo>
                <a:cubicBezTo>
                  <a:pt x="842" y="498"/>
                  <a:pt x="842" y="498"/>
                  <a:pt x="842" y="498"/>
                </a:cubicBezTo>
                <a:cubicBezTo>
                  <a:pt x="842" y="481"/>
                  <a:pt x="842" y="481"/>
                  <a:pt x="842" y="481"/>
                </a:cubicBezTo>
                <a:cubicBezTo>
                  <a:pt x="825" y="481"/>
                  <a:pt x="825" y="481"/>
                  <a:pt x="825" y="481"/>
                </a:cubicBezTo>
                <a:lnTo>
                  <a:pt x="825" y="498"/>
                </a:lnTo>
                <a:close/>
                <a:moveTo>
                  <a:pt x="859" y="498"/>
                </a:moveTo>
                <a:cubicBezTo>
                  <a:pt x="876" y="498"/>
                  <a:pt x="876" y="498"/>
                  <a:pt x="876" y="498"/>
                </a:cubicBezTo>
                <a:cubicBezTo>
                  <a:pt x="876" y="481"/>
                  <a:pt x="876" y="481"/>
                  <a:pt x="876" y="481"/>
                </a:cubicBezTo>
                <a:cubicBezTo>
                  <a:pt x="859" y="481"/>
                  <a:pt x="859" y="481"/>
                  <a:pt x="859" y="481"/>
                </a:cubicBezTo>
                <a:lnTo>
                  <a:pt x="859" y="498"/>
                </a:lnTo>
                <a:close/>
                <a:moveTo>
                  <a:pt x="910" y="481"/>
                </a:moveTo>
                <a:cubicBezTo>
                  <a:pt x="893" y="481"/>
                  <a:pt x="893" y="481"/>
                  <a:pt x="893" y="481"/>
                </a:cubicBezTo>
                <a:cubicBezTo>
                  <a:pt x="893" y="498"/>
                  <a:pt x="893" y="498"/>
                  <a:pt x="893" y="498"/>
                </a:cubicBezTo>
                <a:cubicBezTo>
                  <a:pt x="910" y="498"/>
                  <a:pt x="910" y="498"/>
                  <a:pt x="910" y="498"/>
                </a:cubicBezTo>
                <a:lnTo>
                  <a:pt x="910" y="481"/>
                </a:lnTo>
                <a:close/>
                <a:moveTo>
                  <a:pt x="928" y="498"/>
                </a:moveTo>
                <a:cubicBezTo>
                  <a:pt x="945" y="498"/>
                  <a:pt x="945" y="498"/>
                  <a:pt x="945" y="498"/>
                </a:cubicBezTo>
                <a:cubicBezTo>
                  <a:pt x="945" y="481"/>
                  <a:pt x="945" y="481"/>
                  <a:pt x="945" y="481"/>
                </a:cubicBezTo>
                <a:cubicBezTo>
                  <a:pt x="928" y="481"/>
                  <a:pt x="928" y="481"/>
                  <a:pt x="928" y="481"/>
                </a:cubicBezTo>
                <a:lnTo>
                  <a:pt x="928" y="498"/>
                </a:lnTo>
                <a:close/>
                <a:moveTo>
                  <a:pt x="1065" y="498"/>
                </a:moveTo>
                <a:cubicBezTo>
                  <a:pt x="1082" y="498"/>
                  <a:pt x="1082" y="498"/>
                  <a:pt x="1082" y="498"/>
                </a:cubicBezTo>
                <a:cubicBezTo>
                  <a:pt x="1082" y="481"/>
                  <a:pt x="1082" y="481"/>
                  <a:pt x="1082" y="481"/>
                </a:cubicBezTo>
                <a:cubicBezTo>
                  <a:pt x="1065" y="481"/>
                  <a:pt x="1065" y="481"/>
                  <a:pt x="1065" y="481"/>
                </a:cubicBezTo>
                <a:lnTo>
                  <a:pt x="1065" y="498"/>
                </a:lnTo>
                <a:close/>
                <a:moveTo>
                  <a:pt x="1099" y="498"/>
                </a:moveTo>
                <a:cubicBezTo>
                  <a:pt x="1116" y="498"/>
                  <a:pt x="1116" y="498"/>
                  <a:pt x="1116" y="498"/>
                </a:cubicBezTo>
                <a:cubicBezTo>
                  <a:pt x="1116" y="481"/>
                  <a:pt x="1116" y="481"/>
                  <a:pt x="1116" y="481"/>
                </a:cubicBezTo>
                <a:cubicBezTo>
                  <a:pt x="1099" y="481"/>
                  <a:pt x="1099" y="481"/>
                  <a:pt x="1099" y="481"/>
                </a:cubicBezTo>
                <a:lnTo>
                  <a:pt x="1099" y="498"/>
                </a:lnTo>
                <a:close/>
                <a:moveTo>
                  <a:pt x="756" y="533"/>
                </a:moveTo>
                <a:cubicBezTo>
                  <a:pt x="773" y="533"/>
                  <a:pt x="773" y="533"/>
                  <a:pt x="773" y="533"/>
                </a:cubicBezTo>
                <a:cubicBezTo>
                  <a:pt x="773" y="515"/>
                  <a:pt x="773" y="515"/>
                  <a:pt x="773" y="515"/>
                </a:cubicBezTo>
                <a:cubicBezTo>
                  <a:pt x="756" y="515"/>
                  <a:pt x="756" y="515"/>
                  <a:pt x="756" y="515"/>
                </a:cubicBezTo>
                <a:lnTo>
                  <a:pt x="756" y="533"/>
                </a:lnTo>
                <a:close/>
                <a:moveTo>
                  <a:pt x="790" y="533"/>
                </a:moveTo>
                <a:cubicBezTo>
                  <a:pt x="807" y="533"/>
                  <a:pt x="807" y="533"/>
                  <a:pt x="807" y="533"/>
                </a:cubicBezTo>
                <a:cubicBezTo>
                  <a:pt x="807" y="515"/>
                  <a:pt x="807" y="515"/>
                  <a:pt x="807" y="515"/>
                </a:cubicBezTo>
                <a:cubicBezTo>
                  <a:pt x="790" y="515"/>
                  <a:pt x="790" y="515"/>
                  <a:pt x="790" y="515"/>
                </a:cubicBezTo>
                <a:lnTo>
                  <a:pt x="790" y="533"/>
                </a:lnTo>
                <a:close/>
                <a:moveTo>
                  <a:pt x="825" y="533"/>
                </a:moveTo>
                <a:cubicBezTo>
                  <a:pt x="842" y="533"/>
                  <a:pt x="842" y="533"/>
                  <a:pt x="842" y="533"/>
                </a:cubicBezTo>
                <a:cubicBezTo>
                  <a:pt x="842" y="515"/>
                  <a:pt x="842" y="515"/>
                  <a:pt x="842" y="515"/>
                </a:cubicBezTo>
                <a:cubicBezTo>
                  <a:pt x="825" y="515"/>
                  <a:pt x="825" y="515"/>
                  <a:pt x="825" y="515"/>
                </a:cubicBezTo>
                <a:lnTo>
                  <a:pt x="825" y="533"/>
                </a:lnTo>
                <a:close/>
                <a:moveTo>
                  <a:pt x="859" y="533"/>
                </a:moveTo>
                <a:cubicBezTo>
                  <a:pt x="876" y="533"/>
                  <a:pt x="876" y="533"/>
                  <a:pt x="876" y="533"/>
                </a:cubicBezTo>
                <a:cubicBezTo>
                  <a:pt x="876" y="515"/>
                  <a:pt x="876" y="515"/>
                  <a:pt x="876" y="515"/>
                </a:cubicBezTo>
                <a:cubicBezTo>
                  <a:pt x="859" y="515"/>
                  <a:pt x="859" y="515"/>
                  <a:pt x="859" y="515"/>
                </a:cubicBezTo>
                <a:lnTo>
                  <a:pt x="859" y="533"/>
                </a:lnTo>
                <a:close/>
                <a:moveTo>
                  <a:pt x="910" y="515"/>
                </a:moveTo>
                <a:cubicBezTo>
                  <a:pt x="893" y="515"/>
                  <a:pt x="893" y="515"/>
                  <a:pt x="893" y="515"/>
                </a:cubicBezTo>
                <a:cubicBezTo>
                  <a:pt x="893" y="533"/>
                  <a:pt x="893" y="533"/>
                  <a:pt x="893" y="533"/>
                </a:cubicBezTo>
                <a:cubicBezTo>
                  <a:pt x="910" y="533"/>
                  <a:pt x="910" y="533"/>
                  <a:pt x="910" y="533"/>
                </a:cubicBezTo>
                <a:lnTo>
                  <a:pt x="910" y="515"/>
                </a:lnTo>
                <a:close/>
                <a:moveTo>
                  <a:pt x="928" y="533"/>
                </a:moveTo>
                <a:cubicBezTo>
                  <a:pt x="945" y="533"/>
                  <a:pt x="945" y="533"/>
                  <a:pt x="945" y="533"/>
                </a:cubicBezTo>
                <a:cubicBezTo>
                  <a:pt x="945" y="515"/>
                  <a:pt x="945" y="515"/>
                  <a:pt x="945" y="515"/>
                </a:cubicBezTo>
                <a:cubicBezTo>
                  <a:pt x="928" y="515"/>
                  <a:pt x="928" y="515"/>
                  <a:pt x="928" y="515"/>
                </a:cubicBezTo>
                <a:lnTo>
                  <a:pt x="928" y="533"/>
                </a:lnTo>
                <a:close/>
                <a:moveTo>
                  <a:pt x="962" y="498"/>
                </a:moveTo>
                <a:cubicBezTo>
                  <a:pt x="979" y="498"/>
                  <a:pt x="979" y="498"/>
                  <a:pt x="979" y="498"/>
                </a:cubicBezTo>
                <a:cubicBezTo>
                  <a:pt x="979" y="481"/>
                  <a:pt x="979" y="481"/>
                  <a:pt x="979" y="481"/>
                </a:cubicBezTo>
                <a:cubicBezTo>
                  <a:pt x="962" y="481"/>
                  <a:pt x="962" y="481"/>
                  <a:pt x="962" y="481"/>
                </a:cubicBezTo>
                <a:lnTo>
                  <a:pt x="962" y="498"/>
                </a:lnTo>
                <a:close/>
                <a:moveTo>
                  <a:pt x="1031" y="430"/>
                </a:moveTo>
                <a:cubicBezTo>
                  <a:pt x="1048" y="430"/>
                  <a:pt x="1048" y="430"/>
                  <a:pt x="1048" y="430"/>
                </a:cubicBezTo>
                <a:cubicBezTo>
                  <a:pt x="1048" y="412"/>
                  <a:pt x="1048" y="412"/>
                  <a:pt x="1048" y="412"/>
                </a:cubicBezTo>
                <a:cubicBezTo>
                  <a:pt x="1031" y="412"/>
                  <a:pt x="1031" y="412"/>
                  <a:pt x="1031" y="412"/>
                </a:cubicBezTo>
                <a:lnTo>
                  <a:pt x="1031" y="430"/>
                </a:lnTo>
                <a:close/>
                <a:moveTo>
                  <a:pt x="1099" y="258"/>
                </a:moveTo>
                <a:cubicBezTo>
                  <a:pt x="1116" y="258"/>
                  <a:pt x="1116" y="258"/>
                  <a:pt x="1116" y="258"/>
                </a:cubicBezTo>
                <a:cubicBezTo>
                  <a:pt x="1116" y="241"/>
                  <a:pt x="1116" y="241"/>
                  <a:pt x="1116" y="241"/>
                </a:cubicBezTo>
                <a:cubicBezTo>
                  <a:pt x="1099" y="241"/>
                  <a:pt x="1099" y="241"/>
                  <a:pt x="1099" y="241"/>
                </a:cubicBezTo>
                <a:lnTo>
                  <a:pt x="1099" y="258"/>
                </a:lnTo>
                <a:close/>
                <a:moveTo>
                  <a:pt x="910" y="241"/>
                </a:moveTo>
                <a:cubicBezTo>
                  <a:pt x="893" y="241"/>
                  <a:pt x="893" y="241"/>
                  <a:pt x="893" y="241"/>
                </a:cubicBezTo>
                <a:cubicBezTo>
                  <a:pt x="893" y="258"/>
                  <a:pt x="893" y="258"/>
                  <a:pt x="893" y="258"/>
                </a:cubicBezTo>
                <a:cubicBezTo>
                  <a:pt x="910" y="258"/>
                  <a:pt x="910" y="258"/>
                  <a:pt x="910" y="258"/>
                </a:cubicBezTo>
                <a:lnTo>
                  <a:pt x="910" y="241"/>
                </a:lnTo>
                <a:close/>
                <a:moveTo>
                  <a:pt x="962" y="258"/>
                </a:moveTo>
                <a:cubicBezTo>
                  <a:pt x="979" y="258"/>
                  <a:pt x="979" y="258"/>
                  <a:pt x="979" y="258"/>
                </a:cubicBezTo>
                <a:cubicBezTo>
                  <a:pt x="979" y="241"/>
                  <a:pt x="979" y="241"/>
                  <a:pt x="979" y="241"/>
                </a:cubicBezTo>
                <a:cubicBezTo>
                  <a:pt x="962" y="241"/>
                  <a:pt x="962" y="241"/>
                  <a:pt x="962" y="241"/>
                </a:cubicBezTo>
                <a:lnTo>
                  <a:pt x="962" y="258"/>
                </a:lnTo>
                <a:close/>
                <a:moveTo>
                  <a:pt x="928" y="258"/>
                </a:moveTo>
                <a:cubicBezTo>
                  <a:pt x="945" y="258"/>
                  <a:pt x="945" y="258"/>
                  <a:pt x="945" y="258"/>
                </a:cubicBezTo>
                <a:cubicBezTo>
                  <a:pt x="945" y="241"/>
                  <a:pt x="945" y="241"/>
                  <a:pt x="945" y="241"/>
                </a:cubicBezTo>
                <a:cubicBezTo>
                  <a:pt x="928" y="241"/>
                  <a:pt x="928" y="241"/>
                  <a:pt x="928" y="241"/>
                </a:cubicBezTo>
                <a:lnTo>
                  <a:pt x="928" y="258"/>
                </a:lnTo>
                <a:close/>
                <a:moveTo>
                  <a:pt x="996" y="258"/>
                </a:moveTo>
                <a:cubicBezTo>
                  <a:pt x="1013" y="258"/>
                  <a:pt x="1013" y="258"/>
                  <a:pt x="1013" y="258"/>
                </a:cubicBezTo>
                <a:cubicBezTo>
                  <a:pt x="1013" y="241"/>
                  <a:pt x="1013" y="241"/>
                  <a:pt x="1013" y="241"/>
                </a:cubicBezTo>
                <a:cubicBezTo>
                  <a:pt x="996" y="241"/>
                  <a:pt x="996" y="241"/>
                  <a:pt x="996" y="241"/>
                </a:cubicBezTo>
                <a:lnTo>
                  <a:pt x="996" y="258"/>
                </a:lnTo>
                <a:close/>
                <a:moveTo>
                  <a:pt x="1065" y="258"/>
                </a:moveTo>
                <a:cubicBezTo>
                  <a:pt x="1082" y="258"/>
                  <a:pt x="1082" y="258"/>
                  <a:pt x="1082" y="258"/>
                </a:cubicBezTo>
                <a:cubicBezTo>
                  <a:pt x="1082" y="241"/>
                  <a:pt x="1082" y="241"/>
                  <a:pt x="1082" y="241"/>
                </a:cubicBezTo>
                <a:cubicBezTo>
                  <a:pt x="1065" y="241"/>
                  <a:pt x="1065" y="241"/>
                  <a:pt x="1065" y="241"/>
                </a:cubicBezTo>
                <a:lnTo>
                  <a:pt x="1065" y="258"/>
                </a:lnTo>
                <a:close/>
                <a:moveTo>
                  <a:pt x="1031" y="258"/>
                </a:moveTo>
                <a:cubicBezTo>
                  <a:pt x="1048" y="258"/>
                  <a:pt x="1048" y="258"/>
                  <a:pt x="1048" y="258"/>
                </a:cubicBezTo>
                <a:cubicBezTo>
                  <a:pt x="1048" y="241"/>
                  <a:pt x="1048" y="241"/>
                  <a:pt x="1048" y="241"/>
                </a:cubicBezTo>
                <a:cubicBezTo>
                  <a:pt x="1031" y="241"/>
                  <a:pt x="1031" y="241"/>
                  <a:pt x="1031" y="241"/>
                </a:cubicBezTo>
                <a:lnTo>
                  <a:pt x="1031" y="258"/>
                </a:lnTo>
                <a:close/>
                <a:moveTo>
                  <a:pt x="996" y="464"/>
                </a:moveTo>
                <a:cubicBezTo>
                  <a:pt x="1013" y="464"/>
                  <a:pt x="1013" y="464"/>
                  <a:pt x="1013" y="464"/>
                </a:cubicBezTo>
                <a:cubicBezTo>
                  <a:pt x="1013" y="447"/>
                  <a:pt x="1013" y="447"/>
                  <a:pt x="1013" y="447"/>
                </a:cubicBezTo>
                <a:cubicBezTo>
                  <a:pt x="996" y="447"/>
                  <a:pt x="996" y="447"/>
                  <a:pt x="996" y="447"/>
                </a:cubicBezTo>
                <a:lnTo>
                  <a:pt x="996" y="464"/>
                </a:lnTo>
                <a:close/>
                <a:moveTo>
                  <a:pt x="910" y="378"/>
                </a:moveTo>
                <a:cubicBezTo>
                  <a:pt x="893" y="378"/>
                  <a:pt x="893" y="378"/>
                  <a:pt x="893" y="378"/>
                </a:cubicBezTo>
                <a:cubicBezTo>
                  <a:pt x="893" y="395"/>
                  <a:pt x="893" y="395"/>
                  <a:pt x="893" y="395"/>
                </a:cubicBezTo>
                <a:cubicBezTo>
                  <a:pt x="910" y="395"/>
                  <a:pt x="910" y="395"/>
                  <a:pt x="910" y="395"/>
                </a:cubicBezTo>
                <a:lnTo>
                  <a:pt x="910" y="378"/>
                </a:lnTo>
                <a:close/>
                <a:moveTo>
                  <a:pt x="928" y="395"/>
                </a:moveTo>
                <a:cubicBezTo>
                  <a:pt x="945" y="395"/>
                  <a:pt x="945" y="395"/>
                  <a:pt x="945" y="395"/>
                </a:cubicBezTo>
                <a:cubicBezTo>
                  <a:pt x="945" y="378"/>
                  <a:pt x="945" y="378"/>
                  <a:pt x="945" y="378"/>
                </a:cubicBezTo>
                <a:cubicBezTo>
                  <a:pt x="928" y="378"/>
                  <a:pt x="928" y="378"/>
                  <a:pt x="928" y="378"/>
                </a:cubicBezTo>
                <a:lnTo>
                  <a:pt x="928" y="395"/>
                </a:lnTo>
                <a:close/>
                <a:moveTo>
                  <a:pt x="962" y="395"/>
                </a:moveTo>
                <a:cubicBezTo>
                  <a:pt x="979" y="395"/>
                  <a:pt x="979" y="395"/>
                  <a:pt x="979" y="395"/>
                </a:cubicBezTo>
                <a:cubicBezTo>
                  <a:pt x="979" y="378"/>
                  <a:pt x="979" y="378"/>
                  <a:pt x="979" y="378"/>
                </a:cubicBezTo>
                <a:cubicBezTo>
                  <a:pt x="962" y="378"/>
                  <a:pt x="962" y="378"/>
                  <a:pt x="962" y="378"/>
                </a:cubicBezTo>
                <a:lnTo>
                  <a:pt x="962" y="395"/>
                </a:lnTo>
                <a:close/>
                <a:moveTo>
                  <a:pt x="962" y="361"/>
                </a:moveTo>
                <a:cubicBezTo>
                  <a:pt x="979" y="361"/>
                  <a:pt x="979" y="361"/>
                  <a:pt x="979" y="361"/>
                </a:cubicBezTo>
                <a:cubicBezTo>
                  <a:pt x="979" y="344"/>
                  <a:pt x="979" y="344"/>
                  <a:pt x="979" y="344"/>
                </a:cubicBezTo>
                <a:cubicBezTo>
                  <a:pt x="962" y="344"/>
                  <a:pt x="962" y="344"/>
                  <a:pt x="962" y="344"/>
                </a:cubicBezTo>
                <a:lnTo>
                  <a:pt x="962" y="361"/>
                </a:lnTo>
                <a:close/>
                <a:moveTo>
                  <a:pt x="996" y="395"/>
                </a:moveTo>
                <a:cubicBezTo>
                  <a:pt x="1013" y="395"/>
                  <a:pt x="1013" y="395"/>
                  <a:pt x="1013" y="395"/>
                </a:cubicBezTo>
                <a:cubicBezTo>
                  <a:pt x="1013" y="378"/>
                  <a:pt x="1013" y="378"/>
                  <a:pt x="1013" y="378"/>
                </a:cubicBezTo>
                <a:cubicBezTo>
                  <a:pt x="996" y="378"/>
                  <a:pt x="996" y="378"/>
                  <a:pt x="996" y="378"/>
                </a:cubicBezTo>
                <a:lnTo>
                  <a:pt x="996" y="395"/>
                </a:lnTo>
                <a:close/>
                <a:moveTo>
                  <a:pt x="1031" y="464"/>
                </a:moveTo>
                <a:cubicBezTo>
                  <a:pt x="1048" y="464"/>
                  <a:pt x="1048" y="464"/>
                  <a:pt x="1048" y="464"/>
                </a:cubicBezTo>
                <a:cubicBezTo>
                  <a:pt x="1048" y="447"/>
                  <a:pt x="1048" y="447"/>
                  <a:pt x="1048" y="447"/>
                </a:cubicBezTo>
                <a:cubicBezTo>
                  <a:pt x="1031" y="447"/>
                  <a:pt x="1031" y="447"/>
                  <a:pt x="1031" y="447"/>
                </a:cubicBezTo>
                <a:lnTo>
                  <a:pt x="1031" y="464"/>
                </a:lnTo>
                <a:close/>
                <a:moveTo>
                  <a:pt x="1065" y="464"/>
                </a:moveTo>
                <a:cubicBezTo>
                  <a:pt x="1082" y="464"/>
                  <a:pt x="1082" y="464"/>
                  <a:pt x="1082" y="464"/>
                </a:cubicBezTo>
                <a:cubicBezTo>
                  <a:pt x="1082" y="447"/>
                  <a:pt x="1082" y="447"/>
                  <a:pt x="1082" y="447"/>
                </a:cubicBezTo>
                <a:cubicBezTo>
                  <a:pt x="1065" y="447"/>
                  <a:pt x="1065" y="447"/>
                  <a:pt x="1065" y="447"/>
                </a:cubicBezTo>
                <a:lnTo>
                  <a:pt x="1065" y="464"/>
                </a:lnTo>
                <a:close/>
                <a:moveTo>
                  <a:pt x="996" y="498"/>
                </a:moveTo>
                <a:cubicBezTo>
                  <a:pt x="1013" y="498"/>
                  <a:pt x="1013" y="498"/>
                  <a:pt x="1013" y="498"/>
                </a:cubicBezTo>
                <a:cubicBezTo>
                  <a:pt x="1013" y="481"/>
                  <a:pt x="1013" y="481"/>
                  <a:pt x="1013" y="481"/>
                </a:cubicBezTo>
                <a:cubicBezTo>
                  <a:pt x="996" y="481"/>
                  <a:pt x="996" y="481"/>
                  <a:pt x="996" y="481"/>
                </a:cubicBezTo>
                <a:lnTo>
                  <a:pt x="996" y="498"/>
                </a:lnTo>
                <a:close/>
                <a:moveTo>
                  <a:pt x="1031" y="498"/>
                </a:moveTo>
                <a:cubicBezTo>
                  <a:pt x="1048" y="498"/>
                  <a:pt x="1048" y="498"/>
                  <a:pt x="1048" y="498"/>
                </a:cubicBezTo>
                <a:cubicBezTo>
                  <a:pt x="1048" y="481"/>
                  <a:pt x="1048" y="481"/>
                  <a:pt x="1048" y="481"/>
                </a:cubicBezTo>
                <a:cubicBezTo>
                  <a:pt x="1031" y="481"/>
                  <a:pt x="1031" y="481"/>
                  <a:pt x="1031" y="481"/>
                </a:cubicBezTo>
                <a:lnTo>
                  <a:pt x="1031" y="498"/>
                </a:lnTo>
                <a:close/>
                <a:moveTo>
                  <a:pt x="962" y="533"/>
                </a:moveTo>
                <a:cubicBezTo>
                  <a:pt x="979" y="533"/>
                  <a:pt x="979" y="533"/>
                  <a:pt x="979" y="533"/>
                </a:cubicBezTo>
                <a:cubicBezTo>
                  <a:pt x="979" y="515"/>
                  <a:pt x="979" y="515"/>
                  <a:pt x="979" y="515"/>
                </a:cubicBezTo>
                <a:cubicBezTo>
                  <a:pt x="962" y="515"/>
                  <a:pt x="962" y="515"/>
                  <a:pt x="962" y="515"/>
                </a:cubicBezTo>
                <a:lnTo>
                  <a:pt x="962" y="533"/>
                </a:lnTo>
                <a:close/>
                <a:moveTo>
                  <a:pt x="756" y="567"/>
                </a:moveTo>
                <a:cubicBezTo>
                  <a:pt x="773" y="567"/>
                  <a:pt x="773" y="567"/>
                  <a:pt x="773" y="567"/>
                </a:cubicBezTo>
                <a:cubicBezTo>
                  <a:pt x="773" y="550"/>
                  <a:pt x="773" y="550"/>
                  <a:pt x="773" y="550"/>
                </a:cubicBezTo>
                <a:cubicBezTo>
                  <a:pt x="756" y="550"/>
                  <a:pt x="756" y="550"/>
                  <a:pt x="756" y="550"/>
                </a:cubicBezTo>
                <a:lnTo>
                  <a:pt x="756" y="567"/>
                </a:lnTo>
                <a:close/>
                <a:moveTo>
                  <a:pt x="790" y="567"/>
                </a:moveTo>
                <a:cubicBezTo>
                  <a:pt x="807" y="567"/>
                  <a:pt x="807" y="567"/>
                  <a:pt x="807" y="567"/>
                </a:cubicBezTo>
                <a:cubicBezTo>
                  <a:pt x="807" y="550"/>
                  <a:pt x="807" y="550"/>
                  <a:pt x="807" y="550"/>
                </a:cubicBezTo>
                <a:cubicBezTo>
                  <a:pt x="790" y="550"/>
                  <a:pt x="790" y="550"/>
                  <a:pt x="790" y="550"/>
                </a:cubicBezTo>
                <a:lnTo>
                  <a:pt x="790" y="567"/>
                </a:lnTo>
                <a:close/>
                <a:moveTo>
                  <a:pt x="825" y="567"/>
                </a:moveTo>
                <a:cubicBezTo>
                  <a:pt x="842" y="567"/>
                  <a:pt x="842" y="567"/>
                  <a:pt x="842" y="567"/>
                </a:cubicBezTo>
                <a:cubicBezTo>
                  <a:pt x="842" y="550"/>
                  <a:pt x="842" y="550"/>
                  <a:pt x="842" y="550"/>
                </a:cubicBezTo>
                <a:cubicBezTo>
                  <a:pt x="825" y="550"/>
                  <a:pt x="825" y="550"/>
                  <a:pt x="825" y="550"/>
                </a:cubicBezTo>
                <a:lnTo>
                  <a:pt x="825" y="567"/>
                </a:lnTo>
                <a:close/>
                <a:moveTo>
                  <a:pt x="859" y="567"/>
                </a:moveTo>
                <a:cubicBezTo>
                  <a:pt x="876" y="567"/>
                  <a:pt x="876" y="567"/>
                  <a:pt x="876" y="567"/>
                </a:cubicBezTo>
                <a:cubicBezTo>
                  <a:pt x="876" y="550"/>
                  <a:pt x="876" y="550"/>
                  <a:pt x="876" y="550"/>
                </a:cubicBezTo>
                <a:cubicBezTo>
                  <a:pt x="859" y="550"/>
                  <a:pt x="859" y="550"/>
                  <a:pt x="859" y="550"/>
                </a:cubicBezTo>
                <a:lnTo>
                  <a:pt x="859" y="567"/>
                </a:lnTo>
                <a:close/>
                <a:moveTo>
                  <a:pt x="910" y="550"/>
                </a:moveTo>
                <a:cubicBezTo>
                  <a:pt x="893" y="550"/>
                  <a:pt x="893" y="550"/>
                  <a:pt x="893" y="550"/>
                </a:cubicBezTo>
                <a:cubicBezTo>
                  <a:pt x="893" y="567"/>
                  <a:pt x="893" y="567"/>
                  <a:pt x="893" y="567"/>
                </a:cubicBezTo>
                <a:cubicBezTo>
                  <a:pt x="910" y="567"/>
                  <a:pt x="910" y="567"/>
                  <a:pt x="910" y="567"/>
                </a:cubicBezTo>
                <a:lnTo>
                  <a:pt x="910" y="550"/>
                </a:lnTo>
                <a:close/>
                <a:moveTo>
                  <a:pt x="756" y="601"/>
                </a:moveTo>
                <a:cubicBezTo>
                  <a:pt x="773" y="601"/>
                  <a:pt x="773" y="601"/>
                  <a:pt x="773" y="601"/>
                </a:cubicBezTo>
                <a:cubicBezTo>
                  <a:pt x="773" y="584"/>
                  <a:pt x="773" y="584"/>
                  <a:pt x="773" y="584"/>
                </a:cubicBezTo>
                <a:cubicBezTo>
                  <a:pt x="756" y="584"/>
                  <a:pt x="756" y="584"/>
                  <a:pt x="756" y="584"/>
                </a:cubicBezTo>
                <a:lnTo>
                  <a:pt x="756" y="601"/>
                </a:lnTo>
                <a:close/>
                <a:moveTo>
                  <a:pt x="790" y="601"/>
                </a:moveTo>
                <a:cubicBezTo>
                  <a:pt x="807" y="601"/>
                  <a:pt x="807" y="601"/>
                  <a:pt x="807" y="601"/>
                </a:cubicBezTo>
                <a:cubicBezTo>
                  <a:pt x="807" y="584"/>
                  <a:pt x="807" y="584"/>
                  <a:pt x="807" y="584"/>
                </a:cubicBezTo>
                <a:cubicBezTo>
                  <a:pt x="790" y="584"/>
                  <a:pt x="790" y="584"/>
                  <a:pt x="790" y="584"/>
                </a:cubicBezTo>
                <a:lnTo>
                  <a:pt x="790" y="601"/>
                </a:lnTo>
                <a:close/>
                <a:moveTo>
                  <a:pt x="825" y="601"/>
                </a:moveTo>
                <a:cubicBezTo>
                  <a:pt x="842" y="601"/>
                  <a:pt x="842" y="601"/>
                  <a:pt x="842" y="601"/>
                </a:cubicBezTo>
                <a:cubicBezTo>
                  <a:pt x="842" y="584"/>
                  <a:pt x="842" y="584"/>
                  <a:pt x="842" y="584"/>
                </a:cubicBezTo>
                <a:cubicBezTo>
                  <a:pt x="825" y="584"/>
                  <a:pt x="825" y="584"/>
                  <a:pt x="825" y="584"/>
                </a:cubicBezTo>
                <a:lnTo>
                  <a:pt x="825" y="601"/>
                </a:lnTo>
                <a:close/>
                <a:moveTo>
                  <a:pt x="859" y="601"/>
                </a:moveTo>
                <a:cubicBezTo>
                  <a:pt x="876" y="601"/>
                  <a:pt x="876" y="601"/>
                  <a:pt x="876" y="601"/>
                </a:cubicBezTo>
                <a:cubicBezTo>
                  <a:pt x="876" y="584"/>
                  <a:pt x="876" y="584"/>
                  <a:pt x="876" y="584"/>
                </a:cubicBezTo>
                <a:cubicBezTo>
                  <a:pt x="859" y="584"/>
                  <a:pt x="859" y="584"/>
                  <a:pt x="859" y="584"/>
                </a:cubicBezTo>
                <a:lnTo>
                  <a:pt x="859" y="601"/>
                </a:lnTo>
                <a:close/>
                <a:moveTo>
                  <a:pt x="910" y="584"/>
                </a:moveTo>
                <a:cubicBezTo>
                  <a:pt x="893" y="584"/>
                  <a:pt x="893" y="584"/>
                  <a:pt x="893" y="584"/>
                </a:cubicBezTo>
                <a:cubicBezTo>
                  <a:pt x="893" y="601"/>
                  <a:pt x="893" y="601"/>
                  <a:pt x="893" y="601"/>
                </a:cubicBezTo>
                <a:cubicBezTo>
                  <a:pt x="910" y="601"/>
                  <a:pt x="910" y="601"/>
                  <a:pt x="910" y="601"/>
                </a:cubicBezTo>
                <a:lnTo>
                  <a:pt x="910" y="584"/>
                </a:lnTo>
                <a:close/>
                <a:moveTo>
                  <a:pt x="928" y="567"/>
                </a:moveTo>
                <a:cubicBezTo>
                  <a:pt x="945" y="567"/>
                  <a:pt x="945" y="567"/>
                  <a:pt x="945" y="567"/>
                </a:cubicBezTo>
                <a:cubicBezTo>
                  <a:pt x="945" y="550"/>
                  <a:pt x="945" y="550"/>
                  <a:pt x="945" y="550"/>
                </a:cubicBezTo>
                <a:cubicBezTo>
                  <a:pt x="928" y="550"/>
                  <a:pt x="928" y="550"/>
                  <a:pt x="928" y="550"/>
                </a:cubicBezTo>
                <a:lnTo>
                  <a:pt x="928" y="567"/>
                </a:lnTo>
                <a:close/>
                <a:moveTo>
                  <a:pt x="928" y="601"/>
                </a:moveTo>
                <a:cubicBezTo>
                  <a:pt x="945" y="601"/>
                  <a:pt x="945" y="601"/>
                  <a:pt x="945" y="601"/>
                </a:cubicBezTo>
                <a:cubicBezTo>
                  <a:pt x="945" y="584"/>
                  <a:pt x="945" y="584"/>
                  <a:pt x="945" y="584"/>
                </a:cubicBezTo>
                <a:cubicBezTo>
                  <a:pt x="928" y="584"/>
                  <a:pt x="928" y="584"/>
                  <a:pt x="928" y="584"/>
                </a:cubicBezTo>
                <a:lnTo>
                  <a:pt x="928" y="601"/>
                </a:lnTo>
                <a:close/>
                <a:moveTo>
                  <a:pt x="756" y="636"/>
                </a:moveTo>
                <a:cubicBezTo>
                  <a:pt x="773" y="636"/>
                  <a:pt x="773" y="636"/>
                  <a:pt x="773" y="636"/>
                </a:cubicBezTo>
                <a:cubicBezTo>
                  <a:pt x="773" y="619"/>
                  <a:pt x="773" y="619"/>
                  <a:pt x="773" y="619"/>
                </a:cubicBezTo>
                <a:cubicBezTo>
                  <a:pt x="756" y="619"/>
                  <a:pt x="756" y="619"/>
                  <a:pt x="756" y="619"/>
                </a:cubicBezTo>
                <a:lnTo>
                  <a:pt x="756" y="636"/>
                </a:lnTo>
                <a:close/>
                <a:moveTo>
                  <a:pt x="790" y="636"/>
                </a:moveTo>
                <a:cubicBezTo>
                  <a:pt x="807" y="636"/>
                  <a:pt x="807" y="636"/>
                  <a:pt x="807" y="636"/>
                </a:cubicBezTo>
                <a:cubicBezTo>
                  <a:pt x="807" y="619"/>
                  <a:pt x="807" y="619"/>
                  <a:pt x="807" y="619"/>
                </a:cubicBezTo>
                <a:cubicBezTo>
                  <a:pt x="790" y="619"/>
                  <a:pt x="790" y="619"/>
                  <a:pt x="790" y="619"/>
                </a:cubicBezTo>
                <a:lnTo>
                  <a:pt x="790" y="636"/>
                </a:lnTo>
                <a:close/>
                <a:moveTo>
                  <a:pt x="825" y="636"/>
                </a:moveTo>
                <a:cubicBezTo>
                  <a:pt x="842" y="636"/>
                  <a:pt x="842" y="636"/>
                  <a:pt x="842" y="636"/>
                </a:cubicBezTo>
                <a:cubicBezTo>
                  <a:pt x="842" y="619"/>
                  <a:pt x="842" y="619"/>
                  <a:pt x="842" y="619"/>
                </a:cubicBezTo>
                <a:cubicBezTo>
                  <a:pt x="825" y="619"/>
                  <a:pt x="825" y="619"/>
                  <a:pt x="825" y="619"/>
                </a:cubicBezTo>
                <a:lnTo>
                  <a:pt x="825" y="636"/>
                </a:lnTo>
                <a:close/>
                <a:moveTo>
                  <a:pt x="859" y="636"/>
                </a:moveTo>
                <a:cubicBezTo>
                  <a:pt x="876" y="636"/>
                  <a:pt x="876" y="636"/>
                  <a:pt x="876" y="636"/>
                </a:cubicBezTo>
                <a:cubicBezTo>
                  <a:pt x="876" y="619"/>
                  <a:pt x="876" y="619"/>
                  <a:pt x="876" y="619"/>
                </a:cubicBezTo>
                <a:cubicBezTo>
                  <a:pt x="859" y="619"/>
                  <a:pt x="859" y="619"/>
                  <a:pt x="859" y="619"/>
                </a:cubicBezTo>
                <a:lnTo>
                  <a:pt x="859" y="636"/>
                </a:lnTo>
                <a:close/>
                <a:moveTo>
                  <a:pt x="910" y="619"/>
                </a:moveTo>
                <a:cubicBezTo>
                  <a:pt x="893" y="619"/>
                  <a:pt x="893" y="619"/>
                  <a:pt x="893" y="619"/>
                </a:cubicBezTo>
                <a:cubicBezTo>
                  <a:pt x="893" y="636"/>
                  <a:pt x="893" y="636"/>
                  <a:pt x="893" y="636"/>
                </a:cubicBezTo>
                <a:cubicBezTo>
                  <a:pt x="910" y="636"/>
                  <a:pt x="910" y="636"/>
                  <a:pt x="910" y="636"/>
                </a:cubicBezTo>
                <a:lnTo>
                  <a:pt x="910" y="619"/>
                </a:lnTo>
                <a:close/>
                <a:moveTo>
                  <a:pt x="928" y="636"/>
                </a:moveTo>
                <a:cubicBezTo>
                  <a:pt x="945" y="636"/>
                  <a:pt x="945" y="636"/>
                  <a:pt x="945" y="636"/>
                </a:cubicBezTo>
                <a:cubicBezTo>
                  <a:pt x="945" y="619"/>
                  <a:pt x="945" y="619"/>
                  <a:pt x="945" y="619"/>
                </a:cubicBezTo>
                <a:cubicBezTo>
                  <a:pt x="928" y="619"/>
                  <a:pt x="928" y="619"/>
                  <a:pt x="928" y="619"/>
                </a:cubicBezTo>
                <a:lnTo>
                  <a:pt x="928" y="636"/>
                </a:lnTo>
                <a:close/>
                <a:moveTo>
                  <a:pt x="756" y="670"/>
                </a:moveTo>
                <a:cubicBezTo>
                  <a:pt x="773" y="670"/>
                  <a:pt x="773" y="670"/>
                  <a:pt x="773" y="670"/>
                </a:cubicBezTo>
                <a:cubicBezTo>
                  <a:pt x="773" y="653"/>
                  <a:pt x="773" y="653"/>
                  <a:pt x="773" y="653"/>
                </a:cubicBezTo>
                <a:cubicBezTo>
                  <a:pt x="756" y="653"/>
                  <a:pt x="756" y="653"/>
                  <a:pt x="756" y="653"/>
                </a:cubicBezTo>
                <a:lnTo>
                  <a:pt x="756" y="670"/>
                </a:lnTo>
                <a:close/>
                <a:moveTo>
                  <a:pt x="790" y="670"/>
                </a:moveTo>
                <a:cubicBezTo>
                  <a:pt x="807" y="670"/>
                  <a:pt x="807" y="670"/>
                  <a:pt x="807" y="670"/>
                </a:cubicBezTo>
                <a:cubicBezTo>
                  <a:pt x="807" y="653"/>
                  <a:pt x="807" y="653"/>
                  <a:pt x="807" y="653"/>
                </a:cubicBezTo>
                <a:cubicBezTo>
                  <a:pt x="790" y="653"/>
                  <a:pt x="790" y="653"/>
                  <a:pt x="790" y="653"/>
                </a:cubicBezTo>
                <a:lnTo>
                  <a:pt x="790" y="670"/>
                </a:lnTo>
                <a:close/>
                <a:moveTo>
                  <a:pt x="825" y="670"/>
                </a:moveTo>
                <a:cubicBezTo>
                  <a:pt x="842" y="670"/>
                  <a:pt x="842" y="670"/>
                  <a:pt x="842" y="670"/>
                </a:cubicBezTo>
                <a:cubicBezTo>
                  <a:pt x="842" y="653"/>
                  <a:pt x="842" y="653"/>
                  <a:pt x="842" y="653"/>
                </a:cubicBezTo>
                <a:cubicBezTo>
                  <a:pt x="825" y="653"/>
                  <a:pt x="825" y="653"/>
                  <a:pt x="825" y="653"/>
                </a:cubicBezTo>
                <a:lnTo>
                  <a:pt x="825" y="670"/>
                </a:lnTo>
                <a:close/>
                <a:moveTo>
                  <a:pt x="859" y="670"/>
                </a:moveTo>
                <a:cubicBezTo>
                  <a:pt x="876" y="670"/>
                  <a:pt x="876" y="670"/>
                  <a:pt x="876" y="670"/>
                </a:cubicBezTo>
                <a:cubicBezTo>
                  <a:pt x="876" y="653"/>
                  <a:pt x="876" y="653"/>
                  <a:pt x="876" y="653"/>
                </a:cubicBezTo>
                <a:cubicBezTo>
                  <a:pt x="859" y="653"/>
                  <a:pt x="859" y="653"/>
                  <a:pt x="859" y="653"/>
                </a:cubicBezTo>
                <a:lnTo>
                  <a:pt x="859" y="670"/>
                </a:lnTo>
                <a:close/>
                <a:moveTo>
                  <a:pt x="910" y="653"/>
                </a:moveTo>
                <a:cubicBezTo>
                  <a:pt x="893" y="653"/>
                  <a:pt x="893" y="653"/>
                  <a:pt x="893" y="653"/>
                </a:cubicBezTo>
                <a:cubicBezTo>
                  <a:pt x="893" y="670"/>
                  <a:pt x="893" y="670"/>
                  <a:pt x="893" y="670"/>
                </a:cubicBezTo>
                <a:cubicBezTo>
                  <a:pt x="910" y="670"/>
                  <a:pt x="910" y="670"/>
                  <a:pt x="910" y="670"/>
                </a:cubicBezTo>
                <a:lnTo>
                  <a:pt x="910" y="653"/>
                </a:lnTo>
                <a:close/>
                <a:moveTo>
                  <a:pt x="928" y="670"/>
                </a:moveTo>
                <a:cubicBezTo>
                  <a:pt x="945" y="670"/>
                  <a:pt x="945" y="670"/>
                  <a:pt x="945" y="670"/>
                </a:cubicBezTo>
                <a:cubicBezTo>
                  <a:pt x="945" y="653"/>
                  <a:pt x="945" y="653"/>
                  <a:pt x="945" y="653"/>
                </a:cubicBezTo>
                <a:cubicBezTo>
                  <a:pt x="928" y="653"/>
                  <a:pt x="928" y="653"/>
                  <a:pt x="928" y="653"/>
                </a:cubicBezTo>
                <a:lnTo>
                  <a:pt x="928" y="670"/>
                </a:lnTo>
                <a:close/>
                <a:moveTo>
                  <a:pt x="962" y="670"/>
                </a:moveTo>
                <a:cubicBezTo>
                  <a:pt x="979" y="670"/>
                  <a:pt x="979" y="670"/>
                  <a:pt x="979" y="670"/>
                </a:cubicBezTo>
                <a:cubicBezTo>
                  <a:pt x="979" y="653"/>
                  <a:pt x="979" y="653"/>
                  <a:pt x="979" y="653"/>
                </a:cubicBezTo>
                <a:cubicBezTo>
                  <a:pt x="962" y="653"/>
                  <a:pt x="962" y="653"/>
                  <a:pt x="962" y="653"/>
                </a:cubicBezTo>
                <a:lnTo>
                  <a:pt x="962" y="670"/>
                </a:lnTo>
                <a:close/>
                <a:moveTo>
                  <a:pt x="996" y="670"/>
                </a:moveTo>
                <a:cubicBezTo>
                  <a:pt x="1013" y="670"/>
                  <a:pt x="1013" y="670"/>
                  <a:pt x="1013" y="670"/>
                </a:cubicBezTo>
                <a:cubicBezTo>
                  <a:pt x="1013" y="653"/>
                  <a:pt x="1013" y="653"/>
                  <a:pt x="1013" y="653"/>
                </a:cubicBezTo>
                <a:cubicBezTo>
                  <a:pt x="996" y="653"/>
                  <a:pt x="996" y="653"/>
                  <a:pt x="996" y="653"/>
                </a:cubicBezTo>
                <a:lnTo>
                  <a:pt x="996" y="670"/>
                </a:lnTo>
                <a:close/>
                <a:moveTo>
                  <a:pt x="962" y="636"/>
                </a:moveTo>
                <a:cubicBezTo>
                  <a:pt x="979" y="636"/>
                  <a:pt x="979" y="636"/>
                  <a:pt x="979" y="636"/>
                </a:cubicBezTo>
                <a:cubicBezTo>
                  <a:pt x="979" y="619"/>
                  <a:pt x="979" y="619"/>
                  <a:pt x="979" y="619"/>
                </a:cubicBezTo>
                <a:cubicBezTo>
                  <a:pt x="962" y="619"/>
                  <a:pt x="962" y="619"/>
                  <a:pt x="962" y="619"/>
                </a:cubicBezTo>
                <a:lnTo>
                  <a:pt x="962" y="636"/>
                </a:lnTo>
                <a:close/>
                <a:moveTo>
                  <a:pt x="996" y="636"/>
                </a:moveTo>
                <a:cubicBezTo>
                  <a:pt x="1013" y="636"/>
                  <a:pt x="1013" y="636"/>
                  <a:pt x="1013" y="636"/>
                </a:cubicBezTo>
                <a:cubicBezTo>
                  <a:pt x="1013" y="619"/>
                  <a:pt x="1013" y="619"/>
                  <a:pt x="1013" y="619"/>
                </a:cubicBezTo>
                <a:cubicBezTo>
                  <a:pt x="996" y="619"/>
                  <a:pt x="996" y="619"/>
                  <a:pt x="996" y="619"/>
                </a:cubicBezTo>
                <a:lnTo>
                  <a:pt x="996" y="636"/>
                </a:lnTo>
                <a:close/>
                <a:moveTo>
                  <a:pt x="756" y="704"/>
                </a:moveTo>
                <a:cubicBezTo>
                  <a:pt x="773" y="704"/>
                  <a:pt x="773" y="704"/>
                  <a:pt x="773" y="704"/>
                </a:cubicBezTo>
                <a:cubicBezTo>
                  <a:pt x="773" y="687"/>
                  <a:pt x="773" y="687"/>
                  <a:pt x="773" y="687"/>
                </a:cubicBezTo>
                <a:cubicBezTo>
                  <a:pt x="756" y="687"/>
                  <a:pt x="756" y="687"/>
                  <a:pt x="756" y="687"/>
                </a:cubicBezTo>
                <a:lnTo>
                  <a:pt x="756" y="704"/>
                </a:lnTo>
                <a:close/>
                <a:moveTo>
                  <a:pt x="790" y="704"/>
                </a:moveTo>
                <a:cubicBezTo>
                  <a:pt x="807" y="704"/>
                  <a:pt x="807" y="704"/>
                  <a:pt x="807" y="704"/>
                </a:cubicBezTo>
                <a:cubicBezTo>
                  <a:pt x="807" y="687"/>
                  <a:pt x="807" y="687"/>
                  <a:pt x="807" y="687"/>
                </a:cubicBezTo>
                <a:cubicBezTo>
                  <a:pt x="790" y="687"/>
                  <a:pt x="790" y="687"/>
                  <a:pt x="790" y="687"/>
                </a:cubicBezTo>
                <a:lnTo>
                  <a:pt x="790" y="704"/>
                </a:lnTo>
                <a:close/>
                <a:moveTo>
                  <a:pt x="825" y="704"/>
                </a:moveTo>
                <a:cubicBezTo>
                  <a:pt x="842" y="704"/>
                  <a:pt x="842" y="704"/>
                  <a:pt x="842" y="704"/>
                </a:cubicBezTo>
                <a:cubicBezTo>
                  <a:pt x="842" y="687"/>
                  <a:pt x="842" y="687"/>
                  <a:pt x="842" y="687"/>
                </a:cubicBezTo>
                <a:cubicBezTo>
                  <a:pt x="825" y="687"/>
                  <a:pt x="825" y="687"/>
                  <a:pt x="825" y="687"/>
                </a:cubicBezTo>
                <a:lnTo>
                  <a:pt x="825" y="704"/>
                </a:lnTo>
                <a:close/>
                <a:moveTo>
                  <a:pt x="859" y="704"/>
                </a:moveTo>
                <a:cubicBezTo>
                  <a:pt x="876" y="704"/>
                  <a:pt x="876" y="704"/>
                  <a:pt x="876" y="704"/>
                </a:cubicBezTo>
                <a:cubicBezTo>
                  <a:pt x="876" y="687"/>
                  <a:pt x="876" y="687"/>
                  <a:pt x="876" y="687"/>
                </a:cubicBezTo>
                <a:cubicBezTo>
                  <a:pt x="859" y="687"/>
                  <a:pt x="859" y="687"/>
                  <a:pt x="859" y="687"/>
                </a:cubicBezTo>
                <a:lnTo>
                  <a:pt x="859" y="704"/>
                </a:lnTo>
                <a:close/>
                <a:moveTo>
                  <a:pt x="910" y="687"/>
                </a:moveTo>
                <a:cubicBezTo>
                  <a:pt x="893" y="687"/>
                  <a:pt x="893" y="687"/>
                  <a:pt x="893" y="687"/>
                </a:cubicBezTo>
                <a:cubicBezTo>
                  <a:pt x="893" y="704"/>
                  <a:pt x="893" y="704"/>
                  <a:pt x="893" y="704"/>
                </a:cubicBezTo>
                <a:cubicBezTo>
                  <a:pt x="910" y="704"/>
                  <a:pt x="910" y="704"/>
                  <a:pt x="910" y="704"/>
                </a:cubicBezTo>
                <a:lnTo>
                  <a:pt x="910" y="687"/>
                </a:lnTo>
                <a:close/>
                <a:moveTo>
                  <a:pt x="928" y="704"/>
                </a:moveTo>
                <a:cubicBezTo>
                  <a:pt x="945" y="704"/>
                  <a:pt x="945" y="704"/>
                  <a:pt x="945" y="704"/>
                </a:cubicBezTo>
                <a:cubicBezTo>
                  <a:pt x="945" y="687"/>
                  <a:pt x="945" y="687"/>
                  <a:pt x="945" y="687"/>
                </a:cubicBezTo>
                <a:cubicBezTo>
                  <a:pt x="928" y="687"/>
                  <a:pt x="928" y="687"/>
                  <a:pt x="928" y="687"/>
                </a:cubicBezTo>
                <a:lnTo>
                  <a:pt x="928" y="704"/>
                </a:lnTo>
                <a:close/>
                <a:moveTo>
                  <a:pt x="962" y="704"/>
                </a:moveTo>
                <a:cubicBezTo>
                  <a:pt x="979" y="704"/>
                  <a:pt x="979" y="704"/>
                  <a:pt x="979" y="704"/>
                </a:cubicBezTo>
                <a:cubicBezTo>
                  <a:pt x="979" y="687"/>
                  <a:pt x="979" y="687"/>
                  <a:pt x="979" y="687"/>
                </a:cubicBezTo>
                <a:cubicBezTo>
                  <a:pt x="962" y="687"/>
                  <a:pt x="962" y="687"/>
                  <a:pt x="962" y="687"/>
                </a:cubicBezTo>
                <a:lnTo>
                  <a:pt x="962" y="704"/>
                </a:lnTo>
                <a:close/>
                <a:moveTo>
                  <a:pt x="996" y="704"/>
                </a:moveTo>
                <a:cubicBezTo>
                  <a:pt x="1013" y="704"/>
                  <a:pt x="1013" y="704"/>
                  <a:pt x="1013" y="704"/>
                </a:cubicBezTo>
                <a:cubicBezTo>
                  <a:pt x="1013" y="687"/>
                  <a:pt x="1013" y="687"/>
                  <a:pt x="1013" y="687"/>
                </a:cubicBezTo>
                <a:cubicBezTo>
                  <a:pt x="996" y="687"/>
                  <a:pt x="996" y="687"/>
                  <a:pt x="996" y="687"/>
                </a:cubicBezTo>
                <a:lnTo>
                  <a:pt x="996" y="704"/>
                </a:lnTo>
                <a:close/>
                <a:moveTo>
                  <a:pt x="1031" y="704"/>
                </a:moveTo>
                <a:cubicBezTo>
                  <a:pt x="1048" y="704"/>
                  <a:pt x="1048" y="704"/>
                  <a:pt x="1048" y="704"/>
                </a:cubicBezTo>
                <a:cubicBezTo>
                  <a:pt x="1048" y="687"/>
                  <a:pt x="1048" y="687"/>
                  <a:pt x="1048" y="687"/>
                </a:cubicBezTo>
                <a:cubicBezTo>
                  <a:pt x="1031" y="687"/>
                  <a:pt x="1031" y="687"/>
                  <a:pt x="1031" y="687"/>
                </a:cubicBezTo>
                <a:lnTo>
                  <a:pt x="1031" y="704"/>
                </a:lnTo>
                <a:close/>
                <a:moveTo>
                  <a:pt x="1065" y="704"/>
                </a:moveTo>
                <a:cubicBezTo>
                  <a:pt x="1082" y="704"/>
                  <a:pt x="1082" y="704"/>
                  <a:pt x="1082" y="704"/>
                </a:cubicBezTo>
                <a:cubicBezTo>
                  <a:pt x="1082" y="687"/>
                  <a:pt x="1082" y="687"/>
                  <a:pt x="1082" y="687"/>
                </a:cubicBezTo>
                <a:cubicBezTo>
                  <a:pt x="1065" y="687"/>
                  <a:pt x="1065" y="687"/>
                  <a:pt x="1065" y="687"/>
                </a:cubicBezTo>
                <a:lnTo>
                  <a:pt x="1065" y="704"/>
                </a:lnTo>
                <a:close/>
                <a:moveTo>
                  <a:pt x="1031" y="670"/>
                </a:moveTo>
                <a:cubicBezTo>
                  <a:pt x="1048" y="670"/>
                  <a:pt x="1048" y="670"/>
                  <a:pt x="1048" y="670"/>
                </a:cubicBezTo>
                <a:cubicBezTo>
                  <a:pt x="1048" y="653"/>
                  <a:pt x="1048" y="653"/>
                  <a:pt x="1048" y="653"/>
                </a:cubicBezTo>
                <a:cubicBezTo>
                  <a:pt x="1031" y="653"/>
                  <a:pt x="1031" y="653"/>
                  <a:pt x="1031" y="653"/>
                </a:cubicBezTo>
                <a:lnTo>
                  <a:pt x="1031" y="670"/>
                </a:lnTo>
                <a:close/>
                <a:moveTo>
                  <a:pt x="1065" y="670"/>
                </a:moveTo>
                <a:cubicBezTo>
                  <a:pt x="1082" y="670"/>
                  <a:pt x="1082" y="670"/>
                  <a:pt x="1082" y="670"/>
                </a:cubicBezTo>
                <a:cubicBezTo>
                  <a:pt x="1082" y="653"/>
                  <a:pt x="1082" y="653"/>
                  <a:pt x="1082" y="653"/>
                </a:cubicBezTo>
                <a:cubicBezTo>
                  <a:pt x="1065" y="653"/>
                  <a:pt x="1065" y="653"/>
                  <a:pt x="1065" y="653"/>
                </a:cubicBezTo>
                <a:lnTo>
                  <a:pt x="1065" y="670"/>
                </a:lnTo>
                <a:close/>
                <a:moveTo>
                  <a:pt x="756" y="739"/>
                </a:moveTo>
                <a:cubicBezTo>
                  <a:pt x="773" y="739"/>
                  <a:pt x="773" y="739"/>
                  <a:pt x="773" y="739"/>
                </a:cubicBezTo>
                <a:cubicBezTo>
                  <a:pt x="773" y="722"/>
                  <a:pt x="773" y="722"/>
                  <a:pt x="773" y="722"/>
                </a:cubicBezTo>
                <a:cubicBezTo>
                  <a:pt x="756" y="722"/>
                  <a:pt x="756" y="722"/>
                  <a:pt x="756" y="722"/>
                </a:cubicBezTo>
                <a:lnTo>
                  <a:pt x="756" y="739"/>
                </a:lnTo>
                <a:close/>
                <a:moveTo>
                  <a:pt x="790" y="739"/>
                </a:moveTo>
                <a:cubicBezTo>
                  <a:pt x="807" y="739"/>
                  <a:pt x="807" y="739"/>
                  <a:pt x="807" y="739"/>
                </a:cubicBezTo>
                <a:cubicBezTo>
                  <a:pt x="807" y="722"/>
                  <a:pt x="807" y="722"/>
                  <a:pt x="807" y="722"/>
                </a:cubicBezTo>
                <a:cubicBezTo>
                  <a:pt x="790" y="722"/>
                  <a:pt x="790" y="722"/>
                  <a:pt x="790" y="722"/>
                </a:cubicBezTo>
                <a:lnTo>
                  <a:pt x="790" y="739"/>
                </a:lnTo>
                <a:close/>
                <a:moveTo>
                  <a:pt x="825" y="739"/>
                </a:moveTo>
                <a:cubicBezTo>
                  <a:pt x="842" y="739"/>
                  <a:pt x="842" y="739"/>
                  <a:pt x="842" y="739"/>
                </a:cubicBezTo>
                <a:cubicBezTo>
                  <a:pt x="842" y="722"/>
                  <a:pt x="842" y="722"/>
                  <a:pt x="842" y="722"/>
                </a:cubicBezTo>
                <a:cubicBezTo>
                  <a:pt x="825" y="722"/>
                  <a:pt x="825" y="722"/>
                  <a:pt x="825" y="722"/>
                </a:cubicBezTo>
                <a:lnTo>
                  <a:pt x="825" y="739"/>
                </a:lnTo>
                <a:close/>
                <a:moveTo>
                  <a:pt x="859" y="739"/>
                </a:moveTo>
                <a:cubicBezTo>
                  <a:pt x="876" y="739"/>
                  <a:pt x="876" y="739"/>
                  <a:pt x="876" y="739"/>
                </a:cubicBezTo>
                <a:cubicBezTo>
                  <a:pt x="876" y="722"/>
                  <a:pt x="876" y="722"/>
                  <a:pt x="876" y="722"/>
                </a:cubicBezTo>
                <a:cubicBezTo>
                  <a:pt x="859" y="722"/>
                  <a:pt x="859" y="722"/>
                  <a:pt x="859" y="722"/>
                </a:cubicBezTo>
                <a:lnTo>
                  <a:pt x="859" y="739"/>
                </a:lnTo>
                <a:close/>
                <a:moveTo>
                  <a:pt x="910" y="722"/>
                </a:moveTo>
                <a:cubicBezTo>
                  <a:pt x="893" y="722"/>
                  <a:pt x="893" y="722"/>
                  <a:pt x="893" y="722"/>
                </a:cubicBezTo>
                <a:cubicBezTo>
                  <a:pt x="893" y="739"/>
                  <a:pt x="893" y="739"/>
                  <a:pt x="893" y="739"/>
                </a:cubicBezTo>
                <a:cubicBezTo>
                  <a:pt x="910" y="739"/>
                  <a:pt x="910" y="739"/>
                  <a:pt x="910" y="739"/>
                </a:cubicBezTo>
                <a:lnTo>
                  <a:pt x="910" y="722"/>
                </a:lnTo>
                <a:close/>
                <a:moveTo>
                  <a:pt x="928" y="739"/>
                </a:moveTo>
                <a:cubicBezTo>
                  <a:pt x="945" y="739"/>
                  <a:pt x="945" y="739"/>
                  <a:pt x="945" y="739"/>
                </a:cubicBezTo>
                <a:cubicBezTo>
                  <a:pt x="945" y="722"/>
                  <a:pt x="945" y="722"/>
                  <a:pt x="945" y="722"/>
                </a:cubicBezTo>
                <a:cubicBezTo>
                  <a:pt x="928" y="722"/>
                  <a:pt x="928" y="722"/>
                  <a:pt x="928" y="722"/>
                </a:cubicBezTo>
                <a:lnTo>
                  <a:pt x="928" y="739"/>
                </a:lnTo>
                <a:close/>
                <a:moveTo>
                  <a:pt x="962" y="739"/>
                </a:moveTo>
                <a:cubicBezTo>
                  <a:pt x="979" y="739"/>
                  <a:pt x="979" y="739"/>
                  <a:pt x="979" y="739"/>
                </a:cubicBezTo>
                <a:cubicBezTo>
                  <a:pt x="979" y="722"/>
                  <a:pt x="979" y="722"/>
                  <a:pt x="979" y="722"/>
                </a:cubicBezTo>
                <a:cubicBezTo>
                  <a:pt x="962" y="722"/>
                  <a:pt x="962" y="722"/>
                  <a:pt x="962" y="722"/>
                </a:cubicBezTo>
                <a:lnTo>
                  <a:pt x="962" y="739"/>
                </a:lnTo>
                <a:close/>
                <a:moveTo>
                  <a:pt x="996" y="739"/>
                </a:moveTo>
                <a:cubicBezTo>
                  <a:pt x="1013" y="739"/>
                  <a:pt x="1013" y="739"/>
                  <a:pt x="1013" y="739"/>
                </a:cubicBezTo>
                <a:cubicBezTo>
                  <a:pt x="1013" y="722"/>
                  <a:pt x="1013" y="722"/>
                  <a:pt x="1013" y="722"/>
                </a:cubicBezTo>
                <a:cubicBezTo>
                  <a:pt x="996" y="722"/>
                  <a:pt x="996" y="722"/>
                  <a:pt x="996" y="722"/>
                </a:cubicBezTo>
                <a:lnTo>
                  <a:pt x="996" y="739"/>
                </a:lnTo>
                <a:close/>
                <a:moveTo>
                  <a:pt x="1031" y="739"/>
                </a:moveTo>
                <a:cubicBezTo>
                  <a:pt x="1048" y="739"/>
                  <a:pt x="1048" y="739"/>
                  <a:pt x="1048" y="739"/>
                </a:cubicBezTo>
                <a:cubicBezTo>
                  <a:pt x="1048" y="722"/>
                  <a:pt x="1048" y="722"/>
                  <a:pt x="1048" y="722"/>
                </a:cubicBezTo>
                <a:cubicBezTo>
                  <a:pt x="1031" y="722"/>
                  <a:pt x="1031" y="722"/>
                  <a:pt x="1031" y="722"/>
                </a:cubicBezTo>
                <a:lnTo>
                  <a:pt x="1031" y="739"/>
                </a:lnTo>
                <a:close/>
                <a:moveTo>
                  <a:pt x="1065" y="739"/>
                </a:moveTo>
                <a:cubicBezTo>
                  <a:pt x="1082" y="739"/>
                  <a:pt x="1082" y="739"/>
                  <a:pt x="1082" y="739"/>
                </a:cubicBezTo>
                <a:cubicBezTo>
                  <a:pt x="1082" y="722"/>
                  <a:pt x="1082" y="722"/>
                  <a:pt x="1082" y="722"/>
                </a:cubicBezTo>
                <a:cubicBezTo>
                  <a:pt x="1065" y="722"/>
                  <a:pt x="1065" y="722"/>
                  <a:pt x="1065" y="722"/>
                </a:cubicBezTo>
                <a:lnTo>
                  <a:pt x="1065" y="739"/>
                </a:lnTo>
                <a:close/>
                <a:moveTo>
                  <a:pt x="756" y="773"/>
                </a:moveTo>
                <a:cubicBezTo>
                  <a:pt x="773" y="773"/>
                  <a:pt x="773" y="773"/>
                  <a:pt x="773" y="773"/>
                </a:cubicBezTo>
                <a:cubicBezTo>
                  <a:pt x="773" y="756"/>
                  <a:pt x="773" y="756"/>
                  <a:pt x="773" y="756"/>
                </a:cubicBezTo>
                <a:cubicBezTo>
                  <a:pt x="756" y="756"/>
                  <a:pt x="756" y="756"/>
                  <a:pt x="756" y="756"/>
                </a:cubicBezTo>
                <a:lnTo>
                  <a:pt x="756" y="773"/>
                </a:lnTo>
                <a:close/>
                <a:moveTo>
                  <a:pt x="790" y="773"/>
                </a:moveTo>
                <a:cubicBezTo>
                  <a:pt x="807" y="773"/>
                  <a:pt x="807" y="773"/>
                  <a:pt x="807" y="773"/>
                </a:cubicBezTo>
                <a:cubicBezTo>
                  <a:pt x="807" y="756"/>
                  <a:pt x="807" y="756"/>
                  <a:pt x="807" y="756"/>
                </a:cubicBezTo>
                <a:cubicBezTo>
                  <a:pt x="790" y="756"/>
                  <a:pt x="790" y="756"/>
                  <a:pt x="790" y="756"/>
                </a:cubicBezTo>
                <a:lnTo>
                  <a:pt x="790" y="773"/>
                </a:lnTo>
                <a:close/>
                <a:moveTo>
                  <a:pt x="825" y="773"/>
                </a:moveTo>
                <a:cubicBezTo>
                  <a:pt x="842" y="773"/>
                  <a:pt x="842" y="773"/>
                  <a:pt x="842" y="773"/>
                </a:cubicBezTo>
                <a:cubicBezTo>
                  <a:pt x="842" y="756"/>
                  <a:pt x="842" y="756"/>
                  <a:pt x="842" y="756"/>
                </a:cubicBezTo>
                <a:cubicBezTo>
                  <a:pt x="825" y="756"/>
                  <a:pt x="825" y="756"/>
                  <a:pt x="825" y="756"/>
                </a:cubicBezTo>
                <a:lnTo>
                  <a:pt x="825" y="773"/>
                </a:lnTo>
                <a:close/>
                <a:moveTo>
                  <a:pt x="859" y="773"/>
                </a:moveTo>
                <a:cubicBezTo>
                  <a:pt x="876" y="773"/>
                  <a:pt x="876" y="773"/>
                  <a:pt x="876" y="773"/>
                </a:cubicBezTo>
                <a:cubicBezTo>
                  <a:pt x="876" y="756"/>
                  <a:pt x="876" y="756"/>
                  <a:pt x="876" y="756"/>
                </a:cubicBezTo>
                <a:cubicBezTo>
                  <a:pt x="859" y="756"/>
                  <a:pt x="859" y="756"/>
                  <a:pt x="859" y="756"/>
                </a:cubicBezTo>
                <a:lnTo>
                  <a:pt x="859" y="773"/>
                </a:lnTo>
                <a:close/>
                <a:moveTo>
                  <a:pt x="910" y="756"/>
                </a:moveTo>
                <a:cubicBezTo>
                  <a:pt x="893" y="756"/>
                  <a:pt x="893" y="756"/>
                  <a:pt x="893" y="756"/>
                </a:cubicBezTo>
                <a:cubicBezTo>
                  <a:pt x="893" y="773"/>
                  <a:pt x="893" y="773"/>
                  <a:pt x="893" y="773"/>
                </a:cubicBezTo>
                <a:cubicBezTo>
                  <a:pt x="910" y="773"/>
                  <a:pt x="910" y="773"/>
                  <a:pt x="910" y="773"/>
                </a:cubicBezTo>
                <a:lnTo>
                  <a:pt x="910" y="756"/>
                </a:lnTo>
                <a:close/>
                <a:moveTo>
                  <a:pt x="928" y="773"/>
                </a:moveTo>
                <a:cubicBezTo>
                  <a:pt x="945" y="773"/>
                  <a:pt x="945" y="773"/>
                  <a:pt x="945" y="773"/>
                </a:cubicBezTo>
                <a:cubicBezTo>
                  <a:pt x="945" y="756"/>
                  <a:pt x="945" y="756"/>
                  <a:pt x="945" y="756"/>
                </a:cubicBezTo>
                <a:cubicBezTo>
                  <a:pt x="928" y="756"/>
                  <a:pt x="928" y="756"/>
                  <a:pt x="928" y="756"/>
                </a:cubicBezTo>
                <a:lnTo>
                  <a:pt x="928" y="773"/>
                </a:lnTo>
                <a:close/>
                <a:moveTo>
                  <a:pt x="962" y="773"/>
                </a:moveTo>
                <a:cubicBezTo>
                  <a:pt x="979" y="773"/>
                  <a:pt x="979" y="773"/>
                  <a:pt x="979" y="773"/>
                </a:cubicBezTo>
                <a:cubicBezTo>
                  <a:pt x="979" y="756"/>
                  <a:pt x="979" y="756"/>
                  <a:pt x="979" y="756"/>
                </a:cubicBezTo>
                <a:cubicBezTo>
                  <a:pt x="962" y="756"/>
                  <a:pt x="962" y="756"/>
                  <a:pt x="962" y="756"/>
                </a:cubicBezTo>
                <a:lnTo>
                  <a:pt x="962" y="773"/>
                </a:lnTo>
                <a:close/>
                <a:moveTo>
                  <a:pt x="996" y="773"/>
                </a:moveTo>
                <a:cubicBezTo>
                  <a:pt x="1013" y="773"/>
                  <a:pt x="1013" y="773"/>
                  <a:pt x="1013" y="773"/>
                </a:cubicBezTo>
                <a:cubicBezTo>
                  <a:pt x="1013" y="756"/>
                  <a:pt x="1013" y="756"/>
                  <a:pt x="1013" y="756"/>
                </a:cubicBezTo>
                <a:cubicBezTo>
                  <a:pt x="996" y="756"/>
                  <a:pt x="996" y="756"/>
                  <a:pt x="996" y="756"/>
                </a:cubicBezTo>
                <a:lnTo>
                  <a:pt x="996" y="773"/>
                </a:lnTo>
                <a:close/>
                <a:moveTo>
                  <a:pt x="1031" y="773"/>
                </a:moveTo>
                <a:cubicBezTo>
                  <a:pt x="1048" y="773"/>
                  <a:pt x="1048" y="773"/>
                  <a:pt x="1048" y="773"/>
                </a:cubicBezTo>
                <a:cubicBezTo>
                  <a:pt x="1048" y="756"/>
                  <a:pt x="1048" y="756"/>
                  <a:pt x="1048" y="756"/>
                </a:cubicBezTo>
                <a:cubicBezTo>
                  <a:pt x="1031" y="756"/>
                  <a:pt x="1031" y="756"/>
                  <a:pt x="1031" y="756"/>
                </a:cubicBezTo>
                <a:lnTo>
                  <a:pt x="1031" y="773"/>
                </a:lnTo>
                <a:close/>
                <a:moveTo>
                  <a:pt x="1065" y="773"/>
                </a:moveTo>
                <a:cubicBezTo>
                  <a:pt x="1082" y="773"/>
                  <a:pt x="1082" y="773"/>
                  <a:pt x="1082" y="773"/>
                </a:cubicBezTo>
                <a:cubicBezTo>
                  <a:pt x="1082" y="756"/>
                  <a:pt x="1082" y="756"/>
                  <a:pt x="1082" y="756"/>
                </a:cubicBezTo>
                <a:cubicBezTo>
                  <a:pt x="1065" y="756"/>
                  <a:pt x="1065" y="756"/>
                  <a:pt x="1065" y="756"/>
                </a:cubicBezTo>
                <a:lnTo>
                  <a:pt x="1065" y="773"/>
                </a:lnTo>
                <a:close/>
                <a:moveTo>
                  <a:pt x="756" y="807"/>
                </a:moveTo>
                <a:cubicBezTo>
                  <a:pt x="773" y="807"/>
                  <a:pt x="773" y="807"/>
                  <a:pt x="773" y="807"/>
                </a:cubicBezTo>
                <a:cubicBezTo>
                  <a:pt x="773" y="790"/>
                  <a:pt x="773" y="790"/>
                  <a:pt x="773" y="790"/>
                </a:cubicBezTo>
                <a:cubicBezTo>
                  <a:pt x="756" y="790"/>
                  <a:pt x="756" y="790"/>
                  <a:pt x="756" y="790"/>
                </a:cubicBezTo>
                <a:lnTo>
                  <a:pt x="756" y="807"/>
                </a:lnTo>
                <a:close/>
                <a:moveTo>
                  <a:pt x="790" y="807"/>
                </a:moveTo>
                <a:cubicBezTo>
                  <a:pt x="807" y="807"/>
                  <a:pt x="807" y="807"/>
                  <a:pt x="807" y="807"/>
                </a:cubicBezTo>
                <a:cubicBezTo>
                  <a:pt x="807" y="790"/>
                  <a:pt x="807" y="790"/>
                  <a:pt x="807" y="790"/>
                </a:cubicBezTo>
                <a:cubicBezTo>
                  <a:pt x="790" y="790"/>
                  <a:pt x="790" y="790"/>
                  <a:pt x="790" y="790"/>
                </a:cubicBezTo>
                <a:lnTo>
                  <a:pt x="790" y="807"/>
                </a:lnTo>
                <a:close/>
                <a:moveTo>
                  <a:pt x="825" y="807"/>
                </a:moveTo>
                <a:cubicBezTo>
                  <a:pt x="842" y="807"/>
                  <a:pt x="842" y="807"/>
                  <a:pt x="842" y="807"/>
                </a:cubicBezTo>
                <a:cubicBezTo>
                  <a:pt x="842" y="790"/>
                  <a:pt x="842" y="790"/>
                  <a:pt x="842" y="790"/>
                </a:cubicBezTo>
                <a:cubicBezTo>
                  <a:pt x="825" y="790"/>
                  <a:pt x="825" y="790"/>
                  <a:pt x="825" y="790"/>
                </a:cubicBezTo>
                <a:lnTo>
                  <a:pt x="825" y="807"/>
                </a:lnTo>
                <a:close/>
                <a:moveTo>
                  <a:pt x="859" y="807"/>
                </a:moveTo>
                <a:cubicBezTo>
                  <a:pt x="876" y="807"/>
                  <a:pt x="876" y="807"/>
                  <a:pt x="876" y="807"/>
                </a:cubicBezTo>
                <a:cubicBezTo>
                  <a:pt x="876" y="790"/>
                  <a:pt x="876" y="790"/>
                  <a:pt x="876" y="790"/>
                </a:cubicBezTo>
                <a:cubicBezTo>
                  <a:pt x="859" y="790"/>
                  <a:pt x="859" y="790"/>
                  <a:pt x="859" y="790"/>
                </a:cubicBezTo>
                <a:lnTo>
                  <a:pt x="859" y="807"/>
                </a:lnTo>
                <a:close/>
                <a:moveTo>
                  <a:pt x="910" y="790"/>
                </a:moveTo>
                <a:cubicBezTo>
                  <a:pt x="893" y="790"/>
                  <a:pt x="893" y="790"/>
                  <a:pt x="893" y="790"/>
                </a:cubicBezTo>
                <a:cubicBezTo>
                  <a:pt x="893" y="807"/>
                  <a:pt x="893" y="807"/>
                  <a:pt x="893" y="807"/>
                </a:cubicBezTo>
                <a:cubicBezTo>
                  <a:pt x="910" y="807"/>
                  <a:pt x="910" y="807"/>
                  <a:pt x="910" y="807"/>
                </a:cubicBezTo>
                <a:lnTo>
                  <a:pt x="910" y="790"/>
                </a:lnTo>
                <a:close/>
                <a:moveTo>
                  <a:pt x="928" y="807"/>
                </a:moveTo>
                <a:cubicBezTo>
                  <a:pt x="945" y="807"/>
                  <a:pt x="945" y="807"/>
                  <a:pt x="945" y="807"/>
                </a:cubicBezTo>
                <a:cubicBezTo>
                  <a:pt x="945" y="790"/>
                  <a:pt x="945" y="790"/>
                  <a:pt x="945" y="790"/>
                </a:cubicBezTo>
                <a:cubicBezTo>
                  <a:pt x="928" y="790"/>
                  <a:pt x="928" y="790"/>
                  <a:pt x="928" y="790"/>
                </a:cubicBezTo>
                <a:lnTo>
                  <a:pt x="928" y="807"/>
                </a:lnTo>
                <a:close/>
                <a:moveTo>
                  <a:pt x="962" y="807"/>
                </a:moveTo>
                <a:cubicBezTo>
                  <a:pt x="979" y="807"/>
                  <a:pt x="979" y="807"/>
                  <a:pt x="979" y="807"/>
                </a:cubicBezTo>
                <a:cubicBezTo>
                  <a:pt x="979" y="790"/>
                  <a:pt x="979" y="790"/>
                  <a:pt x="979" y="790"/>
                </a:cubicBezTo>
                <a:cubicBezTo>
                  <a:pt x="962" y="790"/>
                  <a:pt x="962" y="790"/>
                  <a:pt x="962" y="790"/>
                </a:cubicBezTo>
                <a:lnTo>
                  <a:pt x="962" y="807"/>
                </a:lnTo>
                <a:close/>
                <a:moveTo>
                  <a:pt x="996" y="807"/>
                </a:moveTo>
                <a:cubicBezTo>
                  <a:pt x="1013" y="807"/>
                  <a:pt x="1013" y="807"/>
                  <a:pt x="1013" y="807"/>
                </a:cubicBezTo>
                <a:cubicBezTo>
                  <a:pt x="1013" y="790"/>
                  <a:pt x="1013" y="790"/>
                  <a:pt x="1013" y="790"/>
                </a:cubicBezTo>
                <a:cubicBezTo>
                  <a:pt x="996" y="790"/>
                  <a:pt x="996" y="790"/>
                  <a:pt x="996" y="790"/>
                </a:cubicBezTo>
                <a:lnTo>
                  <a:pt x="996" y="807"/>
                </a:lnTo>
                <a:close/>
                <a:moveTo>
                  <a:pt x="1031" y="807"/>
                </a:moveTo>
                <a:cubicBezTo>
                  <a:pt x="1048" y="807"/>
                  <a:pt x="1048" y="807"/>
                  <a:pt x="1048" y="807"/>
                </a:cubicBezTo>
                <a:cubicBezTo>
                  <a:pt x="1048" y="790"/>
                  <a:pt x="1048" y="790"/>
                  <a:pt x="1048" y="790"/>
                </a:cubicBezTo>
                <a:cubicBezTo>
                  <a:pt x="1031" y="790"/>
                  <a:pt x="1031" y="790"/>
                  <a:pt x="1031" y="790"/>
                </a:cubicBezTo>
                <a:lnTo>
                  <a:pt x="1031" y="807"/>
                </a:lnTo>
                <a:close/>
                <a:moveTo>
                  <a:pt x="1065" y="807"/>
                </a:moveTo>
                <a:cubicBezTo>
                  <a:pt x="1082" y="807"/>
                  <a:pt x="1082" y="807"/>
                  <a:pt x="1082" y="807"/>
                </a:cubicBezTo>
                <a:cubicBezTo>
                  <a:pt x="1082" y="790"/>
                  <a:pt x="1082" y="790"/>
                  <a:pt x="1082" y="790"/>
                </a:cubicBezTo>
                <a:cubicBezTo>
                  <a:pt x="1065" y="790"/>
                  <a:pt x="1065" y="790"/>
                  <a:pt x="1065" y="790"/>
                </a:cubicBezTo>
                <a:lnTo>
                  <a:pt x="1065" y="807"/>
                </a:lnTo>
                <a:close/>
                <a:moveTo>
                  <a:pt x="756" y="842"/>
                </a:moveTo>
                <a:cubicBezTo>
                  <a:pt x="773" y="842"/>
                  <a:pt x="773" y="842"/>
                  <a:pt x="773" y="842"/>
                </a:cubicBezTo>
                <a:cubicBezTo>
                  <a:pt x="773" y="825"/>
                  <a:pt x="773" y="825"/>
                  <a:pt x="773" y="825"/>
                </a:cubicBezTo>
                <a:cubicBezTo>
                  <a:pt x="756" y="825"/>
                  <a:pt x="756" y="825"/>
                  <a:pt x="756" y="825"/>
                </a:cubicBezTo>
                <a:lnTo>
                  <a:pt x="756" y="842"/>
                </a:lnTo>
                <a:close/>
                <a:moveTo>
                  <a:pt x="790" y="842"/>
                </a:moveTo>
                <a:cubicBezTo>
                  <a:pt x="807" y="842"/>
                  <a:pt x="807" y="842"/>
                  <a:pt x="807" y="842"/>
                </a:cubicBezTo>
                <a:cubicBezTo>
                  <a:pt x="807" y="825"/>
                  <a:pt x="807" y="825"/>
                  <a:pt x="807" y="825"/>
                </a:cubicBezTo>
                <a:cubicBezTo>
                  <a:pt x="790" y="825"/>
                  <a:pt x="790" y="825"/>
                  <a:pt x="790" y="825"/>
                </a:cubicBezTo>
                <a:lnTo>
                  <a:pt x="790" y="842"/>
                </a:lnTo>
                <a:close/>
                <a:moveTo>
                  <a:pt x="825" y="842"/>
                </a:moveTo>
                <a:cubicBezTo>
                  <a:pt x="842" y="842"/>
                  <a:pt x="842" y="842"/>
                  <a:pt x="842" y="842"/>
                </a:cubicBezTo>
                <a:cubicBezTo>
                  <a:pt x="842" y="825"/>
                  <a:pt x="842" y="825"/>
                  <a:pt x="842" y="825"/>
                </a:cubicBezTo>
                <a:cubicBezTo>
                  <a:pt x="825" y="825"/>
                  <a:pt x="825" y="825"/>
                  <a:pt x="825" y="825"/>
                </a:cubicBezTo>
                <a:lnTo>
                  <a:pt x="825" y="842"/>
                </a:lnTo>
                <a:close/>
                <a:moveTo>
                  <a:pt x="859" y="842"/>
                </a:moveTo>
                <a:cubicBezTo>
                  <a:pt x="876" y="842"/>
                  <a:pt x="876" y="842"/>
                  <a:pt x="876" y="842"/>
                </a:cubicBezTo>
                <a:cubicBezTo>
                  <a:pt x="876" y="825"/>
                  <a:pt x="876" y="825"/>
                  <a:pt x="876" y="825"/>
                </a:cubicBezTo>
                <a:cubicBezTo>
                  <a:pt x="859" y="825"/>
                  <a:pt x="859" y="825"/>
                  <a:pt x="859" y="825"/>
                </a:cubicBezTo>
                <a:lnTo>
                  <a:pt x="859" y="842"/>
                </a:lnTo>
                <a:close/>
                <a:moveTo>
                  <a:pt x="910" y="825"/>
                </a:moveTo>
                <a:cubicBezTo>
                  <a:pt x="893" y="825"/>
                  <a:pt x="893" y="825"/>
                  <a:pt x="893" y="825"/>
                </a:cubicBezTo>
                <a:cubicBezTo>
                  <a:pt x="893" y="842"/>
                  <a:pt x="893" y="842"/>
                  <a:pt x="893" y="842"/>
                </a:cubicBezTo>
                <a:cubicBezTo>
                  <a:pt x="910" y="842"/>
                  <a:pt x="910" y="842"/>
                  <a:pt x="910" y="842"/>
                </a:cubicBezTo>
                <a:lnTo>
                  <a:pt x="910" y="825"/>
                </a:lnTo>
                <a:close/>
                <a:moveTo>
                  <a:pt x="928" y="842"/>
                </a:moveTo>
                <a:cubicBezTo>
                  <a:pt x="945" y="842"/>
                  <a:pt x="945" y="842"/>
                  <a:pt x="945" y="842"/>
                </a:cubicBezTo>
                <a:cubicBezTo>
                  <a:pt x="945" y="825"/>
                  <a:pt x="945" y="825"/>
                  <a:pt x="945" y="825"/>
                </a:cubicBezTo>
                <a:cubicBezTo>
                  <a:pt x="928" y="825"/>
                  <a:pt x="928" y="825"/>
                  <a:pt x="928" y="825"/>
                </a:cubicBezTo>
                <a:lnTo>
                  <a:pt x="928" y="842"/>
                </a:lnTo>
                <a:close/>
                <a:moveTo>
                  <a:pt x="962" y="842"/>
                </a:moveTo>
                <a:cubicBezTo>
                  <a:pt x="979" y="842"/>
                  <a:pt x="979" y="842"/>
                  <a:pt x="979" y="842"/>
                </a:cubicBezTo>
                <a:cubicBezTo>
                  <a:pt x="979" y="825"/>
                  <a:pt x="979" y="825"/>
                  <a:pt x="979" y="825"/>
                </a:cubicBezTo>
                <a:cubicBezTo>
                  <a:pt x="962" y="825"/>
                  <a:pt x="962" y="825"/>
                  <a:pt x="962" y="825"/>
                </a:cubicBezTo>
                <a:lnTo>
                  <a:pt x="962" y="842"/>
                </a:lnTo>
                <a:close/>
                <a:moveTo>
                  <a:pt x="996" y="842"/>
                </a:moveTo>
                <a:cubicBezTo>
                  <a:pt x="1013" y="842"/>
                  <a:pt x="1013" y="842"/>
                  <a:pt x="1013" y="842"/>
                </a:cubicBezTo>
                <a:cubicBezTo>
                  <a:pt x="1013" y="825"/>
                  <a:pt x="1013" y="825"/>
                  <a:pt x="1013" y="825"/>
                </a:cubicBezTo>
                <a:cubicBezTo>
                  <a:pt x="996" y="825"/>
                  <a:pt x="996" y="825"/>
                  <a:pt x="996" y="825"/>
                </a:cubicBezTo>
                <a:lnTo>
                  <a:pt x="996" y="842"/>
                </a:lnTo>
                <a:close/>
                <a:moveTo>
                  <a:pt x="1031" y="842"/>
                </a:moveTo>
                <a:cubicBezTo>
                  <a:pt x="1048" y="842"/>
                  <a:pt x="1048" y="842"/>
                  <a:pt x="1048" y="842"/>
                </a:cubicBezTo>
                <a:cubicBezTo>
                  <a:pt x="1048" y="825"/>
                  <a:pt x="1048" y="825"/>
                  <a:pt x="1048" y="825"/>
                </a:cubicBezTo>
                <a:cubicBezTo>
                  <a:pt x="1031" y="825"/>
                  <a:pt x="1031" y="825"/>
                  <a:pt x="1031" y="825"/>
                </a:cubicBezTo>
                <a:lnTo>
                  <a:pt x="1031" y="842"/>
                </a:lnTo>
                <a:close/>
                <a:moveTo>
                  <a:pt x="1065" y="842"/>
                </a:moveTo>
                <a:cubicBezTo>
                  <a:pt x="1082" y="842"/>
                  <a:pt x="1082" y="842"/>
                  <a:pt x="1082" y="842"/>
                </a:cubicBezTo>
                <a:cubicBezTo>
                  <a:pt x="1082" y="825"/>
                  <a:pt x="1082" y="825"/>
                  <a:pt x="1082" y="825"/>
                </a:cubicBezTo>
                <a:cubicBezTo>
                  <a:pt x="1065" y="825"/>
                  <a:pt x="1065" y="825"/>
                  <a:pt x="1065" y="825"/>
                </a:cubicBezTo>
                <a:lnTo>
                  <a:pt x="1065" y="842"/>
                </a:lnTo>
                <a:close/>
                <a:moveTo>
                  <a:pt x="756" y="876"/>
                </a:moveTo>
                <a:cubicBezTo>
                  <a:pt x="773" y="876"/>
                  <a:pt x="773" y="876"/>
                  <a:pt x="773" y="876"/>
                </a:cubicBezTo>
                <a:cubicBezTo>
                  <a:pt x="773" y="859"/>
                  <a:pt x="773" y="859"/>
                  <a:pt x="773" y="859"/>
                </a:cubicBezTo>
                <a:cubicBezTo>
                  <a:pt x="756" y="859"/>
                  <a:pt x="756" y="859"/>
                  <a:pt x="756" y="859"/>
                </a:cubicBezTo>
                <a:lnTo>
                  <a:pt x="756" y="876"/>
                </a:lnTo>
                <a:close/>
                <a:moveTo>
                  <a:pt x="790" y="876"/>
                </a:moveTo>
                <a:cubicBezTo>
                  <a:pt x="807" y="876"/>
                  <a:pt x="807" y="876"/>
                  <a:pt x="807" y="876"/>
                </a:cubicBezTo>
                <a:cubicBezTo>
                  <a:pt x="807" y="859"/>
                  <a:pt x="807" y="859"/>
                  <a:pt x="807" y="859"/>
                </a:cubicBezTo>
                <a:cubicBezTo>
                  <a:pt x="790" y="859"/>
                  <a:pt x="790" y="859"/>
                  <a:pt x="790" y="859"/>
                </a:cubicBezTo>
                <a:lnTo>
                  <a:pt x="790" y="876"/>
                </a:lnTo>
                <a:close/>
                <a:moveTo>
                  <a:pt x="825" y="876"/>
                </a:moveTo>
                <a:cubicBezTo>
                  <a:pt x="842" y="876"/>
                  <a:pt x="842" y="876"/>
                  <a:pt x="842" y="876"/>
                </a:cubicBezTo>
                <a:cubicBezTo>
                  <a:pt x="842" y="859"/>
                  <a:pt x="842" y="859"/>
                  <a:pt x="842" y="859"/>
                </a:cubicBezTo>
                <a:cubicBezTo>
                  <a:pt x="825" y="859"/>
                  <a:pt x="825" y="859"/>
                  <a:pt x="825" y="859"/>
                </a:cubicBezTo>
                <a:lnTo>
                  <a:pt x="825" y="876"/>
                </a:lnTo>
                <a:close/>
                <a:moveTo>
                  <a:pt x="859" y="876"/>
                </a:moveTo>
                <a:cubicBezTo>
                  <a:pt x="876" y="876"/>
                  <a:pt x="876" y="876"/>
                  <a:pt x="876" y="876"/>
                </a:cubicBezTo>
                <a:cubicBezTo>
                  <a:pt x="876" y="859"/>
                  <a:pt x="876" y="859"/>
                  <a:pt x="876" y="859"/>
                </a:cubicBezTo>
                <a:cubicBezTo>
                  <a:pt x="859" y="859"/>
                  <a:pt x="859" y="859"/>
                  <a:pt x="859" y="859"/>
                </a:cubicBezTo>
                <a:lnTo>
                  <a:pt x="859" y="876"/>
                </a:lnTo>
                <a:close/>
                <a:moveTo>
                  <a:pt x="910" y="859"/>
                </a:moveTo>
                <a:cubicBezTo>
                  <a:pt x="893" y="859"/>
                  <a:pt x="893" y="859"/>
                  <a:pt x="893" y="859"/>
                </a:cubicBezTo>
                <a:cubicBezTo>
                  <a:pt x="893" y="876"/>
                  <a:pt x="893" y="876"/>
                  <a:pt x="893" y="876"/>
                </a:cubicBezTo>
                <a:cubicBezTo>
                  <a:pt x="910" y="876"/>
                  <a:pt x="910" y="876"/>
                  <a:pt x="910" y="876"/>
                </a:cubicBezTo>
                <a:lnTo>
                  <a:pt x="910" y="859"/>
                </a:lnTo>
                <a:close/>
                <a:moveTo>
                  <a:pt x="928" y="876"/>
                </a:moveTo>
                <a:cubicBezTo>
                  <a:pt x="945" y="876"/>
                  <a:pt x="945" y="876"/>
                  <a:pt x="945" y="876"/>
                </a:cubicBezTo>
                <a:cubicBezTo>
                  <a:pt x="945" y="859"/>
                  <a:pt x="945" y="859"/>
                  <a:pt x="945" y="859"/>
                </a:cubicBezTo>
                <a:cubicBezTo>
                  <a:pt x="928" y="859"/>
                  <a:pt x="928" y="859"/>
                  <a:pt x="928" y="859"/>
                </a:cubicBezTo>
                <a:lnTo>
                  <a:pt x="928" y="876"/>
                </a:lnTo>
                <a:close/>
                <a:moveTo>
                  <a:pt x="962" y="876"/>
                </a:moveTo>
                <a:cubicBezTo>
                  <a:pt x="979" y="876"/>
                  <a:pt x="979" y="876"/>
                  <a:pt x="979" y="876"/>
                </a:cubicBezTo>
                <a:cubicBezTo>
                  <a:pt x="979" y="859"/>
                  <a:pt x="979" y="859"/>
                  <a:pt x="979" y="859"/>
                </a:cubicBezTo>
                <a:cubicBezTo>
                  <a:pt x="962" y="859"/>
                  <a:pt x="962" y="859"/>
                  <a:pt x="962" y="859"/>
                </a:cubicBezTo>
                <a:lnTo>
                  <a:pt x="962" y="876"/>
                </a:lnTo>
                <a:close/>
                <a:moveTo>
                  <a:pt x="996" y="876"/>
                </a:moveTo>
                <a:cubicBezTo>
                  <a:pt x="1013" y="876"/>
                  <a:pt x="1013" y="876"/>
                  <a:pt x="1013" y="876"/>
                </a:cubicBezTo>
                <a:cubicBezTo>
                  <a:pt x="1013" y="859"/>
                  <a:pt x="1013" y="859"/>
                  <a:pt x="1013" y="859"/>
                </a:cubicBezTo>
                <a:cubicBezTo>
                  <a:pt x="996" y="859"/>
                  <a:pt x="996" y="859"/>
                  <a:pt x="996" y="859"/>
                </a:cubicBezTo>
                <a:lnTo>
                  <a:pt x="996" y="876"/>
                </a:lnTo>
                <a:close/>
                <a:moveTo>
                  <a:pt x="1031" y="876"/>
                </a:moveTo>
                <a:cubicBezTo>
                  <a:pt x="1048" y="876"/>
                  <a:pt x="1048" y="876"/>
                  <a:pt x="1048" y="876"/>
                </a:cubicBezTo>
                <a:cubicBezTo>
                  <a:pt x="1048" y="859"/>
                  <a:pt x="1048" y="859"/>
                  <a:pt x="1048" y="859"/>
                </a:cubicBezTo>
                <a:cubicBezTo>
                  <a:pt x="1031" y="859"/>
                  <a:pt x="1031" y="859"/>
                  <a:pt x="1031" y="859"/>
                </a:cubicBezTo>
                <a:lnTo>
                  <a:pt x="1031" y="876"/>
                </a:lnTo>
                <a:close/>
                <a:moveTo>
                  <a:pt x="1065" y="876"/>
                </a:moveTo>
                <a:cubicBezTo>
                  <a:pt x="1082" y="876"/>
                  <a:pt x="1082" y="876"/>
                  <a:pt x="1082" y="876"/>
                </a:cubicBezTo>
                <a:cubicBezTo>
                  <a:pt x="1082" y="859"/>
                  <a:pt x="1082" y="859"/>
                  <a:pt x="1082" y="859"/>
                </a:cubicBezTo>
                <a:cubicBezTo>
                  <a:pt x="1065" y="859"/>
                  <a:pt x="1065" y="859"/>
                  <a:pt x="1065" y="859"/>
                </a:cubicBezTo>
                <a:lnTo>
                  <a:pt x="1065" y="876"/>
                </a:lnTo>
                <a:close/>
                <a:moveTo>
                  <a:pt x="756" y="910"/>
                </a:moveTo>
                <a:cubicBezTo>
                  <a:pt x="773" y="910"/>
                  <a:pt x="773" y="910"/>
                  <a:pt x="773" y="910"/>
                </a:cubicBezTo>
                <a:cubicBezTo>
                  <a:pt x="773" y="893"/>
                  <a:pt x="773" y="893"/>
                  <a:pt x="773" y="893"/>
                </a:cubicBezTo>
                <a:cubicBezTo>
                  <a:pt x="756" y="893"/>
                  <a:pt x="756" y="893"/>
                  <a:pt x="756" y="893"/>
                </a:cubicBezTo>
                <a:lnTo>
                  <a:pt x="756" y="910"/>
                </a:lnTo>
                <a:close/>
                <a:moveTo>
                  <a:pt x="790" y="910"/>
                </a:moveTo>
                <a:cubicBezTo>
                  <a:pt x="807" y="910"/>
                  <a:pt x="807" y="910"/>
                  <a:pt x="807" y="910"/>
                </a:cubicBezTo>
                <a:cubicBezTo>
                  <a:pt x="807" y="893"/>
                  <a:pt x="807" y="893"/>
                  <a:pt x="807" y="893"/>
                </a:cubicBezTo>
                <a:cubicBezTo>
                  <a:pt x="790" y="893"/>
                  <a:pt x="790" y="893"/>
                  <a:pt x="790" y="893"/>
                </a:cubicBezTo>
                <a:lnTo>
                  <a:pt x="790" y="910"/>
                </a:lnTo>
                <a:close/>
                <a:moveTo>
                  <a:pt x="825" y="910"/>
                </a:moveTo>
                <a:cubicBezTo>
                  <a:pt x="842" y="910"/>
                  <a:pt x="842" y="910"/>
                  <a:pt x="842" y="910"/>
                </a:cubicBezTo>
                <a:cubicBezTo>
                  <a:pt x="842" y="893"/>
                  <a:pt x="842" y="893"/>
                  <a:pt x="842" y="893"/>
                </a:cubicBezTo>
                <a:cubicBezTo>
                  <a:pt x="825" y="893"/>
                  <a:pt x="825" y="893"/>
                  <a:pt x="825" y="893"/>
                </a:cubicBezTo>
                <a:lnTo>
                  <a:pt x="825" y="910"/>
                </a:lnTo>
                <a:close/>
                <a:moveTo>
                  <a:pt x="859" y="910"/>
                </a:moveTo>
                <a:cubicBezTo>
                  <a:pt x="876" y="910"/>
                  <a:pt x="876" y="910"/>
                  <a:pt x="876" y="910"/>
                </a:cubicBezTo>
                <a:cubicBezTo>
                  <a:pt x="876" y="893"/>
                  <a:pt x="876" y="893"/>
                  <a:pt x="876" y="893"/>
                </a:cubicBezTo>
                <a:cubicBezTo>
                  <a:pt x="859" y="893"/>
                  <a:pt x="859" y="893"/>
                  <a:pt x="859" y="893"/>
                </a:cubicBezTo>
                <a:lnTo>
                  <a:pt x="859" y="910"/>
                </a:lnTo>
                <a:close/>
                <a:moveTo>
                  <a:pt x="910" y="893"/>
                </a:moveTo>
                <a:cubicBezTo>
                  <a:pt x="893" y="893"/>
                  <a:pt x="893" y="893"/>
                  <a:pt x="893" y="893"/>
                </a:cubicBezTo>
                <a:cubicBezTo>
                  <a:pt x="893" y="910"/>
                  <a:pt x="893" y="910"/>
                  <a:pt x="893" y="910"/>
                </a:cubicBezTo>
                <a:cubicBezTo>
                  <a:pt x="910" y="910"/>
                  <a:pt x="910" y="910"/>
                  <a:pt x="910" y="910"/>
                </a:cubicBezTo>
                <a:lnTo>
                  <a:pt x="910" y="893"/>
                </a:lnTo>
                <a:close/>
                <a:moveTo>
                  <a:pt x="928" y="910"/>
                </a:moveTo>
                <a:cubicBezTo>
                  <a:pt x="945" y="910"/>
                  <a:pt x="945" y="910"/>
                  <a:pt x="945" y="910"/>
                </a:cubicBezTo>
                <a:cubicBezTo>
                  <a:pt x="945" y="893"/>
                  <a:pt x="945" y="893"/>
                  <a:pt x="945" y="893"/>
                </a:cubicBezTo>
                <a:cubicBezTo>
                  <a:pt x="928" y="893"/>
                  <a:pt x="928" y="893"/>
                  <a:pt x="928" y="893"/>
                </a:cubicBezTo>
                <a:lnTo>
                  <a:pt x="928" y="910"/>
                </a:lnTo>
                <a:close/>
                <a:moveTo>
                  <a:pt x="962" y="910"/>
                </a:moveTo>
                <a:cubicBezTo>
                  <a:pt x="979" y="910"/>
                  <a:pt x="979" y="910"/>
                  <a:pt x="979" y="910"/>
                </a:cubicBezTo>
                <a:cubicBezTo>
                  <a:pt x="979" y="893"/>
                  <a:pt x="979" y="893"/>
                  <a:pt x="979" y="893"/>
                </a:cubicBezTo>
                <a:cubicBezTo>
                  <a:pt x="962" y="893"/>
                  <a:pt x="962" y="893"/>
                  <a:pt x="962" y="893"/>
                </a:cubicBezTo>
                <a:lnTo>
                  <a:pt x="962" y="910"/>
                </a:lnTo>
                <a:close/>
                <a:moveTo>
                  <a:pt x="996" y="910"/>
                </a:moveTo>
                <a:cubicBezTo>
                  <a:pt x="1013" y="910"/>
                  <a:pt x="1013" y="910"/>
                  <a:pt x="1013" y="910"/>
                </a:cubicBezTo>
                <a:cubicBezTo>
                  <a:pt x="1013" y="893"/>
                  <a:pt x="1013" y="893"/>
                  <a:pt x="1013" y="893"/>
                </a:cubicBezTo>
                <a:cubicBezTo>
                  <a:pt x="996" y="893"/>
                  <a:pt x="996" y="893"/>
                  <a:pt x="996" y="893"/>
                </a:cubicBezTo>
                <a:lnTo>
                  <a:pt x="996" y="910"/>
                </a:lnTo>
                <a:close/>
                <a:moveTo>
                  <a:pt x="1031" y="910"/>
                </a:moveTo>
                <a:cubicBezTo>
                  <a:pt x="1048" y="910"/>
                  <a:pt x="1048" y="910"/>
                  <a:pt x="1048" y="910"/>
                </a:cubicBezTo>
                <a:cubicBezTo>
                  <a:pt x="1048" y="893"/>
                  <a:pt x="1048" y="893"/>
                  <a:pt x="1048" y="893"/>
                </a:cubicBezTo>
                <a:cubicBezTo>
                  <a:pt x="1031" y="893"/>
                  <a:pt x="1031" y="893"/>
                  <a:pt x="1031" y="893"/>
                </a:cubicBezTo>
                <a:lnTo>
                  <a:pt x="1031" y="910"/>
                </a:lnTo>
                <a:close/>
                <a:moveTo>
                  <a:pt x="1065" y="910"/>
                </a:moveTo>
                <a:cubicBezTo>
                  <a:pt x="1082" y="910"/>
                  <a:pt x="1082" y="910"/>
                  <a:pt x="1082" y="910"/>
                </a:cubicBezTo>
                <a:cubicBezTo>
                  <a:pt x="1082" y="893"/>
                  <a:pt x="1082" y="893"/>
                  <a:pt x="1082" y="893"/>
                </a:cubicBezTo>
                <a:cubicBezTo>
                  <a:pt x="1065" y="893"/>
                  <a:pt x="1065" y="893"/>
                  <a:pt x="1065" y="893"/>
                </a:cubicBezTo>
                <a:lnTo>
                  <a:pt x="1065" y="910"/>
                </a:lnTo>
                <a:close/>
                <a:moveTo>
                  <a:pt x="756" y="945"/>
                </a:moveTo>
                <a:cubicBezTo>
                  <a:pt x="773" y="945"/>
                  <a:pt x="773" y="945"/>
                  <a:pt x="773" y="945"/>
                </a:cubicBezTo>
                <a:cubicBezTo>
                  <a:pt x="773" y="928"/>
                  <a:pt x="773" y="928"/>
                  <a:pt x="773" y="928"/>
                </a:cubicBezTo>
                <a:cubicBezTo>
                  <a:pt x="756" y="928"/>
                  <a:pt x="756" y="928"/>
                  <a:pt x="756" y="928"/>
                </a:cubicBezTo>
                <a:lnTo>
                  <a:pt x="756" y="945"/>
                </a:lnTo>
                <a:close/>
                <a:moveTo>
                  <a:pt x="790" y="945"/>
                </a:moveTo>
                <a:cubicBezTo>
                  <a:pt x="807" y="945"/>
                  <a:pt x="807" y="945"/>
                  <a:pt x="807" y="945"/>
                </a:cubicBezTo>
                <a:cubicBezTo>
                  <a:pt x="807" y="928"/>
                  <a:pt x="807" y="928"/>
                  <a:pt x="807" y="928"/>
                </a:cubicBezTo>
                <a:cubicBezTo>
                  <a:pt x="790" y="928"/>
                  <a:pt x="790" y="928"/>
                  <a:pt x="790" y="928"/>
                </a:cubicBezTo>
                <a:lnTo>
                  <a:pt x="790" y="945"/>
                </a:lnTo>
                <a:close/>
                <a:moveTo>
                  <a:pt x="825" y="945"/>
                </a:moveTo>
                <a:cubicBezTo>
                  <a:pt x="842" y="945"/>
                  <a:pt x="842" y="945"/>
                  <a:pt x="842" y="945"/>
                </a:cubicBezTo>
                <a:cubicBezTo>
                  <a:pt x="842" y="928"/>
                  <a:pt x="842" y="928"/>
                  <a:pt x="842" y="928"/>
                </a:cubicBezTo>
                <a:cubicBezTo>
                  <a:pt x="825" y="928"/>
                  <a:pt x="825" y="928"/>
                  <a:pt x="825" y="928"/>
                </a:cubicBezTo>
                <a:lnTo>
                  <a:pt x="825" y="945"/>
                </a:lnTo>
                <a:close/>
                <a:moveTo>
                  <a:pt x="859" y="945"/>
                </a:moveTo>
                <a:cubicBezTo>
                  <a:pt x="876" y="945"/>
                  <a:pt x="876" y="945"/>
                  <a:pt x="876" y="945"/>
                </a:cubicBezTo>
                <a:cubicBezTo>
                  <a:pt x="876" y="928"/>
                  <a:pt x="876" y="928"/>
                  <a:pt x="876" y="928"/>
                </a:cubicBezTo>
                <a:cubicBezTo>
                  <a:pt x="859" y="928"/>
                  <a:pt x="859" y="928"/>
                  <a:pt x="859" y="928"/>
                </a:cubicBezTo>
                <a:lnTo>
                  <a:pt x="859" y="945"/>
                </a:lnTo>
                <a:close/>
                <a:moveTo>
                  <a:pt x="910" y="928"/>
                </a:moveTo>
                <a:cubicBezTo>
                  <a:pt x="893" y="928"/>
                  <a:pt x="893" y="928"/>
                  <a:pt x="893" y="928"/>
                </a:cubicBezTo>
                <a:cubicBezTo>
                  <a:pt x="893" y="945"/>
                  <a:pt x="893" y="945"/>
                  <a:pt x="893" y="945"/>
                </a:cubicBezTo>
                <a:cubicBezTo>
                  <a:pt x="910" y="945"/>
                  <a:pt x="910" y="945"/>
                  <a:pt x="910" y="945"/>
                </a:cubicBezTo>
                <a:lnTo>
                  <a:pt x="910" y="928"/>
                </a:lnTo>
                <a:close/>
                <a:moveTo>
                  <a:pt x="928" y="945"/>
                </a:moveTo>
                <a:cubicBezTo>
                  <a:pt x="945" y="945"/>
                  <a:pt x="945" y="945"/>
                  <a:pt x="945" y="945"/>
                </a:cubicBezTo>
                <a:cubicBezTo>
                  <a:pt x="945" y="928"/>
                  <a:pt x="945" y="928"/>
                  <a:pt x="945" y="928"/>
                </a:cubicBezTo>
                <a:cubicBezTo>
                  <a:pt x="928" y="928"/>
                  <a:pt x="928" y="928"/>
                  <a:pt x="928" y="928"/>
                </a:cubicBezTo>
                <a:lnTo>
                  <a:pt x="928" y="945"/>
                </a:lnTo>
                <a:close/>
                <a:moveTo>
                  <a:pt x="962" y="945"/>
                </a:moveTo>
                <a:cubicBezTo>
                  <a:pt x="979" y="945"/>
                  <a:pt x="979" y="945"/>
                  <a:pt x="979" y="945"/>
                </a:cubicBezTo>
                <a:cubicBezTo>
                  <a:pt x="979" y="928"/>
                  <a:pt x="979" y="928"/>
                  <a:pt x="979" y="928"/>
                </a:cubicBezTo>
                <a:cubicBezTo>
                  <a:pt x="962" y="928"/>
                  <a:pt x="962" y="928"/>
                  <a:pt x="962" y="928"/>
                </a:cubicBezTo>
                <a:lnTo>
                  <a:pt x="962" y="945"/>
                </a:lnTo>
                <a:close/>
                <a:moveTo>
                  <a:pt x="996" y="945"/>
                </a:moveTo>
                <a:cubicBezTo>
                  <a:pt x="1013" y="945"/>
                  <a:pt x="1013" y="945"/>
                  <a:pt x="1013" y="945"/>
                </a:cubicBezTo>
                <a:cubicBezTo>
                  <a:pt x="1013" y="928"/>
                  <a:pt x="1013" y="928"/>
                  <a:pt x="1013" y="928"/>
                </a:cubicBezTo>
                <a:cubicBezTo>
                  <a:pt x="996" y="928"/>
                  <a:pt x="996" y="928"/>
                  <a:pt x="996" y="928"/>
                </a:cubicBezTo>
                <a:lnTo>
                  <a:pt x="996" y="945"/>
                </a:lnTo>
                <a:close/>
                <a:moveTo>
                  <a:pt x="1031" y="945"/>
                </a:moveTo>
                <a:cubicBezTo>
                  <a:pt x="1048" y="945"/>
                  <a:pt x="1048" y="945"/>
                  <a:pt x="1048" y="945"/>
                </a:cubicBezTo>
                <a:cubicBezTo>
                  <a:pt x="1048" y="928"/>
                  <a:pt x="1048" y="928"/>
                  <a:pt x="1048" y="928"/>
                </a:cubicBezTo>
                <a:cubicBezTo>
                  <a:pt x="1031" y="928"/>
                  <a:pt x="1031" y="928"/>
                  <a:pt x="1031" y="928"/>
                </a:cubicBezTo>
                <a:lnTo>
                  <a:pt x="1031" y="945"/>
                </a:lnTo>
                <a:close/>
                <a:moveTo>
                  <a:pt x="1065" y="945"/>
                </a:moveTo>
                <a:cubicBezTo>
                  <a:pt x="1082" y="945"/>
                  <a:pt x="1082" y="945"/>
                  <a:pt x="1082" y="945"/>
                </a:cubicBezTo>
                <a:cubicBezTo>
                  <a:pt x="1082" y="928"/>
                  <a:pt x="1082" y="928"/>
                  <a:pt x="1082" y="928"/>
                </a:cubicBezTo>
                <a:cubicBezTo>
                  <a:pt x="1065" y="928"/>
                  <a:pt x="1065" y="928"/>
                  <a:pt x="1065" y="928"/>
                </a:cubicBezTo>
                <a:lnTo>
                  <a:pt x="1065" y="945"/>
                </a:lnTo>
                <a:close/>
                <a:moveTo>
                  <a:pt x="756" y="979"/>
                </a:moveTo>
                <a:cubicBezTo>
                  <a:pt x="773" y="979"/>
                  <a:pt x="773" y="979"/>
                  <a:pt x="773" y="979"/>
                </a:cubicBezTo>
                <a:cubicBezTo>
                  <a:pt x="773" y="962"/>
                  <a:pt x="773" y="962"/>
                  <a:pt x="773" y="962"/>
                </a:cubicBezTo>
                <a:cubicBezTo>
                  <a:pt x="756" y="962"/>
                  <a:pt x="756" y="962"/>
                  <a:pt x="756" y="962"/>
                </a:cubicBezTo>
                <a:lnTo>
                  <a:pt x="756" y="979"/>
                </a:lnTo>
                <a:close/>
                <a:moveTo>
                  <a:pt x="790" y="979"/>
                </a:moveTo>
                <a:cubicBezTo>
                  <a:pt x="807" y="979"/>
                  <a:pt x="807" y="979"/>
                  <a:pt x="807" y="979"/>
                </a:cubicBezTo>
                <a:cubicBezTo>
                  <a:pt x="807" y="962"/>
                  <a:pt x="807" y="962"/>
                  <a:pt x="807" y="962"/>
                </a:cubicBezTo>
                <a:cubicBezTo>
                  <a:pt x="790" y="962"/>
                  <a:pt x="790" y="962"/>
                  <a:pt x="790" y="962"/>
                </a:cubicBezTo>
                <a:lnTo>
                  <a:pt x="790" y="979"/>
                </a:lnTo>
                <a:close/>
                <a:moveTo>
                  <a:pt x="825" y="979"/>
                </a:moveTo>
                <a:cubicBezTo>
                  <a:pt x="842" y="979"/>
                  <a:pt x="842" y="979"/>
                  <a:pt x="842" y="979"/>
                </a:cubicBezTo>
                <a:cubicBezTo>
                  <a:pt x="842" y="962"/>
                  <a:pt x="842" y="962"/>
                  <a:pt x="842" y="962"/>
                </a:cubicBezTo>
                <a:cubicBezTo>
                  <a:pt x="825" y="962"/>
                  <a:pt x="825" y="962"/>
                  <a:pt x="825" y="962"/>
                </a:cubicBezTo>
                <a:lnTo>
                  <a:pt x="825" y="979"/>
                </a:lnTo>
                <a:close/>
                <a:moveTo>
                  <a:pt x="859" y="979"/>
                </a:moveTo>
                <a:cubicBezTo>
                  <a:pt x="876" y="979"/>
                  <a:pt x="876" y="979"/>
                  <a:pt x="876" y="979"/>
                </a:cubicBezTo>
                <a:cubicBezTo>
                  <a:pt x="876" y="962"/>
                  <a:pt x="876" y="962"/>
                  <a:pt x="876" y="962"/>
                </a:cubicBezTo>
                <a:cubicBezTo>
                  <a:pt x="859" y="962"/>
                  <a:pt x="859" y="962"/>
                  <a:pt x="859" y="962"/>
                </a:cubicBezTo>
                <a:lnTo>
                  <a:pt x="859" y="979"/>
                </a:lnTo>
                <a:close/>
                <a:moveTo>
                  <a:pt x="910" y="962"/>
                </a:moveTo>
                <a:cubicBezTo>
                  <a:pt x="893" y="962"/>
                  <a:pt x="893" y="962"/>
                  <a:pt x="893" y="962"/>
                </a:cubicBezTo>
                <a:cubicBezTo>
                  <a:pt x="893" y="979"/>
                  <a:pt x="893" y="979"/>
                  <a:pt x="893" y="979"/>
                </a:cubicBezTo>
                <a:cubicBezTo>
                  <a:pt x="910" y="979"/>
                  <a:pt x="910" y="979"/>
                  <a:pt x="910" y="979"/>
                </a:cubicBezTo>
                <a:lnTo>
                  <a:pt x="910" y="962"/>
                </a:lnTo>
                <a:close/>
                <a:moveTo>
                  <a:pt x="928" y="979"/>
                </a:moveTo>
                <a:cubicBezTo>
                  <a:pt x="945" y="979"/>
                  <a:pt x="945" y="979"/>
                  <a:pt x="945" y="979"/>
                </a:cubicBezTo>
                <a:cubicBezTo>
                  <a:pt x="945" y="962"/>
                  <a:pt x="945" y="962"/>
                  <a:pt x="945" y="962"/>
                </a:cubicBezTo>
                <a:cubicBezTo>
                  <a:pt x="928" y="962"/>
                  <a:pt x="928" y="962"/>
                  <a:pt x="928" y="962"/>
                </a:cubicBezTo>
                <a:lnTo>
                  <a:pt x="928" y="979"/>
                </a:lnTo>
                <a:close/>
                <a:moveTo>
                  <a:pt x="962" y="979"/>
                </a:moveTo>
                <a:cubicBezTo>
                  <a:pt x="979" y="979"/>
                  <a:pt x="979" y="979"/>
                  <a:pt x="979" y="979"/>
                </a:cubicBezTo>
                <a:cubicBezTo>
                  <a:pt x="979" y="962"/>
                  <a:pt x="979" y="962"/>
                  <a:pt x="979" y="962"/>
                </a:cubicBezTo>
                <a:cubicBezTo>
                  <a:pt x="962" y="962"/>
                  <a:pt x="962" y="962"/>
                  <a:pt x="962" y="962"/>
                </a:cubicBezTo>
                <a:lnTo>
                  <a:pt x="962" y="979"/>
                </a:lnTo>
                <a:close/>
                <a:moveTo>
                  <a:pt x="996" y="979"/>
                </a:moveTo>
                <a:cubicBezTo>
                  <a:pt x="1013" y="979"/>
                  <a:pt x="1013" y="979"/>
                  <a:pt x="1013" y="979"/>
                </a:cubicBezTo>
                <a:cubicBezTo>
                  <a:pt x="1013" y="962"/>
                  <a:pt x="1013" y="962"/>
                  <a:pt x="1013" y="962"/>
                </a:cubicBezTo>
                <a:cubicBezTo>
                  <a:pt x="996" y="962"/>
                  <a:pt x="996" y="962"/>
                  <a:pt x="996" y="962"/>
                </a:cubicBezTo>
                <a:lnTo>
                  <a:pt x="996" y="979"/>
                </a:lnTo>
                <a:close/>
                <a:moveTo>
                  <a:pt x="1031" y="979"/>
                </a:moveTo>
                <a:cubicBezTo>
                  <a:pt x="1048" y="979"/>
                  <a:pt x="1048" y="979"/>
                  <a:pt x="1048" y="979"/>
                </a:cubicBezTo>
                <a:cubicBezTo>
                  <a:pt x="1048" y="962"/>
                  <a:pt x="1048" y="962"/>
                  <a:pt x="1048" y="962"/>
                </a:cubicBezTo>
                <a:cubicBezTo>
                  <a:pt x="1031" y="962"/>
                  <a:pt x="1031" y="962"/>
                  <a:pt x="1031" y="962"/>
                </a:cubicBezTo>
                <a:lnTo>
                  <a:pt x="1031" y="979"/>
                </a:lnTo>
                <a:close/>
                <a:moveTo>
                  <a:pt x="1065" y="979"/>
                </a:moveTo>
                <a:cubicBezTo>
                  <a:pt x="1082" y="979"/>
                  <a:pt x="1082" y="979"/>
                  <a:pt x="1082" y="979"/>
                </a:cubicBezTo>
                <a:cubicBezTo>
                  <a:pt x="1082" y="962"/>
                  <a:pt x="1082" y="962"/>
                  <a:pt x="1082" y="962"/>
                </a:cubicBezTo>
                <a:cubicBezTo>
                  <a:pt x="1065" y="962"/>
                  <a:pt x="1065" y="962"/>
                  <a:pt x="1065" y="962"/>
                </a:cubicBezTo>
                <a:lnTo>
                  <a:pt x="1065" y="979"/>
                </a:lnTo>
                <a:close/>
                <a:moveTo>
                  <a:pt x="756" y="1013"/>
                </a:moveTo>
                <a:cubicBezTo>
                  <a:pt x="773" y="1013"/>
                  <a:pt x="773" y="1013"/>
                  <a:pt x="773" y="1013"/>
                </a:cubicBezTo>
                <a:cubicBezTo>
                  <a:pt x="773" y="996"/>
                  <a:pt x="773" y="996"/>
                  <a:pt x="773" y="996"/>
                </a:cubicBezTo>
                <a:cubicBezTo>
                  <a:pt x="756" y="996"/>
                  <a:pt x="756" y="996"/>
                  <a:pt x="756" y="996"/>
                </a:cubicBezTo>
                <a:lnTo>
                  <a:pt x="756" y="1013"/>
                </a:lnTo>
                <a:close/>
                <a:moveTo>
                  <a:pt x="790" y="1013"/>
                </a:moveTo>
                <a:cubicBezTo>
                  <a:pt x="807" y="1013"/>
                  <a:pt x="807" y="1013"/>
                  <a:pt x="807" y="1013"/>
                </a:cubicBezTo>
                <a:cubicBezTo>
                  <a:pt x="807" y="996"/>
                  <a:pt x="807" y="996"/>
                  <a:pt x="807" y="996"/>
                </a:cubicBezTo>
                <a:cubicBezTo>
                  <a:pt x="790" y="996"/>
                  <a:pt x="790" y="996"/>
                  <a:pt x="790" y="996"/>
                </a:cubicBezTo>
                <a:lnTo>
                  <a:pt x="790" y="1013"/>
                </a:lnTo>
                <a:close/>
                <a:moveTo>
                  <a:pt x="825" y="1013"/>
                </a:moveTo>
                <a:cubicBezTo>
                  <a:pt x="842" y="1013"/>
                  <a:pt x="842" y="1013"/>
                  <a:pt x="842" y="1013"/>
                </a:cubicBezTo>
                <a:cubicBezTo>
                  <a:pt x="842" y="996"/>
                  <a:pt x="842" y="996"/>
                  <a:pt x="842" y="996"/>
                </a:cubicBezTo>
                <a:cubicBezTo>
                  <a:pt x="825" y="996"/>
                  <a:pt x="825" y="996"/>
                  <a:pt x="825" y="996"/>
                </a:cubicBezTo>
                <a:lnTo>
                  <a:pt x="825" y="1013"/>
                </a:lnTo>
                <a:close/>
                <a:moveTo>
                  <a:pt x="859" y="1013"/>
                </a:moveTo>
                <a:cubicBezTo>
                  <a:pt x="876" y="1013"/>
                  <a:pt x="876" y="1013"/>
                  <a:pt x="876" y="1013"/>
                </a:cubicBezTo>
                <a:cubicBezTo>
                  <a:pt x="876" y="996"/>
                  <a:pt x="876" y="996"/>
                  <a:pt x="876" y="996"/>
                </a:cubicBezTo>
                <a:cubicBezTo>
                  <a:pt x="859" y="996"/>
                  <a:pt x="859" y="996"/>
                  <a:pt x="859" y="996"/>
                </a:cubicBezTo>
                <a:lnTo>
                  <a:pt x="859" y="1013"/>
                </a:lnTo>
                <a:close/>
                <a:moveTo>
                  <a:pt x="910" y="996"/>
                </a:moveTo>
                <a:cubicBezTo>
                  <a:pt x="893" y="996"/>
                  <a:pt x="893" y="996"/>
                  <a:pt x="893" y="996"/>
                </a:cubicBezTo>
                <a:cubicBezTo>
                  <a:pt x="893" y="1013"/>
                  <a:pt x="893" y="1013"/>
                  <a:pt x="893" y="1013"/>
                </a:cubicBezTo>
                <a:cubicBezTo>
                  <a:pt x="910" y="1013"/>
                  <a:pt x="910" y="1013"/>
                  <a:pt x="910" y="1013"/>
                </a:cubicBezTo>
                <a:lnTo>
                  <a:pt x="910" y="996"/>
                </a:lnTo>
                <a:close/>
                <a:moveTo>
                  <a:pt x="928" y="1013"/>
                </a:moveTo>
                <a:cubicBezTo>
                  <a:pt x="945" y="1013"/>
                  <a:pt x="945" y="1013"/>
                  <a:pt x="945" y="1013"/>
                </a:cubicBezTo>
                <a:cubicBezTo>
                  <a:pt x="945" y="996"/>
                  <a:pt x="945" y="996"/>
                  <a:pt x="945" y="996"/>
                </a:cubicBezTo>
                <a:cubicBezTo>
                  <a:pt x="928" y="996"/>
                  <a:pt x="928" y="996"/>
                  <a:pt x="928" y="996"/>
                </a:cubicBezTo>
                <a:lnTo>
                  <a:pt x="928" y="1013"/>
                </a:lnTo>
                <a:close/>
                <a:moveTo>
                  <a:pt x="962" y="1013"/>
                </a:moveTo>
                <a:cubicBezTo>
                  <a:pt x="979" y="1013"/>
                  <a:pt x="979" y="1013"/>
                  <a:pt x="979" y="1013"/>
                </a:cubicBezTo>
                <a:cubicBezTo>
                  <a:pt x="979" y="996"/>
                  <a:pt x="979" y="996"/>
                  <a:pt x="979" y="996"/>
                </a:cubicBezTo>
                <a:cubicBezTo>
                  <a:pt x="962" y="996"/>
                  <a:pt x="962" y="996"/>
                  <a:pt x="962" y="996"/>
                </a:cubicBezTo>
                <a:lnTo>
                  <a:pt x="962" y="1013"/>
                </a:lnTo>
                <a:close/>
                <a:moveTo>
                  <a:pt x="996" y="1013"/>
                </a:moveTo>
                <a:cubicBezTo>
                  <a:pt x="1013" y="1013"/>
                  <a:pt x="1013" y="1013"/>
                  <a:pt x="1013" y="1013"/>
                </a:cubicBezTo>
                <a:cubicBezTo>
                  <a:pt x="1013" y="996"/>
                  <a:pt x="1013" y="996"/>
                  <a:pt x="1013" y="996"/>
                </a:cubicBezTo>
                <a:cubicBezTo>
                  <a:pt x="996" y="996"/>
                  <a:pt x="996" y="996"/>
                  <a:pt x="996" y="996"/>
                </a:cubicBezTo>
                <a:lnTo>
                  <a:pt x="996" y="1013"/>
                </a:lnTo>
                <a:close/>
                <a:moveTo>
                  <a:pt x="1031" y="1013"/>
                </a:moveTo>
                <a:cubicBezTo>
                  <a:pt x="1048" y="1013"/>
                  <a:pt x="1048" y="1013"/>
                  <a:pt x="1048" y="1013"/>
                </a:cubicBezTo>
                <a:cubicBezTo>
                  <a:pt x="1048" y="996"/>
                  <a:pt x="1048" y="996"/>
                  <a:pt x="1048" y="996"/>
                </a:cubicBezTo>
                <a:cubicBezTo>
                  <a:pt x="1031" y="996"/>
                  <a:pt x="1031" y="996"/>
                  <a:pt x="1031" y="996"/>
                </a:cubicBezTo>
                <a:lnTo>
                  <a:pt x="1031" y="1013"/>
                </a:lnTo>
                <a:close/>
                <a:moveTo>
                  <a:pt x="1065" y="1013"/>
                </a:moveTo>
                <a:cubicBezTo>
                  <a:pt x="1082" y="1013"/>
                  <a:pt x="1082" y="1013"/>
                  <a:pt x="1082" y="1013"/>
                </a:cubicBezTo>
                <a:cubicBezTo>
                  <a:pt x="1082" y="996"/>
                  <a:pt x="1082" y="996"/>
                  <a:pt x="1082" y="996"/>
                </a:cubicBezTo>
                <a:cubicBezTo>
                  <a:pt x="1065" y="996"/>
                  <a:pt x="1065" y="996"/>
                  <a:pt x="1065" y="996"/>
                </a:cubicBezTo>
                <a:lnTo>
                  <a:pt x="1065" y="1013"/>
                </a:lnTo>
                <a:close/>
                <a:moveTo>
                  <a:pt x="756" y="1048"/>
                </a:moveTo>
                <a:cubicBezTo>
                  <a:pt x="773" y="1048"/>
                  <a:pt x="773" y="1048"/>
                  <a:pt x="773" y="1048"/>
                </a:cubicBezTo>
                <a:cubicBezTo>
                  <a:pt x="773" y="1031"/>
                  <a:pt x="773" y="1031"/>
                  <a:pt x="773" y="1031"/>
                </a:cubicBezTo>
                <a:cubicBezTo>
                  <a:pt x="756" y="1031"/>
                  <a:pt x="756" y="1031"/>
                  <a:pt x="756" y="1031"/>
                </a:cubicBezTo>
                <a:lnTo>
                  <a:pt x="756" y="1048"/>
                </a:lnTo>
                <a:close/>
                <a:moveTo>
                  <a:pt x="790" y="1048"/>
                </a:moveTo>
                <a:cubicBezTo>
                  <a:pt x="807" y="1048"/>
                  <a:pt x="807" y="1048"/>
                  <a:pt x="807" y="1048"/>
                </a:cubicBezTo>
                <a:cubicBezTo>
                  <a:pt x="807" y="1031"/>
                  <a:pt x="807" y="1031"/>
                  <a:pt x="807" y="1031"/>
                </a:cubicBezTo>
                <a:cubicBezTo>
                  <a:pt x="790" y="1031"/>
                  <a:pt x="790" y="1031"/>
                  <a:pt x="790" y="1031"/>
                </a:cubicBezTo>
                <a:lnTo>
                  <a:pt x="790" y="1048"/>
                </a:lnTo>
                <a:close/>
                <a:moveTo>
                  <a:pt x="825" y="1048"/>
                </a:moveTo>
                <a:cubicBezTo>
                  <a:pt x="842" y="1048"/>
                  <a:pt x="842" y="1048"/>
                  <a:pt x="842" y="1048"/>
                </a:cubicBezTo>
                <a:cubicBezTo>
                  <a:pt x="842" y="1031"/>
                  <a:pt x="842" y="1031"/>
                  <a:pt x="842" y="1031"/>
                </a:cubicBezTo>
                <a:cubicBezTo>
                  <a:pt x="825" y="1031"/>
                  <a:pt x="825" y="1031"/>
                  <a:pt x="825" y="1031"/>
                </a:cubicBezTo>
                <a:lnTo>
                  <a:pt x="825" y="1048"/>
                </a:lnTo>
                <a:close/>
                <a:moveTo>
                  <a:pt x="859" y="1048"/>
                </a:moveTo>
                <a:cubicBezTo>
                  <a:pt x="876" y="1048"/>
                  <a:pt x="876" y="1048"/>
                  <a:pt x="876" y="1048"/>
                </a:cubicBezTo>
                <a:cubicBezTo>
                  <a:pt x="876" y="1031"/>
                  <a:pt x="876" y="1031"/>
                  <a:pt x="876" y="1031"/>
                </a:cubicBezTo>
                <a:cubicBezTo>
                  <a:pt x="859" y="1031"/>
                  <a:pt x="859" y="1031"/>
                  <a:pt x="859" y="1031"/>
                </a:cubicBezTo>
                <a:lnTo>
                  <a:pt x="859" y="1048"/>
                </a:lnTo>
                <a:close/>
                <a:moveTo>
                  <a:pt x="910" y="1031"/>
                </a:moveTo>
                <a:cubicBezTo>
                  <a:pt x="893" y="1031"/>
                  <a:pt x="893" y="1031"/>
                  <a:pt x="893" y="1031"/>
                </a:cubicBezTo>
                <a:cubicBezTo>
                  <a:pt x="893" y="1048"/>
                  <a:pt x="893" y="1048"/>
                  <a:pt x="893" y="1048"/>
                </a:cubicBezTo>
                <a:cubicBezTo>
                  <a:pt x="910" y="1048"/>
                  <a:pt x="910" y="1048"/>
                  <a:pt x="910" y="1048"/>
                </a:cubicBezTo>
                <a:lnTo>
                  <a:pt x="910" y="1031"/>
                </a:lnTo>
                <a:close/>
                <a:moveTo>
                  <a:pt x="928" y="1048"/>
                </a:moveTo>
                <a:cubicBezTo>
                  <a:pt x="945" y="1048"/>
                  <a:pt x="945" y="1048"/>
                  <a:pt x="945" y="1048"/>
                </a:cubicBezTo>
                <a:cubicBezTo>
                  <a:pt x="945" y="1031"/>
                  <a:pt x="945" y="1031"/>
                  <a:pt x="945" y="1031"/>
                </a:cubicBezTo>
                <a:cubicBezTo>
                  <a:pt x="928" y="1031"/>
                  <a:pt x="928" y="1031"/>
                  <a:pt x="928" y="1031"/>
                </a:cubicBezTo>
                <a:lnTo>
                  <a:pt x="928" y="1048"/>
                </a:lnTo>
                <a:close/>
                <a:moveTo>
                  <a:pt x="962" y="1048"/>
                </a:moveTo>
                <a:cubicBezTo>
                  <a:pt x="979" y="1048"/>
                  <a:pt x="979" y="1048"/>
                  <a:pt x="979" y="1048"/>
                </a:cubicBezTo>
                <a:cubicBezTo>
                  <a:pt x="979" y="1031"/>
                  <a:pt x="979" y="1031"/>
                  <a:pt x="979" y="1031"/>
                </a:cubicBezTo>
                <a:cubicBezTo>
                  <a:pt x="962" y="1031"/>
                  <a:pt x="962" y="1031"/>
                  <a:pt x="962" y="1031"/>
                </a:cubicBezTo>
                <a:lnTo>
                  <a:pt x="962" y="1048"/>
                </a:lnTo>
                <a:close/>
                <a:moveTo>
                  <a:pt x="996" y="1048"/>
                </a:moveTo>
                <a:cubicBezTo>
                  <a:pt x="1013" y="1048"/>
                  <a:pt x="1013" y="1048"/>
                  <a:pt x="1013" y="1048"/>
                </a:cubicBezTo>
                <a:cubicBezTo>
                  <a:pt x="1013" y="1031"/>
                  <a:pt x="1013" y="1031"/>
                  <a:pt x="1013" y="1031"/>
                </a:cubicBezTo>
                <a:cubicBezTo>
                  <a:pt x="996" y="1031"/>
                  <a:pt x="996" y="1031"/>
                  <a:pt x="996" y="1031"/>
                </a:cubicBezTo>
                <a:lnTo>
                  <a:pt x="996" y="1048"/>
                </a:lnTo>
                <a:close/>
                <a:moveTo>
                  <a:pt x="928" y="1082"/>
                </a:moveTo>
                <a:cubicBezTo>
                  <a:pt x="945" y="1082"/>
                  <a:pt x="945" y="1082"/>
                  <a:pt x="945" y="1082"/>
                </a:cubicBezTo>
                <a:cubicBezTo>
                  <a:pt x="945" y="1065"/>
                  <a:pt x="945" y="1065"/>
                  <a:pt x="945" y="1065"/>
                </a:cubicBezTo>
                <a:cubicBezTo>
                  <a:pt x="928" y="1065"/>
                  <a:pt x="928" y="1065"/>
                  <a:pt x="928" y="1065"/>
                </a:cubicBezTo>
                <a:lnTo>
                  <a:pt x="928" y="1082"/>
                </a:lnTo>
                <a:close/>
                <a:moveTo>
                  <a:pt x="962" y="1082"/>
                </a:moveTo>
                <a:cubicBezTo>
                  <a:pt x="979" y="1082"/>
                  <a:pt x="979" y="1082"/>
                  <a:pt x="979" y="1082"/>
                </a:cubicBezTo>
                <a:cubicBezTo>
                  <a:pt x="979" y="1065"/>
                  <a:pt x="979" y="1065"/>
                  <a:pt x="979" y="1065"/>
                </a:cubicBezTo>
                <a:cubicBezTo>
                  <a:pt x="962" y="1065"/>
                  <a:pt x="962" y="1065"/>
                  <a:pt x="962" y="1065"/>
                </a:cubicBezTo>
                <a:lnTo>
                  <a:pt x="962" y="1082"/>
                </a:lnTo>
                <a:close/>
                <a:moveTo>
                  <a:pt x="996" y="1082"/>
                </a:moveTo>
                <a:cubicBezTo>
                  <a:pt x="1013" y="1082"/>
                  <a:pt x="1013" y="1082"/>
                  <a:pt x="1013" y="1082"/>
                </a:cubicBezTo>
                <a:cubicBezTo>
                  <a:pt x="1013" y="1065"/>
                  <a:pt x="1013" y="1065"/>
                  <a:pt x="1013" y="1065"/>
                </a:cubicBezTo>
                <a:cubicBezTo>
                  <a:pt x="996" y="1065"/>
                  <a:pt x="996" y="1065"/>
                  <a:pt x="996" y="1065"/>
                </a:cubicBezTo>
                <a:lnTo>
                  <a:pt x="996" y="1082"/>
                </a:lnTo>
                <a:close/>
                <a:moveTo>
                  <a:pt x="1031" y="1048"/>
                </a:moveTo>
                <a:cubicBezTo>
                  <a:pt x="1048" y="1048"/>
                  <a:pt x="1048" y="1048"/>
                  <a:pt x="1048" y="1048"/>
                </a:cubicBezTo>
                <a:cubicBezTo>
                  <a:pt x="1048" y="1031"/>
                  <a:pt x="1048" y="1031"/>
                  <a:pt x="1048" y="1031"/>
                </a:cubicBezTo>
                <a:cubicBezTo>
                  <a:pt x="1031" y="1031"/>
                  <a:pt x="1031" y="1031"/>
                  <a:pt x="1031" y="1031"/>
                </a:cubicBezTo>
                <a:lnTo>
                  <a:pt x="1031" y="1048"/>
                </a:lnTo>
                <a:close/>
                <a:moveTo>
                  <a:pt x="1065" y="1048"/>
                </a:moveTo>
                <a:cubicBezTo>
                  <a:pt x="1082" y="1048"/>
                  <a:pt x="1082" y="1048"/>
                  <a:pt x="1082" y="1048"/>
                </a:cubicBezTo>
                <a:cubicBezTo>
                  <a:pt x="1082" y="1031"/>
                  <a:pt x="1082" y="1031"/>
                  <a:pt x="1082" y="1031"/>
                </a:cubicBezTo>
                <a:cubicBezTo>
                  <a:pt x="1065" y="1031"/>
                  <a:pt x="1065" y="1031"/>
                  <a:pt x="1065" y="1031"/>
                </a:cubicBezTo>
                <a:lnTo>
                  <a:pt x="1065" y="1048"/>
                </a:lnTo>
                <a:close/>
                <a:moveTo>
                  <a:pt x="756" y="1082"/>
                </a:moveTo>
                <a:cubicBezTo>
                  <a:pt x="773" y="1082"/>
                  <a:pt x="773" y="1082"/>
                  <a:pt x="773" y="1082"/>
                </a:cubicBezTo>
                <a:cubicBezTo>
                  <a:pt x="773" y="1065"/>
                  <a:pt x="773" y="1065"/>
                  <a:pt x="773" y="1065"/>
                </a:cubicBezTo>
                <a:cubicBezTo>
                  <a:pt x="756" y="1065"/>
                  <a:pt x="756" y="1065"/>
                  <a:pt x="756" y="1065"/>
                </a:cubicBezTo>
                <a:lnTo>
                  <a:pt x="756" y="1082"/>
                </a:lnTo>
                <a:close/>
                <a:moveTo>
                  <a:pt x="790" y="1082"/>
                </a:moveTo>
                <a:cubicBezTo>
                  <a:pt x="807" y="1082"/>
                  <a:pt x="807" y="1082"/>
                  <a:pt x="807" y="1082"/>
                </a:cubicBezTo>
                <a:cubicBezTo>
                  <a:pt x="807" y="1065"/>
                  <a:pt x="807" y="1065"/>
                  <a:pt x="807" y="1065"/>
                </a:cubicBezTo>
                <a:cubicBezTo>
                  <a:pt x="790" y="1065"/>
                  <a:pt x="790" y="1065"/>
                  <a:pt x="790" y="1065"/>
                </a:cubicBezTo>
                <a:lnTo>
                  <a:pt x="790" y="1082"/>
                </a:lnTo>
                <a:close/>
                <a:moveTo>
                  <a:pt x="825" y="1082"/>
                </a:moveTo>
                <a:cubicBezTo>
                  <a:pt x="842" y="1082"/>
                  <a:pt x="842" y="1082"/>
                  <a:pt x="842" y="1082"/>
                </a:cubicBezTo>
                <a:cubicBezTo>
                  <a:pt x="842" y="1065"/>
                  <a:pt x="842" y="1065"/>
                  <a:pt x="842" y="1065"/>
                </a:cubicBezTo>
                <a:cubicBezTo>
                  <a:pt x="825" y="1065"/>
                  <a:pt x="825" y="1065"/>
                  <a:pt x="825" y="1065"/>
                </a:cubicBezTo>
                <a:lnTo>
                  <a:pt x="825" y="1082"/>
                </a:lnTo>
                <a:close/>
                <a:moveTo>
                  <a:pt x="859" y="1082"/>
                </a:moveTo>
                <a:cubicBezTo>
                  <a:pt x="876" y="1082"/>
                  <a:pt x="876" y="1082"/>
                  <a:pt x="876" y="1082"/>
                </a:cubicBezTo>
                <a:cubicBezTo>
                  <a:pt x="876" y="1065"/>
                  <a:pt x="876" y="1065"/>
                  <a:pt x="876" y="1065"/>
                </a:cubicBezTo>
                <a:cubicBezTo>
                  <a:pt x="859" y="1065"/>
                  <a:pt x="859" y="1065"/>
                  <a:pt x="859" y="1065"/>
                </a:cubicBezTo>
                <a:lnTo>
                  <a:pt x="859" y="1082"/>
                </a:lnTo>
                <a:close/>
                <a:moveTo>
                  <a:pt x="910" y="1065"/>
                </a:moveTo>
                <a:cubicBezTo>
                  <a:pt x="893" y="1065"/>
                  <a:pt x="893" y="1065"/>
                  <a:pt x="893" y="1065"/>
                </a:cubicBezTo>
                <a:cubicBezTo>
                  <a:pt x="893" y="1082"/>
                  <a:pt x="893" y="1082"/>
                  <a:pt x="893" y="1082"/>
                </a:cubicBezTo>
                <a:cubicBezTo>
                  <a:pt x="910" y="1082"/>
                  <a:pt x="910" y="1082"/>
                  <a:pt x="910" y="1082"/>
                </a:cubicBezTo>
                <a:lnTo>
                  <a:pt x="910" y="1065"/>
                </a:lnTo>
                <a:close/>
                <a:moveTo>
                  <a:pt x="756" y="1116"/>
                </a:moveTo>
                <a:cubicBezTo>
                  <a:pt x="773" y="1116"/>
                  <a:pt x="773" y="1116"/>
                  <a:pt x="773" y="1116"/>
                </a:cubicBezTo>
                <a:cubicBezTo>
                  <a:pt x="773" y="1099"/>
                  <a:pt x="773" y="1099"/>
                  <a:pt x="773" y="1099"/>
                </a:cubicBezTo>
                <a:cubicBezTo>
                  <a:pt x="756" y="1099"/>
                  <a:pt x="756" y="1099"/>
                  <a:pt x="756" y="1099"/>
                </a:cubicBezTo>
                <a:lnTo>
                  <a:pt x="756" y="1116"/>
                </a:lnTo>
                <a:close/>
                <a:moveTo>
                  <a:pt x="790" y="1116"/>
                </a:moveTo>
                <a:cubicBezTo>
                  <a:pt x="807" y="1116"/>
                  <a:pt x="807" y="1116"/>
                  <a:pt x="807" y="1116"/>
                </a:cubicBezTo>
                <a:cubicBezTo>
                  <a:pt x="807" y="1099"/>
                  <a:pt x="807" y="1099"/>
                  <a:pt x="807" y="1099"/>
                </a:cubicBezTo>
                <a:cubicBezTo>
                  <a:pt x="790" y="1099"/>
                  <a:pt x="790" y="1099"/>
                  <a:pt x="790" y="1099"/>
                </a:cubicBezTo>
                <a:lnTo>
                  <a:pt x="790" y="1116"/>
                </a:lnTo>
                <a:close/>
                <a:moveTo>
                  <a:pt x="687" y="1116"/>
                </a:moveTo>
                <a:cubicBezTo>
                  <a:pt x="704" y="1116"/>
                  <a:pt x="704" y="1116"/>
                  <a:pt x="704" y="1116"/>
                </a:cubicBezTo>
                <a:cubicBezTo>
                  <a:pt x="704" y="1099"/>
                  <a:pt x="704" y="1099"/>
                  <a:pt x="704" y="1099"/>
                </a:cubicBezTo>
                <a:cubicBezTo>
                  <a:pt x="687" y="1099"/>
                  <a:pt x="687" y="1099"/>
                  <a:pt x="687" y="1099"/>
                </a:cubicBezTo>
                <a:lnTo>
                  <a:pt x="687" y="1116"/>
                </a:lnTo>
                <a:close/>
                <a:moveTo>
                  <a:pt x="825" y="1116"/>
                </a:moveTo>
                <a:cubicBezTo>
                  <a:pt x="842" y="1116"/>
                  <a:pt x="842" y="1116"/>
                  <a:pt x="842" y="1116"/>
                </a:cubicBezTo>
                <a:cubicBezTo>
                  <a:pt x="842" y="1099"/>
                  <a:pt x="842" y="1099"/>
                  <a:pt x="842" y="1099"/>
                </a:cubicBezTo>
                <a:cubicBezTo>
                  <a:pt x="825" y="1099"/>
                  <a:pt x="825" y="1099"/>
                  <a:pt x="825" y="1099"/>
                </a:cubicBezTo>
                <a:lnTo>
                  <a:pt x="825" y="1116"/>
                </a:lnTo>
                <a:close/>
                <a:moveTo>
                  <a:pt x="859" y="1116"/>
                </a:moveTo>
                <a:cubicBezTo>
                  <a:pt x="876" y="1116"/>
                  <a:pt x="876" y="1116"/>
                  <a:pt x="876" y="1116"/>
                </a:cubicBezTo>
                <a:cubicBezTo>
                  <a:pt x="876" y="1099"/>
                  <a:pt x="876" y="1099"/>
                  <a:pt x="876" y="1099"/>
                </a:cubicBezTo>
                <a:cubicBezTo>
                  <a:pt x="859" y="1099"/>
                  <a:pt x="859" y="1099"/>
                  <a:pt x="859" y="1099"/>
                </a:cubicBezTo>
                <a:lnTo>
                  <a:pt x="859" y="1116"/>
                </a:lnTo>
                <a:close/>
                <a:moveTo>
                  <a:pt x="790" y="1151"/>
                </a:moveTo>
                <a:cubicBezTo>
                  <a:pt x="807" y="1151"/>
                  <a:pt x="807" y="1151"/>
                  <a:pt x="807" y="1151"/>
                </a:cubicBezTo>
                <a:cubicBezTo>
                  <a:pt x="807" y="1134"/>
                  <a:pt x="807" y="1134"/>
                  <a:pt x="807" y="1134"/>
                </a:cubicBezTo>
                <a:cubicBezTo>
                  <a:pt x="790" y="1134"/>
                  <a:pt x="790" y="1134"/>
                  <a:pt x="790" y="1134"/>
                </a:cubicBezTo>
                <a:lnTo>
                  <a:pt x="790" y="1151"/>
                </a:lnTo>
                <a:close/>
                <a:moveTo>
                  <a:pt x="825" y="1151"/>
                </a:moveTo>
                <a:cubicBezTo>
                  <a:pt x="842" y="1151"/>
                  <a:pt x="842" y="1151"/>
                  <a:pt x="842" y="1151"/>
                </a:cubicBezTo>
                <a:cubicBezTo>
                  <a:pt x="842" y="1134"/>
                  <a:pt x="842" y="1134"/>
                  <a:pt x="842" y="1134"/>
                </a:cubicBezTo>
                <a:cubicBezTo>
                  <a:pt x="825" y="1134"/>
                  <a:pt x="825" y="1134"/>
                  <a:pt x="825" y="1134"/>
                </a:cubicBezTo>
                <a:lnTo>
                  <a:pt x="825" y="1151"/>
                </a:lnTo>
                <a:close/>
                <a:moveTo>
                  <a:pt x="721" y="1151"/>
                </a:moveTo>
                <a:cubicBezTo>
                  <a:pt x="738" y="1151"/>
                  <a:pt x="738" y="1151"/>
                  <a:pt x="738" y="1151"/>
                </a:cubicBezTo>
                <a:cubicBezTo>
                  <a:pt x="738" y="1134"/>
                  <a:pt x="738" y="1134"/>
                  <a:pt x="738" y="1134"/>
                </a:cubicBezTo>
                <a:cubicBezTo>
                  <a:pt x="721" y="1134"/>
                  <a:pt x="721" y="1134"/>
                  <a:pt x="721" y="1134"/>
                </a:cubicBezTo>
                <a:lnTo>
                  <a:pt x="721" y="1151"/>
                </a:lnTo>
                <a:close/>
                <a:moveTo>
                  <a:pt x="755" y="1151"/>
                </a:moveTo>
                <a:cubicBezTo>
                  <a:pt x="773" y="1151"/>
                  <a:pt x="773" y="1151"/>
                  <a:pt x="773" y="1151"/>
                </a:cubicBezTo>
                <a:cubicBezTo>
                  <a:pt x="773" y="1134"/>
                  <a:pt x="773" y="1134"/>
                  <a:pt x="773" y="1134"/>
                </a:cubicBezTo>
                <a:cubicBezTo>
                  <a:pt x="755" y="1134"/>
                  <a:pt x="755" y="1134"/>
                  <a:pt x="755" y="1134"/>
                </a:cubicBezTo>
                <a:lnTo>
                  <a:pt x="755" y="1151"/>
                </a:lnTo>
                <a:close/>
                <a:moveTo>
                  <a:pt x="859" y="1151"/>
                </a:moveTo>
                <a:cubicBezTo>
                  <a:pt x="876" y="1151"/>
                  <a:pt x="876" y="1151"/>
                  <a:pt x="876" y="1151"/>
                </a:cubicBezTo>
                <a:cubicBezTo>
                  <a:pt x="876" y="1134"/>
                  <a:pt x="876" y="1134"/>
                  <a:pt x="876" y="1134"/>
                </a:cubicBezTo>
                <a:cubicBezTo>
                  <a:pt x="859" y="1134"/>
                  <a:pt x="859" y="1134"/>
                  <a:pt x="859" y="1134"/>
                </a:cubicBezTo>
                <a:lnTo>
                  <a:pt x="859" y="1151"/>
                </a:lnTo>
                <a:close/>
                <a:moveTo>
                  <a:pt x="910" y="1099"/>
                </a:moveTo>
                <a:cubicBezTo>
                  <a:pt x="893" y="1099"/>
                  <a:pt x="893" y="1099"/>
                  <a:pt x="893" y="1099"/>
                </a:cubicBezTo>
                <a:cubicBezTo>
                  <a:pt x="893" y="1116"/>
                  <a:pt x="893" y="1116"/>
                  <a:pt x="893" y="1116"/>
                </a:cubicBezTo>
                <a:cubicBezTo>
                  <a:pt x="910" y="1116"/>
                  <a:pt x="910" y="1116"/>
                  <a:pt x="910" y="1116"/>
                </a:cubicBezTo>
                <a:lnTo>
                  <a:pt x="910" y="1099"/>
                </a:lnTo>
                <a:close/>
                <a:moveTo>
                  <a:pt x="910" y="1134"/>
                </a:moveTo>
                <a:cubicBezTo>
                  <a:pt x="893" y="1134"/>
                  <a:pt x="893" y="1134"/>
                  <a:pt x="893" y="1134"/>
                </a:cubicBezTo>
                <a:cubicBezTo>
                  <a:pt x="893" y="1151"/>
                  <a:pt x="893" y="1151"/>
                  <a:pt x="893" y="1151"/>
                </a:cubicBezTo>
                <a:cubicBezTo>
                  <a:pt x="910" y="1151"/>
                  <a:pt x="910" y="1151"/>
                  <a:pt x="910" y="1151"/>
                </a:cubicBezTo>
                <a:lnTo>
                  <a:pt x="910" y="1134"/>
                </a:lnTo>
                <a:close/>
                <a:moveTo>
                  <a:pt x="825" y="1185"/>
                </a:moveTo>
                <a:cubicBezTo>
                  <a:pt x="842" y="1185"/>
                  <a:pt x="842" y="1185"/>
                  <a:pt x="842" y="1185"/>
                </a:cubicBezTo>
                <a:cubicBezTo>
                  <a:pt x="842" y="1168"/>
                  <a:pt x="842" y="1168"/>
                  <a:pt x="842" y="1168"/>
                </a:cubicBezTo>
                <a:cubicBezTo>
                  <a:pt x="825" y="1168"/>
                  <a:pt x="825" y="1168"/>
                  <a:pt x="825" y="1168"/>
                </a:cubicBezTo>
                <a:lnTo>
                  <a:pt x="825" y="1185"/>
                </a:lnTo>
                <a:close/>
                <a:moveTo>
                  <a:pt x="790" y="1185"/>
                </a:moveTo>
                <a:cubicBezTo>
                  <a:pt x="807" y="1185"/>
                  <a:pt x="807" y="1185"/>
                  <a:pt x="807" y="1185"/>
                </a:cubicBezTo>
                <a:cubicBezTo>
                  <a:pt x="807" y="1168"/>
                  <a:pt x="807" y="1168"/>
                  <a:pt x="807" y="1168"/>
                </a:cubicBezTo>
                <a:cubicBezTo>
                  <a:pt x="790" y="1168"/>
                  <a:pt x="790" y="1168"/>
                  <a:pt x="790" y="1168"/>
                </a:cubicBezTo>
                <a:lnTo>
                  <a:pt x="790" y="1185"/>
                </a:lnTo>
                <a:close/>
                <a:moveTo>
                  <a:pt x="859" y="1185"/>
                </a:moveTo>
                <a:cubicBezTo>
                  <a:pt x="876" y="1185"/>
                  <a:pt x="876" y="1185"/>
                  <a:pt x="876" y="1185"/>
                </a:cubicBezTo>
                <a:cubicBezTo>
                  <a:pt x="876" y="1168"/>
                  <a:pt x="876" y="1168"/>
                  <a:pt x="876" y="1168"/>
                </a:cubicBezTo>
                <a:cubicBezTo>
                  <a:pt x="859" y="1168"/>
                  <a:pt x="859" y="1168"/>
                  <a:pt x="859" y="1168"/>
                </a:cubicBezTo>
                <a:lnTo>
                  <a:pt x="859" y="1185"/>
                </a:lnTo>
                <a:close/>
                <a:moveTo>
                  <a:pt x="894" y="1185"/>
                </a:moveTo>
                <a:cubicBezTo>
                  <a:pt x="911" y="1185"/>
                  <a:pt x="911" y="1185"/>
                  <a:pt x="911" y="1185"/>
                </a:cubicBezTo>
                <a:cubicBezTo>
                  <a:pt x="911" y="1168"/>
                  <a:pt x="911" y="1168"/>
                  <a:pt x="911" y="1168"/>
                </a:cubicBezTo>
                <a:cubicBezTo>
                  <a:pt x="894" y="1168"/>
                  <a:pt x="894" y="1168"/>
                  <a:pt x="894" y="1168"/>
                </a:cubicBezTo>
                <a:lnTo>
                  <a:pt x="894" y="1185"/>
                </a:lnTo>
                <a:close/>
                <a:moveTo>
                  <a:pt x="859" y="1220"/>
                </a:moveTo>
                <a:cubicBezTo>
                  <a:pt x="876" y="1220"/>
                  <a:pt x="876" y="1220"/>
                  <a:pt x="876" y="1220"/>
                </a:cubicBezTo>
                <a:cubicBezTo>
                  <a:pt x="876" y="1202"/>
                  <a:pt x="876" y="1202"/>
                  <a:pt x="876" y="1202"/>
                </a:cubicBezTo>
                <a:cubicBezTo>
                  <a:pt x="859" y="1202"/>
                  <a:pt x="859" y="1202"/>
                  <a:pt x="859" y="1202"/>
                </a:cubicBezTo>
                <a:lnTo>
                  <a:pt x="859" y="1220"/>
                </a:lnTo>
                <a:close/>
                <a:moveTo>
                  <a:pt x="824" y="1220"/>
                </a:moveTo>
                <a:cubicBezTo>
                  <a:pt x="841" y="1220"/>
                  <a:pt x="841" y="1220"/>
                  <a:pt x="841" y="1220"/>
                </a:cubicBezTo>
                <a:cubicBezTo>
                  <a:pt x="841" y="1202"/>
                  <a:pt x="841" y="1202"/>
                  <a:pt x="841" y="1202"/>
                </a:cubicBezTo>
                <a:cubicBezTo>
                  <a:pt x="824" y="1202"/>
                  <a:pt x="824" y="1202"/>
                  <a:pt x="824" y="1202"/>
                </a:cubicBezTo>
                <a:lnTo>
                  <a:pt x="824" y="1220"/>
                </a:lnTo>
                <a:close/>
                <a:moveTo>
                  <a:pt x="893" y="1220"/>
                </a:moveTo>
                <a:cubicBezTo>
                  <a:pt x="910" y="1220"/>
                  <a:pt x="910" y="1220"/>
                  <a:pt x="910" y="1220"/>
                </a:cubicBezTo>
                <a:cubicBezTo>
                  <a:pt x="910" y="1202"/>
                  <a:pt x="910" y="1202"/>
                  <a:pt x="910" y="1202"/>
                </a:cubicBezTo>
                <a:cubicBezTo>
                  <a:pt x="893" y="1202"/>
                  <a:pt x="893" y="1202"/>
                  <a:pt x="893" y="1202"/>
                </a:cubicBezTo>
                <a:lnTo>
                  <a:pt x="893" y="1220"/>
                </a:lnTo>
                <a:close/>
                <a:moveTo>
                  <a:pt x="859" y="1253"/>
                </a:moveTo>
                <a:cubicBezTo>
                  <a:pt x="876" y="1253"/>
                  <a:pt x="876" y="1253"/>
                  <a:pt x="876" y="1253"/>
                </a:cubicBezTo>
                <a:cubicBezTo>
                  <a:pt x="876" y="1236"/>
                  <a:pt x="876" y="1236"/>
                  <a:pt x="876" y="1236"/>
                </a:cubicBezTo>
                <a:cubicBezTo>
                  <a:pt x="859" y="1236"/>
                  <a:pt x="859" y="1236"/>
                  <a:pt x="859" y="1236"/>
                </a:cubicBezTo>
                <a:lnTo>
                  <a:pt x="859" y="1253"/>
                </a:lnTo>
                <a:close/>
                <a:moveTo>
                  <a:pt x="928" y="1220"/>
                </a:moveTo>
                <a:cubicBezTo>
                  <a:pt x="945" y="1220"/>
                  <a:pt x="945" y="1220"/>
                  <a:pt x="945" y="1220"/>
                </a:cubicBezTo>
                <a:cubicBezTo>
                  <a:pt x="945" y="1202"/>
                  <a:pt x="945" y="1202"/>
                  <a:pt x="945" y="1202"/>
                </a:cubicBezTo>
                <a:cubicBezTo>
                  <a:pt x="928" y="1202"/>
                  <a:pt x="928" y="1202"/>
                  <a:pt x="928" y="1202"/>
                </a:cubicBezTo>
                <a:lnTo>
                  <a:pt x="928" y="1220"/>
                </a:lnTo>
                <a:close/>
                <a:moveTo>
                  <a:pt x="962" y="1220"/>
                </a:moveTo>
                <a:cubicBezTo>
                  <a:pt x="979" y="1220"/>
                  <a:pt x="979" y="1220"/>
                  <a:pt x="979" y="1220"/>
                </a:cubicBezTo>
                <a:cubicBezTo>
                  <a:pt x="979" y="1202"/>
                  <a:pt x="979" y="1202"/>
                  <a:pt x="979" y="1202"/>
                </a:cubicBezTo>
                <a:cubicBezTo>
                  <a:pt x="962" y="1202"/>
                  <a:pt x="962" y="1202"/>
                  <a:pt x="962" y="1202"/>
                </a:cubicBezTo>
                <a:lnTo>
                  <a:pt x="962" y="1220"/>
                </a:lnTo>
                <a:close/>
                <a:moveTo>
                  <a:pt x="928" y="1253"/>
                </a:moveTo>
                <a:cubicBezTo>
                  <a:pt x="945" y="1253"/>
                  <a:pt x="945" y="1253"/>
                  <a:pt x="945" y="1253"/>
                </a:cubicBezTo>
                <a:cubicBezTo>
                  <a:pt x="945" y="1236"/>
                  <a:pt x="945" y="1236"/>
                  <a:pt x="945" y="1236"/>
                </a:cubicBezTo>
                <a:cubicBezTo>
                  <a:pt x="928" y="1236"/>
                  <a:pt x="928" y="1236"/>
                  <a:pt x="928" y="1236"/>
                </a:cubicBezTo>
                <a:lnTo>
                  <a:pt x="928" y="1253"/>
                </a:lnTo>
                <a:close/>
                <a:moveTo>
                  <a:pt x="893" y="1253"/>
                </a:moveTo>
                <a:cubicBezTo>
                  <a:pt x="910" y="1253"/>
                  <a:pt x="910" y="1253"/>
                  <a:pt x="910" y="1253"/>
                </a:cubicBezTo>
                <a:cubicBezTo>
                  <a:pt x="910" y="1236"/>
                  <a:pt x="910" y="1236"/>
                  <a:pt x="910" y="1236"/>
                </a:cubicBezTo>
                <a:cubicBezTo>
                  <a:pt x="893" y="1236"/>
                  <a:pt x="893" y="1236"/>
                  <a:pt x="893" y="1236"/>
                </a:cubicBezTo>
                <a:lnTo>
                  <a:pt x="893" y="1253"/>
                </a:lnTo>
                <a:close/>
                <a:moveTo>
                  <a:pt x="996" y="1220"/>
                </a:moveTo>
                <a:cubicBezTo>
                  <a:pt x="1013" y="1220"/>
                  <a:pt x="1013" y="1220"/>
                  <a:pt x="1013" y="1220"/>
                </a:cubicBezTo>
                <a:cubicBezTo>
                  <a:pt x="1013" y="1202"/>
                  <a:pt x="1013" y="1202"/>
                  <a:pt x="1013" y="1202"/>
                </a:cubicBezTo>
                <a:cubicBezTo>
                  <a:pt x="996" y="1202"/>
                  <a:pt x="996" y="1202"/>
                  <a:pt x="996" y="1202"/>
                </a:cubicBezTo>
                <a:lnTo>
                  <a:pt x="996" y="1220"/>
                </a:lnTo>
                <a:close/>
                <a:moveTo>
                  <a:pt x="1047" y="1202"/>
                </a:moveTo>
                <a:cubicBezTo>
                  <a:pt x="1030" y="1202"/>
                  <a:pt x="1030" y="1202"/>
                  <a:pt x="1030" y="1202"/>
                </a:cubicBezTo>
                <a:cubicBezTo>
                  <a:pt x="1030" y="1220"/>
                  <a:pt x="1030" y="1220"/>
                  <a:pt x="1030" y="1220"/>
                </a:cubicBezTo>
                <a:cubicBezTo>
                  <a:pt x="1047" y="1220"/>
                  <a:pt x="1047" y="1220"/>
                  <a:pt x="1047" y="1220"/>
                </a:cubicBezTo>
                <a:lnTo>
                  <a:pt x="1047" y="1202"/>
                </a:lnTo>
                <a:close/>
                <a:moveTo>
                  <a:pt x="996" y="1185"/>
                </a:moveTo>
                <a:cubicBezTo>
                  <a:pt x="1013" y="1185"/>
                  <a:pt x="1013" y="1185"/>
                  <a:pt x="1013" y="1185"/>
                </a:cubicBezTo>
                <a:cubicBezTo>
                  <a:pt x="1013" y="1168"/>
                  <a:pt x="1013" y="1168"/>
                  <a:pt x="1013" y="1168"/>
                </a:cubicBezTo>
                <a:cubicBezTo>
                  <a:pt x="996" y="1168"/>
                  <a:pt x="996" y="1168"/>
                  <a:pt x="996" y="1168"/>
                </a:cubicBezTo>
                <a:lnTo>
                  <a:pt x="996" y="1185"/>
                </a:lnTo>
                <a:close/>
                <a:moveTo>
                  <a:pt x="1031" y="1185"/>
                </a:moveTo>
                <a:cubicBezTo>
                  <a:pt x="1048" y="1185"/>
                  <a:pt x="1048" y="1185"/>
                  <a:pt x="1048" y="1185"/>
                </a:cubicBezTo>
                <a:cubicBezTo>
                  <a:pt x="1048" y="1168"/>
                  <a:pt x="1048" y="1168"/>
                  <a:pt x="1048" y="1168"/>
                </a:cubicBezTo>
                <a:cubicBezTo>
                  <a:pt x="1031" y="1168"/>
                  <a:pt x="1031" y="1168"/>
                  <a:pt x="1031" y="1168"/>
                </a:cubicBezTo>
                <a:lnTo>
                  <a:pt x="1031" y="1185"/>
                </a:lnTo>
                <a:close/>
                <a:moveTo>
                  <a:pt x="1065" y="1185"/>
                </a:moveTo>
                <a:cubicBezTo>
                  <a:pt x="1082" y="1185"/>
                  <a:pt x="1082" y="1185"/>
                  <a:pt x="1082" y="1185"/>
                </a:cubicBezTo>
                <a:cubicBezTo>
                  <a:pt x="1082" y="1168"/>
                  <a:pt x="1082" y="1168"/>
                  <a:pt x="1082" y="1168"/>
                </a:cubicBezTo>
                <a:cubicBezTo>
                  <a:pt x="1065" y="1168"/>
                  <a:pt x="1065" y="1168"/>
                  <a:pt x="1065" y="1168"/>
                </a:cubicBezTo>
                <a:lnTo>
                  <a:pt x="1065" y="1185"/>
                </a:lnTo>
                <a:close/>
                <a:moveTo>
                  <a:pt x="1099" y="1185"/>
                </a:moveTo>
                <a:cubicBezTo>
                  <a:pt x="1116" y="1185"/>
                  <a:pt x="1116" y="1185"/>
                  <a:pt x="1116" y="1185"/>
                </a:cubicBezTo>
                <a:cubicBezTo>
                  <a:pt x="1116" y="1168"/>
                  <a:pt x="1116" y="1168"/>
                  <a:pt x="1116" y="1168"/>
                </a:cubicBezTo>
                <a:cubicBezTo>
                  <a:pt x="1099" y="1168"/>
                  <a:pt x="1099" y="1168"/>
                  <a:pt x="1099" y="1168"/>
                </a:cubicBezTo>
                <a:lnTo>
                  <a:pt x="1099" y="1185"/>
                </a:lnTo>
                <a:close/>
                <a:moveTo>
                  <a:pt x="1134" y="1185"/>
                </a:moveTo>
                <a:cubicBezTo>
                  <a:pt x="1151" y="1185"/>
                  <a:pt x="1151" y="1185"/>
                  <a:pt x="1151" y="1185"/>
                </a:cubicBezTo>
                <a:cubicBezTo>
                  <a:pt x="1151" y="1168"/>
                  <a:pt x="1151" y="1168"/>
                  <a:pt x="1151" y="1168"/>
                </a:cubicBezTo>
                <a:cubicBezTo>
                  <a:pt x="1134" y="1168"/>
                  <a:pt x="1134" y="1168"/>
                  <a:pt x="1134" y="1168"/>
                </a:cubicBezTo>
                <a:lnTo>
                  <a:pt x="1134" y="1185"/>
                </a:lnTo>
                <a:close/>
                <a:moveTo>
                  <a:pt x="1168" y="1185"/>
                </a:moveTo>
                <a:cubicBezTo>
                  <a:pt x="1185" y="1185"/>
                  <a:pt x="1185" y="1185"/>
                  <a:pt x="1185" y="1185"/>
                </a:cubicBezTo>
                <a:cubicBezTo>
                  <a:pt x="1185" y="1168"/>
                  <a:pt x="1185" y="1168"/>
                  <a:pt x="1185" y="1168"/>
                </a:cubicBezTo>
                <a:cubicBezTo>
                  <a:pt x="1168" y="1168"/>
                  <a:pt x="1168" y="1168"/>
                  <a:pt x="1168" y="1168"/>
                </a:cubicBezTo>
                <a:lnTo>
                  <a:pt x="1168" y="1185"/>
                </a:lnTo>
                <a:close/>
                <a:moveTo>
                  <a:pt x="1253" y="1201"/>
                </a:moveTo>
                <a:cubicBezTo>
                  <a:pt x="1236" y="1201"/>
                  <a:pt x="1236" y="1201"/>
                  <a:pt x="1236" y="1201"/>
                </a:cubicBezTo>
                <a:cubicBezTo>
                  <a:pt x="1236" y="1219"/>
                  <a:pt x="1236" y="1219"/>
                  <a:pt x="1236" y="1219"/>
                </a:cubicBezTo>
                <a:cubicBezTo>
                  <a:pt x="1253" y="1219"/>
                  <a:pt x="1253" y="1219"/>
                  <a:pt x="1253" y="1219"/>
                </a:cubicBezTo>
                <a:lnTo>
                  <a:pt x="1253" y="1201"/>
                </a:lnTo>
                <a:close/>
                <a:moveTo>
                  <a:pt x="1288" y="1201"/>
                </a:moveTo>
                <a:cubicBezTo>
                  <a:pt x="1271" y="1201"/>
                  <a:pt x="1271" y="1201"/>
                  <a:pt x="1271" y="1201"/>
                </a:cubicBezTo>
                <a:cubicBezTo>
                  <a:pt x="1271" y="1219"/>
                  <a:pt x="1271" y="1219"/>
                  <a:pt x="1271" y="1219"/>
                </a:cubicBezTo>
                <a:cubicBezTo>
                  <a:pt x="1288" y="1219"/>
                  <a:pt x="1288" y="1219"/>
                  <a:pt x="1288" y="1219"/>
                </a:cubicBezTo>
                <a:lnTo>
                  <a:pt x="1288" y="1201"/>
                </a:lnTo>
                <a:close/>
                <a:moveTo>
                  <a:pt x="1322" y="1201"/>
                </a:moveTo>
                <a:cubicBezTo>
                  <a:pt x="1305" y="1201"/>
                  <a:pt x="1305" y="1201"/>
                  <a:pt x="1305" y="1201"/>
                </a:cubicBezTo>
                <a:cubicBezTo>
                  <a:pt x="1305" y="1219"/>
                  <a:pt x="1305" y="1219"/>
                  <a:pt x="1305" y="1219"/>
                </a:cubicBezTo>
                <a:cubicBezTo>
                  <a:pt x="1322" y="1219"/>
                  <a:pt x="1322" y="1219"/>
                  <a:pt x="1322" y="1219"/>
                </a:cubicBezTo>
                <a:lnTo>
                  <a:pt x="1322" y="1201"/>
                </a:lnTo>
                <a:close/>
                <a:moveTo>
                  <a:pt x="962" y="1254"/>
                </a:moveTo>
                <a:cubicBezTo>
                  <a:pt x="979" y="1254"/>
                  <a:pt x="979" y="1254"/>
                  <a:pt x="979" y="1254"/>
                </a:cubicBezTo>
                <a:cubicBezTo>
                  <a:pt x="979" y="1237"/>
                  <a:pt x="979" y="1237"/>
                  <a:pt x="979" y="1237"/>
                </a:cubicBezTo>
                <a:cubicBezTo>
                  <a:pt x="962" y="1237"/>
                  <a:pt x="962" y="1237"/>
                  <a:pt x="962" y="1237"/>
                </a:cubicBezTo>
                <a:lnTo>
                  <a:pt x="962" y="1254"/>
                </a:lnTo>
                <a:close/>
                <a:moveTo>
                  <a:pt x="996" y="1254"/>
                </a:moveTo>
                <a:cubicBezTo>
                  <a:pt x="1013" y="1254"/>
                  <a:pt x="1013" y="1254"/>
                  <a:pt x="1013" y="1254"/>
                </a:cubicBezTo>
                <a:cubicBezTo>
                  <a:pt x="1013" y="1237"/>
                  <a:pt x="1013" y="1237"/>
                  <a:pt x="1013" y="1237"/>
                </a:cubicBezTo>
                <a:cubicBezTo>
                  <a:pt x="996" y="1237"/>
                  <a:pt x="996" y="1237"/>
                  <a:pt x="996" y="1237"/>
                </a:cubicBezTo>
                <a:lnTo>
                  <a:pt x="996" y="1254"/>
                </a:lnTo>
                <a:close/>
                <a:moveTo>
                  <a:pt x="1047" y="1237"/>
                </a:moveTo>
                <a:cubicBezTo>
                  <a:pt x="1030" y="1237"/>
                  <a:pt x="1030" y="1237"/>
                  <a:pt x="1030" y="1237"/>
                </a:cubicBezTo>
                <a:cubicBezTo>
                  <a:pt x="1030" y="1254"/>
                  <a:pt x="1030" y="1254"/>
                  <a:pt x="1030" y="1254"/>
                </a:cubicBezTo>
                <a:cubicBezTo>
                  <a:pt x="1047" y="1254"/>
                  <a:pt x="1047" y="1254"/>
                  <a:pt x="1047" y="1254"/>
                </a:cubicBezTo>
                <a:lnTo>
                  <a:pt x="1047" y="1237"/>
                </a:lnTo>
                <a:close/>
                <a:moveTo>
                  <a:pt x="1031" y="1288"/>
                </a:moveTo>
                <a:cubicBezTo>
                  <a:pt x="1048" y="1288"/>
                  <a:pt x="1048" y="1288"/>
                  <a:pt x="1048" y="1288"/>
                </a:cubicBezTo>
                <a:cubicBezTo>
                  <a:pt x="1048" y="1271"/>
                  <a:pt x="1048" y="1271"/>
                  <a:pt x="1048" y="1271"/>
                </a:cubicBezTo>
                <a:cubicBezTo>
                  <a:pt x="1031" y="1271"/>
                  <a:pt x="1031" y="1271"/>
                  <a:pt x="1031" y="1271"/>
                </a:cubicBezTo>
                <a:lnTo>
                  <a:pt x="1031" y="1288"/>
                </a:lnTo>
                <a:close/>
                <a:moveTo>
                  <a:pt x="1065" y="1288"/>
                </a:moveTo>
                <a:cubicBezTo>
                  <a:pt x="1082" y="1288"/>
                  <a:pt x="1082" y="1288"/>
                  <a:pt x="1082" y="1288"/>
                </a:cubicBezTo>
                <a:cubicBezTo>
                  <a:pt x="1082" y="1271"/>
                  <a:pt x="1082" y="1271"/>
                  <a:pt x="1082" y="1271"/>
                </a:cubicBezTo>
                <a:cubicBezTo>
                  <a:pt x="1065" y="1271"/>
                  <a:pt x="1065" y="1271"/>
                  <a:pt x="1065" y="1271"/>
                </a:cubicBezTo>
                <a:lnTo>
                  <a:pt x="1065" y="1288"/>
                </a:lnTo>
                <a:close/>
                <a:moveTo>
                  <a:pt x="962" y="1288"/>
                </a:moveTo>
                <a:cubicBezTo>
                  <a:pt x="979" y="1288"/>
                  <a:pt x="979" y="1288"/>
                  <a:pt x="979" y="1288"/>
                </a:cubicBezTo>
                <a:cubicBezTo>
                  <a:pt x="979" y="1271"/>
                  <a:pt x="979" y="1271"/>
                  <a:pt x="979" y="1271"/>
                </a:cubicBezTo>
                <a:cubicBezTo>
                  <a:pt x="962" y="1271"/>
                  <a:pt x="962" y="1271"/>
                  <a:pt x="962" y="1271"/>
                </a:cubicBezTo>
                <a:lnTo>
                  <a:pt x="962" y="1288"/>
                </a:lnTo>
                <a:close/>
                <a:moveTo>
                  <a:pt x="996" y="1288"/>
                </a:moveTo>
                <a:cubicBezTo>
                  <a:pt x="1013" y="1288"/>
                  <a:pt x="1013" y="1288"/>
                  <a:pt x="1013" y="1288"/>
                </a:cubicBezTo>
                <a:cubicBezTo>
                  <a:pt x="1013" y="1271"/>
                  <a:pt x="1013" y="1271"/>
                  <a:pt x="1013" y="1271"/>
                </a:cubicBezTo>
                <a:cubicBezTo>
                  <a:pt x="996" y="1271"/>
                  <a:pt x="996" y="1271"/>
                  <a:pt x="996" y="1271"/>
                </a:cubicBezTo>
                <a:lnTo>
                  <a:pt x="996" y="1288"/>
                </a:lnTo>
                <a:close/>
                <a:moveTo>
                  <a:pt x="1065" y="1323"/>
                </a:moveTo>
                <a:cubicBezTo>
                  <a:pt x="1082" y="1323"/>
                  <a:pt x="1082" y="1323"/>
                  <a:pt x="1082" y="1323"/>
                </a:cubicBezTo>
                <a:cubicBezTo>
                  <a:pt x="1082" y="1305"/>
                  <a:pt x="1082" y="1305"/>
                  <a:pt x="1082" y="1305"/>
                </a:cubicBezTo>
                <a:cubicBezTo>
                  <a:pt x="1065" y="1305"/>
                  <a:pt x="1065" y="1305"/>
                  <a:pt x="1065" y="1305"/>
                </a:cubicBezTo>
                <a:lnTo>
                  <a:pt x="1065" y="1323"/>
                </a:lnTo>
                <a:close/>
                <a:moveTo>
                  <a:pt x="1031" y="1323"/>
                </a:moveTo>
                <a:cubicBezTo>
                  <a:pt x="1048" y="1323"/>
                  <a:pt x="1048" y="1323"/>
                  <a:pt x="1048" y="1323"/>
                </a:cubicBezTo>
                <a:cubicBezTo>
                  <a:pt x="1048" y="1305"/>
                  <a:pt x="1048" y="1305"/>
                  <a:pt x="1048" y="1305"/>
                </a:cubicBezTo>
                <a:cubicBezTo>
                  <a:pt x="1031" y="1305"/>
                  <a:pt x="1031" y="1305"/>
                  <a:pt x="1031" y="1305"/>
                </a:cubicBezTo>
                <a:lnTo>
                  <a:pt x="1031" y="1323"/>
                </a:lnTo>
                <a:close/>
                <a:moveTo>
                  <a:pt x="722" y="361"/>
                </a:moveTo>
                <a:cubicBezTo>
                  <a:pt x="739" y="361"/>
                  <a:pt x="739" y="361"/>
                  <a:pt x="739" y="361"/>
                </a:cubicBezTo>
                <a:cubicBezTo>
                  <a:pt x="739" y="344"/>
                  <a:pt x="739" y="344"/>
                  <a:pt x="739" y="344"/>
                </a:cubicBezTo>
                <a:cubicBezTo>
                  <a:pt x="722" y="344"/>
                  <a:pt x="722" y="344"/>
                  <a:pt x="722" y="344"/>
                </a:cubicBezTo>
                <a:lnTo>
                  <a:pt x="722" y="361"/>
                </a:lnTo>
                <a:close/>
                <a:moveTo>
                  <a:pt x="481" y="395"/>
                </a:moveTo>
                <a:cubicBezTo>
                  <a:pt x="498" y="395"/>
                  <a:pt x="498" y="395"/>
                  <a:pt x="498" y="395"/>
                </a:cubicBezTo>
                <a:cubicBezTo>
                  <a:pt x="498" y="378"/>
                  <a:pt x="498" y="378"/>
                  <a:pt x="498" y="378"/>
                </a:cubicBezTo>
                <a:cubicBezTo>
                  <a:pt x="481" y="378"/>
                  <a:pt x="481" y="378"/>
                  <a:pt x="481" y="378"/>
                </a:cubicBezTo>
                <a:lnTo>
                  <a:pt x="481" y="395"/>
                </a:lnTo>
                <a:close/>
                <a:moveTo>
                  <a:pt x="515" y="395"/>
                </a:moveTo>
                <a:cubicBezTo>
                  <a:pt x="533" y="395"/>
                  <a:pt x="533" y="395"/>
                  <a:pt x="533" y="395"/>
                </a:cubicBezTo>
                <a:cubicBezTo>
                  <a:pt x="533" y="378"/>
                  <a:pt x="533" y="378"/>
                  <a:pt x="533" y="378"/>
                </a:cubicBezTo>
                <a:cubicBezTo>
                  <a:pt x="515" y="378"/>
                  <a:pt x="515" y="378"/>
                  <a:pt x="515" y="378"/>
                </a:cubicBezTo>
                <a:lnTo>
                  <a:pt x="515" y="395"/>
                </a:lnTo>
                <a:close/>
                <a:moveTo>
                  <a:pt x="481" y="361"/>
                </a:moveTo>
                <a:cubicBezTo>
                  <a:pt x="498" y="361"/>
                  <a:pt x="498" y="361"/>
                  <a:pt x="498" y="361"/>
                </a:cubicBezTo>
                <a:cubicBezTo>
                  <a:pt x="498" y="344"/>
                  <a:pt x="498" y="344"/>
                  <a:pt x="498" y="344"/>
                </a:cubicBezTo>
                <a:cubicBezTo>
                  <a:pt x="481" y="344"/>
                  <a:pt x="481" y="344"/>
                  <a:pt x="481" y="344"/>
                </a:cubicBezTo>
                <a:lnTo>
                  <a:pt x="481" y="361"/>
                </a:lnTo>
                <a:close/>
                <a:moveTo>
                  <a:pt x="515" y="361"/>
                </a:moveTo>
                <a:cubicBezTo>
                  <a:pt x="533" y="361"/>
                  <a:pt x="533" y="361"/>
                  <a:pt x="533" y="361"/>
                </a:cubicBezTo>
                <a:cubicBezTo>
                  <a:pt x="533" y="344"/>
                  <a:pt x="533" y="344"/>
                  <a:pt x="533" y="344"/>
                </a:cubicBezTo>
                <a:cubicBezTo>
                  <a:pt x="515" y="344"/>
                  <a:pt x="515" y="344"/>
                  <a:pt x="515" y="344"/>
                </a:cubicBezTo>
                <a:lnTo>
                  <a:pt x="515" y="361"/>
                </a:lnTo>
                <a:close/>
                <a:moveTo>
                  <a:pt x="550" y="395"/>
                </a:moveTo>
                <a:cubicBezTo>
                  <a:pt x="567" y="395"/>
                  <a:pt x="567" y="395"/>
                  <a:pt x="567" y="395"/>
                </a:cubicBezTo>
                <a:cubicBezTo>
                  <a:pt x="567" y="378"/>
                  <a:pt x="567" y="378"/>
                  <a:pt x="567" y="378"/>
                </a:cubicBezTo>
                <a:cubicBezTo>
                  <a:pt x="550" y="378"/>
                  <a:pt x="550" y="378"/>
                  <a:pt x="550" y="378"/>
                </a:cubicBezTo>
                <a:lnTo>
                  <a:pt x="550" y="395"/>
                </a:lnTo>
                <a:close/>
                <a:moveTo>
                  <a:pt x="395" y="378"/>
                </a:moveTo>
                <a:cubicBezTo>
                  <a:pt x="378" y="378"/>
                  <a:pt x="378" y="378"/>
                  <a:pt x="378" y="378"/>
                </a:cubicBezTo>
                <a:cubicBezTo>
                  <a:pt x="378" y="395"/>
                  <a:pt x="378" y="395"/>
                  <a:pt x="378" y="395"/>
                </a:cubicBezTo>
                <a:cubicBezTo>
                  <a:pt x="395" y="395"/>
                  <a:pt x="395" y="395"/>
                  <a:pt x="395" y="395"/>
                </a:cubicBezTo>
                <a:lnTo>
                  <a:pt x="395" y="378"/>
                </a:lnTo>
                <a:close/>
                <a:moveTo>
                  <a:pt x="429" y="378"/>
                </a:moveTo>
                <a:cubicBezTo>
                  <a:pt x="412" y="378"/>
                  <a:pt x="412" y="378"/>
                  <a:pt x="412" y="378"/>
                </a:cubicBezTo>
                <a:cubicBezTo>
                  <a:pt x="412" y="395"/>
                  <a:pt x="412" y="395"/>
                  <a:pt x="412" y="395"/>
                </a:cubicBezTo>
                <a:cubicBezTo>
                  <a:pt x="429" y="395"/>
                  <a:pt x="429" y="395"/>
                  <a:pt x="429" y="395"/>
                </a:cubicBezTo>
                <a:lnTo>
                  <a:pt x="429" y="378"/>
                </a:lnTo>
                <a:close/>
                <a:moveTo>
                  <a:pt x="463" y="378"/>
                </a:moveTo>
                <a:cubicBezTo>
                  <a:pt x="446" y="378"/>
                  <a:pt x="446" y="378"/>
                  <a:pt x="446" y="378"/>
                </a:cubicBezTo>
                <a:cubicBezTo>
                  <a:pt x="446" y="395"/>
                  <a:pt x="446" y="395"/>
                  <a:pt x="446" y="395"/>
                </a:cubicBezTo>
                <a:cubicBezTo>
                  <a:pt x="463" y="395"/>
                  <a:pt x="463" y="395"/>
                  <a:pt x="463" y="395"/>
                </a:cubicBezTo>
                <a:lnTo>
                  <a:pt x="463" y="378"/>
                </a:lnTo>
                <a:close/>
                <a:moveTo>
                  <a:pt x="584" y="395"/>
                </a:moveTo>
                <a:cubicBezTo>
                  <a:pt x="601" y="395"/>
                  <a:pt x="601" y="395"/>
                  <a:pt x="601" y="395"/>
                </a:cubicBezTo>
                <a:cubicBezTo>
                  <a:pt x="601" y="378"/>
                  <a:pt x="601" y="378"/>
                  <a:pt x="601" y="378"/>
                </a:cubicBezTo>
                <a:cubicBezTo>
                  <a:pt x="584" y="378"/>
                  <a:pt x="584" y="378"/>
                  <a:pt x="584" y="378"/>
                </a:cubicBezTo>
                <a:lnTo>
                  <a:pt x="584" y="395"/>
                </a:lnTo>
                <a:close/>
                <a:moveTo>
                  <a:pt x="412" y="430"/>
                </a:moveTo>
                <a:cubicBezTo>
                  <a:pt x="430" y="430"/>
                  <a:pt x="430" y="430"/>
                  <a:pt x="430" y="430"/>
                </a:cubicBezTo>
                <a:cubicBezTo>
                  <a:pt x="430" y="412"/>
                  <a:pt x="430" y="412"/>
                  <a:pt x="430" y="412"/>
                </a:cubicBezTo>
                <a:cubicBezTo>
                  <a:pt x="412" y="412"/>
                  <a:pt x="412" y="412"/>
                  <a:pt x="412" y="412"/>
                </a:cubicBezTo>
                <a:lnTo>
                  <a:pt x="412" y="430"/>
                </a:lnTo>
                <a:close/>
                <a:moveTo>
                  <a:pt x="447" y="430"/>
                </a:moveTo>
                <a:cubicBezTo>
                  <a:pt x="464" y="430"/>
                  <a:pt x="464" y="430"/>
                  <a:pt x="464" y="430"/>
                </a:cubicBezTo>
                <a:cubicBezTo>
                  <a:pt x="464" y="412"/>
                  <a:pt x="464" y="412"/>
                  <a:pt x="464" y="412"/>
                </a:cubicBezTo>
                <a:cubicBezTo>
                  <a:pt x="447" y="412"/>
                  <a:pt x="447" y="412"/>
                  <a:pt x="447" y="412"/>
                </a:cubicBezTo>
                <a:lnTo>
                  <a:pt x="447" y="430"/>
                </a:lnTo>
                <a:close/>
                <a:moveTo>
                  <a:pt x="481" y="430"/>
                </a:moveTo>
                <a:cubicBezTo>
                  <a:pt x="498" y="430"/>
                  <a:pt x="498" y="430"/>
                  <a:pt x="498" y="430"/>
                </a:cubicBezTo>
                <a:cubicBezTo>
                  <a:pt x="498" y="412"/>
                  <a:pt x="498" y="412"/>
                  <a:pt x="498" y="412"/>
                </a:cubicBezTo>
                <a:cubicBezTo>
                  <a:pt x="481" y="412"/>
                  <a:pt x="481" y="412"/>
                  <a:pt x="481" y="412"/>
                </a:cubicBezTo>
                <a:lnTo>
                  <a:pt x="481" y="430"/>
                </a:lnTo>
                <a:close/>
                <a:moveTo>
                  <a:pt x="515" y="430"/>
                </a:moveTo>
                <a:cubicBezTo>
                  <a:pt x="533" y="430"/>
                  <a:pt x="533" y="430"/>
                  <a:pt x="533" y="430"/>
                </a:cubicBezTo>
                <a:cubicBezTo>
                  <a:pt x="533" y="412"/>
                  <a:pt x="533" y="412"/>
                  <a:pt x="533" y="412"/>
                </a:cubicBezTo>
                <a:cubicBezTo>
                  <a:pt x="515" y="412"/>
                  <a:pt x="515" y="412"/>
                  <a:pt x="515" y="412"/>
                </a:cubicBezTo>
                <a:lnTo>
                  <a:pt x="515" y="430"/>
                </a:lnTo>
                <a:close/>
                <a:moveTo>
                  <a:pt x="550" y="430"/>
                </a:moveTo>
                <a:cubicBezTo>
                  <a:pt x="567" y="430"/>
                  <a:pt x="567" y="430"/>
                  <a:pt x="567" y="430"/>
                </a:cubicBezTo>
                <a:cubicBezTo>
                  <a:pt x="567" y="412"/>
                  <a:pt x="567" y="412"/>
                  <a:pt x="567" y="412"/>
                </a:cubicBezTo>
                <a:cubicBezTo>
                  <a:pt x="550" y="412"/>
                  <a:pt x="550" y="412"/>
                  <a:pt x="550" y="412"/>
                </a:cubicBezTo>
                <a:lnTo>
                  <a:pt x="550" y="430"/>
                </a:lnTo>
                <a:close/>
                <a:moveTo>
                  <a:pt x="584" y="430"/>
                </a:moveTo>
                <a:cubicBezTo>
                  <a:pt x="601" y="430"/>
                  <a:pt x="601" y="430"/>
                  <a:pt x="601" y="430"/>
                </a:cubicBezTo>
                <a:cubicBezTo>
                  <a:pt x="601" y="412"/>
                  <a:pt x="601" y="412"/>
                  <a:pt x="601" y="412"/>
                </a:cubicBezTo>
                <a:cubicBezTo>
                  <a:pt x="584" y="412"/>
                  <a:pt x="584" y="412"/>
                  <a:pt x="584" y="412"/>
                </a:cubicBezTo>
                <a:lnTo>
                  <a:pt x="584" y="430"/>
                </a:lnTo>
                <a:close/>
                <a:moveTo>
                  <a:pt x="618" y="430"/>
                </a:moveTo>
                <a:cubicBezTo>
                  <a:pt x="636" y="430"/>
                  <a:pt x="636" y="430"/>
                  <a:pt x="636" y="430"/>
                </a:cubicBezTo>
                <a:cubicBezTo>
                  <a:pt x="636" y="412"/>
                  <a:pt x="636" y="412"/>
                  <a:pt x="636" y="412"/>
                </a:cubicBezTo>
                <a:cubicBezTo>
                  <a:pt x="618" y="412"/>
                  <a:pt x="618" y="412"/>
                  <a:pt x="618" y="412"/>
                </a:cubicBezTo>
                <a:lnTo>
                  <a:pt x="618" y="430"/>
                </a:lnTo>
                <a:close/>
                <a:moveTo>
                  <a:pt x="618" y="395"/>
                </a:moveTo>
                <a:cubicBezTo>
                  <a:pt x="636" y="395"/>
                  <a:pt x="636" y="395"/>
                  <a:pt x="636" y="395"/>
                </a:cubicBezTo>
                <a:cubicBezTo>
                  <a:pt x="636" y="378"/>
                  <a:pt x="636" y="378"/>
                  <a:pt x="636" y="378"/>
                </a:cubicBezTo>
                <a:cubicBezTo>
                  <a:pt x="618" y="378"/>
                  <a:pt x="618" y="378"/>
                  <a:pt x="618" y="378"/>
                </a:cubicBezTo>
                <a:lnTo>
                  <a:pt x="618" y="395"/>
                </a:lnTo>
                <a:close/>
                <a:moveTo>
                  <a:pt x="653" y="430"/>
                </a:moveTo>
                <a:cubicBezTo>
                  <a:pt x="670" y="430"/>
                  <a:pt x="670" y="430"/>
                  <a:pt x="670" y="430"/>
                </a:cubicBezTo>
                <a:cubicBezTo>
                  <a:pt x="670" y="412"/>
                  <a:pt x="670" y="412"/>
                  <a:pt x="670" y="412"/>
                </a:cubicBezTo>
                <a:cubicBezTo>
                  <a:pt x="653" y="412"/>
                  <a:pt x="653" y="412"/>
                  <a:pt x="653" y="412"/>
                </a:cubicBezTo>
                <a:lnTo>
                  <a:pt x="653" y="430"/>
                </a:lnTo>
                <a:close/>
                <a:moveTo>
                  <a:pt x="412" y="464"/>
                </a:moveTo>
                <a:cubicBezTo>
                  <a:pt x="430" y="464"/>
                  <a:pt x="430" y="464"/>
                  <a:pt x="430" y="464"/>
                </a:cubicBezTo>
                <a:cubicBezTo>
                  <a:pt x="430" y="447"/>
                  <a:pt x="430" y="447"/>
                  <a:pt x="430" y="447"/>
                </a:cubicBezTo>
                <a:cubicBezTo>
                  <a:pt x="412" y="447"/>
                  <a:pt x="412" y="447"/>
                  <a:pt x="412" y="447"/>
                </a:cubicBezTo>
                <a:lnTo>
                  <a:pt x="412" y="464"/>
                </a:lnTo>
                <a:close/>
                <a:moveTo>
                  <a:pt x="447" y="464"/>
                </a:moveTo>
                <a:cubicBezTo>
                  <a:pt x="464" y="464"/>
                  <a:pt x="464" y="464"/>
                  <a:pt x="464" y="464"/>
                </a:cubicBezTo>
                <a:cubicBezTo>
                  <a:pt x="464" y="447"/>
                  <a:pt x="464" y="447"/>
                  <a:pt x="464" y="447"/>
                </a:cubicBezTo>
                <a:cubicBezTo>
                  <a:pt x="447" y="447"/>
                  <a:pt x="447" y="447"/>
                  <a:pt x="447" y="447"/>
                </a:cubicBezTo>
                <a:lnTo>
                  <a:pt x="447" y="464"/>
                </a:lnTo>
                <a:close/>
                <a:moveTo>
                  <a:pt x="481" y="464"/>
                </a:moveTo>
                <a:cubicBezTo>
                  <a:pt x="498" y="464"/>
                  <a:pt x="498" y="464"/>
                  <a:pt x="498" y="464"/>
                </a:cubicBezTo>
                <a:cubicBezTo>
                  <a:pt x="498" y="447"/>
                  <a:pt x="498" y="447"/>
                  <a:pt x="498" y="447"/>
                </a:cubicBezTo>
                <a:cubicBezTo>
                  <a:pt x="481" y="447"/>
                  <a:pt x="481" y="447"/>
                  <a:pt x="481" y="447"/>
                </a:cubicBezTo>
                <a:lnTo>
                  <a:pt x="481" y="464"/>
                </a:lnTo>
                <a:close/>
                <a:moveTo>
                  <a:pt x="515" y="464"/>
                </a:moveTo>
                <a:cubicBezTo>
                  <a:pt x="533" y="464"/>
                  <a:pt x="533" y="464"/>
                  <a:pt x="533" y="464"/>
                </a:cubicBezTo>
                <a:cubicBezTo>
                  <a:pt x="533" y="447"/>
                  <a:pt x="533" y="447"/>
                  <a:pt x="533" y="447"/>
                </a:cubicBezTo>
                <a:cubicBezTo>
                  <a:pt x="515" y="447"/>
                  <a:pt x="515" y="447"/>
                  <a:pt x="515" y="447"/>
                </a:cubicBezTo>
                <a:lnTo>
                  <a:pt x="515" y="464"/>
                </a:lnTo>
                <a:close/>
                <a:moveTo>
                  <a:pt x="550" y="464"/>
                </a:moveTo>
                <a:cubicBezTo>
                  <a:pt x="567" y="464"/>
                  <a:pt x="567" y="464"/>
                  <a:pt x="567" y="464"/>
                </a:cubicBezTo>
                <a:cubicBezTo>
                  <a:pt x="567" y="447"/>
                  <a:pt x="567" y="447"/>
                  <a:pt x="567" y="447"/>
                </a:cubicBezTo>
                <a:cubicBezTo>
                  <a:pt x="550" y="447"/>
                  <a:pt x="550" y="447"/>
                  <a:pt x="550" y="447"/>
                </a:cubicBezTo>
                <a:lnTo>
                  <a:pt x="550" y="464"/>
                </a:lnTo>
                <a:close/>
                <a:moveTo>
                  <a:pt x="584" y="464"/>
                </a:moveTo>
                <a:cubicBezTo>
                  <a:pt x="601" y="464"/>
                  <a:pt x="601" y="464"/>
                  <a:pt x="601" y="464"/>
                </a:cubicBezTo>
                <a:cubicBezTo>
                  <a:pt x="601" y="447"/>
                  <a:pt x="601" y="447"/>
                  <a:pt x="601" y="447"/>
                </a:cubicBezTo>
                <a:cubicBezTo>
                  <a:pt x="584" y="447"/>
                  <a:pt x="584" y="447"/>
                  <a:pt x="584" y="447"/>
                </a:cubicBezTo>
                <a:lnTo>
                  <a:pt x="584" y="464"/>
                </a:lnTo>
                <a:close/>
                <a:moveTo>
                  <a:pt x="618" y="464"/>
                </a:moveTo>
                <a:cubicBezTo>
                  <a:pt x="636" y="464"/>
                  <a:pt x="636" y="464"/>
                  <a:pt x="636" y="464"/>
                </a:cubicBezTo>
                <a:cubicBezTo>
                  <a:pt x="636" y="447"/>
                  <a:pt x="636" y="447"/>
                  <a:pt x="636" y="447"/>
                </a:cubicBezTo>
                <a:cubicBezTo>
                  <a:pt x="618" y="447"/>
                  <a:pt x="618" y="447"/>
                  <a:pt x="618" y="447"/>
                </a:cubicBezTo>
                <a:lnTo>
                  <a:pt x="618" y="464"/>
                </a:lnTo>
                <a:close/>
                <a:moveTo>
                  <a:pt x="653" y="464"/>
                </a:moveTo>
                <a:cubicBezTo>
                  <a:pt x="670" y="464"/>
                  <a:pt x="670" y="464"/>
                  <a:pt x="670" y="464"/>
                </a:cubicBezTo>
                <a:cubicBezTo>
                  <a:pt x="670" y="447"/>
                  <a:pt x="670" y="447"/>
                  <a:pt x="670" y="447"/>
                </a:cubicBezTo>
                <a:cubicBezTo>
                  <a:pt x="653" y="447"/>
                  <a:pt x="653" y="447"/>
                  <a:pt x="653" y="447"/>
                </a:cubicBezTo>
                <a:lnTo>
                  <a:pt x="653" y="464"/>
                </a:lnTo>
                <a:close/>
                <a:moveTo>
                  <a:pt x="687" y="464"/>
                </a:moveTo>
                <a:cubicBezTo>
                  <a:pt x="704" y="464"/>
                  <a:pt x="704" y="464"/>
                  <a:pt x="704" y="464"/>
                </a:cubicBezTo>
                <a:cubicBezTo>
                  <a:pt x="704" y="447"/>
                  <a:pt x="704" y="447"/>
                  <a:pt x="704" y="447"/>
                </a:cubicBezTo>
                <a:cubicBezTo>
                  <a:pt x="687" y="447"/>
                  <a:pt x="687" y="447"/>
                  <a:pt x="687" y="447"/>
                </a:cubicBezTo>
                <a:lnTo>
                  <a:pt x="687" y="464"/>
                </a:lnTo>
                <a:close/>
                <a:moveTo>
                  <a:pt x="722" y="464"/>
                </a:moveTo>
                <a:cubicBezTo>
                  <a:pt x="739" y="464"/>
                  <a:pt x="739" y="464"/>
                  <a:pt x="739" y="464"/>
                </a:cubicBezTo>
                <a:cubicBezTo>
                  <a:pt x="739" y="447"/>
                  <a:pt x="739" y="447"/>
                  <a:pt x="739" y="447"/>
                </a:cubicBezTo>
                <a:cubicBezTo>
                  <a:pt x="722" y="447"/>
                  <a:pt x="722" y="447"/>
                  <a:pt x="722" y="447"/>
                </a:cubicBezTo>
                <a:lnTo>
                  <a:pt x="722" y="464"/>
                </a:lnTo>
                <a:close/>
                <a:moveTo>
                  <a:pt x="756" y="430"/>
                </a:moveTo>
                <a:cubicBezTo>
                  <a:pt x="773" y="430"/>
                  <a:pt x="773" y="430"/>
                  <a:pt x="773" y="430"/>
                </a:cubicBezTo>
                <a:cubicBezTo>
                  <a:pt x="773" y="412"/>
                  <a:pt x="773" y="412"/>
                  <a:pt x="773" y="412"/>
                </a:cubicBezTo>
                <a:cubicBezTo>
                  <a:pt x="756" y="412"/>
                  <a:pt x="756" y="412"/>
                  <a:pt x="756" y="412"/>
                </a:cubicBezTo>
                <a:lnTo>
                  <a:pt x="756" y="430"/>
                </a:lnTo>
                <a:close/>
                <a:moveTo>
                  <a:pt x="687" y="430"/>
                </a:moveTo>
                <a:cubicBezTo>
                  <a:pt x="704" y="430"/>
                  <a:pt x="704" y="430"/>
                  <a:pt x="704" y="430"/>
                </a:cubicBezTo>
                <a:cubicBezTo>
                  <a:pt x="704" y="412"/>
                  <a:pt x="704" y="412"/>
                  <a:pt x="704" y="412"/>
                </a:cubicBezTo>
                <a:cubicBezTo>
                  <a:pt x="687" y="412"/>
                  <a:pt x="687" y="412"/>
                  <a:pt x="687" y="412"/>
                </a:cubicBezTo>
                <a:lnTo>
                  <a:pt x="687" y="430"/>
                </a:lnTo>
                <a:close/>
                <a:moveTo>
                  <a:pt x="722" y="430"/>
                </a:moveTo>
                <a:cubicBezTo>
                  <a:pt x="739" y="430"/>
                  <a:pt x="739" y="430"/>
                  <a:pt x="739" y="430"/>
                </a:cubicBezTo>
                <a:cubicBezTo>
                  <a:pt x="739" y="412"/>
                  <a:pt x="739" y="412"/>
                  <a:pt x="739" y="412"/>
                </a:cubicBezTo>
                <a:cubicBezTo>
                  <a:pt x="722" y="412"/>
                  <a:pt x="722" y="412"/>
                  <a:pt x="722" y="412"/>
                </a:cubicBezTo>
                <a:lnTo>
                  <a:pt x="722" y="430"/>
                </a:lnTo>
                <a:close/>
                <a:moveTo>
                  <a:pt x="859" y="224"/>
                </a:moveTo>
                <a:cubicBezTo>
                  <a:pt x="877" y="224"/>
                  <a:pt x="877" y="224"/>
                  <a:pt x="877" y="224"/>
                </a:cubicBezTo>
                <a:cubicBezTo>
                  <a:pt x="877" y="206"/>
                  <a:pt x="877" y="206"/>
                  <a:pt x="877" y="206"/>
                </a:cubicBezTo>
                <a:cubicBezTo>
                  <a:pt x="859" y="206"/>
                  <a:pt x="859" y="206"/>
                  <a:pt x="859" y="206"/>
                </a:cubicBezTo>
                <a:lnTo>
                  <a:pt x="859" y="224"/>
                </a:lnTo>
                <a:close/>
                <a:moveTo>
                  <a:pt x="911" y="207"/>
                </a:moveTo>
                <a:cubicBezTo>
                  <a:pt x="911" y="206"/>
                  <a:pt x="911" y="206"/>
                  <a:pt x="911" y="206"/>
                </a:cubicBezTo>
                <a:cubicBezTo>
                  <a:pt x="894" y="206"/>
                  <a:pt x="894" y="206"/>
                  <a:pt x="894" y="206"/>
                </a:cubicBezTo>
                <a:cubicBezTo>
                  <a:pt x="894" y="224"/>
                  <a:pt x="894" y="224"/>
                  <a:pt x="894" y="224"/>
                </a:cubicBezTo>
                <a:cubicBezTo>
                  <a:pt x="911" y="224"/>
                  <a:pt x="911" y="224"/>
                  <a:pt x="911" y="224"/>
                </a:cubicBezTo>
                <a:lnTo>
                  <a:pt x="911" y="207"/>
                </a:lnTo>
                <a:close/>
                <a:moveTo>
                  <a:pt x="962" y="224"/>
                </a:moveTo>
                <a:cubicBezTo>
                  <a:pt x="980" y="224"/>
                  <a:pt x="980" y="224"/>
                  <a:pt x="980" y="224"/>
                </a:cubicBezTo>
                <a:cubicBezTo>
                  <a:pt x="980" y="206"/>
                  <a:pt x="980" y="206"/>
                  <a:pt x="980" y="206"/>
                </a:cubicBezTo>
                <a:cubicBezTo>
                  <a:pt x="962" y="206"/>
                  <a:pt x="962" y="206"/>
                  <a:pt x="962" y="206"/>
                </a:cubicBezTo>
                <a:lnTo>
                  <a:pt x="962" y="224"/>
                </a:lnTo>
                <a:close/>
                <a:moveTo>
                  <a:pt x="928" y="224"/>
                </a:moveTo>
                <a:cubicBezTo>
                  <a:pt x="945" y="224"/>
                  <a:pt x="945" y="224"/>
                  <a:pt x="945" y="224"/>
                </a:cubicBezTo>
                <a:cubicBezTo>
                  <a:pt x="945" y="206"/>
                  <a:pt x="945" y="206"/>
                  <a:pt x="945" y="206"/>
                </a:cubicBezTo>
                <a:cubicBezTo>
                  <a:pt x="928" y="206"/>
                  <a:pt x="928" y="206"/>
                  <a:pt x="928" y="206"/>
                </a:cubicBezTo>
                <a:lnTo>
                  <a:pt x="928" y="224"/>
                </a:lnTo>
                <a:close/>
                <a:moveTo>
                  <a:pt x="997" y="224"/>
                </a:moveTo>
                <a:cubicBezTo>
                  <a:pt x="1014" y="224"/>
                  <a:pt x="1014" y="224"/>
                  <a:pt x="1014" y="224"/>
                </a:cubicBezTo>
                <a:cubicBezTo>
                  <a:pt x="1014" y="206"/>
                  <a:pt x="1014" y="206"/>
                  <a:pt x="1014" y="206"/>
                </a:cubicBezTo>
                <a:cubicBezTo>
                  <a:pt x="997" y="206"/>
                  <a:pt x="997" y="206"/>
                  <a:pt x="997" y="206"/>
                </a:cubicBezTo>
                <a:lnTo>
                  <a:pt x="997" y="224"/>
                </a:lnTo>
                <a:close/>
                <a:moveTo>
                  <a:pt x="1100" y="224"/>
                </a:moveTo>
                <a:cubicBezTo>
                  <a:pt x="1117" y="224"/>
                  <a:pt x="1117" y="224"/>
                  <a:pt x="1117" y="224"/>
                </a:cubicBezTo>
                <a:cubicBezTo>
                  <a:pt x="1117" y="206"/>
                  <a:pt x="1117" y="206"/>
                  <a:pt x="1117" y="206"/>
                </a:cubicBezTo>
                <a:cubicBezTo>
                  <a:pt x="1100" y="206"/>
                  <a:pt x="1100" y="206"/>
                  <a:pt x="1100" y="206"/>
                </a:cubicBezTo>
                <a:lnTo>
                  <a:pt x="1100" y="224"/>
                </a:lnTo>
                <a:close/>
                <a:moveTo>
                  <a:pt x="1134" y="224"/>
                </a:moveTo>
                <a:cubicBezTo>
                  <a:pt x="1151" y="224"/>
                  <a:pt x="1151" y="224"/>
                  <a:pt x="1151" y="224"/>
                </a:cubicBezTo>
                <a:cubicBezTo>
                  <a:pt x="1151" y="206"/>
                  <a:pt x="1151" y="206"/>
                  <a:pt x="1151" y="206"/>
                </a:cubicBezTo>
                <a:cubicBezTo>
                  <a:pt x="1134" y="206"/>
                  <a:pt x="1134" y="206"/>
                  <a:pt x="1134" y="206"/>
                </a:cubicBezTo>
                <a:lnTo>
                  <a:pt x="1134" y="224"/>
                </a:lnTo>
                <a:close/>
                <a:moveTo>
                  <a:pt x="825" y="224"/>
                </a:moveTo>
                <a:cubicBezTo>
                  <a:pt x="842" y="224"/>
                  <a:pt x="842" y="224"/>
                  <a:pt x="842" y="224"/>
                </a:cubicBezTo>
                <a:cubicBezTo>
                  <a:pt x="842" y="206"/>
                  <a:pt x="842" y="206"/>
                  <a:pt x="842" y="206"/>
                </a:cubicBezTo>
                <a:cubicBezTo>
                  <a:pt x="825" y="206"/>
                  <a:pt x="825" y="206"/>
                  <a:pt x="825" y="206"/>
                </a:cubicBezTo>
                <a:lnTo>
                  <a:pt x="825" y="224"/>
                </a:lnTo>
                <a:close/>
                <a:moveTo>
                  <a:pt x="859" y="155"/>
                </a:moveTo>
                <a:cubicBezTo>
                  <a:pt x="877" y="155"/>
                  <a:pt x="877" y="155"/>
                  <a:pt x="877" y="155"/>
                </a:cubicBezTo>
                <a:cubicBezTo>
                  <a:pt x="877" y="138"/>
                  <a:pt x="877" y="138"/>
                  <a:pt x="877" y="138"/>
                </a:cubicBezTo>
                <a:cubicBezTo>
                  <a:pt x="859" y="138"/>
                  <a:pt x="859" y="138"/>
                  <a:pt x="859" y="138"/>
                </a:cubicBezTo>
                <a:lnTo>
                  <a:pt x="859" y="155"/>
                </a:lnTo>
                <a:close/>
                <a:moveTo>
                  <a:pt x="859" y="121"/>
                </a:moveTo>
                <a:cubicBezTo>
                  <a:pt x="877" y="121"/>
                  <a:pt x="877" y="121"/>
                  <a:pt x="877" y="121"/>
                </a:cubicBezTo>
                <a:cubicBezTo>
                  <a:pt x="877" y="103"/>
                  <a:pt x="877" y="103"/>
                  <a:pt x="877" y="103"/>
                </a:cubicBezTo>
                <a:cubicBezTo>
                  <a:pt x="859" y="103"/>
                  <a:pt x="859" y="103"/>
                  <a:pt x="859" y="103"/>
                </a:cubicBezTo>
                <a:lnTo>
                  <a:pt x="859" y="121"/>
                </a:lnTo>
                <a:close/>
                <a:moveTo>
                  <a:pt x="911" y="138"/>
                </a:moveTo>
                <a:cubicBezTo>
                  <a:pt x="911" y="138"/>
                  <a:pt x="911" y="138"/>
                  <a:pt x="911" y="138"/>
                </a:cubicBezTo>
                <a:cubicBezTo>
                  <a:pt x="894" y="138"/>
                  <a:pt x="894" y="138"/>
                  <a:pt x="894" y="138"/>
                </a:cubicBezTo>
                <a:cubicBezTo>
                  <a:pt x="894" y="155"/>
                  <a:pt x="894" y="155"/>
                  <a:pt x="894" y="155"/>
                </a:cubicBezTo>
                <a:cubicBezTo>
                  <a:pt x="911" y="155"/>
                  <a:pt x="911" y="155"/>
                  <a:pt x="911" y="155"/>
                </a:cubicBezTo>
                <a:lnTo>
                  <a:pt x="911" y="138"/>
                </a:lnTo>
                <a:close/>
                <a:moveTo>
                  <a:pt x="962" y="155"/>
                </a:moveTo>
                <a:cubicBezTo>
                  <a:pt x="980" y="155"/>
                  <a:pt x="980" y="155"/>
                  <a:pt x="980" y="155"/>
                </a:cubicBezTo>
                <a:cubicBezTo>
                  <a:pt x="980" y="138"/>
                  <a:pt x="980" y="138"/>
                  <a:pt x="980" y="138"/>
                </a:cubicBezTo>
                <a:cubicBezTo>
                  <a:pt x="962" y="138"/>
                  <a:pt x="962" y="138"/>
                  <a:pt x="962" y="138"/>
                </a:cubicBezTo>
                <a:lnTo>
                  <a:pt x="962" y="155"/>
                </a:lnTo>
                <a:close/>
                <a:moveTo>
                  <a:pt x="928" y="155"/>
                </a:moveTo>
                <a:cubicBezTo>
                  <a:pt x="945" y="155"/>
                  <a:pt x="945" y="155"/>
                  <a:pt x="945" y="155"/>
                </a:cubicBezTo>
                <a:cubicBezTo>
                  <a:pt x="945" y="138"/>
                  <a:pt x="945" y="138"/>
                  <a:pt x="945" y="138"/>
                </a:cubicBezTo>
                <a:cubicBezTo>
                  <a:pt x="928" y="138"/>
                  <a:pt x="928" y="138"/>
                  <a:pt x="928" y="138"/>
                </a:cubicBezTo>
                <a:lnTo>
                  <a:pt x="928" y="155"/>
                </a:lnTo>
                <a:close/>
                <a:moveTo>
                  <a:pt x="997" y="155"/>
                </a:moveTo>
                <a:cubicBezTo>
                  <a:pt x="1014" y="155"/>
                  <a:pt x="1014" y="155"/>
                  <a:pt x="1014" y="155"/>
                </a:cubicBezTo>
                <a:cubicBezTo>
                  <a:pt x="1014" y="138"/>
                  <a:pt x="1014" y="138"/>
                  <a:pt x="1014" y="138"/>
                </a:cubicBezTo>
                <a:cubicBezTo>
                  <a:pt x="997" y="138"/>
                  <a:pt x="997" y="138"/>
                  <a:pt x="997" y="138"/>
                </a:cubicBezTo>
                <a:lnTo>
                  <a:pt x="997" y="155"/>
                </a:lnTo>
                <a:close/>
                <a:moveTo>
                  <a:pt x="1031" y="155"/>
                </a:moveTo>
                <a:cubicBezTo>
                  <a:pt x="1048" y="155"/>
                  <a:pt x="1048" y="155"/>
                  <a:pt x="1048" y="155"/>
                </a:cubicBezTo>
                <a:cubicBezTo>
                  <a:pt x="1048" y="138"/>
                  <a:pt x="1048" y="138"/>
                  <a:pt x="1048" y="138"/>
                </a:cubicBezTo>
                <a:cubicBezTo>
                  <a:pt x="1031" y="138"/>
                  <a:pt x="1031" y="138"/>
                  <a:pt x="1031" y="138"/>
                </a:cubicBezTo>
                <a:lnTo>
                  <a:pt x="1031" y="155"/>
                </a:lnTo>
                <a:close/>
                <a:moveTo>
                  <a:pt x="1065" y="138"/>
                </a:moveTo>
                <a:cubicBezTo>
                  <a:pt x="1065" y="155"/>
                  <a:pt x="1065" y="155"/>
                  <a:pt x="1065" y="155"/>
                </a:cubicBezTo>
                <a:cubicBezTo>
                  <a:pt x="1082" y="155"/>
                  <a:pt x="1082" y="155"/>
                  <a:pt x="1082" y="155"/>
                </a:cubicBezTo>
                <a:cubicBezTo>
                  <a:pt x="1082" y="138"/>
                  <a:pt x="1082" y="138"/>
                  <a:pt x="1082" y="138"/>
                </a:cubicBezTo>
                <a:cubicBezTo>
                  <a:pt x="1082" y="138"/>
                  <a:pt x="1082" y="138"/>
                  <a:pt x="1082" y="138"/>
                </a:cubicBezTo>
                <a:lnTo>
                  <a:pt x="1065" y="138"/>
                </a:lnTo>
                <a:close/>
                <a:moveTo>
                  <a:pt x="1151" y="138"/>
                </a:moveTo>
                <a:cubicBezTo>
                  <a:pt x="1134" y="138"/>
                  <a:pt x="1134" y="138"/>
                  <a:pt x="1134" y="138"/>
                </a:cubicBezTo>
                <a:cubicBezTo>
                  <a:pt x="1134" y="155"/>
                  <a:pt x="1134" y="155"/>
                  <a:pt x="1134" y="155"/>
                </a:cubicBezTo>
                <a:cubicBezTo>
                  <a:pt x="1151" y="155"/>
                  <a:pt x="1151" y="155"/>
                  <a:pt x="1151" y="155"/>
                </a:cubicBezTo>
                <a:lnTo>
                  <a:pt x="1151" y="138"/>
                </a:lnTo>
                <a:close/>
                <a:moveTo>
                  <a:pt x="1117" y="138"/>
                </a:moveTo>
                <a:cubicBezTo>
                  <a:pt x="1099" y="138"/>
                  <a:pt x="1099" y="138"/>
                  <a:pt x="1099" y="138"/>
                </a:cubicBezTo>
                <a:cubicBezTo>
                  <a:pt x="1099" y="155"/>
                  <a:pt x="1099" y="155"/>
                  <a:pt x="1099" y="155"/>
                </a:cubicBezTo>
                <a:cubicBezTo>
                  <a:pt x="1117" y="155"/>
                  <a:pt x="1117" y="155"/>
                  <a:pt x="1117" y="155"/>
                </a:cubicBezTo>
                <a:lnTo>
                  <a:pt x="1117" y="138"/>
                </a:lnTo>
                <a:close/>
                <a:moveTo>
                  <a:pt x="1168" y="155"/>
                </a:moveTo>
                <a:cubicBezTo>
                  <a:pt x="1185" y="155"/>
                  <a:pt x="1185" y="155"/>
                  <a:pt x="1185" y="155"/>
                </a:cubicBezTo>
                <a:cubicBezTo>
                  <a:pt x="1185" y="138"/>
                  <a:pt x="1185" y="138"/>
                  <a:pt x="1185" y="138"/>
                </a:cubicBezTo>
                <a:cubicBezTo>
                  <a:pt x="1168" y="138"/>
                  <a:pt x="1168" y="138"/>
                  <a:pt x="1168" y="138"/>
                </a:cubicBezTo>
                <a:lnTo>
                  <a:pt x="1168" y="155"/>
                </a:lnTo>
                <a:close/>
                <a:moveTo>
                  <a:pt x="962" y="121"/>
                </a:moveTo>
                <a:cubicBezTo>
                  <a:pt x="980" y="121"/>
                  <a:pt x="980" y="121"/>
                  <a:pt x="980" y="121"/>
                </a:cubicBezTo>
                <a:cubicBezTo>
                  <a:pt x="980" y="103"/>
                  <a:pt x="980" y="103"/>
                  <a:pt x="980" y="103"/>
                </a:cubicBezTo>
                <a:cubicBezTo>
                  <a:pt x="962" y="103"/>
                  <a:pt x="962" y="103"/>
                  <a:pt x="962" y="103"/>
                </a:cubicBezTo>
                <a:lnTo>
                  <a:pt x="962" y="121"/>
                </a:lnTo>
                <a:close/>
                <a:moveTo>
                  <a:pt x="928" y="121"/>
                </a:moveTo>
                <a:cubicBezTo>
                  <a:pt x="945" y="121"/>
                  <a:pt x="945" y="121"/>
                  <a:pt x="945" y="121"/>
                </a:cubicBezTo>
                <a:cubicBezTo>
                  <a:pt x="945" y="103"/>
                  <a:pt x="945" y="103"/>
                  <a:pt x="945" y="103"/>
                </a:cubicBezTo>
                <a:cubicBezTo>
                  <a:pt x="928" y="103"/>
                  <a:pt x="928" y="103"/>
                  <a:pt x="928" y="103"/>
                </a:cubicBezTo>
                <a:lnTo>
                  <a:pt x="928" y="121"/>
                </a:lnTo>
                <a:close/>
                <a:moveTo>
                  <a:pt x="997" y="121"/>
                </a:moveTo>
                <a:cubicBezTo>
                  <a:pt x="1014" y="121"/>
                  <a:pt x="1014" y="121"/>
                  <a:pt x="1014" y="121"/>
                </a:cubicBezTo>
                <a:cubicBezTo>
                  <a:pt x="1014" y="103"/>
                  <a:pt x="1014" y="103"/>
                  <a:pt x="1014" y="103"/>
                </a:cubicBezTo>
                <a:cubicBezTo>
                  <a:pt x="997" y="103"/>
                  <a:pt x="997" y="103"/>
                  <a:pt x="997" y="103"/>
                </a:cubicBezTo>
                <a:lnTo>
                  <a:pt x="997" y="121"/>
                </a:lnTo>
                <a:close/>
                <a:moveTo>
                  <a:pt x="1031" y="121"/>
                </a:moveTo>
                <a:cubicBezTo>
                  <a:pt x="1048" y="121"/>
                  <a:pt x="1048" y="121"/>
                  <a:pt x="1048" y="121"/>
                </a:cubicBezTo>
                <a:cubicBezTo>
                  <a:pt x="1048" y="103"/>
                  <a:pt x="1048" y="103"/>
                  <a:pt x="1048" y="103"/>
                </a:cubicBezTo>
                <a:cubicBezTo>
                  <a:pt x="1031" y="103"/>
                  <a:pt x="1031" y="103"/>
                  <a:pt x="1031" y="103"/>
                </a:cubicBezTo>
                <a:lnTo>
                  <a:pt x="1031" y="121"/>
                </a:lnTo>
                <a:close/>
                <a:moveTo>
                  <a:pt x="1065" y="103"/>
                </a:moveTo>
                <a:cubicBezTo>
                  <a:pt x="1065" y="121"/>
                  <a:pt x="1065" y="121"/>
                  <a:pt x="1065" y="121"/>
                </a:cubicBezTo>
                <a:cubicBezTo>
                  <a:pt x="1082" y="121"/>
                  <a:pt x="1082" y="121"/>
                  <a:pt x="1082" y="121"/>
                </a:cubicBezTo>
                <a:cubicBezTo>
                  <a:pt x="1082" y="104"/>
                  <a:pt x="1082" y="104"/>
                  <a:pt x="1082" y="104"/>
                </a:cubicBezTo>
                <a:cubicBezTo>
                  <a:pt x="1082" y="103"/>
                  <a:pt x="1082" y="103"/>
                  <a:pt x="1082" y="103"/>
                </a:cubicBezTo>
                <a:lnTo>
                  <a:pt x="1065" y="103"/>
                </a:lnTo>
                <a:close/>
                <a:moveTo>
                  <a:pt x="1151" y="103"/>
                </a:moveTo>
                <a:cubicBezTo>
                  <a:pt x="1134" y="103"/>
                  <a:pt x="1134" y="103"/>
                  <a:pt x="1134" y="103"/>
                </a:cubicBezTo>
                <a:cubicBezTo>
                  <a:pt x="1134" y="121"/>
                  <a:pt x="1134" y="121"/>
                  <a:pt x="1134" y="121"/>
                </a:cubicBezTo>
                <a:cubicBezTo>
                  <a:pt x="1151" y="121"/>
                  <a:pt x="1151" y="121"/>
                  <a:pt x="1151" y="121"/>
                </a:cubicBezTo>
                <a:lnTo>
                  <a:pt x="1151" y="103"/>
                </a:lnTo>
                <a:close/>
                <a:moveTo>
                  <a:pt x="1117" y="103"/>
                </a:moveTo>
                <a:cubicBezTo>
                  <a:pt x="1099" y="103"/>
                  <a:pt x="1099" y="103"/>
                  <a:pt x="1099" y="103"/>
                </a:cubicBezTo>
                <a:cubicBezTo>
                  <a:pt x="1099" y="121"/>
                  <a:pt x="1099" y="121"/>
                  <a:pt x="1099" y="121"/>
                </a:cubicBezTo>
                <a:cubicBezTo>
                  <a:pt x="1117" y="121"/>
                  <a:pt x="1117" y="121"/>
                  <a:pt x="1117" y="121"/>
                </a:cubicBezTo>
                <a:lnTo>
                  <a:pt x="1117" y="103"/>
                </a:lnTo>
                <a:close/>
                <a:moveTo>
                  <a:pt x="1185" y="103"/>
                </a:moveTo>
                <a:cubicBezTo>
                  <a:pt x="1168" y="103"/>
                  <a:pt x="1168" y="103"/>
                  <a:pt x="1168" y="103"/>
                </a:cubicBezTo>
                <a:cubicBezTo>
                  <a:pt x="1168" y="121"/>
                  <a:pt x="1168" y="121"/>
                  <a:pt x="1168" y="121"/>
                </a:cubicBezTo>
                <a:cubicBezTo>
                  <a:pt x="1185" y="121"/>
                  <a:pt x="1185" y="121"/>
                  <a:pt x="1185" y="121"/>
                </a:cubicBezTo>
                <a:lnTo>
                  <a:pt x="1185" y="103"/>
                </a:lnTo>
                <a:close/>
                <a:moveTo>
                  <a:pt x="1219" y="103"/>
                </a:moveTo>
                <a:cubicBezTo>
                  <a:pt x="1202" y="103"/>
                  <a:pt x="1202" y="103"/>
                  <a:pt x="1202" y="103"/>
                </a:cubicBezTo>
                <a:cubicBezTo>
                  <a:pt x="1202" y="121"/>
                  <a:pt x="1202" y="121"/>
                  <a:pt x="1202" y="121"/>
                </a:cubicBezTo>
                <a:cubicBezTo>
                  <a:pt x="1219" y="121"/>
                  <a:pt x="1219" y="121"/>
                  <a:pt x="1219" y="121"/>
                </a:cubicBezTo>
                <a:lnTo>
                  <a:pt x="1219" y="103"/>
                </a:lnTo>
                <a:close/>
                <a:moveTo>
                  <a:pt x="1254" y="103"/>
                </a:moveTo>
                <a:cubicBezTo>
                  <a:pt x="1236" y="103"/>
                  <a:pt x="1236" y="103"/>
                  <a:pt x="1236" y="103"/>
                </a:cubicBezTo>
                <a:cubicBezTo>
                  <a:pt x="1236" y="121"/>
                  <a:pt x="1236" y="121"/>
                  <a:pt x="1236" y="121"/>
                </a:cubicBezTo>
                <a:cubicBezTo>
                  <a:pt x="1254" y="121"/>
                  <a:pt x="1254" y="121"/>
                  <a:pt x="1254" y="121"/>
                </a:cubicBezTo>
                <a:lnTo>
                  <a:pt x="1254" y="103"/>
                </a:lnTo>
                <a:close/>
                <a:moveTo>
                  <a:pt x="962" y="86"/>
                </a:moveTo>
                <a:cubicBezTo>
                  <a:pt x="980" y="86"/>
                  <a:pt x="980" y="86"/>
                  <a:pt x="980" y="86"/>
                </a:cubicBezTo>
                <a:cubicBezTo>
                  <a:pt x="980" y="69"/>
                  <a:pt x="980" y="69"/>
                  <a:pt x="980" y="69"/>
                </a:cubicBezTo>
                <a:cubicBezTo>
                  <a:pt x="962" y="69"/>
                  <a:pt x="962" y="69"/>
                  <a:pt x="962" y="69"/>
                </a:cubicBezTo>
                <a:lnTo>
                  <a:pt x="962" y="86"/>
                </a:lnTo>
                <a:close/>
                <a:moveTo>
                  <a:pt x="928" y="86"/>
                </a:moveTo>
                <a:cubicBezTo>
                  <a:pt x="945" y="86"/>
                  <a:pt x="945" y="86"/>
                  <a:pt x="945" y="86"/>
                </a:cubicBezTo>
                <a:cubicBezTo>
                  <a:pt x="945" y="69"/>
                  <a:pt x="945" y="69"/>
                  <a:pt x="945" y="69"/>
                </a:cubicBezTo>
                <a:cubicBezTo>
                  <a:pt x="928" y="69"/>
                  <a:pt x="928" y="69"/>
                  <a:pt x="928" y="69"/>
                </a:cubicBezTo>
                <a:lnTo>
                  <a:pt x="928" y="86"/>
                </a:lnTo>
                <a:close/>
                <a:moveTo>
                  <a:pt x="997" y="86"/>
                </a:moveTo>
                <a:cubicBezTo>
                  <a:pt x="1014" y="86"/>
                  <a:pt x="1014" y="86"/>
                  <a:pt x="1014" y="86"/>
                </a:cubicBezTo>
                <a:cubicBezTo>
                  <a:pt x="1014" y="69"/>
                  <a:pt x="1014" y="69"/>
                  <a:pt x="1014" y="69"/>
                </a:cubicBezTo>
                <a:cubicBezTo>
                  <a:pt x="997" y="69"/>
                  <a:pt x="997" y="69"/>
                  <a:pt x="997" y="69"/>
                </a:cubicBezTo>
                <a:lnTo>
                  <a:pt x="997" y="86"/>
                </a:lnTo>
                <a:close/>
                <a:moveTo>
                  <a:pt x="1031" y="86"/>
                </a:moveTo>
                <a:cubicBezTo>
                  <a:pt x="1048" y="86"/>
                  <a:pt x="1048" y="86"/>
                  <a:pt x="1048" y="86"/>
                </a:cubicBezTo>
                <a:cubicBezTo>
                  <a:pt x="1048" y="69"/>
                  <a:pt x="1048" y="69"/>
                  <a:pt x="1048" y="69"/>
                </a:cubicBezTo>
                <a:cubicBezTo>
                  <a:pt x="1031" y="69"/>
                  <a:pt x="1031" y="69"/>
                  <a:pt x="1031" y="69"/>
                </a:cubicBezTo>
                <a:lnTo>
                  <a:pt x="1031" y="86"/>
                </a:lnTo>
                <a:close/>
                <a:moveTo>
                  <a:pt x="1065" y="69"/>
                </a:moveTo>
                <a:cubicBezTo>
                  <a:pt x="1065" y="86"/>
                  <a:pt x="1065" y="86"/>
                  <a:pt x="1065" y="86"/>
                </a:cubicBezTo>
                <a:cubicBezTo>
                  <a:pt x="1082" y="86"/>
                  <a:pt x="1082" y="86"/>
                  <a:pt x="1082" y="86"/>
                </a:cubicBezTo>
                <a:cubicBezTo>
                  <a:pt x="1082" y="69"/>
                  <a:pt x="1082" y="69"/>
                  <a:pt x="1082" y="69"/>
                </a:cubicBezTo>
                <a:cubicBezTo>
                  <a:pt x="1082" y="69"/>
                  <a:pt x="1082" y="69"/>
                  <a:pt x="1082" y="69"/>
                </a:cubicBezTo>
                <a:lnTo>
                  <a:pt x="1065" y="69"/>
                </a:lnTo>
                <a:close/>
                <a:moveTo>
                  <a:pt x="1151" y="69"/>
                </a:moveTo>
                <a:cubicBezTo>
                  <a:pt x="1134" y="69"/>
                  <a:pt x="1134" y="69"/>
                  <a:pt x="1134" y="69"/>
                </a:cubicBezTo>
                <a:cubicBezTo>
                  <a:pt x="1134" y="86"/>
                  <a:pt x="1134" y="86"/>
                  <a:pt x="1134" y="86"/>
                </a:cubicBezTo>
                <a:cubicBezTo>
                  <a:pt x="1151" y="86"/>
                  <a:pt x="1151" y="86"/>
                  <a:pt x="1151" y="86"/>
                </a:cubicBezTo>
                <a:lnTo>
                  <a:pt x="1151" y="69"/>
                </a:lnTo>
                <a:close/>
                <a:moveTo>
                  <a:pt x="1117" y="69"/>
                </a:moveTo>
                <a:cubicBezTo>
                  <a:pt x="1099" y="69"/>
                  <a:pt x="1099" y="69"/>
                  <a:pt x="1099" y="69"/>
                </a:cubicBezTo>
                <a:cubicBezTo>
                  <a:pt x="1099" y="86"/>
                  <a:pt x="1099" y="86"/>
                  <a:pt x="1099" y="86"/>
                </a:cubicBezTo>
                <a:cubicBezTo>
                  <a:pt x="1117" y="86"/>
                  <a:pt x="1117" y="86"/>
                  <a:pt x="1117" y="86"/>
                </a:cubicBezTo>
                <a:lnTo>
                  <a:pt x="1117" y="69"/>
                </a:lnTo>
                <a:close/>
                <a:moveTo>
                  <a:pt x="997" y="52"/>
                </a:moveTo>
                <a:cubicBezTo>
                  <a:pt x="1014" y="52"/>
                  <a:pt x="1014" y="52"/>
                  <a:pt x="1014" y="52"/>
                </a:cubicBezTo>
                <a:cubicBezTo>
                  <a:pt x="1014" y="35"/>
                  <a:pt x="1014" y="35"/>
                  <a:pt x="1014" y="35"/>
                </a:cubicBezTo>
                <a:cubicBezTo>
                  <a:pt x="997" y="35"/>
                  <a:pt x="997" y="35"/>
                  <a:pt x="997" y="35"/>
                </a:cubicBezTo>
                <a:lnTo>
                  <a:pt x="997" y="52"/>
                </a:lnTo>
                <a:close/>
                <a:moveTo>
                  <a:pt x="1031" y="52"/>
                </a:moveTo>
                <a:cubicBezTo>
                  <a:pt x="1048" y="52"/>
                  <a:pt x="1048" y="52"/>
                  <a:pt x="1048" y="52"/>
                </a:cubicBezTo>
                <a:cubicBezTo>
                  <a:pt x="1048" y="35"/>
                  <a:pt x="1048" y="35"/>
                  <a:pt x="1048" y="35"/>
                </a:cubicBezTo>
                <a:cubicBezTo>
                  <a:pt x="1031" y="35"/>
                  <a:pt x="1031" y="35"/>
                  <a:pt x="1031" y="35"/>
                </a:cubicBezTo>
                <a:lnTo>
                  <a:pt x="1031" y="52"/>
                </a:lnTo>
                <a:close/>
                <a:moveTo>
                  <a:pt x="1065" y="35"/>
                </a:moveTo>
                <a:cubicBezTo>
                  <a:pt x="1065" y="52"/>
                  <a:pt x="1065" y="52"/>
                  <a:pt x="1065" y="52"/>
                </a:cubicBezTo>
                <a:cubicBezTo>
                  <a:pt x="1082" y="52"/>
                  <a:pt x="1082" y="52"/>
                  <a:pt x="1082" y="52"/>
                </a:cubicBezTo>
                <a:cubicBezTo>
                  <a:pt x="1082" y="35"/>
                  <a:pt x="1082" y="35"/>
                  <a:pt x="1082" y="35"/>
                </a:cubicBezTo>
                <a:cubicBezTo>
                  <a:pt x="1082" y="35"/>
                  <a:pt x="1082" y="35"/>
                  <a:pt x="1082" y="35"/>
                </a:cubicBezTo>
                <a:lnTo>
                  <a:pt x="1065" y="35"/>
                </a:lnTo>
                <a:close/>
                <a:moveTo>
                  <a:pt x="1151" y="35"/>
                </a:moveTo>
                <a:cubicBezTo>
                  <a:pt x="1134" y="35"/>
                  <a:pt x="1134" y="35"/>
                  <a:pt x="1134" y="35"/>
                </a:cubicBezTo>
                <a:cubicBezTo>
                  <a:pt x="1134" y="52"/>
                  <a:pt x="1134" y="52"/>
                  <a:pt x="1134" y="52"/>
                </a:cubicBezTo>
                <a:cubicBezTo>
                  <a:pt x="1151" y="52"/>
                  <a:pt x="1151" y="52"/>
                  <a:pt x="1151" y="52"/>
                </a:cubicBezTo>
                <a:lnTo>
                  <a:pt x="1151" y="35"/>
                </a:lnTo>
                <a:close/>
                <a:moveTo>
                  <a:pt x="1185" y="0"/>
                </a:moveTo>
                <a:cubicBezTo>
                  <a:pt x="1168" y="0"/>
                  <a:pt x="1168" y="0"/>
                  <a:pt x="1168" y="0"/>
                </a:cubicBezTo>
                <a:cubicBezTo>
                  <a:pt x="1168" y="17"/>
                  <a:pt x="1168" y="17"/>
                  <a:pt x="1168" y="17"/>
                </a:cubicBezTo>
                <a:cubicBezTo>
                  <a:pt x="1185" y="17"/>
                  <a:pt x="1185" y="17"/>
                  <a:pt x="1185" y="17"/>
                </a:cubicBezTo>
                <a:lnTo>
                  <a:pt x="1185" y="0"/>
                </a:lnTo>
                <a:close/>
                <a:moveTo>
                  <a:pt x="1202" y="17"/>
                </a:moveTo>
                <a:cubicBezTo>
                  <a:pt x="1219" y="17"/>
                  <a:pt x="1219" y="17"/>
                  <a:pt x="1219" y="17"/>
                </a:cubicBezTo>
                <a:cubicBezTo>
                  <a:pt x="1219" y="0"/>
                  <a:pt x="1219" y="0"/>
                  <a:pt x="1219" y="0"/>
                </a:cubicBezTo>
                <a:cubicBezTo>
                  <a:pt x="1202" y="0"/>
                  <a:pt x="1202" y="0"/>
                  <a:pt x="1202" y="0"/>
                </a:cubicBezTo>
                <a:lnTo>
                  <a:pt x="1202" y="17"/>
                </a:lnTo>
                <a:close/>
                <a:moveTo>
                  <a:pt x="1237" y="17"/>
                </a:moveTo>
                <a:cubicBezTo>
                  <a:pt x="1254" y="17"/>
                  <a:pt x="1254" y="17"/>
                  <a:pt x="1254" y="17"/>
                </a:cubicBezTo>
                <a:cubicBezTo>
                  <a:pt x="1254" y="0"/>
                  <a:pt x="1254" y="0"/>
                  <a:pt x="1254" y="0"/>
                </a:cubicBezTo>
                <a:cubicBezTo>
                  <a:pt x="1237" y="0"/>
                  <a:pt x="1237" y="0"/>
                  <a:pt x="1237" y="0"/>
                </a:cubicBezTo>
                <a:lnTo>
                  <a:pt x="1237" y="17"/>
                </a:lnTo>
                <a:close/>
                <a:moveTo>
                  <a:pt x="1288" y="0"/>
                </a:moveTo>
                <a:cubicBezTo>
                  <a:pt x="1271" y="0"/>
                  <a:pt x="1271" y="0"/>
                  <a:pt x="1271" y="0"/>
                </a:cubicBezTo>
                <a:cubicBezTo>
                  <a:pt x="1271" y="17"/>
                  <a:pt x="1271" y="17"/>
                  <a:pt x="1271" y="17"/>
                </a:cubicBezTo>
                <a:cubicBezTo>
                  <a:pt x="1288" y="17"/>
                  <a:pt x="1288" y="17"/>
                  <a:pt x="1288" y="17"/>
                </a:cubicBezTo>
                <a:lnTo>
                  <a:pt x="1288" y="0"/>
                </a:lnTo>
                <a:close/>
                <a:moveTo>
                  <a:pt x="1151" y="0"/>
                </a:moveTo>
                <a:cubicBezTo>
                  <a:pt x="1134" y="0"/>
                  <a:pt x="1134" y="0"/>
                  <a:pt x="1134" y="0"/>
                </a:cubicBezTo>
                <a:cubicBezTo>
                  <a:pt x="1134" y="17"/>
                  <a:pt x="1134" y="17"/>
                  <a:pt x="1134" y="17"/>
                </a:cubicBezTo>
                <a:cubicBezTo>
                  <a:pt x="1151" y="17"/>
                  <a:pt x="1151" y="17"/>
                  <a:pt x="1151" y="17"/>
                </a:cubicBezTo>
                <a:lnTo>
                  <a:pt x="1151" y="0"/>
                </a:lnTo>
                <a:close/>
                <a:moveTo>
                  <a:pt x="1117" y="35"/>
                </a:moveTo>
                <a:cubicBezTo>
                  <a:pt x="1099" y="35"/>
                  <a:pt x="1099" y="35"/>
                  <a:pt x="1099" y="35"/>
                </a:cubicBezTo>
                <a:cubicBezTo>
                  <a:pt x="1099" y="52"/>
                  <a:pt x="1099" y="52"/>
                  <a:pt x="1099" y="52"/>
                </a:cubicBezTo>
                <a:cubicBezTo>
                  <a:pt x="1117" y="52"/>
                  <a:pt x="1117" y="52"/>
                  <a:pt x="1117" y="52"/>
                </a:cubicBezTo>
                <a:lnTo>
                  <a:pt x="1117" y="35"/>
                </a:lnTo>
                <a:close/>
                <a:moveTo>
                  <a:pt x="1185" y="69"/>
                </a:moveTo>
                <a:cubicBezTo>
                  <a:pt x="1168" y="69"/>
                  <a:pt x="1168" y="69"/>
                  <a:pt x="1168" y="69"/>
                </a:cubicBezTo>
                <a:cubicBezTo>
                  <a:pt x="1168" y="86"/>
                  <a:pt x="1168" y="86"/>
                  <a:pt x="1168" y="86"/>
                </a:cubicBezTo>
                <a:cubicBezTo>
                  <a:pt x="1185" y="86"/>
                  <a:pt x="1185" y="86"/>
                  <a:pt x="1185" y="86"/>
                </a:cubicBezTo>
                <a:lnTo>
                  <a:pt x="1185" y="69"/>
                </a:lnTo>
                <a:close/>
                <a:moveTo>
                  <a:pt x="1219" y="69"/>
                </a:moveTo>
                <a:cubicBezTo>
                  <a:pt x="1202" y="69"/>
                  <a:pt x="1202" y="69"/>
                  <a:pt x="1202" y="69"/>
                </a:cubicBezTo>
                <a:cubicBezTo>
                  <a:pt x="1202" y="86"/>
                  <a:pt x="1202" y="86"/>
                  <a:pt x="1202" y="86"/>
                </a:cubicBezTo>
                <a:cubicBezTo>
                  <a:pt x="1219" y="86"/>
                  <a:pt x="1219" y="86"/>
                  <a:pt x="1219" y="86"/>
                </a:cubicBezTo>
                <a:lnTo>
                  <a:pt x="1219" y="69"/>
                </a:lnTo>
                <a:close/>
                <a:moveTo>
                  <a:pt x="1254" y="69"/>
                </a:moveTo>
                <a:cubicBezTo>
                  <a:pt x="1236" y="69"/>
                  <a:pt x="1236" y="69"/>
                  <a:pt x="1236" y="69"/>
                </a:cubicBezTo>
                <a:cubicBezTo>
                  <a:pt x="1236" y="86"/>
                  <a:pt x="1236" y="86"/>
                  <a:pt x="1236" y="86"/>
                </a:cubicBezTo>
                <a:cubicBezTo>
                  <a:pt x="1254" y="86"/>
                  <a:pt x="1254" y="86"/>
                  <a:pt x="1254" y="86"/>
                </a:cubicBezTo>
                <a:lnTo>
                  <a:pt x="1254" y="69"/>
                </a:lnTo>
                <a:close/>
                <a:moveTo>
                  <a:pt x="962" y="189"/>
                </a:moveTo>
                <a:cubicBezTo>
                  <a:pt x="980" y="189"/>
                  <a:pt x="980" y="189"/>
                  <a:pt x="980" y="189"/>
                </a:cubicBezTo>
                <a:cubicBezTo>
                  <a:pt x="980" y="172"/>
                  <a:pt x="980" y="172"/>
                  <a:pt x="980" y="172"/>
                </a:cubicBezTo>
                <a:cubicBezTo>
                  <a:pt x="962" y="172"/>
                  <a:pt x="962" y="172"/>
                  <a:pt x="962" y="172"/>
                </a:cubicBezTo>
                <a:lnTo>
                  <a:pt x="962" y="189"/>
                </a:lnTo>
                <a:close/>
                <a:moveTo>
                  <a:pt x="928" y="189"/>
                </a:moveTo>
                <a:cubicBezTo>
                  <a:pt x="945" y="189"/>
                  <a:pt x="945" y="189"/>
                  <a:pt x="945" y="189"/>
                </a:cubicBezTo>
                <a:cubicBezTo>
                  <a:pt x="945" y="172"/>
                  <a:pt x="945" y="172"/>
                  <a:pt x="945" y="172"/>
                </a:cubicBezTo>
                <a:cubicBezTo>
                  <a:pt x="928" y="172"/>
                  <a:pt x="928" y="172"/>
                  <a:pt x="928" y="172"/>
                </a:cubicBezTo>
                <a:lnTo>
                  <a:pt x="928" y="189"/>
                </a:lnTo>
                <a:close/>
                <a:moveTo>
                  <a:pt x="997" y="189"/>
                </a:moveTo>
                <a:cubicBezTo>
                  <a:pt x="1014" y="189"/>
                  <a:pt x="1014" y="189"/>
                  <a:pt x="1014" y="189"/>
                </a:cubicBezTo>
                <a:cubicBezTo>
                  <a:pt x="1014" y="172"/>
                  <a:pt x="1014" y="172"/>
                  <a:pt x="1014" y="172"/>
                </a:cubicBezTo>
                <a:cubicBezTo>
                  <a:pt x="997" y="172"/>
                  <a:pt x="997" y="172"/>
                  <a:pt x="997" y="172"/>
                </a:cubicBezTo>
                <a:lnTo>
                  <a:pt x="997" y="189"/>
                </a:lnTo>
                <a:close/>
                <a:moveTo>
                  <a:pt x="1150" y="172"/>
                </a:moveTo>
                <a:cubicBezTo>
                  <a:pt x="1133" y="172"/>
                  <a:pt x="1133" y="172"/>
                  <a:pt x="1133" y="172"/>
                </a:cubicBezTo>
                <a:cubicBezTo>
                  <a:pt x="1133" y="189"/>
                  <a:pt x="1133" y="189"/>
                  <a:pt x="1133" y="189"/>
                </a:cubicBezTo>
                <a:cubicBezTo>
                  <a:pt x="1150" y="189"/>
                  <a:pt x="1150" y="189"/>
                  <a:pt x="1150" y="189"/>
                </a:cubicBezTo>
                <a:lnTo>
                  <a:pt x="1150" y="172"/>
                </a:lnTo>
                <a:close/>
                <a:moveTo>
                  <a:pt x="1065" y="189"/>
                </a:moveTo>
                <a:cubicBezTo>
                  <a:pt x="1082" y="189"/>
                  <a:pt x="1082" y="189"/>
                  <a:pt x="1082" y="189"/>
                </a:cubicBezTo>
                <a:cubicBezTo>
                  <a:pt x="1082" y="172"/>
                  <a:pt x="1082" y="172"/>
                  <a:pt x="1082" y="172"/>
                </a:cubicBezTo>
                <a:cubicBezTo>
                  <a:pt x="1065" y="172"/>
                  <a:pt x="1065" y="172"/>
                  <a:pt x="1065" y="172"/>
                </a:cubicBezTo>
                <a:lnTo>
                  <a:pt x="1065" y="189"/>
                </a:lnTo>
                <a:close/>
                <a:moveTo>
                  <a:pt x="1117" y="172"/>
                </a:moveTo>
                <a:cubicBezTo>
                  <a:pt x="1099" y="172"/>
                  <a:pt x="1099" y="172"/>
                  <a:pt x="1099" y="172"/>
                </a:cubicBezTo>
                <a:cubicBezTo>
                  <a:pt x="1099" y="189"/>
                  <a:pt x="1099" y="189"/>
                  <a:pt x="1099" y="189"/>
                </a:cubicBezTo>
                <a:cubicBezTo>
                  <a:pt x="1117" y="189"/>
                  <a:pt x="1117" y="189"/>
                  <a:pt x="1117" y="189"/>
                </a:cubicBezTo>
                <a:lnTo>
                  <a:pt x="1117" y="172"/>
                </a:lnTo>
                <a:close/>
                <a:moveTo>
                  <a:pt x="825" y="155"/>
                </a:moveTo>
                <a:cubicBezTo>
                  <a:pt x="842" y="155"/>
                  <a:pt x="842" y="155"/>
                  <a:pt x="842" y="155"/>
                </a:cubicBezTo>
                <a:cubicBezTo>
                  <a:pt x="842" y="138"/>
                  <a:pt x="842" y="138"/>
                  <a:pt x="842" y="138"/>
                </a:cubicBezTo>
                <a:cubicBezTo>
                  <a:pt x="825" y="138"/>
                  <a:pt x="825" y="138"/>
                  <a:pt x="825" y="138"/>
                </a:cubicBezTo>
                <a:lnTo>
                  <a:pt x="825" y="155"/>
                </a:lnTo>
                <a:close/>
                <a:moveTo>
                  <a:pt x="756" y="224"/>
                </a:moveTo>
                <a:cubicBezTo>
                  <a:pt x="774" y="224"/>
                  <a:pt x="774" y="224"/>
                  <a:pt x="774" y="224"/>
                </a:cubicBezTo>
                <a:cubicBezTo>
                  <a:pt x="774" y="206"/>
                  <a:pt x="774" y="206"/>
                  <a:pt x="774" y="206"/>
                </a:cubicBezTo>
                <a:cubicBezTo>
                  <a:pt x="756" y="206"/>
                  <a:pt x="756" y="206"/>
                  <a:pt x="756" y="206"/>
                </a:cubicBezTo>
                <a:lnTo>
                  <a:pt x="756" y="224"/>
                </a:lnTo>
                <a:close/>
                <a:moveTo>
                  <a:pt x="791" y="190"/>
                </a:moveTo>
                <a:cubicBezTo>
                  <a:pt x="808" y="190"/>
                  <a:pt x="808" y="190"/>
                  <a:pt x="808" y="190"/>
                </a:cubicBezTo>
                <a:cubicBezTo>
                  <a:pt x="808" y="173"/>
                  <a:pt x="808" y="173"/>
                  <a:pt x="808" y="173"/>
                </a:cubicBezTo>
                <a:cubicBezTo>
                  <a:pt x="791" y="173"/>
                  <a:pt x="791" y="173"/>
                  <a:pt x="791" y="173"/>
                </a:cubicBezTo>
                <a:lnTo>
                  <a:pt x="791" y="190"/>
                </a:lnTo>
                <a:close/>
                <a:moveTo>
                  <a:pt x="722" y="190"/>
                </a:moveTo>
                <a:cubicBezTo>
                  <a:pt x="739" y="190"/>
                  <a:pt x="739" y="190"/>
                  <a:pt x="739" y="190"/>
                </a:cubicBezTo>
                <a:cubicBezTo>
                  <a:pt x="739" y="173"/>
                  <a:pt x="739" y="173"/>
                  <a:pt x="739" y="173"/>
                </a:cubicBezTo>
                <a:cubicBezTo>
                  <a:pt x="722" y="173"/>
                  <a:pt x="722" y="173"/>
                  <a:pt x="722" y="173"/>
                </a:cubicBezTo>
                <a:lnTo>
                  <a:pt x="722" y="190"/>
                </a:lnTo>
                <a:close/>
                <a:moveTo>
                  <a:pt x="722" y="155"/>
                </a:moveTo>
                <a:cubicBezTo>
                  <a:pt x="739" y="155"/>
                  <a:pt x="739" y="155"/>
                  <a:pt x="739" y="155"/>
                </a:cubicBezTo>
                <a:cubicBezTo>
                  <a:pt x="739" y="138"/>
                  <a:pt x="739" y="138"/>
                  <a:pt x="739" y="138"/>
                </a:cubicBezTo>
                <a:cubicBezTo>
                  <a:pt x="722" y="138"/>
                  <a:pt x="722" y="138"/>
                  <a:pt x="722" y="138"/>
                </a:cubicBezTo>
                <a:lnTo>
                  <a:pt x="722" y="155"/>
                </a:lnTo>
                <a:close/>
                <a:moveTo>
                  <a:pt x="791" y="224"/>
                </a:moveTo>
                <a:cubicBezTo>
                  <a:pt x="808" y="224"/>
                  <a:pt x="808" y="224"/>
                  <a:pt x="808" y="224"/>
                </a:cubicBezTo>
                <a:cubicBezTo>
                  <a:pt x="808" y="206"/>
                  <a:pt x="808" y="206"/>
                  <a:pt x="808" y="206"/>
                </a:cubicBezTo>
                <a:cubicBezTo>
                  <a:pt x="791" y="206"/>
                  <a:pt x="791" y="206"/>
                  <a:pt x="791" y="206"/>
                </a:cubicBezTo>
                <a:lnTo>
                  <a:pt x="791" y="224"/>
                </a:lnTo>
                <a:close/>
                <a:moveTo>
                  <a:pt x="790" y="395"/>
                </a:moveTo>
                <a:cubicBezTo>
                  <a:pt x="807" y="395"/>
                  <a:pt x="807" y="395"/>
                  <a:pt x="807" y="395"/>
                </a:cubicBezTo>
                <a:cubicBezTo>
                  <a:pt x="807" y="378"/>
                  <a:pt x="807" y="378"/>
                  <a:pt x="807" y="378"/>
                </a:cubicBezTo>
                <a:cubicBezTo>
                  <a:pt x="790" y="378"/>
                  <a:pt x="790" y="378"/>
                  <a:pt x="790" y="378"/>
                </a:cubicBezTo>
                <a:lnTo>
                  <a:pt x="790" y="395"/>
                </a:lnTo>
                <a:close/>
                <a:moveTo>
                  <a:pt x="825" y="378"/>
                </a:moveTo>
                <a:cubicBezTo>
                  <a:pt x="825" y="395"/>
                  <a:pt x="825" y="395"/>
                  <a:pt x="825" y="395"/>
                </a:cubicBezTo>
                <a:cubicBezTo>
                  <a:pt x="842" y="395"/>
                  <a:pt x="842" y="395"/>
                  <a:pt x="842" y="395"/>
                </a:cubicBezTo>
                <a:cubicBezTo>
                  <a:pt x="842" y="378"/>
                  <a:pt x="842" y="378"/>
                  <a:pt x="842" y="378"/>
                </a:cubicBezTo>
                <a:cubicBezTo>
                  <a:pt x="841" y="378"/>
                  <a:pt x="841" y="378"/>
                  <a:pt x="841" y="378"/>
                </a:cubicBezTo>
                <a:lnTo>
                  <a:pt x="825" y="378"/>
                </a:lnTo>
                <a:close/>
                <a:moveTo>
                  <a:pt x="825" y="344"/>
                </a:moveTo>
                <a:cubicBezTo>
                  <a:pt x="825" y="361"/>
                  <a:pt x="825" y="361"/>
                  <a:pt x="825" y="361"/>
                </a:cubicBezTo>
                <a:cubicBezTo>
                  <a:pt x="842" y="361"/>
                  <a:pt x="842" y="361"/>
                  <a:pt x="842" y="361"/>
                </a:cubicBezTo>
                <a:cubicBezTo>
                  <a:pt x="842" y="344"/>
                  <a:pt x="842" y="344"/>
                  <a:pt x="842" y="344"/>
                </a:cubicBezTo>
                <a:cubicBezTo>
                  <a:pt x="841" y="344"/>
                  <a:pt x="841" y="344"/>
                  <a:pt x="841" y="344"/>
                </a:cubicBezTo>
                <a:lnTo>
                  <a:pt x="825" y="344"/>
                </a:lnTo>
                <a:close/>
                <a:moveTo>
                  <a:pt x="653" y="395"/>
                </a:moveTo>
                <a:cubicBezTo>
                  <a:pt x="670" y="395"/>
                  <a:pt x="670" y="395"/>
                  <a:pt x="670" y="395"/>
                </a:cubicBezTo>
                <a:cubicBezTo>
                  <a:pt x="670" y="378"/>
                  <a:pt x="670" y="378"/>
                  <a:pt x="670" y="378"/>
                </a:cubicBezTo>
                <a:cubicBezTo>
                  <a:pt x="653" y="378"/>
                  <a:pt x="653" y="378"/>
                  <a:pt x="653" y="378"/>
                </a:cubicBezTo>
                <a:lnTo>
                  <a:pt x="653" y="395"/>
                </a:lnTo>
                <a:close/>
                <a:moveTo>
                  <a:pt x="756" y="395"/>
                </a:moveTo>
                <a:cubicBezTo>
                  <a:pt x="773" y="395"/>
                  <a:pt x="773" y="395"/>
                  <a:pt x="773" y="395"/>
                </a:cubicBezTo>
                <a:cubicBezTo>
                  <a:pt x="773" y="378"/>
                  <a:pt x="773" y="378"/>
                  <a:pt x="773" y="378"/>
                </a:cubicBezTo>
                <a:cubicBezTo>
                  <a:pt x="756" y="378"/>
                  <a:pt x="756" y="378"/>
                  <a:pt x="756" y="378"/>
                </a:cubicBezTo>
                <a:lnTo>
                  <a:pt x="756" y="395"/>
                </a:lnTo>
                <a:close/>
                <a:moveTo>
                  <a:pt x="687" y="395"/>
                </a:moveTo>
                <a:cubicBezTo>
                  <a:pt x="704" y="395"/>
                  <a:pt x="704" y="395"/>
                  <a:pt x="704" y="395"/>
                </a:cubicBezTo>
                <a:cubicBezTo>
                  <a:pt x="704" y="378"/>
                  <a:pt x="704" y="378"/>
                  <a:pt x="704" y="378"/>
                </a:cubicBezTo>
                <a:cubicBezTo>
                  <a:pt x="687" y="378"/>
                  <a:pt x="687" y="378"/>
                  <a:pt x="687" y="378"/>
                </a:cubicBezTo>
                <a:lnTo>
                  <a:pt x="687" y="395"/>
                </a:lnTo>
                <a:close/>
                <a:moveTo>
                  <a:pt x="653" y="361"/>
                </a:moveTo>
                <a:cubicBezTo>
                  <a:pt x="670" y="361"/>
                  <a:pt x="670" y="361"/>
                  <a:pt x="670" y="361"/>
                </a:cubicBezTo>
                <a:cubicBezTo>
                  <a:pt x="670" y="344"/>
                  <a:pt x="670" y="344"/>
                  <a:pt x="670" y="344"/>
                </a:cubicBezTo>
                <a:cubicBezTo>
                  <a:pt x="653" y="344"/>
                  <a:pt x="653" y="344"/>
                  <a:pt x="653" y="344"/>
                </a:cubicBezTo>
                <a:lnTo>
                  <a:pt x="653" y="361"/>
                </a:lnTo>
                <a:close/>
                <a:moveTo>
                  <a:pt x="687" y="361"/>
                </a:moveTo>
                <a:cubicBezTo>
                  <a:pt x="704" y="361"/>
                  <a:pt x="704" y="361"/>
                  <a:pt x="704" y="361"/>
                </a:cubicBezTo>
                <a:cubicBezTo>
                  <a:pt x="704" y="344"/>
                  <a:pt x="704" y="344"/>
                  <a:pt x="704" y="344"/>
                </a:cubicBezTo>
                <a:cubicBezTo>
                  <a:pt x="687" y="344"/>
                  <a:pt x="687" y="344"/>
                  <a:pt x="687" y="344"/>
                </a:cubicBezTo>
                <a:lnTo>
                  <a:pt x="687" y="361"/>
                </a:lnTo>
                <a:close/>
                <a:moveTo>
                  <a:pt x="722" y="395"/>
                </a:moveTo>
                <a:cubicBezTo>
                  <a:pt x="739" y="395"/>
                  <a:pt x="739" y="395"/>
                  <a:pt x="739" y="395"/>
                </a:cubicBezTo>
                <a:cubicBezTo>
                  <a:pt x="739" y="378"/>
                  <a:pt x="739" y="378"/>
                  <a:pt x="739" y="378"/>
                </a:cubicBezTo>
                <a:cubicBezTo>
                  <a:pt x="722" y="378"/>
                  <a:pt x="722" y="378"/>
                  <a:pt x="722" y="378"/>
                </a:cubicBezTo>
                <a:lnTo>
                  <a:pt x="722" y="395"/>
                </a:lnTo>
                <a:close/>
                <a:moveTo>
                  <a:pt x="653" y="190"/>
                </a:moveTo>
                <a:cubicBezTo>
                  <a:pt x="671" y="190"/>
                  <a:pt x="671" y="190"/>
                  <a:pt x="671" y="190"/>
                </a:cubicBezTo>
                <a:cubicBezTo>
                  <a:pt x="671" y="173"/>
                  <a:pt x="671" y="173"/>
                  <a:pt x="671" y="173"/>
                </a:cubicBezTo>
                <a:cubicBezTo>
                  <a:pt x="653" y="173"/>
                  <a:pt x="653" y="173"/>
                  <a:pt x="653" y="173"/>
                </a:cubicBezTo>
                <a:lnTo>
                  <a:pt x="653" y="190"/>
                </a:lnTo>
                <a:close/>
                <a:moveTo>
                  <a:pt x="585" y="224"/>
                </a:moveTo>
                <a:cubicBezTo>
                  <a:pt x="602" y="224"/>
                  <a:pt x="602" y="224"/>
                  <a:pt x="602" y="224"/>
                </a:cubicBezTo>
                <a:cubicBezTo>
                  <a:pt x="602" y="207"/>
                  <a:pt x="602" y="207"/>
                  <a:pt x="602" y="207"/>
                </a:cubicBezTo>
                <a:cubicBezTo>
                  <a:pt x="585" y="207"/>
                  <a:pt x="585" y="207"/>
                  <a:pt x="585" y="207"/>
                </a:cubicBezTo>
                <a:lnTo>
                  <a:pt x="585" y="224"/>
                </a:lnTo>
                <a:close/>
                <a:moveTo>
                  <a:pt x="688" y="224"/>
                </a:moveTo>
                <a:cubicBezTo>
                  <a:pt x="705" y="224"/>
                  <a:pt x="705" y="224"/>
                  <a:pt x="705" y="224"/>
                </a:cubicBezTo>
                <a:cubicBezTo>
                  <a:pt x="705" y="207"/>
                  <a:pt x="705" y="207"/>
                  <a:pt x="705" y="207"/>
                </a:cubicBezTo>
                <a:cubicBezTo>
                  <a:pt x="688" y="207"/>
                  <a:pt x="688" y="207"/>
                  <a:pt x="688" y="207"/>
                </a:cubicBezTo>
                <a:lnTo>
                  <a:pt x="688" y="224"/>
                </a:lnTo>
                <a:close/>
                <a:moveTo>
                  <a:pt x="619" y="224"/>
                </a:moveTo>
                <a:cubicBezTo>
                  <a:pt x="636" y="224"/>
                  <a:pt x="636" y="224"/>
                  <a:pt x="636" y="224"/>
                </a:cubicBezTo>
                <a:cubicBezTo>
                  <a:pt x="636" y="207"/>
                  <a:pt x="636" y="207"/>
                  <a:pt x="636" y="207"/>
                </a:cubicBezTo>
                <a:cubicBezTo>
                  <a:pt x="619" y="207"/>
                  <a:pt x="619" y="207"/>
                  <a:pt x="619" y="207"/>
                </a:cubicBezTo>
                <a:lnTo>
                  <a:pt x="619" y="224"/>
                </a:lnTo>
                <a:close/>
                <a:moveTo>
                  <a:pt x="619" y="190"/>
                </a:moveTo>
                <a:cubicBezTo>
                  <a:pt x="636" y="190"/>
                  <a:pt x="636" y="190"/>
                  <a:pt x="636" y="190"/>
                </a:cubicBezTo>
                <a:cubicBezTo>
                  <a:pt x="636" y="173"/>
                  <a:pt x="636" y="173"/>
                  <a:pt x="636" y="173"/>
                </a:cubicBezTo>
                <a:cubicBezTo>
                  <a:pt x="619" y="173"/>
                  <a:pt x="619" y="173"/>
                  <a:pt x="619" y="173"/>
                </a:cubicBezTo>
                <a:lnTo>
                  <a:pt x="619" y="190"/>
                </a:lnTo>
                <a:close/>
                <a:moveTo>
                  <a:pt x="653" y="224"/>
                </a:moveTo>
                <a:cubicBezTo>
                  <a:pt x="671" y="224"/>
                  <a:pt x="671" y="224"/>
                  <a:pt x="671" y="224"/>
                </a:cubicBezTo>
                <a:cubicBezTo>
                  <a:pt x="671" y="207"/>
                  <a:pt x="671" y="207"/>
                  <a:pt x="671" y="207"/>
                </a:cubicBezTo>
                <a:cubicBezTo>
                  <a:pt x="653" y="207"/>
                  <a:pt x="653" y="207"/>
                  <a:pt x="653" y="207"/>
                </a:cubicBezTo>
                <a:lnTo>
                  <a:pt x="653" y="224"/>
                </a:lnTo>
                <a:close/>
                <a:moveTo>
                  <a:pt x="550" y="327"/>
                </a:moveTo>
                <a:cubicBezTo>
                  <a:pt x="567" y="327"/>
                  <a:pt x="567" y="327"/>
                  <a:pt x="567" y="327"/>
                </a:cubicBezTo>
                <a:cubicBezTo>
                  <a:pt x="567" y="309"/>
                  <a:pt x="567" y="309"/>
                  <a:pt x="567" y="309"/>
                </a:cubicBezTo>
                <a:cubicBezTo>
                  <a:pt x="550" y="309"/>
                  <a:pt x="550" y="309"/>
                  <a:pt x="550" y="309"/>
                </a:cubicBezTo>
                <a:lnTo>
                  <a:pt x="550" y="327"/>
                </a:lnTo>
                <a:close/>
                <a:moveTo>
                  <a:pt x="584" y="327"/>
                </a:moveTo>
                <a:cubicBezTo>
                  <a:pt x="601" y="327"/>
                  <a:pt x="601" y="327"/>
                  <a:pt x="601" y="327"/>
                </a:cubicBezTo>
                <a:cubicBezTo>
                  <a:pt x="601" y="309"/>
                  <a:pt x="601" y="309"/>
                  <a:pt x="601" y="309"/>
                </a:cubicBezTo>
                <a:cubicBezTo>
                  <a:pt x="584" y="309"/>
                  <a:pt x="584" y="309"/>
                  <a:pt x="584" y="309"/>
                </a:cubicBezTo>
                <a:lnTo>
                  <a:pt x="584" y="327"/>
                </a:lnTo>
                <a:close/>
                <a:moveTo>
                  <a:pt x="618" y="327"/>
                </a:moveTo>
                <a:cubicBezTo>
                  <a:pt x="636" y="327"/>
                  <a:pt x="636" y="327"/>
                  <a:pt x="636" y="327"/>
                </a:cubicBezTo>
                <a:cubicBezTo>
                  <a:pt x="636" y="309"/>
                  <a:pt x="636" y="309"/>
                  <a:pt x="636" y="309"/>
                </a:cubicBezTo>
                <a:cubicBezTo>
                  <a:pt x="618" y="309"/>
                  <a:pt x="618" y="309"/>
                  <a:pt x="618" y="309"/>
                </a:cubicBezTo>
                <a:lnTo>
                  <a:pt x="618" y="327"/>
                </a:lnTo>
                <a:close/>
                <a:moveTo>
                  <a:pt x="790" y="327"/>
                </a:moveTo>
                <a:cubicBezTo>
                  <a:pt x="807" y="327"/>
                  <a:pt x="807" y="327"/>
                  <a:pt x="807" y="327"/>
                </a:cubicBezTo>
                <a:cubicBezTo>
                  <a:pt x="807" y="309"/>
                  <a:pt x="807" y="309"/>
                  <a:pt x="807" y="309"/>
                </a:cubicBezTo>
                <a:cubicBezTo>
                  <a:pt x="790" y="309"/>
                  <a:pt x="790" y="309"/>
                  <a:pt x="790" y="309"/>
                </a:cubicBezTo>
                <a:lnTo>
                  <a:pt x="790" y="327"/>
                </a:lnTo>
                <a:close/>
                <a:moveTo>
                  <a:pt x="653" y="327"/>
                </a:moveTo>
                <a:cubicBezTo>
                  <a:pt x="670" y="327"/>
                  <a:pt x="670" y="327"/>
                  <a:pt x="670" y="327"/>
                </a:cubicBezTo>
                <a:cubicBezTo>
                  <a:pt x="670" y="309"/>
                  <a:pt x="670" y="309"/>
                  <a:pt x="670" y="309"/>
                </a:cubicBezTo>
                <a:cubicBezTo>
                  <a:pt x="653" y="309"/>
                  <a:pt x="653" y="309"/>
                  <a:pt x="653" y="309"/>
                </a:cubicBezTo>
                <a:lnTo>
                  <a:pt x="653" y="327"/>
                </a:lnTo>
                <a:close/>
                <a:moveTo>
                  <a:pt x="756" y="327"/>
                </a:moveTo>
                <a:cubicBezTo>
                  <a:pt x="773" y="327"/>
                  <a:pt x="773" y="327"/>
                  <a:pt x="773" y="327"/>
                </a:cubicBezTo>
                <a:cubicBezTo>
                  <a:pt x="773" y="309"/>
                  <a:pt x="773" y="309"/>
                  <a:pt x="773" y="309"/>
                </a:cubicBezTo>
                <a:cubicBezTo>
                  <a:pt x="756" y="309"/>
                  <a:pt x="756" y="309"/>
                  <a:pt x="756" y="309"/>
                </a:cubicBezTo>
                <a:lnTo>
                  <a:pt x="756" y="327"/>
                </a:lnTo>
                <a:close/>
                <a:moveTo>
                  <a:pt x="687" y="327"/>
                </a:moveTo>
                <a:cubicBezTo>
                  <a:pt x="704" y="327"/>
                  <a:pt x="704" y="327"/>
                  <a:pt x="704" y="327"/>
                </a:cubicBezTo>
                <a:cubicBezTo>
                  <a:pt x="704" y="309"/>
                  <a:pt x="704" y="309"/>
                  <a:pt x="704" y="309"/>
                </a:cubicBezTo>
                <a:cubicBezTo>
                  <a:pt x="687" y="309"/>
                  <a:pt x="687" y="309"/>
                  <a:pt x="687" y="309"/>
                </a:cubicBezTo>
                <a:lnTo>
                  <a:pt x="687" y="327"/>
                </a:lnTo>
                <a:close/>
                <a:moveTo>
                  <a:pt x="550" y="292"/>
                </a:moveTo>
                <a:cubicBezTo>
                  <a:pt x="567" y="292"/>
                  <a:pt x="567" y="292"/>
                  <a:pt x="567" y="292"/>
                </a:cubicBezTo>
                <a:cubicBezTo>
                  <a:pt x="567" y="275"/>
                  <a:pt x="567" y="275"/>
                  <a:pt x="567" y="275"/>
                </a:cubicBezTo>
                <a:cubicBezTo>
                  <a:pt x="550" y="275"/>
                  <a:pt x="550" y="275"/>
                  <a:pt x="550" y="275"/>
                </a:cubicBezTo>
                <a:lnTo>
                  <a:pt x="550" y="292"/>
                </a:lnTo>
                <a:close/>
                <a:moveTo>
                  <a:pt x="584" y="292"/>
                </a:moveTo>
                <a:cubicBezTo>
                  <a:pt x="601" y="292"/>
                  <a:pt x="601" y="292"/>
                  <a:pt x="601" y="292"/>
                </a:cubicBezTo>
                <a:cubicBezTo>
                  <a:pt x="601" y="275"/>
                  <a:pt x="601" y="275"/>
                  <a:pt x="601" y="275"/>
                </a:cubicBezTo>
                <a:cubicBezTo>
                  <a:pt x="584" y="275"/>
                  <a:pt x="584" y="275"/>
                  <a:pt x="584" y="275"/>
                </a:cubicBezTo>
                <a:lnTo>
                  <a:pt x="584" y="292"/>
                </a:lnTo>
                <a:close/>
                <a:moveTo>
                  <a:pt x="550" y="258"/>
                </a:moveTo>
                <a:cubicBezTo>
                  <a:pt x="567" y="258"/>
                  <a:pt x="567" y="258"/>
                  <a:pt x="567" y="258"/>
                </a:cubicBezTo>
                <a:cubicBezTo>
                  <a:pt x="567" y="241"/>
                  <a:pt x="567" y="241"/>
                  <a:pt x="567" y="241"/>
                </a:cubicBezTo>
                <a:cubicBezTo>
                  <a:pt x="550" y="241"/>
                  <a:pt x="550" y="241"/>
                  <a:pt x="550" y="241"/>
                </a:cubicBezTo>
                <a:lnTo>
                  <a:pt x="550" y="258"/>
                </a:lnTo>
                <a:close/>
                <a:moveTo>
                  <a:pt x="584" y="258"/>
                </a:moveTo>
                <a:cubicBezTo>
                  <a:pt x="601" y="258"/>
                  <a:pt x="601" y="258"/>
                  <a:pt x="601" y="258"/>
                </a:cubicBezTo>
                <a:cubicBezTo>
                  <a:pt x="601" y="241"/>
                  <a:pt x="601" y="241"/>
                  <a:pt x="601" y="241"/>
                </a:cubicBezTo>
                <a:cubicBezTo>
                  <a:pt x="584" y="241"/>
                  <a:pt x="584" y="241"/>
                  <a:pt x="584" y="241"/>
                </a:cubicBezTo>
                <a:lnTo>
                  <a:pt x="584" y="258"/>
                </a:lnTo>
                <a:close/>
                <a:moveTo>
                  <a:pt x="618" y="292"/>
                </a:moveTo>
                <a:cubicBezTo>
                  <a:pt x="636" y="292"/>
                  <a:pt x="636" y="292"/>
                  <a:pt x="636" y="292"/>
                </a:cubicBezTo>
                <a:cubicBezTo>
                  <a:pt x="636" y="275"/>
                  <a:pt x="636" y="275"/>
                  <a:pt x="636" y="275"/>
                </a:cubicBezTo>
                <a:cubicBezTo>
                  <a:pt x="618" y="275"/>
                  <a:pt x="618" y="275"/>
                  <a:pt x="618" y="275"/>
                </a:cubicBezTo>
                <a:lnTo>
                  <a:pt x="618" y="292"/>
                </a:lnTo>
                <a:close/>
                <a:moveTo>
                  <a:pt x="790" y="292"/>
                </a:moveTo>
                <a:cubicBezTo>
                  <a:pt x="807" y="292"/>
                  <a:pt x="807" y="292"/>
                  <a:pt x="807" y="292"/>
                </a:cubicBezTo>
                <a:cubicBezTo>
                  <a:pt x="807" y="275"/>
                  <a:pt x="807" y="275"/>
                  <a:pt x="807" y="275"/>
                </a:cubicBezTo>
                <a:cubicBezTo>
                  <a:pt x="790" y="275"/>
                  <a:pt x="790" y="275"/>
                  <a:pt x="790" y="275"/>
                </a:cubicBezTo>
                <a:lnTo>
                  <a:pt x="790" y="292"/>
                </a:lnTo>
                <a:close/>
                <a:moveTo>
                  <a:pt x="653" y="292"/>
                </a:moveTo>
                <a:cubicBezTo>
                  <a:pt x="670" y="292"/>
                  <a:pt x="670" y="292"/>
                  <a:pt x="670" y="292"/>
                </a:cubicBezTo>
                <a:cubicBezTo>
                  <a:pt x="670" y="275"/>
                  <a:pt x="670" y="275"/>
                  <a:pt x="670" y="275"/>
                </a:cubicBezTo>
                <a:cubicBezTo>
                  <a:pt x="653" y="275"/>
                  <a:pt x="653" y="275"/>
                  <a:pt x="653" y="275"/>
                </a:cubicBezTo>
                <a:lnTo>
                  <a:pt x="653" y="292"/>
                </a:lnTo>
                <a:close/>
                <a:moveTo>
                  <a:pt x="756" y="292"/>
                </a:moveTo>
                <a:cubicBezTo>
                  <a:pt x="773" y="292"/>
                  <a:pt x="773" y="292"/>
                  <a:pt x="773" y="292"/>
                </a:cubicBezTo>
                <a:cubicBezTo>
                  <a:pt x="773" y="275"/>
                  <a:pt x="773" y="275"/>
                  <a:pt x="773" y="275"/>
                </a:cubicBezTo>
                <a:cubicBezTo>
                  <a:pt x="756" y="275"/>
                  <a:pt x="756" y="275"/>
                  <a:pt x="756" y="275"/>
                </a:cubicBezTo>
                <a:lnTo>
                  <a:pt x="756" y="292"/>
                </a:lnTo>
                <a:close/>
                <a:moveTo>
                  <a:pt x="687" y="292"/>
                </a:moveTo>
                <a:cubicBezTo>
                  <a:pt x="704" y="292"/>
                  <a:pt x="704" y="292"/>
                  <a:pt x="704" y="292"/>
                </a:cubicBezTo>
                <a:cubicBezTo>
                  <a:pt x="704" y="275"/>
                  <a:pt x="704" y="275"/>
                  <a:pt x="704" y="275"/>
                </a:cubicBezTo>
                <a:cubicBezTo>
                  <a:pt x="687" y="275"/>
                  <a:pt x="687" y="275"/>
                  <a:pt x="687" y="275"/>
                </a:cubicBezTo>
                <a:lnTo>
                  <a:pt x="687" y="292"/>
                </a:lnTo>
                <a:close/>
                <a:moveTo>
                  <a:pt x="722" y="327"/>
                </a:moveTo>
                <a:cubicBezTo>
                  <a:pt x="739" y="327"/>
                  <a:pt x="739" y="327"/>
                  <a:pt x="739" y="327"/>
                </a:cubicBezTo>
                <a:cubicBezTo>
                  <a:pt x="739" y="309"/>
                  <a:pt x="739" y="309"/>
                  <a:pt x="739" y="309"/>
                </a:cubicBezTo>
                <a:cubicBezTo>
                  <a:pt x="722" y="309"/>
                  <a:pt x="722" y="309"/>
                  <a:pt x="722" y="309"/>
                </a:cubicBezTo>
                <a:lnTo>
                  <a:pt x="722" y="327"/>
                </a:lnTo>
                <a:close/>
                <a:moveTo>
                  <a:pt x="687" y="258"/>
                </a:moveTo>
                <a:cubicBezTo>
                  <a:pt x="704" y="258"/>
                  <a:pt x="704" y="258"/>
                  <a:pt x="704" y="258"/>
                </a:cubicBezTo>
                <a:cubicBezTo>
                  <a:pt x="704" y="241"/>
                  <a:pt x="704" y="241"/>
                  <a:pt x="704" y="241"/>
                </a:cubicBezTo>
                <a:cubicBezTo>
                  <a:pt x="687" y="241"/>
                  <a:pt x="687" y="241"/>
                  <a:pt x="687" y="241"/>
                </a:cubicBezTo>
                <a:lnTo>
                  <a:pt x="687" y="258"/>
                </a:lnTo>
                <a:close/>
                <a:moveTo>
                  <a:pt x="722" y="258"/>
                </a:moveTo>
                <a:cubicBezTo>
                  <a:pt x="739" y="258"/>
                  <a:pt x="739" y="258"/>
                  <a:pt x="739" y="258"/>
                </a:cubicBezTo>
                <a:cubicBezTo>
                  <a:pt x="739" y="241"/>
                  <a:pt x="739" y="241"/>
                  <a:pt x="739" y="241"/>
                </a:cubicBezTo>
                <a:cubicBezTo>
                  <a:pt x="722" y="241"/>
                  <a:pt x="722" y="241"/>
                  <a:pt x="722" y="241"/>
                </a:cubicBezTo>
                <a:lnTo>
                  <a:pt x="722" y="258"/>
                </a:lnTo>
                <a:close/>
                <a:moveTo>
                  <a:pt x="412" y="498"/>
                </a:moveTo>
                <a:cubicBezTo>
                  <a:pt x="430" y="498"/>
                  <a:pt x="430" y="498"/>
                  <a:pt x="430" y="498"/>
                </a:cubicBezTo>
                <a:cubicBezTo>
                  <a:pt x="430" y="481"/>
                  <a:pt x="430" y="481"/>
                  <a:pt x="430" y="481"/>
                </a:cubicBezTo>
                <a:cubicBezTo>
                  <a:pt x="412" y="481"/>
                  <a:pt x="412" y="481"/>
                  <a:pt x="412" y="481"/>
                </a:cubicBezTo>
                <a:lnTo>
                  <a:pt x="412" y="498"/>
                </a:lnTo>
                <a:close/>
                <a:moveTo>
                  <a:pt x="447" y="498"/>
                </a:moveTo>
                <a:cubicBezTo>
                  <a:pt x="464" y="498"/>
                  <a:pt x="464" y="498"/>
                  <a:pt x="464" y="498"/>
                </a:cubicBezTo>
                <a:cubicBezTo>
                  <a:pt x="464" y="481"/>
                  <a:pt x="464" y="481"/>
                  <a:pt x="464" y="481"/>
                </a:cubicBezTo>
                <a:cubicBezTo>
                  <a:pt x="447" y="481"/>
                  <a:pt x="447" y="481"/>
                  <a:pt x="447" y="481"/>
                </a:cubicBezTo>
                <a:lnTo>
                  <a:pt x="447" y="498"/>
                </a:lnTo>
                <a:close/>
                <a:moveTo>
                  <a:pt x="481" y="498"/>
                </a:moveTo>
                <a:cubicBezTo>
                  <a:pt x="498" y="498"/>
                  <a:pt x="498" y="498"/>
                  <a:pt x="498" y="498"/>
                </a:cubicBezTo>
                <a:cubicBezTo>
                  <a:pt x="498" y="481"/>
                  <a:pt x="498" y="481"/>
                  <a:pt x="498" y="481"/>
                </a:cubicBezTo>
                <a:cubicBezTo>
                  <a:pt x="481" y="481"/>
                  <a:pt x="481" y="481"/>
                  <a:pt x="481" y="481"/>
                </a:cubicBezTo>
                <a:lnTo>
                  <a:pt x="481" y="498"/>
                </a:lnTo>
                <a:close/>
                <a:moveTo>
                  <a:pt x="515" y="498"/>
                </a:moveTo>
                <a:cubicBezTo>
                  <a:pt x="533" y="498"/>
                  <a:pt x="533" y="498"/>
                  <a:pt x="533" y="498"/>
                </a:cubicBezTo>
                <a:cubicBezTo>
                  <a:pt x="533" y="481"/>
                  <a:pt x="533" y="481"/>
                  <a:pt x="533" y="481"/>
                </a:cubicBezTo>
                <a:cubicBezTo>
                  <a:pt x="515" y="481"/>
                  <a:pt x="515" y="481"/>
                  <a:pt x="515" y="481"/>
                </a:cubicBezTo>
                <a:lnTo>
                  <a:pt x="515" y="498"/>
                </a:lnTo>
                <a:close/>
                <a:moveTo>
                  <a:pt x="550" y="498"/>
                </a:moveTo>
                <a:cubicBezTo>
                  <a:pt x="567" y="498"/>
                  <a:pt x="567" y="498"/>
                  <a:pt x="567" y="498"/>
                </a:cubicBezTo>
                <a:cubicBezTo>
                  <a:pt x="567" y="481"/>
                  <a:pt x="567" y="481"/>
                  <a:pt x="567" y="481"/>
                </a:cubicBezTo>
                <a:cubicBezTo>
                  <a:pt x="550" y="481"/>
                  <a:pt x="550" y="481"/>
                  <a:pt x="550" y="481"/>
                </a:cubicBezTo>
                <a:lnTo>
                  <a:pt x="550" y="498"/>
                </a:lnTo>
                <a:close/>
                <a:moveTo>
                  <a:pt x="584" y="498"/>
                </a:moveTo>
                <a:cubicBezTo>
                  <a:pt x="601" y="498"/>
                  <a:pt x="601" y="498"/>
                  <a:pt x="601" y="498"/>
                </a:cubicBezTo>
                <a:cubicBezTo>
                  <a:pt x="601" y="481"/>
                  <a:pt x="601" y="481"/>
                  <a:pt x="601" y="481"/>
                </a:cubicBezTo>
                <a:cubicBezTo>
                  <a:pt x="584" y="481"/>
                  <a:pt x="584" y="481"/>
                  <a:pt x="584" y="481"/>
                </a:cubicBezTo>
                <a:lnTo>
                  <a:pt x="584" y="498"/>
                </a:lnTo>
                <a:close/>
                <a:moveTo>
                  <a:pt x="618" y="498"/>
                </a:moveTo>
                <a:cubicBezTo>
                  <a:pt x="636" y="498"/>
                  <a:pt x="636" y="498"/>
                  <a:pt x="636" y="498"/>
                </a:cubicBezTo>
                <a:cubicBezTo>
                  <a:pt x="636" y="481"/>
                  <a:pt x="636" y="481"/>
                  <a:pt x="636" y="481"/>
                </a:cubicBezTo>
                <a:cubicBezTo>
                  <a:pt x="618" y="481"/>
                  <a:pt x="618" y="481"/>
                  <a:pt x="618" y="481"/>
                </a:cubicBezTo>
                <a:lnTo>
                  <a:pt x="618" y="498"/>
                </a:lnTo>
                <a:close/>
                <a:moveTo>
                  <a:pt x="653" y="498"/>
                </a:moveTo>
                <a:cubicBezTo>
                  <a:pt x="670" y="498"/>
                  <a:pt x="670" y="498"/>
                  <a:pt x="670" y="498"/>
                </a:cubicBezTo>
                <a:cubicBezTo>
                  <a:pt x="670" y="481"/>
                  <a:pt x="670" y="481"/>
                  <a:pt x="670" y="481"/>
                </a:cubicBezTo>
                <a:cubicBezTo>
                  <a:pt x="653" y="481"/>
                  <a:pt x="653" y="481"/>
                  <a:pt x="653" y="481"/>
                </a:cubicBezTo>
                <a:lnTo>
                  <a:pt x="653" y="498"/>
                </a:lnTo>
                <a:close/>
                <a:moveTo>
                  <a:pt x="687" y="498"/>
                </a:moveTo>
                <a:cubicBezTo>
                  <a:pt x="704" y="498"/>
                  <a:pt x="704" y="498"/>
                  <a:pt x="704" y="498"/>
                </a:cubicBezTo>
                <a:cubicBezTo>
                  <a:pt x="704" y="481"/>
                  <a:pt x="704" y="481"/>
                  <a:pt x="704" y="481"/>
                </a:cubicBezTo>
                <a:cubicBezTo>
                  <a:pt x="687" y="481"/>
                  <a:pt x="687" y="481"/>
                  <a:pt x="687" y="481"/>
                </a:cubicBezTo>
                <a:lnTo>
                  <a:pt x="687" y="498"/>
                </a:lnTo>
                <a:close/>
                <a:moveTo>
                  <a:pt x="722" y="498"/>
                </a:moveTo>
                <a:cubicBezTo>
                  <a:pt x="739" y="498"/>
                  <a:pt x="739" y="498"/>
                  <a:pt x="739" y="498"/>
                </a:cubicBezTo>
                <a:cubicBezTo>
                  <a:pt x="739" y="481"/>
                  <a:pt x="739" y="481"/>
                  <a:pt x="739" y="481"/>
                </a:cubicBezTo>
                <a:cubicBezTo>
                  <a:pt x="722" y="481"/>
                  <a:pt x="722" y="481"/>
                  <a:pt x="722" y="481"/>
                </a:cubicBezTo>
                <a:lnTo>
                  <a:pt x="722" y="498"/>
                </a:lnTo>
                <a:close/>
                <a:moveTo>
                  <a:pt x="412" y="533"/>
                </a:moveTo>
                <a:cubicBezTo>
                  <a:pt x="430" y="533"/>
                  <a:pt x="430" y="533"/>
                  <a:pt x="430" y="533"/>
                </a:cubicBezTo>
                <a:cubicBezTo>
                  <a:pt x="430" y="515"/>
                  <a:pt x="430" y="515"/>
                  <a:pt x="430" y="515"/>
                </a:cubicBezTo>
                <a:cubicBezTo>
                  <a:pt x="412" y="515"/>
                  <a:pt x="412" y="515"/>
                  <a:pt x="412" y="515"/>
                </a:cubicBezTo>
                <a:lnTo>
                  <a:pt x="412" y="533"/>
                </a:lnTo>
                <a:close/>
                <a:moveTo>
                  <a:pt x="447" y="533"/>
                </a:moveTo>
                <a:cubicBezTo>
                  <a:pt x="464" y="533"/>
                  <a:pt x="464" y="533"/>
                  <a:pt x="464" y="533"/>
                </a:cubicBezTo>
                <a:cubicBezTo>
                  <a:pt x="464" y="515"/>
                  <a:pt x="464" y="515"/>
                  <a:pt x="464" y="515"/>
                </a:cubicBezTo>
                <a:cubicBezTo>
                  <a:pt x="447" y="515"/>
                  <a:pt x="447" y="515"/>
                  <a:pt x="447" y="515"/>
                </a:cubicBezTo>
                <a:lnTo>
                  <a:pt x="447" y="533"/>
                </a:lnTo>
                <a:close/>
                <a:moveTo>
                  <a:pt x="481" y="533"/>
                </a:moveTo>
                <a:cubicBezTo>
                  <a:pt x="498" y="533"/>
                  <a:pt x="498" y="533"/>
                  <a:pt x="498" y="533"/>
                </a:cubicBezTo>
                <a:cubicBezTo>
                  <a:pt x="498" y="515"/>
                  <a:pt x="498" y="515"/>
                  <a:pt x="498" y="515"/>
                </a:cubicBezTo>
                <a:cubicBezTo>
                  <a:pt x="481" y="515"/>
                  <a:pt x="481" y="515"/>
                  <a:pt x="481" y="515"/>
                </a:cubicBezTo>
                <a:lnTo>
                  <a:pt x="481" y="533"/>
                </a:lnTo>
                <a:close/>
                <a:moveTo>
                  <a:pt x="515" y="533"/>
                </a:moveTo>
                <a:cubicBezTo>
                  <a:pt x="533" y="533"/>
                  <a:pt x="533" y="533"/>
                  <a:pt x="533" y="533"/>
                </a:cubicBezTo>
                <a:cubicBezTo>
                  <a:pt x="533" y="515"/>
                  <a:pt x="533" y="515"/>
                  <a:pt x="533" y="515"/>
                </a:cubicBezTo>
                <a:cubicBezTo>
                  <a:pt x="515" y="515"/>
                  <a:pt x="515" y="515"/>
                  <a:pt x="515" y="515"/>
                </a:cubicBezTo>
                <a:lnTo>
                  <a:pt x="515" y="533"/>
                </a:lnTo>
                <a:close/>
                <a:moveTo>
                  <a:pt x="550" y="533"/>
                </a:moveTo>
                <a:cubicBezTo>
                  <a:pt x="567" y="533"/>
                  <a:pt x="567" y="533"/>
                  <a:pt x="567" y="533"/>
                </a:cubicBezTo>
                <a:cubicBezTo>
                  <a:pt x="567" y="515"/>
                  <a:pt x="567" y="515"/>
                  <a:pt x="567" y="515"/>
                </a:cubicBezTo>
                <a:cubicBezTo>
                  <a:pt x="550" y="515"/>
                  <a:pt x="550" y="515"/>
                  <a:pt x="550" y="515"/>
                </a:cubicBezTo>
                <a:lnTo>
                  <a:pt x="550" y="533"/>
                </a:lnTo>
                <a:close/>
                <a:moveTo>
                  <a:pt x="584" y="533"/>
                </a:moveTo>
                <a:cubicBezTo>
                  <a:pt x="601" y="533"/>
                  <a:pt x="601" y="533"/>
                  <a:pt x="601" y="533"/>
                </a:cubicBezTo>
                <a:cubicBezTo>
                  <a:pt x="601" y="515"/>
                  <a:pt x="601" y="515"/>
                  <a:pt x="601" y="515"/>
                </a:cubicBezTo>
                <a:cubicBezTo>
                  <a:pt x="584" y="515"/>
                  <a:pt x="584" y="515"/>
                  <a:pt x="584" y="515"/>
                </a:cubicBezTo>
                <a:lnTo>
                  <a:pt x="584" y="533"/>
                </a:lnTo>
                <a:close/>
                <a:moveTo>
                  <a:pt x="618" y="533"/>
                </a:moveTo>
                <a:cubicBezTo>
                  <a:pt x="636" y="533"/>
                  <a:pt x="636" y="533"/>
                  <a:pt x="636" y="533"/>
                </a:cubicBezTo>
                <a:cubicBezTo>
                  <a:pt x="636" y="515"/>
                  <a:pt x="636" y="515"/>
                  <a:pt x="636" y="515"/>
                </a:cubicBezTo>
                <a:cubicBezTo>
                  <a:pt x="618" y="515"/>
                  <a:pt x="618" y="515"/>
                  <a:pt x="618" y="515"/>
                </a:cubicBezTo>
                <a:lnTo>
                  <a:pt x="618" y="533"/>
                </a:lnTo>
                <a:close/>
                <a:moveTo>
                  <a:pt x="653" y="533"/>
                </a:moveTo>
                <a:cubicBezTo>
                  <a:pt x="670" y="533"/>
                  <a:pt x="670" y="533"/>
                  <a:pt x="670" y="533"/>
                </a:cubicBezTo>
                <a:cubicBezTo>
                  <a:pt x="670" y="515"/>
                  <a:pt x="670" y="515"/>
                  <a:pt x="670" y="515"/>
                </a:cubicBezTo>
                <a:cubicBezTo>
                  <a:pt x="653" y="515"/>
                  <a:pt x="653" y="515"/>
                  <a:pt x="653" y="515"/>
                </a:cubicBezTo>
                <a:lnTo>
                  <a:pt x="653" y="533"/>
                </a:lnTo>
                <a:close/>
                <a:moveTo>
                  <a:pt x="687" y="533"/>
                </a:moveTo>
                <a:cubicBezTo>
                  <a:pt x="704" y="533"/>
                  <a:pt x="704" y="533"/>
                  <a:pt x="704" y="533"/>
                </a:cubicBezTo>
                <a:cubicBezTo>
                  <a:pt x="704" y="515"/>
                  <a:pt x="704" y="515"/>
                  <a:pt x="704" y="515"/>
                </a:cubicBezTo>
                <a:cubicBezTo>
                  <a:pt x="687" y="515"/>
                  <a:pt x="687" y="515"/>
                  <a:pt x="687" y="515"/>
                </a:cubicBezTo>
                <a:lnTo>
                  <a:pt x="687" y="533"/>
                </a:lnTo>
                <a:close/>
                <a:moveTo>
                  <a:pt x="722" y="533"/>
                </a:moveTo>
                <a:cubicBezTo>
                  <a:pt x="739" y="533"/>
                  <a:pt x="739" y="533"/>
                  <a:pt x="739" y="533"/>
                </a:cubicBezTo>
                <a:cubicBezTo>
                  <a:pt x="739" y="515"/>
                  <a:pt x="739" y="515"/>
                  <a:pt x="739" y="515"/>
                </a:cubicBezTo>
                <a:cubicBezTo>
                  <a:pt x="722" y="515"/>
                  <a:pt x="722" y="515"/>
                  <a:pt x="722" y="515"/>
                </a:cubicBezTo>
                <a:lnTo>
                  <a:pt x="722" y="533"/>
                </a:lnTo>
                <a:close/>
                <a:moveTo>
                  <a:pt x="412" y="567"/>
                </a:moveTo>
                <a:cubicBezTo>
                  <a:pt x="430" y="567"/>
                  <a:pt x="430" y="567"/>
                  <a:pt x="430" y="567"/>
                </a:cubicBezTo>
                <a:cubicBezTo>
                  <a:pt x="430" y="550"/>
                  <a:pt x="430" y="550"/>
                  <a:pt x="430" y="550"/>
                </a:cubicBezTo>
                <a:cubicBezTo>
                  <a:pt x="412" y="550"/>
                  <a:pt x="412" y="550"/>
                  <a:pt x="412" y="550"/>
                </a:cubicBezTo>
                <a:lnTo>
                  <a:pt x="412" y="567"/>
                </a:lnTo>
                <a:close/>
                <a:moveTo>
                  <a:pt x="447" y="567"/>
                </a:moveTo>
                <a:cubicBezTo>
                  <a:pt x="464" y="567"/>
                  <a:pt x="464" y="567"/>
                  <a:pt x="464" y="567"/>
                </a:cubicBezTo>
                <a:cubicBezTo>
                  <a:pt x="464" y="550"/>
                  <a:pt x="464" y="550"/>
                  <a:pt x="464" y="550"/>
                </a:cubicBezTo>
                <a:cubicBezTo>
                  <a:pt x="447" y="550"/>
                  <a:pt x="447" y="550"/>
                  <a:pt x="447" y="550"/>
                </a:cubicBezTo>
                <a:lnTo>
                  <a:pt x="447" y="567"/>
                </a:lnTo>
                <a:close/>
                <a:moveTo>
                  <a:pt x="481" y="567"/>
                </a:moveTo>
                <a:cubicBezTo>
                  <a:pt x="498" y="567"/>
                  <a:pt x="498" y="567"/>
                  <a:pt x="498" y="567"/>
                </a:cubicBezTo>
                <a:cubicBezTo>
                  <a:pt x="498" y="550"/>
                  <a:pt x="498" y="550"/>
                  <a:pt x="498" y="550"/>
                </a:cubicBezTo>
                <a:cubicBezTo>
                  <a:pt x="481" y="550"/>
                  <a:pt x="481" y="550"/>
                  <a:pt x="481" y="550"/>
                </a:cubicBezTo>
                <a:lnTo>
                  <a:pt x="481" y="567"/>
                </a:lnTo>
                <a:close/>
                <a:moveTo>
                  <a:pt x="515" y="567"/>
                </a:moveTo>
                <a:cubicBezTo>
                  <a:pt x="533" y="567"/>
                  <a:pt x="533" y="567"/>
                  <a:pt x="533" y="567"/>
                </a:cubicBezTo>
                <a:cubicBezTo>
                  <a:pt x="533" y="550"/>
                  <a:pt x="533" y="550"/>
                  <a:pt x="533" y="550"/>
                </a:cubicBezTo>
                <a:cubicBezTo>
                  <a:pt x="515" y="550"/>
                  <a:pt x="515" y="550"/>
                  <a:pt x="515" y="550"/>
                </a:cubicBezTo>
                <a:lnTo>
                  <a:pt x="515" y="567"/>
                </a:lnTo>
                <a:close/>
                <a:moveTo>
                  <a:pt x="550" y="567"/>
                </a:moveTo>
                <a:cubicBezTo>
                  <a:pt x="567" y="567"/>
                  <a:pt x="567" y="567"/>
                  <a:pt x="567" y="567"/>
                </a:cubicBezTo>
                <a:cubicBezTo>
                  <a:pt x="567" y="550"/>
                  <a:pt x="567" y="550"/>
                  <a:pt x="567" y="550"/>
                </a:cubicBezTo>
                <a:cubicBezTo>
                  <a:pt x="550" y="550"/>
                  <a:pt x="550" y="550"/>
                  <a:pt x="550" y="550"/>
                </a:cubicBezTo>
                <a:lnTo>
                  <a:pt x="550" y="567"/>
                </a:lnTo>
                <a:close/>
                <a:moveTo>
                  <a:pt x="584" y="567"/>
                </a:moveTo>
                <a:cubicBezTo>
                  <a:pt x="601" y="567"/>
                  <a:pt x="601" y="567"/>
                  <a:pt x="601" y="567"/>
                </a:cubicBezTo>
                <a:cubicBezTo>
                  <a:pt x="601" y="550"/>
                  <a:pt x="601" y="550"/>
                  <a:pt x="601" y="550"/>
                </a:cubicBezTo>
                <a:cubicBezTo>
                  <a:pt x="584" y="550"/>
                  <a:pt x="584" y="550"/>
                  <a:pt x="584" y="550"/>
                </a:cubicBezTo>
                <a:lnTo>
                  <a:pt x="584" y="567"/>
                </a:lnTo>
                <a:close/>
                <a:moveTo>
                  <a:pt x="618" y="567"/>
                </a:moveTo>
                <a:cubicBezTo>
                  <a:pt x="636" y="567"/>
                  <a:pt x="636" y="567"/>
                  <a:pt x="636" y="567"/>
                </a:cubicBezTo>
                <a:cubicBezTo>
                  <a:pt x="636" y="550"/>
                  <a:pt x="636" y="550"/>
                  <a:pt x="636" y="550"/>
                </a:cubicBezTo>
                <a:cubicBezTo>
                  <a:pt x="618" y="550"/>
                  <a:pt x="618" y="550"/>
                  <a:pt x="618" y="550"/>
                </a:cubicBezTo>
                <a:lnTo>
                  <a:pt x="618" y="567"/>
                </a:lnTo>
                <a:close/>
                <a:moveTo>
                  <a:pt x="653" y="567"/>
                </a:moveTo>
                <a:cubicBezTo>
                  <a:pt x="670" y="567"/>
                  <a:pt x="670" y="567"/>
                  <a:pt x="670" y="567"/>
                </a:cubicBezTo>
                <a:cubicBezTo>
                  <a:pt x="670" y="550"/>
                  <a:pt x="670" y="550"/>
                  <a:pt x="670" y="550"/>
                </a:cubicBezTo>
                <a:cubicBezTo>
                  <a:pt x="653" y="550"/>
                  <a:pt x="653" y="550"/>
                  <a:pt x="653" y="550"/>
                </a:cubicBezTo>
                <a:lnTo>
                  <a:pt x="653" y="567"/>
                </a:lnTo>
                <a:close/>
                <a:moveTo>
                  <a:pt x="687" y="567"/>
                </a:moveTo>
                <a:cubicBezTo>
                  <a:pt x="704" y="567"/>
                  <a:pt x="704" y="567"/>
                  <a:pt x="704" y="567"/>
                </a:cubicBezTo>
                <a:cubicBezTo>
                  <a:pt x="704" y="550"/>
                  <a:pt x="704" y="550"/>
                  <a:pt x="704" y="550"/>
                </a:cubicBezTo>
                <a:cubicBezTo>
                  <a:pt x="687" y="550"/>
                  <a:pt x="687" y="550"/>
                  <a:pt x="687" y="550"/>
                </a:cubicBezTo>
                <a:lnTo>
                  <a:pt x="687" y="567"/>
                </a:lnTo>
                <a:close/>
                <a:moveTo>
                  <a:pt x="722" y="567"/>
                </a:moveTo>
                <a:cubicBezTo>
                  <a:pt x="739" y="567"/>
                  <a:pt x="739" y="567"/>
                  <a:pt x="739" y="567"/>
                </a:cubicBezTo>
                <a:cubicBezTo>
                  <a:pt x="739" y="550"/>
                  <a:pt x="739" y="550"/>
                  <a:pt x="739" y="550"/>
                </a:cubicBezTo>
                <a:cubicBezTo>
                  <a:pt x="722" y="550"/>
                  <a:pt x="722" y="550"/>
                  <a:pt x="722" y="550"/>
                </a:cubicBezTo>
                <a:lnTo>
                  <a:pt x="722" y="567"/>
                </a:lnTo>
                <a:close/>
                <a:moveTo>
                  <a:pt x="412" y="601"/>
                </a:moveTo>
                <a:cubicBezTo>
                  <a:pt x="430" y="601"/>
                  <a:pt x="430" y="601"/>
                  <a:pt x="430" y="601"/>
                </a:cubicBezTo>
                <a:cubicBezTo>
                  <a:pt x="430" y="584"/>
                  <a:pt x="430" y="584"/>
                  <a:pt x="430" y="584"/>
                </a:cubicBezTo>
                <a:cubicBezTo>
                  <a:pt x="412" y="584"/>
                  <a:pt x="412" y="584"/>
                  <a:pt x="412" y="584"/>
                </a:cubicBezTo>
                <a:lnTo>
                  <a:pt x="412" y="601"/>
                </a:lnTo>
                <a:close/>
                <a:moveTo>
                  <a:pt x="378" y="601"/>
                </a:moveTo>
                <a:cubicBezTo>
                  <a:pt x="395" y="601"/>
                  <a:pt x="395" y="601"/>
                  <a:pt x="395" y="601"/>
                </a:cubicBezTo>
                <a:cubicBezTo>
                  <a:pt x="395" y="584"/>
                  <a:pt x="395" y="584"/>
                  <a:pt x="395" y="584"/>
                </a:cubicBezTo>
                <a:cubicBezTo>
                  <a:pt x="378" y="584"/>
                  <a:pt x="378" y="584"/>
                  <a:pt x="378" y="584"/>
                </a:cubicBezTo>
                <a:lnTo>
                  <a:pt x="378" y="601"/>
                </a:lnTo>
                <a:close/>
                <a:moveTo>
                  <a:pt x="447" y="601"/>
                </a:moveTo>
                <a:cubicBezTo>
                  <a:pt x="464" y="601"/>
                  <a:pt x="464" y="601"/>
                  <a:pt x="464" y="601"/>
                </a:cubicBezTo>
                <a:cubicBezTo>
                  <a:pt x="464" y="584"/>
                  <a:pt x="464" y="584"/>
                  <a:pt x="464" y="584"/>
                </a:cubicBezTo>
                <a:cubicBezTo>
                  <a:pt x="447" y="584"/>
                  <a:pt x="447" y="584"/>
                  <a:pt x="447" y="584"/>
                </a:cubicBezTo>
                <a:lnTo>
                  <a:pt x="447" y="601"/>
                </a:lnTo>
                <a:close/>
                <a:moveTo>
                  <a:pt x="481" y="601"/>
                </a:moveTo>
                <a:cubicBezTo>
                  <a:pt x="498" y="601"/>
                  <a:pt x="498" y="601"/>
                  <a:pt x="498" y="601"/>
                </a:cubicBezTo>
                <a:cubicBezTo>
                  <a:pt x="498" y="584"/>
                  <a:pt x="498" y="584"/>
                  <a:pt x="498" y="584"/>
                </a:cubicBezTo>
                <a:cubicBezTo>
                  <a:pt x="481" y="584"/>
                  <a:pt x="481" y="584"/>
                  <a:pt x="481" y="584"/>
                </a:cubicBezTo>
                <a:lnTo>
                  <a:pt x="481" y="601"/>
                </a:lnTo>
                <a:close/>
                <a:moveTo>
                  <a:pt x="515" y="601"/>
                </a:moveTo>
                <a:cubicBezTo>
                  <a:pt x="533" y="601"/>
                  <a:pt x="533" y="601"/>
                  <a:pt x="533" y="601"/>
                </a:cubicBezTo>
                <a:cubicBezTo>
                  <a:pt x="533" y="584"/>
                  <a:pt x="533" y="584"/>
                  <a:pt x="533" y="584"/>
                </a:cubicBezTo>
                <a:cubicBezTo>
                  <a:pt x="515" y="584"/>
                  <a:pt x="515" y="584"/>
                  <a:pt x="515" y="584"/>
                </a:cubicBezTo>
                <a:lnTo>
                  <a:pt x="515" y="601"/>
                </a:lnTo>
                <a:close/>
                <a:moveTo>
                  <a:pt x="550" y="601"/>
                </a:moveTo>
                <a:cubicBezTo>
                  <a:pt x="567" y="601"/>
                  <a:pt x="567" y="601"/>
                  <a:pt x="567" y="601"/>
                </a:cubicBezTo>
                <a:cubicBezTo>
                  <a:pt x="567" y="584"/>
                  <a:pt x="567" y="584"/>
                  <a:pt x="567" y="584"/>
                </a:cubicBezTo>
                <a:cubicBezTo>
                  <a:pt x="550" y="584"/>
                  <a:pt x="550" y="584"/>
                  <a:pt x="550" y="584"/>
                </a:cubicBezTo>
                <a:lnTo>
                  <a:pt x="550" y="601"/>
                </a:lnTo>
                <a:close/>
                <a:moveTo>
                  <a:pt x="584" y="601"/>
                </a:moveTo>
                <a:cubicBezTo>
                  <a:pt x="601" y="601"/>
                  <a:pt x="601" y="601"/>
                  <a:pt x="601" y="601"/>
                </a:cubicBezTo>
                <a:cubicBezTo>
                  <a:pt x="601" y="584"/>
                  <a:pt x="601" y="584"/>
                  <a:pt x="601" y="584"/>
                </a:cubicBezTo>
                <a:cubicBezTo>
                  <a:pt x="584" y="584"/>
                  <a:pt x="584" y="584"/>
                  <a:pt x="584" y="584"/>
                </a:cubicBezTo>
                <a:lnTo>
                  <a:pt x="584" y="601"/>
                </a:lnTo>
                <a:close/>
                <a:moveTo>
                  <a:pt x="618" y="601"/>
                </a:moveTo>
                <a:cubicBezTo>
                  <a:pt x="636" y="601"/>
                  <a:pt x="636" y="601"/>
                  <a:pt x="636" y="601"/>
                </a:cubicBezTo>
                <a:cubicBezTo>
                  <a:pt x="636" y="584"/>
                  <a:pt x="636" y="584"/>
                  <a:pt x="636" y="584"/>
                </a:cubicBezTo>
                <a:cubicBezTo>
                  <a:pt x="618" y="584"/>
                  <a:pt x="618" y="584"/>
                  <a:pt x="618" y="584"/>
                </a:cubicBezTo>
                <a:lnTo>
                  <a:pt x="618" y="601"/>
                </a:lnTo>
                <a:close/>
                <a:moveTo>
                  <a:pt x="653" y="601"/>
                </a:moveTo>
                <a:cubicBezTo>
                  <a:pt x="670" y="601"/>
                  <a:pt x="670" y="601"/>
                  <a:pt x="670" y="601"/>
                </a:cubicBezTo>
                <a:cubicBezTo>
                  <a:pt x="670" y="584"/>
                  <a:pt x="670" y="584"/>
                  <a:pt x="670" y="584"/>
                </a:cubicBezTo>
                <a:cubicBezTo>
                  <a:pt x="653" y="584"/>
                  <a:pt x="653" y="584"/>
                  <a:pt x="653" y="584"/>
                </a:cubicBezTo>
                <a:lnTo>
                  <a:pt x="653" y="601"/>
                </a:lnTo>
                <a:close/>
                <a:moveTo>
                  <a:pt x="687" y="601"/>
                </a:moveTo>
                <a:cubicBezTo>
                  <a:pt x="704" y="601"/>
                  <a:pt x="704" y="601"/>
                  <a:pt x="704" y="601"/>
                </a:cubicBezTo>
                <a:cubicBezTo>
                  <a:pt x="704" y="584"/>
                  <a:pt x="704" y="584"/>
                  <a:pt x="704" y="584"/>
                </a:cubicBezTo>
                <a:cubicBezTo>
                  <a:pt x="687" y="584"/>
                  <a:pt x="687" y="584"/>
                  <a:pt x="687" y="584"/>
                </a:cubicBezTo>
                <a:lnTo>
                  <a:pt x="687" y="601"/>
                </a:lnTo>
                <a:close/>
                <a:moveTo>
                  <a:pt x="722" y="601"/>
                </a:moveTo>
                <a:cubicBezTo>
                  <a:pt x="739" y="601"/>
                  <a:pt x="739" y="601"/>
                  <a:pt x="739" y="601"/>
                </a:cubicBezTo>
                <a:cubicBezTo>
                  <a:pt x="739" y="584"/>
                  <a:pt x="739" y="584"/>
                  <a:pt x="739" y="584"/>
                </a:cubicBezTo>
                <a:cubicBezTo>
                  <a:pt x="722" y="584"/>
                  <a:pt x="722" y="584"/>
                  <a:pt x="722" y="584"/>
                </a:cubicBezTo>
                <a:lnTo>
                  <a:pt x="722" y="601"/>
                </a:lnTo>
                <a:close/>
                <a:moveTo>
                  <a:pt x="447" y="636"/>
                </a:moveTo>
                <a:cubicBezTo>
                  <a:pt x="464" y="636"/>
                  <a:pt x="464" y="636"/>
                  <a:pt x="464" y="636"/>
                </a:cubicBezTo>
                <a:cubicBezTo>
                  <a:pt x="464" y="619"/>
                  <a:pt x="464" y="619"/>
                  <a:pt x="464" y="619"/>
                </a:cubicBezTo>
                <a:cubicBezTo>
                  <a:pt x="447" y="619"/>
                  <a:pt x="447" y="619"/>
                  <a:pt x="447" y="619"/>
                </a:cubicBezTo>
                <a:lnTo>
                  <a:pt x="447" y="636"/>
                </a:lnTo>
                <a:close/>
                <a:moveTo>
                  <a:pt x="412" y="636"/>
                </a:moveTo>
                <a:cubicBezTo>
                  <a:pt x="429" y="636"/>
                  <a:pt x="429" y="636"/>
                  <a:pt x="429" y="636"/>
                </a:cubicBezTo>
                <a:cubicBezTo>
                  <a:pt x="429" y="619"/>
                  <a:pt x="429" y="619"/>
                  <a:pt x="429" y="619"/>
                </a:cubicBezTo>
                <a:cubicBezTo>
                  <a:pt x="412" y="619"/>
                  <a:pt x="412" y="619"/>
                  <a:pt x="412" y="619"/>
                </a:cubicBezTo>
                <a:lnTo>
                  <a:pt x="412" y="636"/>
                </a:lnTo>
                <a:close/>
                <a:moveTo>
                  <a:pt x="481" y="636"/>
                </a:moveTo>
                <a:cubicBezTo>
                  <a:pt x="498" y="636"/>
                  <a:pt x="498" y="636"/>
                  <a:pt x="498" y="636"/>
                </a:cubicBezTo>
                <a:cubicBezTo>
                  <a:pt x="498" y="619"/>
                  <a:pt x="498" y="619"/>
                  <a:pt x="498" y="619"/>
                </a:cubicBezTo>
                <a:cubicBezTo>
                  <a:pt x="481" y="619"/>
                  <a:pt x="481" y="619"/>
                  <a:pt x="481" y="619"/>
                </a:cubicBezTo>
                <a:lnTo>
                  <a:pt x="481" y="636"/>
                </a:lnTo>
                <a:close/>
                <a:moveTo>
                  <a:pt x="515" y="636"/>
                </a:moveTo>
                <a:cubicBezTo>
                  <a:pt x="533" y="636"/>
                  <a:pt x="533" y="636"/>
                  <a:pt x="533" y="636"/>
                </a:cubicBezTo>
                <a:cubicBezTo>
                  <a:pt x="533" y="619"/>
                  <a:pt x="533" y="619"/>
                  <a:pt x="533" y="619"/>
                </a:cubicBezTo>
                <a:cubicBezTo>
                  <a:pt x="515" y="619"/>
                  <a:pt x="515" y="619"/>
                  <a:pt x="515" y="619"/>
                </a:cubicBezTo>
                <a:lnTo>
                  <a:pt x="515" y="636"/>
                </a:lnTo>
                <a:close/>
                <a:moveTo>
                  <a:pt x="550" y="636"/>
                </a:moveTo>
                <a:cubicBezTo>
                  <a:pt x="567" y="636"/>
                  <a:pt x="567" y="636"/>
                  <a:pt x="567" y="636"/>
                </a:cubicBezTo>
                <a:cubicBezTo>
                  <a:pt x="567" y="619"/>
                  <a:pt x="567" y="619"/>
                  <a:pt x="567" y="619"/>
                </a:cubicBezTo>
                <a:cubicBezTo>
                  <a:pt x="550" y="619"/>
                  <a:pt x="550" y="619"/>
                  <a:pt x="550" y="619"/>
                </a:cubicBezTo>
                <a:lnTo>
                  <a:pt x="550" y="636"/>
                </a:lnTo>
                <a:close/>
                <a:moveTo>
                  <a:pt x="584" y="636"/>
                </a:moveTo>
                <a:cubicBezTo>
                  <a:pt x="601" y="636"/>
                  <a:pt x="601" y="636"/>
                  <a:pt x="601" y="636"/>
                </a:cubicBezTo>
                <a:cubicBezTo>
                  <a:pt x="601" y="619"/>
                  <a:pt x="601" y="619"/>
                  <a:pt x="601" y="619"/>
                </a:cubicBezTo>
                <a:cubicBezTo>
                  <a:pt x="584" y="619"/>
                  <a:pt x="584" y="619"/>
                  <a:pt x="584" y="619"/>
                </a:cubicBezTo>
                <a:lnTo>
                  <a:pt x="584" y="636"/>
                </a:lnTo>
                <a:close/>
                <a:moveTo>
                  <a:pt x="618" y="636"/>
                </a:moveTo>
                <a:cubicBezTo>
                  <a:pt x="636" y="636"/>
                  <a:pt x="636" y="636"/>
                  <a:pt x="636" y="636"/>
                </a:cubicBezTo>
                <a:cubicBezTo>
                  <a:pt x="636" y="619"/>
                  <a:pt x="636" y="619"/>
                  <a:pt x="636" y="619"/>
                </a:cubicBezTo>
                <a:cubicBezTo>
                  <a:pt x="618" y="619"/>
                  <a:pt x="618" y="619"/>
                  <a:pt x="618" y="619"/>
                </a:cubicBezTo>
                <a:lnTo>
                  <a:pt x="618" y="636"/>
                </a:lnTo>
                <a:close/>
                <a:moveTo>
                  <a:pt x="653" y="636"/>
                </a:moveTo>
                <a:cubicBezTo>
                  <a:pt x="670" y="636"/>
                  <a:pt x="670" y="636"/>
                  <a:pt x="670" y="636"/>
                </a:cubicBezTo>
                <a:cubicBezTo>
                  <a:pt x="670" y="619"/>
                  <a:pt x="670" y="619"/>
                  <a:pt x="670" y="619"/>
                </a:cubicBezTo>
                <a:cubicBezTo>
                  <a:pt x="653" y="619"/>
                  <a:pt x="653" y="619"/>
                  <a:pt x="653" y="619"/>
                </a:cubicBezTo>
                <a:lnTo>
                  <a:pt x="653" y="636"/>
                </a:lnTo>
                <a:close/>
                <a:moveTo>
                  <a:pt x="687" y="636"/>
                </a:moveTo>
                <a:cubicBezTo>
                  <a:pt x="704" y="636"/>
                  <a:pt x="704" y="636"/>
                  <a:pt x="704" y="636"/>
                </a:cubicBezTo>
                <a:cubicBezTo>
                  <a:pt x="704" y="619"/>
                  <a:pt x="704" y="619"/>
                  <a:pt x="704" y="619"/>
                </a:cubicBezTo>
                <a:cubicBezTo>
                  <a:pt x="687" y="619"/>
                  <a:pt x="687" y="619"/>
                  <a:pt x="687" y="619"/>
                </a:cubicBezTo>
                <a:lnTo>
                  <a:pt x="687" y="636"/>
                </a:lnTo>
                <a:close/>
                <a:moveTo>
                  <a:pt x="722" y="636"/>
                </a:moveTo>
                <a:cubicBezTo>
                  <a:pt x="739" y="636"/>
                  <a:pt x="739" y="636"/>
                  <a:pt x="739" y="636"/>
                </a:cubicBezTo>
                <a:cubicBezTo>
                  <a:pt x="739" y="619"/>
                  <a:pt x="739" y="619"/>
                  <a:pt x="739" y="619"/>
                </a:cubicBezTo>
                <a:cubicBezTo>
                  <a:pt x="722" y="619"/>
                  <a:pt x="722" y="619"/>
                  <a:pt x="722" y="619"/>
                </a:cubicBezTo>
                <a:lnTo>
                  <a:pt x="722" y="636"/>
                </a:lnTo>
                <a:close/>
                <a:moveTo>
                  <a:pt x="481" y="670"/>
                </a:moveTo>
                <a:cubicBezTo>
                  <a:pt x="498" y="670"/>
                  <a:pt x="498" y="670"/>
                  <a:pt x="498" y="670"/>
                </a:cubicBezTo>
                <a:cubicBezTo>
                  <a:pt x="498" y="653"/>
                  <a:pt x="498" y="653"/>
                  <a:pt x="498" y="653"/>
                </a:cubicBezTo>
                <a:cubicBezTo>
                  <a:pt x="481" y="653"/>
                  <a:pt x="481" y="653"/>
                  <a:pt x="481" y="653"/>
                </a:cubicBezTo>
                <a:lnTo>
                  <a:pt x="481" y="670"/>
                </a:lnTo>
                <a:close/>
                <a:moveTo>
                  <a:pt x="515" y="670"/>
                </a:moveTo>
                <a:cubicBezTo>
                  <a:pt x="533" y="670"/>
                  <a:pt x="533" y="670"/>
                  <a:pt x="533" y="670"/>
                </a:cubicBezTo>
                <a:cubicBezTo>
                  <a:pt x="533" y="653"/>
                  <a:pt x="533" y="653"/>
                  <a:pt x="533" y="653"/>
                </a:cubicBezTo>
                <a:cubicBezTo>
                  <a:pt x="515" y="653"/>
                  <a:pt x="515" y="653"/>
                  <a:pt x="515" y="653"/>
                </a:cubicBezTo>
                <a:lnTo>
                  <a:pt x="515" y="670"/>
                </a:lnTo>
                <a:close/>
                <a:moveTo>
                  <a:pt x="550" y="670"/>
                </a:moveTo>
                <a:cubicBezTo>
                  <a:pt x="567" y="670"/>
                  <a:pt x="567" y="670"/>
                  <a:pt x="567" y="670"/>
                </a:cubicBezTo>
                <a:cubicBezTo>
                  <a:pt x="567" y="653"/>
                  <a:pt x="567" y="653"/>
                  <a:pt x="567" y="653"/>
                </a:cubicBezTo>
                <a:cubicBezTo>
                  <a:pt x="550" y="653"/>
                  <a:pt x="550" y="653"/>
                  <a:pt x="550" y="653"/>
                </a:cubicBezTo>
                <a:lnTo>
                  <a:pt x="550" y="670"/>
                </a:lnTo>
                <a:close/>
                <a:moveTo>
                  <a:pt x="584" y="670"/>
                </a:moveTo>
                <a:cubicBezTo>
                  <a:pt x="601" y="670"/>
                  <a:pt x="601" y="670"/>
                  <a:pt x="601" y="670"/>
                </a:cubicBezTo>
                <a:cubicBezTo>
                  <a:pt x="601" y="653"/>
                  <a:pt x="601" y="653"/>
                  <a:pt x="601" y="653"/>
                </a:cubicBezTo>
                <a:cubicBezTo>
                  <a:pt x="584" y="653"/>
                  <a:pt x="584" y="653"/>
                  <a:pt x="584" y="653"/>
                </a:cubicBezTo>
                <a:lnTo>
                  <a:pt x="584" y="670"/>
                </a:lnTo>
                <a:close/>
                <a:moveTo>
                  <a:pt x="618" y="670"/>
                </a:moveTo>
                <a:cubicBezTo>
                  <a:pt x="636" y="670"/>
                  <a:pt x="636" y="670"/>
                  <a:pt x="636" y="670"/>
                </a:cubicBezTo>
                <a:cubicBezTo>
                  <a:pt x="636" y="653"/>
                  <a:pt x="636" y="653"/>
                  <a:pt x="636" y="653"/>
                </a:cubicBezTo>
                <a:cubicBezTo>
                  <a:pt x="618" y="653"/>
                  <a:pt x="618" y="653"/>
                  <a:pt x="618" y="653"/>
                </a:cubicBezTo>
                <a:lnTo>
                  <a:pt x="618" y="670"/>
                </a:lnTo>
                <a:close/>
                <a:moveTo>
                  <a:pt x="653" y="670"/>
                </a:moveTo>
                <a:cubicBezTo>
                  <a:pt x="670" y="670"/>
                  <a:pt x="670" y="670"/>
                  <a:pt x="670" y="670"/>
                </a:cubicBezTo>
                <a:cubicBezTo>
                  <a:pt x="670" y="653"/>
                  <a:pt x="670" y="653"/>
                  <a:pt x="670" y="653"/>
                </a:cubicBezTo>
                <a:cubicBezTo>
                  <a:pt x="653" y="653"/>
                  <a:pt x="653" y="653"/>
                  <a:pt x="653" y="653"/>
                </a:cubicBezTo>
                <a:lnTo>
                  <a:pt x="653" y="670"/>
                </a:lnTo>
                <a:close/>
                <a:moveTo>
                  <a:pt x="687" y="670"/>
                </a:moveTo>
                <a:cubicBezTo>
                  <a:pt x="704" y="670"/>
                  <a:pt x="704" y="670"/>
                  <a:pt x="704" y="670"/>
                </a:cubicBezTo>
                <a:cubicBezTo>
                  <a:pt x="704" y="653"/>
                  <a:pt x="704" y="653"/>
                  <a:pt x="704" y="653"/>
                </a:cubicBezTo>
                <a:cubicBezTo>
                  <a:pt x="687" y="653"/>
                  <a:pt x="687" y="653"/>
                  <a:pt x="687" y="653"/>
                </a:cubicBezTo>
                <a:lnTo>
                  <a:pt x="687" y="670"/>
                </a:lnTo>
                <a:close/>
                <a:moveTo>
                  <a:pt x="722" y="670"/>
                </a:moveTo>
                <a:cubicBezTo>
                  <a:pt x="739" y="670"/>
                  <a:pt x="739" y="670"/>
                  <a:pt x="739" y="670"/>
                </a:cubicBezTo>
                <a:cubicBezTo>
                  <a:pt x="739" y="653"/>
                  <a:pt x="739" y="653"/>
                  <a:pt x="739" y="653"/>
                </a:cubicBezTo>
                <a:cubicBezTo>
                  <a:pt x="722" y="653"/>
                  <a:pt x="722" y="653"/>
                  <a:pt x="722" y="653"/>
                </a:cubicBezTo>
                <a:lnTo>
                  <a:pt x="722" y="670"/>
                </a:lnTo>
                <a:close/>
                <a:moveTo>
                  <a:pt x="515" y="704"/>
                </a:moveTo>
                <a:cubicBezTo>
                  <a:pt x="533" y="704"/>
                  <a:pt x="533" y="704"/>
                  <a:pt x="533" y="704"/>
                </a:cubicBezTo>
                <a:cubicBezTo>
                  <a:pt x="533" y="687"/>
                  <a:pt x="533" y="687"/>
                  <a:pt x="533" y="687"/>
                </a:cubicBezTo>
                <a:cubicBezTo>
                  <a:pt x="515" y="687"/>
                  <a:pt x="515" y="687"/>
                  <a:pt x="515" y="687"/>
                </a:cubicBezTo>
                <a:lnTo>
                  <a:pt x="515" y="704"/>
                </a:lnTo>
                <a:close/>
                <a:moveTo>
                  <a:pt x="480" y="704"/>
                </a:moveTo>
                <a:cubicBezTo>
                  <a:pt x="497" y="704"/>
                  <a:pt x="497" y="704"/>
                  <a:pt x="497" y="704"/>
                </a:cubicBezTo>
                <a:cubicBezTo>
                  <a:pt x="497" y="687"/>
                  <a:pt x="497" y="687"/>
                  <a:pt x="497" y="687"/>
                </a:cubicBezTo>
                <a:cubicBezTo>
                  <a:pt x="480" y="687"/>
                  <a:pt x="480" y="687"/>
                  <a:pt x="480" y="687"/>
                </a:cubicBezTo>
                <a:lnTo>
                  <a:pt x="480" y="704"/>
                </a:lnTo>
                <a:close/>
                <a:moveTo>
                  <a:pt x="550" y="704"/>
                </a:moveTo>
                <a:cubicBezTo>
                  <a:pt x="567" y="704"/>
                  <a:pt x="567" y="704"/>
                  <a:pt x="567" y="704"/>
                </a:cubicBezTo>
                <a:cubicBezTo>
                  <a:pt x="567" y="687"/>
                  <a:pt x="567" y="687"/>
                  <a:pt x="567" y="687"/>
                </a:cubicBezTo>
                <a:cubicBezTo>
                  <a:pt x="550" y="687"/>
                  <a:pt x="550" y="687"/>
                  <a:pt x="550" y="687"/>
                </a:cubicBezTo>
                <a:lnTo>
                  <a:pt x="550" y="704"/>
                </a:lnTo>
                <a:close/>
                <a:moveTo>
                  <a:pt x="584" y="704"/>
                </a:moveTo>
                <a:cubicBezTo>
                  <a:pt x="601" y="704"/>
                  <a:pt x="601" y="704"/>
                  <a:pt x="601" y="704"/>
                </a:cubicBezTo>
                <a:cubicBezTo>
                  <a:pt x="601" y="687"/>
                  <a:pt x="601" y="687"/>
                  <a:pt x="601" y="687"/>
                </a:cubicBezTo>
                <a:cubicBezTo>
                  <a:pt x="584" y="687"/>
                  <a:pt x="584" y="687"/>
                  <a:pt x="584" y="687"/>
                </a:cubicBezTo>
                <a:lnTo>
                  <a:pt x="584" y="704"/>
                </a:lnTo>
                <a:close/>
                <a:moveTo>
                  <a:pt x="618" y="704"/>
                </a:moveTo>
                <a:cubicBezTo>
                  <a:pt x="636" y="704"/>
                  <a:pt x="636" y="704"/>
                  <a:pt x="636" y="704"/>
                </a:cubicBezTo>
                <a:cubicBezTo>
                  <a:pt x="636" y="687"/>
                  <a:pt x="636" y="687"/>
                  <a:pt x="636" y="687"/>
                </a:cubicBezTo>
                <a:cubicBezTo>
                  <a:pt x="618" y="687"/>
                  <a:pt x="618" y="687"/>
                  <a:pt x="618" y="687"/>
                </a:cubicBezTo>
                <a:lnTo>
                  <a:pt x="618" y="704"/>
                </a:lnTo>
                <a:close/>
                <a:moveTo>
                  <a:pt x="653" y="704"/>
                </a:moveTo>
                <a:cubicBezTo>
                  <a:pt x="670" y="704"/>
                  <a:pt x="670" y="704"/>
                  <a:pt x="670" y="704"/>
                </a:cubicBezTo>
                <a:cubicBezTo>
                  <a:pt x="670" y="687"/>
                  <a:pt x="670" y="687"/>
                  <a:pt x="670" y="687"/>
                </a:cubicBezTo>
                <a:cubicBezTo>
                  <a:pt x="653" y="687"/>
                  <a:pt x="653" y="687"/>
                  <a:pt x="653" y="687"/>
                </a:cubicBezTo>
                <a:lnTo>
                  <a:pt x="653" y="704"/>
                </a:lnTo>
                <a:close/>
                <a:moveTo>
                  <a:pt x="687" y="704"/>
                </a:moveTo>
                <a:cubicBezTo>
                  <a:pt x="704" y="704"/>
                  <a:pt x="704" y="704"/>
                  <a:pt x="704" y="704"/>
                </a:cubicBezTo>
                <a:cubicBezTo>
                  <a:pt x="704" y="687"/>
                  <a:pt x="704" y="687"/>
                  <a:pt x="704" y="687"/>
                </a:cubicBezTo>
                <a:cubicBezTo>
                  <a:pt x="687" y="687"/>
                  <a:pt x="687" y="687"/>
                  <a:pt x="687" y="687"/>
                </a:cubicBezTo>
                <a:lnTo>
                  <a:pt x="687" y="704"/>
                </a:lnTo>
                <a:close/>
                <a:moveTo>
                  <a:pt x="722" y="704"/>
                </a:moveTo>
                <a:cubicBezTo>
                  <a:pt x="739" y="704"/>
                  <a:pt x="739" y="704"/>
                  <a:pt x="739" y="704"/>
                </a:cubicBezTo>
                <a:cubicBezTo>
                  <a:pt x="739" y="687"/>
                  <a:pt x="739" y="687"/>
                  <a:pt x="739" y="687"/>
                </a:cubicBezTo>
                <a:cubicBezTo>
                  <a:pt x="722" y="687"/>
                  <a:pt x="722" y="687"/>
                  <a:pt x="722" y="687"/>
                </a:cubicBezTo>
                <a:lnTo>
                  <a:pt x="722" y="704"/>
                </a:lnTo>
                <a:close/>
                <a:moveTo>
                  <a:pt x="550" y="739"/>
                </a:moveTo>
                <a:cubicBezTo>
                  <a:pt x="567" y="739"/>
                  <a:pt x="567" y="739"/>
                  <a:pt x="567" y="739"/>
                </a:cubicBezTo>
                <a:cubicBezTo>
                  <a:pt x="567" y="722"/>
                  <a:pt x="567" y="722"/>
                  <a:pt x="567" y="722"/>
                </a:cubicBezTo>
                <a:cubicBezTo>
                  <a:pt x="550" y="722"/>
                  <a:pt x="550" y="722"/>
                  <a:pt x="550" y="722"/>
                </a:cubicBezTo>
                <a:lnTo>
                  <a:pt x="550" y="739"/>
                </a:lnTo>
                <a:close/>
                <a:moveTo>
                  <a:pt x="532" y="722"/>
                </a:moveTo>
                <a:cubicBezTo>
                  <a:pt x="515" y="722"/>
                  <a:pt x="515" y="722"/>
                  <a:pt x="515" y="722"/>
                </a:cubicBezTo>
                <a:cubicBezTo>
                  <a:pt x="515" y="739"/>
                  <a:pt x="515" y="739"/>
                  <a:pt x="515" y="739"/>
                </a:cubicBezTo>
                <a:cubicBezTo>
                  <a:pt x="532" y="739"/>
                  <a:pt x="532" y="739"/>
                  <a:pt x="532" y="739"/>
                </a:cubicBezTo>
                <a:lnTo>
                  <a:pt x="532" y="722"/>
                </a:lnTo>
                <a:close/>
                <a:moveTo>
                  <a:pt x="584" y="739"/>
                </a:moveTo>
                <a:cubicBezTo>
                  <a:pt x="601" y="739"/>
                  <a:pt x="601" y="739"/>
                  <a:pt x="601" y="739"/>
                </a:cubicBezTo>
                <a:cubicBezTo>
                  <a:pt x="601" y="722"/>
                  <a:pt x="601" y="722"/>
                  <a:pt x="601" y="722"/>
                </a:cubicBezTo>
                <a:cubicBezTo>
                  <a:pt x="584" y="722"/>
                  <a:pt x="584" y="722"/>
                  <a:pt x="584" y="722"/>
                </a:cubicBezTo>
                <a:lnTo>
                  <a:pt x="584" y="739"/>
                </a:lnTo>
                <a:close/>
                <a:moveTo>
                  <a:pt x="618" y="739"/>
                </a:moveTo>
                <a:cubicBezTo>
                  <a:pt x="636" y="739"/>
                  <a:pt x="636" y="739"/>
                  <a:pt x="636" y="739"/>
                </a:cubicBezTo>
                <a:cubicBezTo>
                  <a:pt x="636" y="722"/>
                  <a:pt x="636" y="722"/>
                  <a:pt x="636" y="722"/>
                </a:cubicBezTo>
                <a:cubicBezTo>
                  <a:pt x="618" y="722"/>
                  <a:pt x="618" y="722"/>
                  <a:pt x="618" y="722"/>
                </a:cubicBezTo>
                <a:lnTo>
                  <a:pt x="618" y="739"/>
                </a:lnTo>
                <a:close/>
                <a:moveTo>
                  <a:pt x="653" y="739"/>
                </a:moveTo>
                <a:cubicBezTo>
                  <a:pt x="670" y="739"/>
                  <a:pt x="670" y="739"/>
                  <a:pt x="670" y="739"/>
                </a:cubicBezTo>
                <a:cubicBezTo>
                  <a:pt x="670" y="722"/>
                  <a:pt x="670" y="722"/>
                  <a:pt x="670" y="722"/>
                </a:cubicBezTo>
                <a:cubicBezTo>
                  <a:pt x="653" y="722"/>
                  <a:pt x="653" y="722"/>
                  <a:pt x="653" y="722"/>
                </a:cubicBezTo>
                <a:lnTo>
                  <a:pt x="653" y="739"/>
                </a:lnTo>
                <a:close/>
                <a:moveTo>
                  <a:pt x="687" y="739"/>
                </a:moveTo>
                <a:cubicBezTo>
                  <a:pt x="704" y="739"/>
                  <a:pt x="704" y="739"/>
                  <a:pt x="704" y="739"/>
                </a:cubicBezTo>
                <a:cubicBezTo>
                  <a:pt x="704" y="722"/>
                  <a:pt x="704" y="722"/>
                  <a:pt x="704" y="722"/>
                </a:cubicBezTo>
                <a:cubicBezTo>
                  <a:pt x="687" y="722"/>
                  <a:pt x="687" y="722"/>
                  <a:pt x="687" y="722"/>
                </a:cubicBezTo>
                <a:lnTo>
                  <a:pt x="687" y="739"/>
                </a:lnTo>
                <a:close/>
                <a:moveTo>
                  <a:pt x="722" y="739"/>
                </a:moveTo>
                <a:cubicBezTo>
                  <a:pt x="739" y="739"/>
                  <a:pt x="739" y="739"/>
                  <a:pt x="739" y="739"/>
                </a:cubicBezTo>
                <a:cubicBezTo>
                  <a:pt x="739" y="722"/>
                  <a:pt x="739" y="722"/>
                  <a:pt x="739" y="722"/>
                </a:cubicBezTo>
                <a:cubicBezTo>
                  <a:pt x="722" y="722"/>
                  <a:pt x="722" y="722"/>
                  <a:pt x="722" y="722"/>
                </a:cubicBezTo>
                <a:lnTo>
                  <a:pt x="722" y="739"/>
                </a:lnTo>
                <a:close/>
                <a:moveTo>
                  <a:pt x="584" y="773"/>
                </a:moveTo>
                <a:cubicBezTo>
                  <a:pt x="601" y="773"/>
                  <a:pt x="601" y="773"/>
                  <a:pt x="601" y="773"/>
                </a:cubicBezTo>
                <a:cubicBezTo>
                  <a:pt x="601" y="756"/>
                  <a:pt x="601" y="756"/>
                  <a:pt x="601" y="756"/>
                </a:cubicBezTo>
                <a:cubicBezTo>
                  <a:pt x="584" y="756"/>
                  <a:pt x="584" y="756"/>
                  <a:pt x="584" y="756"/>
                </a:cubicBezTo>
                <a:lnTo>
                  <a:pt x="584" y="773"/>
                </a:lnTo>
                <a:close/>
                <a:moveTo>
                  <a:pt x="618" y="773"/>
                </a:moveTo>
                <a:cubicBezTo>
                  <a:pt x="636" y="773"/>
                  <a:pt x="636" y="773"/>
                  <a:pt x="636" y="773"/>
                </a:cubicBezTo>
                <a:cubicBezTo>
                  <a:pt x="636" y="756"/>
                  <a:pt x="636" y="756"/>
                  <a:pt x="636" y="756"/>
                </a:cubicBezTo>
                <a:cubicBezTo>
                  <a:pt x="618" y="756"/>
                  <a:pt x="618" y="756"/>
                  <a:pt x="618" y="756"/>
                </a:cubicBezTo>
                <a:lnTo>
                  <a:pt x="618" y="773"/>
                </a:lnTo>
                <a:close/>
                <a:moveTo>
                  <a:pt x="515" y="773"/>
                </a:moveTo>
                <a:cubicBezTo>
                  <a:pt x="533" y="773"/>
                  <a:pt x="533" y="773"/>
                  <a:pt x="533" y="773"/>
                </a:cubicBezTo>
                <a:cubicBezTo>
                  <a:pt x="533" y="756"/>
                  <a:pt x="533" y="756"/>
                  <a:pt x="533" y="756"/>
                </a:cubicBezTo>
                <a:cubicBezTo>
                  <a:pt x="515" y="756"/>
                  <a:pt x="515" y="756"/>
                  <a:pt x="515" y="756"/>
                </a:cubicBezTo>
                <a:lnTo>
                  <a:pt x="515" y="773"/>
                </a:lnTo>
                <a:close/>
                <a:moveTo>
                  <a:pt x="550" y="773"/>
                </a:moveTo>
                <a:cubicBezTo>
                  <a:pt x="567" y="773"/>
                  <a:pt x="567" y="773"/>
                  <a:pt x="567" y="773"/>
                </a:cubicBezTo>
                <a:cubicBezTo>
                  <a:pt x="567" y="756"/>
                  <a:pt x="567" y="756"/>
                  <a:pt x="567" y="756"/>
                </a:cubicBezTo>
                <a:cubicBezTo>
                  <a:pt x="550" y="756"/>
                  <a:pt x="550" y="756"/>
                  <a:pt x="550" y="756"/>
                </a:cubicBezTo>
                <a:lnTo>
                  <a:pt x="550" y="773"/>
                </a:lnTo>
                <a:close/>
                <a:moveTo>
                  <a:pt x="653" y="773"/>
                </a:moveTo>
                <a:cubicBezTo>
                  <a:pt x="670" y="773"/>
                  <a:pt x="670" y="773"/>
                  <a:pt x="670" y="773"/>
                </a:cubicBezTo>
                <a:cubicBezTo>
                  <a:pt x="670" y="756"/>
                  <a:pt x="670" y="756"/>
                  <a:pt x="670" y="756"/>
                </a:cubicBezTo>
                <a:cubicBezTo>
                  <a:pt x="653" y="756"/>
                  <a:pt x="653" y="756"/>
                  <a:pt x="653" y="756"/>
                </a:cubicBezTo>
                <a:lnTo>
                  <a:pt x="653" y="773"/>
                </a:lnTo>
                <a:close/>
                <a:moveTo>
                  <a:pt x="687" y="773"/>
                </a:moveTo>
                <a:cubicBezTo>
                  <a:pt x="704" y="773"/>
                  <a:pt x="704" y="773"/>
                  <a:pt x="704" y="773"/>
                </a:cubicBezTo>
                <a:cubicBezTo>
                  <a:pt x="704" y="756"/>
                  <a:pt x="704" y="756"/>
                  <a:pt x="704" y="756"/>
                </a:cubicBezTo>
                <a:cubicBezTo>
                  <a:pt x="687" y="756"/>
                  <a:pt x="687" y="756"/>
                  <a:pt x="687" y="756"/>
                </a:cubicBezTo>
                <a:lnTo>
                  <a:pt x="687" y="773"/>
                </a:lnTo>
                <a:close/>
                <a:moveTo>
                  <a:pt x="722" y="773"/>
                </a:moveTo>
                <a:cubicBezTo>
                  <a:pt x="739" y="773"/>
                  <a:pt x="739" y="773"/>
                  <a:pt x="739" y="773"/>
                </a:cubicBezTo>
                <a:cubicBezTo>
                  <a:pt x="739" y="756"/>
                  <a:pt x="739" y="756"/>
                  <a:pt x="739" y="756"/>
                </a:cubicBezTo>
                <a:cubicBezTo>
                  <a:pt x="722" y="756"/>
                  <a:pt x="722" y="756"/>
                  <a:pt x="722" y="756"/>
                </a:cubicBezTo>
                <a:lnTo>
                  <a:pt x="722" y="773"/>
                </a:lnTo>
                <a:close/>
                <a:moveTo>
                  <a:pt x="584" y="807"/>
                </a:moveTo>
                <a:cubicBezTo>
                  <a:pt x="601" y="807"/>
                  <a:pt x="601" y="807"/>
                  <a:pt x="601" y="807"/>
                </a:cubicBezTo>
                <a:cubicBezTo>
                  <a:pt x="601" y="790"/>
                  <a:pt x="601" y="790"/>
                  <a:pt x="601" y="790"/>
                </a:cubicBezTo>
                <a:cubicBezTo>
                  <a:pt x="584" y="790"/>
                  <a:pt x="584" y="790"/>
                  <a:pt x="584" y="790"/>
                </a:cubicBezTo>
                <a:lnTo>
                  <a:pt x="584" y="807"/>
                </a:lnTo>
                <a:close/>
                <a:moveTo>
                  <a:pt x="550" y="807"/>
                </a:moveTo>
                <a:cubicBezTo>
                  <a:pt x="567" y="807"/>
                  <a:pt x="567" y="807"/>
                  <a:pt x="567" y="807"/>
                </a:cubicBezTo>
                <a:cubicBezTo>
                  <a:pt x="567" y="790"/>
                  <a:pt x="567" y="790"/>
                  <a:pt x="567" y="790"/>
                </a:cubicBezTo>
                <a:cubicBezTo>
                  <a:pt x="550" y="790"/>
                  <a:pt x="550" y="790"/>
                  <a:pt x="550" y="790"/>
                </a:cubicBezTo>
                <a:lnTo>
                  <a:pt x="550" y="807"/>
                </a:lnTo>
                <a:close/>
                <a:moveTo>
                  <a:pt x="618" y="807"/>
                </a:moveTo>
                <a:cubicBezTo>
                  <a:pt x="636" y="807"/>
                  <a:pt x="636" y="807"/>
                  <a:pt x="636" y="807"/>
                </a:cubicBezTo>
                <a:cubicBezTo>
                  <a:pt x="636" y="790"/>
                  <a:pt x="636" y="790"/>
                  <a:pt x="636" y="790"/>
                </a:cubicBezTo>
                <a:cubicBezTo>
                  <a:pt x="618" y="790"/>
                  <a:pt x="618" y="790"/>
                  <a:pt x="618" y="790"/>
                </a:cubicBezTo>
                <a:lnTo>
                  <a:pt x="618" y="807"/>
                </a:lnTo>
                <a:close/>
                <a:moveTo>
                  <a:pt x="653" y="807"/>
                </a:moveTo>
                <a:cubicBezTo>
                  <a:pt x="670" y="807"/>
                  <a:pt x="670" y="807"/>
                  <a:pt x="670" y="807"/>
                </a:cubicBezTo>
                <a:cubicBezTo>
                  <a:pt x="670" y="790"/>
                  <a:pt x="670" y="790"/>
                  <a:pt x="670" y="790"/>
                </a:cubicBezTo>
                <a:cubicBezTo>
                  <a:pt x="653" y="790"/>
                  <a:pt x="653" y="790"/>
                  <a:pt x="653" y="790"/>
                </a:cubicBezTo>
                <a:lnTo>
                  <a:pt x="653" y="807"/>
                </a:lnTo>
                <a:close/>
                <a:moveTo>
                  <a:pt x="687" y="807"/>
                </a:moveTo>
                <a:cubicBezTo>
                  <a:pt x="704" y="807"/>
                  <a:pt x="704" y="807"/>
                  <a:pt x="704" y="807"/>
                </a:cubicBezTo>
                <a:cubicBezTo>
                  <a:pt x="704" y="790"/>
                  <a:pt x="704" y="790"/>
                  <a:pt x="704" y="790"/>
                </a:cubicBezTo>
                <a:cubicBezTo>
                  <a:pt x="687" y="790"/>
                  <a:pt x="687" y="790"/>
                  <a:pt x="687" y="790"/>
                </a:cubicBezTo>
                <a:lnTo>
                  <a:pt x="687" y="807"/>
                </a:lnTo>
                <a:close/>
                <a:moveTo>
                  <a:pt x="722" y="807"/>
                </a:moveTo>
                <a:cubicBezTo>
                  <a:pt x="739" y="807"/>
                  <a:pt x="739" y="807"/>
                  <a:pt x="739" y="807"/>
                </a:cubicBezTo>
                <a:cubicBezTo>
                  <a:pt x="739" y="790"/>
                  <a:pt x="739" y="790"/>
                  <a:pt x="739" y="790"/>
                </a:cubicBezTo>
                <a:cubicBezTo>
                  <a:pt x="722" y="790"/>
                  <a:pt x="722" y="790"/>
                  <a:pt x="722" y="790"/>
                </a:cubicBezTo>
                <a:lnTo>
                  <a:pt x="722" y="807"/>
                </a:lnTo>
                <a:close/>
                <a:moveTo>
                  <a:pt x="584" y="842"/>
                </a:moveTo>
                <a:cubicBezTo>
                  <a:pt x="601" y="842"/>
                  <a:pt x="601" y="842"/>
                  <a:pt x="601" y="842"/>
                </a:cubicBezTo>
                <a:cubicBezTo>
                  <a:pt x="601" y="825"/>
                  <a:pt x="601" y="825"/>
                  <a:pt x="601" y="825"/>
                </a:cubicBezTo>
                <a:cubicBezTo>
                  <a:pt x="584" y="825"/>
                  <a:pt x="584" y="825"/>
                  <a:pt x="584" y="825"/>
                </a:cubicBezTo>
                <a:lnTo>
                  <a:pt x="584" y="842"/>
                </a:lnTo>
                <a:close/>
                <a:moveTo>
                  <a:pt x="618" y="842"/>
                </a:moveTo>
                <a:cubicBezTo>
                  <a:pt x="636" y="842"/>
                  <a:pt x="636" y="842"/>
                  <a:pt x="636" y="842"/>
                </a:cubicBezTo>
                <a:cubicBezTo>
                  <a:pt x="636" y="825"/>
                  <a:pt x="636" y="825"/>
                  <a:pt x="636" y="825"/>
                </a:cubicBezTo>
                <a:cubicBezTo>
                  <a:pt x="618" y="825"/>
                  <a:pt x="618" y="825"/>
                  <a:pt x="618" y="825"/>
                </a:cubicBezTo>
                <a:lnTo>
                  <a:pt x="618" y="842"/>
                </a:lnTo>
                <a:close/>
                <a:moveTo>
                  <a:pt x="653" y="842"/>
                </a:moveTo>
                <a:cubicBezTo>
                  <a:pt x="670" y="842"/>
                  <a:pt x="670" y="842"/>
                  <a:pt x="670" y="842"/>
                </a:cubicBezTo>
                <a:cubicBezTo>
                  <a:pt x="670" y="825"/>
                  <a:pt x="670" y="825"/>
                  <a:pt x="670" y="825"/>
                </a:cubicBezTo>
                <a:cubicBezTo>
                  <a:pt x="653" y="825"/>
                  <a:pt x="653" y="825"/>
                  <a:pt x="653" y="825"/>
                </a:cubicBezTo>
                <a:lnTo>
                  <a:pt x="653" y="842"/>
                </a:lnTo>
                <a:close/>
                <a:moveTo>
                  <a:pt x="687" y="842"/>
                </a:moveTo>
                <a:cubicBezTo>
                  <a:pt x="704" y="842"/>
                  <a:pt x="704" y="842"/>
                  <a:pt x="704" y="842"/>
                </a:cubicBezTo>
                <a:cubicBezTo>
                  <a:pt x="704" y="825"/>
                  <a:pt x="704" y="825"/>
                  <a:pt x="704" y="825"/>
                </a:cubicBezTo>
                <a:cubicBezTo>
                  <a:pt x="687" y="825"/>
                  <a:pt x="687" y="825"/>
                  <a:pt x="687" y="825"/>
                </a:cubicBezTo>
                <a:lnTo>
                  <a:pt x="687" y="842"/>
                </a:lnTo>
                <a:close/>
                <a:moveTo>
                  <a:pt x="722" y="842"/>
                </a:moveTo>
                <a:cubicBezTo>
                  <a:pt x="739" y="842"/>
                  <a:pt x="739" y="842"/>
                  <a:pt x="739" y="842"/>
                </a:cubicBezTo>
                <a:cubicBezTo>
                  <a:pt x="739" y="825"/>
                  <a:pt x="739" y="825"/>
                  <a:pt x="739" y="825"/>
                </a:cubicBezTo>
                <a:cubicBezTo>
                  <a:pt x="722" y="825"/>
                  <a:pt x="722" y="825"/>
                  <a:pt x="722" y="825"/>
                </a:cubicBezTo>
                <a:lnTo>
                  <a:pt x="722" y="842"/>
                </a:lnTo>
                <a:close/>
                <a:moveTo>
                  <a:pt x="584" y="876"/>
                </a:moveTo>
                <a:cubicBezTo>
                  <a:pt x="601" y="876"/>
                  <a:pt x="601" y="876"/>
                  <a:pt x="601" y="876"/>
                </a:cubicBezTo>
                <a:cubicBezTo>
                  <a:pt x="601" y="859"/>
                  <a:pt x="601" y="859"/>
                  <a:pt x="601" y="859"/>
                </a:cubicBezTo>
                <a:cubicBezTo>
                  <a:pt x="584" y="859"/>
                  <a:pt x="584" y="859"/>
                  <a:pt x="584" y="859"/>
                </a:cubicBezTo>
                <a:lnTo>
                  <a:pt x="584" y="876"/>
                </a:lnTo>
                <a:close/>
                <a:moveTo>
                  <a:pt x="618" y="876"/>
                </a:moveTo>
                <a:cubicBezTo>
                  <a:pt x="636" y="876"/>
                  <a:pt x="636" y="876"/>
                  <a:pt x="636" y="876"/>
                </a:cubicBezTo>
                <a:cubicBezTo>
                  <a:pt x="636" y="859"/>
                  <a:pt x="636" y="859"/>
                  <a:pt x="636" y="859"/>
                </a:cubicBezTo>
                <a:cubicBezTo>
                  <a:pt x="618" y="859"/>
                  <a:pt x="618" y="859"/>
                  <a:pt x="618" y="859"/>
                </a:cubicBezTo>
                <a:lnTo>
                  <a:pt x="618" y="876"/>
                </a:lnTo>
                <a:close/>
                <a:moveTo>
                  <a:pt x="653" y="876"/>
                </a:moveTo>
                <a:cubicBezTo>
                  <a:pt x="670" y="876"/>
                  <a:pt x="670" y="876"/>
                  <a:pt x="670" y="876"/>
                </a:cubicBezTo>
                <a:cubicBezTo>
                  <a:pt x="670" y="859"/>
                  <a:pt x="670" y="859"/>
                  <a:pt x="670" y="859"/>
                </a:cubicBezTo>
                <a:cubicBezTo>
                  <a:pt x="653" y="859"/>
                  <a:pt x="653" y="859"/>
                  <a:pt x="653" y="859"/>
                </a:cubicBezTo>
                <a:lnTo>
                  <a:pt x="653" y="876"/>
                </a:lnTo>
                <a:close/>
                <a:moveTo>
                  <a:pt x="687" y="876"/>
                </a:moveTo>
                <a:cubicBezTo>
                  <a:pt x="704" y="876"/>
                  <a:pt x="704" y="876"/>
                  <a:pt x="704" y="876"/>
                </a:cubicBezTo>
                <a:cubicBezTo>
                  <a:pt x="704" y="859"/>
                  <a:pt x="704" y="859"/>
                  <a:pt x="704" y="859"/>
                </a:cubicBezTo>
                <a:cubicBezTo>
                  <a:pt x="687" y="859"/>
                  <a:pt x="687" y="859"/>
                  <a:pt x="687" y="859"/>
                </a:cubicBezTo>
                <a:lnTo>
                  <a:pt x="687" y="876"/>
                </a:lnTo>
                <a:close/>
                <a:moveTo>
                  <a:pt x="722" y="876"/>
                </a:moveTo>
                <a:cubicBezTo>
                  <a:pt x="739" y="876"/>
                  <a:pt x="739" y="876"/>
                  <a:pt x="739" y="876"/>
                </a:cubicBezTo>
                <a:cubicBezTo>
                  <a:pt x="739" y="859"/>
                  <a:pt x="739" y="859"/>
                  <a:pt x="739" y="859"/>
                </a:cubicBezTo>
                <a:cubicBezTo>
                  <a:pt x="722" y="859"/>
                  <a:pt x="722" y="859"/>
                  <a:pt x="722" y="859"/>
                </a:cubicBezTo>
                <a:lnTo>
                  <a:pt x="722" y="876"/>
                </a:lnTo>
                <a:close/>
                <a:moveTo>
                  <a:pt x="584" y="910"/>
                </a:moveTo>
                <a:cubicBezTo>
                  <a:pt x="601" y="910"/>
                  <a:pt x="601" y="910"/>
                  <a:pt x="601" y="910"/>
                </a:cubicBezTo>
                <a:cubicBezTo>
                  <a:pt x="601" y="893"/>
                  <a:pt x="601" y="893"/>
                  <a:pt x="601" y="893"/>
                </a:cubicBezTo>
                <a:cubicBezTo>
                  <a:pt x="584" y="893"/>
                  <a:pt x="584" y="893"/>
                  <a:pt x="584" y="893"/>
                </a:cubicBezTo>
                <a:lnTo>
                  <a:pt x="584" y="910"/>
                </a:lnTo>
                <a:close/>
                <a:moveTo>
                  <a:pt x="549" y="842"/>
                </a:moveTo>
                <a:cubicBezTo>
                  <a:pt x="566" y="842"/>
                  <a:pt x="566" y="842"/>
                  <a:pt x="566" y="842"/>
                </a:cubicBezTo>
                <a:cubicBezTo>
                  <a:pt x="566" y="825"/>
                  <a:pt x="566" y="825"/>
                  <a:pt x="566" y="825"/>
                </a:cubicBezTo>
                <a:cubicBezTo>
                  <a:pt x="549" y="825"/>
                  <a:pt x="549" y="825"/>
                  <a:pt x="549" y="825"/>
                </a:cubicBezTo>
                <a:lnTo>
                  <a:pt x="549" y="842"/>
                </a:lnTo>
                <a:close/>
                <a:moveTo>
                  <a:pt x="549" y="876"/>
                </a:moveTo>
                <a:cubicBezTo>
                  <a:pt x="566" y="876"/>
                  <a:pt x="566" y="876"/>
                  <a:pt x="566" y="876"/>
                </a:cubicBezTo>
                <a:cubicBezTo>
                  <a:pt x="566" y="859"/>
                  <a:pt x="566" y="859"/>
                  <a:pt x="566" y="859"/>
                </a:cubicBezTo>
                <a:cubicBezTo>
                  <a:pt x="549" y="859"/>
                  <a:pt x="549" y="859"/>
                  <a:pt x="549" y="859"/>
                </a:cubicBezTo>
                <a:lnTo>
                  <a:pt x="549" y="876"/>
                </a:lnTo>
                <a:close/>
                <a:moveTo>
                  <a:pt x="549" y="910"/>
                </a:moveTo>
                <a:cubicBezTo>
                  <a:pt x="566" y="910"/>
                  <a:pt x="566" y="910"/>
                  <a:pt x="566" y="910"/>
                </a:cubicBezTo>
                <a:cubicBezTo>
                  <a:pt x="566" y="893"/>
                  <a:pt x="566" y="893"/>
                  <a:pt x="566" y="893"/>
                </a:cubicBezTo>
                <a:cubicBezTo>
                  <a:pt x="549" y="893"/>
                  <a:pt x="549" y="893"/>
                  <a:pt x="549" y="893"/>
                </a:cubicBezTo>
                <a:lnTo>
                  <a:pt x="549" y="910"/>
                </a:lnTo>
                <a:close/>
                <a:moveTo>
                  <a:pt x="618" y="910"/>
                </a:moveTo>
                <a:cubicBezTo>
                  <a:pt x="636" y="910"/>
                  <a:pt x="636" y="910"/>
                  <a:pt x="636" y="910"/>
                </a:cubicBezTo>
                <a:cubicBezTo>
                  <a:pt x="636" y="893"/>
                  <a:pt x="636" y="893"/>
                  <a:pt x="636" y="893"/>
                </a:cubicBezTo>
                <a:cubicBezTo>
                  <a:pt x="618" y="893"/>
                  <a:pt x="618" y="893"/>
                  <a:pt x="618" y="893"/>
                </a:cubicBezTo>
                <a:lnTo>
                  <a:pt x="618" y="910"/>
                </a:lnTo>
                <a:close/>
                <a:moveTo>
                  <a:pt x="653" y="910"/>
                </a:moveTo>
                <a:cubicBezTo>
                  <a:pt x="670" y="910"/>
                  <a:pt x="670" y="910"/>
                  <a:pt x="670" y="910"/>
                </a:cubicBezTo>
                <a:cubicBezTo>
                  <a:pt x="670" y="893"/>
                  <a:pt x="670" y="893"/>
                  <a:pt x="670" y="893"/>
                </a:cubicBezTo>
                <a:cubicBezTo>
                  <a:pt x="653" y="893"/>
                  <a:pt x="653" y="893"/>
                  <a:pt x="653" y="893"/>
                </a:cubicBezTo>
                <a:lnTo>
                  <a:pt x="653" y="910"/>
                </a:lnTo>
                <a:close/>
                <a:moveTo>
                  <a:pt x="687" y="910"/>
                </a:moveTo>
                <a:cubicBezTo>
                  <a:pt x="704" y="910"/>
                  <a:pt x="704" y="910"/>
                  <a:pt x="704" y="910"/>
                </a:cubicBezTo>
                <a:cubicBezTo>
                  <a:pt x="704" y="893"/>
                  <a:pt x="704" y="893"/>
                  <a:pt x="704" y="893"/>
                </a:cubicBezTo>
                <a:cubicBezTo>
                  <a:pt x="687" y="893"/>
                  <a:pt x="687" y="893"/>
                  <a:pt x="687" y="893"/>
                </a:cubicBezTo>
                <a:lnTo>
                  <a:pt x="687" y="910"/>
                </a:lnTo>
                <a:close/>
                <a:moveTo>
                  <a:pt x="722" y="910"/>
                </a:moveTo>
                <a:cubicBezTo>
                  <a:pt x="739" y="910"/>
                  <a:pt x="739" y="910"/>
                  <a:pt x="739" y="910"/>
                </a:cubicBezTo>
                <a:cubicBezTo>
                  <a:pt x="739" y="893"/>
                  <a:pt x="739" y="893"/>
                  <a:pt x="739" y="893"/>
                </a:cubicBezTo>
                <a:cubicBezTo>
                  <a:pt x="722" y="893"/>
                  <a:pt x="722" y="893"/>
                  <a:pt x="722" y="893"/>
                </a:cubicBezTo>
                <a:lnTo>
                  <a:pt x="722" y="910"/>
                </a:lnTo>
                <a:close/>
                <a:moveTo>
                  <a:pt x="584" y="945"/>
                </a:moveTo>
                <a:cubicBezTo>
                  <a:pt x="601" y="945"/>
                  <a:pt x="601" y="945"/>
                  <a:pt x="601" y="945"/>
                </a:cubicBezTo>
                <a:cubicBezTo>
                  <a:pt x="601" y="928"/>
                  <a:pt x="601" y="928"/>
                  <a:pt x="601" y="928"/>
                </a:cubicBezTo>
                <a:cubicBezTo>
                  <a:pt x="584" y="928"/>
                  <a:pt x="584" y="928"/>
                  <a:pt x="584" y="928"/>
                </a:cubicBezTo>
                <a:lnTo>
                  <a:pt x="584" y="945"/>
                </a:lnTo>
                <a:close/>
                <a:moveTo>
                  <a:pt x="618" y="945"/>
                </a:moveTo>
                <a:cubicBezTo>
                  <a:pt x="636" y="945"/>
                  <a:pt x="636" y="945"/>
                  <a:pt x="636" y="945"/>
                </a:cubicBezTo>
                <a:cubicBezTo>
                  <a:pt x="636" y="928"/>
                  <a:pt x="636" y="928"/>
                  <a:pt x="636" y="928"/>
                </a:cubicBezTo>
                <a:cubicBezTo>
                  <a:pt x="618" y="928"/>
                  <a:pt x="618" y="928"/>
                  <a:pt x="618" y="928"/>
                </a:cubicBezTo>
                <a:lnTo>
                  <a:pt x="618" y="945"/>
                </a:lnTo>
                <a:close/>
                <a:moveTo>
                  <a:pt x="653" y="945"/>
                </a:moveTo>
                <a:cubicBezTo>
                  <a:pt x="670" y="945"/>
                  <a:pt x="670" y="945"/>
                  <a:pt x="670" y="945"/>
                </a:cubicBezTo>
                <a:cubicBezTo>
                  <a:pt x="670" y="928"/>
                  <a:pt x="670" y="928"/>
                  <a:pt x="670" y="928"/>
                </a:cubicBezTo>
                <a:cubicBezTo>
                  <a:pt x="653" y="928"/>
                  <a:pt x="653" y="928"/>
                  <a:pt x="653" y="928"/>
                </a:cubicBezTo>
                <a:lnTo>
                  <a:pt x="653" y="945"/>
                </a:lnTo>
                <a:close/>
                <a:moveTo>
                  <a:pt x="687" y="945"/>
                </a:moveTo>
                <a:cubicBezTo>
                  <a:pt x="704" y="945"/>
                  <a:pt x="704" y="945"/>
                  <a:pt x="704" y="945"/>
                </a:cubicBezTo>
                <a:cubicBezTo>
                  <a:pt x="704" y="928"/>
                  <a:pt x="704" y="928"/>
                  <a:pt x="704" y="928"/>
                </a:cubicBezTo>
                <a:cubicBezTo>
                  <a:pt x="687" y="928"/>
                  <a:pt x="687" y="928"/>
                  <a:pt x="687" y="928"/>
                </a:cubicBezTo>
                <a:lnTo>
                  <a:pt x="687" y="945"/>
                </a:lnTo>
                <a:close/>
                <a:moveTo>
                  <a:pt x="722" y="945"/>
                </a:moveTo>
                <a:cubicBezTo>
                  <a:pt x="739" y="945"/>
                  <a:pt x="739" y="945"/>
                  <a:pt x="739" y="945"/>
                </a:cubicBezTo>
                <a:cubicBezTo>
                  <a:pt x="739" y="928"/>
                  <a:pt x="739" y="928"/>
                  <a:pt x="739" y="928"/>
                </a:cubicBezTo>
                <a:cubicBezTo>
                  <a:pt x="722" y="928"/>
                  <a:pt x="722" y="928"/>
                  <a:pt x="722" y="928"/>
                </a:cubicBezTo>
                <a:lnTo>
                  <a:pt x="722" y="945"/>
                </a:lnTo>
                <a:close/>
                <a:moveTo>
                  <a:pt x="618" y="979"/>
                </a:moveTo>
                <a:cubicBezTo>
                  <a:pt x="636" y="979"/>
                  <a:pt x="636" y="979"/>
                  <a:pt x="636" y="979"/>
                </a:cubicBezTo>
                <a:cubicBezTo>
                  <a:pt x="636" y="962"/>
                  <a:pt x="636" y="962"/>
                  <a:pt x="636" y="962"/>
                </a:cubicBezTo>
                <a:cubicBezTo>
                  <a:pt x="618" y="962"/>
                  <a:pt x="618" y="962"/>
                  <a:pt x="618" y="962"/>
                </a:cubicBezTo>
                <a:lnTo>
                  <a:pt x="618" y="979"/>
                </a:lnTo>
                <a:close/>
                <a:moveTo>
                  <a:pt x="584" y="979"/>
                </a:moveTo>
                <a:cubicBezTo>
                  <a:pt x="601" y="979"/>
                  <a:pt x="601" y="979"/>
                  <a:pt x="601" y="979"/>
                </a:cubicBezTo>
                <a:cubicBezTo>
                  <a:pt x="601" y="962"/>
                  <a:pt x="601" y="962"/>
                  <a:pt x="601" y="962"/>
                </a:cubicBezTo>
                <a:cubicBezTo>
                  <a:pt x="584" y="962"/>
                  <a:pt x="584" y="962"/>
                  <a:pt x="584" y="962"/>
                </a:cubicBezTo>
                <a:lnTo>
                  <a:pt x="584" y="979"/>
                </a:lnTo>
                <a:close/>
                <a:moveTo>
                  <a:pt x="653" y="979"/>
                </a:moveTo>
                <a:cubicBezTo>
                  <a:pt x="670" y="979"/>
                  <a:pt x="670" y="979"/>
                  <a:pt x="670" y="979"/>
                </a:cubicBezTo>
                <a:cubicBezTo>
                  <a:pt x="670" y="962"/>
                  <a:pt x="670" y="962"/>
                  <a:pt x="670" y="962"/>
                </a:cubicBezTo>
                <a:cubicBezTo>
                  <a:pt x="653" y="962"/>
                  <a:pt x="653" y="962"/>
                  <a:pt x="653" y="962"/>
                </a:cubicBezTo>
                <a:lnTo>
                  <a:pt x="653" y="979"/>
                </a:lnTo>
                <a:close/>
                <a:moveTo>
                  <a:pt x="687" y="979"/>
                </a:moveTo>
                <a:cubicBezTo>
                  <a:pt x="704" y="979"/>
                  <a:pt x="704" y="979"/>
                  <a:pt x="704" y="979"/>
                </a:cubicBezTo>
                <a:cubicBezTo>
                  <a:pt x="704" y="962"/>
                  <a:pt x="704" y="962"/>
                  <a:pt x="704" y="962"/>
                </a:cubicBezTo>
                <a:cubicBezTo>
                  <a:pt x="687" y="962"/>
                  <a:pt x="687" y="962"/>
                  <a:pt x="687" y="962"/>
                </a:cubicBezTo>
                <a:lnTo>
                  <a:pt x="687" y="979"/>
                </a:lnTo>
                <a:close/>
                <a:moveTo>
                  <a:pt x="722" y="979"/>
                </a:moveTo>
                <a:cubicBezTo>
                  <a:pt x="739" y="979"/>
                  <a:pt x="739" y="979"/>
                  <a:pt x="739" y="979"/>
                </a:cubicBezTo>
                <a:cubicBezTo>
                  <a:pt x="739" y="962"/>
                  <a:pt x="739" y="962"/>
                  <a:pt x="739" y="962"/>
                </a:cubicBezTo>
                <a:cubicBezTo>
                  <a:pt x="722" y="962"/>
                  <a:pt x="722" y="962"/>
                  <a:pt x="722" y="962"/>
                </a:cubicBezTo>
                <a:lnTo>
                  <a:pt x="722" y="979"/>
                </a:lnTo>
                <a:close/>
                <a:moveTo>
                  <a:pt x="653" y="1013"/>
                </a:moveTo>
                <a:cubicBezTo>
                  <a:pt x="670" y="1013"/>
                  <a:pt x="670" y="1013"/>
                  <a:pt x="670" y="1013"/>
                </a:cubicBezTo>
                <a:cubicBezTo>
                  <a:pt x="670" y="996"/>
                  <a:pt x="670" y="996"/>
                  <a:pt x="670" y="996"/>
                </a:cubicBezTo>
                <a:cubicBezTo>
                  <a:pt x="653" y="996"/>
                  <a:pt x="653" y="996"/>
                  <a:pt x="653" y="996"/>
                </a:cubicBezTo>
                <a:lnTo>
                  <a:pt x="653" y="1013"/>
                </a:lnTo>
                <a:close/>
                <a:moveTo>
                  <a:pt x="618" y="1013"/>
                </a:moveTo>
                <a:cubicBezTo>
                  <a:pt x="636" y="1013"/>
                  <a:pt x="636" y="1013"/>
                  <a:pt x="636" y="1013"/>
                </a:cubicBezTo>
                <a:cubicBezTo>
                  <a:pt x="636" y="996"/>
                  <a:pt x="636" y="996"/>
                  <a:pt x="636" y="996"/>
                </a:cubicBezTo>
                <a:cubicBezTo>
                  <a:pt x="618" y="996"/>
                  <a:pt x="618" y="996"/>
                  <a:pt x="618" y="996"/>
                </a:cubicBezTo>
                <a:lnTo>
                  <a:pt x="618" y="1013"/>
                </a:lnTo>
                <a:close/>
                <a:moveTo>
                  <a:pt x="687" y="1013"/>
                </a:moveTo>
                <a:cubicBezTo>
                  <a:pt x="704" y="1013"/>
                  <a:pt x="704" y="1013"/>
                  <a:pt x="704" y="1013"/>
                </a:cubicBezTo>
                <a:cubicBezTo>
                  <a:pt x="704" y="996"/>
                  <a:pt x="704" y="996"/>
                  <a:pt x="704" y="996"/>
                </a:cubicBezTo>
                <a:cubicBezTo>
                  <a:pt x="687" y="996"/>
                  <a:pt x="687" y="996"/>
                  <a:pt x="687" y="996"/>
                </a:cubicBezTo>
                <a:lnTo>
                  <a:pt x="687" y="1013"/>
                </a:lnTo>
                <a:close/>
                <a:moveTo>
                  <a:pt x="722" y="1013"/>
                </a:moveTo>
                <a:cubicBezTo>
                  <a:pt x="739" y="1013"/>
                  <a:pt x="739" y="1013"/>
                  <a:pt x="739" y="1013"/>
                </a:cubicBezTo>
                <a:cubicBezTo>
                  <a:pt x="739" y="996"/>
                  <a:pt x="739" y="996"/>
                  <a:pt x="739" y="996"/>
                </a:cubicBezTo>
                <a:cubicBezTo>
                  <a:pt x="722" y="996"/>
                  <a:pt x="722" y="996"/>
                  <a:pt x="722" y="996"/>
                </a:cubicBezTo>
                <a:lnTo>
                  <a:pt x="722" y="1013"/>
                </a:lnTo>
                <a:close/>
                <a:moveTo>
                  <a:pt x="722" y="1048"/>
                </a:moveTo>
                <a:cubicBezTo>
                  <a:pt x="739" y="1048"/>
                  <a:pt x="739" y="1048"/>
                  <a:pt x="739" y="1048"/>
                </a:cubicBezTo>
                <a:cubicBezTo>
                  <a:pt x="739" y="1031"/>
                  <a:pt x="739" y="1031"/>
                  <a:pt x="739" y="1031"/>
                </a:cubicBezTo>
                <a:cubicBezTo>
                  <a:pt x="722" y="1031"/>
                  <a:pt x="722" y="1031"/>
                  <a:pt x="722" y="1031"/>
                </a:cubicBezTo>
                <a:lnTo>
                  <a:pt x="722" y="1048"/>
                </a:lnTo>
                <a:close/>
                <a:moveTo>
                  <a:pt x="687" y="1048"/>
                </a:moveTo>
                <a:cubicBezTo>
                  <a:pt x="704" y="1048"/>
                  <a:pt x="704" y="1048"/>
                  <a:pt x="704" y="1048"/>
                </a:cubicBezTo>
                <a:cubicBezTo>
                  <a:pt x="704" y="1031"/>
                  <a:pt x="704" y="1031"/>
                  <a:pt x="704" y="1031"/>
                </a:cubicBezTo>
                <a:cubicBezTo>
                  <a:pt x="687" y="1031"/>
                  <a:pt x="687" y="1031"/>
                  <a:pt x="687" y="1031"/>
                </a:cubicBezTo>
                <a:lnTo>
                  <a:pt x="687" y="1048"/>
                </a:lnTo>
                <a:close/>
                <a:moveTo>
                  <a:pt x="687" y="1082"/>
                </a:moveTo>
                <a:cubicBezTo>
                  <a:pt x="704" y="1082"/>
                  <a:pt x="704" y="1082"/>
                  <a:pt x="704" y="1082"/>
                </a:cubicBezTo>
                <a:cubicBezTo>
                  <a:pt x="704" y="1065"/>
                  <a:pt x="704" y="1065"/>
                  <a:pt x="704" y="1065"/>
                </a:cubicBezTo>
                <a:cubicBezTo>
                  <a:pt x="687" y="1065"/>
                  <a:pt x="687" y="1065"/>
                  <a:pt x="687" y="1065"/>
                </a:cubicBezTo>
                <a:lnTo>
                  <a:pt x="687" y="1082"/>
                </a:lnTo>
                <a:close/>
                <a:moveTo>
                  <a:pt x="653" y="1048"/>
                </a:moveTo>
                <a:cubicBezTo>
                  <a:pt x="670" y="1048"/>
                  <a:pt x="670" y="1048"/>
                  <a:pt x="670" y="1048"/>
                </a:cubicBezTo>
                <a:cubicBezTo>
                  <a:pt x="670" y="1031"/>
                  <a:pt x="670" y="1031"/>
                  <a:pt x="670" y="1031"/>
                </a:cubicBezTo>
                <a:cubicBezTo>
                  <a:pt x="653" y="1031"/>
                  <a:pt x="653" y="1031"/>
                  <a:pt x="653" y="1031"/>
                </a:cubicBezTo>
                <a:lnTo>
                  <a:pt x="653" y="1048"/>
                </a:lnTo>
                <a:close/>
                <a:moveTo>
                  <a:pt x="722" y="1082"/>
                </a:moveTo>
                <a:cubicBezTo>
                  <a:pt x="722" y="1082"/>
                  <a:pt x="722" y="1082"/>
                  <a:pt x="722" y="1082"/>
                </a:cubicBezTo>
                <a:cubicBezTo>
                  <a:pt x="739" y="1082"/>
                  <a:pt x="739" y="1082"/>
                  <a:pt x="739" y="1082"/>
                </a:cubicBezTo>
                <a:cubicBezTo>
                  <a:pt x="739" y="1065"/>
                  <a:pt x="739" y="1065"/>
                  <a:pt x="739" y="1065"/>
                </a:cubicBezTo>
                <a:cubicBezTo>
                  <a:pt x="722" y="1065"/>
                  <a:pt x="722" y="1065"/>
                  <a:pt x="722" y="1065"/>
                </a:cubicBezTo>
                <a:lnTo>
                  <a:pt x="722" y="1082"/>
                </a:lnTo>
                <a:close/>
                <a:moveTo>
                  <a:pt x="103" y="361"/>
                </a:moveTo>
                <a:cubicBezTo>
                  <a:pt x="121" y="361"/>
                  <a:pt x="121" y="361"/>
                  <a:pt x="121" y="361"/>
                </a:cubicBezTo>
                <a:cubicBezTo>
                  <a:pt x="121" y="344"/>
                  <a:pt x="121" y="344"/>
                  <a:pt x="121" y="344"/>
                </a:cubicBezTo>
                <a:cubicBezTo>
                  <a:pt x="103" y="344"/>
                  <a:pt x="103" y="344"/>
                  <a:pt x="103" y="344"/>
                </a:cubicBezTo>
                <a:lnTo>
                  <a:pt x="103" y="361"/>
                </a:lnTo>
                <a:close/>
                <a:moveTo>
                  <a:pt x="138" y="361"/>
                </a:moveTo>
                <a:cubicBezTo>
                  <a:pt x="155" y="361"/>
                  <a:pt x="155" y="361"/>
                  <a:pt x="155" y="361"/>
                </a:cubicBezTo>
                <a:cubicBezTo>
                  <a:pt x="155" y="344"/>
                  <a:pt x="155" y="344"/>
                  <a:pt x="155" y="344"/>
                </a:cubicBezTo>
                <a:cubicBezTo>
                  <a:pt x="138" y="344"/>
                  <a:pt x="138" y="344"/>
                  <a:pt x="138" y="344"/>
                </a:cubicBezTo>
                <a:lnTo>
                  <a:pt x="138" y="361"/>
                </a:lnTo>
                <a:close/>
                <a:moveTo>
                  <a:pt x="172" y="361"/>
                </a:moveTo>
                <a:cubicBezTo>
                  <a:pt x="189" y="361"/>
                  <a:pt x="189" y="361"/>
                  <a:pt x="189" y="361"/>
                </a:cubicBezTo>
                <a:cubicBezTo>
                  <a:pt x="189" y="344"/>
                  <a:pt x="189" y="344"/>
                  <a:pt x="189" y="344"/>
                </a:cubicBezTo>
                <a:cubicBezTo>
                  <a:pt x="172" y="344"/>
                  <a:pt x="172" y="344"/>
                  <a:pt x="172" y="344"/>
                </a:cubicBezTo>
                <a:lnTo>
                  <a:pt x="172" y="361"/>
                </a:lnTo>
                <a:close/>
                <a:moveTo>
                  <a:pt x="223" y="344"/>
                </a:moveTo>
                <a:cubicBezTo>
                  <a:pt x="206" y="344"/>
                  <a:pt x="206" y="344"/>
                  <a:pt x="206" y="344"/>
                </a:cubicBezTo>
                <a:cubicBezTo>
                  <a:pt x="206" y="361"/>
                  <a:pt x="206" y="361"/>
                  <a:pt x="206" y="361"/>
                </a:cubicBezTo>
                <a:cubicBezTo>
                  <a:pt x="223" y="361"/>
                  <a:pt x="223" y="361"/>
                  <a:pt x="223" y="361"/>
                </a:cubicBezTo>
                <a:lnTo>
                  <a:pt x="223" y="344"/>
                </a:lnTo>
                <a:close/>
                <a:moveTo>
                  <a:pt x="257" y="344"/>
                </a:moveTo>
                <a:cubicBezTo>
                  <a:pt x="240" y="344"/>
                  <a:pt x="240" y="344"/>
                  <a:pt x="240" y="344"/>
                </a:cubicBezTo>
                <a:cubicBezTo>
                  <a:pt x="240" y="361"/>
                  <a:pt x="240" y="361"/>
                  <a:pt x="240" y="361"/>
                </a:cubicBezTo>
                <a:cubicBezTo>
                  <a:pt x="257" y="361"/>
                  <a:pt x="257" y="361"/>
                  <a:pt x="257" y="361"/>
                </a:cubicBezTo>
                <a:lnTo>
                  <a:pt x="257" y="344"/>
                </a:lnTo>
                <a:close/>
                <a:moveTo>
                  <a:pt x="292" y="344"/>
                </a:moveTo>
                <a:cubicBezTo>
                  <a:pt x="274" y="344"/>
                  <a:pt x="274" y="344"/>
                  <a:pt x="274" y="344"/>
                </a:cubicBezTo>
                <a:cubicBezTo>
                  <a:pt x="274" y="361"/>
                  <a:pt x="274" y="361"/>
                  <a:pt x="274" y="361"/>
                </a:cubicBezTo>
                <a:cubicBezTo>
                  <a:pt x="292" y="361"/>
                  <a:pt x="292" y="361"/>
                  <a:pt x="292" y="361"/>
                </a:cubicBezTo>
                <a:lnTo>
                  <a:pt x="292" y="344"/>
                </a:lnTo>
                <a:close/>
                <a:moveTo>
                  <a:pt x="86" y="378"/>
                </a:moveTo>
                <a:cubicBezTo>
                  <a:pt x="69" y="378"/>
                  <a:pt x="69" y="378"/>
                  <a:pt x="69" y="378"/>
                </a:cubicBezTo>
                <a:cubicBezTo>
                  <a:pt x="69" y="395"/>
                  <a:pt x="69" y="395"/>
                  <a:pt x="69" y="395"/>
                </a:cubicBezTo>
                <a:cubicBezTo>
                  <a:pt x="86" y="395"/>
                  <a:pt x="86" y="395"/>
                  <a:pt x="86" y="395"/>
                </a:cubicBezTo>
                <a:lnTo>
                  <a:pt x="86" y="378"/>
                </a:lnTo>
                <a:close/>
                <a:moveTo>
                  <a:pt x="52" y="378"/>
                </a:moveTo>
                <a:cubicBezTo>
                  <a:pt x="35" y="378"/>
                  <a:pt x="35" y="378"/>
                  <a:pt x="35" y="378"/>
                </a:cubicBezTo>
                <a:cubicBezTo>
                  <a:pt x="35" y="395"/>
                  <a:pt x="35" y="395"/>
                  <a:pt x="35" y="395"/>
                </a:cubicBezTo>
                <a:cubicBezTo>
                  <a:pt x="52" y="395"/>
                  <a:pt x="52" y="395"/>
                  <a:pt x="52" y="395"/>
                </a:cubicBezTo>
                <a:lnTo>
                  <a:pt x="52" y="378"/>
                </a:lnTo>
                <a:close/>
                <a:moveTo>
                  <a:pt x="103" y="395"/>
                </a:moveTo>
                <a:cubicBezTo>
                  <a:pt x="121" y="395"/>
                  <a:pt x="121" y="395"/>
                  <a:pt x="121" y="395"/>
                </a:cubicBezTo>
                <a:cubicBezTo>
                  <a:pt x="121" y="378"/>
                  <a:pt x="121" y="378"/>
                  <a:pt x="121" y="378"/>
                </a:cubicBezTo>
                <a:cubicBezTo>
                  <a:pt x="103" y="378"/>
                  <a:pt x="103" y="378"/>
                  <a:pt x="103" y="378"/>
                </a:cubicBezTo>
                <a:lnTo>
                  <a:pt x="103" y="395"/>
                </a:lnTo>
                <a:close/>
                <a:moveTo>
                  <a:pt x="138" y="395"/>
                </a:moveTo>
                <a:cubicBezTo>
                  <a:pt x="155" y="395"/>
                  <a:pt x="155" y="395"/>
                  <a:pt x="155" y="395"/>
                </a:cubicBezTo>
                <a:cubicBezTo>
                  <a:pt x="155" y="378"/>
                  <a:pt x="155" y="378"/>
                  <a:pt x="155" y="378"/>
                </a:cubicBezTo>
                <a:cubicBezTo>
                  <a:pt x="138" y="378"/>
                  <a:pt x="138" y="378"/>
                  <a:pt x="138" y="378"/>
                </a:cubicBezTo>
                <a:lnTo>
                  <a:pt x="138" y="395"/>
                </a:lnTo>
                <a:close/>
                <a:moveTo>
                  <a:pt x="172" y="395"/>
                </a:moveTo>
                <a:cubicBezTo>
                  <a:pt x="189" y="395"/>
                  <a:pt x="189" y="395"/>
                  <a:pt x="189" y="395"/>
                </a:cubicBezTo>
                <a:cubicBezTo>
                  <a:pt x="189" y="378"/>
                  <a:pt x="189" y="378"/>
                  <a:pt x="189" y="378"/>
                </a:cubicBezTo>
                <a:cubicBezTo>
                  <a:pt x="172" y="378"/>
                  <a:pt x="172" y="378"/>
                  <a:pt x="172" y="378"/>
                </a:cubicBezTo>
                <a:lnTo>
                  <a:pt x="172" y="395"/>
                </a:lnTo>
                <a:close/>
                <a:moveTo>
                  <a:pt x="206" y="395"/>
                </a:moveTo>
                <a:cubicBezTo>
                  <a:pt x="224" y="395"/>
                  <a:pt x="224" y="395"/>
                  <a:pt x="224" y="395"/>
                </a:cubicBezTo>
                <a:cubicBezTo>
                  <a:pt x="224" y="378"/>
                  <a:pt x="224" y="378"/>
                  <a:pt x="224" y="378"/>
                </a:cubicBezTo>
                <a:cubicBezTo>
                  <a:pt x="206" y="378"/>
                  <a:pt x="206" y="378"/>
                  <a:pt x="206" y="378"/>
                </a:cubicBezTo>
                <a:lnTo>
                  <a:pt x="206" y="395"/>
                </a:lnTo>
                <a:close/>
                <a:moveTo>
                  <a:pt x="241" y="395"/>
                </a:moveTo>
                <a:cubicBezTo>
                  <a:pt x="258" y="395"/>
                  <a:pt x="258" y="395"/>
                  <a:pt x="258" y="395"/>
                </a:cubicBezTo>
                <a:cubicBezTo>
                  <a:pt x="258" y="378"/>
                  <a:pt x="258" y="378"/>
                  <a:pt x="258" y="378"/>
                </a:cubicBezTo>
                <a:cubicBezTo>
                  <a:pt x="241" y="378"/>
                  <a:pt x="241" y="378"/>
                  <a:pt x="241" y="378"/>
                </a:cubicBezTo>
                <a:lnTo>
                  <a:pt x="241" y="395"/>
                </a:lnTo>
                <a:close/>
                <a:moveTo>
                  <a:pt x="275" y="395"/>
                </a:moveTo>
                <a:cubicBezTo>
                  <a:pt x="292" y="395"/>
                  <a:pt x="292" y="395"/>
                  <a:pt x="292" y="395"/>
                </a:cubicBezTo>
                <a:cubicBezTo>
                  <a:pt x="292" y="378"/>
                  <a:pt x="292" y="378"/>
                  <a:pt x="292" y="378"/>
                </a:cubicBezTo>
                <a:cubicBezTo>
                  <a:pt x="275" y="378"/>
                  <a:pt x="275" y="378"/>
                  <a:pt x="275" y="378"/>
                </a:cubicBezTo>
                <a:lnTo>
                  <a:pt x="275" y="395"/>
                </a:lnTo>
                <a:close/>
                <a:moveTo>
                  <a:pt x="309" y="395"/>
                </a:moveTo>
                <a:cubicBezTo>
                  <a:pt x="327" y="395"/>
                  <a:pt x="327" y="395"/>
                  <a:pt x="327" y="395"/>
                </a:cubicBezTo>
                <a:cubicBezTo>
                  <a:pt x="327" y="378"/>
                  <a:pt x="327" y="378"/>
                  <a:pt x="327" y="378"/>
                </a:cubicBezTo>
                <a:cubicBezTo>
                  <a:pt x="309" y="378"/>
                  <a:pt x="309" y="378"/>
                  <a:pt x="309" y="378"/>
                </a:cubicBezTo>
                <a:lnTo>
                  <a:pt x="309" y="395"/>
                </a:lnTo>
                <a:close/>
                <a:moveTo>
                  <a:pt x="344" y="395"/>
                </a:moveTo>
                <a:cubicBezTo>
                  <a:pt x="361" y="395"/>
                  <a:pt x="361" y="395"/>
                  <a:pt x="361" y="395"/>
                </a:cubicBezTo>
                <a:cubicBezTo>
                  <a:pt x="361" y="378"/>
                  <a:pt x="361" y="378"/>
                  <a:pt x="361" y="378"/>
                </a:cubicBezTo>
                <a:cubicBezTo>
                  <a:pt x="344" y="378"/>
                  <a:pt x="344" y="378"/>
                  <a:pt x="344" y="378"/>
                </a:cubicBezTo>
                <a:lnTo>
                  <a:pt x="344" y="395"/>
                </a:lnTo>
                <a:close/>
                <a:moveTo>
                  <a:pt x="86" y="412"/>
                </a:moveTo>
                <a:cubicBezTo>
                  <a:pt x="69" y="412"/>
                  <a:pt x="69" y="412"/>
                  <a:pt x="69" y="412"/>
                </a:cubicBezTo>
                <a:cubicBezTo>
                  <a:pt x="69" y="430"/>
                  <a:pt x="69" y="430"/>
                  <a:pt x="69" y="430"/>
                </a:cubicBezTo>
                <a:cubicBezTo>
                  <a:pt x="86" y="430"/>
                  <a:pt x="86" y="430"/>
                  <a:pt x="86" y="430"/>
                </a:cubicBezTo>
                <a:lnTo>
                  <a:pt x="86" y="412"/>
                </a:lnTo>
                <a:close/>
                <a:moveTo>
                  <a:pt x="51" y="412"/>
                </a:moveTo>
                <a:cubicBezTo>
                  <a:pt x="34" y="412"/>
                  <a:pt x="34" y="412"/>
                  <a:pt x="34" y="412"/>
                </a:cubicBezTo>
                <a:cubicBezTo>
                  <a:pt x="34" y="430"/>
                  <a:pt x="34" y="430"/>
                  <a:pt x="34" y="430"/>
                </a:cubicBezTo>
                <a:cubicBezTo>
                  <a:pt x="51" y="430"/>
                  <a:pt x="51" y="430"/>
                  <a:pt x="51" y="430"/>
                </a:cubicBezTo>
                <a:lnTo>
                  <a:pt x="51" y="412"/>
                </a:lnTo>
                <a:close/>
                <a:moveTo>
                  <a:pt x="103" y="430"/>
                </a:moveTo>
                <a:cubicBezTo>
                  <a:pt x="121" y="430"/>
                  <a:pt x="121" y="430"/>
                  <a:pt x="121" y="430"/>
                </a:cubicBezTo>
                <a:cubicBezTo>
                  <a:pt x="121" y="412"/>
                  <a:pt x="121" y="412"/>
                  <a:pt x="121" y="412"/>
                </a:cubicBezTo>
                <a:cubicBezTo>
                  <a:pt x="103" y="412"/>
                  <a:pt x="103" y="412"/>
                  <a:pt x="103" y="412"/>
                </a:cubicBezTo>
                <a:lnTo>
                  <a:pt x="103" y="430"/>
                </a:lnTo>
                <a:close/>
                <a:moveTo>
                  <a:pt x="138" y="430"/>
                </a:moveTo>
                <a:cubicBezTo>
                  <a:pt x="155" y="430"/>
                  <a:pt x="155" y="430"/>
                  <a:pt x="155" y="430"/>
                </a:cubicBezTo>
                <a:cubicBezTo>
                  <a:pt x="155" y="412"/>
                  <a:pt x="155" y="412"/>
                  <a:pt x="155" y="412"/>
                </a:cubicBezTo>
                <a:cubicBezTo>
                  <a:pt x="138" y="412"/>
                  <a:pt x="138" y="412"/>
                  <a:pt x="138" y="412"/>
                </a:cubicBezTo>
                <a:lnTo>
                  <a:pt x="138" y="430"/>
                </a:lnTo>
                <a:close/>
                <a:moveTo>
                  <a:pt x="172" y="430"/>
                </a:moveTo>
                <a:cubicBezTo>
                  <a:pt x="189" y="430"/>
                  <a:pt x="189" y="430"/>
                  <a:pt x="189" y="430"/>
                </a:cubicBezTo>
                <a:cubicBezTo>
                  <a:pt x="189" y="412"/>
                  <a:pt x="189" y="412"/>
                  <a:pt x="189" y="412"/>
                </a:cubicBezTo>
                <a:cubicBezTo>
                  <a:pt x="172" y="412"/>
                  <a:pt x="172" y="412"/>
                  <a:pt x="172" y="412"/>
                </a:cubicBezTo>
                <a:lnTo>
                  <a:pt x="172" y="430"/>
                </a:lnTo>
                <a:close/>
                <a:moveTo>
                  <a:pt x="206" y="430"/>
                </a:moveTo>
                <a:cubicBezTo>
                  <a:pt x="224" y="430"/>
                  <a:pt x="224" y="430"/>
                  <a:pt x="224" y="430"/>
                </a:cubicBezTo>
                <a:cubicBezTo>
                  <a:pt x="224" y="412"/>
                  <a:pt x="224" y="412"/>
                  <a:pt x="224" y="412"/>
                </a:cubicBezTo>
                <a:cubicBezTo>
                  <a:pt x="206" y="412"/>
                  <a:pt x="206" y="412"/>
                  <a:pt x="206" y="412"/>
                </a:cubicBezTo>
                <a:lnTo>
                  <a:pt x="206" y="430"/>
                </a:lnTo>
                <a:close/>
                <a:moveTo>
                  <a:pt x="241" y="430"/>
                </a:moveTo>
                <a:cubicBezTo>
                  <a:pt x="258" y="430"/>
                  <a:pt x="258" y="430"/>
                  <a:pt x="258" y="430"/>
                </a:cubicBezTo>
                <a:cubicBezTo>
                  <a:pt x="258" y="412"/>
                  <a:pt x="258" y="412"/>
                  <a:pt x="258" y="412"/>
                </a:cubicBezTo>
                <a:cubicBezTo>
                  <a:pt x="241" y="412"/>
                  <a:pt x="241" y="412"/>
                  <a:pt x="241" y="412"/>
                </a:cubicBezTo>
                <a:lnTo>
                  <a:pt x="241" y="430"/>
                </a:lnTo>
                <a:close/>
                <a:moveTo>
                  <a:pt x="275" y="430"/>
                </a:moveTo>
                <a:cubicBezTo>
                  <a:pt x="292" y="430"/>
                  <a:pt x="292" y="430"/>
                  <a:pt x="292" y="430"/>
                </a:cubicBezTo>
                <a:cubicBezTo>
                  <a:pt x="292" y="412"/>
                  <a:pt x="292" y="412"/>
                  <a:pt x="292" y="412"/>
                </a:cubicBezTo>
                <a:cubicBezTo>
                  <a:pt x="275" y="412"/>
                  <a:pt x="275" y="412"/>
                  <a:pt x="275" y="412"/>
                </a:cubicBezTo>
                <a:lnTo>
                  <a:pt x="275" y="430"/>
                </a:lnTo>
                <a:close/>
                <a:moveTo>
                  <a:pt x="309" y="430"/>
                </a:moveTo>
                <a:cubicBezTo>
                  <a:pt x="327" y="430"/>
                  <a:pt x="327" y="430"/>
                  <a:pt x="327" y="430"/>
                </a:cubicBezTo>
                <a:cubicBezTo>
                  <a:pt x="327" y="412"/>
                  <a:pt x="327" y="412"/>
                  <a:pt x="327" y="412"/>
                </a:cubicBezTo>
                <a:cubicBezTo>
                  <a:pt x="309" y="412"/>
                  <a:pt x="309" y="412"/>
                  <a:pt x="309" y="412"/>
                </a:cubicBezTo>
                <a:lnTo>
                  <a:pt x="309" y="430"/>
                </a:lnTo>
                <a:close/>
                <a:moveTo>
                  <a:pt x="344" y="430"/>
                </a:moveTo>
                <a:cubicBezTo>
                  <a:pt x="361" y="430"/>
                  <a:pt x="361" y="430"/>
                  <a:pt x="361" y="430"/>
                </a:cubicBezTo>
                <a:cubicBezTo>
                  <a:pt x="361" y="412"/>
                  <a:pt x="361" y="412"/>
                  <a:pt x="361" y="412"/>
                </a:cubicBezTo>
                <a:cubicBezTo>
                  <a:pt x="344" y="412"/>
                  <a:pt x="344" y="412"/>
                  <a:pt x="344" y="412"/>
                </a:cubicBezTo>
                <a:lnTo>
                  <a:pt x="344" y="430"/>
                </a:lnTo>
                <a:close/>
                <a:moveTo>
                  <a:pt x="378" y="430"/>
                </a:moveTo>
                <a:cubicBezTo>
                  <a:pt x="395" y="430"/>
                  <a:pt x="395" y="430"/>
                  <a:pt x="395" y="430"/>
                </a:cubicBezTo>
                <a:cubicBezTo>
                  <a:pt x="395" y="412"/>
                  <a:pt x="395" y="412"/>
                  <a:pt x="395" y="412"/>
                </a:cubicBezTo>
                <a:cubicBezTo>
                  <a:pt x="378" y="412"/>
                  <a:pt x="378" y="412"/>
                  <a:pt x="378" y="412"/>
                </a:cubicBezTo>
                <a:lnTo>
                  <a:pt x="378" y="430"/>
                </a:lnTo>
                <a:close/>
                <a:moveTo>
                  <a:pt x="103" y="464"/>
                </a:moveTo>
                <a:cubicBezTo>
                  <a:pt x="121" y="464"/>
                  <a:pt x="121" y="464"/>
                  <a:pt x="121" y="464"/>
                </a:cubicBezTo>
                <a:cubicBezTo>
                  <a:pt x="121" y="447"/>
                  <a:pt x="121" y="447"/>
                  <a:pt x="121" y="447"/>
                </a:cubicBezTo>
                <a:cubicBezTo>
                  <a:pt x="103" y="447"/>
                  <a:pt x="103" y="447"/>
                  <a:pt x="103" y="447"/>
                </a:cubicBezTo>
                <a:lnTo>
                  <a:pt x="103" y="464"/>
                </a:lnTo>
                <a:close/>
                <a:moveTo>
                  <a:pt x="86" y="447"/>
                </a:moveTo>
                <a:cubicBezTo>
                  <a:pt x="69" y="447"/>
                  <a:pt x="69" y="447"/>
                  <a:pt x="69" y="447"/>
                </a:cubicBezTo>
                <a:cubicBezTo>
                  <a:pt x="69" y="464"/>
                  <a:pt x="69" y="464"/>
                  <a:pt x="69" y="464"/>
                </a:cubicBezTo>
                <a:cubicBezTo>
                  <a:pt x="86" y="464"/>
                  <a:pt x="86" y="464"/>
                  <a:pt x="86" y="464"/>
                </a:cubicBezTo>
                <a:lnTo>
                  <a:pt x="86" y="447"/>
                </a:lnTo>
                <a:close/>
                <a:moveTo>
                  <a:pt x="52" y="447"/>
                </a:moveTo>
                <a:cubicBezTo>
                  <a:pt x="35" y="447"/>
                  <a:pt x="35" y="447"/>
                  <a:pt x="35" y="447"/>
                </a:cubicBezTo>
                <a:cubicBezTo>
                  <a:pt x="35" y="464"/>
                  <a:pt x="35" y="464"/>
                  <a:pt x="35" y="464"/>
                </a:cubicBezTo>
                <a:cubicBezTo>
                  <a:pt x="52" y="464"/>
                  <a:pt x="52" y="464"/>
                  <a:pt x="52" y="464"/>
                </a:cubicBezTo>
                <a:lnTo>
                  <a:pt x="52" y="447"/>
                </a:lnTo>
                <a:close/>
                <a:moveTo>
                  <a:pt x="0" y="464"/>
                </a:moveTo>
                <a:cubicBezTo>
                  <a:pt x="17" y="464"/>
                  <a:pt x="17" y="464"/>
                  <a:pt x="17" y="464"/>
                </a:cubicBezTo>
                <a:cubicBezTo>
                  <a:pt x="17" y="447"/>
                  <a:pt x="17" y="447"/>
                  <a:pt x="17" y="447"/>
                </a:cubicBezTo>
                <a:cubicBezTo>
                  <a:pt x="0" y="447"/>
                  <a:pt x="0" y="447"/>
                  <a:pt x="0" y="447"/>
                </a:cubicBezTo>
                <a:lnTo>
                  <a:pt x="0" y="464"/>
                </a:lnTo>
                <a:close/>
                <a:moveTo>
                  <a:pt x="138" y="464"/>
                </a:moveTo>
                <a:cubicBezTo>
                  <a:pt x="155" y="464"/>
                  <a:pt x="155" y="464"/>
                  <a:pt x="155" y="464"/>
                </a:cubicBezTo>
                <a:cubicBezTo>
                  <a:pt x="155" y="447"/>
                  <a:pt x="155" y="447"/>
                  <a:pt x="155" y="447"/>
                </a:cubicBezTo>
                <a:cubicBezTo>
                  <a:pt x="138" y="447"/>
                  <a:pt x="138" y="447"/>
                  <a:pt x="138" y="447"/>
                </a:cubicBezTo>
                <a:lnTo>
                  <a:pt x="138" y="464"/>
                </a:lnTo>
                <a:close/>
                <a:moveTo>
                  <a:pt x="172" y="464"/>
                </a:moveTo>
                <a:cubicBezTo>
                  <a:pt x="189" y="464"/>
                  <a:pt x="189" y="464"/>
                  <a:pt x="189" y="464"/>
                </a:cubicBezTo>
                <a:cubicBezTo>
                  <a:pt x="189" y="447"/>
                  <a:pt x="189" y="447"/>
                  <a:pt x="189" y="447"/>
                </a:cubicBezTo>
                <a:cubicBezTo>
                  <a:pt x="172" y="447"/>
                  <a:pt x="172" y="447"/>
                  <a:pt x="172" y="447"/>
                </a:cubicBezTo>
                <a:lnTo>
                  <a:pt x="172" y="464"/>
                </a:lnTo>
                <a:close/>
                <a:moveTo>
                  <a:pt x="206" y="464"/>
                </a:moveTo>
                <a:cubicBezTo>
                  <a:pt x="224" y="464"/>
                  <a:pt x="224" y="464"/>
                  <a:pt x="224" y="464"/>
                </a:cubicBezTo>
                <a:cubicBezTo>
                  <a:pt x="224" y="447"/>
                  <a:pt x="224" y="447"/>
                  <a:pt x="224" y="447"/>
                </a:cubicBezTo>
                <a:cubicBezTo>
                  <a:pt x="206" y="447"/>
                  <a:pt x="206" y="447"/>
                  <a:pt x="206" y="447"/>
                </a:cubicBezTo>
                <a:lnTo>
                  <a:pt x="206" y="464"/>
                </a:lnTo>
                <a:close/>
                <a:moveTo>
                  <a:pt x="241" y="464"/>
                </a:moveTo>
                <a:cubicBezTo>
                  <a:pt x="258" y="464"/>
                  <a:pt x="258" y="464"/>
                  <a:pt x="258" y="464"/>
                </a:cubicBezTo>
                <a:cubicBezTo>
                  <a:pt x="258" y="447"/>
                  <a:pt x="258" y="447"/>
                  <a:pt x="258" y="447"/>
                </a:cubicBezTo>
                <a:cubicBezTo>
                  <a:pt x="241" y="447"/>
                  <a:pt x="241" y="447"/>
                  <a:pt x="241" y="447"/>
                </a:cubicBezTo>
                <a:lnTo>
                  <a:pt x="241" y="464"/>
                </a:lnTo>
                <a:close/>
                <a:moveTo>
                  <a:pt x="275" y="464"/>
                </a:moveTo>
                <a:cubicBezTo>
                  <a:pt x="292" y="464"/>
                  <a:pt x="292" y="464"/>
                  <a:pt x="292" y="464"/>
                </a:cubicBezTo>
                <a:cubicBezTo>
                  <a:pt x="292" y="447"/>
                  <a:pt x="292" y="447"/>
                  <a:pt x="292" y="447"/>
                </a:cubicBezTo>
                <a:cubicBezTo>
                  <a:pt x="275" y="447"/>
                  <a:pt x="275" y="447"/>
                  <a:pt x="275" y="447"/>
                </a:cubicBezTo>
                <a:lnTo>
                  <a:pt x="275" y="464"/>
                </a:lnTo>
                <a:close/>
                <a:moveTo>
                  <a:pt x="309" y="464"/>
                </a:moveTo>
                <a:cubicBezTo>
                  <a:pt x="327" y="464"/>
                  <a:pt x="327" y="464"/>
                  <a:pt x="327" y="464"/>
                </a:cubicBezTo>
                <a:cubicBezTo>
                  <a:pt x="327" y="447"/>
                  <a:pt x="327" y="447"/>
                  <a:pt x="327" y="447"/>
                </a:cubicBezTo>
                <a:cubicBezTo>
                  <a:pt x="309" y="447"/>
                  <a:pt x="309" y="447"/>
                  <a:pt x="309" y="447"/>
                </a:cubicBezTo>
                <a:lnTo>
                  <a:pt x="309" y="464"/>
                </a:lnTo>
                <a:close/>
                <a:moveTo>
                  <a:pt x="344" y="464"/>
                </a:moveTo>
                <a:cubicBezTo>
                  <a:pt x="361" y="464"/>
                  <a:pt x="361" y="464"/>
                  <a:pt x="361" y="464"/>
                </a:cubicBezTo>
                <a:cubicBezTo>
                  <a:pt x="361" y="447"/>
                  <a:pt x="361" y="447"/>
                  <a:pt x="361" y="447"/>
                </a:cubicBezTo>
                <a:cubicBezTo>
                  <a:pt x="344" y="447"/>
                  <a:pt x="344" y="447"/>
                  <a:pt x="344" y="447"/>
                </a:cubicBezTo>
                <a:lnTo>
                  <a:pt x="344" y="464"/>
                </a:lnTo>
                <a:close/>
                <a:moveTo>
                  <a:pt x="378" y="464"/>
                </a:moveTo>
                <a:cubicBezTo>
                  <a:pt x="395" y="464"/>
                  <a:pt x="395" y="464"/>
                  <a:pt x="395" y="464"/>
                </a:cubicBezTo>
                <a:cubicBezTo>
                  <a:pt x="395" y="447"/>
                  <a:pt x="395" y="447"/>
                  <a:pt x="395" y="447"/>
                </a:cubicBezTo>
                <a:cubicBezTo>
                  <a:pt x="378" y="447"/>
                  <a:pt x="378" y="447"/>
                  <a:pt x="378" y="447"/>
                </a:cubicBezTo>
                <a:lnTo>
                  <a:pt x="378" y="464"/>
                </a:lnTo>
                <a:close/>
                <a:moveTo>
                  <a:pt x="103" y="498"/>
                </a:moveTo>
                <a:cubicBezTo>
                  <a:pt x="121" y="498"/>
                  <a:pt x="121" y="498"/>
                  <a:pt x="121" y="498"/>
                </a:cubicBezTo>
                <a:cubicBezTo>
                  <a:pt x="121" y="481"/>
                  <a:pt x="121" y="481"/>
                  <a:pt x="121" y="481"/>
                </a:cubicBezTo>
                <a:cubicBezTo>
                  <a:pt x="103" y="481"/>
                  <a:pt x="103" y="481"/>
                  <a:pt x="103" y="481"/>
                </a:cubicBezTo>
                <a:lnTo>
                  <a:pt x="103" y="498"/>
                </a:lnTo>
                <a:close/>
                <a:moveTo>
                  <a:pt x="70" y="498"/>
                </a:moveTo>
                <a:cubicBezTo>
                  <a:pt x="87" y="498"/>
                  <a:pt x="87" y="498"/>
                  <a:pt x="87" y="498"/>
                </a:cubicBezTo>
                <a:cubicBezTo>
                  <a:pt x="87" y="481"/>
                  <a:pt x="87" y="481"/>
                  <a:pt x="87" y="481"/>
                </a:cubicBezTo>
                <a:cubicBezTo>
                  <a:pt x="70" y="481"/>
                  <a:pt x="70" y="481"/>
                  <a:pt x="70" y="481"/>
                </a:cubicBezTo>
                <a:lnTo>
                  <a:pt x="70" y="498"/>
                </a:lnTo>
                <a:close/>
                <a:moveTo>
                  <a:pt x="138" y="498"/>
                </a:moveTo>
                <a:cubicBezTo>
                  <a:pt x="155" y="498"/>
                  <a:pt x="155" y="498"/>
                  <a:pt x="155" y="498"/>
                </a:cubicBezTo>
                <a:cubicBezTo>
                  <a:pt x="155" y="481"/>
                  <a:pt x="155" y="481"/>
                  <a:pt x="155" y="481"/>
                </a:cubicBezTo>
                <a:cubicBezTo>
                  <a:pt x="138" y="481"/>
                  <a:pt x="138" y="481"/>
                  <a:pt x="138" y="481"/>
                </a:cubicBezTo>
                <a:lnTo>
                  <a:pt x="138" y="498"/>
                </a:lnTo>
                <a:close/>
                <a:moveTo>
                  <a:pt x="172" y="498"/>
                </a:moveTo>
                <a:cubicBezTo>
                  <a:pt x="189" y="498"/>
                  <a:pt x="189" y="498"/>
                  <a:pt x="189" y="498"/>
                </a:cubicBezTo>
                <a:cubicBezTo>
                  <a:pt x="189" y="481"/>
                  <a:pt x="189" y="481"/>
                  <a:pt x="189" y="481"/>
                </a:cubicBezTo>
                <a:cubicBezTo>
                  <a:pt x="172" y="481"/>
                  <a:pt x="172" y="481"/>
                  <a:pt x="172" y="481"/>
                </a:cubicBezTo>
                <a:lnTo>
                  <a:pt x="172" y="498"/>
                </a:lnTo>
                <a:close/>
                <a:moveTo>
                  <a:pt x="206" y="498"/>
                </a:moveTo>
                <a:cubicBezTo>
                  <a:pt x="224" y="498"/>
                  <a:pt x="224" y="498"/>
                  <a:pt x="224" y="498"/>
                </a:cubicBezTo>
                <a:cubicBezTo>
                  <a:pt x="224" y="481"/>
                  <a:pt x="224" y="481"/>
                  <a:pt x="224" y="481"/>
                </a:cubicBezTo>
                <a:cubicBezTo>
                  <a:pt x="206" y="481"/>
                  <a:pt x="206" y="481"/>
                  <a:pt x="206" y="481"/>
                </a:cubicBezTo>
                <a:lnTo>
                  <a:pt x="206" y="498"/>
                </a:lnTo>
                <a:close/>
                <a:moveTo>
                  <a:pt x="241" y="498"/>
                </a:moveTo>
                <a:cubicBezTo>
                  <a:pt x="258" y="498"/>
                  <a:pt x="258" y="498"/>
                  <a:pt x="258" y="498"/>
                </a:cubicBezTo>
                <a:cubicBezTo>
                  <a:pt x="258" y="481"/>
                  <a:pt x="258" y="481"/>
                  <a:pt x="258" y="481"/>
                </a:cubicBezTo>
                <a:cubicBezTo>
                  <a:pt x="241" y="481"/>
                  <a:pt x="241" y="481"/>
                  <a:pt x="241" y="481"/>
                </a:cubicBezTo>
                <a:lnTo>
                  <a:pt x="241" y="498"/>
                </a:lnTo>
                <a:close/>
                <a:moveTo>
                  <a:pt x="275" y="498"/>
                </a:moveTo>
                <a:cubicBezTo>
                  <a:pt x="292" y="498"/>
                  <a:pt x="292" y="498"/>
                  <a:pt x="292" y="498"/>
                </a:cubicBezTo>
                <a:cubicBezTo>
                  <a:pt x="292" y="481"/>
                  <a:pt x="292" y="481"/>
                  <a:pt x="292" y="481"/>
                </a:cubicBezTo>
                <a:cubicBezTo>
                  <a:pt x="275" y="481"/>
                  <a:pt x="275" y="481"/>
                  <a:pt x="275" y="481"/>
                </a:cubicBezTo>
                <a:lnTo>
                  <a:pt x="275" y="498"/>
                </a:lnTo>
                <a:close/>
                <a:moveTo>
                  <a:pt x="309" y="498"/>
                </a:moveTo>
                <a:cubicBezTo>
                  <a:pt x="327" y="498"/>
                  <a:pt x="327" y="498"/>
                  <a:pt x="327" y="498"/>
                </a:cubicBezTo>
                <a:cubicBezTo>
                  <a:pt x="327" y="481"/>
                  <a:pt x="327" y="481"/>
                  <a:pt x="327" y="481"/>
                </a:cubicBezTo>
                <a:cubicBezTo>
                  <a:pt x="309" y="481"/>
                  <a:pt x="309" y="481"/>
                  <a:pt x="309" y="481"/>
                </a:cubicBezTo>
                <a:lnTo>
                  <a:pt x="309" y="498"/>
                </a:lnTo>
                <a:close/>
                <a:moveTo>
                  <a:pt x="344" y="498"/>
                </a:moveTo>
                <a:cubicBezTo>
                  <a:pt x="361" y="498"/>
                  <a:pt x="361" y="498"/>
                  <a:pt x="361" y="498"/>
                </a:cubicBezTo>
                <a:cubicBezTo>
                  <a:pt x="361" y="481"/>
                  <a:pt x="361" y="481"/>
                  <a:pt x="361" y="481"/>
                </a:cubicBezTo>
                <a:cubicBezTo>
                  <a:pt x="344" y="481"/>
                  <a:pt x="344" y="481"/>
                  <a:pt x="344" y="481"/>
                </a:cubicBezTo>
                <a:lnTo>
                  <a:pt x="344" y="498"/>
                </a:lnTo>
                <a:close/>
                <a:moveTo>
                  <a:pt x="378" y="498"/>
                </a:moveTo>
                <a:cubicBezTo>
                  <a:pt x="395" y="498"/>
                  <a:pt x="395" y="498"/>
                  <a:pt x="395" y="498"/>
                </a:cubicBezTo>
                <a:cubicBezTo>
                  <a:pt x="395" y="481"/>
                  <a:pt x="395" y="481"/>
                  <a:pt x="395" y="481"/>
                </a:cubicBezTo>
                <a:cubicBezTo>
                  <a:pt x="378" y="481"/>
                  <a:pt x="378" y="481"/>
                  <a:pt x="378" y="481"/>
                </a:cubicBezTo>
                <a:lnTo>
                  <a:pt x="378" y="498"/>
                </a:lnTo>
                <a:close/>
                <a:moveTo>
                  <a:pt x="69" y="533"/>
                </a:moveTo>
                <a:cubicBezTo>
                  <a:pt x="86" y="533"/>
                  <a:pt x="86" y="533"/>
                  <a:pt x="86" y="533"/>
                </a:cubicBezTo>
                <a:cubicBezTo>
                  <a:pt x="86" y="515"/>
                  <a:pt x="86" y="515"/>
                  <a:pt x="86" y="515"/>
                </a:cubicBezTo>
                <a:cubicBezTo>
                  <a:pt x="69" y="515"/>
                  <a:pt x="69" y="515"/>
                  <a:pt x="69" y="515"/>
                </a:cubicBezTo>
                <a:lnTo>
                  <a:pt x="69" y="533"/>
                </a:lnTo>
                <a:close/>
                <a:moveTo>
                  <a:pt x="103" y="533"/>
                </a:moveTo>
                <a:cubicBezTo>
                  <a:pt x="121" y="533"/>
                  <a:pt x="121" y="533"/>
                  <a:pt x="121" y="533"/>
                </a:cubicBezTo>
                <a:cubicBezTo>
                  <a:pt x="121" y="515"/>
                  <a:pt x="121" y="515"/>
                  <a:pt x="121" y="515"/>
                </a:cubicBezTo>
                <a:cubicBezTo>
                  <a:pt x="103" y="515"/>
                  <a:pt x="103" y="515"/>
                  <a:pt x="103" y="515"/>
                </a:cubicBezTo>
                <a:lnTo>
                  <a:pt x="103" y="533"/>
                </a:lnTo>
                <a:close/>
                <a:moveTo>
                  <a:pt x="138" y="533"/>
                </a:moveTo>
                <a:cubicBezTo>
                  <a:pt x="155" y="533"/>
                  <a:pt x="155" y="533"/>
                  <a:pt x="155" y="533"/>
                </a:cubicBezTo>
                <a:cubicBezTo>
                  <a:pt x="155" y="515"/>
                  <a:pt x="155" y="515"/>
                  <a:pt x="155" y="515"/>
                </a:cubicBezTo>
                <a:cubicBezTo>
                  <a:pt x="138" y="515"/>
                  <a:pt x="138" y="515"/>
                  <a:pt x="138" y="515"/>
                </a:cubicBezTo>
                <a:lnTo>
                  <a:pt x="138" y="533"/>
                </a:lnTo>
                <a:close/>
                <a:moveTo>
                  <a:pt x="172" y="533"/>
                </a:moveTo>
                <a:cubicBezTo>
                  <a:pt x="189" y="533"/>
                  <a:pt x="189" y="533"/>
                  <a:pt x="189" y="533"/>
                </a:cubicBezTo>
                <a:cubicBezTo>
                  <a:pt x="189" y="515"/>
                  <a:pt x="189" y="515"/>
                  <a:pt x="189" y="515"/>
                </a:cubicBezTo>
                <a:cubicBezTo>
                  <a:pt x="172" y="515"/>
                  <a:pt x="172" y="515"/>
                  <a:pt x="172" y="515"/>
                </a:cubicBezTo>
                <a:lnTo>
                  <a:pt x="172" y="533"/>
                </a:lnTo>
                <a:close/>
                <a:moveTo>
                  <a:pt x="206" y="533"/>
                </a:moveTo>
                <a:cubicBezTo>
                  <a:pt x="224" y="533"/>
                  <a:pt x="224" y="533"/>
                  <a:pt x="224" y="533"/>
                </a:cubicBezTo>
                <a:cubicBezTo>
                  <a:pt x="224" y="515"/>
                  <a:pt x="224" y="515"/>
                  <a:pt x="224" y="515"/>
                </a:cubicBezTo>
                <a:cubicBezTo>
                  <a:pt x="206" y="515"/>
                  <a:pt x="206" y="515"/>
                  <a:pt x="206" y="515"/>
                </a:cubicBezTo>
                <a:lnTo>
                  <a:pt x="206" y="533"/>
                </a:lnTo>
                <a:close/>
                <a:moveTo>
                  <a:pt x="241" y="533"/>
                </a:moveTo>
                <a:cubicBezTo>
                  <a:pt x="258" y="533"/>
                  <a:pt x="258" y="533"/>
                  <a:pt x="258" y="533"/>
                </a:cubicBezTo>
                <a:cubicBezTo>
                  <a:pt x="258" y="515"/>
                  <a:pt x="258" y="515"/>
                  <a:pt x="258" y="515"/>
                </a:cubicBezTo>
                <a:cubicBezTo>
                  <a:pt x="241" y="515"/>
                  <a:pt x="241" y="515"/>
                  <a:pt x="241" y="515"/>
                </a:cubicBezTo>
                <a:lnTo>
                  <a:pt x="241" y="533"/>
                </a:lnTo>
                <a:close/>
                <a:moveTo>
                  <a:pt x="275" y="533"/>
                </a:moveTo>
                <a:cubicBezTo>
                  <a:pt x="292" y="533"/>
                  <a:pt x="292" y="533"/>
                  <a:pt x="292" y="533"/>
                </a:cubicBezTo>
                <a:cubicBezTo>
                  <a:pt x="292" y="515"/>
                  <a:pt x="292" y="515"/>
                  <a:pt x="292" y="515"/>
                </a:cubicBezTo>
                <a:cubicBezTo>
                  <a:pt x="275" y="515"/>
                  <a:pt x="275" y="515"/>
                  <a:pt x="275" y="515"/>
                </a:cubicBezTo>
                <a:lnTo>
                  <a:pt x="275" y="533"/>
                </a:lnTo>
                <a:close/>
                <a:moveTo>
                  <a:pt x="309" y="533"/>
                </a:moveTo>
                <a:cubicBezTo>
                  <a:pt x="327" y="533"/>
                  <a:pt x="327" y="533"/>
                  <a:pt x="327" y="533"/>
                </a:cubicBezTo>
                <a:cubicBezTo>
                  <a:pt x="327" y="515"/>
                  <a:pt x="327" y="515"/>
                  <a:pt x="327" y="515"/>
                </a:cubicBezTo>
                <a:cubicBezTo>
                  <a:pt x="309" y="515"/>
                  <a:pt x="309" y="515"/>
                  <a:pt x="309" y="515"/>
                </a:cubicBezTo>
                <a:lnTo>
                  <a:pt x="309" y="533"/>
                </a:lnTo>
                <a:close/>
                <a:moveTo>
                  <a:pt x="344" y="533"/>
                </a:moveTo>
                <a:cubicBezTo>
                  <a:pt x="361" y="533"/>
                  <a:pt x="361" y="533"/>
                  <a:pt x="361" y="533"/>
                </a:cubicBezTo>
                <a:cubicBezTo>
                  <a:pt x="361" y="515"/>
                  <a:pt x="361" y="515"/>
                  <a:pt x="361" y="515"/>
                </a:cubicBezTo>
                <a:cubicBezTo>
                  <a:pt x="344" y="515"/>
                  <a:pt x="344" y="515"/>
                  <a:pt x="344" y="515"/>
                </a:cubicBezTo>
                <a:lnTo>
                  <a:pt x="344" y="533"/>
                </a:lnTo>
                <a:close/>
                <a:moveTo>
                  <a:pt x="378" y="533"/>
                </a:moveTo>
                <a:cubicBezTo>
                  <a:pt x="395" y="533"/>
                  <a:pt x="395" y="533"/>
                  <a:pt x="395" y="533"/>
                </a:cubicBezTo>
                <a:cubicBezTo>
                  <a:pt x="395" y="515"/>
                  <a:pt x="395" y="515"/>
                  <a:pt x="395" y="515"/>
                </a:cubicBezTo>
                <a:cubicBezTo>
                  <a:pt x="378" y="515"/>
                  <a:pt x="378" y="515"/>
                  <a:pt x="378" y="515"/>
                </a:cubicBezTo>
                <a:lnTo>
                  <a:pt x="378" y="533"/>
                </a:lnTo>
                <a:close/>
                <a:moveTo>
                  <a:pt x="35" y="533"/>
                </a:moveTo>
                <a:cubicBezTo>
                  <a:pt x="52" y="533"/>
                  <a:pt x="52" y="533"/>
                  <a:pt x="52" y="533"/>
                </a:cubicBezTo>
                <a:cubicBezTo>
                  <a:pt x="52" y="515"/>
                  <a:pt x="52" y="515"/>
                  <a:pt x="52" y="515"/>
                </a:cubicBezTo>
                <a:cubicBezTo>
                  <a:pt x="37" y="515"/>
                  <a:pt x="37" y="515"/>
                  <a:pt x="37" y="515"/>
                </a:cubicBezTo>
                <a:cubicBezTo>
                  <a:pt x="35" y="524"/>
                  <a:pt x="35" y="524"/>
                  <a:pt x="35" y="524"/>
                </a:cubicBezTo>
                <a:lnTo>
                  <a:pt x="35" y="533"/>
                </a:lnTo>
                <a:close/>
                <a:moveTo>
                  <a:pt x="52" y="550"/>
                </a:moveTo>
                <a:cubicBezTo>
                  <a:pt x="35" y="550"/>
                  <a:pt x="35" y="550"/>
                  <a:pt x="35" y="550"/>
                </a:cubicBezTo>
                <a:cubicBezTo>
                  <a:pt x="35" y="566"/>
                  <a:pt x="35" y="566"/>
                  <a:pt x="35" y="566"/>
                </a:cubicBezTo>
                <a:cubicBezTo>
                  <a:pt x="35" y="567"/>
                  <a:pt x="35" y="567"/>
                  <a:pt x="35" y="567"/>
                </a:cubicBezTo>
                <a:cubicBezTo>
                  <a:pt x="52" y="567"/>
                  <a:pt x="52" y="567"/>
                  <a:pt x="52" y="567"/>
                </a:cubicBezTo>
                <a:lnTo>
                  <a:pt x="52" y="550"/>
                </a:lnTo>
                <a:close/>
                <a:moveTo>
                  <a:pt x="69" y="567"/>
                </a:moveTo>
                <a:cubicBezTo>
                  <a:pt x="86" y="567"/>
                  <a:pt x="86" y="567"/>
                  <a:pt x="86" y="567"/>
                </a:cubicBezTo>
                <a:cubicBezTo>
                  <a:pt x="86" y="550"/>
                  <a:pt x="86" y="550"/>
                  <a:pt x="86" y="550"/>
                </a:cubicBezTo>
                <a:cubicBezTo>
                  <a:pt x="69" y="550"/>
                  <a:pt x="69" y="550"/>
                  <a:pt x="69" y="550"/>
                </a:cubicBezTo>
                <a:lnTo>
                  <a:pt x="69" y="567"/>
                </a:lnTo>
                <a:close/>
                <a:moveTo>
                  <a:pt x="103" y="567"/>
                </a:moveTo>
                <a:cubicBezTo>
                  <a:pt x="121" y="567"/>
                  <a:pt x="121" y="567"/>
                  <a:pt x="121" y="567"/>
                </a:cubicBezTo>
                <a:cubicBezTo>
                  <a:pt x="121" y="550"/>
                  <a:pt x="121" y="550"/>
                  <a:pt x="121" y="550"/>
                </a:cubicBezTo>
                <a:cubicBezTo>
                  <a:pt x="103" y="550"/>
                  <a:pt x="103" y="550"/>
                  <a:pt x="103" y="550"/>
                </a:cubicBezTo>
                <a:lnTo>
                  <a:pt x="103" y="567"/>
                </a:lnTo>
                <a:close/>
                <a:moveTo>
                  <a:pt x="138" y="567"/>
                </a:moveTo>
                <a:cubicBezTo>
                  <a:pt x="155" y="567"/>
                  <a:pt x="155" y="567"/>
                  <a:pt x="155" y="567"/>
                </a:cubicBezTo>
                <a:cubicBezTo>
                  <a:pt x="155" y="550"/>
                  <a:pt x="155" y="550"/>
                  <a:pt x="155" y="550"/>
                </a:cubicBezTo>
                <a:cubicBezTo>
                  <a:pt x="138" y="550"/>
                  <a:pt x="138" y="550"/>
                  <a:pt x="138" y="550"/>
                </a:cubicBezTo>
                <a:lnTo>
                  <a:pt x="138" y="567"/>
                </a:lnTo>
                <a:close/>
                <a:moveTo>
                  <a:pt x="172" y="567"/>
                </a:moveTo>
                <a:cubicBezTo>
                  <a:pt x="189" y="567"/>
                  <a:pt x="189" y="567"/>
                  <a:pt x="189" y="567"/>
                </a:cubicBezTo>
                <a:cubicBezTo>
                  <a:pt x="189" y="550"/>
                  <a:pt x="189" y="550"/>
                  <a:pt x="189" y="550"/>
                </a:cubicBezTo>
                <a:cubicBezTo>
                  <a:pt x="172" y="550"/>
                  <a:pt x="172" y="550"/>
                  <a:pt x="172" y="550"/>
                </a:cubicBezTo>
                <a:lnTo>
                  <a:pt x="172" y="567"/>
                </a:lnTo>
                <a:close/>
                <a:moveTo>
                  <a:pt x="69" y="602"/>
                </a:moveTo>
                <a:cubicBezTo>
                  <a:pt x="86" y="602"/>
                  <a:pt x="86" y="602"/>
                  <a:pt x="86" y="602"/>
                </a:cubicBezTo>
                <a:cubicBezTo>
                  <a:pt x="86" y="585"/>
                  <a:pt x="86" y="585"/>
                  <a:pt x="86" y="585"/>
                </a:cubicBezTo>
                <a:cubicBezTo>
                  <a:pt x="69" y="585"/>
                  <a:pt x="69" y="585"/>
                  <a:pt x="69" y="585"/>
                </a:cubicBezTo>
                <a:lnTo>
                  <a:pt x="69" y="602"/>
                </a:lnTo>
                <a:close/>
                <a:moveTo>
                  <a:pt x="69" y="669"/>
                </a:moveTo>
                <a:cubicBezTo>
                  <a:pt x="86" y="669"/>
                  <a:pt x="86" y="669"/>
                  <a:pt x="86" y="669"/>
                </a:cubicBezTo>
                <a:cubicBezTo>
                  <a:pt x="86" y="652"/>
                  <a:pt x="86" y="652"/>
                  <a:pt x="86" y="652"/>
                </a:cubicBezTo>
                <a:cubicBezTo>
                  <a:pt x="69" y="652"/>
                  <a:pt x="69" y="652"/>
                  <a:pt x="69" y="652"/>
                </a:cubicBezTo>
                <a:lnTo>
                  <a:pt x="69" y="669"/>
                </a:lnTo>
                <a:close/>
                <a:moveTo>
                  <a:pt x="36" y="669"/>
                </a:moveTo>
                <a:cubicBezTo>
                  <a:pt x="53" y="669"/>
                  <a:pt x="53" y="669"/>
                  <a:pt x="53" y="669"/>
                </a:cubicBezTo>
                <a:cubicBezTo>
                  <a:pt x="53" y="652"/>
                  <a:pt x="53" y="652"/>
                  <a:pt x="53" y="652"/>
                </a:cubicBezTo>
                <a:cubicBezTo>
                  <a:pt x="36" y="652"/>
                  <a:pt x="36" y="652"/>
                  <a:pt x="36" y="652"/>
                </a:cubicBezTo>
                <a:lnTo>
                  <a:pt x="36" y="669"/>
                </a:lnTo>
                <a:close/>
                <a:moveTo>
                  <a:pt x="103" y="602"/>
                </a:moveTo>
                <a:cubicBezTo>
                  <a:pt x="121" y="602"/>
                  <a:pt x="121" y="602"/>
                  <a:pt x="121" y="602"/>
                </a:cubicBezTo>
                <a:cubicBezTo>
                  <a:pt x="121" y="585"/>
                  <a:pt x="121" y="585"/>
                  <a:pt x="121" y="585"/>
                </a:cubicBezTo>
                <a:cubicBezTo>
                  <a:pt x="103" y="585"/>
                  <a:pt x="103" y="585"/>
                  <a:pt x="103" y="585"/>
                </a:cubicBezTo>
                <a:lnTo>
                  <a:pt x="103" y="602"/>
                </a:lnTo>
                <a:close/>
                <a:moveTo>
                  <a:pt x="138" y="602"/>
                </a:moveTo>
                <a:cubicBezTo>
                  <a:pt x="155" y="602"/>
                  <a:pt x="155" y="602"/>
                  <a:pt x="155" y="602"/>
                </a:cubicBezTo>
                <a:cubicBezTo>
                  <a:pt x="155" y="585"/>
                  <a:pt x="155" y="585"/>
                  <a:pt x="155" y="585"/>
                </a:cubicBezTo>
                <a:cubicBezTo>
                  <a:pt x="138" y="585"/>
                  <a:pt x="138" y="585"/>
                  <a:pt x="138" y="585"/>
                </a:cubicBezTo>
                <a:lnTo>
                  <a:pt x="138" y="602"/>
                </a:lnTo>
                <a:close/>
                <a:moveTo>
                  <a:pt x="172" y="602"/>
                </a:moveTo>
                <a:cubicBezTo>
                  <a:pt x="189" y="602"/>
                  <a:pt x="189" y="602"/>
                  <a:pt x="189" y="602"/>
                </a:cubicBezTo>
                <a:cubicBezTo>
                  <a:pt x="189" y="585"/>
                  <a:pt x="189" y="585"/>
                  <a:pt x="189" y="585"/>
                </a:cubicBezTo>
                <a:cubicBezTo>
                  <a:pt x="172" y="585"/>
                  <a:pt x="172" y="585"/>
                  <a:pt x="172" y="585"/>
                </a:cubicBezTo>
                <a:lnTo>
                  <a:pt x="172" y="602"/>
                </a:lnTo>
                <a:close/>
                <a:moveTo>
                  <a:pt x="103" y="636"/>
                </a:moveTo>
                <a:cubicBezTo>
                  <a:pt x="121" y="636"/>
                  <a:pt x="121" y="636"/>
                  <a:pt x="121" y="636"/>
                </a:cubicBezTo>
                <a:cubicBezTo>
                  <a:pt x="121" y="619"/>
                  <a:pt x="121" y="619"/>
                  <a:pt x="121" y="619"/>
                </a:cubicBezTo>
                <a:cubicBezTo>
                  <a:pt x="103" y="619"/>
                  <a:pt x="103" y="619"/>
                  <a:pt x="103" y="619"/>
                </a:cubicBezTo>
                <a:lnTo>
                  <a:pt x="103" y="636"/>
                </a:lnTo>
                <a:close/>
                <a:moveTo>
                  <a:pt x="138" y="636"/>
                </a:moveTo>
                <a:cubicBezTo>
                  <a:pt x="155" y="636"/>
                  <a:pt x="155" y="636"/>
                  <a:pt x="155" y="636"/>
                </a:cubicBezTo>
                <a:cubicBezTo>
                  <a:pt x="155" y="619"/>
                  <a:pt x="155" y="619"/>
                  <a:pt x="155" y="619"/>
                </a:cubicBezTo>
                <a:cubicBezTo>
                  <a:pt x="138" y="619"/>
                  <a:pt x="138" y="619"/>
                  <a:pt x="138" y="619"/>
                </a:cubicBezTo>
                <a:lnTo>
                  <a:pt x="138" y="636"/>
                </a:lnTo>
                <a:close/>
                <a:moveTo>
                  <a:pt x="172" y="636"/>
                </a:moveTo>
                <a:cubicBezTo>
                  <a:pt x="189" y="636"/>
                  <a:pt x="189" y="636"/>
                  <a:pt x="189" y="636"/>
                </a:cubicBezTo>
                <a:cubicBezTo>
                  <a:pt x="189" y="619"/>
                  <a:pt x="189" y="619"/>
                  <a:pt x="189" y="619"/>
                </a:cubicBezTo>
                <a:cubicBezTo>
                  <a:pt x="172" y="619"/>
                  <a:pt x="172" y="619"/>
                  <a:pt x="172" y="619"/>
                </a:cubicBezTo>
                <a:lnTo>
                  <a:pt x="172" y="636"/>
                </a:lnTo>
                <a:close/>
                <a:moveTo>
                  <a:pt x="309" y="567"/>
                </a:moveTo>
                <a:cubicBezTo>
                  <a:pt x="327" y="567"/>
                  <a:pt x="327" y="567"/>
                  <a:pt x="327" y="567"/>
                </a:cubicBezTo>
                <a:cubicBezTo>
                  <a:pt x="327" y="550"/>
                  <a:pt x="327" y="550"/>
                  <a:pt x="327" y="550"/>
                </a:cubicBezTo>
                <a:cubicBezTo>
                  <a:pt x="309" y="550"/>
                  <a:pt x="309" y="550"/>
                  <a:pt x="309" y="550"/>
                </a:cubicBezTo>
                <a:lnTo>
                  <a:pt x="309" y="567"/>
                </a:lnTo>
                <a:close/>
                <a:moveTo>
                  <a:pt x="344" y="567"/>
                </a:moveTo>
                <a:cubicBezTo>
                  <a:pt x="361" y="567"/>
                  <a:pt x="361" y="567"/>
                  <a:pt x="361" y="567"/>
                </a:cubicBezTo>
                <a:cubicBezTo>
                  <a:pt x="361" y="550"/>
                  <a:pt x="361" y="550"/>
                  <a:pt x="361" y="550"/>
                </a:cubicBezTo>
                <a:cubicBezTo>
                  <a:pt x="344" y="550"/>
                  <a:pt x="344" y="550"/>
                  <a:pt x="344" y="550"/>
                </a:cubicBezTo>
                <a:lnTo>
                  <a:pt x="344" y="567"/>
                </a:lnTo>
                <a:close/>
                <a:moveTo>
                  <a:pt x="378" y="567"/>
                </a:moveTo>
                <a:cubicBezTo>
                  <a:pt x="395" y="567"/>
                  <a:pt x="395" y="567"/>
                  <a:pt x="395" y="567"/>
                </a:cubicBezTo>
                <a:cubicBezTo>
                  <a:pt x="395" y="550"/>
                  <a:pt x="395" y="550"/>
                  <a:pt x="395" y="550"/>
                </a:cubicBezTo>
                <a:cubicBezTo>
                  <a:pt x="378" y="550"/>
                  <a:pt x="378" y="550"/>
                  <a:pt x="378" y="550"/>
                </a:cubicBezTo>
                <a:lnTo>
                  <a:pt x="378" y="567"/>
                </a:lnTo>
                <a:close/>
                <a:moveTo>
                  <a:pt x="206" y="567"/>
                </a:moveTo>
                <a:cubicBezTo>
                  <a:pt x="224" y="567"/>
                  <a:pt x="224" y="567"/>
                  <a:pt x="224" y="567"/>
                </a:cubicBezTo>
                <a:cubicBezTo>
                  <a:pt x="224" y="550"/>
                  <a:pt x="224" y="550"/>
                  <a:pt x="224" y="550"/>
                </a:cubicBezTo>
                <a:cubicBezTo>
                  <a:pt x="206" y="550"/>
                  <a:pt x="206" y="550"/>
                  <a:pt x="206" y="550"/>
                </a:cubicBezTo>
                <a:lnTo>
                  <a:pt x="206" y="567"/>
                </a:lnTo>
                <a:close/>
                <a:moveTo>
                  <a:pt x="241" y="567"/>
                </a:moveTo>
                <a:cubicBezTo>
                  <a:pt x="258" y="567"/>
                  <a:pt x="258" y="567"/>
                  <a:pt x="258" y="567"/>
                </a:cubicBezTo>
                <a:cubicBezTo>
                  <a:pt x="258" y="550"/>
                  <a:pt x="258" y="550"/>
                  <a:pt x="258" y="550"/>
                </a:cubicBezTo>
                <a:cubicBezTo>
                  <a:pt x="241" y="550"/>
                  <a:pt x="241" y="550"/>
                  <a:pt x="241" y="550"/>
                </a:cubicBezTo>
                <a:lnTo>
                  <a:pt x="241" y="567"/>
                </a:lnTo>
                <a:close/>
                <a:moveTo>
                  <a:pt x="275" y="567"/>
                </a:moveTo>
                <a:cubicBezTo>
                  <a:pt x="292" y="567"/>
                  <a:pt x="292" y="567"/>
                  <a:pt x="292" y="567"/>
                </a:cubicBezTo>
                <a:cubicBezTo>
                  <a:pt x="292" y="550"/>
                  <a:pt x="292" y="550"/>
                  <a:pt x="292" y="550"/>
                </a:cubicBezTo>
                <a:cubicBezTo>
                  <a:pt x="275" y="550"/>
                  <a:pt x="275" y="550"/>
                  <a:pt x="275" y="550"/>
                </a:cubicBezTo>
                <a:lnTo>
                  <a:pt x="275" y="567"/>
                </a:lnTo>
                <a:close/>
                <a:moveTo>
                  <a:pt x="1356" y="412"/>
                </a:moveTo>
                <a:cubicBezTo>
                  <a:pt x="1339" y="412"/>
                  <a:pt x="1339" y="412"/>
                  <a:pt x="1339" y="412"/>
                </a:cubicBezTo>
                <a:cubicBezTo>
                  <a:pt x="1339" y="430"/>
                  <a:pt x="1339" y="430"/>
                  <a:pt x="1339" y="430"/>
                </a:cubicBezTo>
                <a:cubicBezTo>
                  <a:pt x="1356" y="430"/>
                  <a:pt x="1356" y="430"/>
                  <a:pt x="1356" y="430"/>
                </a:cubicBezTo>
                <a:lnTo>
                  <a:pt x="1356" y="412"/>
                </a:lnTo>
                <a:close/>
                <a:moveTo>
                  <a:pt x="1356" y="447"/>
                </a:moveTo>
                <a:cubicBezTo>
                  <a:pt x="1339" y="447"/>
                  <a:pt x="1339" y="447"/>
                  <a:pt x="1339" y="447"/>
                </a:cubicBezTo>
                <a:cubicBezTo>
                  <a:pt x="1339" y="464"/>
                  <a:pt x="1339" y="464"/>
                  <a:pt x="1339" y="464"/>
                </a:cubicBezTo>
                <a:cubicBezTo>
                  <a:pt x="1356" y="464"/>
                  <a:pt x="1356" y="464"/>
                  <a:pt x="1356" y="464"/>
                </a:cubicBezTo>
                <a:lnTo>
                  <a:pt x="1356" y="44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Subtitle 4">
            <a:extLst>
              <a:ext uri="{FF2B5EF4-FFF2-40B4-BE49-F238E27FC236}">
                <a16:creationId xmlns:a16="http://schemas.microsoft.com/office/drawing/2014/main" id="{D43D1ADA-7400-4E68-824C-6A3CD982A415}"/>
              </a:ext>
            </a:extLst>
          </p:cNvPr>
          <p:cNvSpPr>
            <a:spLocks noGrp="1"/>
          </p:cNvSpPr>
          <p:nvPr>
            <p:ph type="subTitle" idx="1"/>
          </p:nvPr>
        </p:nvSpPr>
        <p:spPr/>
        <p:txBody>
          <a:body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sp>
        <p:nvSpPr>
          <p:cNvPr id="4" name="Title 3">
            <a:extLst>
              <a:ext uri="{FF2B5EF4-FFF2-40B4-BE49-F238E27FC236}">
                <a16:creationId xmlns:a16="http://schemas.microsoft.com/office/drawing/2014/main" id="{9DCDE69B-A9E7-4D81-A7D5-5DA131E106B5}"/>
              </a:ext>
            </a:extLst>
          </p:cNvPr>
          <p:cNvSpPr>
            <a:spLocks noGrp="1"/>
          </p:cNvSpPr>
          <p:nvPr>
            <p:ph type="title"/>
          </p:nvPr>
        </p:nvSpPr>
        <p:spPr/>
        <p:txBody>
          <a:bodyPr/>
          <a:lstStyle/>
          <a:p>
            <a:r>
              <a:rPr lang="en-US" b="1" dirty="0"/>
              <a:t>Our Information</a:t>
            </a:r>
            <a:endParaRPr lang="en-US" dirty="0"/>
          </a:p>
        </p:txBody>
      </p:sp>
      <p:grpSp>
        <p:nvGrpSpPr>
          <p:cNvPr id="16" name="Group 15">
            <a:extLst>
              <a:ext uri="{FF2B5EF4-FFF2-40B4-BE49-F238E27FC236}">
                <a16:creationId xmlns:a16="http://schemas.microsoft.com/office/drawing/2014/main" id="{DD5B5C82-9039-4B52-AE52-E0CA86B27096}"/>
              </a:ext>
            </a:extLst>
          </p:cNvPr>
          <p:cNvGrpSpPr/>
          <p:nvPr/>
        </p:nvGrpSpPr>
        <p:grpSpPr>
          <a:xfrm>
            <a:off x="329630" y="1921569"/>
            <a:ext cx="11537026" cy="4356218"/>
            <a:chOff x="421243" y="2081223"/>
            <a:chExt cx="11537026" cy="4356218"/>
          </a:xfrm>
        </p:grpSpPr>
        <p:pic>
          <p:nvPicPr>
            <p:cNvPr id="6" name="Picture 5">
              <a:extLst>
                <a:ext uri="{FF2B5EF4-FFF2-40B4-BE49-F238E27FC236}">
                  <a16:creationId xmlns:a16="http://schemas.microsoft.com/office/drawing/2014/main" id="{F3446B22-ABC8-40F2-8F34-C2B3376347B6}"/>
                </a:ext>
              </a:extLst>
            </p:cNvPr>
            <p:cNvPicPr>
              <a:picLocks noChangeAspect="1"/>
            </p:cNvPicPr>
            <p:nvPr/>
          </p:nvPicPr>
          <p:blipFill>
            <a:blip r:embed="rId3"/>
            <a:stretch>
              <a:fillRect/>
            </a:stretch>
          </p:blipFill>
          <p:spPr>
            <a:xfrm>
              <a:off x="1955610" y="2081223"/>
              <a:ext cx="7438295" cy="4150400"/>
            </a:xfrm>
            <a:prstGeom prst="rect">
              <a:avLst/>
            </a:prstGeom>
          </p:spPr>
        </p:pic>
        <p:sp>
          <p:nvSpPr>
            <p:cNvPr id="57" name="Freeform 6">
              <a:extLst>
                <a:ext uri="{FF2B5EF4-FFF2-40B4-BE49-F238E27FC236}">
                  <a16:creationId xmlns:a16="http://schemas.microsoft.com/office/drawing/2014/main" id="{A82F95DC-5DAB-4E00-8CB6-7FB1B699F624}"/>
                </a:ext>
              </a:extLst>
            </p:cNvPr>
            <p:cNvSpPr>
              <a:spLocks noEditPoints="1"/>
            </p:cNvSpPr>
            <p:nvPr/>
          </p:nvSpPr>
          <p:spPr bwMode="auto">
            <a:xfrm>
              <a:off x="3282858" y="2314257"/>
              <a:ext cx="415925" cy="361950"/>
            </a:xfrm>
            <a:custGeom>
              <a:avLst/>
              <a:gdLst>
                <a:gd name="T0" fmla="*/ 308 w 375"/>
                <a:gd name="T1" fmla="*/ 193 h 328"/>
                <a:gd name="T2" fmla="*/ 339 w 375"/>
                <a:gd name="T3" fmla="*/ 197 h 328"/>
                <a:gd name="T4" fmla="*/ 355 w 375"/>
                <a:gd name="T5" fmla="*/ 138 h 328"/>
                <a:gd name="T6" fmla="*/ 177 w 375"/>
                <a:gd name="T7" fmla="*/ 0 h 328"/>
                <a:gd name="T8" fmla="*/ 0 w 375"/>
                <a:gd name="T9" fmla="*/ 138 h 328"/>
                <a:gd name="T10" fmla="*/ 93 w 375"/>
                <a:gd name="T11" fmla="*/ 259 h 328"/>
                <a:gd name="T12" fmla="*/ 72 w 375"/>
                <a:gd name="T13" fmla="*/ 318 h 328"/>
                <a:gd name="T14" fmla="*/ 186 w 375"/>
                <a:gd name="T15" fmla="*/ 274 h 328"/>
                <a:gd name="T16" fmla="*/ 221 w 375"/>
                <a:gd name="T17" fmla="*/ 271 h 328"/>
                <a:gd name="T18" fmla="*/ 219 w 375"/>
                <a:gd name="T19" fmla="*/ 256 h 328"/>
                <a:gd name="T20" fmla="*/ 308 w 375"/>
                <a:gd name="T21" fmla="*/ 193 h 328"/>
                <a:gd name="T22" fmla="*/ 103 w 375"/>
                <a:gd name="T23" fmla="*/ 78 h 328"/>
                <a:gd name="T24" fmla="*/ 112 w 375"/>
                <a:gd name="T25" fmla="*/ 70 h 328"/>
                <a:gd name="T26" fmla="*/ 240 w 375"/>
                <a:gd name="T27" fmla="*/ 70 h 328"/>
                <a:gd name="T28" fmla="*/ 248 w 375"/>
                <a:gd name="T29" fmla="*/ 78 h 328"/>
                <a:gd name="T30" fmla="*/ 248 w 375"/>
                <a:gd name="T31" fmla="*/ 94 h 328"/>
                <a:gd name="T32" fmla="*/ 240 w 375"/>
                <a:gd name="T33" fmla="*/ 101 h 328"/>
                <a:gd name="T34" fmla="*/ 112 w 375"/>
                <a:gd name="T35" fmla="*/ 101 h 328"/>
                <a:gd name="T36" fmla="*/ 103 w 375"/>
                <a:gd name="T37" fmla="*/ 94 h 328"/>
                <a:gd name="T38" fmla="*/ 103 w 375"/>
                <a:gd name="T39" fmla="*/ 78 h 328"/>
                <a:gd name="T40" fmla="*/ 96 w 375"/>
                <a:gd name="T41" fmla="*/ 148 h 328"/>
                <a:gd name="T42" fmla="*/ 88 w 375"/>
                <a:gd name="T43" fmla="*/ 141 h 328"/>
                <a:gd name="T44" fmla="*/ 88 w 375"/>
                <a:gd name="T45" fmla="*/ 125 h 328"/>
                <a:gd name="T46" fmla="*/ 96 w 375"/>
                <a:gd name="T47" fmla="*/ 117 h 328"/>
                <a:gd name="T48" fmla="*/ 255 w 375"/>
                <a:gd name="T49" fmla="*/ 117 h 328"/>
                <a:gd name="T50" fmla="*/ 264 w 375"/>
                <a:gd name="T51" fmla="*/ 125 h 328"/>
                <a:gd name="T52" fmla="*/ 264 w 375"/>
                <a:gd name="T53" fmla="*/ 141 h 328"/>
                <a:gd name="T54" fmla="*/ 255 w 375"/>
                <a:gd name="T55" fmla="*/ 148 h 328"/>
                <a:gd name="T56" fmla="*/ 96 w 375"/>
                <a:gd name="T57" fmla="*/ 148 h 328"/>
                <a:gd name="T58" fmla="*/ 233 w 375"/>
                <a:gd name="T59" fmla="*/ 188 h 328"/>
                <a:gd name="T60" fmla="*/ 225 w 375"/>
                <a:gd name="T61" fmla="*/ 196 h 328"/>
                <a:gd name="T62" fmla="*/ 127 w 375"/>
                <a:gd name="T63" fmla="*/ 196 h 328"/>
                <a:gd name="T64" fmla="*/ 118 w 375"/>
                <a:gd name="T65" fmla="*/ 188 h 328"/>
                <a:gd name="T66" fmla="*/ 118 w 375"/>
                <a:gd name="T67" fmla="*/ 172 h 328"/>
                <a:gd name="T68" fmla="*/ 127 w 375"/>
                <a:gd name="T69" fmla="*/ 165 h 328"/>
                <a:gd name="T70" fmla="*/ 225 w 375"/>
                <a:gd name="T71" fmla="*/ 165 h 328"/>
                <a:gd name="T72" fmla="*/ 233 w 375"/>
                <a:gd name="T73" fmla="*/ 172 h 328"/>
                <a:gd name="T74" fmla="*/ 233 w 375"/>
                <a:gd name="T75" fmla="*/ 188 h 328"/>
                <a:gd name="T76" fmla="*/ 308 w 375"/>
                <a:gd name="T77" fmla="*/ 211 h 328"/>
                <a:gd name="T78" fmla="*/ 241 w 375"/>
                <a:gd name="T79" fmla="*/ 256 h 328"/>
                <a:gd name="T80" fmla="*/ 308 w 375"/>
                <a:gd name="T81" fmla="*/ 301 h 328"/>
                <a:gd name="T82" fmla="*/ 375 w 375"/>
                <a:gd name="T83" fmla="*/ 256 h 328"/>
                <a:gd name="T84" fmla="*/ 308 w 375"/>
                <a:gd name="T85" fmla="*/ 211 h 328"/>
                <a:gd name="T86" fmla="*/ 274 w 375"/>
                <a:gd name="T87" fmla="*/ 265 h 328"/>
                <a:gd name="T88" fmla="*/ 263 w 375"/>
                <a:gd name="T89" fmla="*/ 254 h 328"/>
                <a:gd name="T90" fmla="*/ 274 w 375"/>
                <a:gd name="T91" fmla="*/ 243 h 328"/>
                <a:gd name="T92" fmla="*/ 285 w 375"/>
                <a:gd name="T93" fmla="*/ 254 h 328"/>
                <a:gd name="T94" fmla="*/ 274 w 375"/>
                <a:gd name="T95" fmla="*/ 265 h 328"/>
                <a:gd name="T96" fmla="*/ 307 w 375"/>
                <a:gd name="T97" fmla="*/ 265 h 328"/>
                <a:gd name="T98" fmla="*/ 297 w 375"/>
                <a:gd name="T99" fmla="*/ 254 h 328"/>
                <a:gd name="T100" fmla="*/ 307 w 375"/>
                <a:gd name="T101" fmla="*/ 243 h 328"/>
                <a:gd name="T102" fmla="*/ 318 w 375"/>
                <a:gd name="T103" fmla="*/ 254 h 328"/>
                <a:gd name="T104" fmla="*/ 307 w 375"/>
                <a:gd name="T105" fmla="*/ 265 h 328"/>
                <a:gd name="T106" fmla="*/ 341 w 375"/>
                <a:gd name="T107" fmla="*/ 265 h 328"/>
                <a:gd name="T108" fmla="*/ 330 w 375"/>
                <a:gd name="T109" fmla="*/ 254 h 328"/>
                <a:gd name="T110" fmla="*/ 341 w 375"/>
                <a:gd name="T111" fmla="*/ 243 h 328"/>
                <a:gd name="T112" fmla="*/ 351 w 375"/>
                <a:gd name="T113" fmla="*/ 254 h 328"/>
                <a:gd name="T114" fmla="*/ 341 w 375"/>
                <a:gd name="T115" fmla="*/ 265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75" h="328">
                  <a:moveTo>
                    <a:pt x="308" y="193"/>
                  </a:moveTo>
                  <a:cubicBezTo>
                    <a:pt x="319" y="193"/>
                    <a:pt x="329" y="194"/>
                    <a:pt x="339" y="197"/>
                  </a:cubicBezTo>
                  <a:cubicBezTo>
                    <a:pt x="349" y="179"/>
                    <a:pt x="355" y="159"/>
                    <a:pt x="355" y="138"/>
                  </a:cubicBezTo>
                  <a:cubicBezTo>
                    <a:pt x="355" y="62"/>
                    <a:pt x="275" y="0"/>
                    <a:pt x="177" y="0"/>
                  </a:cubicBezTo>
                  <a:cubicBezTo>
                    <a:pt x="79" y="0"/>
                    <a:pt x="0" y="62"/>
                    <a:pt x="0" y="138"/>
                  </a:cubicBezTo>
                  <a:cubicBezTo>
                    <a:pt x="0" y="186"/>
                    <a:pt x="33" y="234"/>
                    <a:pt x="93" y="259"/>
                  </a:cubicBezTo>
                  <a:cubicBezTo>
                    <a:pt x="110" y="276"/>
                    <a:pt x="96" y="306"/>
                    <a:pt x="72" y="318"/>
                  </a:cubicBezTo>
                  <a:cubicBezTo>
                    <a:pt x="66" y="323"/>
                    <a:pt x="147" y="328"/>
                    <a:pt x="186" y="274"/>
                  </a:cubicBezTo>
                  <a:cubicBezTo>
                    <a:pt x="198" y="274"/>
                    <a:pt x="210" y="273"/>
                    <a:pt x="221" y="271"/>
                  </a:cubicBezTo>
                  <a:cubicBezTo>
                    <a:pt x="219" y="266"/>
                    <a:pt x="219" y="261"/>
                    <a:pt x="219" y="256"/>
                  </a:cubicBezTo>
                  <a:cubicBezTo>
                    <a:pt x="219" y="221"/>
                    <a:pt x="259" y="193"/>
                    <a:pt x="308" y="193"/>
                  </a:cubicBezTo>
                  <a:moveTo>
                    <a:pt x="103" y="78"/>
                  </a:moveTo>
                  <a:cubicBezTo>
                    <a:pt x="103" y="74"/>
                    <a:pt x="107" y="70"/>
                    <a:pt x="112" y="70"/>
                  </a:cubicBezTo>
                  <a:cubicBezTo>
                    <a:pt x="240" y="70"/>
                    <a:pt x="240" y="70"/>
                    <a:pt x="240" y="70"/>
                  </a:cubicBezTo>
                  <a:cubicBezTo>
                    <a:pt x="245" y="70"/>
                    <a:pt x="248" y="74"/>
                    <a:pt x="248" y="78"/>
                  </a:cubicBezTo>
                  <a:cubicBezTo>
                    <a:pt x="248" y="94"/>
                    <a:pt x="248" y="94"/>
                    <a:pt x="248" y="94"/>
                  </a:cubicBezTo>
                  <a:cubicBezTo>
                    <a:pt x="248" y="98"/>
                    <a:pt x="245" y="101"/>
                    <a:pt x="240" y="101"/>
                  </a:cubicBezTo>
                  <a:cubicBezTo>
                    <a:pt x="112" y="101"/>
                    <a:pt x="112" y="101"/>
                    <a:pt x="112" y="101"/>
                  </a:cubicBezTo>
                  <a:cubicBezTo>
                    <a:pt x="107" y="101"/>
                    <a:pt x="103" y="98"/>
                    <a:pt x="103" y="94"/>
                  </a:cubicBezTo>
                  <a:lnTo>
                    <a:pt x="103" y="78"/>
                  </a:lnTo>
                  <a:close/>
                  <a:moveTo>
                    <a:pt x="96" y="148"/>
                  </a:moveTo>
                  <a:cubicBezTo>
                    <a:pt x="92" y="148"/>
                    <a:pt x="88" y="145"/>
                    <a:pt x="88" y="141"/>
                  </a:cubicBezTo>
                  <a:cubicBezTo>
                    <a:pt x="88" y="125"/>
                    <a:pt x="88" y="125"/>
                    <a:pt x="88" y="125"/>
                  </a:cubicBezTo>
                  <a:cubicBezTo>
                    <a:pt x="88" y="121"/>
                    <a:pt x="92" y="117"/>
                    <a:pt x="96" y="117"/>
                  </a:cubicBezTo>
                  <a:cubicBezTo>
                    <a:pt x="255" y="117"/>
                    <a:pt x="255" y="117"/>
                    <a:pt x="255" y="117"/>
                  </a:cubicBezTo>
                  <a:cubicBezTo>
                    <a:pt x="260" y="117"/>
                    <a:pt x="264" y="121"/>
                    <a:pt x="264" y="125"/>
                  </a:cubicBezTo>
                  <a:cubicBezTo>
                    <a:pt x="264" y="141"/>
                    <a:pt x="264" y="141"/>
                    <a:pt x="264" y="141"/>
                  </a:cubicBezTo>
                  <a:cubicBezTo>
                    <a:pt x="264" y="145"/>
                    <a:pt x="260" y="148"/>
                    <a:pt x="255" y="148"/>
                  </a:cubicBezTo>
                  <a:lnTo>
                    <a:pt x="96" y="148"/>
                  </a:lnTo>
                  <a:close/>
                  <a:moveTo>
                    <a:pt x="233" y="188"/>
                  </a:moveTo>
                  <a:cubicBezTo>
                    <a:pt x="233" y="192"/>
                    <a:pt x="229" y="196"/>
                    <a:pt x="225" y="196"/>
                  </a:cubicBezTo>
                  <a:cubicBezTo>
                    <a:pt x="127" y="196"/>
                    <a:pt x="127" y="196"/>
                    <a:pt x="127" y="196"/>
                  </a:cubicBezTo>
                  <a:cubicBezTo>
                    <a:pt x="122" y="196"/>
                    <a:pt x="118" y="192"/>
                    <a:pt x="118" y="188"/>
                  </a:cubicBezTo>
                  <a:cubicBezTo>
                    <a:pt x="118" y="172"/>
                    <a:pt x="118" y="172"/>
                    <a:pt x="118" y="172"/>
                  </a:cubicBezTo>
                  <a:cubicBezTo>
                    <a:pt x="118" y="168"/>
                    <a:pt x="122" y="165"/>
                    <a:pt x="127" y="165"/>
                  </a:cubicBezTo>
                  <a:cubicBezTo>
                    <a:pt x="225" y="165"/>
                    <a:pt x="225" y="165"/>
                    <a:pt x="225" y="165"/>
                  </a:cubicBezTo>
                  <a:cubicBezTo>
                    <a:pt x="229" y="165"/>
                    <a:pt x="233" y="168"/>
                    <a:pt x="233" y="172"/>
                  </a:cubicBezTo>
                  <a:lnTo>
                    <a:pt x="233" y="188"/>
                  </a:lnTo>
                  <a:close/>
                  <a:moveTo>
                    <a:pt x="308" y="211"/>
                  </a:moveTo>
                  <a:cubicBezTo>
                    <a:pt x="271" y="211"/>
                    <a:pt x="241" y="231"/>
                    <a:pt x="241" y="256"/>
                  </a:cubicBezTo>
                  <a:cubicBezTo>
                    <a:pt x="241" y="281"/>
                    <a:pt x="271" y="301"/>
                    <a:pt x="308" y="301"/>
                  </a:cubicBezTo>
                  <a:cubicBezTo>
                    <a:pt x="345" y="301"/>
                    <a:pt x="375" y="281"/>
                    <a:pt x="375" y="256"/>
                  </a:cubicBezTo>
                  <a:cubicBezTo>
                    <a:pt x="375" y="231"/>
                    <a:pt x="345" y="211"/>
                    <a:pt x="308" y="211"/>
                  </a:cubicBezTo>
                  <a:moveTo>
                    <a:pt x="274" y="265"/>
                  </a:moveTo>
                  <a:cubicBezTo>
                    <a:pt x="268" y="265"/>
                    <a:pt x="263" y="260"/>
                    <a:pt x="263" y="254"/>
                  </a:cubicBezTo>
                  <a:cubicBezTo>
                    <a:pt x="263" y="248"/>
                    <a:pt x="268" y="243"/>
                    <a:pt x="274" y="243"/>
                  </a:cubicBezTo>
                  <a:cubicBezTo>
                    <a:pt x="280" y="243"/>
                    <a:pt x="285" y="248"/>
                    <a:pt x="285" y="254"/>
                  </a:cubicBezTo>
                  <a:cubicBezTo>
                    <a:pt x="285" y="260"/>
                    <a:pt x="280" y="265"/>
                    <a:pt x="274" y="265"/>
                  </a:cubicBezTo>
                  <a:moveTo>
                    <a:pt x="307" y="265"/>
                  </a:moveTo>
                  <a:cubicBezTo>
                    <a:pt x="301" y="265"/>
                    <a:pt x="297" y="260"/>
                    <a:pt x="297" y="254"/>
                  </a:cubicBezTo>
                  <a:cubicBezTo>
                    <a:pt x="297" y="248"/>
                    <a:pt x="301" y="243"/>
                    <a:pt x="307" y="243"/>
                  </a:cubicBezTo>
                  <a:cubicBezTo>
                    <a:pt x="313" y="243"/>
                    <a:pt x="318" y="248"/>
                    <a:pt x="318" y="254"/>
                  </a:cubicBezTo>
                  <a:cubicBezTo>
                    <a:pt x="318" y="260"/>
                    <a:pt x="313" y="265"/>
                    <a:pt x="307" y="265"/>
                  </a:cubicBezTo>
                  <a:moveTo>
                    <a:pt x="341" y="265"/>
                  </a:moveTo>
                  <a:cubicBezTo>
                    <a:pt x="335" y="265"/>
                    <a:pt x="330" y="260"/>
                    <a:pt x="330" y="254"/>
                  </a:cubicBezTo>
                  <a:cubicBezTo>
                    <a:pt x="330" y="248"/>
                    <a:pt x="335" y="243"/>
                    <a:pt x="341" y="243"/>
                  </a:cubicBezTo>
                  <a:cubicBezTo>
                    <a:pt x="347" y="243"/>
                    <a:pt x="351" y="248"/>
                    <a:pt x="351" y="254"/>
                  </a:cubicBezTo>
                  <a:cubicBezTo>
                    <a:pt x="351" y="260"/>
                    <a:pt x="347" y="265"/>
                    <a:pt x="341" y="265"/>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59" name="Freeform 9">
              <a:extLst>
                <a:ext uri="{FF2B5EF4-FFF2-40B4-BE49-F238E27FC236}">
                  <a16:creationId xmlns:a16="http://schemas.microsoft.com/office/drawing/2014/main" id="{ACB9F6E0-2156-4EED-8C81-E2805C56EF5D}"/>
                </a:ext>
              </a:extLst>
            </p:cNvPr>
            <p:cNvSpPr>
              <a:spLocks noEditPoints="1"/>
            </p:cNvSpPr>
            <p:nvPr/>
          </p:nvSpPr>
          <p:spPr bwMode="auto">
            <a:xfrm>
              <a:off x="5530758" y="2598866"/>
              <a:ext cx="415925" cy="417512"/>
            </a:xfrm>
            <a:custGeom>
              <a:avLst/>
              <a:gdLst>
                <a:gd name="T0" fmla="*/ 268 w 374"/>
                <a:gd name="T1" fmla="*/ 155 h 378"/>
                <a:gd name="T2" fmla="*/ 223 w 374"/>
                <a:gd name="T3" fmla="*/ 155 h 378"/>
                <a:gd name="T4" fmla="*/ 187 w 374"/>
                <a:gd name="T5" fmla="*/ 171 h 378"/>
                <a:gd name="T6" fmla="*/ 187 w 374"/>
                <a:gd name="T7" fmla="*/ 121 h 378"/>
                <a:gd name="T8" fmla="*/ 187 w 374"/>
                <a:gd name="T9" fmla="*/ 171 h 378"/>
                <a:gd name="T10" fmla="*/ 151 w 374"/>
                <a:gd name="T11" fmla="*/ 155 h 378"/>
                <a:gd name="T12" fmla="*/ 106 w 374"/>
                <a:gd name="T13" fmla="*/ 155 h 378"/>
                <a:gd name="T14" fmla="*/ 246 w 374"/>
                <a:gd name="T15" fmla="*/ 184 h 378"/>
                <a:gd name="T16" fmla="*/ 187 w 374"/>
                <a:gd name="T17" fmla="*/ 178 h 378"/>
                <a:gd name="T18" fmla="*/ 128 w 374"/>
                <a:gd name="T19" fmla="*/ 184 h 378"/>
                <a:gd name="T20" fmla="*/ 97 w 374"/>
                <a:gd name="T21" fmla="*/ 237 h 378"/>
                <a:gd name="T22" fmla="*/ 277 w 374"/>
                <a:gd name="T23" fmla="*/ 237 h 378"/>
                <a:gd name="T24" fmla="*/ 246 w 374"/>
                <a:gd name="T25" fmla="*/ 184 h 378"/>
                <a:gd name="T26" fmla="*/ 355 w 374"/>
                <a:gd name="T27" fmla="*/ 185 h 378"/>
                <a:gd name="T28" fmla="*/ 197 w 374"/>
                <a:gd name="T29" fmla="*/ 10 h 378"/>
                <a:gd name="T30" fmla="*/ 177 w 374"/>
                <a:gd name="T31" fmla="*/ 10 h 378"/>
                <a:gd name="T32" fmla="*/ 19 w 374"/>
                <a:gd name="T33" fmla="*/ 185 h 378"/>
                <a:gd name="T34" fmla="*/ 0 w 374"/>
                <a:gd name="T35" fmla="*/ 195 h 378"/>
                <a:gd name="T36" fmla="*/ 20 w 374"/>
                <a:gd name="T37" fmla="*/ 205 h 378"/>
                <a:gd name="T38" fmla="*/ 177 w 374"/>
                <a:gd name="T39" fmla="*/ 368 h 378"/>
                <a:gd name="T40" fmla="*/ 197 w 374"/>
                <a:gd name="T41" fmla="*/ 368 h 378"/>
                <a:gd name="T42" fmla="*/ 354 w 374"/>
                <a:gd name="T43" fmla="*/ 205 h 378"/>
                <a:gd name="T44" fmla="*/ 374 w 374"/>
                <a:gd name="T45" fmla="*/ 195 h 378"/>
                <a:gd name="T46" fmla="*/ 312 w 374"/>
                <a:gd name="T47" fmla="*/ 205 h 378"/>
                <a:gd name="T48" fmla="*/ 197 w 374"/>
                <a:gd name="T49" fmla="*/ 324 h 378"/>
                <a:gd name="T50" fmla="*/ 187 w 374"/>
                <a:gd name="T51" fmla="*/ 305 h 378"/>
                <a:gd name="T52" fmla="*/ 177 w 374"/>
                <a:gd name="T53" fmla="*/ 324 h 378"/>
                <a:gd name="T54" fmla="*/ 62 w 374"/>
                <a:gd name="T55" fmla="*/ 205 h 378"/>
                <a:gd name="T56" fmla="*/ 62 w 374"/>
                <a:gd name="T57" fmla="*/ 185 h 378"/>
                <a:gd name="T58" fmla="*/ 177 w 374"/>
                <a:gd name="T59" fmla="*/ 54 h 378"/>
                <a:gd name="T60" fmla="*/ 187 w 374"/>
                <a:gd name="T61" fmla="*/ 73 h 378"/>
                <a:gd name="T62" fmla="*/ 197 w 374"/>
                <a:gd name="T63" fmla="*/ 54 h 378"/>
                <a:gd name="T64" fmla="*/ 312 w 374"/>
                <a:gd name="T65" fmla="*/ 185 h 378"/>
                <a:gd name="T66" fmla="*/ 312 w 374"/>
                <a:gd name="T67" fmla="*/ 205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4" h="378">
                  <a:moveTo>
                    <a:pt x="246" y="178"/>
                  </a:moveTo>
                  <a:cubicBezTo>
                    <a:pt x="258" y="178"/>
                    <a:pt x="268" y="167"/>
                    <a:pt x="268" y="155"/>
                  </a:cubicBezTo>
                  <a:cubicBezTo>
                    <a:pt x="268" y="143"/>
                    <a:pt x="258" y="133"/>
                    <a:pt x="246" y="133"/>
                  </a:cubicBezTo>
                  <a:cubicBezTo>
                    <a:pt x="233" y="133"/>
                    <a:pt x="223" y="143"/>
                    <a:pt x="223" y="155"/>
                  </a:cubicBezTo>
                  <a:cubicBezTo>
                    <a:pt x="223" y="167"/>
                    <a:pt x="233" y="178"/>
                    <a:pt x="246" y="178"/>
                  </a:cubicBezTo>
                  <a:moveTo>
                    <a:pt x="187" y="171"/>
                  </a:moveTo>
                  <a:cubicBezTo>
                    <a:pt x="201" y="171"/>
                    <a:pt x="212" y="160"/>
                    <a:pt x="212" y="146"/>
                  </a:cubicBezTo>
                  <a:cubicBezTo>
                    <a:pt x="212" y="132"/>
                    <a:pt x="201" y="121"/>
                    <a:pt x="187" y="121"/>
                  </a:cubicBezTo>
                  <a:cubicBezTo>
                    <a:pt x="173" y="121"/>
                    <a:pt x="162" y="132"/>
                    <a:pt x="162" y="146"/>
                  </a:cubicBezTo>
                  <a:cubicBezTo>
                    <a:pt x="162" y="160"/>
                    <a:pt x="173" y="171"/>
                    <a:pt x="187" y="171"/>
                  </a:cubicBezTo>
                  <a:moveTo>
                    <a:pt x="128" y="178"/>
                  </a:moveTo>
                  <a:cubicBezTo>
                    <a:pt x="141" y="178"/>
                    <a:pt x="151" y="167"/>
                    <a:pt x="151" y="155"/>
                  </a:cubicBezTo>
                  <a:cubicBezTo>
                    <a:pt x="151" y="143"/>
                    <a:pt x="141" y="133"/>
                    <a:pt x="128" y="133"/>
                  </a:cubicBezTo>
                  <a:cubicBezTo>
                    <a:pt x="116" y="133"/>
                    <a:pt x="106" y="143"/>
                    <a:pt x="106" y="155"/>
                  </a:cubicBezTo>
                  <a:cubicBezTo>
                    <a:pt x="106" y="167"/>
                    <a:pt x="116" y="178"/>
                    <a:pt x="128" y="178"/>
                  </a:cubicBezTo>
                  <a:moveTo>
                    <a:pt x="246" y="184"/>
                  </a:moveTo>
                  <a:cubicBezTo>
                    <a:pt x="234" y="184"/>
                    <a:pt x="224" y="190"/>
                    <a:pt x="219" y="199"/>
                  </a:cubicBezTo>
                  <a:cubicBezTo>
                    <a:pt x="214" y="186"/>
                    <a:pt x="201" y="178"/>
                    <a:pt x="187" y="178"/>
                  </a:cubicBezTo>
                  <a:cubicBezTo>
                    <a:pt x="173" y="178"/>
                    <a:pt x="160" y="186"/>
                    <a:pt x="155" y="199"/>
                  </a:cubicBezTo>
                  <a:cubicBezTo>
                    <a:pt x="150" y="190"/>
                    <a:pt x="140" y="184"/>
                    <a:pt x="128" y="184"/>
                  </a:cubicBezTo>
                  <a:cubicBezTo>
                    <a:pt x="111" y="184"/>
                    <a:pt x="97" y="198"/>
                    <a:pt x="97" y="215"/>
                  </a:cubicBezTo>
                  <a:cubicBezTo>
                    <a:pt x="97" y="237"/>
                    <a:pt x="97" y="237"/>
                    <a:pt x="97" y="237"/>
                  </a:cubicBezTo>
                  <a:cubicBezTo>
                    <a:pt x="122" y="257"/>
                    <a:pt x="153" y="269"/>
                    <a:pt x="187" y="269"/>
                  </a:cubicBezTo>
                  <a:cubicBezTo>
                    <a:pt x="221" y="269"/>
                    <a:pt x="252" y="257"/>
                    <a:pt x="277" y="237"/>
                  </a:cubicBezTo>
                  <a:cubicBezTo>
                    <a:pt x="277" y="215"/>
                    <a:pt x="277" y="215"/>
                    <a:pt x="277" y="215"/>
                  </a:cubicBezTo>
                  <a:cubicBezTo>
                    <a:pt x="277" y="198"/>
                    <a:pt x="263" y="184"/>
                    <a:pt x="246" y="184"/>
                  </a:cubicBezTo>
                  <a:moveTo>
                    <a:pt x="364" y="185"/>
                  </a:moveTo>
                  <a:cubicBezTo>
                    <a:pt x="355" y="185"/>
                    <a:pt x="355" y="185"/>
                    <a:pt x="355" y="185"/>
                  </a:cubicBezTo>
                  <a:cubicBezTo>
                    <a:pt x="353" y="98"/>
                    <a:pt x="284" y="26"/>
                    <a:pt x="197" y="21"/>
                  </a:cubicBezTo>
                  <a:cubicBezTo>
                    <a:pt x="197" y="10"/>
                    <a:pt x="197" y="10"/>
                    <a:pt x="197" y="10"/>
                  </a:cubicBezTo>
                  <a:cubicBezTo>
                    <a:pt x="197" y="4"/>
                    <a:pt x="193" y="0"/>
                    <a:pt x="187" y="0"/>
                  </a:cubicBezTo>
                  <a:cubicBezTo>
                    <a:pt x="181" y="0"/>
                    <a:pt x="177" y="4"/>
                    <a:pt x="177" y="10"/>
                  </a:cubicBezTo>
                  <a:cubicBezTo>
                    <a:pt x="177" y="21"/>
                    <a:pt x="177" y="21"/>
                    <a:pt x="177" y="21"/>
                  </a:cubicBezTo>
                  <a:cubicBezTo>
                    <a:pt x="90" y="26"/>
                    <a:pt x="21" y="98"/>
                    <a:pt x="19" y="185"/>
                  </a:cubicBezTo>
                  <a:cubicBezTo>
                    <a:pt x="10" y="185"/>
                    <a:pt x="10" y="185"/>
                    <a:pt x="10" y="185"/>
                  </a:cubicBezTo>
                  <a:cubicBezTo>
                    <a:pt x="4" y="185"/>
                    <a:pt x="0" y="190"/>
                    <a:pt x="0" y="195"/>
                  </a:cubicBezTo>
                  <a:cubicBezTo>
                    <a:pt x="0" y="201"/>
                    <a:pt x="4" y="205"/>
                    <a:pt x="10" y="205"/>
                  </a:cubicBezTo>
                  <a:cubicBezTo>
                    <a:pt x="20" y="205"/>
                    <a:pt x="20" y="205"/>
                    <a:pt x="20" y="205"/>
                  </a:cubicBezTo>
                  <a:cubicBezTo>
                    <a:pt x="28" y="287"/>
                    <a:pt x="94" y="352"/>
                    <a:pt x="177" y="357"/>
                  </a:cubicBezTo>
                  <a:cubicBezTo>
                    <a:pt x="177" y="368"/>
                    <a:pt x="177" y="368"/>
                    <a:pt x="177" y="368"/>
                  </a:cubicBezTo>
                  <a:cubicBezTo>
                    <a:pt x="177" y="374"/>
                    <a:pt x="181" y="378"/>
                    <a:pt x="187" y="378"/>
                  </a:cubicBezTo>
                  <a:cubicBezTo>
                    <a:pt x="193" y="378"/>
                    <a:pt x="197" y="374"/>
                    <a:pt x="197" y="368"/>
                  </a:cubicBezTo>
                  <a:cubicBezTo>
                    <a:pt x="197" y="357"/>
                    <a:pt x="197" y="357"/>
                    <a:pt x="197" y="357"/>
                  </a:cubicBezTo>
                  <a:cubicBezTo>
                    <a:pt x="280" y="352"/>
                    <a:pt x="347" y="287"/>
                    <a:pt x="354" y="205"/>
                  </a:cubicBezTo>
                  <a:cubicBezTo>
                    <a:pt x="364" y="205"/>
                    <a:pt x="364" y="205"/>
                    <a:pt x="364" y="205"/>
                  </a:cubicBezTo>
                  <a:cubicBezTo>
                    <a:pt x="370" y="205"/>
                    <a:pt x="374" y="201"/>
                    <a:pt x="374" y="195"/>
                  </a:cubicBezTo>
                  <a:cubicBezTo>
                    <a:pt x="374" y="190"/>
                    <a:pt x="370" y="185"/>
                    <a:pt x="364" y="185"/>
                  </a:cubicBezTo>
                  <a:moveTo>
                    <a:pt x="312" y="205"/>
                  </a:moveTo>
                  <a:cubicBezTo>
                    <a:pt x="321" y="205"/>
                    <a:pt x="321" y="205"/>
                    <a:pt x="321" y="205"/>
                  </a:cubicBezTo>
                  <a:cubicBezTo>
                    <a:pt x="314" y="269"/>
                    <a:pt x="262" y="319"/>
                    <a:pt x="197" y="324"/>
                  </a:cubicBezTo>
                  <a:cubicBezTo>
                    <a:pt x="197" y="316"/>
                    <a:pt x="197" y="316"/>
                    <a:pt x="197" y="316"/>
                  </a:cubicBezTo>
                  <a:cubicBezTo>
                    <a:pt x="197" y="310"/>
                    <a:pt x="193" y="305"/>
                    <a:pt x="187" y="305"/>
                  </a:cubicBezTo>
                  <a:cubicBezTo>
                    <a:pt x="181" y="305"/>
                    <a:pt x="177" y="310"/>
                    <a:pt x="177" y="316"/>
                  </a:cubicBezTo>
                  <a:cubicBezTo>
                    <a:pt x="177" y="324"/>
                    <a:pt x="177" y="324"/>
                    <a:pt x="177" y="324"/>
                  </a:cubicBezTo>
                  <a:cubicBezTo>
                    <a:pt x="112" y="319"/>
                    <a:pt x="60" y="269"/>
                    <a:pt x="53" y="205"/>
                  </a:cubicBezTo>
                  <a:cubicBezTo>
                    <a:pt x="62" y="205"/>
                    <a:pt x="62" y="205"/>
                    <a:pt x="62" y="205"/>
                  </a:cubicBezTo>
                  <a:cubicBezTo>
                    <a:pt x="68" y="205"/>
                    <a:pt x="73" y="201"/>
                    <a:pt x="73" y="195"/>
                  </a:cubicBezTo>
                  <a:cubicBezTo>
                    <a:pt x="73" y="190"/>
                    <a:pt x="68" y="185"/>
                    <a:pt x="62" y="185"/>
                  </a:cubicBezTo>
                  <a:cubicBezTo>
                    <a:pt x="52" y="185"/>
                    <a:pt x="52" y="185"/>
                    <a:pt x="52" y="185"/>
                  </a:cubicBezTo>
                  <a:cubicBezTo>
                    <a:pt x="54" y="116"/>
                    <a:pt x="108" y="59"/>
                    <a:pt x="177" y="54"/>
                  </a:cubicBezTo>
                  <a:cubicBezTo>
                    <a:pt x="177" y="62"/>
                    <a:pt x="177" y="62"/>
                    <a:pt x="177" y="62"/>
                  </a:cubicBezTo>
                  <a:cubicBezTo>
                    <a:pt x="177" y="68"/>
                    <a:pt x="181" y="73"/>
                    <a:pt x="187" y="73"/>
                  </a:cubicBezTo>
                  <a:cubicBezTo>
                    <a:pt x="193" y="73"/>
                    <a:pt x="197" y="68"/>
                    <a:pt x="197" y="62"/>
                  </a:cubicBezTo>
                  <a:cubicBezTo>
                    <a:pt x="197" y="54"/>
                    <a:pt x="197" y="54"/>
                    <a:pt x="197" y="54"/>
                  </a:cubicBezTo>
                  <a:cubicBezTo>
                    <a:pt x="266" y="59"/>
                    <a:pt x="320" y="116"/>
                    <a:pt x="322" y="185"/>
                  </a:cubicBezTo>
                  <a:cubicBezTo>
                    <a:pt x="312" y="185"/>
                    <a:pt x="312" y="185"/>
                    <a:pt x="312" y="185"/>
                  </a:cubicBezTo>
                  <a:cubicBezTo>
                    <a:pt x="306" y="185"/>
                    <a:pt x="301" y="190"/>
                    <a:pt x="301" y="195"/>
                  </a:cubicBezTo>
                  <a:cubicBezTo>
                    <a:pt x="301" y="201"/>
                    <a:pt x="306" y="205"/>
                    <a:pt x="312" y="205"/>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4" name="Freeform 10">
              <a:extLst>
                <a:ext uri="{FF2B5EF4-FFF2-40B4-BE49-F238E27FC236}">
                  <a16:creationId xmlns:a16="http://schemas.microsoft.com/office/drawing/2014/main" id="{5E8EBB8B-0C38-4725-9CF9-52BBBBC5F51D}"/>
                </a:ext>
              </a:extLst>
            </p:cNvPr>
            <p:cNvSpPr>
              <a:spLocks noEditPoints="1"/>
            </p:cNvSpPr>
            <p:nvPr/>
          </p:nvSpPr>
          <p:spPr bwMode="auto">
            <a:xfrm>
              <a:off x="8196170" y="2676207"/>
              <a:ext cx="357188" cy="401637"/>
            </a:xfrm>
            <a:custGeom>
              <a:avLst/>
              <a:gdLst>
                <a:gd name="T0" fmla="*/ 120 w 322"/>
                <a:gd name="T1" fmla="*/ 158 h 363"/>
                <a:gd name="T2" fmla="*/ 103 w 322"/>
                <a:gd name="T3" fmla="*/ 174 h 363"/>
                <a:gd name="T4" fmla="*/ 120 w 322"/>
                <a:gd name="T5" fmla="*/ 191 h 363"/>
                <a:gd name="T6" fmla="*/ 136 w 322"/>
                <a:gd name="T7" fmla="*/ 174 h 363"/>
                <a:gd name="T8" fmla="*/ 120 w 322"/>
                <a:gd name="T9" fmla="*/ 158 h 363"/>
                <a:gd name="T10" fmla="*/ 203 w 322"/>
                <a:gd name="T11" fmla="*/ 158 h 363"/>
                <a:gd name="T12" fmla="*/ 187 w 322"/>
                <a:gd name="T13" fmla="*/ 174 h 363"/>
                <a:gd name="T14" fmla="*/ 203 w 322"/>
                <a:gd name="T15" fmla="*/ 191 h 363"/>
                <a:gd name="T16" fmla="*/ 220 w 322"/>
                <a:gd name="T17" fmla="*/ 174 h 363"/>
                <a:gd name="T18" fmla="*/ 203 w 322"/>
                <a:gd name="T19" fmla="*/ 158 h 363"/>
                <a:gd name="T20" fmla="*/ 116 w 322"/>
                <a:gd name="T21" fmla="*/ 317 h 363"/>
                <a:gd name="T22" fmla="*/ 89 w 322"/>
                <a:gd name="T23" fmla="*/ 356 h 363"/>
                <a:gd name="T24" fmla="*/ 158 w 322"/>
                <a:gd name="T25" fmla="*/ 347 h 363"/>
                <a:gd name="T26" fmla="*/ 260 w 322"/>
                <a:gd name="T27" fmla="*/ 360 h 363"/>
                <a:gd name="T28" fmla="*/ 255 w 322"/>
                <a:gd name="T29" fmla="*/ 340 h 363"/>
                <a:gd name="T30" fmla="*/ 233 w 322"/>
                <a:gd name="T31" fmla="*/ 319 h 363"/>
                <a:gd name="T32" fmla="*/ 229 w 322"/>
                <a:gd name="T33" fmla="*/ 288 h 363"/>
                <a:gd name="T34" fmla="*/ 273 w 322"/>
                <a:gd name="T35" fmla="*/ 225 h 363"/>
                <a:gd name="T36" fmla="*/ 294 w 322"/>
                <a:gd name="T37" fmla="*/ 225 h 363"/>
                <a:gd name="T38" fmla="*/ 322 w 322"/>
                <a:gd name="T39" fmla="*/ 197 h 363"/>
                <a:gd name="T40" fmla="*/ 322 w 322"/>
                <a:gd name="T41" fmla="*/ 165 h 363"/>
                <a:gd name="T42" fmla="*/ 307 w 322"/>
                <a:gd name="T43" fmla="*/ 140 h 363"/>
                <a:gd name="T44" fmla="*/ 269 w 322"/>
                <a:gd name="T45" fmla="*/ 36 h 363"/>
                <a:gd name="T46" fmla="*/ 161 w 322"/>
                <a:gd name="T47" fmla="*/ 0 h 363"/>
                <a:gd name="T48" fmla="*/ 54 w 322"/>
                <a:gd name="T49" fmla="*/ 36 h 363"/>
                <a:gd name="T50" fmla="*/ 15 w 322"/>
                <a:gd name="T51" fmla="*/ 140 h 363"/>
                <a:gd name="T52" fmla="*/ 0 w 322"/>
                <a:gd name="T53" fmla="*/ 165 h 363"/>
                <a:gd name="T54" fmla="*/ 0 w 322"/>
                <a:gd name="T55" fmla="*/ 197 h 363"/>
                <a:gd name="T56" fmla="*/ 29 w 322"/>
                <a:gd name="T57" fmla="*/ 225 h 363"/>
                <a:gd name="T58" fmla="*/ 50 w 322"/>
                <a:gd name="T59" fmla="*/ 225 h 363"/>
                <a:gd name="T60" fmla="*/ 116 w 322"/>
                <a:gd name="T61" fmla="*/ 303 h 363"/>
                <a:gd name="T62" fmla="*/ 116 w 322"/>
                <a:gd name="T63" fmla="*/ 317 h 363"/>
                <a:gd name="T64" fmla="*/ 161 w 322"/>
                <a:gd name="T65" fmla="*/ 297 h 363"/>
                <a:gd name="T66" fmla="*/ 83 w 322"/>
                <a:gd name="T67" fmla="*/ 246 h 363"/>
                <a:gd name="T68" fmla="*/ 133 w 322"/>
                <a:gd name="T69" fmla="*/ 257 h 363"/>
                <a:gd name="T70" fmla="*/ 158 w 322"/>
                <a:gd name="T71" fmla="*/ 270 h 363"/>
                <a:gd name="T72" fmla="*/ 186 w 322"/>
                <a:gd name="T73" fmla="*/ 250 h 363"/>
                <a:gd name="T74" fmla="*/ 158 w 322"/>
                <a:gd name="T75" fmla="*/ 230 h 363"/>
                <a:gd name="T76" fmla="*/ 133 w 322"/>
                <a:gd name="T77" fmla="*/ 242 h 363"/>
                <a:gd name="T78" fmla="*/ 68 w 322"/>
                <a:gd name="T79" fmla="*/ 216 h 363"/>
                <a:gd name="T80" fmla="*/ 61 w 322"/>
                <a:gd name="T81" fmla="*/ 174 h 363"/>
                <a:gd name="T82" fmla="*/ 61 w 322"/>
                <a:gd name="T83" fmla="*/ 162 h 363"/>
                <a:gd name="T84" fmla="*/ 116 w 322"/>
                <a:gd name="T85" fmla="*/ 94 h 363"/>
                <a:gd name="T86" fmla="*/ 122 w 322"/>
                <a:gd name="T87" fmla="*/ 100 h 363"/>
                <a:gd name="T88" fmla="*/ 122 w 322"/>
                <a:gd name="T89" fmla="*/ 100 h 363"/>
                <a:gd name="T90" fmla="*/ 122 w 322"/>
                <a:gd name="T91" fmla="*/ 100 h 363"/>
                <a:gd name="T92" fmla="*/ 126 w 322"/>
                <a:gd name="T93" fmla="*/ 105 h 363"/>
                <a:gd name="T94" fmla="*/ 205 w 322"/>
                <a:gd name="T95" fmla="*/ 147 h 363"/>
                <a:gd name="T96" fmla="*/ 196 w 322"/>
                <a:gd name="T97" fmla="*/ 130 h 363"/>
                <a:gd name="T98" fmla="*/ 261 w 322"/>
                <a:gd name="T99" fmla="*/ 153 h 363"/>
                <a:gd name="T100" fmla="*/ 262 w 322"/>
                <a:gd name="T101" fmla="*/ 174 h 363"/>
                <a:gd name="T102" fmla="*/ 161 w 322"/>
                <a:gd name="T103" fmla="*/ 297 h 363"/>
                <a:gd name="T104" fmla="*/ 279 w 322"/>
                <a:gd name="T105" fmla="*/ 137 h 363"/>
                <a:gd name="T106" fmla="*/ 254 w 322"/>
                <a:gd name="T107" fmla="*/ 72 h 363"/>
                <a:gd name="T108" fmla="*/ 161 w 322"/>
                <a:gd name="T109" fmla="*/ 32 h 363"/>
                <a:gd name="T110" fmla="*/ 69 w 322"/>
                <a:gd name="T111" fmla="*/ 72 h 363"/>
                <a:gd name="T112" fmla="*/ 44 w 322"/>
                <a:gd name="T113" fmla="*/ 137 h 363"/>
                <a:gd name="T114" fmla="*/ 33 w 322"/>
                <a:gd name="T115" fmla="*/ 137 h 363"/>
                <a:gd name="T116" fmla="*/ 161 w 322"/>
                <a:gd name="T117" fmla="*/ 18 h 363"/>
                <a:gd name="T118" fmla="*/ 290 w 322"/>
                <a:gd name="T119" fmla="*/ 137 h 363"/>
                <a:gd name="T120" fmla="*/ 279 w 322"/>
                <a:gd name="T121" fmla="*/ 137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2" h="363">
                  <a:moveTo>
                    <a:pt x="120" y="158"/>
                  </a:moveTo>
                  <a:cubicBezTo>
                    <a:pt x="110" y="158"/>
                    <a:pt x="103" y="165"/>
                    <a:pt x="103" y="174"/>
                  </a:cubicBezTo>
                  <a:cubicBezTo>
                    <a:pt x="103" y="183"/>
                    <a:pt x="110" y="191"/>
                    <a:pt x="120" y="191"/>
                  </a:cubicBezTo>
                  <a:cubicBezTo>
                    <a:pt x="129" y="191"/>
                    <a:pt x="136" y="183"/>
                    <a:pt x="136" y="174"/>
                  </a:cubicBezTo>
                  <a:cubicBezTo>
                    <a:pt x="136" y="165"/>
                    <a:pt x="129" y="158"/>
                    <a:pt x="120" y="158"/>
                  </a:cubicBezTo>
                  <a:moveTo>
                    <a:pt x="203" y="158"/>
                  </a:moveTo>
                  <a:cubicBezTo>
                    <a:pt x="194" y="158"/>
                    <a:pt x="187" y="165"/>
                    <a:pt x="187" y="174"/>
                  </a:cubicBezTo>
                  <a:cubicBezTo>
                    <a:pt x="187" y="183"/>
                    <a:pt x="194" y="191"/>
                    <a:pt x="203" y="191"/>
                  </a:cubicBezTo>
                  <a:cubicBezTo>
                    <a:pt x="212" y="191"/>
                    <a:pt x="220" y="183"/>
                    <a:pt x="220" y="174"/>
                  </a:cubicBezTo>
                  <a:cubicBezTo>
                    <a:pt x="220" y="165"/>
                    <a:pt x="212" y="158"/>
                    <a:pt x="203" y="158"/>
                  </a:cubicBezTo>
                  <a:moveTo>
                    <a:pt x="116" y="317"/>
                  </a:moveTo>
                  <a:cubicBezTo>
                    <a:pt x="116" y="317"/>
                    <a:pt x="97" y="337"/>
                    <a:pt x="89" y="356"/>
                  </a:cubicBezTo>
                  <a:cubicBezTo>
                    <a:pt x="87" y="360"/>
                    <a:pt x="138" y="351"/>
                    <a:pt x="158" y="347"/>
                  </a:cubicBezTo>
                  <a:cubicBezTo>
                    <a:pt x="177" y="342"/>
                    <a:pt x="248" y="357"/>
                    <a:pt x="260" y="360"/>
                  </a:cubicBezTo>
                  <a:cubicBezTo>
                    <a:pt x="271" y="363"/>
                    <a:pt x="265" y="356"/>
                    <a:pt x="255" y="340"/>
                  </a:cubicBezTo>
                  <a:cubicBezTo>
                    <a:pt x="248" y="329"/>
                    <a:pt x="233" y="319"/>
                    <a:pt x="233" y="319"/>
                  </a:cubicBezTo>
                  <a:cubicBezTo>
                    <a:pt x="224" y="310"/>
                    <a:pt x="219" y="295"/>
                    <a:pt x="229" y="288"/>
                  </a:cubicBezTo>
                  <a:cubicBezTo>
                    <a:pt x="247" y="273"/>
                    <a:pt x="264" y="251"/>
                    <a:pt x="273" y="225"/>
                  </a:cubicBezTo>
                  <a:cubicBezTo>
                    <a:pt x="294" y="225"/>
                    <a:pt x="294" y="225"/>
                    <a:pt x="294" y="225"/>
                  </a:cubicBezTo>
                  <a:cubicBezTo>
                    <a:pt x="310" y="225"/>
                    <a:pt x="322" y="212"/>
                    <a:pt x="322" y="197"/>
                  </a:cubicBezTo>
                  <a:cubicBezTo>
                    <a:pt x="322" y="165"/>
                    <a:pt x="322" y="165"/>
                    <a:pt x="322" y="165"/>
                  </a:cubicBezTo>
                  <a:cubicBezTo>
                    <a:pt x="322" y="154"/>
                    <a:pt x="316" y="145"/>
                    <a:pt x="307" y="140"/>
                  </a:cubicBezTo>
                  <a:cubicBezTo>
                    <a:pt x="307" y="95"/>
                    <a:pt x="294" y="61"/>
                    <a:pt x="269" y="36"/>
                  </a:cubicBezTo>
                  <a:cubicBezTo>
                    <a:pt x="244" y="13"/>
                    <a:pt x="207" y="0"/>
                    <a:pt x="161" y="0"/>
                  </a:cubicBezTo>
                  <a:cubicBezTo>
                    <a:pt x="115" y="0"/>
                    <a:pt x="79" y="13"/>
                    <a:pt x="54" y="36"/>
                  </a:cubicBezTo>
                  <a:cubicBezTo>
                    <a:pt x="29" y="61"/>
                    <a:pt x="16" y="95"/>
                    <a:pt x="15" y="140"/>
                  </a:cubicBezTo>
                  <a:cubicBezTo>
                    <a:pt x="6" y="145"/>
                    <a:pt x="0" y="154"/>
                    <a:pt x="0" y="165"/>
                  </a:cubicBezTo>
                  <a:cubicBezTo>
                    <a:pt x="0" y="197"/>
                    <a:pt x="0" y="197"/>
                    <a:pt x="0" y="197"/>
                  </a:cubicBezTo>
                  <a:cubicBezTo>
                    <a:pt x="0" y="212"/>
                    <a:pt x="13" y="225"/>
                    <a:pt x="29" y="225"/>
                  </a:cubicBezTo>
                  <a:cubicBezTo>
                    <a:pt x="50" y="225"/>
                    <a:pt x="50" y="225"/>
                    <a:pt x="50" y="225"/>
                  </a:cubicBezTo>
                  <a:cubicBezTo>
                    <a:pt x="63" y="261"/>
                    <a:pt x="89" y="289"/>
                    <a:pt x="116" y="303"/>
                  </a:cubicBezTo>
                  <a:cubicBezTo>
                    <a:pt x="123" y="308"/>
                    <a:pt x="121" y="312"/>
                    <a:pt x="116" y="317"/>
                  </a:cubicBezTo>
                  <a:moveTo>
                    <a:pt x="161" y="297"/>
                  </a:moveTo>
                  <a:cubicBezTo>
                    <a:pt x="140" y="297"/>
                    <a:pt x="105" y="279"/>
                    <a:pt x="83" y="246"/>
                  </a:cubicBezTo>
                  <a:cubicBezTo>
                    <a:pt x="98" y="254"/>
                    <a:pt x="116" y="256"/>
                    <a:pt x="133" y="257"/>
                  </a:cubicBezTo>
                  <a:cubicBezTo>
                    <a:pt x="137" y="265"/>
                    <a:pt x="147" y="270"/>
                    <a:pt x="158" y="270"/>
                  </a:cubicBezTo>
                  <a:cubicBezTo>
                    <a:pt x="174" y="270"/>
                    <a:pt x="186" y="261"/>
                    <a:pt x="186" y="250"/>
                  </a:cubicBezTo>
                  <a:cubicBezTo>
                    <a:pt x="186" y="239"/>
                    <a:pt x="174" y="230"/>
                    <a:pt x="158" y="230"/>
                  </a:cubicBezTo>
                  <a:cubicBezTo>
                    <a:pt x="147" y="230"/>
                    <a:pt x="137" y="235"/>
                    <a:pt x="133" y="242"/>
                  </a:cubicBezTo>
                  <a:cubicBezTo>
                    <a:pt x="110" y="241"/>
                    <a:pt x="84" y="235"/>
                    <a:pt x="68" y="216"/>
                  </a:cubicBezTo>
                  <a:cubicBezTo>
                    <a:pt x="63" y="204"/>
                    <a:pt x="61" y="190"/>
                    <a:pt x="61" y="174"/>
                  </a:cubicBezTo>
                  <a:cubicBezTo>
                    <a:pt x="61" y="170"/>
                    <a:pt x="61" y="166"/>
                    <a:pt x="61" y="162"/>
                  </a:cubicBezTo>
                  <a:cubicBezTo>
                    <a:pt x="90" y="158"/>
                    <a:pt x="115" y="130"/>
                    <a:pt x="116" y="94"/>
                  </a:cubicBezTo>
                  <a:cubicBezTo>
                    <a:pt x="116" y="90"/>
                    <a:pt x="118" y="94"/>
                    <a:pt x="122" y="100"/>
                  </a:cubicBezTo>
                  <a:cubicBezTo>
                    <a:pt x="122" y="100"/>
                    <a:pt x="122" y="100"/>
                    <a:pt x="122" y="100"/>
                  </a:cubicBezTo>
                  <a:cubicBezTo>
                    <a:pt x="122" y="100"/>
                    <a:pt x="122" y="100"/>
                    <a:pt x="122" y="100"/>
                  </a:cubicBezTo>
                  <a:cubicBezTo>
                    <a:pt x="123" y="102"/>
                    <a:pt x="125" y="103"/>
                    <a:pt x="126" y="105"/>
                  </a:cubicBezTo>
                  <a:cubicBezTo>
                    <a:pt x="153" y="136"/>
                    <a:pt x="188" y="133"/>
                    <a:pt x="205" y="147"/>
                  </a:cubicBezTo>
                  <a:cubicBezTo>
                    <a:pt x="203" y="140"/>
                    <a:pt x="200" y="134"/>
                    <a:pt x="196" y="130"/>
                  </a:cubicBezTo>
                  <a:cubicBezTo>
                    <a:pt x="225" y="133"/>
                    <a:pt x="248" y="142"/>
                    <a:pt x="261" y="153"/>
                  </a:cubicBezTo>
                  <a:cubicBezTo>
                    <a:pt x="262" y="160"/>
                    <a:pt x="262" y="167"/>
                    <a:pt x="262" y="174"/>
                  </a:cubicBezTo>
                  <a:cubicBezTo>
                    <a:pt x="262" y="253"/>
                    <a:pt x="196" y="297"/>
                    <a:pt x="161" y="297"/>
                  </a:cubicBezTo>
                  <a:moveTo>
                    <a:pt x="279" y="137"/>
                  </a:moveTo>
                  <a:cubicBezTo>
                    <a:pt x="275" y="110"/>
                    <a:pt x="267" y="89"/>
                    <a:pt x="254" y="72"/>
                  </a:cubicBezTo>
                  <a:cubicBezTo>
                    <a:pt x="233" y="46"/>
                    <a:pt x="202" y="32"/>
                    <a:pt x="161" y="32"/>
                  </a:cubicBezTo>
                  <a:cubicBezTo>
                    <a:pt x="121" y="32"/>
                    <a:pt x="90" y="46"/>
                    <a:pt x="69" y="72"/>
                  </a:cubicBezTo>
                  <a:cubicBezTo>
                    <a:pt x="56" y="89"/>
                    <a:pt x="48" y="110"/>
                    <a:pt x="44" y="137"/>
                  </a:cubicBezTo>
                  <a:cubicBezTo>
                    <a:pt x="33" y="137"/>
                    <a:pt x="33" y="137"/>
                    <a:pt x="33" y="137"/>
                  </a:cubicBezTo>
                  <a:cubicBezTo>
                    <a:pt x="34" y="59"/>
                    <a:pt x="79" y="18"/>
                    <a:pt x="161" y="18"/>
                  </a:cubicBezTo>
                  <a:cubicBezTo>
                    <a:pt x="244" y="18"/>
                    <a:pt x="288" y="59"/>
                    <a:pt x="290" y="137"/>
                  </a:cubicBezTo>
                  <a:lnTo>
                    <a:pt x="279" y="13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5" name="Freeform 8">
              <a:extLst>
                <a:ext uri="{FF2B5EF4-FFF2-40B4-BE49-F238E27FC236}">
                  <a16:creationId xmlns:a16="http://schemas.microsoft.com/office/drawing/2014/main" id="{2ABFF663-A6EC-43B5-A2C6-AC6DD23BCE8C}"/>
                </a:ext>
              </a:extLst>
            </p:cNvPr>
            <p:cNvSpPr>
              <a:spLocks noEditPoints="1"/>
            </p:cNvSpPr>
            <p:nvPr/>
          </p:nvSpPr>
          <p:spPr bwMode="auto">
            <a:xfrm>
              <a:off x="6932520" y="3489454"/>
              <a:ext cx="354013" cy="354012"/>
            </a:xfrm>
            <a:custGeom>
              <a:avLst/>
              <a:gdLst>
                <a:gd name="T0" fmla="*/ 306 w 318"/>
                <a:gd name="T1" fmla="*/ 14 h 319"/>
                <a:gd name="T2" fmla="*/ 296 w 318"/>
                <a:gd name="T3" fmla="*/ 14 h 319"/>
                <a:gd name="T4" fmla="*/ 296 w 318"/>
                <a:gd name="T5" fmla="*/ 305 h 319"/>
                <a:gd name="T6" fmla="*/ 306 w 318"/>
                <a:gd name="T7" fmla="*/ 305 h 319"/>
                <a:gd name="T8" fmla="*/ 318 w 318"/>
                <a:gd name="T9" fmla="*/ 292 h 319"/>
                <a:gd name="T10" fmla="*/ 318 w 318"/>
                <a:gd name="T11" fmla="*/ 26 h 319"/>
                <a:gd name="T12" fmla="*/ 306 w 318"/>
                <a:gd name="T13" fmla="*/ 14 h 319"/>
                <a:gd name="T14" fmla="*/ 267 w 318"/>
                <a:gd name="T15" fmla="*/ 0 h 319"/>
                <a:gd name="T16" fmla="*/ 40 w 318"/>
                <a:gd name="T17" fmla="*/ 0 h 319"/>
                <a:gd name="T18" fmla="*/ 27 w 318"/>
                <a:gd name="T19" fmla="*/ 13 h 319"/>
                <a:gd name="T20" fmla="*/ 27 w 318"/>
                <a:gd name="T21" fmla="*/ 50 h 319"/>
                <a:gd name="T22" fmla="*/ 17 w 318"/>
                <a:gd name="T23" fmla="*/ 50 h 319"/>
                <a:gd name="T24" fmla="*/ 0 w 318"/>
                <a:gd name="T25" fmla="*/ 67 h 319"/>
                <a:gd name="T26" fmla="*/ 17 w 318"/>
                <a:gd name="T27" fmla="*/ 84 h 319"/>
                <a:gd name="T28" fmla="*/ 27 w 318"/>
                <a:gd name="T29" fmla="*/ 84 h 319"/>
                <a:gd name="T30" fmla="*/ 27 w 318"/>
                <a:gd name="T31" fmla="*/ 112 h 319"/>
                <a:gd name="T32" fmla="*/ 17 w 318"/>
                <a:gd name="T33" fmla="*/ 112 h 319"/>
                <a:gd name="T34" fmla="*/ 0 w 318"/>
                <a:gd name="T35" fmla="*/ 129 h 319"/>
                <a:gd name="T36" fmla="*/ 17 w 318"/>
                <a:gd name="T37" fmla="*/ 146 h 319"/>
                <a:gd name="T38" fmla="*/ 27 w 318"/>
                <a:gd name="T39" fmla="*/ 146 h 319"/>
                <a:gd name="T40" fmla="*/ 27 w 318"/>
                <a:gd name="T41" fmla="*/ 174 h 319"/>
                <a:gd name="T42" fmla="*/ 17 w 318"/>
                <a:gd name="T43" fmla="*/ 174 h 319"/>
                <a:gd name="T44" fmla="*/ 0 w 318"/>
                <a:gd name="T45" fmla="*/ 191 h 319"/>
                <a:gd name="T46" fmla="*/ 17 w 318"/>
                <a:gd name="T47" fmla="*/ 208 h 319"/>
                <a:gd name="T48" fmla="*/ 27 w 318"/>
                <a:gd name="T49" fmla="*/ 208 h 319"/>
                <a:gd name="T50" fmla="*/ 27 w 318"/>
                <a:gd name="T51" fmla="*/ 236 h 319"/>
                <a:gd name="T52" fmla="*/ 17 w 318"/>
                <a:gd name="T53" fmla="*/ 236 h 319"/>
                <a:gd name="T54" fmla="*/ 0 w 318"/>
                <a:gd name="T55" fmla="*/ 253 h 319"/>
                <a:gd name="T56" fmla="*/ 17 w 318"/>
                <a:gd name="T57" fmla="*/ 270 h 319"/>
                <a:gd name="T58" fmla="*/ 27 w 318"/>
                <a:gd name="T59" fmla="*/ 270 h 319"/>
                <a:gd name="T60" fmla="*/ 27 w 318"/>
                <a:gd name="T61" fmla="*/ 305 h 319"/>
                <a:gd name="T62" fmla="*/ 40 w 318"/>
                <a:gd name="T63" fmla="*/ 319 h 319"/>
                <a:gd name="T64" fmla="*/ 267 w 318"/>
                <a:gd name="T65" fmla="*/ 319 h 319"/>
                <a:gd name="T66" fmla="*/ 280 w 318"/>
                <a:gd name="T67" fmla="*/ 305 h 319"/>
                <a:gd name="T68" fmla="*/ 280 w 318"/>
                <a:gd name="T69" fmla="*/ 13 h 319"/>
                <a:gd name="T70" fmla="*/ 267 w 318"/>
                <a:gd name="T71" fmla="*/ 0 h 319"/>
                <a:gd name="T72" fmla="*/ 158 w 318"/>
                <a:gd name="T73" fmla="*/ 55 h 319"/>
                <a:gd name="T74" fmla="*/ 209 w 318"/>
                <a:gd name="T75" fmla="*/ 106 h 319"/>
                <a:gd name="T76" fmla="*/ 158 w 318"/>
                <a:gd name="T77" fmla="*/ 157 h 319"/>
                <a:gd name="T78" fmla="*/ 107 w 318"/>
                <a:gd name="T79" fmla="*/ 106 h 319"/>
                <a:gd name="T80" fmla="*/ 158 w 318"/>
                <a:gd name="T81" fmla="*/ 55 h 319"/>
                <a:gd name="T82" fmla="*/ 223 w 318"/>
                <a:gd name="T83" fmla="*/ 265 h 319"/>
                <a:gd name="T84" fmla="*/ 93 w 318"/>
                <a:gd name="T85" fmla="*/ 265 h 319"/>
                <a:gd name="T86" fmla="*/ 93 w 318"/>
                <a:gd name="T87" fmla="*/ 231 h 319"/>
                <a:gd name="T88" fmla="*/ 158 w 318"/>
                <a:gd name="T89" fmla="*/ 167 h 319"/>
                <a:gd name="T90" fmla="*/ 223 w 318"/>
                <a:gd name="T91" fmla="*/ 231 h 319"/>
                <a:gd name="T92" fmla="*/ 223 w 318"/>
                <a:gd name="T93" fmla="*/ 265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18" h="319">
                  <a:moveTo>
                    <a:pt x="306" y="14"/>
                  </a:moveTo>
                  <a:cubicBezTo>
                    <a:pt x="296" y="14"/>
                    <a:pt x="296" y="14"/>
                    <a:pt x="296" y="14"/>
                  </a:cubicBezTo>
                  <a:cubicBezTo>
                    <a:pt x="296" y="305"/>
                    <a:pt x="296" y="305"/>
                    <a:pt x="296" y="305"/>
                  </a:cubicBezTo>
                  <a:cubicBezTo>
                    <a:pt x="306" y="305"/>
                    <a:pt x="306" y="305"/>
                    <a:pt x="306" y="305"/>
                  </a:cubicBezTo>
                  <a:cubicBezTo>
                    <a:pt x="313" y="305"/>
                    <a:pt x="318" y="299"/>
                    <a:pt x="318" y="292"/>
                  </a:cubicBezTo>
                  <a:cubicBezTo>
                    <a:pt x="318" y="26"/>
                    <a:pt x="318" y="26"/>
                    <a:pt x="318" y="26"/>
                  </a:cubicBezTo>
                  <a:cubicBezTo>
                    <a:pt x="318" y="20"/>
                    <a:pt x="313" y="14"/>
                    <a:pt x="306" y="14"/>
                  </a:cubicBezTo>
                  <a:moveTo>
                    <a:pt x="267" y="0"/>
                  </a:moveTo>
                  <a:cubicBezTo>
                    <a:pt x="40" y="0"/>
                    <a:pt x="40" y="0"/>
                    <a:pt x="40" y="0"/>
                  </a:cubicBezTo>
                  <a:cubicBezTo>
                    <a:pt x="33" y="0"/>
                    <a:pt x="27" y="6"/>
                    <a:pt x="27" y="13"/>
                  </a:cubicBezTo>
                  <a:cubicBezTo>
                    <a:pt x="27" y="50"/>
                    <a:pt x="27" y="50"/>
                    <a:pt x="27" y="50"/>
                  </a:cubicBezTo>
                  <a:cubicBezTo>
                    <a:pt x="17" y="50"/>
                    <a:pt x="17" y="50"/>
                    <a:pt x="17" y="50"/>
                  </a:cubicBezTo>
                  <a:cubicBezTo>
                    <a:pt x="8" y="50"/>
                    <a:pt x="0" y="58"/>
                    <a:pt x="0" y="67"/>
                  </a:cubicBezTo>
                  <a:cubicBezTo>
                    <a:pt x="0" y="76"/>
                    <a:pt x="8" y="84"/>
                    <a:pt x="17" y="84"/>
                  </a:cubicBezTo>
                  <a:cubicBezTo>
                    <a:pt x="27" y="84"/>
                    <a:pt x="27" y="84"/>
                    <a:pt x="27" y="84"/>
                  </a:cubicBezTo>
                  <a:cubicBezTo>
                    <a:pt x="27" y="112"/>
                    <a:pt x="27" y="112"/>
                    <a:pt x="27" y="112"/>
                  </a:cubicBezTo>
                  <a:cubicBezTo>
                    <a:pt x="17" y="112"/>
                    <a:pt x="17" y="112"/>
                    <a:pt x="17" y="112"/>
                  </a:cubicBezTo>
                  <a:cubicBezTo>
                    <a:pt x="8" y="112"/>
                    <a:pt x="0" y="120"/>
                    <a:pt x="0" y="129"/>
                  </a:cubicBezTo>
                  <a:cubicBezTo>
                    <a:pt x="0" y="138"/>
                    <a:pt x="8" y="146"/>
                    <a:pt x="17" y="146"/>
                  </a:cubicBezTo>
                  <a:cubicBezTo>
                    <a:pt x="27" y="146"/>
                    <a:pt x="27" y="146"/>
                    <a:pt x="27" y="146"/>
                  </a:cubicBezTo>
                  <a:cubicBezTo>
                    <a:pt x="27" y="174"/>
                    <a:pt x="27" y="174"/>
                    <a:pt x="27" y="174"/>
                  </a:cubicBezTo>
                  <a:cubicBezTo>
                    <a:pt x="17" y="174"/>
                    <a:pt x="17" y="174"/>
                    <a:pt x="17" y="174"/>
                  </a:cubicBezTo>
                  <a:cubicBezTo>
                    <a:pt x="8" y="174"/>
                    <a:pt x="0" y="182"/>
                    <a:pt x="0" y="191"/>
                  </a:cubicBezTo>
                  <a:cubicBezTo>
                    <a:pt x="0" y="200"/>
                    <a:pt x="8" y="208"/>
                    <a:pt x="17" y="208"/>
                  </a:cubicBezTo>
                  <a:cubicBezTo>
                    <a:pt x="27" y="208"/>
                    <a:pt x="27" y="208"/>
                    <a:pt x="27" y="208"/>
                  </a:cubicBezTo>
                  <a:cubicBezTo>
                    <a:pt x="27" y="236"/>
                    <a:pt x="27" y="236"/>
                    <a:pt x="27" y="236"/>
                  </a:cubicBezTo>
                  <a:cubicBezTo>
                    <a:pt x="17" y="236"/>
                    <a:pt x="17" y="236"/>
                    <a:pt x="17" y="236"/>
                  </a:cubicBezTo>
                  <a:cubicBezTo>
                    <a:pt x="8" y="236"/>
                    <a:pt x="0" y="244"/>
                    <a:pt x="0" y="253"/>
                  </a:cubicBezTo>
                  <a:cubicBezTo>
                    <a:pt x="0" y="262"/>
                    <a:pt x="8" y="270"/>
                    <a:pt x="17" y="270"/>
                  </a:cubicBezTo>
                  <a:cubicBezTo>
                    <a:pt x="27" y="270"/>
                    <a:pt x="27" y="270"/>
                    <a:pt x="27" y="270"/>
                  </a:cubicBezTo>
                  <a:cubicBezTo>
                    <a:pt x="27" y="305"/>
                    <a:pt x="27" y="305"/>
                    <a:pt x="27" y="305"/>
                  </a:cubicBezTo>
                  <a:cubicBezTo>
                    <a:pt x="27" y="313"/>
                    <a:pt x="33" y="319"/>
                    <a:pt x="40" y="319"/>
                  </a:cubicBezTo>
                  <a:cubicBezTo>
                    <a:pt x="267" y="319"/>
                    <a:pt x="267" y="319"/>
                    <a:pt x="267" y="319"/>
                  </a:cubicBezTo>
                  <a:cubicBezTo>
                    <a:pt x="274" y="319"/>
                    <a:pt x="280" y="313"/>
                    <a:pt x="280" y="305"/>
                  </a:cubicBezTo>
                  <a:cubicBezTo>
                    <a:pt x="280" y="13"/>
                    <a:pt x="280" y="13"/>
                    <a:pt x="280" y="13"/>
                  </a:cubicBezTo>
                  <a:cubicBezTo>
                    <a:pt x="280" y="6"/>
                    <a:pt x="274" y="0"/>
                    <a:pt x="267" y="0"/>
                  </a:cubicBezTo>
                  <a:moveTo>
                    <a:pt x="158" y="55"/>
                  </a:moveTo>
                  <a:cubicBezTo>
                    <a:pt x="186" y="55"/>
                    <a:pt x="209" y="78"/>
                    <a:pt x="209" y="106"/>
                  </a:cubicBezTo>
                  <a:cubicBezTo>
                    <a:pt x="209" y="134"/>
                    <a:pt x="186" y="157"/>
                    <a:pt x="158" y="157"/>
                  </a:cubicBezTo>
                  <a:cubicBezTo>
                    <a:pt x="130" y="157"/>
                    <a:pt x="107" y="134"/>
                    <a:pt x="107" y="106"/>
                  </a:cubicBezTo>
                  <a:cubicBezTo>
                    <a:pt x="107" y="78"/>
                    <a:pt x="130" y="55"/>
                    <a:pt x="158" y="55"/>
                  </a:cubicBezTo>
                  <a:moveTo>
                    <a:pt x="223" y="265"/>
                  </a:moveTo>
                  <a:cubicBezTo>
                    <a:pt x="93" y="265"/>
                    <a:pt x="93" y="265"/>
                    <a:pt x="93" y="265"/>
                  </a:cubicBezTo>
                  <a:cubicBezTo>
                    <a:pt x="93" y="231"/>
                    <a:pt x="93" y="231"/>
                    <a:pt x="93" y="231"/>
                  </a:cubicBezTo>
                  <a:cubicBezTo>
                    <a:pt x="93" y="196"/>
                    <a:pt x="122" y="167"/>
                    <a:pt x="158" y="167"/>
                  </a:cubicBezTo>
                  <a:cubicBezTo>
                    <a:pt x="194" y="167"/>
                    <a:pt x="223" y="196"/>
                    <a:pt x="223" y="231"/>
                  </a:cubicBezTo>
                  <a:lnTo>
                    <a:pt x="223" y="265"/>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6" name="Freeform 7">
              <a:extLst>
                <a:ext uri="{FF2B5EF4-FFF2-40B4-BE49-F238E27FC236}">
                  <a16:creationId xmlns:a16="http://schemas.microsoft.com/office/drawing/2014/main" id="{ECD5EAC5-2F2D-48ED-9106-803A8796830D}"/>
                </a:ext>
              </a:extLst>
            </p:cNvPr>
            <p:cNvSpPr>
              <a:spLocks noEditPoints="1"/>
            </p:cNvSpPr>
            <p:nvPr/>
          </p:nvSpPr>
          <p:spPr bwMode="auto">
            <a:xfrm>
              <a:off x="8883558" y="5697666"/>
              <a:ext cx="409575" cy="315912"/>
            </a:xfrm>
            <a:custGeom>
              <a:avLst/>
              <a:gdLst>
                <a:gd name="T0" fmla="*/ 210 w 368"/>
                <a:gd name="T1" fmla="*/ 181 h 286"/>
                <a:gd name="T2" fmla="*/ 210 w 368"/>
                <a:gd name="T3" fmla="*/ 205 h 286"/>
                <a:gd name="T4" fmla="*/ 158 w 368"/>
                <a:gd name="T5" fmla="*/ 205 h 286"/>
                <a:gd name="T6" fmla="*/ 158 w 368"/>
                <a:gd name="T7" fmla="*/ 181 h 286"/>
                <a:gd name="T8" fmla="*/ 58 w 368"/>
                <a:gd name="T9" fmla="*/ 157 h 286"/>
                <a:gd name="T10" fmla="*/ 0 w 368"/>
                <a:gd name="T11" fmla="*/ 125 h 286"/>
                <a:gd name="T12" fmla="*/ 0 w 368"/>
                <a:gd name="T13" fmla="*/ 276 h 286"/>
                <a:gd name="T14" fmla="*/ 9 w 368"/>
                <a:gd name="T15" fmla="*/ 286 h 286"/>
                <a:gd name="T16" fmla="*/ 358 w 368"/>
                <a:gd name="T17" fmla="*/ 286 h 286"/>
                <a:gd name="T18" fmla="*/ 368 w 368"/>
                <a:gd name="T19" fmla="*/ 276 h 286"/>
                <a:gd name="T20" fmla="*/ 368 w 368"/>
                <a:gd name="T21" fmla="*/ 124 h 286"/>
                <a:gd name="T22" fmla="*/ 309 w 368"/>
                <a:gd name="T23" fmla="*/ 157 h 286"/>
                <a:gd name="T24" fmla="*/ 210 w 368"/>
                <a:gd name="T25" fmla="*/ 181 h 286"/>
                <a:gd name="T26" fmla="*/ 358 w 368"/>
                <a:gd name="T27" fmla="*/ 48 h 286"/>
                <a:gd name="T28" fmla="*/ 258 w 368"/>
                <a:gd name="T29" fmla="*/ 48 h 286"/>
                <a:gd name="T30" fmla="*/ 258 w 368"/>
                <a:gd name="T31" fmla="*/ 35 h 286"/>
                <a:gd name="T32" fmla="*/ 222 w 368"/>
                <a:gd name="T33" fmla="*/ 0 h 286"/>
                <a:gd name="T34" fmla="*/ 144 w 368"/>
                <a:gd name="T35" fmla="*/ 0 h 286"/>
                <a:gd name="T36" fmla="*/ 109 w 368"/>
                <a:gd name="T37" fmla="*/ 35 h 286"/>
                <a:gd name="T38" fmla="*/ 109 w 368"/>
                <a:gd name="T39" fmla="*/ 48 h 286"/>
                <a:gd name="T40" fmla="*/ 9 w 368"/>
                <a:gd name="T41" fmla="*/ 48 h 286"/>
                <a:gd name="T42" fmla="*/ 0 w 368"/>
                <a:gd name="T43" fmla="*/ 57 h 286"/>
                <a:gd name="T44" fmla="*/ 0 w 368"/>
                <a:gd name="T45" fmla="*/ 110 h 286"/>
                <a:gd name="T46" fmla="*/ 63 w 368"/>
                <a:gd name="T47" fmla="*/ 146 h 286"/>
                <a:gd name="T48" fmla="*/ 159 w 368"/>
                <a:gd name="T49" fmla="*/ 170 h 286"/>
                <a:gd name="T50" fmla="*/ 184 w 368"/>
                <a:gd name="T51" fmla="*/ 150 h 286"/>
                <a:gd name="T52" fmla="*/ 209 w 368"/>
                <a:gd name="T53" fmla="*/ 170 h 286"/>
                <a:gd name="T54" fmla="*/ 304 w 368"/>
                <a:gd name="T55" fmla="*/ 146 h 286"/>
                <a:gd name="T56" fmla="*/ 368 w 368"/>
                <a:gd name="T57" fmla="*/ 110 h 286"/>
                <a:gd name="T58" fmla="*/ 368 w 368"/>
                <a:gd name="T59" fmla="*/ 57 h 286"/>
                <a:gd name="T60" fmla="*/ 358 w 368"/>
                <a:gd name="T61" fmla="*/ 48 h 286"/>
                <a:gd name="T62" fmla="*/ 238 w 368"/>
                <a:gd name="T63" fmla="*/ 48 h 286"/>
                <a:gd name="T64" fmla="*/ 129 w 368"/>
                <a:gd name="T65" fmla="*/ 48 h 286"/>
                <a:gd name="T66" fmla="*/ 129 w 368"/>
                <a:gd name="T67" fmla="*/ 35 h 286"/>
                <a:gd name="T68" fmla="*/ 144 w 368"/>
                <a:gd name="T69" fmla="*/ 19 h 286"/>
                <a:gd name="T70" fmla="*/ 222 w 368"/>
                <a:gd name="T71" fmla="*/ 19 h 286"/>
                <a:gd name="T72" fmla="*/ 238 w 368"/>
                <a:gd name="T73" fmla="*/ 35 h 286"/>
                <a:gd name="T74" fmla="*/ 238 w 368"/>
                <a:gd name="T75" fmla="*/ 48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8" h="286">
                  <a:moveTo>
                    <a:pt x="210" y="181"/>
                  </a:moveTo>
                  <a:cubicBezTo>
                    <a:pt x="210" y="205"/>
                    <a:pt x="210" y="205"/>
                    <a:pt x="210" y="205"/>
                  </a:cubicBezTo>
                  <a:cubicBezTo>
                    <a:pt x="158" y="205"/>
                    <a:pt x="158" y="205"/>
                    <a:pt x="158" y="205"/>
                  </a:cubicBezTo>
                  <a:cubicBezTo>
                    <a:pt x="158" y="181"/>
                    <a:pt x="158" y="181"/>
                    <a:pt x="158" y="181"/>
                  </a:cubicBezTo>
                  <a:cubicBezTo>
                    <a:pt x="123" y="179"/>
                    <a:pt x="90" y="170"/>
                    <a:pt x="58" y="157"/>
                  </a:cubicBezTo>
                  <a:cubicBezTo>
                    <a:pt x="38" y="148"/>
                    <a:pt x="18" y="137"/>
                    <a:pt x="0" y="125"/>
                  </a:cubicBezTo>
                  <a:cubicBezTo>
                    <a:pt x="0" y="276"/>
                    <a:pt x="0" y="276"/>
                    <a:pt x="0" y="276"/>
                  </a:cubicBezTo>
                  <a:cubicBezTo>
                    <a:pt x="0" y="282"/>
                    <a:pt x="4" y="286"/>
                    <a:pt x="9" y="286"/>
                  </a:cubicBezTo>
                  <a:cubicBezTo>
                    <a:pt x="358" y="286"/>
                    <a:pt x="358" y="286"/>
                    <a:pt x="358" y="286"/>
                  </a:cubicBezTo>
                  <a:cubicBezTo>
                    <a:pt x="363" y="286"/>
                    <a:pt x="368" y="282"/>
                    <a:pt x="368" y="276"/>
                  </a:cubicBezTo>
                  <a:cubicBezTo>
                    <a:pt x="368" y="124"/>
                    <a:pt x="368" y="124"/>
                    <a:pt x="368" y="124"/>
                  </a:cubicBezTo>
                  <a:cubicBezTo>
                    <a:pt x="349" y="137"/>
                    <a:pt x="330" y="148"/>
                    <a:pt x="309" y="157"/>
                  </a:cubicBezTo>
                  <a:cubicBezTo>
                    <a:pt x="277" y="170"/>
                    <a:pt x="244" y="178"/>
                    <a:pt x="210" y="181"/>
                  </a:cubicBezTo>
                  <a:moveTo>
                    <a:pt x="358" y="48"/>
                  </a:moveTo>
                  <a:cubicBezTo>
                    <a:pt x="258" y="48"/>
                    <a:pt x="258" y="48"/>
                    <a:pt x="258" y="48"/>
                  </a:cubicBezTo>
                  <a:cubicBezTo>
                    <a:pt x="258" y="35"/>
                    <a:pt x="258" y="35"/>
                    <a:pt x="258" y="35"/>
                  </a:cubicBezTo>
                  <a:cubicBezTo>
                    <a:pt x="258" y="16"/>
                    <a:pt x="242" y="0"/>
                    <a:pt x="222" y="0"/>
                  </a:cubicBezTo>
                  <a:cubicBezTo>
                    <a:pt x="144" y="0"/>
                    <a:pt x="144" y="0"/>
                    <a:pt x="144" y="0"/>
                  </a:cubicBezTo>
                  <a:cubicBezTo>
                    <a:pt x="125" y="0"/>
                    <a:pt x="109" y="16"/>
                    <a:pt x="109" y="35"/>
                  </a:cubicBezTo>
                  <a:cubicBezTo>
                    <a:pt x="109" y="48"/>
                    <a:pt x="109" y="48"/>
                    <a:pt x="109" y="48"/>
                  </a:cubicBezTo>
                  <a:cubicBezTo>
                    <a:pt x="9" y="48"/>
                    <a:pt x="9" y="48"/>
                    <a:pt x="9" y="48"/>
                  </a:cubicBezTo>
                  <a:cubicBezTo>
                    <a:pt x="4" y="48"/>
                    <a:pt x="0" y="52"/>
                    <a:pt x="0" y="57"/>
                  </a:cubicBezTo>
                  <a:cubicBezTo>
                    <a:pt x="0" y="110"/>
                    <a:pt x="0" y="110"/>
                    <a:pt x="0" y="110"/>
                  </a:cubicBezTo>
                  <a:cubicBezTo>
                    <a:pt x="19" y="125"/>
                    <a:pt x="40" y="137"/>
                    <a:pt x="63" y="146"/>
                  </a:cubicBezTo>
                  <a:cubicBezTo>
                    <a:pt x="93" y="159"/>
                    <a:pt x="126" y="167"/>
                    <a:pt x="159" y="170"/>
                  </a:cubicBezTo>
                  <a:cubicBezTo>
                    <a:pt x="161" y="158"/>
                    <a:pt x="172" y="150"/>
                    <a:pt x="184" y="150"/>
                  </a:cubicBezTo>
                  <a:cubicBezTo>
                    <a:pt x="196" y="150"/>
                    <a:pt x="207" y="158"/>
                    <a:pt x="209" y="170"/>
                  </a:cubicBezTo>
                  <a:cubicBezTo>
                    <a:pt x="242" y="167"/>
                    <a:pt x="274" y="159"/>
                    <a:pt x="304" y="146"/>
                  </a:cubicBezTo>
                  <a:cubicBezTo>
                    <a:pt x="327" y="137"/>
                    <a:pt x="348" y="125"/>
                    <a:pt x="368" y="110"/>
                  </a:cubicBezTo>
                  <a:cubicBezTo>
                    <a:pt x="368" y="57"/>
                    <a:pt x="368" y="57"/>
                    <a:pt x="368" y="57"/>
                  </a:cubicBezTo>
                  <a:cubicBezTo>
                    <a:pt x="368" y="52"/>
                    <a:pt x="363" y="48"/>
                    <a:pt x="358" y="48"/>
                  </a:cubicBezTo>
                  <a:moveTo>
                    <a:pt x="238" y="48"/>
                  </a:moveTo>
                  <a:cubicBezTo>
                    <a:pt x="129" y="48"/>
                    <a:pt x="129" y="48"/>
                    <a:pt x="129" y="48"/>
                  </a:cubicBezTo>
                  <a:cubicBezTo>
                    <a:pt x="129" y="35"/>
                    <a:pt x="129" y="35"/>
                    <a:pt x="129" y="35"/>
                  </a:cubicBezTo>
                  <a:cubicBezTo>
                    <a:pt x="129" y="26"/>
                    <a:pt x="136" y="19"/>
                    <a:pt x="144" y="19"/>
                  </a:cubicBezTo>
                  <a:cubicBezTo>
                    <a:pt x="222" y="19"/>
                    <a:pt x="222" y="19"/>
                    <a:pt x="222" y="19"/>
                  </a:cubicBezTo>
                  <a:cubicBezTo>
                    <a:pt x="231" y="19"/>
                    <a:pt x="238" y="26"/>
                    <a:pt x="238" y="35"/>
                  </a:cubicBezTo>
                  <a:lnTo>
                    <a:pt x="238" y="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r>
                <a:rPr lang="en-US" dirty="0"/>
                <a:t> </a:t>
              </a:r>
            </a:p>
          </p:txBody>
        </p:sp>
        <p:sp>
          <p:nvSpPr>
            <p:cNvPr id="67" name="Freeform 11">
              <a:extLst>
                <a:ext uri="{FF2B5EF4-FFF2-40B4-BE49-F238E27FC236}">
                  <a16:creationId xmlns:a16="http://schemas.microsoft.com/office/drawing/2014/main" id="{B3621186-E336-4917-988F-2E045797D018}"/>
                </a:ext>
              </a:extLst>
            </p:cNvPr>
            <p:cNvSpPr>
              <a:spLocks noEditPoints="1"/>
            </p:cNvSpPr>
            <p:nvPr/>
          </p:nvSpPr>
          <p:spPr bwMode="auto">
            <a:xfrm>
              <a:off x="5514419" y="4532441"/>
              <a:ext cx="307975" cy="388937"/>
            </a:xfrm>
            <a:custGeom>
              <a:avLst/>
              <a:gdLst>
                <a:gd name="T0" fmla="*/ 49 w 278"/>
                <a:gd name="T1" fmla="*/ 56 h 351"/>
                <a:gd name="T2" fmla="*/ 239 w 278"/>
                <a:gd name="T3" fmla="*/ 66 h 351"/>
                <a:gd name="T4" fmla="*/ 239 w 278"/>
                <a:gd name="T5" fmla="*/ 47 h 351"/>
                <a:gd name="T6" fmla="*/ 269 w 278"/>
                <a:gd name="T7" fmla="*/ 92 h 351"/>
                <a:gd name="T8" fmla="*/ 19 w 278"/>
                <a:gd name="T9" fmla="*/ 56 h 351"/>
                <a:gd name="T10" fmla="*/ 269 w 278"/>
                <a:gd name="T11" fmla="*/ 20 h 351"/>
                <a:gd name="T12" fmla="*/ 269 w 278"/>
                <a:gd name="T13" fmla="*/ 0 h 351"/>
                <a:gd name="T14" fmla="*/ 0 w 278"/>
                <a:gd name="T15" fmla="*/ 56 h 351"/>
                <a:gd name="T16" fmla="*/ 55 w 278"/>
                <a:gd name="T17" fmla="*/ 351 h 351"/>
                <a:gd name="T18" fmla="*/ 278 w 278"/>
                <a:gd name="T19" fmla="*/ 341 h 351"/>
                <a:gd name="T20" fmla="*/ 269 w 278"/>
                <a:gd name="T21" fmla="*/ 92 h 351"/>
                <a:gd name="T22" fmla="*/ 209 w 278"/>
                <a:gd name="T23" fmla="*/ 195 h 351"/>
                <a:gd name="T24" fmla="*/ 199 w 278"/>
                <a:gd name="T25" fmla="*/ 215 h 351"/>
                <a:gd name="T26" fmla="*/ 166 w 278"/>
                <a:gd name="T27" fmla="*/ 137 h 351"/>
                <a:gd name="T28" fmla="*/ 178 w 278"/>
                <a:gd name="T29" fmla="*/ 156 h 351"/>
                <a:gd name="T30" fmla="*/ 166 w 278"/>
                <a:gd name="T31" fmla="*/ 137 h 351"/>
                <a:gd name="T32" fmla="*/ 118 w 278"/>
                <a:gd name="T33" fmla="*/ 145 h 351"/>
                <a:gd name="T34" fmla="*/ 99 w 278"/>
                <a:gd name="T35" fmla="*/ 156 h 351"/>
                <a:gd name="T36" fmla="*/ 111 w 278"/>
                <a:gd name="T37" fmla="*/ 137 h 351"/>
                <a:gd name="T38" fmla="*/ 67 w 278"/>
                <a:gd name="T39" fmla="*/ 212 h 351"/>
                <a:gd name="T40" fmla="*/ 78 w 278"/>
                <a:gd name="T41" fmla="*/ 192 h 351"/>
                <a:gd name="T42" fmla="*/ 110 w 278"/>
                <a:gd name="T43" fmla="*/ 269 h 351"/>
                <a:gd name="T44" fmla="*/ 98 w 278"/>
                <a:gd name="T45" fmla="*/ 250 h 351"/>
                <a:gd name="T46" fmla="*/ 110 w 278"/>
                <a:gd name="T47" fmla="*/ 269 h 351"/>
                <a:gd name="T48" fmla="*/ 159 w 278"/>
                <a:gd name="T49" fmla="*/ 266 h 351"/>
                <a:gd name="T50" fmla="*/ 158 w 278"/>
                <a:gd name="T51" fmla="*/ 255 h 351"/>
                <a:gd name="T52" fmla="*/ 112 w 278"/>
                <a:gd name="T53" fmla="*/ 156 h 351"/>
                <a:gd name="T54" fmla="*/ 174 w 278"/>
                <a:gd name="T55" fmla="*/ 246 h 351"/>
                <a:gd name="T56" fmla="*/ 184 w 278"/>
                <a:gd name="T57" fmla="*/ 252 h 351"/>
                <a:gd name="T58" fmla="*/ 186 w 278"/>
                <a:gd name="T59" fmla="*/ 313 h 351"/>
                <a:gd name="T60" fmla="*/ 120 w 278"/>
                <a:gd name="T61" fmla="*/ 170 h 351"/>
                <a:gd name="T62" fmla="*/ 159 w 278"/>
                <a:gd name="T63" fmla="*/ 237 h 351"/>
                <a:gd name="T64" fmla="*/ 145 w 278"/>
                <a:gd name="T65" fmla="*/ 226 h 351"/>
                <a:gd name="T66" fmla="*/ 136 w 278"/>
                <a:gd name="T67" fmla="*/ 217 h 351"/>
                <a:gd name="T68" fmla="*/ 145 w 278"/>
                <a:gd name="T69" fmla="*/ 226 h 351"/>
                <a:gd name="T70" fmla="*/ 150 w 278"/>
                <a:gd name="T71" fmla="*/ 204 h 351"/>
                <a:gd name="T72" fmla="*/ 145 w 278"/>
                <a:gd name="T73" fmla="*/ 209 h 351"/>
                <a:gd name="T74" fmla="*/ 136 w 278"/>
                <a:gd name="T75" fmla="*/ 213 h 351"/>
                <a:gd name="T76" fmla="*/ 141 w 278"/>
                <a:gd name="T77" fmla="*/ 200 h 351"/>
                <a:gd name="T78" fmla="*/ 146 w 278"/>
                <a:gd name="T79" fmla="*/ 197 h 351"/>
                <a:gd name="T80" fmla="*/ 145 w 278"/>
                <a:gd name="T81" fmla="*/ 189 h 351"/>
                <a:gd name="T82" fmla="*/ 135 w 278"/>
                <a:gd name="T83" fmla="*/ 189 h 351"/>
                <a:gd name="T84" fmla="*/ 124 w 278"/>
                <a:gd name="T85" fmla="*/ 194 h 351"/>
                <a:gd name="T86" fmla="*/ 140 w 278"/>
                <a:gd name="T87" fmla="*/ 179 h 351"/>
                <a:gd name="T88" fmla="*/ 157 w 278"/>
                <a:gd name="T89" fmla="*/ 192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8" h="351">
                  <a:moveTo>
                    <a:pt x="58" y="47"/>
                  </a:moveTo>
                  <a:cubicBezTo>
                    <a:pt x="53" y="47"/>
                    <a:pt x="49" y="51"/>
                    <a:pt x="49" y="56"/>
                  </a:cubicBezTo>
                  <a:cubicBezTo>
                    <a:pt x="49" y="62"/>
                    <a:pt x="53" y="66"/>
                    <a:pt x="58" y="66"/>
                  </a:cubicBezTo>
                  <a:cubicBezTo>
                    <a:pt x="239" y="66"/>
                    <a:pt x="239" y="66"/>
                    <a:pt x="239" y="66"/>
                  </a:cubicBezTo>
                  <a:cubicBezTo>
                    <a:pt x="244" y="66"/>
                    <a:pt x="248" y="62"/>
                    <a:pt x="248" y="56"/>
                  </a:cubicBezTo>
                  <a:cubicBezTo>
                    <a:pt x="248" y="51"/>
                    <a:pt x="244" y="47"/>
                    <a:pt x="239" y="47"/>
                  </a:cubicBezTo>
                  <a:lnTo>
                    <a:pt x="58" y="47"/>
                  </a:lnTo>
                  <a:close/>
                  <a:moveTo>
                    <a:pt x="269" y="92"/>
                  </a:moveTo>
                  <a:cubicBezTo>
                    <a:pt x="55" y="92"/>
                    <a:pt x="55" y="92"/>
                    <a:pt x="55" y="92"/>
                  </a:cubicBezTo>
                  <a:cubicBezTo>
                    <a:pt x="35" y="92"/>
                    <a:pt x="19" y="75"/>
                    <a:pt x="19" y="56"/>
                  </a:cubicBezTo>
                  <a:cubicBezTo>
                    <a:pt x="19" y="36"/>
                    <a:pt x="35" y="20"/>
                    <a:pt x="55" y="20"/>
                  </a:cubicBezTo>
                  <a:cubicBezTo>
                    <a:pt x="269" y="20"/>
                    <a:pt x="269" y="20"/>
                    <a:pt x="269" y="20"/>
                  </a:cubicBezTo>
                  <a:cubicBezTo>
                    <a:pt x="274" y="20"/>
                    <a:pt x="278" y="15"/>
                    <a:pt x="278" y="10"/>
                  </a:cubicBezTo>
                  <a:cubicBezTo>
                    <a:pt x="278" y="5"/>
                    <a:pt x="274" y="0"/>
                    <a:pt x="269" y="0"/>
                  </a:cubicBezTo>
                  <a:cubicBezTo>
                    <a:pt x="55" y="0"/>
                    <a:pt x="55" y="0"/>
                    <a:pt x="55" y="0"/>
                  </a:cubicBezTo>
                  <a:cubicBezTo>
                    <a:pt x="25" y="0"/>
                    <a:pt x="0" y="25"/>
                    <a:pt x="0" y="56"/>
                  </a:cubicBezTo>
                  <a:cubicBezTo>
                    <a:pt x="0" y="296"/>
                    <a:pt x="0" y="296"/>
                    <a:pt x="0" y="296"/>
                  </a:cubicBezTo>
                  <a:cubicBezTo>
                    <a:pt x="0" y="326"/>
                    <a:pt x="25" y="351"/>
                    <a:pt x="55" y="351"/>
                  </a:cubicBezTo>
                  <a:cubicBezTo>
                    <a:pt x="269" y="351"/>
                    <a:pt x="269" y="351"/>
                    <a:pt x="269" y="351"/>
                  </a:cubicBezTo>
                  <a:cubicBezTo>
                    <a:pt x="274" y="351"/>
                    <a:pt x="278" y="347"/>
                    <a:pt x="278" y="341"/>
                  </a:cubicBezTo>
                  <a:cubicBezTo>
                    <a:pt x="278" y="101"/>
                    <a:pt x="278" y="101"/>
                    <a:pt x="278" y="101"/>
                  </a:cubicBezTo>
                  <a:cubicBezTo>
                    <a:pt x="278" y="96"/>
                    <a:pt x="274" y="92"/>
                    <a:pt x="269" y="92"/>
                  </a:cubicBezTo>
                  <a:moveTo>
                    <a:pt x="199" y="192"/>
                  </a:moveTo>
                  <a:cubicBezTo>
                    <a:pt x="209" y="195"/>
                    <a:pt x="209" y="195"/>
                    <a:pt x="209" y="195"/>
                  </a:cubicBezTo>
                  <a:cubicBezTo>
                    <a:pt x="209" y="212"/>
                    <a:pt x="209" y="212"/>
                    <a:pt x="209" y="212"/>
                  </a:cubicBezTo>
                  <a:cubicBezTo>
                    <a:pt x="199" y="215"/>
                    <a:pt x="199" y="215"/>
                    <a:pt x="199" y="215"/>
                  </a:cubicBezTo>
                  <a:cubicBezTo>
                    <a:pt x="200" y="207"/>
                    <a:pt x="200" y="200"/>
                    <a:pt x="199" y="192"/>
                  </a:cubicBezTo>
                  <a:moveTo>
                    <a:pt x="166" y="137"/>
                  </a:moveTo>
                  <a:cubicBezTo>
                    <a:pt x="182" y="146"/>
                    <a:pt x="182" y="146"/>
                    <a:pt x="182" y="146"/>
                  </a:cubicBezTo>
                  <a:cubicBezTo>
                    <a:pt x="178" y="156"/>
                    <a:pt x="178" y="156"/>
                    <a:pt x="178" y="156"/>
                  </a:cubicBezTo>
                  <a:cubicBezTo>
                    <a:pt x="173" y="152"/>
                    <a:pt x="166" y="148"/>
                    <a:pt x="159" y="145"/>
                  </a:cubicBezTo>
                  <a:lnTo>
                    <a:pt x="166" y="137"/>
                  </a:lnTo>
                  <a:close/>
                  <a:moveTo>
                    <a:pt x="111" y="137"/>
                  </a:moveTo>
                  <a:cubicBezTo>
                    <a:pt x="118" y="145"/>
                    <a:pt x="118" y="145"/>
                    <a:pt x="118" y="145"/>
                  </a:cubicBezTo>
                  <a:cubicBezTo>
                    <a:pt x="114" y="146"/>
                    <a:pt x="111" y="148"/>
                    <a:pt x="107" y="150"/>
                  </a:cubicBezTo>
                  <a:cubicBezTo>
                    <a:pt x="104" y="152"/>
                    <a:pt x="101" y="154"/>
                    <a:pt x="99" y="156"/>
                  </a:cubicBezTo>
                  <a:cubicBezTo>
                    <a:pt x="95" y="146"/>
                    <a:pt x="95" y="146"/>
                    <a:pt x="95" y="146"/>
                  </a:cubicBezTo>
                  <a:lnTo>
                    <a:pt x="111" y="137"/>
                  </a:lnTo>
                  <a:close/>
                  <a:moveTo>
                    <a:pt x="78" y="214"/>
                  </a:moveTo>
                  <a:cubicBezTo>
                    <a:pt x="67" y="212"/>
                    <a:pt x="67" y="212"/>
                    <a:pt x="67" y="212"/>
                  </a:cubicBezTo>
                  <a:cubicBezTo>
                    <a:pt x="67" y="194"/>
                    <a:pt x="67" y="194"/>
                    <a:pt x="67" y="194"/>
                  </a:cubicBezTo>
                  <a:cubicBezTo>
                    <a:pt x="78" y="192"/>
                    <a:pt x="78" y="192"/>
                    <a:pt x="78" y="192"/>
                  </a:cubicBezTo>
                  <a:cubicBezTo>
                    <a:pt x="76" y="199"/>
                    <a:pt x="76" y="206"/>
                    <a:pt x="78" y="214"/>
                  </a:cubicBezTo>
                  <a:moveTo>
                    <a:pt x="110" y="269"/>
                  </a:moveTo>
                  <a:cubicBezTo>
                    <a:pt x="95" y="260"/>
                    <a:pt x="95" y="260"/>
                    <a:pt x="95" y="260"/>
                  </a:cubicBezTo>
                  <a:cubicBezTo>
                    <a:pt x="98" y="250"/>
                    <a:pt x="98" y="250"/>
                    <a:pt x="98" y="250"/>
                  </a:cubicBezTo>
                  <a:cubicBezTo>
                    <a:pt x="104" y="255"/>
                    <a:pt x="110" y="259"/>
                    <a:pt x="117" y="261"/>
                  </a:cubicBezTo>
                  <a:lnTo>
                    <a:pt x="110" y="269"/>
                  </a:lnTo>
                  <a:close/>
                  <a:moveTo>
                    <a:pt x="186" y="313"/>
                  </a:moveTo>
                  <a:cubicBezTo>
                    <a:pt x="159" y="266"/>
                    <a:pt x="159" y="266"/>
                    <a:pt x="159" y="266"/>
                  </a:cubicBezTo>
                  <a:cubicBezTo>
                    <a:pt x="164" y="264"/>
                    <a:pt x="164" y="264"/>
                    <a:pt x="164" y="264"/>
                  </a:cubicBezTo>
                  <a:cubicBezTo>
                    <a:pt x="158" y="255"/>
                    <a:pt x="158" y="255"/>
                    <a:pt x="158" y="255"/>
                  </a:cubicBezTo>
                  <a:cubicBezTo>
                    <a:pt x="134" y="264"/>
                    <a:pt x="105" y="255"/>
                    <a:pt x="92" y="231"/>
                  </a:cubicBezTo>
                  <a:cubicBezTo>
                    <a:pt x="76" y="205"/>
                    <a:pt x="85" y="171"/>
                    <a:pt x="112" y="156"/>
                  </a:cubicBezTo>
                  <a:cubicBezTo>
                    <a:pt x="138" y="141"/>
                    <a:pt x="172" y="150"/>
                    <a:pt x="187" y="176"/>
                  </a:cubicBezTo>
                  <a:cubicBezTo>
                    <a:pt x="200" y="200"/>
                    <a:pt x="195" y="229"/>
                    <a:pt x="174" y="246"/>
                  </a:cubicBezTo>
                  <a:cubicBezTo>
                    <a:pt x="179" y="255"/>
                    <a:pt x="179" y="255"/>
                    <a:pt x="179" y="255"/>
                  </a:cubicBezTo>
                  <a:cubicBezTo>
                    <a:pt x="184" y="252"/>
                    <a:pt x="184" y="252"/>
                    <a:pt x="184" y="252"/>
                  </a:cubicBezTo>
                  <a:cubicBezTo>
                    <a:pt x="211" y="298"/>
                    <a:pt x="211" y="298"/>
                    <a:pt x="211" y="298"/>
                  </a:cubicBezTo>
                  <a:lnTo>
                    <a:pt x="186" y="313"/>
                  </a:lnTo>
                  <a:close/>
                  <a:moveTo>
                    <a:pt x="173" y="184"/>
                  </a:moveTo>
                  <a:cubicBezTo>
                    <a:pt x="162" y="165"/>
                    <a:pt x="138" y="159"/>
                    <a:pt x="120" y="170"/>
                  </a:cubicBezTo>
                  <a:cubicBezTo>
                    <a:pt x="101" y="180"/>
                    <a:pt x="95" y="204"/>
                    <a:pt x="105" y="223"/>
                  </a:cubicBezTo>
                  <a:cubicBezTo>
                    <a:pt x="116" y="242"/>
                    <a:pt x="140" y="248"/>
                    <a:pt x="159" y="237"/>
                  </a:cubicBezTo>
                  <a:cubicBezTo>
                    <a:pt x="177" y="226"/>
                    <a:pt x="184" y="203"/>
                    <a:pt x="173" y="184"/>
                  </a:cubicBezTo>
                  <a:moveTo>
                    <a:pt x="145" y="226"/>
                  </a:moveTo>
                  <a:cubicBezTo>
                    <a:pt x="136" y="226"/>
                    <a:pt x="136" y="226"/>
                    <a:pt x="136" y="226"/>
                  </a:cubicBezTo>
                  <a:cubicBezTo>
                    <a:pt x="136" y="217"/>
                    <a:pt x="136" y="217"/>
                    <a:pt x="136" y="217"/>
                  </a:cubicBezTo>
                  <a:cubicBezTo>
                    <a:pt x="145" y="217"/>
                    <a:pt x="145" y="217"/>
                    <a:pt x="145" y="217"/>
                  </a:cubicBezTo>
                  <a:lnTo>
                    <a:pt x="145" y="226"/>
                  </a:lnTo>
                  <a:close/>
                  <a:moveTo>
                    <a:pt x="155" y="199"/>
                  </a:moveTo>
                  <a:cubicBezTo>
                    <a:pt x="154" y="201"/>
                    <a:pt x="152" y="202"/>
                    <a:pt x="150" y="204"/>
                  </a:cubicBezTo>
                  <a:cubicBezTo>
                    <a:pt x="148" y="205"/>
                    <a:pt x="148" y="205"/>
                    <a:pt x="148" y="205"/>
                  </a:cubicBezTo>
                  <a:cubicBezTo>
                    <a:pt x="146" y="206"/>
                    <a:pt x="146" y="208"/>
                    <a:pt x="145" y="209"/>
                  </a:cubicBezTo>
                  <a:cubicBezTo>
                    <a:pt x="145" y="210"/>
                    <a:pt x="145" y="211"/>
                    <a:pt x="145" y="213"/>
                  </a:cubicBezTo>
                  <a:cubicBezTo>
                    <a:pt x="136" y="213"/>
                    <a:pt x="136" y="213"/>
                    <a:pt x="136" y="213"/>
                  </a:cubicBezTo>
                  <a:cubicBezTo>
                    <a:pt x="136" y="209"/>
                    <a:pt x="137" y="207"/>
                    <a:pt x="137" y="205"/>
                  </a:cubicBezTo>
                  <a:cubicBezTo>
                    <a:pt x="138" y="204"/>
                    <a:pt x="139" y="202"/>
                    <a:pt x="141" y="200"/>
                  </a:cubicBezTo>
                  <a:cubicBezTo>
                    <a:pt x="144" y="199"/>
                    <a:pt x="144" y="199"/>
                    <a:pt x="144" y="199"/>
                  </a:cubicBezTo>
                  <a:cubicBezTo>
                    <a:pt x="145" y="198"/>
                    <a:pt x="145" y="197"/>
                    <a:pt x="146" y="197"/>
                  </a:cubicBezTo>
                  <a:cubicBezTo>
                    <a:pt x="146" y="196"/>
                    <a:pt x="147" y="194"/>
                    <a:pt x="147" y="193"/>
                  </a:cubicBezTo>
                  <a:cubicBezTo>
                    <a:pt x="147" y="191"/>
                    <a:pt x="146" y="190"/>
                    <a:pt x="145" y="189"/>
                  </a:cubicBezTo>
                  <a:cubicBezTo>
                    <a:pt x="145" y="187"/>
                    <a:pt x="143" y="187"/>
                    <a:pt x="140" y="187"/>
                  </a:cubicBezTo>
                  <a:cubicBezTo>
                    <a:pt x="138" y="187"/>
                    <a:pt x="136" y="187"/>
                    <a:pt x="135" y="189"/>
                  </a:cubicBezTo>
                  <a:cubicBezTo>
                    <a:pt x="134" y="191"/>
                    <a:pt x="134" y="192"/>
                    <a:pt x="134" y="194"/>
                  </a:cubicBezTo>
                  <a:cubicBezTo>
                    <a:pt x="124" y="194"/>
                    <a:pt x="124" y="194"/>
                    <a:pt x="124" y="194"/>
                  </a:cubicBezTo>
                  <a:cubicBezTo>
                    <a:pt x="125" y="188"/>
                    <a:pt x="127" y="184"/>
                    <a:pt x="131" y="181"/>
                  </a:cubicBezTo>
                  <a:cubicBezTo>
                    <a:pt x="133" y="180"/>
                    <a:pt x="136" y="179"/>
                    <a:pt x="140" y="179"/>
                  </a:cubicBezTo>
                  <a:cubicBezTo>
                    <a:pt x="145" y="179"/>
                    <a:pt x="149" y="180"/>
                    <a:pt x="152" y="182"/>
                  </a:cubicBezTo>
                  <a:cubicBezTo>
                    <a:pt x="155" y="185"/>
                    <a:pt x="157" y="188"/>
                    <a:pt x="157" y="192"/>
                  </a:cubicBezTo>
                  <a:cubicBezTo>
                    <a:pt x="157" y="195"/>
                    <a:pt x="156" y="198"/>
                    <a:pt x="155" y="199"/>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9" name="Freeform 10">
              <a:extLst>
                <a:ext uri="{FF2B5EF4-FFF2-40B4-BE49-F238E27FC236}">
                  <a16:creationId xmlns:a16="http://schemas.microsoft.com/office/drawing/2014/main" id="{255EE9F7-1A33-415B-8ADD-896E44D34883}"/>
                </a:ext>
              </a:extLst>
            </p:cNvPr>
            <p:cNvSpPr>
              <a:spLocks noEditPoints="1"/>
            </p:cNvSpPr>
            <p:nvPr/>
          </p:nvSpPr>
          <p:spPr bwMode="auto">
            <a:xfrm>
              <a:off x="3967070" y="5719880"/>
              <a:ext cx="357188" cy="401637"/>
            </a:xfrm>
            <a:custGeom>
              <a:avLst/>
              <a:gdLst>
                <a:gd name="T0" fmla="*/ 120 w 322"/>
                <a:gd name="T1" fmla="*/ 158 h 363"/>
                <a:gd name="T2" fmla="*/ 103 w 322"/>
                <a:gd name="T3" fmla="*/ 174 h 363"/>
                <a:gd name="T4" fmla="*/ 120 w 322"/>
                <a:gd name="T5" fmla="*/ 191 h 363"/>
                <a:gd name="T6" fmla="*/ 136 w 322"/>
                <a:gd name="T7" fmla="*/ 174 h 363"/>
                <a:gd name="T8" fmla="*/ 120 w 322"/>
                <a:gd name="T9" fmla="*/ 158 h 363"/>
                <a:gd name="T10" fmla="*/ 203 w 322"/>
                <a:gd name="T11" fmla="*/ 158 h 363"/>
                <a:gd name="T12" fmla="*/ 187 w 322"/>
                <a:gd name="T13" fmla="*/ 174 h 363"/>
                <a:gd name="T14" fmla="*/ 203 w 322"/>
                <a:gd name="T15" fmla="*/ 191 h 363"/>
                <a:gd name="T16" fmla="*/ 220 w 322"/>
                <a:gd name="T17" fmla="*/ 174 h 363"/>
                <a:gd name="T18" fmla="*/ 203 w 322"/>
                <a:gd name="T19" fmla="*/ 158 h 363"/>
                <a:gd name="T20" fmla="*/ 116 w 322"/>
                <a:gd name="T21" fmla="*/ 317 h 363"/>
                <a:gd name="T22" fmla="*/ 89 w 322"/>
                <a:gd name="T23" fmla="*/ 356 h 363"/>
                <a:gd name="T24" fmla="*/ 158 w 322"/>
                <a:gd name="T25" fmla="*/ 347 h 363"/>
                <a:gd name="T26" fmla="*/ 260 w 322"/>
                <a:gd name="T27" fmla="*/ 360 h 363"/>
                <a:gd name="T28" fmla="*/ 255 w 322"/>
                <a:gd name="T29" fmla="*/ 340 h 363"/>
                <a:gd name="T30" fmla="*/ 233 w 322"/>
                <a:gd name="T31" fmla="*/ 319 h 363"/>
                <a:gd name="T32" fmla="*/ 229 w 322"/>
                <a:gd name="T33" fmla="*/ 288 h 363"/>
                <a:gd name="T34" fmla="*/ 273 w 322"/>
                <a:gd name="T35" fmla="*/ 225 h 363"/>
                <a:gd name="T36" fmla="*/ 294 w 322"/>
                <a:gd name="T37" fmla="*/ 225 h 363"/>
                <a:gd name="T38" fmla="*/ 322 w 322"/>
                <a:gd name="T39" fmla="*/ 197 h 363"/>
                <a:gd name="T40" fmla="*/ 322 w 322"/>
                <a:gd name="T41" fmla="*/ 165 h 363"/>
                <a:gd name="T42" fmla="*/ 307 w 322"/>
                <a:gd name="T43" fmla="*/ 140 h 363"/>
                <a:gd name="T44" fmla="*/ 269 w 322"/>
                <a:gd name="T45" fmla="*/ 36 h 363"/>
                <a:gd name="T46" fmla="*/ 161 w 322"/>
                <a:gd name="T47" fmla="*/ 0 h 363"/>
                <a:gd name="T48" fmla="*/ 54 w 322"/>
                <a:gd name="T49" fmla="*/ 36 h 363"/>
                <a:gd name="T50" fmla="*/ 15 w 322"/>
                <a:gd name="T51" fmla="*/ 140 h 363"/>
                <a:gd name="T52" fmla="*/ 0 w 322"/>
                <a:gd name="T53" fmla="*/ 165 h 363"/>
                <a:gd name="T54" fmla="*/ 0 w 322"/>
                <a:gd name="T55" fmla="*/ 197 h 363"/>
                <a:gd name="T56" fmla="*/ 29 w 322"/>
                <a:gd name="T57" fmla="*/ 225 h 363"/>
                <a:gd name="T58" fmla="*/ 50 w 322"/>
                <a:gd name="T59" fmla="*/ 225 h 363"/>
                <a:gd name="T60" fmla="*/ 116 w 322"/>
                <a:gd name="T61" fmla="*/ 303 h 363"/>
                <a:gd name="T62" fmla="*/ 116 w 322"/>
                <a:gd name="T63" fmla="*/ 317 h 363"/>
                <a:gd name="T64" fmla="*/ 161 w 322"/>
                <a:gd name="T65" fmla="*/ 297 h 363"/>
                <a:gd name="T66" fmla="*/ 83 w 322"/>
                <a:gd name="T67" fmla="*/ 246 h 363"/>
                <a:gd name="T68" fmla="*/ 133 w 322"/>
                <a:gd name="T69" fmla="*/ 257 h 363"/>
                <a:gd name="T70" fmla="*/ 158 w 322"/>
                <a:gd name="T71" fmla="*/ 270 h 363"/>
                <a:gd name="T72" fmla="*/ 186 w 322"/>
                <a:gd name="T73" fmla="*/ 250 h 363"/>
                <a:gd name="T74" fmla="*/ 158 w 322"/>
                <a:gd name="T75" fmla="*/ 230 h 363"/>
                <a:gd name="T76" fmla="*/ 133 w 322"/>
                <a:gd name="T77" fmla="*/ 242 h 363"/>
                <a:gd name="T78" fmla="*/ 68 w 322"/>
                <a:gd name="T79" fmla="*/ 216 h 363"/>
                <a:gd name="T80" fmla="*/ 61 w 322"/>
                <a:gd name="T81" fmla="*/ 174 h 363"/>
                <a:gd name="T82" fmla="*/ 61 w 322"/>
                <a:gd name="T83" fmla="*/ 162 h 363"/>
                <a:gd name="T84" fmla="*/ 116 w 322"/>
                <a:gd name="T85" fmla="*/ 94 h 363"/>
                <a:gd name="T86" fmla="*/ 122 w 322"/>
                <a:gd name="T87" fmla="*/ 100 h 363"/>
                <a:gd name="T88" fmla="*/ 122 w 322"/>
                <a:gd name="T89" fmla="*/ 100 h 363"/>
                <a:gd name="T90" fmla="*/ 122 w 322"/>
                <a:gd name="T91" fmla="*/ 100 h 363"/>
                <a:gd name="T92" fmla="*/ 126 w 322"/>
                <a:gd name="T93" fmla="*/ 105 h 363"/>
                <a:gd name="T94" fmla="*/ 205 w 322"/>
                <a:gd name="T95" fmla="*/ 147 h 363"/>
                <a:gd name="T96" fmla="*/ 196 w 322"/>
                <a:gd name="T97" fmla="*/ 130 h 363"/>
                <a:gd name="T98" fmla="*/ 261 w 322"/>
                <a:gd name="T99" fmla="*/ 153 h 363"/>
                <a:gd name="T100" fmla="*/ 262 w 322"/>
                <a:gd name="T101" fmla="*/ 174 h 363"/>
                <a:gd name="T102" fmla="*/ 161 w 322"/>
                <a:gd name="T103" fmla="*/ 297 h 363"/>
                <a:gd name="T104" fmla="*/ 279 w 322"/>
                <a:gd name="T105" fmla="*/ 137 h 363"/>
                <a:gd name="T106" fmla="*/ 254 w 322"/>
                <a:gd name="T107" fmla="*/ 72 h 363"/>
                <a:gd name="T108" fmla="*/ 161 w 322"/>
                <a:gd name="T109" fmla="*/ 32 h 363"/>
                <a:gd name="T110" fmla="*/ 69 w 322"/>
                <a:gd name="T111" fmla="*/ 72 h 363"/>
                <a:gd name="T112" fmla="*/ 44 w 322"/>
                <a:gd name="T113" fmla="*/ 137 h 363"/>
                <a:gd name="T114" fmla="*/ 33 w 322"/>
                <a:gd name="T115" fmla="*/ 137 h 363"/>
                <a:gd name="T116" fmla="*/ 161 w 322"/>
                <a:gd name="T117" fmla="*/ 18 h 363"/>
                <a:gd name="T118" fmla="*/ 290 w 322"/>
                <a:gd name="T119" fmla="*/ 137 h 363"/>
                <a:gd name="T120" fmla="*/ 279 w 322"/>
                <a:gd name="T121" fmla="*/ 137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2" h="363">
                  <a:moveTo>
                    <a:pt x="120" y="158"/>
                  </a:moveTo>
                  <a:cubicBezTo>
                    <a:pt x="110" y="158"/>
                    <a:pt x="103" y="165"/>
                    <a:pt x="103" y="174"/>
                  </a:cubicBezTo>
                  <a:cubicBezTo>
                    <a:pt x="103" y="183"/>
                    <a:pt x="110" y="191"/>
                    <a:pt x="120" y="191"/>
                  </a:cubicBezTo>
                  <a:cubicBezTo>
                    <a:pt x="129" y="191"/>
                    <a:pt x="136" y="183"/>
                    <a:pt x="136" y="174"/>
                  </a:cubicBezTo>
                  <a:cubicBezTo>
                    <a:pt x="136" y="165"/>
                    <a:pt x="129" y="158"/>
                    <a:pt x="120" y="158"/>
                  </a:cubicBezTo>
                  <a:moveTo>
                    <a:pt x="203" y="158"/>
                  </a:moveTo>
                  <a:cubicBezTo>
                    <a:pt x="194" y="158"/>
                    <a:pt x="187" y="165"/>
                    <a:pt x="187" y="174"/>
                  </a:cubicBezTo>
                  <a:cubicBezTo>
                    <a:pt x="187" y="183"/>
                    <a:pt x="194" y="191"/>
                    <a:pt x="203" y="191"/>
                  </a:cubicBezTo>
                  <a:cubicBezTo>
                    <a:pt x="212" y="191"/>
                    <a:pt x="220" y="183"/>
                    <a:pt x="220" y="174"/>
                  </a:cubicBezTo>
                  <a:cubicBezTo>
                    <a:pt x="220" y="165"/>
                    <a:pt x="212" y="158"/>
                    <a:pt x="203" y="158"/>
                  </a:cubicBezTo>
                  <a:moveTo>
                    <a:pt x="116" y="317"/>
                  </a:moveTo>
                  <a:cubicBezTo>
                    <a:pt x="116" y="317"/>
                    <a:pt x="97" y="337"/>
                    <a:pt x="89" y="356"/>
                  </a:cubicBezTo>
                  <a:cubicBezTo>
                    <a:pt x="87" y="360"/>
                    <a:pt x="138" y="351"/>
                    <a:pt x="158" y="347"/>
                  </a:cubicBezTo>
                  <a:cubicBezTo>
                    <a:pt x="177" y="342"/>
                    <a:pt x="248" y="357"/>
                    <a:pt x="260" y="360"/>
                  </a:cubicBezTo>
                  <a:cubicBezTo>
                    <a:pt x="271" y="363"/>
                    <a:pt x="265" y="356"/>
                    <a:pt x="255" y="340"/>
                  </a:cubicBezTo>
                  <a:cubicBezTo>
                    <a:pt x="248" y="329"/>
                    <a:pt x="233" y="319"/>
                    <a:pt x="233" y="319"/>
                  </a:cubicBezTo>
                  <a:cubicBezTo>
                    <a:pt x="224" y="310"/>
                    <a:pt x="219" y="295"/>
                    <a:pt x="229" y="288"/>
                  </a:cubicBezTo>
                  <a:cubicBezTo>
                    <a:pt x="247" y="273"/>
                    <a:pt x="264" y="251"/>
                    <a:pt x="273" y="225"/>
                  </a:cubicBezTo>
                  <a:cubicBezTo>
                    <a:pt x="294" y="225"/>
                    <a:pt x="294" y="225"/>
                    <a:pt x="294" y="225"/>
                  </a:cubicBezTo>
                  <a:cubicBezTo>
                    <a:pt x="310" y="225"/>
                    <a:pt x="322" y="212"/>
                    <a:pt x="322" y="197"/>
                  </a:cubicBezTo>
                  <a:cubicBezTo>
                    <a:pt x="322" y="165"/>
                    <a:pt x="322" y="165"/>
                    <a:pt x="322" y="165"/>
                  </a:cubicBezTo>
                  <a:cubicBezTo>
                    <a:pt x="322" y="154"/>
                    <a:pt x="316" y="145"/>
                    <a:pt x="307" y="140"/>
                  </a:cubicBezTo>
                  <a:cubicBezTo>
                    <a:pt x="307" y="95"/>
                    <a:pt x="294" y="61"/>
                    <a:pt x="269" y="36"/>
                  </a:cubicBezTo>
                  <a:cubicBezTo>
                    <a:pt x="244" y="13"/>
                    <a:pt x="207" y="0"/>
                    <a:pt x="161" y="0"/>
                  </a:cubicBezTo>
                  <a:cubicBezTo>
                    <a:pt x="115" y="0"/>
                    <a:pt x="79" y="13"/>
                    <a:pt x="54" y="36"/>
                  </a:cubicBezTo>
                  <a:cubicBezTo>
                    <a:pt x="29" y="61"/>
                    <a:pt x="16" y="95"/>
                    <a:pt x="15" y="140"/>
                  </a:cubicBezTo>
                  <a:cubicBezTo>
                    <a:pt x="6" y="145"/>
                    <a:pt x="0" y="154"/>
                    <a:pt x="0" y="165"/>
                  </a:cubicBezTo>
                  <a:cubicBezTo>
                    <a:pt x="0" y="197"/>
                    <a:pt x="0" y="197"/>
                    <a:pt x="0" y="197"/>
                  </a:cubicBezTo>
                  <a:cubicBezTo>
                    <a:pt x="0" y="212"/>
                    <a:pt x="13" y="225"/>
                    <a:pt x="29" y="225"/>
                  </a:cubicBezTo>
                  <a:cubicBezTo>
                    <a:pt x="50" y="225"/>
                    <a:pt x="50" y="225"/>
                    <a:pt x="50" y="225"/>
                  </a:cubicBezTo>
                  <a:cubicBezTo>
                    <a:pt x="63" y="261"/>
                    <a:pt x="89" y="289"/>
                    <a:pt x="116" y="303"/>
                  </a:cubicBezTo>
                  <a:cubicBezTo>
                    <a:pt x="123" y="308"/>
                    <a:pt x="121" y="312"/>
                    <a:pt x="116" y="317"/>
                  </a:cubicBezTo>
                  <a:moveTo>
                    <a:pt x="161" y="297"/>
                  </a:moveTo>
                  <a:cubicBezTo>
                    <a:pt x="140" y="297"/>
                    <a:pt x="105" y="279"/>
                    <a:pt x="83" y="246"/>
                  </a:cubicBezTo>
                  <a:cubicBezTo>
                    <a:pt x="98" y="254"/>
                    <a:pt x="116" y="256"/>
                    <a:pt x="133" y="257"/>
                  </a:cubicBezTo>
                  <a:cubicBezTo>
                    <a:pt x="137" y="265"/>
                    <a:pt x="147" y="270"/>
                    <a:pt x="158" y="270"/>
                  </a:cubicBezTo>
                  <a:cubicBezTo>
                    <a:pt x="174" y="270"/>
                    <a:pt x="186" y="261"/>
                    <a:pt x="186" y="250"/>
                  </a:cubicBezTo>
                  <a:cubicBezTo>
                    <a:pt x="186" y="239"/>
                    <a:pt x="174" y="230"/>
                    <a:pt x="158" y="230"/>
                  </a:cubicBezTo>
                  <a:cubicBezTo>
                    <a:pt x="147" y="230"/>
                    <a:pt x="137" y="235"/>
                    <a:pt x="133" y="242"/>
                  </a:cubicBezTo>
                  <a:cubicBezTo>
                    <a:pt x="110" y="241"/>
                    <a:pt x="84" y="235"/>
                    <a:pt x="68" y="216"/>
                  </a:cubicBezTo>
                  <a:cubicBezTo>
                    <a:pt x="63" y="204"/>
                    <a:pt x="61" y="190"/>
                    <a:pt x="61" y="174"/>
                  </a:cubicBezTo>
                  <a:cubicBezTo>
                    <a:pt x="61" y="170"/>
                    <a:pt x="61" y="166"/>
                    <a:pt x="61" y="162"/>
                  </a:cubicBezTo>
                  <a:cubicBezTo>
                    <a:pt x="90" y="158"/>
                    <a:pt x="115" y="130"/>
                    <a:pt x="116" y="94"/>
                  </a:cubicBezTo>
                  <a:cubicBezTo>
                    <a:pt x="116" y="90"/>
                    <a:pt x="118" y="94"/>
                    <a:pt x="122" y="100"/>
                  </a:cubicBezTo>
                  <a:cubicBezTo>
                    <a:pt x="122" y="100"/>
                    <a:pt x="122" y="100"/>
                    <a:pt x="122" y="100"/>
                  </a:cubicBezTo>
                  <a:cubicBezTo>
                    <a:pt x="122" y="100"/>
                    <a:pt x="122" y="100"/>
                    <a:pt x="122" y="100"/>
                  </a:cubicBezTo>
                  <a:cubicBezTo>
                    <a:pt x="123" y="102"/>
                    <a:pt x="125" y="103"/>
                    <a:pt x="126" y="105"/>
                  </a:cubicBezTo>
                  <a:cubicBezTo>
                    <a:pt x="153" y="136"/>
                    <a:pt x="188" y="133"/>
                    <a:pt x="205" y="147"/>
                  </a:cubicBezTo>
                  <a:cubicBezTo>
                    <a:pt x="203" y="140"/>
                    <a:pt x="200" y="134"/>
                    <a:pt x="196" y="130"/>
                  </a:cubicBezTo>
                  <a:cubicBezTo>
                    <a:pt x="225" y="133"/>
                    <a:pt x="248" y="142"/>
                    <a:pt x="261" y="153"/>
                  </a:cubicBezTo>
                  <a:cubicBezTo>
                    <a:pt x="262" y="160"/>
                    <a:pt x="262" y="167"/>
                    <a:pt x="262" y="174"/>
                  </a:cubicBezTo>
                  <a:cubicBezTo>
                    <a:pt x="262" y="253"/>
                    <a:pt x="196" y="297"/>
                    <a:pt x="161" y="297"/>
                  </a:cubicBezTo>
                  <a:moveTo>
                    <a:pt x="279" y="137"/>
                  </a:moveTo>
                  <a:cubicBezTo>
                    <a:pt x="275" y="110"/>
                    <a:pt x="267" y="89"/>
                    <a:pt x="254" y="72"/>
                  </a:cubicBezTo>
                  <a:cubicBezTo>
                    <a:pt x="233" y="46"/>
                    <a:pt x="202" y="32"/>
                    <a:pt x="161" y="32"/>
                  </a:cubicBezTo>
                  <a:cubicBezTo>
                    <a:pt x="121" y="32"/>
                    <a:pt x="90" y="46"/>
                    <a:pt x="69" y="72"/>
                  </a:cubicBezTo>
                  <a:cubicBezTo>
                    <a:pt x="56" y="89"/>
                    <a:pt x="48" y="110"/>
                    <a:pt x="44" y="137"/>
                  </a:cubicBezTo>
                  <a:cubicBezTo>
                    <a:pt x="33" y="137"/>
                    <a:pt x="33" y="137"/>
                    <a:pt x="33" y="137"/>
                  </a:cubicBezTo>
                  <a:cubicBezTo>
                    <a:pt x="34" y="59"/>
                    <a:pt x="79" y="18"/>
                    <a:pt x="161" y="18"/>
                  </a:cubicBezTo>
                  <a:cubicBezTo>
                    <a:pt x="244" y="18"/>
                    <a:pt x="288" y="59"/>
                    <a:pt x="290" y="137"/>
                  </a:cubicBezTo>
                  <a:lnTo>
                    <a:pt x="279" y="13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70" name="Freeform 7">
              <a:extLst>
                <a:ext uri="{FF2B5EF4-FFF2-40B4-BE49-F238E27FC236}">
                  <a16:creationId xmlns:a16="http://schemas.microsoft.com/office/drawing/2014/main" id="{0D2FC59D-B2B5-4C67-B1AE-ADA8D6B9F175}"/>
                </a:ext>
              </a:extLst>
            </p:cNvPr>
            <p:cNvSpPr>
              <a:spLocks noEditPoints="1"/>
            </p:cNvSpPr>
            <p:nvPr/>
          </p:nvSpPr>
          <p:spPr bwMode="auto">
            <a:xfrm>
              <a:off x="2056038" y="3742757"/>
              <a:ext cx="409575" cy="315912"/>
            </a:xfrm>
            <a:custGeom>
              <a:avLst/>
              <a:gdLst>
                <a:gd name="T0" fmla="*/ 210 w 368"/>
                <a:gd name="T1" fmla="*/ 181 h 286"/>
                <a:gd name="T2" fmla="*/ 210 w 368"/>
                <a:gd name="T3" fmla="*/ 205 h 286"/>
                <a:gd name="T4" fmla="*/ 158 w 368"/>
                <a:gd name="T5" fmla="*/ 205 h 286"/>
                <a:gd name="T6" fmla="*/ 158 w 368"/>
                <a:gd name="T7" fmla="*/ 181 h 286"/>
                <a:gd name="T8" fmla="*/ 58 w 368"/>
                <a:gd name="T9" fmla="*/ 157 h 286"/>
                <a:gd name="T10" fmla="*/ 0 w 368"/>
                <a:gd name="T11" fmla="*/ 125 h 286"/>
                <a:gd name="T12" fmla="*/ 0 w 368"/>
                <a:gd name="T13" fmla="*/ 276 h 286"/>
                <a:gd name="T14" fmla="*/ 9 w 368"/>
                <a:gd name="T15" fmla="*/ 286 h 286"/>
                <a:gd name="T16" fmla="*/ 358 w 368"/>
                <a:gd name="T17" fmla="*/ 286 h 286"/>
                <a:gd name="T18" fmla="*/ 368 w 368"/>
                <a:gd name="T19" fmla="*/ 276 h 286"/>
                <a:gd name="T20" fmla="*/ 368 w 368"/>
                <a:gd name="T21" fmla="*/ 124 h 286"/>
                <a:gd name="T22" fmla="*/ 309 w 368"/>
                <a:gd name="T23" fmla="*/ 157 h 286"/>
                <a:gd name="T24" fmla="*/ 210 w 368"/>
                <a:gd name="T25" fmla="*/ 181 h 286"/>
                <a:gd name="T26" fmla="*/ 358 w 368"/>
                <a:gd name="T27" fmla="*/ 48 h 286"/>
                <a:gd name="T28" fmla="*/ 258 w 368"/>
                <a:gd name="T29" fmla="*/ 48 h 286"/>
                <a:gd name="T30" fmla="*/ 258 w 368"/>
                <a:gd name="T31" fmla="*/ 35 h 286"/>
                <a:gd name="T32" fmla="*/ 222 w 368"/>
                <a:gd name="T33" fmla="*/ 0 h 286"/>
                <a:gd name="T34" fmla="*/ 144 w 368"/>
                <a:gd name="T35" fmla="*/ 0 h 286"/>
                <a:gd name="T36" fmla="*/ 109 w 368"/>
                <a:gd name="T37" fmla="*/ 35 h 286"/>
                <a:gd name="T38" fmla="*/ 109 w 368"/>
                <a:gd name="T39" fmla="*/ 48 h 286"/>
                <a:gd name="T40" fmla="*/ 9 w 368"/>
                <a:gd name="T41" fmla="*/ 48 h 286"/>
                <a:gd name="T42" fmla="*/ 0 w 368"/>
                <a:gd name="T43" fmla="*/ 57 h 286"/>
                <a:gd name="T44" fmla="*/ 0 w 368"/>
                <a:gd name="T45" fmla="*/ 110 h 286"/>
                <a:gd name="T46" fmla="*/ 63 w 368"/>
                <a:gd name="T47" fmla="*/ 146 h 286"/>
                <a:gd name="T48" fmla="*/ 159 w 368"/>
                <a:gd name="T49" fmla="*/ 170 h 286"/>
                <a:gd name="T50" fmla="*/ 184 w 368"/>
                <a:gd name="T51" fmla="*/ 150 h 286"/>
                <a:gd name="T52" fmla="*/ 209 w 368"/>
                <a:gd name="T53" fmla="*/ 170 h 286"/>
                <a:gd name="T54" fmla="*/ 304 w 368"/>
                <a:gd name="T55" fmla="*/ 146 h 286"/>
                <a:gd name="T56" fmla="*/ 368 w 368"/>
                <a:gd name="T57" fmla="*/ 110 h 286"/>
                <a:gd name="T58" fmla="*/ 368 w 368"/>
                <a:gd name="T59" fmla="*/ 57 h 286"/>
                <a:gd name="T60" fmla="*/ 358 w 368"/>
                <a:gd name="T61" fmla="*/ 48 h 286"/>
                <a:gd name="T62" fmla="*/ 238 w 368"/>
                <a:gd name="T63" fmla="*/ 48 h 286"/>
                <a:gd name="T64" fmla="*/ 129 w 368"/>
                <a:gd name="T65" fmla="*/ 48 h 286"/>
                <a:gd name="T66" fmla="*/ 129 w 368"/>
                <a:gd name="T67" fmla="*/ 35 h 286"/>
                <a:gd name="T68" fmla="*/ 144 w 368"/>
                <a:gd name="T69" fmla="*/ 19 h 286"/>
                <a:gd name="T70" fmla="*/ 222 w 368"/>
                <a:gd name="T71" fmla="*/ 19 h 286"/>
                <a:gd name="T72" fmla="*/ 238 w 368"/>
                <a:gd name="T73" fmla="*/ 35 h 286"/>
                <a:gd name="T74" fmla="*/ 238 w 368"/>
                <a:gd name="T75" fmla="*/ 48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68" h="286">
                  <a:moveTo>
                    <a:pt x="210" y="181"/>
                  </a:moveTo>
                  <a:cubicBezTo>
                    <a:pt x="210" y="205"/>
                    <a:pt x="210" y="205"/>
                    <a:pt x="210" y="205"/>
                  </a:cubicBezTo>
                  <a:cubicBezTo>
                    <a:pt x="158" y="205"/>
                    <a:pt x="158" y="205"/>
                    <a:pt x="158" y="205"/>
                  </a:cubicBezTo>
                  <a:cubicBezTo>
                    <a:pt x="158" y="181"/>
                    <a:pt x="158" y="181"/>
                    <a:pt x="158" y="181"/>
                  </a:cubicBezTo>
                  <a:cubicBezTo>
                    <a:pt x="123" y="179"/>
                    <a:pt x="90" y="170"/>
                    <a:pt x="58" y="157"/>
                  </a:cubicBezTo>
                  <a:cubicBezTo>
                    <a:pt x="38" y="148"/>
                    <a:pt x="18" y="137"/>
                    <a:pt x="0" y="125"/>
                  </a:cubicBezTo>
                  <a:cubicBezTo>
                    <a:pt x="0" y="276"/>
                    <a:pt x="0" y="276"/>
                    <a:pt x="0" y="276"/>
                  </a:cubicBezTo>
                  <a:cubicBezTo>
                    <a:pt x="0" y="282"/>
                    <a:pt x="4" y="286"/>
                    <a:pt x="9" y="286"/>
                  </a:cubicBezTo>
                  <a:cubicBezTo>
                    <a:pt x="358" y="286"/>
                    <a:pt x="358" y="286"/>
                    <a:pt x="358" y="286"/>
                  </a:cubicBezTo>
                  <a:cubicBezTo>
                    <a:pt x="363" y="286"/>
                    <a:pt x="368" y="282"/>
                    <a:pt x="368" y="276"/>
                  </a:cubicBezTo>
                  <a:cubicBezTo>
                    <a:pt x="368" y="124"/>
                    <a:pt x="368" y="124"/>
                    <a:pt x="368" y="124"/>
                  </a:cubicBezTo>
                  <a:cubicBezTo>
                    <a:pt x="349" y="137"/>
                    <a:pt x="330" y="148"/>
                    <a:pt x="309" y="157"/>
                  </a:cubicBezTo>
                  <a:cubicBezTo>
                    <a:pt x="277" y="170"/>
                    <a:pt x="244" y="178"/>
                    <a:pt x="210" y="181"/>
                  </a:cubicBezTo>
                  <a:moveTo>
                    <a:pt x="358" y="48"/>
                  </a:moveTo>
                  <a:cubicBezTo>
                    <a:pt x="258" y="48"/>
                    <a:pt x="258" y="48"/>
                    <a:pt x="258" y="48"/>
                  </a:cubicBezTo>
                  <a:cubicBezTo>
                    <a:pt x="258" y="35"/>
                    <a:pt x="258" y="35"/>
                    <a:pt x="258" y="35"/>
                  </a:cubicBezTo>
                  <a:cubicBezTo>
                    <a:pt x="258" y="16"/>
                    <a:pt x="242" y="0"/>
                    <a:pt x="222" y="0"/>
                  </a:cubicBezTo>
                  <a:cubicBezTo>
                    <a:pt x="144" y="0"/>
                    <a:pt x="144" y="0"/>
                    <a:pt x="144" y="0"/>
                  </a:cubicBezTo>
                  <a:cubicBezTo>
                    <a:pt x="125" y="0"/>
                    <a:pt x="109" y="16"/>
                    <a:pt x="109" y="35"/>
                  </a:cubicBezTo>
                  <a:cubicBezTo>
                    <a:pt x="109" y="48"/>
                    <a:pt x="109" y="48"/>
                    <a:pt x="109" y="48"/>
                  </a:cubicBezTo>
                  <a:cubicBezTo>
                    <a:pt x="9" y="48"/>
                    <a:pt x="9" y="48"/>
                    <a:pt x="9" y="48"/>
                  </a:cubicBezTo>
                  <a:cubicBezTo>
                    <a:pt x="4" y="48"/>
                    <a:pt x="0" y="52"/>
                    <a:pt x="0" y="57"/>
                  </a:cubicBezTo>
                  <a:cubicBezTo>
                    <a:pt x="0" y="110"/>
                    <a:pt x="0" y="110"/>
                    <a:pt x="0" y="110"/>
                  </a:cubicBezTo>
                  <a:cubicBezTo>
                    <a:pt x="19" y="125"/>
                    <a:pt x="40" y="137"/>
                    <a:pt x="63" y="146"/>
                  </a:cubicBezTo>
                  <a:cubicBezTo>
                    <a:pt x="93" y="159"/>
                    <a:pt x="126" y="167"/>
                    <a:pt x="159" y="170"/>
                  </a:cubicBezTo>
                  <a:cubicBezTo>
                    <a:pt x="161" y="158"/>
                    <a:pt x="172" y="150"/>
                    <a:pt x="184" y="150"/>
                  </a:cubicBezTo>
                  <a:cubicBezTo>
                    <a:pt x="196" y="150"/>
                    <a:pt x="207" y="158"/>
                    <a:pt x="209" y="170"/>
                  </a:cubicBezTo>
                  <a:cubicBezTo>
                    <a:pt x="242" y="167"/>
                    <a:pt x="274" y="159"/>
                    <a:pt x="304" y="146"/>
                  </a:cubicBezTo>
                  <a:cubicBezTo>
                    <a:pt x="327" y="137"/>
                    <a:pt x="348" y="125"/>
                    <a:pt x="368" y="110"/>
                  </a:cubicBezTo>
                  <a:cubicBezTo>
                    <a:pt x="368" y="57"/>
                    <a:pt x="368" y="57"/>
                    <a:pt x="368" y="57"/>
                  </a:cubicBezTo>
                  <a:cubicBezTo>
                    <a:pt x="368" y="52"/>
                    <a:pt x="363" y="48"/>
                    <a:pt x="358" y="48"/>
                  </a:cubicBezTo>
                  <a:moveTo>
                    <a:pt x="238" y="48"/>
                  </a:moveTo>
                  <a:cubicBezTo>
                    <a:pt x="129" y="48"/>
                    <a:pt x="129" y="48"/>
                    <a:pt x="129" y="48"/>
                  </a:cubicBezTo>
                  <a:cubicBezTo>
                    <a:pt x="129" y="35"/>
                    <a:pt x="129" y="35"/>
                    <a:pt x="129" y="35"/>
                  </a:cubicBezTo>
                  <a:cubicBezTo>
                    <a:pt x="129" y="26"/>
                    <a:pt x="136" y="19"/>
                    <a:pt x="144" y="19"/>
                  </a:cubicBezTo>
                  <a:cubicBezTo>
                    <a:pt x="222" y="19"/>
                    <a:pt x="222" y="19"/>
                    <a:pt x="222" y="19"/>
                  </a:cubicBezTo>
                  <a:cubicBezTo>
                    <a:pt x="231" y="19"/>
                    <a:pt x="238" y="26"/>
                    <a:pt x="238" y="35"/>
                  </a:cubicBezTo>
                  <a:lnTo>
                    <a:pt x="238" y="48"/>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r>
                <a:rPr lang="en-US" dirty="0"/>
                <a:t> </a:t>
              </a:r>
            </a:p>
          </p:txBody>
        </p:sp>
        <p:sp>
          <p:nvSpPr>
            <p:cNvPr id="71" name="Rectangle 70">
              <a:extLst>
                <a:ext uri="{FF2B5EF4-FFF2-40B4-BE49-F238E27FC236}">
                  <a16:creationId xmlns:a16="http://schemas.microsoft.com/office/drawing/2014/main" id="{805A37AE-CE99-4FDE-BF7B-D43D083D79B8}"/>
                </a:ext>
              </a:extLst>
            </p:cNvPr>
            <p:cNvSpPr/>
            <p:nvPr/>
          </p:nvSpPr>
          <p:spPr>
            <a:xfrm>
              <a:off x="4882398" y="5319186"/>
              <a:ext cx="3313772" cy="1118255"/>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dummy text ever since the 1500s, when an remaining essentially unchanged. </a:t>
              </a:r>
            </a:p>
          </p:txBody>
        </p:sp>
        <p:sp>
          <p:nvSpPr>
            <p:cNvPr id="72" name="Rectangle 71">
              <a:extLst>
                <a:ext uri="{FF2B5EF4-FFF2-40B4-BE49-F238E27FC236}">
                  <a16:creationId xmlns:a16="http://schemas.microsoft.com/office/drawing/2014/main" id="{C303CA88-5A0D-4D01-83CA-B95D4E9F9AED}"/>
                </a:ext>
              </a:extLst>
            </p:cNvPr>
            <p:cNvSpPr/>
            <p:nvPr/>
          </p:nvSpPr>
          <p:spPr>
            <a:xfrm>
              <a:off x="421243" y="4337741"/>
              <a:ext cx="3313772" cy="1118255"/>
            </a:xfrm>
            <a:prstGeom prst="rect">
              <a:avLst/>
            </a:prstGeom>
          </p:spPr>
          <p:txBody>
            <a:bodyPr wrap="square">
              <a:spAutoFit/>
            </a:bodyPr>
            <a:lstStyle/>
            <a:p>
              <a:pPr algn="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dummy text ever since the 1500s, when an remaining essentially unchanged. </a:t>
              </a:r>
            </a:p>
          </p:txBody>
        </p:sp>
        <p:sp>
          <p:nvSpPr>
            <p:cNvPr id="73" name="Rectangle 72">
              <a:extLst>
                <a:ext uri="{FF2B5EF4-FFF2-40B4-BE49-F238E27FC236}">
                  <a16:creationId xmlns:a16="http://schemas.microsoft.com/office/drawing/2014/main" id="{60BA008B-B701-44FB-B4C5-67064C9629FD}"/>
                </a:ext>
              </a:extLst>
            </p:cNvPr>
            <p:cNvSpPr/>
            <p:nvPr/>
          </p:nvSpPr>
          <p:spPr>
            <a:xfrm>
              <a:off x="8644497" y="3113700"/>
              <a:ext cx="3313772" cy="1118255"/>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dummy text ever since the 1500s, when an remaining essentially unchanged. </a:t>
              </a:r>
            </a:p>
          </p:txBody>
        </p:sp>
      </p:grpSp>
    </p:spTree>
    <p:extLst>
      <p:ext uri="{BB962C8B-B14F-4D97-AF65-F5344CB8AC3E}">
        <p14:creationId xmlns:p14="http://schemas.microsoft.com/office/powerpoint/2010/main" val="3278443442"/>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Rectangle 59">
            <a:extLst>
              <a:ext uri="{FF2B5EF4-FFF2-40B4-BE49-F238E27FC236}">
                <a16:creationId xmlns:a16="http://schemas.microsoft.com/office/drawing/2014/main" id="{46724CC6-B7F3-406B-A898-9642B072D02E}"/>
              </a:ext>
            </a:extLst>
          </p:cNvPr>
          <p:cNvSpPr/>
          <p:nvPr/>
        </p:nvSpPr>
        <p:spPr>
          <a:xfrm>
            <a:off x="0" y="1901"/>
            <a:ext cx="12192000" cy="6856099"/>
          </a:xfrm>
          <a:prstGeom prst="rect">
            <a:avLst/>
          </a:prstGeom>
          <a:solidFill>
            <a:schemeClr val="tx1">
              <a:lumMod val="95000"/>
              <a:lumOff val="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18</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dirty="0">
                <a:solidFill>
                  <a:schemeClr val="bg1"/>
                </a:solidFill>
              </a:rPr>
              <a:t>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 lorem ipsum dolor sit </a:t>
            </a:r>
            <a:r>
              <a:rPr lang="en-US" dirty="0" err="1">
                <a:solidFill>
                  <a:schemeClr val="bg1"/>
                </a:solidFill>
              </a:rPr>
              <a:t>amet</a:t>
            </a:r>
            <a:r>
              <a:rPr lang="en-US" dirty="0">
                <a:solidFill>
                  <a:schemeClr val="bg1"/>
                </a:solidFill>
              </a:rPr>
              <a:t> </a:t>
            </a:r>
            <a:r>
              <a:rPr lang="en-US" dirty="0" err="1">
                <a:solidFill>
                  <a:schemeClr val="bg1"/>
                </a:solidFill>
              </a:rPr>
              <a:t>agam</a:t>
            </a:r>
            <a:r>
              <a:rPr lang="en-US" dirty="0">
                <a:solidFill>
                  <a:schemeClr val="bg1"/>
                </a:solidFill>
              </a:rPr>
              <a:t> facer </a:t>
            </a:r>
            <a:r>
              <a:rPr lang="en-US" dirty="0" err="1">
                <a:solidFill>
                  <a:schemeClr val="bg1"/>
                </a:solidFill>
              </a:rPr>
              <a:t>modo</a:t>
            </a:r>
            <a:r>
              <a:rPr lang="en-US" dirty="0">
                <a:solidFill>
                  <a:schemeClr val="bg1"/>
                </a:solidFill>
              </a:rPr>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solidFill>
                  <a:schemeClr val="bg1"/>
                </a:solidFill>
              </a:rPr>
              <a:t>Our Information</a:t>
            </a:r>
          </a:p>
        </p:txBody>
      </p:sp>
      <p:sp>
        <p:nvSpPr>
          <p:cNvPr id="19" name="Freeform 5">
            <a:extLst>
              <a:ext uri="{FF2B5EF4-FFF2-40B4-BE49-F238E27FC236}">
                <a16:creationId xmlns:a16="http://schemas.microsoft.com/office/drawing/2014/main" id="{A7CEC2FE-8404-45E6-964C-BACE603EF73B}"/>
              </a:ext>
            </a:extLst>
          </p:cNvPr>
          <p:cNvSpPr>
            <a:spLocks/>
          </p:cNvSpPr>
          <p:nvPr/>
        </p:nvSpPr>
        <p:spPr bwMode="auto">
          <a:xfrm>
            <a:off x="3502002" y="2534669"/>
            <a:ext cx="2288921" cy="4323331"/>
          </a:xfrm>
          <a:custGeom>
            <a:avLst/>
            <a:gdLst>
              <a:gd name="T0" fmla="*/ 1358 w 1358"/>
              <a:gd name="T1" fmla="*/ 796 h 2565"/>
              <a:gd name="T2" fmla="*/ 679 w 1358"/>
              <a:gd name="T3" fmla="*/ 0 h 2565"/>
              <a:gd name="T4" fmla="*/ 0 w 1358"/>
              <a:gd name="T5" fmla="*/ 796 h 2565"/>
              <a:gd name="T6" fmla="*/ 249 w 1358"/>
              <a:gd name="T7" fmla="*/ 796 h 2565"/>
              <a:gd name="T8" fmla="*/ 249 w 1358"/>
              <a:gd name="T9" fmla="*/ 2565 h 2565"/>
              <a:gd name="T10" fmla="*/ 1109 w 1358"/>
              <a:gd name="T11" fmla="*/ 2565 h 2565"/>
              <a:gd name="T12" fmla="*/ 1109 w 1358"/>
              <a:gd name="T13" fmla="*/ 796 h 2565"/>
              <a:gd name="T14" fmla="*/ 1358 w 1358"/>
              <a:gd name="T15" fmla="*/ 796 h 25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8" h="2565">
                <a:moveTo>
                  <a:pt x="1358" y="796"/>
                </a:moveTo>
                <a:lnTo>
                  <a:pt x="679" y="0"/>
                </a:lnTo>
                <a:lnTo>
                  <a:pt x="0" y="796"/>
                </a:lnTo>
                <a:lnTo>
                  <a:pt x="249" y="796"/>
                </a:lnTo>
                <a:lnTo>
                  <a:pt x="249" y="2565"/>
                </a:lnTo>
                <a:lnTo>
                  <a:pt x="1109" y="2565"/>
                </a:lnTo>
                <a:lnTo>
                  <a:pt x="1109" y="796"/>
                </a:lnTo>
                <a:lnTo>
                  <a:pt x="1358" y="796"/>
                </a:ln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32" name="Freeform 6">
            <a:extLst>
              <a:ext uri="{FF2B5EF4-FFF2-40B4-BE49-F238E27FC236}">
                <a16:creationId xmlns:a16="http://schemas.microsoft.com/office/drawing/2014/main" id="{28F0364E-31E2-4302-A8FA-DE13C1F257D6}"/>
              </a:ext>
            </a:extLst>
          </p:cNvPr>
          <p:cNvSpPr>
            <a:spLocks/>
          </p:cNvSpPr>
          <p:nvPr/>
        </p:nvSpPr>
        <p:spPr bwMode="auto">
          <a:xfrm>
            <a:off x="6401077" y="1503138"/>
            <a:ext cx="2290607" cy="5354862"/>
          </a:xfrm>
          <a:custGeom>
            <a:avLst/>
            <a:gdLst>
              <a:gd name="T0" fmla="*/ 1359 w 1359"/>
              <a:gd name="T1" fmla="*/ 797 h 3177"/>
              <a:gd name="T2" fmla="*/ 680 w 1359"/>
              <a:gd name="T3" fmla="*/ 0 h 3177"/>
              <a:gd name="T4" fmla="*/ 0 w 1359"/>
              <a:gd name="T5" fmla="*/ 797 h 3177"/>
              <a:gd name="T6" fmla="*/ 249 w 1359"/>
              <a:gd name="T7" fmla="*/ 797 h 3177"/>
              <a:gd name="T8" fmla="*/ 249 w 1359"/>
              <a:gd name="T9" fmla="*/ 3177 h 3177"/>
              <a:gd name="T10" fmla="*/ 1110 w 1359"/>
              <a:gd name="T11" fmla="*/ 3177 h 3177"/>
              <a:gd name="T12" fmla="*/ 1110 w 1359"/>
              <a:gd name="T13" fmla="*/ 797 h 3177"/>
              <a:gd name="T14" fmla="*/ 1359 w 1359"/>
              <a:gd name="T15" fmla="*/ 797 h 317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9" h="3177">
                <a:moveTo>
                  <a:pt x="1359" y="797"/>
                </a:moveTo>
                <a:lnTo>
                  <a:pt x="680" y="0"/>
                </a:lnTo>
                <a:lnTo>
                  <a:pt x="0" y="797"/>
                </a:lnTo>
                <a:lnTo>
                  <a:pt x="249" y="797"/>
                </a:lnTo>
                <a:lnTo>
                  <a:pt x="249" y="3177"/>
                </a:lnTo>
                <a:lnTo>
                  <a:pt x="1110" y="3177"/>
                </a:lnTo>
                <a:lnTo>
                  <a:pt x="1110" y="797"/>
                </a:lnTo>
                <a:lnTo>
                  <a:pt x="1359" y="797"/>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33" name="Freeform 7">
            <a:extLst>
              <a:ext uri="{FF2B5EF4-FFF2-40B4-BE49-F238E27FC236}">
                <a16:creationId xmlns:a16="http://schemas.microsoft.com/office/drawing/2014/main" id="{0C483EAF-2437-4258-B3C9-970B4824AE60}"/>
              </a:ext>
            </a:extLst>
          </p:cNvPr>
          <p:cNvSpPr>
            <a:spLocks/>
          </p:cNvSpPr>
          <p:nvPr/>
        </p:nvSpPr>
        <p:spPr bwMode="auto">
          <a:xfrm>
            <a:off x="2052464" y="4312882"/>
            <a:ext cx="2287236" cy="2545118"/>
          </a:xfrm>
          <a:custGeom>
            <a:avLst/>
            <a:gdLst>
              <a:gd name="T0" fmla="*/ 1357 w 1357"/>
              <a:gd name="T1" fmla="*/ 798 h 1510"/>
              <a:gd name="T2" fmla="*/ 678 w 1357"/>
              <a:gd name="T3" fmla="*/ 0 h 1510"/>
              <a:gd name="T4" fmla="*/ 0 w 1357"/>
              <a:gd name="T5" fmla="*/ 798 h 1510"/>
              <a:gd name="T6" fmla="*/ 249 w 1357"/>
              <a:gd name="T7" fmla="*/ 798 h 1510"/>
              <a:gd name="T8" fmla="*/ 249 w 1357"/>
              <a:gd name="T9" fmla="*/ 1510 h 1510"/>
              <a:gd name="T10" fmla="*/ 1109 w 1357"/>
              <a:gd name="T11" fmla="*/ 1510 h 1510"/>
              <a:gd name="T12" fmla="*/ 1109 w 1357"/>
              <a:gd name="T13" fmla="*/ 798 h 1510"/>
              <a:gd name="T14" fmla="*/ 1357 w 1357"/>
              <a:gd name="T15" fmla="*/ 798 h 15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7" h="1510">
                <a:moveTo>
                  <a:pt x="1357" y="798"/>
                </a:moveTo>
                <a:lnTo>
                  <a:pt x="678" y="0"/>
                </a:lnTo>
                <a:lnTo>
                  <a:pt x="0" y="798"/>
                </a:lnTo>
                <a:lnTo>
                  <a:pt x="249" y="798"/>
                </a:lnTo>
                <a:lnTo>
                  <a:pt x="249" y="1510"/>
                </a:lnTo>
                <a:lnTo>
                  <a:pt x="1109" y="1510"/>
                </a:lnTo>
                <a:lnTo>
                  <a:pt x="1109" y="798"/>
                </a:lnTo>
                <a:lnTo>
                  <a:pt x="1357" y="798"/>
                </a:ln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34" name="Freeform 8">
            <a:extLst>
              <a:ext uri="{FF2B5EF4-FFF2-40B4-BE49-F238E27FC236}">
                <a16:creationId xmlns:a16="http://schemas.microsoft.com/office/drawing/2014/main" id="{E0219B0E-1633-4E27-BD2D-3B4F15C37A77}"/>
              </a:ext>
            </a:extLst>
          </p:cNvPr>
          <p:cNvSpPr>
            <a:spLocks/>
          </p:cNvSpPr>
          <p:nvPr/>
        </p:nvSpPr>
        <p:spPr bwMode="auto">
          <a:xfrm>
            <a:off x="4953225" y="3785317"/>
            <a:ext cx="2287236" cy="3072683"/>
          </a:xfrm>
          <a:custGeom>
            <a:avLst/>
            <a:gdLst>
              <a:gd name="T0" fmla="*/ 1357 w 1357"/>
              <a:gd name="T1" fmla="*/ 798 h 1823"/>
              <a:gd name="T2" fmla="*/ 678 w 1357"/>
              <a:gd name="T3" fmla="*/ 0 h 1823"/>
              <a:gd name="T4" fmla="*/ 0 w 1357"/>
              <a:gd name="T5" fmla="*/ 798 h 1823"/>
              <a:gd name="T6" fmla="*/ 248 w 1357"/>
              <a:gd name="T7" fmla="*/ 798 h 1823"/>
              <a:gd name="T8" fmla="*/ 248 w 1357"/>
              <a:gd name="T9" fmla="*/ 1823 h 1823"/>
              <a:gd name="T10" fmla="*/ 1108 w 1357"/>
              <a:gd name="T11" fmla="*/ 1823 h 1823"/>
              <a:gd name="T12" fmla="*/ 1108 w 1357"/>
              <a:gd name="T13" fmla="*/ 798 h 1823"/>
              <a:gd name="T14" fmla="*/ 1357 w 1357"/>
              <a:gd name="T15" fmla="*/ 798 h 18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7" h="1823">
                <a:moveTo>
                  <a:pt x="1357" y="798"/>
                </a:moveTo>
                <a:lnTo>
                  <a:pt x="678" y="0"/>
                </a:lnTo>
                <a:lnTo>
                  <a:pt x="0" y="798"/>
                </a:lnTo>
                <a:lnTo>
                  <a:pt x="248" y="798"/>
                </a:lnTo>
                <a:lnTo>
                  <a:pt x="248" y="1823"/>
                </a:lnTo>
                <a:lnTo>
                  <a:pt x="1108" y="1823"/>
                </a:lnTo>
                <a:lnTo>
                  <a:pt x="1108" y="798"/>
                </a:lnTo>
                <a:lnTo>
                  <a:pt x="1357" y="79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35" name="Freeform 9">
            <a:extLst>
              <a:ext uri="{FF2B5EF4-FFF2-40B4-BE49-F238E27FC236}">
                <a16:creationId xmlns:a16="http://schemas.microsoft.com/office/drawing/2014/main" id="{99779AAD-589D-4AEA-80A9-3D62C485BE28}"/>
              </a:ext>
            </a:extLst>
          </p:cNvPr>
          <p:cNvSpPr>
            <a:spLocks/>
          </p:cNvSpPr>
          <p:nvPr/>
        </p:nvSpPr>
        <p:spPr bwMode="auto">
          <a:xfrm>
            <a:off x="7852300" y="3274608"/>
            <a:ext cx="2287236" cy="3583392"/>
          </a:xfrm>
          <a:custGeom>
            <a:avLst/>
            <a:gdLst>
              <a:gd name="T0" fmla="*/ 1357 w 1357"/>
              <a:gd name="T1" fmla="*/ 797 h 2126"/>
              <a:gd name="T2" fmla="*/ 678 w 1357"/>
              <a:gd name="T3" fmla="*/ 0 h 2126"/>
              <a:gd name="T4" fmla="*/ 0 w 1357"/>
              <a:gd name="T5" fmla="*/ 797 h 2126"/>
              <a:gd name="T6" fmla="*/ 249 w 1357"/>
              <a:gd name="T7" fmla="*/ 797 h 2126"/>
              <a:gd name="T8" fmla="*/ 249 w 1357"/>
              <a:gd name="T9" fmla="*/ 2126 h 2126"/>
              <a:gd name="T10" fmla="*/ 1109 w 1357"/>
              <a:gd name="T11" fmla="*/ 2126 h 2126"/>
              <a:gd name="T12" fmla="*/ 1109 w 1357"/>
              <a:gd name="T13" fmla="*/ 797 h 2126"/>
              <a:gd name="T14" fmla="*/ 1357 w 1357"/>
              <a:gd name="T15" fmla="*/ 797 h 21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7" h="2126">
                <a:moveTo>
                  <a:pt x="1357" y="797"/>
                </a:moveTo>
                <a:lnTo>
                  <a:pt x="678" y="0"/>
                </a:lnTo>
                <a:lnTo>
                  <a:pt x="0" y="797"/>
                </a:lnTo>
                <a:lnTo>
                  <a:pt x="249" y="797"/>
                </a:lnTo>
                <a:lnTo>
                  <a:pt x="249" y="2126"/>
                </a:lnTo>
                <a:lnTo>
                  <a:pt x="1109" y="2126"/>
                </a:lnTo>
                <a:lnTo>
                  <a:pt x="1109" y="797"/>
                </a:lnTo>
                <a:lnTo>
                  <a:pt x="1357" y="797"/>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AutoShape 13">
            <a:extLst>
              <a:ext uri="{FF2B5EF4-FFF2-40B4-BE49-F238E27FC236}">
                <a16:creationId xmlns:a16="http://schemas.microsoft.com/office/drawing/2014/main" id="{7CA94D1E-5DD6-4B2B-87C1-60ADDB42259A}"/>
              </a:ext>
            </a:extLst>
          </p:cNvPr>
          <p:cNvSpPr>
            <a:spLocks/>
          </p:cNvSpPr>
          <p:nvPr/>
        </p:nvSpPr>
        <p:spPr bwMode="auto">
          <a:xfrm>
            <a:off x="2802308" y="4653682"/>
            <a:ext cx="787549" cy="1021090"/>
          </a:xfrm>
          <a:custGeom>
            <a:avLst/>
            <a:gdLst/>
            <a:ahLst/>
            <a:cxnLst/>
            <a:rect l="0" t="0" r="r" b="b"/>
            <a:pathLst>
              <a:path w="21600" h="21600">
                <a:moveTo>
                  <a:pt x="8364" y="12792"/>
                </a:moveTo>
                <a:lnTo>
                  <a:pt x="8364" y="11292"/>
                </a:lnTo>
                <a:lnTo>
                  <a:pt x="8188" y="11130"/>
                </a:lnTo>
                <a:cubicBezTo>
                  <a:pt x="8144" y="11088"/>
                  <a:pt x="7097" y="10094"/>
                  <a:pt x="6693" y="8736"/>
                </a:cubicBezTo>
                <a:lnTo>
                  <a:pt x="6623" y="8505"/>
                </a:lnTo>
                <a:lnTo>
                  <a:pt x="6365" y="8377"/>
                </a:lnTo>
                <a:cubicBezTo>
                  <a:pt x="6188" y="8289"/>
                  <a:pt x="6082" y="8142"/>
                  <a:pt x="6082" y="7983"/>
                </a:cubicBezTo>
                <a:lnTo>
                  <a:pt x="6082" y="6572"/>
                </a:lnTo>
                <a:cubicBezTo>
                  <a:pt x="6082" y="6441"/>
                  <a:pt x="6155" y="6318"/>
                  <a:pt x="6290" y="6225"/>
                </a:cubicBezTo>
                <a:lnTo>
                  <a:pt x="6536" y="6051"/>
                </a:lnTo>
                <a:lnTo>
                  <a:pt x="6532" y="3676"/>
                </a:lnTo>
                <a:cubicBezTo>
                  <a:pt x="6530" y="3668"/>
                  <a:pt x="6396" y="2793"/>
                  <a:pt x="7190" y="2095"/>
                </a:cubicBezTo>
                <a:cubicBezTo>
                  <a:pt x="7887" y="1483"/>
                  <a:pt x="9100" y="1172"/>
                  <a:pt x="10798" y="1172"/>
                </a:cubicBezTo>
                <a:cubicBezTo>
                  <a:pt x="12494" y="1172"/>
                  <a:pt x="13706" y="1480"/>
                  <a:pt x="14401" y="2088"/>
                </a:cubicBezTo>
                <a:cubicBezTo>
                  <a:pt x="15191" y="2777"/>
                  <a:pt x="15071" y="3661"/>
                  <a:pt x="15072" y="3661"/>
                </a:cubicBezTo>
                <a:lnTo>
                  <a:pt x="15061" y="6051"/>
                </a:lnTo>
                <a:lnTo>
                  <a:pt x="15313" y="6228"/>
                </a:lnTo>
                <a:cubicBezTo>
                  <a:pt x="15446" y="6320"/>
                  <a:pt x="15518" y="6442"/>
                  <a:pt x="15518" y="6572"/>
                </a:cubicBezTo>
                <a:lnTo>
                  <a:pt x="15518" y="7983"/>
                </a:lnTo>
                <a:cubicBezTo>
                  <a:pt x="15518" y="8188"/>
                  <a:pt x="15343" y="8367"/>
                  <a:pt x="15085" y="8429"/>
                </a:cubicBezTo>
                <a:lnTo>
                  <a:pt x="14706" y="8517"/>
                </a:lnTo>
                <a:lnTo>
                  <a:pt x="14583" y="8808"/>
                </a:lnTo>
                <a:cubicBezTo>
                  <a:pt x="14286" y="9520"/>
                  <a:pt x="13865" y="10176"/>
                  <a:pt x="13333" y="10756"/>
                </a:cubicBezTo>
                <a:cubicBezTo>
                  <a:pt x="13203" y="10896"/>
                  <a:pt x="13079" y="11022"/>
                  <a:pt x="12969" y="11117"/>
                </a:cubicBezTo>
                <a:lnTo>
                  <a:pt x="12779" y="11282"/>
                </a:lnTo>
                <a:lnTo>
                  <a:pt x="12779" y="12825"/>
                </a:lnTo>
                <a:cubicBezTo>
                  <a:pt x="12779" y="13537"/>
                  <a:pt x="13292" y="14177"/>
                  <a:pt x="14118" y="14496"/>
                </a:cubicBezTo>
                <a:lnTo>
                  <a:pt x="18478" y="16178"/>
                </a:lnTo>
                <a:cubicBezTo>
                  <a:pt x="19467" y="16559"/>
                  <a:pt x="20082" y="17327"/>
                  <a:pt x="20082" y="18182"/>
                </a:cubicBezTo>
                <a:lnTo>
                  <a:pt x="20089" y="19224"/>
                </a:lnTo>
                <a:cubicBezTo>
                  <a:pt x="19871" y="19567"/>
                  <a:pt x="16787" y="20429"/>
                  <a:pt x="10798" y="20429"/>
                </a:cubicBezTo>
                <a:cubicBezTo>
                  <a:pt x="4812" y="20429"/>
                  <a:pt x="1729" y="19567"/>
                  <a:pt x="1517" y="19253"/>
                </a:cubicBezTo>
                <a:lnTo>
                  <a:pt x="1517" y="18112"/>
                </a:lnTo>
                <a:cubicBezTo>
                  <a:pt x="1517" y="17293"/>
                  <a:pt x="2097" y="16540"/>
                  <a:pt x="3030" y="16147"/>
                </a:cubicBezTo>
                <a:lnTo>
                  <a:pt x="7101" y="14432"/>
                </a:lnTo>
                <a:cubicBezTo>
                  <a:pt x="7880" y="14105"/>
                  <a:pt x="8364" y="13476"/>
                  <a:pt x="8364" y="12792"/>
                </a:cubicBezTo>
                <a:close/>
                <a:moveTo>
                  <a:pt x="19158" y="15132"/>
                </a:moveTo>
                <a:lnTo>
                  <a:pt x="14798" y="13451"/>
                </a:lnTo>
                <a:cubicBezTo>
                  <a:pt x="14489" y="13330"/>
                  <a:pt x="14297" y="13090"/>
                  <a:pt x="14297" y="12825"/>
                </a:cubicBezTo>
                <a:lnTo>
                  <a:pt x="14297" y="11716"/>
                </a:lnTo>
                <a:cubicBezTo>
                  <a:pt x="14385" y="11629"/>
                  <a:pt x="14475" y="11535"/>
                  <a:pt x="14568" y="11434"/>
                </a:cubicBezTo>
                <a:cubicBezTo>
                  <a:pt x="15127" y="10826"/>
                  <a:pt x="15580" y="10150"/>
                  <a:pt x="15915" y="9422"/>
                </a:cubicBezTo>
                <a:cubicBezTo>
                  <a:pt x="16600" y="9140"/>
                  <a:pt x="17036" y="8585"/>
                  <a:pt x="17036" y="7983"/>
                </a:cubicBezTo>
                <a:lnTo>
                  <a:pt x="17036" y="6572"/>
                </a:lnTo>
                <a:cubicBezTo>
                  <a:pt x="17036" y="6209"/>
                  <a:pt x="16874" y="5855"/>
                  <a:pt x="16579" y="5565"/>
                </a:cubicBezTo>
                <a:lnTo>
                  <a:pt x="16578" y="3798"/>
                </a:lnTo>
                <a:cubicBezTo>
                  <a:pt x="16608" y="3562"/>
                  <a:pt x="16701" y="2336"/>
                  <a:pt x="15550" y="1322"/>
                </a:cubicBezTo>
                <a:cubicBezTo>
                  <a:pt x="14552" y="445"/>
                  <a:pt x="12954" y="0"/>
                  <a:pt x="10798" y="0"/>
                </a:cubicBezTo>
                <a:cubicBezTo>
                  <a:pt x="8646" y="0"/>
                  <a:pt x="7049" y="445"/>
                  <a:pt x="6050" y="1322"/>
                </a:cubicBezTo>
                <a:cubicBezTo>
                  <a:pt x="4886" y="2347"/>
                  <a:pt x="4990" y="3566"/>
                  <a:pt x="5021" y="3775"/>
                </a:cubicBezTo>
                <a:lnTo>
                  <a:pt x="5021" y="5565"/>
                </a:lnTo>
                <a:cubicBezTo>
                  <a:pt x="4726" y="5855"/>
                  <a:pt x="4564" y="6209"/>
                  <a:pt x="4564" y="6572"/>
                </a:cubicBezTo>
                <a:lnTo>
                  <a:pt x="4564" y="7983"/>
                </a:lnTo>
                <a:cubicBezTo>
                  <a:pt x="4564" y="8454"/>
                  <a:pt x="4825" y="8896"/>
                  <a:pt x="5282" y="9207"/>
                </a:cubicBezTo>
                <a:cubicBezTo>
                  <a:pt x="5700" y="10425"/>
                  <a:pt x="6519" y="11362"/>
                  <a:pt x="6847" y="11703"/>
                </a:cubicBezTo>
                <a:lnTo>
                  <a:pt x="6847" y="12792"/>
                </a:lnTo>
                <a:cubicBezTo>
                  <a:pt x="6847" y="13047"/>
                  <a:pt x="6666" y="13281"/>
                  <a:pt x="6375" y="13404"/>
                </a:cubicBezTo>
                <a:lnTo>
                  <a:pt x="2304" y="15119"/>
                </a:lnTo>
                <a:cubicBezTo>
                  <a:pt x="883" y="15716"/>
                  <a:pt x="0" y="16863"/>
                  <a:pt x="0" y="18112"/>
                </a:cubicBezTo>
                <a:lnTo>
                  <a:pt x="0" y="19253"/>
                </a:lnTo>
                <a:cubicBezTo>
                  <a:pt x="0" y="21534"/>
                  <a:pt x="9693" y="21600"/>
                  <a:pt x="10798" y="21600"/>
                </a:cubicBezTo>
                <a:cubicBezTo>
                  <a:pt x="11904" y="21600"/>
                  <a:pt x="21600" y="21534"/>
                  <a:pt x="21600" y="19253"/>
                </a:cubicBezTo>
                <a:lnTo>
                  <a:pt x="21600" y="18182"/>
                </a:lnTo>
                <a:cubicBezTo>
                  <a:pt x="21600" y="16883"/>
                  <a:pt x="20664" y="15715"/>
                  <a:pt x="19158" y="15132"/>
                </a:cubicBezTo>
                <a:close/>
                <a:moveTo>
                  <a:pt x="19158" y="15132"/>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2" name="AutoShape 3">
            <a:extLst>
              <a:ext uri="{FF2B5EF4-FFF2-40B4-BE49-F238E27FC236}">
                <a16:creationId xmlns:a16="http://schemas.microsoft.com/office/drawing/2014/main" id="{B21D45A4-D814-4A86-880F-97969BB081E2}"/>
              </a:ext>
            </a:extLst>
          </p:cNvPr>
          <p:cNvSpPr>
            <a:spLocks/>
          </p:cNvSpPr>
          <p:nvPr/>
        </p:nvSpPr>
        <p:spPr bwMode="auto">
          <a:xfrm>
            <a:off x="5621726" y="4312882"/>
            <a:ext cx="936263" cy="874474"/>
          </a:xfrm>
          <a:custGeom>
            <a:avLst/>
            <a:gdLst/>
            <a:ahLst/>
            <a:cxnLst/>
            <a:rect l="0" t="0" r="r" b="b"/>
            <a:pathLst>
              <a:path w="21600" h="21600">
                <a:moveTo>
                  <a:pt x="2706" y="10332"/>
                </a:moveTo>
                <a:lnTo>
                  <a:pt x="10800" y="19669"/>
                </a:lnTo>
                <a:lnTo>
                  <a:pt x="18894" y="10332"/>
                </a:lnTo>
                <a:cubicBezTo>
                  <a:pt x="20559" y="8355"/>
                  <a:pt x="20558" y="5141"/>
                  <a:pt x="18890" y="3165"/>
                </a:cubicBezTo>
                <a:lnTo>
                  <a:pt x="18759" y="3010"/>
                </a:lnTo>
                <a:cubicBezTo>
                  <a:pt x="17973" y="2078"/>
                  <a:pt x="16934" y="1565"/>
                  <a:pt x="15833" y="1565"/>
                </a:cubicBezTo>
                <a:cubicBezTo>
                  <a:pt x="14732" y="1565"/>
                  <a:pt x="13694" y="2078"/>
                  <a:pt x="12908" y="3010"/>
                </a:cubicBezTo>
                <a:lnTo>
                  <a:pt x="11342" y="4864"/>
                </a:lnTo>
                <a:cubicBezTo>
                  <a:pt x="11203" y="5028"/>
                  <a:pt x="11007" y="5122"/>
                  <a:pt x="10800" y="5122"/>
                </a:cubicBezTo>
                <a:cubicBezTo>
                  <a:pt x="10593" y="5122"/>
                  <a:pt x="10396" y="5028"/>
                  <a:pt x="10258" y="4864"/>
                </a:cubicBezTo>
                <a:lnTo>
                  <a:pt x="8692" y="3010"/>
                </a:lnTo>
                <a:cubicBezTo>
                  <a:pt x="7906" y="2078"/>
                  <a:pt x="6867" y="1565"/>
                  <a:pt x="5767" y="1565"/>
                </a:cubicBezTo>
                <a:cubicBezTo>
                  <a:pt x="4666" y="1565"/>
                  <a:pt x="3627" y="2078"/>
                  <a:pt x="2841" y="3010"/>
                </a:cubicBezTo>
                <a:lnTo>
                  <a:pt x="2709" y="3165"/>
                </a:lnTo>
                <a:cubicBezTo>
                  <a:pt x="1042" y="5141"/>
                  <a:pt x="1041" y="8355"/>
                  <a:pt x="2706" y="10332"/>
                </a:cubicBezTo>
                <a:cubicBezTo>
                  <a:pt x="2706" y="10332"/>
                  <a:pt x="2706" y="10332"/>
                  <a:pt x="2706" y="10332"/>
                </a:cubicBezTo>
                <a:close/>
                <a:moveTo>
                  <a:pt x="10800" y="21600"/>
                </a:moveTo>
                <a:cubicBezTo>
                  <a:pt x="10597" y="21600"/>
                  <a:pt x="10402" y="21510"/>
                  <a:pt x="10264" y="21351"/>
                </a:cubicBezTo>
                <a:lnTo>
                  <a:pt x="1631" y="11392"/>
                </a:lnTo>
                <a:cubicBezTo>
                  <a:pt x="1629" y="11389"/>
                  <a:pt x="1627" y="11386"/>
                  <a:pt x="1625" y="11385"/>
                </a:cubicBezTo>
                <a:cubicBezTo>
                  <a:pt x="577" y="10142"/>
                  <a:pt x="0" y="8497"/>
                  <a:pt x="0" y="6750"/>
                </a:cubicBezTo>
                <a:cubicBezTo>
                  <a:pt x="0" y="5003"/>
                  <a:pt x="577" y="3358"/>
                  <a:pt x="1625" y="2116"/>
                </a:cubicBezTo>
                <a:lnTo>
                  <a:pt x="1756" y="1961"/>
                </a:lnTo>
                <a:cubicBezTo>
                  <a:pt x="2822" y="697"/>
                  <a:pt x="4247" y="0"/>
                  <a:pt x="5766" y="0"/>
                </a:cubicBezTo>
                <a:cubicBezTo>
                  <a:pt x="7286" y="0"/>
                  <a:pt x="8710" y="697"/>
                  <a:pt x="9777" y="1961"/>
                </a:cubicBezTo>
                <a:lnTo>
                  <a:pt x="10800" y="3173"/>
                </a:lnTo>
                <a:lnTo>
                  <a:pt x="11823" y="1961"/>
                </a:lnTo>
                <a:cubicBezTo>
                  <a:pt x="12890" y="697"/>
                  <a:pt x="14314" y="0"/>
                  <a:pt x="15833" y="0"/>
                </a:cubicBezTo>
                <a:cubicBezTo>
                  <a:pt x="17352" y="0"/>
                  <a:pt x="18777" y="697"/>
                  <a:pt x="19843" y="1961"/>
                </a:cubicBezTo>
                <a:lnTo>
                  <a:pt x="19974" y="2116"/>
                </a:lnTo>
                <a:cubicBezTo>
                  <a:pt x="21023" y="3358"/>
                  <a:pt x="21600" y="5004"/>
                  <a:pt x="21600" y="6750"/>
                </a:cubicBezTo>
                <a:cubicBezTo>
                  <a:pt x="21600" y="8497"/>
                  <a:pt x="21023" y="10143"/>
                  <a:pt x="19975" y="11385"/>
                </a:cubicBezTo>
                <a:cubicBezTo>
                  <a:pt x="19973" y="11387"/>
                  <a:pt x="19970" y="11389"/>
                  <a:pt x="19968" y="11392"/>
                </a:cubicBezTo>
                <a:lnTo>
                  <a:pt x="11336" y="21351"/>
                </a:lnTo>
                <a:cubicBezTo>
                  <a:pt x="11197" y="21510"/>
                  <a:pt x="11003" y="21600"/>
                  <a:pt x="10800" y="21600"/>
                </a:cubicBezTo>
                <a:cubicBezTo>
                  <a:pt x="10800" y="21600"/>
                  <a:pt x="10800" y="21600"/>
                  <a:pt x="10800" y="21600"/>
                </a:cubicBezTo>
                <a:close/>
                <a:moveTo>
                  <a:pt x="10800" y="2160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3" name="AutoShape 4">
            <a:extLst>
              <a:ext uri="{FF2B5EF4-FFF2-40B4-BE49-F238E27FC236}">
                <a16:creationId xmlns:a16="http://schemas.microsoft.com/office/drawing/2014/main" id="{3C51538B-2239-4D93-BF0B-216F04897EBF}"/>
              </a:ext>
            </a:extLst>
          </p:cNvPr>
          <p:cNvSpPr>
            <a:spLocks/>
          </p:cNvSpPr>
          <p:nvPr/>
        </p:nvSpPr>
        <p:spPr bwMode="auto">
          <a:xfrm>
            <a:off x="4187350" y="3167869"/>
            <a:ext cx="936263" cy="808493"/>
          </a:xfrm>
          <a:custGeom>
            <a:avLst/>
            <a:gdLst/>
            <a:ahLst/>
            <a:cxnLst/>
            <a:rect l="0" t="0" r="r" b="b"/>
            <a:pathLst>
              <a:path w="21600" h="21600">
                <a:moveTo>
                  <a:pt x="19915" y="17200"/>
                </a:moveTo>
                <a:lnTo>
                  <a:pt x="1684" y="17200"/>
                </a:lnTo>
                <a:cubicBezTo>
                  <a:pt x="1457" y="17200"/>
                  <a:pt x="1273" y="16987"/>
                  <a:pt x="1273" y="16723"/>
                </a:cubicBezTo>
                <a:lnTo>
                  <a:pt x="1273" y="15181"/>
                </a:lnTo>
                <a:lnTo>
                  <a:pt x="20327" y="15181"/>
                </a:lnTo>
                <a:lnTo>
                  <a:pt x="20327" y="16723"/>
                </a:lnTo>
                <a:cubicBezTo>
                  <a:pt x="20327" y="16987"/>
                  <a:pt x="20142" y="17200"/>
                  <a:pt x="19915" y="17200"/>
                </a:cubicBezTo>
                <a:cubicBezTo>
                  <a:pt x="19915" y="17200"/>
                  <a:pt x="19915" y="17200"/>
                  <a:pt x="19915" y="17200"/>
                </a:cubicBezTo>
                <a:close/>
                <a:moveTo>
                  <a:pt x="1684" y="1475"/>
                </a:moveTo>
                <a:lnTo>
                  <a:pt x="19915" y="1475"/>
                </a:lnTo>
                <a:cubicBezTo>
                  <a:pt x="20142" y="1475"/>
                  <a:pt x="20327" y="1688"/>
                  <a:pt x="20327" y="1951"/>
                </a:cubicBezTo>
                <a:lnTo>
                  <a:pt x="20327" y="13707"/>
                </a:lnTo>
                <a:lnTo>
                  <a:pt x="1273" y="13707"/>
                </a:lnTo>
                <a:lnTo>
                  <a:pt x="1273" y="1951"/>
                </a:lnTo>
                <a:cubicBezTo>
                  <a:pt x="1273" y="1688"/>
                  <a:pt x="1457" y="1475"/>
                  <a:pt x="1684" y="1475"/>
                </a:cubicBezTo>
                <a:cubicBezTo>
                  <a:pt x="1684" y="1475"/>
                  <a:pt x="1684" y="1475"/>
                  <a:pt x="1684" y="1475"/>
                </a:cubicBezTo>
                <a:close/>
                <a:moveTo>
                  <a:pt x="19915" y="0"/>
                </a:moveTo>
                <a:lnTo>
                  <a:pt x="1684" y="0"/>
                </a:lnTo>
                <a:cubicBezTo>
                  <a:pt x="756" y="0"/>
                  <a:pt x="0" y="875"/>
                  <a:pt x="0" y="1951"/>
                </a:cubicBezTo>
                <a:lnTo>
                  <a:pt x="0" y="16723"/>
                </a:lnTo>
                <a:cubicBezTo>
                  <a:pt x="0" y="17800"/>
                  <a:pt x="756" y="18675"/>
                  <a:pt x="1684" y="18675"/>
                </a:cubicBezTo>
                <a:lnTo>
                  <a:pt x="10163" y="18675"/>
                </a:lnTo>
                <a:lnTo>
                  <a:pt x="10163" y="20125"/>
                </a:lnTo>
                <a:lnTo>
                  <a:pt x="7934" y="20125"/>
                </a:lnTo>
                <a:lnTo>
                  <a:pt x="7934" y="21600"/>
                </a:lnTo>
                <a:lnTo>
                  <a:pt x="13665" y="21600"/>
                </a:lnTo>
                <a:lnTo>
                  <a:pt x="13665" y="20125"/>
                </a:lnTo>
                <a:lnTo>
                  <a:pt x="11436" y="20125"/>
                </a:lnTo>
                <a:lnTo>
                  <a:pt x="11436" y="18675"/>
                </a:lnTo>
                <a:lnTo>
                  <a:pt x="19915" y="18675"/>
                </a:lnTo>
                <a:cubicBezTo>
                  <a:pt x="20844" y="18675"/>
                  <a:pt x="21600" y="17800"/>
                  <a:pt x="21600" y="16723"/>
                </a:cubicBezTo>
                <a:lnTo>
                  <a:pt x="21600" y="1951"/>
                </a:lnTo>
                <a:cubicBezTo>
                  <a:pt x="21600" y="875"/>
                  <a:pt x="20844" y="0"/>
                  <a:pt x="19915" y="0"/>
                </a:cubicBezTo>
                <a:cubicBezTo>
                  <a:pt x="19915" y="0"/>
                  <a:pt x="19915" y="0"/>
                  <a:pt x="19915" y="0"/>
                </a:cubicBezTo>
                <a:close/>
                <a:moveTo>
                  <a:pt x="19915" y="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4" name="AutoShape 4">
            <a:extLst>
              <a:ext uri="{FF2B5EF4-FFF2-40B4-BE49-F238E27FC236}">
                <a16:creationId xmlns:a16="http://schemas.microsoft.com/office/drawing/2014/main" id="{6EC6FA3C-939C-42FE-8D5C-F42751C935DC}"/>
              </a:ext>
            </a:extLst>
          </p:cNvPr>
          <p:cNvSpPr>
            <a:spLocks/>
          </p:cNvSpPr>
          <p:nvPr/>
        </p:nvSpPr>
        <p:spPr bwMode="auto">
          <a:xfrm>
            <a:off x="7078248" y="2225939"/>
            <a:ext cx="936263" cy="808493"/>
          </a:xfrm>
          <a:custGeom>
            <a:avLst/>
            <a:gdLst/>
            <a:ahLst/>
            <a:cxnLst/>
            <a:rect l="0" t="0" r="r" b="b"/>
            <a:pathLst>
              <a:path w="21600" h="21600">
                <a:moveTo>
                  <a:pt x="19915" y="17200"/>
                </a:moveTo>
                <a:lnTo>
                  <a:pt x="1684" y="17200"/>
                </a:lnTo>
                <a:cubicBezTo>
                  <a:pt x="1457" y="17200"/>
                  <a:pt x="1273" y="16987"/>
                  <a:pt x="1273" y="16723"/>
                </a:cubicBezTo>
                <a:lnTo>
                  <a:pt x="1273" y="15181"/>
                </a:lnTo>
                <a:lnTo>
                  <a:pt x="20327" y="15181"/>
                </a:lnTo>
                <a:lnTo>
                  <a:pt x="20327" y="16723"/>
                </a:lnTo>
                <a:cubicBezTo>
                  <a:pt x="20327" y="16987"/>
                  <a:pt x="20142" y="17200"/>
                  <a:pt x="19915" y="17200"/>
                </a:cubicBezTo>
                <a:cubicBezTo>
                  <a:pt x="19915" y="17200"/>
                  <a:pt x="19915" y="17200"/>
                  <a:pt x="19915" y="17200"/>
                </a:cubicBezTo>
                <a:close/>
                <a:moveTo>
                  <a:pt x="1684" y="1475"/>
                </a:moveTo>
                <a:lnTo>
                  <a:pt x="19915" y="1475"/>
                </a:lnTo>
                <a:cubicBezTo>
                  <a:pt x="20142" y="1475"/>
                  <a:pt x="20327" y="1688"/>
                  <a:pt x="20327" y="1951"/>
                </a:cubicBezTo>
                <a:lnTo>
                  <a:pt x="20327" y="13707"/>
                </a:lnTo>
                <a:lnTo>
                  <a:pt x="1273" y="13707"/>
                </a:lnTo>
                <a:lnTo>
                  <a:pt x="1273" y="1951"/>
                </a:lnTo>
                <a:cubicBezTo>
                  <a:pt x="1273" y="1688"/>
                  <a:pt x="1457" y="1475"/>
                  <a:pt x="1684" y="1475"/>
                </a:cubicBezTo>
                <a:cubicBezTo>
                  <a:pt x="1684" y="1475"/>
                  <a:pt x="1684" y="1475"/>
                  <a:pt x="1684" y="1475"/>
                </a:cubicBezTo>
                <a:close/>
                <a:moveTo>
                  <a:pt x="19915" y="0"/>
                </a:moveTo>
                <a:lnTo>
                  <a:pt x="1684" y="0"/>
                </a:lnTo>
                <a:cubicBezTo>
                  <a:pt x="756" y="0"/>
                  <a:pt x="0" y="875"/>
                  <a:pt x="0" y="1951"/>
                </a:cubicBezTo>
                <a:lnTo>
                  <a:pt x="0" y="16723"/>
                </a:lnTo>
                <a:cubicBezTo>
                  <a:pt x="0" y="17800"/>
                  <a:pt x="756" y="18675"/>
                  <a:pt x="1684" y="18675"/>
                </a:cubicBezTo>
                <a:lnTo>
                  <a:pt x="10163" y="18675"/>
                </a:lnTo>
                <a:lnTo>
                  <a:pt x="10163" y="20125"/>
                </a:lnTo>
                <a:lnTo>
                  <a:pt x="7934" y="20125"/>
                </a:lnTo>
                <a:lnTo>
                  <a:pt x="7934" y="21600"/>
                </a:lnTo>
                <a:lnTo>
                  <a:pt x="13665" y="21600"/>
                </a:lnTo>
                <a:lnTo>
                  <a:pt x="13665" y="20125"/>
                </a:lnTo>
                <a:lnTo>
                  <a:pt x="11436" y="20125"/>
                </a:lnTo>
                <a:lnTo>
                  <a:pt x="11436" y="18675"/>
                </a:lnTo>
                <a:lnTo>
                  <a:pt x="19915" y="18675"/>
                </a:lnTo>
                <a:cubicBezTo>
                  <a:pt x="20844" y="18675"/>
                  <a:pt x="21600" y="17800"/>
                  <a:pt x="21600" y="16723"/>
                </a:cubicBezTo>
                <a:lnTo>
                  <a:pt x="21600" y="1951"/>
                </a:lnTo>
                <a:cubicBezTo>
                  <a:pt x="21600" y="875"/>
                  <a:pt x="20844" y="0"/>
                  <a:pt x="19915" y="0"/>
                </a:cubicBezTo>
                <a:cubicBezTo>
                  <a:pt x="19915" y="0"/>
                  <a:pt x="19915" y="0"/>
                  <a:pt x="19915" y="0"/>
                </a:cubicBezTo>
                <a:close/>
                <a:moveTo>
                  <a:pt x="19915" y="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5" name="AutoShape 3">
            <a:extLst>
              <a:ext uri="{FF2B5EF4-FFF2-40B4-BE49-F238E27FC236}">
                <a16:creationId xmlns:a16="http://schemas.microsoft.com/office/drawing/2014/main" id="{CE9D4CD2-E6F5-41AA-8B9E-F0E69AF643B1}"/>
              </a:ext>
            </a:extLst>
          </p:cNvPr>
          <p:cNvSpPr>
            <a:spLocks/>
          </p:cNvSpPr>
          <p:nvPr/>
        </p:nvSpPr>
        <p:spPr bwMode="auto">
          <a:xfrm>
            <a:off x="8522487" y="4007530"/>
            <a:ext cx="936263" cy="874474"/>
          </a:xfrm>
          <a:custGeom>
            <a:avLst/>
            <a:gdLst/>
            <a:ahLst/>
            <a:cxnLst/>
            <a:rect l="0" t="0" r="r" b="b"/>
            <a:pathLst>
              <a:path w="21600" h="21600">
                <a:moveTo>
                  <a:pt x="2706" y="10332"/>
                </a:moveTo>
                <a:lnTo>
                  <a:pt x="10800" y="19669"/>
                </a:lnTo>
                <a:lnTo>
                  <a:pt x="18894" y="10332"/>
                </a:lnTo>
                <a:cubicBezTo>
                  <a:pt x="20559" y="8355"/>
                  <a:pt x="20558" y="5141"/>
                  <a:pt x="18890" y="3165"/>
                </a:cubicBezTo>
                <a:lnTo>
                  <a:pt x="18759" y="3010"/>
                </a:lnTo>
                <a:cubicBezTo>
                  <a:pt x="17973" y="2078"/>
                  <a:pt x="16934" y="1565"/>
                  <a:pt x="15833" y="1565"/>
                </a:cubicBezTo>
                <a:cubicBezTo>
                  <a:pt x="14732" y="1565"/>
                  <a:pt x="13694" y="2078"/>
                  <a:pt x="12908" y="3010"/>
                </a:cubicBezTo>
                <a:lnTo>
                  <a:pt x="11342" y="4864"/>
                </a:lnTo>
                <a:cubicBezTo>
                  <a:pt x="11203" y="5028"/>
                  <a:pt x="11007" y="5122"/>
                  <a:pt x="10800" y="5122"/>
                </a:cubicBezTo>
                <a:cubicBezTo>
                  <a:pt x="10593" y="5122"/>
                  <a:pt x="10396" y="5028"/>
                  <a:pt x="10258" y="4864"/>
                </a:cubicBezTo>
                <a:lnTo>
                  <a:pt x="8692" y="3010"/>
                </a:lnTo>
                <a:cubicBezTo>
                  <a:pt x="7906" y="2078"/>
                  <a:pt x="6867" y="1565"/>
                  <a:pt x="5767" y="1565"/>
                </a:cubicBezTo>
                <a:cubicBezTo>
                  <a:pt x="4666" y="1565"/>
                  <a:pt x="3627" y="2078"/>
                  <a:pt x="2841" y="3010"/>
                </a:cubicBezTo>
                <a:lnTo>
                  <a:pt x="2709" y="3165"/>
                </a:lnTo>
                <a:cubicBezTo>
                  <a:pt x="1042" y="5141"/>
                  <a:pt x="1041" y="8355"/>
                  <a:pt x="2706" y="10332"/>
                </a:cubicBezTo>
                <a:cubicBezTo>
                  <a:pt x="2706" y="10332"/>
                  <a:pt x="2706" y="10332"/>
                  <a:pt x="2706" y="10332"/>
                </a:cubicBezTo>
                <a:close/>
                <a:moveTo>
                  <a:pt x="10800" y="21600"/>
                </a:moveTo>
                <a:cubicBezTo>
                  <a:pt x="10597" y="21600"/>
                  <a:pt x="10402" y="21510"/>
                  <a:pt x="10264" y="21351"/>
                </a:cubicBezTo>
                <a:lnTo>
                  <a:pt x="1631" y="11392"/>
                </a:lnTo>
                <a:cubicBezTo>
                  <a:pt x="1629" y="11389"/>
                  <a:pt x="1627" y="11386"/>
                  <a:pt x="1625" y="11385"/>
                </a:cubicBezTo>
                <a:cubicBezTo>
                  <a:pt x="577" y="10142"/>
                  <a:pt x="0" y="8497"/>
                  <a:pt x="0" y="6750"/>
                </a:cubicBezTo>
                <a:cubicBezTo>
                  <a:pt x="0" y="5003"/>
                  <a:pt x="577" y="3358"/>
                  <a:pt x="1625" y="2116"/>
                </a:cubicBezTo>
                <a:lnTo>
                  <a:pt x="1756" y="1961"/>
                </a:lnTo>
                <a:cubicBezTo>
                  <a:pt x="2822" y="697"/>
                  <a:pt x="4247" y="0"/>
                  <a:pt x="5766" y="0"/>
                </a:cubicBezTo>
                <a:cubicBezTo>
                  <a:pt x="7286" y="0"/>
                  <a:pt x="8710" y="697"/>
                  <a:pt x="9777" y="1961"/>
                </a:cubicBezTo>
                <a:lnTo>
                  <a:pt x="10800" y="3173"/>
                </a:lnTo>
                <a:lnTo>
                  <a:pt x="11823" y="1961"/>
                </a:lnTo>
                <a:cubicBezTo>
                  <a:pt x="12890" y="697"/>
                  <a:pt x="14314" y="0"/>
                  <a:pt x="15833" y="0"/>
                </a:cubicBezTo>
                <a:cubicBezTo>
                  <a:pt x="17352" y="0"/>
                  <a:pt x="18777" y="697"/>
                  <a:pt x="19843" y="1961"/>
                </a:cubicBezTo>
                <a:lnTo>
                  <a:pt x="19974" y="2116"/>
                </a:lnTo>
                <a:cubicBezTo>
                  <a:pt x="21023" y="3358"/>
                  <a:pt x="21600" y="5004"/>
                  <a:pt x="21600" y="6750"/>
                </a:cubicBezTo>
                <a:cubicBezTo>
                  <a:pt x="21600" y="8497"/>
                  <a:pt x="21023" y="10143"/>
                  <a:pt x="19975" y="11385"/>
                </a:cubicBezTo>
                <a:cubicBezTo>
                  <a:pt x="19973" y="11387"/>
                  <a:pt x="19970" y="11389"/>
                  <a:pt x="19968" y="11392"/>
                </a:cubicBezTo>
                <a:lnTo>
                  <a:pt x="11336" y="21351"/>
                </a:lnTo>
                <a:cubicBezTo>
                  <a:pt x="11197" y="21510"/>
                  <a:pt x="11003" y="21600"/>
                  <a:pt x="10800" y="21600"/>
                </a:cubicBezTo>
                <a:cubicBezTo>
                  <a:pt x="10800" y="21600"/>
                  <a:pt x="10800" y="21600"/>
                  <a:pt x="10800" y="21600"/>
                </a:cubicBezTo>
                <a:close/>
                <a:moveTo>
                  <a:pt x="10800" y="21600"/>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7" name="TextBox 36">
            <a:extLst>
              <a:ext uri="{FF2B5EF4-FFF2-40B4-BE49-F238E27FC236}">
                <a16:creationId xmlns:a16="http://schemas.microsoft.com/office/drawing/2014/main" id="{6F3D9C25-2A10-4FEA-9E65-97EE88CD9202}"/>
              </a:ext>
            </a:extLst>
          </p:cNvPr>
          <p:cNvSpPr txBox="1"/>
          <p:nvPr/>
        </p:nvSpPr>
        <p:spPr>
          <a:xfrm>
            <a:off x="2741512" y="6088803"/>
            <a:ext cx="910827" cy="553998"/>
          </a:xfrm>
          <a:prstGeom prst="rect">
            <a:avLst/>
          </a:prstGeom>
          <a:noFill/>
        </p:spPr>
        <p:txBody>
          <a:bodyPr wrap="none" rtlCol="0">
            <a:spAutoFit/>
          </a:bodyPr>
          <a:lstStyle/>
          <a:p>
            <a:r>
              <a:rPr lang="en-US" sz="3000" b="1" dirty="0">
                <a:solidFill>
                  <a:schemeClr val="bg1"/>
                </a:solidFill>
                <a:latin typeface="Roboto" panose="02000000000000000000" pitchFamily="2" charset="0"/>
                <a:ea typeface="Roboto" panose="02000000000000000000" pitchFamily="2" charset="0"/>
              </a:rPr>
              <a:t>20%</a:t>
            </a:r>
          </a:p>
        </p:txBody>
      </p:sp>
      <p:sp>
        <p:nvSpPr>
          <p:cNvPr id="66" name="TextBox 65">
            <a:extLst>
              <a:ext uri="{FF2B5EF4-FFF2-40B4-BE49-F238E27FC236}">
                <a16:creationId xmlns:a16="http://schemas.microsoft.com/office/drawing/2014/main" id="{2D6CC257-A28F-47AF-A2DC-829C73841524}"/>
              </a:ext>
            </a:extLst>
          </p:cNvPr>
          <p:cNvSpPr txBox="1"/>
          <p:nvPr/>
        </p:nvSpPr>
        <p:spPr>
          <a:xfrm>
            <a:off x="4188641" y="6078337"/>
            <a:ext cx="910827" cy="553998"/>
          </a:xfrm>
          <a:prstGeom prst="rect">
            <a:avLst/>
          </a:prstGeom>
          <a:noFill/>
        </p:spPr>
        <p:txBody>
          <a:bodyPr wrap="none" rtlCol="0">
            <a:spAutoFit/>
          </a:bodyPr>
          <a:lstStyle/>
          <a:p>
            <a:r>
              <a:rPr lang="en-US" sz="3000" b="1" dirty="0">
                <a:solidFill>
                  <a:schemeClr val="bg1"/>
                </a:solidFill>
                <a:latin typeface="Roboto" panose="02000000000000000000" pitchFamily="2" charset="0"/>
                <a:ea typeface="Roboto" panose="02000000000000000000" pitchFamily="2" charset="0"/>
              </a:rPr>
              <a:t>21%</a:t>
            </a:r>
          </a:p>
        </p:txBody>
      </p:sp>
      <p:sp>
        <p:nvSpPr>
          <p:cNvPr id="67" name="TextBox 66">
            <a:extLst>
              <a:ext uri="{FF2B5EF4-FFF2-40B4-BE49-F238E27FC236}">
                <a16:creationId xmlns:a16="http://schemas.microsoft.com/office/drawing/2014/main" id="{03D7ADC3-28FF-4978-87DA-AC6F918F53D3}"/>
              </a:ext>
            </a:extLst>
          </p:cNvPr>
          <p:cNvSpPr txBox="1"/>
          <p:nvPr/>
        </p:nvSpPr>
        <p:spPr>
          <a:xfrm>
            <a:off x="5635769" y="6065488"/>
            <a:ext cx="910827" cy="553998"/>
          </a:xfrm>
          <a:prstGeom prst="rect">
            <a:avLst/>
          </a:prstGeom>
          <a:noFill/>
        </p:spPr>
        <p:txBody>
          <a:bodyPr wrap="none" rtlCol="0">
            <a:spAutoFit/>
          </a:bodyPr>
          <a:lstStyle/>
          <a:p>
            <a:r>
              <a:rPr lang="en-US" sz="3000" b="1" dirty="0">
                <a:solidFill>
                  <a:schemeClr val="bg1"/>
                </a:solidFill>
                <a:latin typeface="Roboto" panose="02000000000000000000" pitchFamily="2" charset="0"/>
                <a:ea typeface="Roboto" panose="02000000000000000000" pitchFamily="2" charset="0"/>
              </a:rPr>
              <a:t>22%</a:t>
            </a:r>
          </a:p>
        </p:txBody>
      </p:sp>
      <p:sp>
        <p:nvSpPr>
          <p:cNvPr id="68" name="TextBox 67">
            <a:extLst>
              <a:ext uri="{FF2B5EF4-FFF2-40B4-BE49-F238E27FC236}">
                <a16:creationId xmlns:a16="http://schemas.microsoft.com/office/drawing/2014/main" id="{AE1477BD-E7D9-4542-AC81-C58A3C49B548}"/>
              </a:ext>
            </a:extLst>
          </p:cNvPr>
          <p:cNvSpPr txBox="1"/>
          <p:nvPr/>
        </p:nvSpPr>
        <p:spPr>
          <a:xfrm>
            <a:off x="7082898" y="6065488"/>
            <a:ext cx="910827" cy="553998"/>
          </a:xfrm>
          <a:prstGeom prst="rect">
            <a:avLst/>
          </a:prstGeom>
          <a:noFill/>
        </p:spPr>
        <p:txBody>
          <a:bodyPr wrap="none" rtlCol="0">
            <a:spAutoFit/>
          </a:bodyPr>
          <a:lstStyle/>
          <a:p>
            <a:r>
              <a:rPr lang="en-US" sz="3000" b="1" dirty="0">
                <a:solidFill>
                  <a:schemeClr val="bg1"/>
                </a:solidFill>
                <a:latin typeface="Roboto" panose="02000000000000000000" pitchFamily="2" charset="0"/>
                <a:ea typeface="Roboto" panose="02000000000000000000" pitchFamily="2" charset="0"/>
              </a:rPr>
              <a:t>23%</a:t>
            </a:r>
          </a:p>
        </p:txBody>
      </p:sp>
      <p:sp>
        <p:nvSpPr>
          <p:cNvPr id="69" name="TextBox 68">
            <a:extLst>
              <a:ext uri="{FF2B5EF4-FFF2-40B4-BE49-F238E27FC236}">
                <a16:creationId xmlns:a16="http://schemas.microsoft.com/office/drawing/2014/main" id="{DFB11258-25A5-4013-8ECA-AEEF79CABCF5}"/>
              </a:ext>
            </a:extLst>
          </p:cNvPr>
          <p:cNvSpPr txBox="1"/>
          <p:nvPr/>
        </p:nvSpPr>
        <p:spPr>
          <a:xfrm>
            <a:off x="8530026" y="6061480"/>
            <a:ext cx="910827" cy="553998"/>
          </a:xfrm>
          <a:prstGeom prst="rect">
            <a:avLst/>
          </a:prstGeom>
          <a:noFill/>
        </p:spPr>
        <p:txBody>
          <a:bodyPr wrap="none" rtlCol="0">
            <a:spAutoFit/>
          </a:bodyPr>
          <a:lstStyle/>
          <a:p>
            <a:r>
              <a:rPr lang="en-US" sz="3000" b="1" dirty="0">
                <a:solidFill>
                  <a:schemeClr val="bg1"/>
                </a:solidFill>
                <a:latin typeface="Roboto" panose="02000000000000000000" pitchFamily="2" charset="0"/>
                <a:ea typeface="Roboto" panose="02000000000000000000" pitchFamily="2" charset="0"/>
              </a:rPr>
              <a:t>24%</a:t>
            </a:r>
          </a:p>
        </p:txBody>
      </p:sp>
    </p:spTree>
    <p:extLst>
      <p:ext uri="{BB962C8B-B14F-4D97-AF65-F5344CB8AC3E}">
        <p14:creationId xmlns:p14="http://schemas.microsoft.com/office/powerpoint/2010/main" val="3642618637"/>
      </p:ext>
    </p:extLst>
  </p:cSld>
  <p:clrMapOvr>
    <a:masterClrMapping/>
  </p:clrMapOvr>
  <mc:AlternateContent xmlns:mc="http://schemas.openxmlformats.org/markup-compatibility/2006">
    <mc:Choice xmlns:p14="http://schemas.microsoft.com/office/powerpoint/2010/main" Requires="p14">
      <p:transition spd="slow" p14:dur="1200">
        <p:dissolve/>
      </p:transition>
    </mc:Choice>
    <mc:Fallback>
      <p:transition spd="slow">
        <p:dissolv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01" name="Picture Placeholder 300">
            <a:extLst>
              <a:ext uri="{FF2B5EF4-FFF2-40B4-BE49-F238E27FC236}">
                <a16:creationId xmlns:a16="http://schemas.microsoft.com/office/drawing/2014/main" id="{26789D57-2C03-4F4D-9A58-2F3EB27FBBCA}"/>
              </a:ext>
            </a:extLst>
          </p:cNvPr>
          <p:cNvPicPr>
            <a:picLocks noGrp="1" noChangeAspect="1"/>
          </p:cNvPicPr>
          <p:nvPr>
            <p:ph type="pic" sz="quarter" idx="133"/>
          </p:nvPr>
        </p:nvPicPr>
        <p:blipFill>
          <a:blip r:embed="rId3">
            <a:extLst>
              <a:ext uri="{28A0092B-C50C-407E-A947-70E740481C1C}">
                <a14:useLocalDpi xmlns:a14="http://schemas.microsoft.com/office/drawing/2010/main" val="0"/>
              </a:ext>
            </a:extLst>
          </a:blip>
          <a:srcRect l="22586" r="22586"/>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19</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Our Information</a:t>
            </a:r>
          </a:p>
        </p:txBody>
      </p:sp>
      <p:sp>
        <p:nvSpPr>
          <p:cNvPr id="12" name="Freeform 5">
            <a:extLst>
              <a:ext uri="{FF2B5EF4-FFF2-40B4-BE49-F238E27FC236}">
                <a16:creationId xmlns:a16="http://schemas.microsoft.com/office/drawing/2014/main" id="{07E4B35E-9070-4F5A-95DF-12C3355B0152}"/>
              </a:ext>
            </a:extLst>
          </p:cNvPr>
          <p:cNvSpPr>
            <a:spLocks/>
          </p:cNvSpPr>
          <p:nvPr/>
        </p:nvSpPr>
        <p:spPr bwMode="auto">
          <a:xfrm>
            <a:off x="1697037" y="2435909"/>
            <a:ext cx="3586200" cy="873125"/>
          </a:xfrm>
          <a:custGeom>
            <a:avLst/>
            <a:gdLst>
              <a:gd name="T0" fmla="*/ 1829 w 1979"/>
              <a:gd name="T1" fmla="*/ 550 h 550"/>
              <a:gd name="T2" fmla="*/ 1979 w 1979"/>
              <a:gd name="T3" fmla="*/ 266 h 550"/>
              <a:gd name="T4" fmla="*/ 1829 w 1979"/>
              <a:gd name="T5" fmla="*/ 0 h 550"/>
              <a:gd name="T6" fmla="*/ 0 w 1979"/>
              <a:gd name="T7" fmla="*/ 0 h 550"/>
              <a:gd name="T8" fmla="*/ 0 w 1979"/>
              <a:gd name="T9" fmla="*/ 550 h 550"/>
              <a:gd name="T10" fmla="*/ 1829 w 1979"/>
              <a:gd name="T11" fmla="*/ 550 h 550"/>
            </a:gdLst>
            <a:ahLst/>
            <a:cxnLst>
              <a:cxn ang="0">
                <a:pos x="T0" y="T1"/>
              </a:cxn>
              <a:cxn ang="0">
                <a:pos x="T2" y="T3"/>
              </a:cxn>
              <a:cxn ang="0">
                <a:pos x="T4" y="T5"/>
              </a:cxn>
              <a:cxn ang="0">
                <a:pos x="T6" y="T7"/>
              </a:cxn>
              <a:cxn ang="0">
                <a:pos x="T8" y="T9"/>
              </a:cxn>
              <a:cxn ang="0">
                <a:pos x="T10" y="T11"/>
              </a:cxn>
            </a:cxnLst>
            <a:rect l="0" t="0" r="r" b="b"/>
            <a:pathLst>
              <a:path w="1979" h="550">
                <a:moveTo>
                  <a:pt x="1829" y="550"/>
                </a:moveTo>
                <a:lnTo>
                  <a:pt x="1979" y="266"/>
                </a:lnTo>
                <a:lnTo>
                  <a:pt x="1829" y="0"/>
                </a:lnTo>
                <a:lnTo>
                  <a:pt x="0" y="0"/>
                </a:lnTo>
                <a:lnTo>
                  <a:pt x="0" y="550"/>
                </a:lnTo>
                <a:lnTo>
                  <a:pt x="1829" y="550"/>
                </a:lnTo>
                <a:close/>
              </a:path>
            </a:pathLst>
          </a:custGeom>
          <a:solidFill>
            <a:schemeClr val="accent2">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Freeform 6">
            <a:extLst>
              <a:ext uri="{FF2B5EF4-FFF2-40B4-BE49-F238E27FC236}">
                <a16:creationId xmlns:a16="http://schemas.microsoft.com/office/drawing/2014/main" id="{4E0F70AE-F735-43BD-A586-09632333A359}"/>
              </a:ext>
            </a:extLst>
          </p:cNvPr>
          <p:cNvSpPr>
            <a:spLocks/>
          </p:cNvSpPr>
          <p:nvPr/>
        </p:nvSpPr>
        <p:spPr bwMode="auto">
          <a:xfrm>
            <a:off x="1697037" y="1783446"/>
            <a:ext cx="1031875" cy="1525588"/>
          </a:xfrm>
          <a:custGeom>
            <a:avLst/>
            <a:gdLst>
              <a:gd name="T0" fmla="*/ 0 w 650"/>
              <a:gd name="T1" fmla="*/ 411 h 961"/>
              <a:gd name="T2" fmla="*/ 0 w 650"/>
              <a:gd name="T3" fmla="*/ 961 h 961"/>
              <a:gd name="T4" fmla="*/ 650 w 650"/>
              <a:gd name="T5" fmla="*/ 551 h 961"/>
              <a:gd name="T6" fmla="*/ 650 w 650"/>
              <a:gd name="T7" fmla="*/ 0 h 961"/>
              <a:gd name="T8" fmla="*/ 0 w 650"/>
              <a:gd name="T9" fmla="*/ 411 h 961"/>
            </a:gdLst>
            <a:ahLst/>
            <a:cxnLst>
              <a:cxn ang="0">
                <a:pos x="T0" y="T1"/>
              </a:cxn>
              <a:cxn ang="0">
                <a:pos x="T2" y="T3"/>
              </a:cxn>
              <a:cxn ang="0">
                <a:pos x="T4" y="T5"/>
              </a:cxn>
              <a:cxn ang="0">
                <a:pos x="T6" y="T7"/>
              </a:cxn>
              <a:cxn ang="0">
                <a:pos x="T8" y="T9"/>
              </a:cxn>
            </a:cxnLst>
            <a:rect l="0" t="0" r="r" b="b"/>
            <a:pathLst>
              <a:path w="650" h="961">
                <a:moveTo>
                  <a:pt x="0" y="411"/>
                </a:moveTo>
                <a:lnTo>
                  <a:pt x="0" y="961"/>
                </a:lnTo>
                <a:lnTo>
                  <a:pt x="650" y="551"/>
                </a:lnTo>
                <a:lnTo>
                  <a:pt x="650" y="0"/>
                </a:lnTo>
                <a:lnTo>
                  <a:pt x="0" y="411"/>
                </a:lnTo>
                <a:close/>
              </a:path>
            </a:pathLst>
          </a:custGeom>
          <a:solidFill>
            <a:schemeClr val="accent2">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7" name="Rectangle 7">
            <a:extLst>
              <a:ext uri="{FF2B5EF4-FFF2-40B4-BE49-F238E27FC236}">
                <a16:creationId xmlns:a16="http://schemas.microsoft.com/office/drawing/2014/main" id="{651D914F-5EBE-43C7-843B-CE9FC43BA61D}"/>
              </a:ext>
            </a:extLst>
          </p:cNvPr>
          <p:cNvSpPr>
            <a:spLocks noChangeArrowheads="1"/>
          </p:cNvSpPr>
          <p:nvPr/>
        </p:nvSpPr>
        <p:spPr bwMode="auto">
          <a:xfrm>
            <a:off x="0" y="1783446"/>
            <a:ext cx="2728912" cy="874713"/>
          </a:xfrm>
          <a:prstGeom prst="rect">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sp>
        <p:nvSpPr>
          <p:cNvPr id="29" name="Freeform 8">
            <a:extLst>
              <a:ext uri="{FF2B5EF4-FFF2-40B4-BE49-F238E27FC236}">
                <a16:creationId xmlns:a16="http://schemas.microsoft.com/office/drawing/2014/main" id="{44F5133D-1966-43CC-83F8-8F7B6DC6DFA5}"/>
              </a:ext>
            </a:extLst>
          </p:cNvPr>
          <p:cNvSpPr>
            <a:spLocks/>
          </p:cNvSpPr>
          <p:nvPr/>
        </p:nvSpPr>
        <p:spPr bwMode="auto">
          <a:xfrm>
            <a:off x="1697037" y="3491596"/>
            <a:ext cx="4698847" cy="873125"/>
          </a:xfrm>
          <a:custGeom>
            <a:avLst/>
            <a:gdLst>
              <a:gd name="T0" fmla="*/ 2443 w 2593"/>
              <a:gd name="T1" fmla="*/ 550 h 550"/>
              <a:gd name="T2" fmla="*/ 2593 w 2593"/>
              <a:gd name="T3" fmla="*/ 266 h 550"/>
              <a:gd name="T4" fmla="*/ 2443 w 2593"/>
              <a:gd name="T5" fmla="*/ 0 h 550"/>
              <a:gd name="T6" fmla="*/ 0 w 2593"/>
              <a:gd name="T7" fmla="*/ 0 h 550"/>
              <a:gd name="T8" fmla="*/ 0 w 2593"/>
              <a:gd name="T9" fmla="*/ 550 h 550"/>
              <a:gd name="T10" fmla="*/ 2443 w 2593"/>
              <a:gd name="T11" fmla="*/ 550 h 550"/>
            </a:gdLst>
            <a:ahLst/>
            <a:cxnLst>
              <a:cxn ang="0">
                <a:pos x="T0" y="T1"/>
              </a:cxn>
              <a:cxn ang="0">
                <a:pos x="T2" y="T3"/>
              </a:cxn>
              <a:cxn ang="0">
                <a:pos x="T4" y="T5"/>
              </a:cxn>
              <a:cxn ang="0">
                <a:pos x="T6" y="T7"/>
              </a:cxn>
              <a:cxn ang="0">
                <a:pos x="T8" y="T9"/>
              </a:cxn>
              <a:cxn ang="0">
                <a:pos x="T10" y="T11"/>
              </a:cxn>
            </a:cxnLst>
            <a:rect l="0" t="0" r="r" b="b"/>
            <a:pathLst>
              <a:path w="2593" h="550">
                <a:moveTo>
                  <a:pt x="2443" y="550"/>
                </a:moveTo>
                <a:lnTo>
                  <a:pt x="2593" y="266"/>
                </a:lnTo>
                <a:lnTo>
                  <a:pt x="2443" y="0"/>
                </a:lnTo>
                <a:lnTo>
                  <a:pt x="0" y="0"/>
                </a:lnTo>
                <a:lnTo>
                  <a:pt x="0" y="550"/>
                </a:lnTo>
                <a:lnTo>
                  <a:pt x="2443" y="550"/>
                </a:lnTo>
                <a:close/>
              </a:path>
            </a:pathLst>
          </a:custGeom>
          <a:solidFill>
            <a:schemeClr val="accent3">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30" name="Freeform 9">
            <a:extLst>
              <a:ext uri="{FF2B5EF4-FFF2-40B4-BE49-F238E27FC236}">
                <a16:creationId xmlns:a16="http://schemas.microsoft.com/office/drawing/2014/main" id="{AFE00A06-92F8-4237-A4F9-C7A82DF0E073}"/>
              </a:ext>
            </a:extLst>
          </p:cNvPr>
          <p:cNvSpPr>
            <a:spLocks/>
          </p:cNvSpPr>
          <p:nvPr/>
        </p:nvSpPr>
        <p:spPr bwMode="auto">
          <a:xfrm>
            <a:off x="1697037" y="2840721"/>
            <a:ext cx="1031875" cy="1524000"/>
          </a:xfrm>
          <a:custGeom>
            <a:avLst/>
            <a:gdLst>
              <a:gd name="T0" fmla="*/ 0 w 650"/>
              <a:gd name="T1" fmla="*/ 410 h 960"/>
              <a:gd name="T2" fmla="*/ 0 w 650"/>
              <a:gd name="T3" fmla="*/ 960 h 960"/>
              <a:gd name="T4" fmla="*/ 650 w 650"/>
              <a:gd name="T5" fmla="*/ 550 h 960"/>
              <a:gd name="T6" fmla="*/ 650 w 650"/>
              <a:gd name="T7" fmla="*/ 0 h 960"/>
              <a:gd name="T8" fmla="*/ 0 w 650"/>
              <a:gd name="T9" fmla="*/ 410 h 960"/>
            </a:gdLst>
            <a:ahLst/>
            <a:cxnLst>
              <a:cxn ang="0">
                <a:pos x="T0" y="T1"/>
              </a:cxn>
              <a:cxn ang="0">
                <a:pos x="T2" y="T3"/>
              </a:cxn>
              <a:cxn ang="0">
                <a:pos x="T4" y="T5"/>
              </a:cxn>
              <a:cxn ang="0">
                <a:pos x="T6" y="T7"/>
              </a:cxn>
              <a:cxn ang="0">
                <a:pos x="T8" y="T9"/>
              </a:cxn>
            </a:cxnLst>
            <a:rect l="0" t="0" r="r" b="b"/>
            <a:pathLst>
              <a:path w="650" h="960">
                <a:moveTo>
                  <a:pt x="0" y="410"/>
                </a:moveTo>
                <a:lnTo>
                  <a:pt x="0" y="960"/>
                </a:lnTo>
                <a:lnTo>
                  <a:pt x="650" y="550"/>
                </a:lnTo>
                <a:lnTo>
                  <a:pt x="650" y="0"/>
                </a:lnTo>
                <a:lnTo>
                  <a:pt x="0" y="410"/>
                </a:lnTo>
                <a:close/>
              </a:path>
            </a:pathLst>
          </a:custGeom>
          <a:solidFill>
            <a:schemeClr val="accent3">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88" name="Rectangle 10">
            <a:extLst>
              <a:ext uri="{FF2B5EF4-FFF2-40B4-BE49-F238E27FC236}">
                <a16:creationId xmlns:a16="http://schemas.microsoft.com/office/drawing/2014/main" id="{561B5097-C493-4D64-8E1C-C305226F266C}"/>
              </a:ext>
            </a:extLst>
          </p:cNvPr>
          <p:cNvSpPr>
            <a:spLocks noChangeArrowheads="1"/>
          </p:cNvSpPr>
          <p:nvPr/>
        </p:nvSpPr>
        <p:spPr bwMode="auto">
          <a:xfrm>
            <a:off x="0" y="2840721"/>
            <a:ext cx="2728912" cy="873125"/>
          </a:xfrm>
          <a:prstGeom prst="rect">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sp>
        <p:nvSpPr>
          <p:cNvPr id="289" name="Freeform 11">
            <a:extLst>
              <a:ext uri="{FF2B5EF4-FFF2-40B4-BE49-F238E27FC236}">
                <a16:creationId xmlns:a16="http://schemas.microsoft.com/office/drawing/2014/main" id="{3440131F-2E53-4E4A-AF04-06C554FFE26A}"/>
              </a:ext>
            </a:extLst>
          </p:cNvPr>
          <p:cNvSpPr>
            <a:spLocks/>
          </p:cNvSpPr>
          <p:nvPr/>
        </p:nvSpPr>
        <p:spPr bwMode="auto">
          <a:xfrm>
            <a:off x="1697037" y="4547284"/>
            <a:ext cx="5604911" cy="874713"/>
          </a:xfrm>
          <a:custGeom>
            <a:avLst/>
            <a:gdLst>
              <a:gd name="T0" fmla="*/ 2943 w 3093"/>
              <a:gd name="T1" fmla="*/ 551 h 551"/>
              <a:gd name="T2" fmla="*/ 3093 w 3093"/>
              <a:gd name="T3" fmla="*/ 266 h 551"/>
              <a:gd name="T4" fmla="*/ 2943 w 3093"/>
              <a:gd name="T5" fmla="*/ 0 h 551"/>
              <a:gd name="T6" fmla="*/ 0 w 3093"/>
              <a:gd name="T7" fmla="*/ 0 h 551"/>
              <a:gd name="T8" fmla="*/ 0 w 3093"/>
              <a:gd name="T9" fmla="*/ 551 h 551"/>
              <a:gd name="T10" fmla="*/ 2943 w 3093"/>
              <a:gd name="T11" fmla="*/ 551 h 551"/>
            </a:gdLst>
            <a:ahLst/>
            <a:cxnLst>
              <a:cxn ang="0">
                <a:pos x="T0" y="T1"/>
              </a:cxn>
              <a:cxn ang="0">
                <a:pos x="T2" y="T3"/>
              </a:cxn>
              <a:cxn ang="0">
                <a:pos x="T4" y="T5"/>
              </a:cxn>
              <a:cxn ang="0">
                <a:pos x="T6" y="T7"/>
              </a:cxn>
              <a:cxn ang="0">
                <a:pos x="T8" y="T9"/>
              </a:cxn>
              <a:cxn ang="0">
                <a:pos x="T10" y="T11"/>
              </a:cxn>
            </a:cxnLst>
            <a:rect l="0" t="0" r="r" b="b"/>
            <a:pathLst>
              <a:path w="3093" h="551">
                <a:moveTo>
                  <a:pt x="2943" y="551"/>
                </a:moveTo>
                <a:lnTo>
                  <a:pt x="3093" y="266"/>
                </a:lnTo>
                <a:lnTo>
                  <a:pt x="2943" y="0"/>
                </a:lnTo>
                <a:lnTo>
                  <a:pt x="0" y="0"/>
                </a:lnTo>
                <a:lnTo>
                  <a:pt x="0" y="551"/>
                </a:lnTo>
                <a:lnTo>
                  <a:pt x="2943" y="551"/>
                </a:lnTo>
                <a:close/>
              </a:path>
            </a:pathLst>
          </a:custGeom>
          <a:solidFill>
            <a:schemeClr val="accent4">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0" name="Freeform 12">
            <a:extLst>
              <a:ext uri="{FF2B5EF4-FFF2-40B4-BE49-F238E27FC236}">
                <a16:creationId xmlns:a16="http://schemas.microsoft.com/office/drawing/2014/main" id="{E38C2F69-E1B7-4E6B-8264-0EFBFB5D3C67}"/>
              </a:ext>
            </a:extLst>
          </p:cNvPr>
          <p:cNvSpPr>
            <a:spLocks/>
          </p:cNvSpPr>
          <p:nvPr/>
        </p:nvSpPr>
        <p:spPr bwMode="auto">
          <a:xfrm>
            <a:off x="1697037" y="3896409"/>
            <a:ext cx="1031875" cy="1525588"/>
          </a:xfrm>
          <a:custGeom>
            <a:avLst/>
            <a:gdLst>
              <a:gd name="T0" fmla="*/ 0 w 650"/>
              <a:gd name="T1" fmla="*/ 410 h 961"/>
              <a:gd name="T2" fmla="*/ 0 w 650"/>
              <a:gd name="T3" fmla="*/ 961 h 961"/>
              <a:gd name="T4" fmla="*/ 650 w 650"/>
              <a:gd name="T5" fmla="*/ 550 h 961"/>
              <a:gd name="T6" fmla="*/ 650 w 650"/>
              <a:gd name="T7" fmla="*/ 0 h 961"/>
              <a:gd name="T8" fmla="*/ 0 w 650"/>
              <a:gd name="T9" fmla="*/ 410 h 961"/>
            </a:gdLst>
            <a:ahLst/>
            <a:cxnLst>
              <a:cxn ang="0">
                <a:pos x="T0" y="T1"/>
              </a:cxn>
              <a:cxn ang="0">
                <a:pos x="T2" y="T3"/>
              </a:cxn>
              <a:cxn ang="0">
                <a:pos x="T4" y="T5"/>
              </a:cxn>
              <a:cxn ang="0">
                <a:pos x="T6" y="T7"/>
              </a:cxn>
              <a:cxn ang="0">
                <a:pos x="T8" y="T9"/>
              </a:cxn>
            </a:cxnLst>
            <a:rect l="0" t="0" r="r" b="b"/>
            <a:pathLst>
              <a:path w="650" h="961">
                <a:moveTo>
                  <a:pt x="0" y="410"/>
                </a:moveTo>
                <a:lnTo>
                  <a:pt x="0" y="961"/>
                </a:lnTo>
                <a:lnTo>
                  <a:pt x="650" y="550"/>
                </a:lnTo>
                <a:lnTo>
                  <a:pt x="650" y="0"/>
                </a:lnTo>
                <a:lnTo>
                  <a:pt x="0" y="410"/>
                </a:lnTo>
                <a:close/>
              </a:path>
            </a:pathLst>
          </a:custGeom>
          <a:solidFill>
            <a:schemeClr val="accent4">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1" name="Rectangle 13">
            <a:extLst>
              <a:ext uri="{FF2B5EF4-FFF2-40B4-BE49-F238E27FC236}">
                <a16:creationId xmlns:a16="http://schemas.microsoft.com/office/drawing/2014/main" id="{831DBDCB-49BB-450C-8ECB-4D3155BB9BF3}"/>
              </a:ext>
            </a:extLst>
          </p:cNvPr>
          <p:cNvSpPr>
            <a:spLocks noChangeArrowheads="1"/>
          </p:cNvSpPr>
          <p:nvPr/>
        </p:nvSpPr>
        <p:spPr bwMode="auto">
          <a:xfrm>
            <a:off x="0" y="3896409"/>
            <a:ext cx="2728912" cy="873125"/>
          </a:xfrm>
          <a:prstGeom prst="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sp>
        <p:nvSpPr>
          <p:cNvPr id="292" name="Freeform 14">
            <a:extLst>
              <a:ext uri="{FF2B5EF4-FFF2-40B4-BE49-F238E27FC236}">
                <a16:creationId xmlns:a16="http://schemas.microsoft.com/office/drawing/2014/main" id="{31E89255-FB0F-400D-B088-8358AD19E256}"/>
              </a:ext>
            </a:extLst>
          </p:cNvPr>
          <p:cNvSpPr>
            <a:spLocks/>
          </p:cNvSpPr>
          <p:nvPr/>
        </p:nvSpPr>
        <p:spPr bwMode="auto">
          <a:xfrm>
            <a:off x="1697036" y="5602971"/>
            <a:ext cx="4552065" cy="874713"/>
          </a:xfrm>
          <a:custGeom>
            <a:avLst/>
            <a:gdLst>
              <a:gd name="T0" fmla="*/ 2361 w 2512"/>
              <a:gd name="T1" fmla="*/ 551 h 551"/>
              <a:gd name="T2" fmla="*/ 2512 w 2512"/>
              <a:gd name="T3" fmla="*/ 266 h 551"/>
              <a:gd name="T4" fmla="*/ 2361 w 2512"/>
              <a:gd name="T5" fmla="*/ 0 h 551"/>
              <a:gd name="T6" fmla="*/ 0 w 2512"/>
              <a:gd name="T7" fmla="*/ 0 h 551"/>
              <a:gd name="T8" fmla="*/ 0 w 2512"/>
              <a:gd name="T9" fmla="*/ 551 h 551"/>
              <a:gd name="T10" fmla="*/ 2361 w 2512"/>
              <a:gd name="T11" fmla="*/ 551 h 551"/>
            </a:gdLst>
            <a:ahLst/>
            <a:cxnLst>
              <a:cxn ang="0">
                <a:pos x="T0" y="T1"/>
              </a:cxn>
              <a:cxn ang="0">
                <a:pos x="T2" y="T3"/>
              </a:cxn>
              <a:cxn ang="0">
                <a:pos x="T4" y="T5"/>
              </a:cxn>
              <a:cxn ang="0">
                <a:pos x="T6" y="T7"/>
              </a:cxn>
              <a:cxn ang="0">
                <a:pos x="T8" y="T9"/>
              </a:cxn>
              <a:cxn ang="0">
                <a:pos x="T10" y="T11"/>
              </a:cxn>
            </a:cxnLst>
            <a:rect l="0" t="0" r="r" b="b"/>
            <a:pathLst>
              <a:path w="2512" h="551">
                <a:moveTo>
                  <a:pt x="2361" y="551"/>
                </a:moveTo>
                <a:lnTo>
                  <a:pt x="2512" y="266"/>
                </a:lnTo>
                <a:lnTo>
                  <a:pt x="2361" y="0"/>
                </a:lnTo>
                <a:lnTo>
                  <a:pt x="0" y="0"/>
                </a:lnTo>
                <a:lnTo>
                  <a:pt x="0" y="551"/>
                </a:lnTo>
                <a:lnTo>
                  <a:pt x="2361" y="551"/>
                </a:lnTo>
                <a:close/>
              </a:path>
            </a:pathLst>
          </a:custGeom>
          <a:solidFill>
            <a:schemeClr val="accent5">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4" name="Freeform 15">
            <a:extLst>
              <a:ext uri="{FF2B5EF4-FFF2-40B4-BE49-F238E27FC236}">
                <a16:creationId xmlns:a16="http://schemas.microsoft.com/office/drawing/2014/main" id="{8AFC078D-E614-4439-9068-4590ECDA86A3}"/>
              </a:ext>
            </a:extLst>
          </p:cNvPr>
          <p:cNvSpPr>
            <a:spLocks/>
          </p:cNvSpPr>
          <p:nvPr/>
        </p:nvSpPr>
        <p:spPr bwMode="auto">
          <a:xfrm>
            <a:off x="1697037" y="4952096"/>
            <a:ext cx="1031875" cy="1525588"/>
          </a:xfrm>
          <a:custGeom>
            <a:avLst/>
            <a:gdLst>
              <a:gd name="T0" fmla="*/ 0 w 650"/>
              <a:gd name="T1" fmla="*/ 410 h 961"/>
              <a:gd name="T2" fmla="*/ 0 w 650"/>
              <a:gd name="T3" fmla="*/ 961 h 961"/>
              <a:gd name="T4" fmla="*/ 650 w 650"/>
              <a:gd name="T5" fmla="*/ 550 h 961"/>
              <a:gd name="T6" fmla="*/ 650 w 650"/>
              <a:gd name="T7" fmla="*/ 0 h 961"/>
              <a:gd name="T8" fmla="*/ 0 w 650"/>
              <a:gd name="T9" fmla="*/ 410 h 961"/>
            </a:gdLst>
            <a:ahLst/>
            <a:cxnLst>
              <a:cxn ang="0">
                <a:pos x="T0" y="T1"/>
              </a:cxn>
              <a:cxn ang="0">
                <a:pos x="T2" y="T3"/>
              </a:cxn>
              <a:cxn ang="0">
                <a:pos x="T4" y="T5"/>
              </a:cxn>
              <a:cxn ang="0">
                <a:pos x="T6" y="T7"/>
              </a:cxn>
              <a:cxn ang="0">
                <a:pos x="T8" y="T9"/>
              </a:cxn>
            </a:cxnLst>
            <a:rect l="0" t="0" r="r" b="b"/>
            <a:pathLst>
              <a:path w="650" h="961">
                <a:moveTo>
                  <a:pt x="0" y="410"/>
                </a:moveTo>
                <a:lnTo>
                  <a:pt x="0" y="961"/>
                </a:lnTo>
                <a:lnTo>
                  <a:pt x="650" y="550"/>
                </a:lnTo>
                <a:lnTo>
                  <a:pt x="650" y="0"/>
                </a:lnTo>
                <a:lnTo>
                  <a:pt x="0" y="410"/>
                </a:lnTo>
                <a:close/>
              </a:path>
            </a:pathLst>
          </a:custGeom>
          <a:solidFill>
            <a:schemeClr val="accent5">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95" name="Rectangle 16">
            <a:extLst>
              <a:ext uri="{FF2B5EF4-FFF2-40B4-BE49-F238E27FC236}">
                <a16:creationId xmlns:a16="http://schemas.microsoft.com/office/drawing/2014/main" id="{2D4E89B5-AA60-492D-98DD-E20747B022AD}"/>
              </a:ext>
            </a:extLst>
          </p:cNvPr>
          <p:cNvSpPr>
            <a:spLocks noChangeArrowheads="1"/>
          </p:cNvSpPr>
          <p:nvPr/>
        </p:nvSpPr>
        <p:spPr bwMode="auto">
          <a:xfrm>
            <a:off x="0" y="4952096"/>
            <a:ext cx="2728912" cy="873125"/>
          </a:xfrm>
          <a:prstGeom prst="rect">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59" name="Freeform 10">
            <a:extLst>
              <a:ext uri="{FF2B5EF4-FFF2-40B4-BE49-F238E27FC236}">
                <a16:creationId xmlns:a16="http://schemas.microsoft.com/office/drawing/2014/main" id="{1CE7C81D-3322-46A0-B032-637582CD863F}"/>
              </a:ext>
            </a:extLst>
          </p:cNvPr>
          <p:cNvSpPr>
            <a:spLocks noEditPoints="1"/>
          </p:cNvSpPr>
          <p:nvPr/>
        </p:nvSpPr>
        <p:spPr bwMode="auto">
          <a:xfrm>
            <a:off x="2038350" y="1900901"/>
            <a:ext cx="500062" cy="562290"/>
          </a:xfrm>
          <a:custGeom>
            <a:avLst/>
            <a:gdLst>
              <a:gd name="T0" fmla="*/ 120 w 322"/>
              <a:gd name="T1" fmla="*/ 158 h 363"/>
              <a:gd name="T2" fmla="*/ 103 w 322"/>
              <a:gd name="T3" fmla="*/ 174 h 363"/>
              <a:gd name="T4" fmla="*/ 120 w 322"/>
              <a:gd name="T5" fmla="*/ 191 h 363"/>
              <a:gd name="T6" fmla="*/ 136 w 322"/>
              <a:gd name="T7" fmla="*/ 174 h 363"/>
              <a:gd name="T8" fmla="*/ 120 w 322"/>
              <a:gd name="T9" fmla="*/ 158 h 363"/>
              <a:gd name="T10" fmla="*/ 203 w 322"/>
              <a:gd name="T11" fmla="*/ 158 h 363"/>
              <a:gd name="T12" fmla="*/ 187 w 322"/>
              <a:gd name="T13" fmla="*/ 174 h 363"/>
              <a:gd name="T14" fmla="*/ 203 w 322"/>
              <a:gd name="T15" fmla="*/ 191 h 363"/>
              <a:gd name="T16" fmla="*/ 220 w 322"/>
              <a:gd name="T17" fmla="*/ 174 h 363"/>
              <a:gd name="T18" fmla="*/ 203 w 322"/>
              <a:gd name="T19" fmla="*/ 158 h 363"/>
              <a:gd name="T20" fmla="*/ 116 w 322"/>
              <a:gd name="T21" fmla="*/ 317 h 363"/>
              <a:gd name="T22" fmla="*/ 89 w 322"/>
              <a:gd name="T23" fmla="*/ 356 h 363"/>
              <a:gd name="T24" fmla="*/ 158 w 322"/>
              <a:gd name="T25" fmla="*/ 347 h 363"/>
              <a:gd name="T26" fmla="*/ 260 w 322"/>
              <a:gd name="T27" fmla="*/ 360 h 363"/>
              <a:gd name="T28" fmla="*/ 255 w 322"/>
              <a:gd name="T29" fmla="*/ 340 h 363"/>
              <a:gd name="T30" fmla="*/ 233 w 322"/>
              <a:gd name="T31" fmla="*/ 319 h 363"/>
              <a:gd name="T32" fmla="*/ 229 w 322"/>
              <a:gd name="T33" fmla="*/ 288 h 363"/>
              <a:gd name="T34" fmla="*/ 273 w 322"/>
              <a:gd name="T35" fmla="*/ 225 h 363"/>
              <a:gd name="T36" fmla="*/ 294 w 322"/>
              <a:gd name="T37" fmla="*/ 225 h 363"/>
              <a:gd name="T38" fmla="*/ 322 w 322"/>
              <a:gd name="T39" fmla="*/ 197 h 363"/>
              <a:gd name="T40" fmla="*/ 322 w 322"/>
              <a:gd name="T41" fmla="*/ 165 h 363"/>
              <a:gd name="T42" fmla="*/ 307 w 322"/>
              <a:gd name="T43" fmla="*/ 140 h 363"/>
              <a:gd name="T44" fmla="*/ 269 w 322"/>
              <a:gd name="T45" fmla="*/ 36 h 363"/>
              <a:gd name="T46" fmla="*/ 161 w 322"/>
              <a:gd name="T47" fmla="*/ 0 h 363"/>
              <a:gd name="T48" fmla="*/ 54 w 322"/>
              <a:gd name="T49" fmla="*/ 36 h 363"/>
              <a:gd name="T50" fmla="*/ 15 w 322"/>
              <a:gd name="T51" fmla="*/ 140 h 363"/>
              <a:gd name="T52" fmla="*/ 0 w 322"/>
              <a:gd name="T53" fmla="*/ 165 h 363"/>
              <a:gd name="T54" fmla="*/ 0 w 322"/>
              <a:gd name="T55" fmla="*/ 197 h 363"/>
              <a:gd name="T56" fmla="*/ 29 w 322"/>
              <a:gd name="T57" fmla="*/ 225 h 363"/>
              <a:gd name="T58" fmla="*/ 50 w 322"/>
              <a:gd name="T59" fmla="*/ 225 h 363"/>
              <a:gd name="T60" fmla="*/ 116 w 322"/>
              <a:gd name="T61" fmla="*/ 303 h 363"/>
              <a:gd name="T62" fmla="*/ 116 w 322"/>
              <a:gd name="T63" fmla="*/ 317 h 363"/>
              <a:gd name="T64" fmla="*/ 161 w 322"/>
              <a:gd name="T65" fmla="*/ 297 h 363"/>
              <a:gd name="T66" fmla="*/ 83 w 322"/>
              <a:gd name="T67" fmla="*/ 246 h 363"/>
              <a:gd name="T68" fmla="*/ 133 w 322"/>
              <a:gd name="T69" fmla="*/ 257 h 363"/>
              <a:gd name="T70" fmla="*/ 158 w 322"/>
              <a:gd name="T71" fmla="*/ 270 h 363"/>
              <a:gd name="T72" fmla="*/ 186 w 322"/>
              <a:gd name="T73" fmla="*/ 250 h 363"/>
              <a:gd name="T74" fmla="*/ 158 w 322"/>
              <a:gd name="T75" fmla="*/ 230 h 363"/>
              <a:gd name="T76" fmla="*/ 133 w 322"/>
              <a:gd name="T77" fmla="*/ 242 h 363"/>
              <a:gd name="T78" fmla="*/ 68 w 322"/>
              <a:gd name="T79" fmla="*/ 216 h 363"/>
              <a:gd name="T80" fmla="*/ 61 w 322"/>
              <a:gd name="T81" fmla="*/ 174 h 363"/>
              <a:gd name="T82" fmla="*/ 61 w 322"/>
              <a:gd name="T83" fmla="*/ 162 h 363"/>
              <a:gd name="T84" fmla="*/ 116 w 322"/>
              <a:gd name="T85" fmla="*/ 94 h 363"/>
              <a:gd name="T86" fmla="*/ 122 w 322"/>
              <a:gd name="T87" fmla="*/ 100 h 363"/>
              <a:gd name="T88" fmla="*/ 122 w 322"/>
              <a:gd name="T89" fmla="*/ 100 h 363"/>
              <a:gd name="T90" fmla="*/ 122 w 322"/>
              <a:gd name="T91" fmla="*/ 100 h 363"/>
              <a:gd name="T92" fmla="*/ 126 w 322"/>
              <a:gd name="T93" fmla="*/ 105 h 363"/>
              <a:gd name="T94" fmla="*/ 205 w 322"/>
              <a:gd name="T95" fmla="*/ 147 h 363"/>
              <a:gd name="T96" fmla="*/ 196 w 322"/>
              <a:gd name="T97" fmla="*/ 130 h 363"/>
              <a:gd name="T98" fmla="*/ 261 w 322"/>
              <a:gd name="T99" fmla="*/ 153 h 363"/>
              <a:gd name="T100" fmla="*/ 262 w 322"/>
              <a:gd name="T101" fmla="*/ 174 h 363"/>
              <a:gd name="T102" fmla="*/ 161 w 322"/>
              <a:gd name="T103" fmla="*/ 297 h 363"/>
              <a:gd name="T104" fmla="*/ 279 w 322"/>
              <a:gd name="T105" fmla="*/ 137 h 363"/>
              <a:gd name="T106" fmla="*/ 254 w 322"/>
              <a:gd name="T107" fmla="*/ 72 h 363"/>
              <a:gd name="T108" fmla="*/ 161 w 322"/>
              <a:gd name="T109" fmla="*/ 32 h 363"/>
              <a:gd name="T110" fmla="*/ 69 w 322"/>
              <a:gd name="T111" fmla="*/ 72 h 363"/>
              <a:gd name="T112" fmla="*/ 44 w 322"/>
              <a:gd name="T113" fmla="*/ 137 h 363"/>
              <a:gd name="T114" fmla="*/ 33 w 322"/>
              <a:gd name="T115" fmla="*/ 137 h 363"/>
              <a:gd name="T116" fmla="*/ 161 w 322"/>
              <a:gd name="T117" fmla="*/ 18 h 363"/>
              <a:gd name="T118" fmla="*/ 290 w 322"/>
              <a:gd name="T119" fmla="*/ 137 h 363"/>
              <a:gd name="T120" fmla="*/ 279 w 322"/>
              <a:gd name="T121" fmla="*/ 137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2" h="363">
                <a:moveTo>
                  <a:pt x="120" y="158"/>
                </a:moveTo>
                <a:cubicBezTo>
                  <a:pt x="110" y="158"/>
                  <a:pt x="103" y="165"/>
                  <a:pt x="103" y="174"/>
                </a:cubicBezTo>
                <a:cubicBezTo>
                  <a:pt x="103" y="183"/>
                  <a:pt x="110" y="191"/>
                  <a:pt x="120" y="191"/>
                </a:cubicBezTo>
                <a:cubicBezTo>
                  <a:pt x="129" y="191"/>
                  <a:pt x="136" y="183"/>
                  <a:pt x="136" y="174"/>
                </a:cubicBezTo>
                <a:cubicBezTo>
                  <a:pt x="136" y="165"/>
                  <a:pt x="129" y="158"/>
                  <a:pt x="120" y="158"/>
                </a:cubicBezTo>
                <a:moveTo>
                  <a:pt x="203" y="158"/>
                </a:moveTo>
                <a:cubicBezTo>
                  <a:pt x="194" y="158"/>
                  <a:pt x="187" y="165"/>
                  <a:pt x="187" y="174"/>
                </a:cubicBezTo>
                <a:cubicBezTo>
                  <a:pt x="187" y="183"/>
                  <a:pt x="194" y="191"/>
                  <a:pt x="203" y="191"/>
                </a:cubicBezTo>
                <a:cubicBezTo>
                  <a:pt x="212" y="191"/>
                  <a:pt x="220" y="183"/>
                  <a:pt x="220" y="174"/>
                </a:cubicBezTo>
                <a:cubicBezTo>
                  <a:pt x="220" y="165"/>
                  <a:pt x="212" y="158"/>
                  <a:pt x="203" y="158"/>
                </a:cubicBezTo>
                <a:moveTo>
                  <a:pt x="116" y="317"/>
                </a:moveTo>
                <a:cubicBezTo>
                  <a:pt x="116" y="317"/>
                  <a:pt x="97" y="337"/>
                  <a:pt x="89" y="356"/>
                </a:cubicBezTo>
                <a:cubicBezTo>
                  <a:pt x="87" y="360"/>
                  <a:pt x="138" y="351"/>
                  <a:pt x="158" y="347"/>
                </a:cubicBezTo>
                <a:cubicBezTo>
                  <a:pt x="177" y="342"/>
                  <a:pt x="248" y="357"/>
                  <a:pt x="260" y="360"/>
                </a:cubicBezTo>
                <a:cubicBezTo>
                  <a:pt x="271" y="363"/>
                  <a:pt x="265" y="356"/>
                  <a:pt x="255" y="340"/>
                </a:cubicBezTo>
                <a:cubicBezTo>
                  <a:pt x="248" y="329"/>
                  <a:pt x="233" y="319"/>
                  <a:pt x="233" y="319"/>
                </a:cubicBezTo>
                <a:cubicBezTo>
                  <a:pt x="224" y="310"/>
                  <a:pt x="219" y="295"/>
                  <a:pt x="229" y="288"/>
                </a:cubicBezTo>
                <a:cubicBezTo>
                  <a:pt x="247" y="273"/>
                  <a:pt x="264" y="251"/>
                  <a:pt x="273" y="225"/>
                </a:cubicBezTo>
                <a:cubicBezTo>
                  <a:pt x="294" y="225"/>
                  <a:pt x="294" y="225"/>
                  <a:pt x="294" y="225"/>
                </a:cubicBezTo>
                <a:cubicBezTo>
                  <a:pt x="310" y="225"/>
                  <a:pt x="322" y="212"/>
                  <a:pt x="322" y="197"/>
                </a:cubicBezTo>
                <a:cubicBezTo>
                  <a:pt x="322" y="165"/>
                  <a:pt x="322" y="165"/>
                  <a:pt x="322" y="165"/>
                </a:cubicBezTo>
                <a:cubicBezTo>
                  <a:pt x="322" y="154"/>
                  <a:pt x="316" y="145"/>
                  <a:pt x="307" y="140"/>
                </a:cubicBezTo>
                <a:cubicBezTo>
                  <a:pt x="307" y="95"/>
                  <a:pt x="294" y="61"/>
                  <a:pt x="269" y="36"/>
                </a:cubicBezTo>
                <a:cubicBezTo>
                  <a:pt x="244" y="13"/>
                  <a:pt x="207" y="0"/>
                  <a:pt x="161" y="0"/>
                </a:cubicBezTo>
                <a:cubicBezTo>
                  <a:pt x="115" y="0"/>
                  <a:pt x="79" y="13"/>
                  <a:pt x="54" y="36"/>
                </a:cubicBezTo>
                <a:cubicBezTo>
                  <a:pt x="29" y="61"/>
                  <a:pt x="16" y="95"/>
                  <a:pt x="15" y="140"/>
                </a:cubicBezTo>
                <a:cubicBezTo>
                  <a:pt x="6" y="145"/>
                  <a:pt x="0" y="154"/>
                  <a:pt x="0" y="165"/>
                </a:cubicBezTo>
                <a:cubicBezTo>
                  <a:pt x="0" y="197"/>
                  <a:pt x="0" y="197"/>
                  <a:pt x="0" y="197"/>
                </a:cubicBezTo>
                <a:cubicBezTo>
                  <a:pt x="0" y="212"/>
                  <a:pt x="13" y="225"/>
                  <a:pt x="29" y="225"/>
                </a:cubicBezTo>
                <a:cubicBezTo>
                  <a:pt x="50" y="225"/>
                  <a:pt x="50" y="225"/>
                  <a:pt x="50" y="225"/>
                </a:cubicBezTo>
                <a:cubicBezTo>
                  <a:pt x="63" y="261"/>
                  <a:pt x="89" y="289"/>
                  <a:pt x="116" y="303"/>
                </a:cubicBezTo>
                <a:cubicBezTo>
                  <a:pt x="123" y="308"/>
                  <a:pt x="121" y="312"/>
                  <a:pt x="116" y="317"/>
                </a:cubicBezTo>
                <a:moveTo>
                  <a:pt x="161" y="297"/>
                </a:moveTo>
                <a:cubicBezTo>
                  <a:pt x="140" y="297"/>
                  <a:pt x="105" y="279"/>
                  <a:pt x="83" y="246"/>
                </a:cubicBezTo>
                <a:cubicBezTo>
                  <a:pt x="98" y="254"/>
                  <a:pt x="116" y="256"/>
                  <a:pt x="133" y="257"/>
                </a:cubicBezTo>
                <a:cubicBezTo>
                  <a:pt x="137" y="265"/>
                  <a:pt x="147" y="270"/>
                  <a:pt x="158" y="270"/>
                </a:cubicBezTo>
                <a:cubicBezTo>
                  <a:pt x="174" y="270"/>
                  <a:pt x="186" y="261"/>
                  <a:pt x="186" y="250"/>
                </a:cubicBezTo>
                <a:cubicBezTo>
                  <a:pt x="186" y="239"/>
                  <a:pt x="174" y="230"/>
                  <a:pt x="158" y="230"/>
                </a:cubicBezTo>
                <a:cubicBezTo>
                  <a:pt x="147" y="230"/>
                  <a:pt x="137" y="235"/>
                  <a:pt x="133" y="242"/>
                </a:cubicBezTo>
                <a:cubicBezTo>
                  <a:pt x="110" y="241"/>
                  <a:pt x="84" y="235"/>
                  <a:pt x="68" y="216"/>
                </a:cubicBezTo>
                <a:cubicBezTo>
                  <a:pt x="63" y="204"/>
                  <a:pt x="61" y="190"/>
                  <a:pt x="61" y="174"/>
                </a:cubicBezTo>
                <a:cubicBezTo>
                  <a:pt x="61" y="170"/>
                  <a:pt x="61" y="166"/>
                  <a:pt x="61" y="162"/>
                </a:cubicBezTo>
                <a:cubicBezTo>
                  <a:pt x="90" y="158"/>
                  <a:pt x="115" y="130"/>
                  <a:pt x="116" y="94"/>
                </a:cubicBezTo>
                <a:cubicBezTo>
                  <a:pt x="116" y="90"/>
                  <a:pt x="118" y="94"/>
                  <a:pt x="122" y="100"/>
                </a:cubicBezTo>
                <a:cubicBezTo>
                  <a:pt x="122" y="100"/>
                  <a:pt x="122" y="100"/>
                  <a:pt x="122" y="100"/>
                </a:cubicBezTo>
                <a:cubicBezTo>
                  <a:pt x="122" y="100"/>
                  <a:pt x="122" y="100"/>
                  <a:pt x="122" y="100"/>
                </a:cubicBezTo>
                <a:cubicBezTo>
                  <a:pt x="123" y="102"/>
                  <a:pt x="125" y="103"/>
                  <a:pt x="126" y="105"/>
                </a:cubicBezTo>
                <a:cubicBezTo>
                  <a:pt x="153" y="136"/>
                  <a:pt x="188" y="133"/>
                  <a:pt x="205" y="147"/>
                </a:cubicBezTo>
                <a:cubicBezTo>
                  <a:pt x="203" y="140"/>
                  <a:pt x="200" y="134"/>
                  <a:pt x="196" y="130"/>
                </a:cubicBezTo>
                <a:cubicBezTo>
                  <a:pt x="225" y="133"/>
                  <a:pt x="248" y="142"/>
                  <a:pt x="261" y="153"/>
                </a:cubicBezTo>
                <a:cubicBezTo>
                  <a:pt x="262" y="160"/>
                  <a:pt x="262" y="167"/>
                  <a:pt x="262" y="174"/>
                </a:cubicBezTo>
                <a:cubicBezTo>
                  <a:pt x="262" y="253"/>
                  <a:pt x="196" y="297"/>
                  <a:pt x="161" y="297"/>
                </a:cubicBezTo>
                <a:moveTo>
                  <a:pt x="279" y="137"/>
                </a:moveTo>
                <a:cubicBezTo>
                  <a:pt x="275" y="110"/>
                  <a:pt x="267" y="89"/>
                  <a:pt x="254" y="72"/>
                </a:cubicBezTo>
                <a:cubicBezTo>
                  <a:pt x="233" y="46"/>
                  <a:pt x="202" y="32"/>
                  <a:pt x="161" y="32"/>
                </a:cubicBezTo>
                <a:cubicBezTo>
                  <a:pt x="121" y="32"/>
                  <a:pt x="90" y="46"/>
                  <a:pt x="69" y="72"/>
                </a:cubicBezTo>
                <a:cubicBezTo>
                  <a:pt x="56" y="89"/>
                  <a:pt x="48" y="110"/>
                  <a:pt x="44" y="137"/>
                </a:cubicBezTo>
                <a:cubicBezTo>
                  <a:pt x="33" y="137"/>
                  <a:pt x="33" y="137"/>
                  <a:pt x="33" y="137"/>
                </a:cubicBezTo>
                <a:cubicBezTo>
                  <a:pt x="34" y="59"/>
                  <a:pt x="79" y="18"/>
                  <a:pt x="161" y="18"/>
                </a:cubicBezTo>
                <a:cubicBezTo>
                  <a:pt x="244" y="18"/>
                  <a:pt x="288" y="59"/>
                  <a:pt x="290" y="137"/>
                </a:cubicBezTo>
                <a:lnTo>
                  <a:pt x="279" y="13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0" name="Freeform 9">
            <a:extLst>
              <a:ext uri="{FF2B5EF4-FFF2-40B4-BE49-F238E27FC236}">
                <a16:creationId xmlns:a16="http://schemas.microsoft.com/office/drawing/2014/main" id="{0D11CE9A-4386-416B-A256-A6308FC1F31A}"/>
              </a:ext>
            </a:extLst>
          </p:cNvPr>
          <p:cNvSpPr>
            <a:spLocks noEditPoints="1"/>
          </p:cNvSpPr>
          <p:nvPr/>
        </p:nvSpPr>
        <p:spPr bwMode="auto">
          <a:xfrm>
            <a:off x="2038350" y="3002705"/>
            <a:ext cx="500857" cy="502768"/>
          </a:xfrm>
          <a:custGeom>
            <a:avLst/>
            <a:gdLst>
              <a:gd name="T0" fmla="*/ 268 w 374"/>
              <a:gd name="T1" fmla="*/ 155 h 378"/>
              <a:gd name="T2" fmla="*/ 223 w 374"/>
              <a:gd name="T3" fmla="*/ 155 h 378"/>
              <a:gd name="T4" fmla="*/ 187 w 374"/>
              <a:gd name="T5" fmla="*/ 171 h 378"/>
              <a:gd name="T6" fmla="*/ 187 w 374"/>
              <a:gd name="T7" fmla="*/ 121 h 378"/>
              <a:gd name="T8" fmla="*/ 187 w 374"/>
              <a:gd name="T9" fmla="*/ 171 h 378"/>
              <a:gd name="T10" fmla="*/ 151 w 374"/>
              <a:gd name="T11" fmla="*/ 155 h 378"/>
              <a:gd name="T12" fmla="*/ 106 w 374"/>
              <a:gd name="T13" fmla="*/ 155 h 378"/>
              <a:gd name="T14" fmla="*/ 246 w 374"/>
              <a:gd name="T15" fmla="*/ 184 h 378"/>
              <a:gd name="T16" fmla="*/ 187 w 374"/>
              <a:gd name="T17" fmla="*/ 178 h 378"/>
              <a:gd name="T18" fmla="*/ 128 w 374"/>
              <a:gd name="T19" fmla="*/ 184 h 378"/>
              <a:gd name="T20" fmla="*/ 97 w 374"/>
              <a:gd name="T21" fmla="*/ 237 h 378"/>
              <a:gd name="T22" fmla="*/ 277 w 374"/>
              <a:gd name="T23" fmla="*/ 237 h 378"/>
              <a:gd name="T24" fmla="*/ 246 w 374"/>
              <a:gd name="T25" fmla="*/ 184 h 378"/>
              <a:gd name="T26" fmla="*/ 355 w 374"/>
              <a:gd name="T27" fmla="*/ 185 h 378"/>
              <a:gd name="T28" fmla="*/ 197 w 374"/>
              <a:gd name="T29" fmla="*/ 10 h 378"/>
              <a:gd name="T30" fmla="*/ 177 w 374"/>
              <a:gd name="T31" fmla="*/ 10 h 378"/>
              <a:gd name="T32" fmla="*/ 19 w 374"/>
              <a:gd name="T33" fmla="*/ 185 h 378"/>
              <a:gd name="T34" fmla="*/ 0 w 374"/>
              <a:gd name="T35" fmla="*/ 195 h 378"/>
              <a:gd name="T36" fmla="*/ 20 w 374"/>
              <a:gd name="T37" fmla="*/ 205 h 378"/>
              <a:gd name="T38" fmla="*/ 177 w 374"/>
              <a:gd name="T39" fmla="*/ 368 h 378"/>
              <a:gd name="T40" fmla="*/ 197 w 374"/>
              <a:gd name="T41" fmla="*/ 368 h 378"/>
              <a:gd name="T42" fmla="*/ 354 w 374"/>
              <a:gd name="T43" fmla="*/ 205 h 378"/>
              <a:gd name="T44" fmla="*/ 374 w 374"/>
              <a:gd name="T45" fmla="*/ 195 h 378"/>
              <a:gd name="T46" fmla="*/ 312 w 374"/>
              <a:gd name="T47" fmla="*/ 205 h 378"/>
              <a:gd name="T48" fmla="*/ 197 w 374"/>
              <a:gd name="T49" fmla="*/ 324 h 378"/>
              <a:gd name="T50" fmla="*/ 187 w 374"/>
              <a:gd name="T51" fmla="*/ 305 h 378"/>
              <a:gd name="T52" fmla="*/ 177 w 374"/>
              <a:gd name="T53" fmla="*/ 324 h 378"/>
              <a:gd name="T54" fmla="*/ 62 w 374"/>
              <a:gd name="T55" fmla="*/ 205 h 378"/>
              <a:gd name="T56" fmla="*/ 62 w 374"/>
              <a:gd name="T57" fmla="*/ 185 h 378"/>
              <a:gd name="T58" fmla="*/ 177 w 374"/>
              <a:gd name="T59" fmla="*/ 54 h 378"/>
              <a:gd name="T60" fmla="*/ 187 w 374"/>
              <a:gd name="T61" fmla="*/ 73 h 378"/>
              <a:gd name="T62" fmla="*/ 197 w 374"/>
              <a:gd name="T63" fmla="*/ 54 h 378"/>
              <a:gd name="T64" fmla="*/ 312 w 374"/>
              <a:gd name="T65" fmla="*/ 185 h 378"/>
              <a:gd name="T66" fmla="*/ 312 w 374"/>
              <a:gd name="T67" fmla="*/ 205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4" h="378">
                <a:moveTo>
                  <a:pt x="246" y="178"/>
                </a:moveTo>
                <a:cubicBezTo>
                  <a:pt x="258" y="178"/>
                  <a:pt x="268" y="167"/>
                  <a:pt x="268" y="155"/>
                </a:cubicBezTo>
                <a:cubicBezTo>
                  <a:pt x="268" y="143"/>
                  <a:pt x="258" y="133"/>
                  <a:pt x="246" y="133"/>
                </a:cubicBezTo>
                <a:cubicBezTo>
                  <a:pt x="233" y="133"/>
                  <a:pt x="223" y="143"/>
                  <a:pt x="223" y="155"/>
                </a:cubicBezTo>
                <a:cubicBezTo>
                  <a:pt x="223" y="167"/>
                  <a:pt x="233" y="178"/>
                  <a:pt x="246" y="178"/>
                </a:cubicBezTo>
                <a:moveTo>
                  <a:pt x="187" y="171"/>
                </a:moveTo>
                <a:cubicBezTo>
                  <a:pt x="201" y="171"/>
                  <a:pt x="212" y="160"/>
                  <a:pt x="212" y="146"/>
                </a:cubicBezTo>
                <a:cubicBezTo>
                  <a:pt x="212" y="132"/>
                  <a:pt x="201" y="121"/>
                  <a:pt x="187" y="121"/>
                </a:cubicBezTo>
                <a:cubicBezTo>
                  <a:pt x="173" y="121"/>
                  <a:pt x="162" y="132"/>
                  <a:pt x="162" y="146"/>
                </a:cubicBezTo>
                <a:cubicBezTo>
                  <a:pt x="162" y="160"/>
                  <a:pt x="173" y="171"/>
                  <a:pt x="187" y="171"/>
                </a:cubicBezTo>
                <a:moveTo>
                  <a:pt x="128" y="178"/>
                </a:moveTo>
                <a:cubicBezTo>
                  <a:pt x="141" y="178"/>
                  <a:pt x="151" y="167"/>
                  <a:pt x="151" y="155"/>
                </a:cubicBezTo>
                <a:cubicBezTo>
                  <a:pt x="151" y="143"/>
                  <a:pt x="141" y="133"/>
                  <a:pt x="128" y="133"/>
                </a:cubicBezTo>
                <a:cubicBezTo>
                  <a:pt x="116" y="133"/>
                  <a:pt x="106" y="143"/>
                  <a:pt x="106" y="155"/>
                </a:cubicBezTo>
                <a:cubicBezTo>
                  <a:pt x="106" y="167"/>
                  <a:pt x="116" y="178"/>
                  <a:pt x="128" y="178"/>
                </a:cubicBezTo>
                <a:moveTo>
                  <a:pt x="246" y="184"/>
                </a:moveTo>
                <a:cubicBezTo>
                  <a:pt x="234" y="184"/>
                  <a:pt x="224" y="190"/>
                  <a:pt x="219" y="199"/>
                </a:cubicBezTo>
                <a:cubicBezTo>
                  <a:pt x="214" y="186"/>
                  <a:pt x="201" y="178"/>
                  <a:pt x="187" y="178"/>
                </a:cubicBezTo>
                <a:cubicBezTo>
                  <a:pt x="173" y="178"/>
                  <a:pt x="160" y="186"/>
                  <a:pt x="155" y="199"/>
                </a:cubicBezTo>
                <a:cubicBezTo>
                  <a:pt x="150" y="190"/>
                  <a:pt x="140" y="184"/>
                  <a:pt x="128" y="184"/>
                </a:cubicBezTo>
                <a:cubicBezTo>
                  <a:pt x="111" y="184"/>
                  <a:pt x="97" y="198"/>
                  <a:pt x="97" y="215"/>
                </a:cubicBezTo>
                <a:cubicBezTo>
                  <a:pt x="97" y="237"/>
                  <a:pt x="97" y="237"/>
                  <a:pt x="97" y="237"/>
                </a:cubicBezTo>
                <a:cubicBezTo>
                  <a:pt x="122" y="257"/>
                  <a:pt x="153" y="269"/>
                  <a:pt x="187" y="269"/>
                </a:cubicBezTo>
                <a:cubicBezTo>
                  <a:pt x="221" y="269"/>
                  <a:pt x="252" y="257"/>
                  <a:pt x="277" y="237"/>
                </a:cubicBezTo>
                <a:cubicBezTo>
                  <a:pt x="277" y="215"/>
                  <a:pt x="277" y="215"/>
                  <a:pt x="277" y="215"/>
                </a:cubicBezTo>
                <a:cubicBezTo>
                  <a:pt x="277" y="198"/>
                  <a:pt x="263" y="184"/>
                  <a:pt x="246" y="184"/>
                </a:cubicBezTo>
                <a:moveTo>
                  <a:pt x="364" y="185"/>
                </a:moveTo>
                <a:cubicBezTo>
                  <a:pt x="355" y="185"/>
                  <a:pt x="355" y="185"/>
                  <a:pt x="355" y="185"/>
                </a:cubicBezTo>
                <a:cubicBezTo>
                  <a:pt x="353" y="98"/>
                  <a:pt x="284" y="26"/>
                  <a:pt x="197" y="21"/>
                </a:cubicBezTo>
                <a:cubicBezTo>
                  <a:pt x="197" y="10"/>
                  <a:pt x="197" y="10"/>
                  <a:pt x="197" y="10"/>
                </a:cubicBezTo>
                <a:cubicBezTo>
                  <a:pt x="197" y="4"/>
                  <a:pt x="193" y="0"/>
                  <a:pt x="187" y="0"/>
                </a:cubicBezTo>
                <a:cubicBezTo>
                  <a:pt x="181" y="0"/>
                  <a:pt x="177" y="4"/>
                  <a:pt x="177" y="10"/>
                </a:cubicBezTo>
                <a:cubicBezTo>
                  <a:pt x="177" y="21"/>
                  <a:pt x="177" y="21"/>
                  <a:pt x="177" y="21"/>
                </a:cubicBezTo>
                <a:cubicBezTo>
                  <a:pt x="90" y="26"/>
                  <a:pt x="21" y="98"/>
                  <a:pt x="19" y="185"/>
                </a:cubicBezTo>
                <a:cubicBezTo>
                  <a:pt x="10" y="185"/>
                  <a:pt x="10" y="185"/>
                  <a:pt x="10" y="185"/>
                </a:cubicBezTo>
                <a:cubicBezTo>
                  <a:pt x="4" y="185"/>
                  <a:pt x="0" y="190"/>
                  <a:pt x="0" y="195"/>
                </a:cubicBezTo>
                <a:cubicBezTo>
                  <a:pt x="0" y="201"/>
                  <a:pt x="4" y="205"/>
                  <a:pt x="10" y="205"/>
                </a:cubicBezTo>
                <a:cubicBezTo>
                  <a:pt x="20" y="205"/>
                  <a:pt x="20" y="205"/>
                  <a:pt x="20" y="205"/>
                </a:cubicBezTo>
                <a:cubicBezTo>
                  <a:pt x="28" y="287"/>
                  <a:pt x="94" y="352"/>
                  <a:pt x="177" y="357"/>
                </a:cubicBezTo>
                <a:cubicBezTo>
                  <a:pt x="177" y="368"/>
                  <a:pt x="177" y="368"/>
                  <a:pt x="177" y="368"/>
                </a:cubicBezTo>
                <a:cubicBezTo>
                  <a:pt x="177" y="374"/>
                  <a:pt x="181" y="378"/>
                  <a:pt x="187" y="378"/>
                </a:cubicBezTo>
                <a:cubicBezTo>
                  <a:pt x="193" y="378"/>
                  <a:pt x="197" y="374"/>
                  <a:pt x="197" y="368"/>
                </a:cubicBezTo>
                <a:cubicBezTo>
                  <a:pt x="197" y="357"/>
                  <a:pt x="197" y="357"/>
                  <a:pt x="197" y="357"/>
                </a:cubicBezTo>
                <a:cubicBezTo>
                  <a:pt x="280" y="352"/>
                  <a:pt x="347" y="287"/>
                  <a:pt x="354" y="205"/>
                </a:cubicBezTo>
                <a:cubicBezTo>
                  <a:pt x="364" y="205"/>
                  <a:pt x="364" y="205"/>
                  <a:pt x="364" y="205"/>
                </a:cubicBezTo>
                <a:cubicBezTo>
                  <a:pt x="370" y="205"/>
                  <a:pt x="374" y="201"/>
                  <a:pt x="374" y="195"/>
                </a:cubicBezTo>
                <a:cubicBezTo>
                  <a:pt x="374" y="190"/>
                  <a:pt x="370" y="185"/>
                  <a:pt x="364" y="185"/>
                </a:cubicBezTo>
                <a:moveTo>
                  <a:pt x="312" y="205"/>
                </a:moveTo>
                <a:cubicBezTo>
                  <a:pt x="321" y="205"/>
                  <a:pt x="321" y="205"/>
                  <a:pt x="321" y="205"/>
                </a:cubicBezTo>
                <a:cubicBezTo>
                  <a:pt x="314" y="269"/>
                  <a:pt x="262" y="319"/>
                  <a:pt x="197" y="324"/>
                </a:cubicBezTo>
                <a:cubicBezTo>
                  <a:pt x="197" y="316"/>
                  <a:pt x="197" y="316"/>
                  <a:pt x="197" y="316"/>
                </a:cubicBezTo>
                <a:cubicBezTo>
                  <a:pt x="197" y="310"/>
                  <a:pt x="193" y="305"/>
                  <a:pt x="187" y="305"/>
                </a:cubicBezTo>
                <a:cubicBezTo>
                  <a:pt x="181" y="305"/>
                  <a:pt x="177" y="310"/>
                  <a:pt x="177" y="316"/>
                </a:cubicBezTo>
                <a:cubicBezTo>
                  <a:pt x="177" y="324"/>
                  <a:pt x="177" y="324"/>
                  <a:pt x="177" y="324"/>
                </a:cubicBezTo>
                <a:cubicBezTo>
                  <a:pt x="112" y="319"/>
                  <a:pt x="60" y="269"/>
                  <a:pt x="53" y="205"/>
                </a:cubicBezTo>
                <a:cubicBezTo>
                  <a:pt x="62" y="205"/>
                  <a:pt x="62" y="205"/>
                  <a:pt x="62" y="205"/>
                </a:cubicBezTo>
                <a:cubicBezTo>
                  <a:pt x="68" y="205"/>
                  <a:pt x="73" y="201"/>
                  <a:pt x="73" y="195"/>
                </a:cubicBezTo>
                <a:cubicBezTo>
                  <a:pt x="73" y="190"/>
                  <a:pt x="68" y="185"/>
                  <a:pt x="62" y="185"/>
                </a:cubicBezTo>
                <a:cubicBezTo>
                  <a:pt x="52" y="185"/>
                  <a:pt x="52" y="185"/>
                  <a:pt x="52" y="185"/>
                </a:cubicBezTo>
                <a:cubicBezTo>
                  <a:pt x="54" y="116"/>
                  <a:pt x="108" y="59"/>
                  <a:pt x="177" y="54"/>
                </a:cubicBezTo>
                <a:cubicBezTo>
                  <a:pt x="177" y="62"/>
                  <a:pt x="177" y="62"/>
                  <a:pt x="177" y="62"/>
                </a:cubicBezTo>
                <a:cubicBezTo>
                  <a:pt x="177" y="68"/>
                  <a:pt x="181" y="73"/>
                  <a:pt x="187" y="73"/>
                </a:cubicBezTo>
                <a:cubicBezTo>
                  <a:pt x="193" y="73"/>
                  <a:pt x="197" y="68"/>
                  <a:pt x="197" y="62"/>
                </a:cubicBezTo>
                <a:cubicBezTo>
                  <a:pt x="197" y="54"/>
                  <a:pt x="197" y="54"/>
                  <a:pt x="197" y="54"/>
                </a:cubicBezTo>
                <a:cubicBezTo>
                  <a:pt x="266" y="59"/>
                  <a:pt x="320" y="116"/>
                  <a:pt x="322" y="185"/>
                </a:cubicBezTo>
                <a:cubicBezTo>
                  <a:pt x="312" y="185"/>
                  <a:pt x="312" y="185"/>
                  <a:pt x="312" y="185"/>
                </a:cubicBezTo>
                <a:cubicBezTo>
                  <a:pt x="306" y="185"/>
                  <a:pt x="301" y="190"/>
                  <a:pt x="301" y="195"/>
                </a:cubicBezTo>
                <a:cubicBezTo>
                  <a:pt x="301" y="201"/>
                  <a:pt x="306" y="205"/>
                  <a:pt x="312" y="205"/>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1" name="Freeform 6">
            <a:extLst>
              <a:ext uri="{FF2B5EF4-FFF2-40B4-BE49-F238E27FC236}">
                <a16:creationId xmlns:a16="http://schemas.microsoft.com/office/drawing/2014/main" id="{06074B68-B47C-43A3-B3DA-6656C61DEACE}"/>
              </a:ext>
            </a:extLst>
          </p:cNvPr>
          <p:cNvSpPr>
            <a:spLocks noEditPoints="1"/>
          </p:cNvSpPr>
          <p:nvPr/>
        </p:nvSpPr>
        <p:spPr bwMode="auto">
          <a:xfrm>
            <a:off x="2037555" y="4139389"/>
            <a:ext cx="500857" cy="435860"/>
          </a:xfrm>
          <a:custGeom>
            <a:avLst/>
            <a:gdLst>
              <a:gd name="T0" fmla="*/ 308 w 375"/>
              <a:gd name="T1" fmla="*/ 193 h 328"/>
              <a:gd name="T2" fmla="*/ 339 w 375"/>
              <a:gd name="T3" fmla="*/ 197 h 328"/>
              <a:gd name="T4" fmla="*/ 355 w 375"/>
              <a:gd name="T5" fmla="*/ 138 h 328"/>
              <a:gd name="T6" fmla="*/ 177 w 375"/>
              <a:gd name="T7" fmla="*/ 0 h 328"/>
              <a:gd name="T8" fmla="*/ 0 w 375"/>
              <a:gd name="T9" fmla="*/ 138 h 328"/>
              <a:gd name="T10" fmla="*/ 93 w 375"/>
              <a:gd name="T11" fmla="*/ 259 h 328"/>
              <a:gd name="T12" fmla="*/ 72 w 375"/>
              <a:gd name="T13" fmla="*/ 318 h 328"/>
              <a:gd name="T14" fmla="*/ 186 w 375"/>
              <a:gd name="T15" fmla="*/ 274 h 328"/>
              <a:gd name="T16" fmla="*/ 221 w 375"/>
              <a:gd name="T17" fmla="*/ 271 h 328"/>
              <a:gd name="T18" fmla="*/ 219 w 375"/>
              <a:gd name="T19" fmla="*/ 256 h 328"/>
              <a:gd name="T20" fmla="*/ 308 w 375"/>
              <a:gd name="T21" fmla="*/ 193 h 328"/>
              <a:gd name="T22" fmla="*/ 103 w 375"/>
              <a:gd name="T23" fmla="*/ 78 h 328"/>
              <a:gd name="T24" fmla="*/ 112 w 375"/>
              <a:gd name="T25" fmla="*/ 70 h 328"/>
              <a:gd name="T26" fmla="*/ 240 w 375"/>
              <a:gd name="T27" fmla="*/ 70 h 328"/>
              <a:gd name="T28" fmla="*/ 248 w 375"/>
              <a:gd name="T29" fmla="*/ 78 h 328"/>
              <a:gd name="T30" fmla="*/ 248 w 375"/>
              <a:gd name="T31" fmla="*/ 94 h 328"/>
              <a:gd name="T32" fmla="*/ 240 w 375"/>
              <a:gd name="T33" fmla="*/ 101 h 328"/>
              <a:gd name="T34" fmla="*/ 112 w 375"/>
              <a:gd name="T35" fmla="*/ 101 h 328"/>
              <a:gd name="T36" fmla="*/ 103 w 375"/>
              <a:gd name="T37" fmla="*/ 94 h 328"/>
              <a:gd name="T38" fmla="*/ 103 w 375"/>
              <a:gd name="T39" fmla="*/ 78 h 328"/>
              <a:gd name="T40" fmla="*/ 96 w 375"/>
              <a:gd name="T41" fmla="*/ 148 h 328"/>
              <a:gd name="T42" fmla="*/ 88 w 375"/>
              <a:gd name="T43" fmla="*/ 141 h 328"/>
              <a:gd name="T44" fmla="*/ 88 w 375"/>
              <a:gd name="T45" fmla="*/ 125 h 328"/>
              <a:gd name="T46" fmla="*/ 96 w 375"/>
              <a:gd name="T47" fmla="*/ 117 h 328"/>
              <a:gd name="T48" fmla="*/ 255 w 375"/>
              <a:gd name="T49" fmla="*/ 117 h 328"/>
              <a:gd name="T50" fmla="*/ 264 w 375"/>
              <a:gd name="T51" fmla="*/ 125 h 328"/>
              <a:gd name="T52" fmla="*/ 264 w 375"/>
              <a:gd name="T53" fmla="*/ 141 h 328"/>
              <a:gd name="T54" fmla="*/ 255 w 375"/>
              <a:gd name="T55" fmla="*/ 148 h 328"/>
              <a:gd name="T56" fmla="*/ 96 w 375"/>
              <a:gd name="T57" fmla="*/ 148 h 328"/>
              <a:gd name="T58" fmla="*/ 233 w 375"/>
              <a:gd name="T59" fmla="*/ 188 h 328"/>
              <a:gd name="T60" fmla="*/ 225 w 375"/>
              <a:gd name="T61" fmla="*/ 196 h 328"/>
              <a:gd name="T62" fmla="*/ 127 w 375"/>
              <a:gd name="T63" fmla="*/ 196 h 328"/>
              <a:gd name="T64" fmla="*/ 118 w 375"/>
              <a:gd name="T65" fmla="*/ 188 h 328"/>
              <a:gd name="T66" fmla="*/ 118 w 375"/>
              <a:gd name="T67" fmla="*/ 172 h 328"/>
              <a:gd name="T68" fmla="*/ 127 w 375"/>
              <a:gd name="T69" fmla="*/ 165 h 328"/>
              <a:gd name="T70" fmla="*/ 225 w 375"/>
              <a:gd name="T71" fmla="*/ 165 h 328"/>
              <a:gd name="T72" fmla="*/ 233 w 375"/>
              <a:gd name="T73" fmla="*/ 172 h 328"/>
              <a:gd name="T74" fmla="*/ 233 w 375"/>
              <a:gd name="T75" fmla="*/ 188 h 328"/>
              <a:gd name="T76" fmla="*/ 308 w 375"/>
              <a:gd name="T77" fmla="*/ 211 h 328"/>
              <a:gd name="T78" fmla="*/ 241 w 375"/>
              <a:gd name="T79" fmla="*/ 256 h 328"/>
              <a:gd name="T80" fmla="*/ 308 w 375"/>
              <a:gd name="T81" fmla="*/ 301 h 328"/>
              <a:gd name="T82" fmla="*/ 375 w 375"/>
              <a:gd name="T83" fmla="*/ 256 h 328"/>
              <a:gd name="T84" fmla="*/ 308 w 375"/>
              <a:gd name="T85" fmla="*/ 211 h 328"/>
              <a:gd name="T86" fmla="*/ 274 w 375"/>
              <a:gd name="T87" fmla="*/ 265 h 328"/>
              <a:gd name="T88" fmla="*/ 263 w 375"/>
              <a:gd name="T89" fmla="*/ 254 h 328"/>
              <a:gd name="T90" fmla="*/ 274 w 375"/>
              <a:gd name="T91" fmla="*/ 243 h 328"/>
              <a:gd name="T92" fmla="*/ 285 w 375"/>
              <a:gd name="T93" fmla="*/ 254 h 328"/>
              <a:gd name="T94" fmla="*/ 274 w 375"/>
              <a:gd name="T95" fmla="*/ 265 h 328"/>
              <a:gd name="T96" fmla="*/ 307 w 375"/>
              <a:gd name="T97" fmla="*/ 265 h 328"/>
              <a:gd name="T98" fmla="*/ 297 w 375"/>
              <a:gd name="T99" fmla="*/ 254 h 328"/>
              <a:gd name="T100" fmla="*/ 307 w 375"/>
              <a:gd name="T101" fmla="*/ 243 h 328"/>
              <a:gd name="T102" fmla="*/ 318 w 375"/>
              <a:gd name="T103" fmla="*/ 254 h 328"/>
              <a:gd name="T104" fmla="*/ 307 w 375"/>
              <a:gd name="T105" fmla="*/ 265 h 328"/>
              <a:gd name="T106" fmla="*/ 341 w 375"/>
              <a:gd name="T107" fmla="*/ 265 h 328"/>
              <a:gd name="T108" fmla="*/ 330 w 375"/>
              <a:gd name="T109" fmla="*/ 254 h 328"/>
              <a:gd name="T110" fmla="*/ 341 w 375"/>
              <a:gd name="T111" fmla="*/ 243 h 328"/>
              <a:gd name="T112" fmla="*/ 351 w 375"/>
              <a:gd name="T113" fmla="*/ 254 h 328"/>
              <a:gd name="T114" fmla="*/ 341 w 375"/>
              <a:gd name="T115" fmla="*/ 265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75" h="328">
                <a:moveTo>
                  <a:pt x="308" y="193"/>
                </a:moveTo>
                <a:cubicBezTo>
                  <a:pt x="319" y="193"/>
                  <a:pt x="329" y="194"/>
                  <a:pt x="339" y="197"/>
                </a:cubicBezTo>
                <a:cubicBezTo>
                  <a:pt x="349" y="179"/>
                  <a:pt x="355" y="159"/>
                  <a:pt x="355" y="138"/>
                </a:cubicBezTo>
                <a:cubicBezTo>
                  <a:pt x="355" y="62"/>
                  <a:pt x="275" y="0"/>
                  <a:pt x="177" y="0"/>
                </a:cubicBezTo>
                <a:cubicBezTo>
                  <a:pt x="79" y="0"/>
                  <a:pt x="0" y="62"/>
                  <a:pt x="0" y="138"/>
                </a:cubicBezTo>
                <a:cubicBezTo>
                  <a:pt x="0" y="186"/>
                  <a:pt x="33" y="234"/>
                  <a:pt x="93" y="259"/>
                </a:cubicBezTo>
                <a:cubicBezTo>
                  <a:pt x="110" y="276"/>
                  <a:pt x="96" y="306"/>
                  <a:pt x="72" y="318"/>
                </a:cubicBezTo>
                <a:cubicBezTo>
                  <a:pt x="66" y="323"/>
                  <a:pt x="147" y="328"/>
                  <a:pt x="186" y="274"/>
                </a:cubicBezTo>
                <a:cubicBezTo>
                  <a:pt x="198" y="274"/>
                  <a:pt x="210" y="273"/>
                  <a:pt x="221" y="271"/>
                </a:cubicBezTo>
                <a:cubicBezTo>
                  <a:pt x="219" y="266"/>
                  <a:pt x="219" y="261"/>
                  <a:pt x="219" y="256"/>
                </a:cubicBezTo>
                <a:cubicBezTo>
                  <a:pt x="219" y="221"/>
                  <a:pt x="259" y="193"/>
                  <a:pt x="308" y="193"/>
                </a:cubicBezTo>
                <a:moveTo>
                  <a:pt x="103" y="78"/>
                </a:moveTo>
                <a:cubicBezTo>
                  <a:pt x="103" y="74"/>
                  <a:pt x="107" y="70"/>
                  <a:pt x="112" y="70"/>
                </a:cubicBezTo>
                <a:cubicBezTo>
                  <a:pt x="240" y="70"/>
                  <a:pt x="240" y="70"/>
                  <a:pt x="240" y="70"/>
                </a:cubicBezTo>
                <a:cubicBezTo>
                  <a:pt x="245" y="70"/>
                  <a:pt x="248" y="74"/>
                  <a:pt x="248" y="78"/>
                </a:cubicBezTo>
                <a:cubicBezTo>
                  <a:pt x="248" y="94"/>
                  <a:pt x="248" y="94"/>
                  <a:pt x="248" y="94"/>
                </a:cubicBezTo>
                <a:cubicBezTo>
                  <a:pt x="248" y="98"/>
                  <a:pt x="245" y="101"/>
                  <a:pt x="240" y="101"/>
                </a:cubicBezTo>
                <a:cubicBezTo>
                  <a:pt x="112" y="101"/>
                  <a:pt x="112" y="101"/>
                  <a:pt x="112" y="101"/>
                </a:cubicBezTo>
                <a:cubicBezTo>
                  <a:pt x="107" y="101"/>
                  <a:pt x="103" y="98"/>
                  <a:pt x="103" y="94"/>
                </a:cubicBezTo>
                <a:lnTo>
                  <a:pt x="103" y="78"/>
                </a:lnTo>
                <a:close/>
                <a:moveTo>
                  <a:pt x="96" y="148"/>
                </a:moveTo>
                <a:cubicBezTo>
                  <a:pt x="92" y="148"/>
                  <a:pt x="88" y="145"/>
                  <a:pt x="88" y="141"/>
                </a:cubicBezTo>
                <a:cubicBezTo>
                  <a:pt x="88" y="125"/>
                  <a:pt x="88" y="125"/>
                  <a:pt x="88" y="125"/>
                </a:cubicBezTo>
                <a:cubicBezTo>
                  <a:pt x="88" y="121"/>
                  <a:pt x="92" y="117"/>
                  <a:pt x="96" y="117"/>
                </a:cubicBezTo>
                <a:cubicBezTo>
                  <a:pt x="255" y="117"/>
                  <a:pt x="255" y="117"/>
                  <a:pt x="255" y="117"/>
                </a:cubicBezTo>
                <a:cubicBezTo>
                  <a:pt x="260" y="117"/>
                  <a:pt x="264" y="121"/>
                  <a:pt x="264" y="125"/>
                </a:cubicBezTo>
                <a:cubicBezTo>
                  <a:pt x="264" y="141"/>
                  <a:pt x="264" y="141"/>
                  <a:pt x="264" y="141"/>
                </a:cubicBezTo>
                <a:cubicBezTo>
                  <a:pt x="264" y="145"/>
                  <a:pt x="260" y="148"/>
                  <a:pt x="255" y="148"/>
                </a:cubicBezTo>
                <a:lnTo>
                  <a:pt x="96" y="148"/>
                </a:lnTo>
                <a:close/>
                <a:moveTo>
                  <a:pt x="233" y="188"/>
                </a:moveTo>
                <a:cubicBezTo>
                  <a:pt x="233" y="192"/>
                  <a:pt x="229" y="196"/>
                  <a:pt x="225" y="196"/>
                </a:cubicBezTo>
                <a:cubicBezTo>
                  <a:pt x="127" y="196"/>
                  <a:pt x="127" y="196"/>
                  <a:pt x="127" y="196"/>
                </a:cubicBezTo>
                <a:cubicBezTo>
                  <a:pt x="122" y="196"/>
                  <a:pt x="118" y="192"/>
                  <a:pt x="118" y="188"/>
                </a:cubicBezTo>
                <a:cubicBezTo>
                  <a:pt x="118" y="172"/>
                  <a:pt x="118" y="172"/>
                  <a:pt x="118" y="172"/>
                </a:cubicBezTo>
                <a:cubicBezTo>
                  <a:pt x="118" y="168"/>
                  <a:pt x="122" y="165"/>
                  <a:pt x="127" y="165"/>
                </a:cubicBezTo>
                <a:cubicBezTo>
                  <a:pt x="225" y="165"/>
                  <a:pt x="225" y="165"/>
                  <a:pt x="225" y="165"/>
                </a:cubicBezTo>
                <a:cubicBezTo>
                  <a:pt x="229" y="165"/>
                  <a:pt x="233" y="168"/>
                  <a:pt x="233" y="172"/>
                </a:cubicBezTo>
                <a:lnTo>
                  <a:pt x="233" y="188"/>
                </a:lnTo>
                <a:close/>
                <a:moveTo>
                  <a:pt x="308" y="211"/>
                </a:moveTo>
                <a:cubicBezTo>
                  <a:pt x="271" y="211"/>
                  <a:pt x="241" y="231"/>
                  <a:pt x="241" y="256"/>
                </a:cubicBezTo>
                <a:cubicBezTo>
                  <a:pt x="241" y="281"/>
                  <a:pt x="271" y="301"/>
                  <a:pt x="308" y="301"/>
                </a:cubicBezTo>
                <a:cubicBezTo>
                  <a:pt x="345" y="301"/>
                  <a:pt x="375" y="281"/>
                  <a:pt x="375" y="256"/>
                </a:cubicBezTo>
                <a:cubicBezTo>
                  <a:pt x="375" y="231"/>
                  <a:pt x="345" y="211"/>
                  <a:pt x="308" y="211"/>
                </a:cubicBezTo>
                <a:moveTo>
                  <a:pt x="274" y="265"/>
                </a:moveTo>
                <a:cubicBezTo>
                  <a:pt x="268" y="265"/>
                  <a:pt x="263" y="260"/>
                  <a:pt x="263" y="254"/>
                </a:cubicBezTo>
                <a:cubicBezTo>
                  <a:pt x="263" y="248"/>
                  <a:pt x="268" y="243"/>
                  <a:pt x="274" y="243"/>
                </a:cubicBezTo>
                <a:cubicBezTo>
                  <a:pt x="280" y="243"/>
                  <a:pt x="285" y="248"/>
                  <a:pt x="285" y="254"/>
                </a:cubicBezTo>
                <a:cubicBezTo>
                  <a:pt x="285" y="260"/>
                  <a:pt x="280" y="265"/>
                  <a:pt x="274" y="265"/>
                </a:cubicBezTo>
                <a:moveTo>
                  <a:pt x="307" y="265"/>
                </a:moveTo>
                <a:cubicBezTo>
                  <a:pt x="301" y="265"/>
                  <a:pt x="297" y="260"/>
                  <a:pt x="297" y="254"/>
                </a:cubicBezTo>
                <a:cubicBezTo>
                  <a:pt x="297" y="248"/>
                  <a:pt x="301" y="243"/>
                  <a:pt x="307" y="243"/>
                </a:cubicBezTo>
                <a:cubicBezTo>
                  <a:pt x="313" y="243"/>
                  <a:pt x="318" y="248"/>
                  <a:pt x="318" y="254"/>
                </a:cubicBezTo>
                <a:cubicBezTo>
                  <a:pt x="318" y="260"/>
                  <a:pt x="313" y="265"/>
                  <a:pt x="307" y="265"/>
                </a:cubicBezTo>
                <a:moveTo>
                  <a:pt x="341" y="265"/>
                </a:moveTo>
                <a:cubicBezTo>
                  <a:pt x="335" y="265"/>
                  <a:pt x="330" y="260"/>
                  <a:pt x="330" y="254"/>
                </a:cubicBezTo>
                <a:cubicBezTo>
                  <a:pt x="330" y="248"/>
                  <a:pt x="335" y="243"/>
                  <a:pt x="341" y="243"/>
                </a:cubicBezTo>
                <a:cubicBezTo>
                  <a:pt x="347" y="243"/>
                  <a:pt x="351" y="248"/>
                  <a:pt x="351" y="254"/>
                </a:cubicBezTo>
                <a:cubicBezTo>
                  <a:pt x="351" y="260"/>
                  <a:pt x="347" y="265"/>
                  <a:pt x="341" y="265"/>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2" name="Freeform 11">
            <a:extLst>
              <a:ext uri="{FF2B5EF4-FFF2-40B4-BE49-F238E27FC236}">
                <a16:creationId xmlns:a16="http://schemas.microsoft.com/office/drawing/2014/main" id="{83B80FB5-07D0-4E6A-B3DB-315EA860F381}"/>
              </a:ext>
            </a:extLst>
          </p:cNvPr>
          <p:cNvSpPr>
            <a:spLocks noEditPoints="1"/>
          </p:cNvSpPr>
          <p:nvPr/>
        </p:nvSpPr>
        <p:spPr bwMode="auto">
          <a:xfrm>
            <a:off x="2182813" y="5153890"/>
            <a:ext cx="355599" cy="449081"/>
          </a:xfrm>
          <a:custGeom>
            <a:avLst/>
            <a:gdLst>
              <a:gd name="T0" fmla="*/ 49 w 278"/>
              <a:gd name="T1" fmla="*/ 56 h 351"/>
              <a:gd name="T2" fmla="*/ 239 w 278"/>
              <a:gd name="T3" fmla="*/ 66 h 351"/>
              <a:gd name="T4" fmla="*/ 239 w 278"/>
              <a:gd name="T5" fmla="*/ 47 h 351"/>
              <a:gd name="T6" fmla="*/ 269 w 278"/>
              <a:gd name="T7" fmla="*/ 92 h 351"/>
              <a:gd name="T8" fmla="*/ 19 w 278"/>
              <a:gd name="T9" fmla="*/ 56 h 351"/>
              <a:gd name="T10" fmla="*/ 269 w 278"/>
              <a:gd name="T11" fmla="*/ 20 h 351"/>
              <a:gd name="T12" fmla="*/ 269 w 278"/>
              <a:gd name="T13" fmla="*/ 0 h 351"/>
              <a:gd name="T14" fmla="*/ 0 w 278"/>
              <a:gd name="T15" fmla="*/ 56 h 351"/>
              <a:gd name="T16" fmla="*/ 55 w 278"/>
              <a:gd name="T17" fmla="*/ 351 h 351"/>
              <a:gd name="T18" fmla="*/ 278 w 278"/>
              <a:gd name="T19" fmla="*/ 341 h 351"/>
              <a:gd name="T20" fmla="*/ 269 w 278"/>
              <a:gd name="T21" fmla="*/ 92 h 351"/>
              <a:gd name="T22" fmla="*/ 209 w 278"/>
              <a:gd name="T23" fmla="*/ 195 h 351"/>
              <a:gd name="T24" fmla="*/ 199 w 278"/>
              <a:gd name="T25" fmla="*/ 215 h 351"/>
              <a:gd name="T26" fmla="*/ 166 w 278"/>
              <a:gd name="T27" fmla="*/ 137 h 351"/>
              <a:gd name="T28" fmla="*/ 178 w 278"/>
              <a:gd name="T29" fmla="*/ 156 h 351"/>
              <a:gd name="T30" fmla="*/ 166 w 278"/>
              <a:gd name="T31" fmla="*/ 137 h 351"/>
              <a:gd name="T32" fmla="*/ 118 w 278"/>
              <a:gd name="T33" fmla="*/ 145 h 351"/>
              <a:gd name="T34" fmla="*/ 99 w 278"/>
              <a:gd name="T35" fmla="*/ 156 h 351"/>
              <a:gd name="T36" fmla="*/ 111 w 278"/>
              <a:gd name="T37" fmla="*/ 137 h 351"/>
              <a:gd name="T38" fmla="*/ 67 w 278"/>
              <a:gd name="T39" fmla="*/ 212 h 351"/>
              <a:gd name="T40" fmla="*/ 78 w 278"/>
              <a:gd name="T41" fmla="*/ 192 h 351"/>
              <a:gd name="T42" fmla="*/ 110 w 278"/>
              <a:gd name="T43" fmla="*/ 269 h 351"/>
              <a:gd name="T44" fmla="*/ 98 w 278"/>
              <a:gd name="T45" fmla="*/ 250 h 351"/>
              <a:gd name="T46" fmla="*/ 110 w 278"/>
              <a:gd name="T47" fmla="*/ 269 h 351"/>
              <a:gd name="T48" fmla="*/ 159 w 278"/>
              <a:gd name="T49" fmla="*/ 266 h 351"/>
              <a:gd name="T50" fmla="*/ 158 w 278"/>
              <a:gd name="T51" fmla="*/ 255 h 351"/>
              <a:gd name="T52" fmla="*/ 112 w 278"/>
              <a:gd name="T53" fmla="*/ 156 h 351"/>
              <a:gd name="T54" fmla="*/ 174 w 278"/>
              <a:gd name="T55" fmla="*/ 246 h 351"/>
              <a:gd name="T56" fmla="*/ 184 w 278"/>
              <a:gd name="T57" fmla="*/ 252 h 351"/>
              <a:gd name="T58" fmla="*/ 186 w 278"/>
              <a:gd name="T59" fmla="*/ 313 h 351"/>
              <a:gd name="T60" fmla="*/ 120 w 278"/>
              <a:gd name="T61" fmla="*/ 170 h 351"/>
              <a:gd name="T62" fmla="*/ 159 w 278"/>
              <a:gd name="T63" fmla="*/ 237 h 351"/>
              <a:gd name="T64" fmla="*/ 145 w 278"/>
              <a:gd name="T65" fmla="*/ 226 h 351"/>
              <a:gd name="T66" fmla="*/ 136 w 278"/>
              <a:gd name="T67" fmla="*/ 217 h 351"/>
              <a:gd name="T68" fmla="*/ 145 w 278"/>
              <a:gd name="T69" fmla="*/ 226 h 351"/>
              <a:gd name="T70" fmla="*/ 150 w 278"/>
              <a:gd name="T71" fmla="*/ 204 h 351"/>
              <a:gd name="T72" fmla="*/ 145 w 278"/>
              <a:gd name="T73" fmla="*/ 209 h 351"/>
              <a:gd name="T74" fmla="*/ 136 w 278"/>
              <a:gd name="T75" fmla="*/ 213 h 351"/>
              <a:gd name="T76" fmla="*/ 141 w 278"/>
              <a:gd name="T77" fmla="*/ 200 h 351"/>
              <a:gd name="T78" fmla="*/ 146 w 278"/>
              <a:gd name="T79" fmla="*/ 197 h 351"/>
              <a:gd name="T80" fmla="*/ 145 w 278"/>
              <a:gd name="T81" fmla="*/ 189 h 351"/>
              <a:gd name="T82" fmla="*/ 135 w 278"/>
              <a:gd name="T83" fmla="*/ 189 h 351"/>
              <a:gd name="T84" fmla="*/ 124 w 278"/>
              <a:gd name="T85" fmla="*/ 194 h 351"/>
              <a:gd name="T86" fmla="*/ 140 w 278"/>
              <a:gd name="T87" fmla="*/ 179 h 351"/>
              <a:gd name="T88" fmla="*/ 157 w 278"/>
              <a:gd name="T89" fmla="*/ 192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8" h="351">
                <a:moveTo>
                  <a:pt x="58" y="47"/>
                </a:moveTo>
                <a:cubicBezTo>
                  <a:pt x="53" y="47"/>
                  <a:pt x="49" y="51"/>
                  <a:pt x="49" y="56"/>
                </a:cubicBezTo>
                <a:cubicBezTo>
                  <a:pt x="49" y="62"/>
                  <a:pt x="53" y="66"/>
                  <a:pt x="58" y="66"/>
                </a:cubicBezTo>
                <a:cubicBezTo>
                  <a:pt x="239" y="66"/>
                  <a:pt x="239" y="66"/>
                  <a:pt x="239" y="66"/>
                </a:cubicBezTo>
                <a:cubicBezTo>
                  <a:pt x="244" y="66"/>
                  <a:pt x="248" y="62"/>
                  <a:pt x="248" y="56"/>
                </a:cubicBezTo>
                <a:cubicBezTo>
                  <a:pt x="248" y="51"/>
                  <a:pt x="244" y="47"/>
                  <a:pt x="239" y="47"/>
                </a:cubicBezTo>
                <a:lnTo>
                  <a:pt x="58" y="47"/>
                </a:lnTo>
                <a:close/>
                <a:moveTo>
                  <a:pt x="269" y="92"/>
                </a:moveTo>
                <a:cubicBezTo>
                  <a:pt x="55" y="92"/>
                  <a:pt x="55" y="92"/>
                  <a:pt x="55" y="92"/>
                </a:cubicBezTo>
                <a:cubicBezTo>
                  <a:pt x="35" y="92"/>
                  <a:pt x="19" y="75"/>
                  <a:pt x="19" y="56"/>
                </a:cubicBezTo>
                <a:cubicBezTo>
                  <a:pt x="19" y="36"/>
                  <a:pt x="35" y="20"/>
                  <a:pt x="55" y="20"/>
                </a:cubicBezTo>
                <a:cubicBezTo>
                  <a:pt x="269" y="20"/>
                  <a:pt x="269" y="20"/>
                  <a:pt x="269" y="20"/>
                </a:cubicBezTo>
                <a:cubicBezTo>
                  <a:pt x="274" y="20"/>
                  <a:pt x="278" y="15"/>
                  <a:pt x="278" y="10"/>
                </a:cubicBezTo>
                <a:cubicBezTo>
                  <a:pt x="278" y="5"/>
                  <a:pt x="274" y="0"/>
                  <a:pt x="269" y="0"/>
                </a:cubicBezTo>
                <a:cubicBezTo>
                  <a:pt x="55" y="0"/>
                  <a:pt x="55" y="0"/>
                  <a:pt x="55" y="0"/>
                </a:cubicBezTo>
                <a:cubicBezTo>
                  <a:pt x="25" y="0"/>
                  <a:pt x="0" y="25"/>
                  <a:pt x="0" y="56"/>
                </a:cubicBezTo>
                <a:cubicBezTo>
                  <a:pt x="0" y="296"/>
                  <a:pt x="0" y="296"/>
                  <a:pt x="0" y="296"/>
                </a:cubicBezTo>
                <a:cubicBezTo>
                  <a:pt x="0" y="326"/>
                  <a:pt x="25" y="351"/>
                  <a:pt x="55" y="351"/>
                </a:cubicBezTo>
                <a:cubicBezTo>
                  <a:pt x="269" y="351"/>
                  <a:pt x="269" y="351"/>
                  <a:pt x="269" y="351"/>
                </a:cubicBezTo>
                <a:cubicBezTo>
                  <a:pt x="274" y="351"/>
                  <a:pt x="278" y="347"/>
                  <a:pt x="278" y="341"/>
                </a:cubicBezTo>
                <a:cubicBezTo>
                  <a:pt x="278" y="101"/>
                  <a:pt x="278" y="101"/>
                  <a:pt x="278" y="101"/>
                </a:cubicBezTo>
                <a:cubicBezTo>
                  <a:pt x="278" y="96"/>
                  <a:pt x="274" y="92"/>
                  <a:pt x="269" y="92"/>
                </a:cubicBezTo>
                <a:moveTo>
                  <a:pt x="199" y="192"/>
                </a:moveTo>
                <a:cubicBezTo>
                  <a:pt x="209" y="195"/>
                  <a:pt x="209" y="195"/>
                  <a:pt x="209" y="195"/>
                </a:cubicBezTo>
                <a:cubicBezTo>
                  <a:pt x="209" y="212"/>
                  <a:pt x="209" y="212"/>
                  <a:pt x="209" y="212"/>
                </a:cubicBezTo>
                <a:cubicBezTo>
                  <a:pt x="199" y="215"/>
                  <a:pt x="199" y="215"/>
                  <a:pt x="199" y="215"/>
                </a:cubicBezTo>
                <a:cubicBezTo>
                  <a:pt x="200" y="207"/>
                  <a:pt x="200" y="200"/>
                  <a:pt x="199" y="192"/>
                </a:cubicBezTo>
                <a:moveTo>
                  <a:pt x="166" y="137"/>
                </a:moveTo>
                <a:cubicBezTo>
                  <a:pt x="182" y="146"/>
                  <a:pt x="182" y="146"/>
                  <a:pt x="182" y="146"/>
                </a:cubicBezTo>
                <a:cubicBezTo>
                  <a:pt x="178" y="156"/>
                  <a:pt x="178" y="156"/>
                  <a:pt x="178" y="156"/>
                </a:cubicBezTo>
                <a:cubicBezTo>
                  <a:pt x="173" y="152"/>
                  <a:pt x="166" y="148"/>
                  <a:pt x="159" y="145"/>
                </a:cubicBezTo>
                <a:lnTo>
                  <a:pt x="166" y="137"/>
                </a:lnTo>
                <a:close/>
                <a:moveTo>
                  <a:pt x="111" y="137"/>
                </a:moveTo>
                <a:cubicBezTo>
                  <a:pt x="118" y="145"/>
                  <a:pt x="118" y="145"/>
                  <a:pt x="118" y="145"/>
                </a:cubicBezTo>
                <a:cubicBezTo>
                  <a:pt x="114" y="146"/>
                  <a:pt x="111" y="148"/>
                  <a:pt x="107" y="150"/>
                </a:cubicBezTo>
                <a:cubicBezTo>
                  <a:pt x="104" y="152"/>
                  <a:pt x="101" y="154"/>
                  <a:pt x="99" y="156"/>
                </a:cubicBezTo>
                <a:cubicBezTo>
                  <a:pt x="95" y="146"/>
                  <a:pt x="95" y="146"/>
                  <a:pt x="95" y="146"/>
                </a:cubicBezTo>
                <a:lnTo>
                  <a:pt x="111" y="137"/>
                </a:lnTo>
                <a:close/>
                <a:moveTo>
                  <a:pt x="78" y="214"/>
                </a:moveTo>
                <a:cubicBezTo>
                  <a:pt x="67" y="212"/>
                  <a:pt x="67" y="212"/>
                  <a:pt x="67" y="212"/>
                </a:cubicBezTo>
                <a:cubicBezTo>
                  <a:pt x="67" y="194"/>
                  <a:pt x="67" y="194"/>
                  <a:pt x="67" y="194"/>
                </a:cubicBezTo>
                <a:cubicBezTo>
                  <a:pt x="78" y="192"/>
                  <a:pt x="78" y="192"/>
                  <a:pt x="78" y="192"/>
                </a:cubicBezTo>
                <a:cubicBezTo>
                  <a:pt x="76" y="199"/>
                  <a:pt x="76" y="206"/>
                  <a:pt x="78" y="214"/>
                </a:cubicBezTo>
                <a:moveTo>
                  <a:pt x="110" y="269"/>
                </a:moveTo>
                <a:cubicBezTo>
                  <a:pt x="95" y="260"/>
                  <a:pt x="95" y="260"/>
                  <a:pt x="95" y="260"/>
                </a:cubicBezTo>
                <a:cubicBezTo>
                  <a:pt x="98" y="250"/>
                  <a:pt x="98" y="250"/>
                  <a:pt x="98" y="250"/>
                </a:cubicBezTo>
                <a:cubicBezTo>
                  <a:pt x="104" y="255"/>
                  <a:pt x="110" y="259"/>
                  <a:pt x="117" y="261"/>
                </a:cubicBezTo>
                <a:lnTo>
                  <a:pt x="110" y="269"/>
                </a:lnTo>
                <a:close/>
                <a:moveTo>
                  <a:pt x="186" y="313"/>
                </a:moveTo>
                <a:cubicBezTo>
                  <a:pt x="159" y="266"/>
                  <a:pt x="159" y="266"/>
                  <a:pt x="159" y="266"/>
                </a:cubicBezTo>
                <a:cubicBezTo>
                  <a:pt x="164" y="264"/>
                  <a:pt x="164" y="264"/>
                  <a:pt x="164" y="264"/>
                </a:cubicBezTo>
                <a:cubicBezTo>
                  <a:pt x="158" y="255"/>
                  <a:pt x="158" y="255"/>
                  <a:pt x="158" y="255"/>
                </a:cubicBezTo>
                <a:cubicBezTo>
                  <a:pt x="134" y="264"/>
                  <a:pt x="105" y="255"/>
                  <a:pt x="92" y="231"/>
                </a:cubicBezTo>
                <a:cubicBezTo>
                  <a:pt x="76" y="205"/>
                  <a:pt x="85" y="171"/>
                  <a:pt x="112" y="156"/>
                </a:cubicBezTo>
                <a:cubicBezTo>
                  <a:pt x="138" y="141"/>
                  <a:pt x="172" y="150"/>
                  <a:pt x="187" y="176"/>
                </a:cubicBezTo>
                <a:cubicBezTo>
                  <a:pt x="200" y="200"/>
                  <a:pt x="195" y="229"/>
                  <a:pt x="174" y="246"/>
                </a:cubicBezTo>
                <a:cubicBezTo>
                  <a:pt x="179" y="255"/>
                  <a:pt x="179" y="255"/>
                  <a:pt x="179" y="255"/>
                </a:cubicBezTo>
                <a:cubicBezTo>
                  <a:pt x="184" y="252"/>
                  <a:pt x="184" y="252"/>
                  <a:pt x="184" y="252"/>
                </a:cubicBezTo>
                <a:cubicBezTo>
                  <a:pt x="211" y="298"/>
                  <a:pt x="211" y="298"/>
                  <a:pt x="211" y="298"/>
                </a:cubicBezTo>
                <a:lnTo>
                  <a:pt x="186" y="313"/>
                </a:lnTo>
                <a:close/>
                <a:moveTo>
                  <a:pt x="173" y="184"/>
                </a:moveTo>
                <a:cubicBezTo>
                  <a:pt x="162" y="165"/>
                  <a:pt x="138" y="159"/>
                  <a:pt x="120" y="170"/>
                </a:cubicBezTo>
                <a:cubicBezTo>
                  <a:pt x="101" y="180"/>
                  <a:pt x="95" y="204"/>
                  <a:pt x="105" y="223"/>
                </a:cubicBezTo>
                <a:cubicBezTo>
                  <a:pt x="116" y="242"/>
                  <a:pt x="140" y="248"/>
                  <a:pt x="159" y="237"/>
                </a:cubicBezTo>
                <a:cubicBezTo>
                  <a:pt x="177" y="226"/>
                  <a:pt x="184" y="203"/>
                  <a:pt x="173" y="184"/>
                </a:cubicBezTo>
                <a:moveTo>
                  <a:pt x="145" y="226"/>
                </a:moveTo>
                <a:cubicBezTo>
                  <a:pt x="136" y="226"/>
                  <a:pt x="136" y="226"/>
                  <a:pt x="136" y="226"/>
                </a:cubicBezTo>
                <a:cubicBezTo>
                  <a:pt x="136" y="217"/>
                  <a:pt x="136" y="217"/>
                  <a:pt x="136" y="217"/>
                </a:cubicBezTo>
                <a:cubicBezTo>
                  <a:pt x="145" y="217"/>
                  <a:pt x="145" y="217"/>
                  <a:pt x="145" y="217"/>
                </a:cubicBezTo>
                <a:lnTo>
                  <a:pt x="145" y="226"/>
                </a:lnTo>
                <a:close/>
                <a:moveTo>
                  <a:pt x="155" y="199"/>
                </a:moveTo>
                <a:cubicBezTo>
                  <a:pt x="154" y="201"/>
                  <a:pt x="152" y="202"/>
                  <a:pt x="150" y="204"/>
                </a:cubicBezTo>
                <a:cubicBezTo>
                  <a:pt x="148" y="205"/>
                  <a:pt x="148" y="205"/>
                  <a:pt x="148" y="205"/>
                </a:cubicBezTo>
                <a:cubicBezTo>
                  <a:pt x="146" y="206"/>
                  <a:pt x="146" y="208"/>
                  <a:pt x="145" y="209"/>
                </a:cubicBezTo>
                <a:cubicBezTo>
                  <a:pt x="145" y="210"/>
                  <a:pt x="145" y="211"/>
                  <a:pt x="145" y="213"/>
                </a:cubicBezTo>
                <a:cubicBezTo>
                  <a:pt x="136" y="213"/>
                  <a:pt x="136" y="213"/>
                  <a:pt x="136" y="213"/>
                </a:cubicBezTo>
                <a:cubicBezTo>
                  <a:pt x="136" y="209"/>
                  <a:pt x="137" y="207"/>
                  <a:pt x="137" y="205"/>
                </a:cubicBezTo>
                <a:cubicBezTo>
                  <a:pt x="138" y="204"/>
                  <a:pt x="139" y="202"/>
                  <a:pt x="141" y="200"/>
                </a:cubicBezTo>
                <a:cubicBezTo>
                  <a:pt x="144" y="199"/>
                  <a:pt x="144" y="199"/>
                  <a:pt x="144" y="199"/>
                </a:cubicBezTo>
                <a:cubicBezTo>
                  <a:pt x="145" y="198"/>
                  <a:pt x="145" y="197"/>
                  <a:pt x="146" y="197"/>
                </a:cubicBezTo>
                <a:cubicBezTo>
                  <a:pt x="146" y="196"/>
                  <a:pt x="147" y="194"/>
                  <a:pt x="147" y="193"/>
                </a:cubicBezTo>
                <a:cubicBezTo>
                  <a:pt x="147" y="191"/>
                  <a:pt x="146" y="190"/>
                  <a:pt x="145" y="189"/>
                </a:cubicBezTo>
                <a:cubicBezTo>
                  <a:pt x="145" y="187"/>
                  <a:pt x="143" y="187"/>
                  <a:pt x="140" y="187"/>
                </a:cubicBezTo>
                <a:cubicBezTo>
                  <a:pt x="138" y="187"/>
                  <a:pt x="136" y="187"/>
                  <a:pt x="135" y="189"/>
                </a:cubicBezTo>
                <a:cubicBezTo>
                  <a:pt x="134" y="191"/>
                  <a:pt x="134" y="192"/>
                  <a:pt x="134" y="194"/>
                </a:cubicBezTo>
                <a:cubicBezTo>
                  <a:pt x="124" y="194"/>
                  <a:pt x="124" y="194"/>
                  <a:pt x="124" y="194"/>
                </a:cubicBezTo>
                <a:cubicBezTo>
                  <a:pt x="125" y="188"/>
                  <a:pt x="127" y="184"/>
                  <a:pt x="131" y="181"/>
                </a:cubicBezTo>
                <a:cubicBezTo>
                  <a:pt x="133" y="180"/>
                  <a:pt x="136" y="179"/>
                  <a:pt x="140" y="179"/>
                </a:cubicBezTo>
                <a:cubicBezTo>
                  <a:pt x="145" y="179"/>
                  <a:pt x="149" y="180"/>
                  <a:pt x="152" y="182"/>
                </a:cubicBezTo>
                <a:cubicBezTo>
                  <a:pt x="155" y="185"/>
                  <a:pt x="157" y="188"/>
                  <a:pt x="157" y="192"/>
                </a:cubicBezTo>
                <a:cubicBezTo>
                  <a:pt x="157" y="195"/>
                  <a:pt x="156" y="198"/>
                  <a:pt x="155" y="199"/>
                </a:cubicBezTo>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
        <p:nvSpPr>
          <p:cNvPr id="63" name="TextBox 62">
            <a:extLst>
              <a:ext uri="{FF2B5EF4-FFF2-40B4-BE49-F238E27FC236}">
                <a16:creationId xmlns:a16="http://schemas.microsoft.com/office/drawing/2014/main" id="{1D143C45-864A-4109-8878-0D3A5DE11DBB}"/>
              </a:ext>
            </a:extLst>
          </p:cNvPr>
          <p:cNvSpPr txBox="1"/>
          <p:nvPr/>
        </p:nvSpPr>
        <p:spPr>
          <a:xfrm>
            <a:off x="-392125" y="1822451"/>
            <a:ext cx="2332843" cy="754053"/>
          </a:xfrm>
          <a:prstGeom prst="rect">
            <a:avLst/>
          </a:prstGeom>
          <a:noFill/>
        </p:spPr>
        <p:txBody>
          <a:bodyPr wrap="square" rtlCol="0">
            <a:spAutoFit/>
          </a:bodyPr>
          <a:lstStyle/>
          <a:p>
            <a:pPr algn="r"/>
            <a:r>
              <a:rPr lang="en-US" sz="2500" b="1" dirty="0">
                <a:solidFill>
                  <a:schemeClr val="bg1"/>
                </a:solidFill>
                <a:latin typeface="Lato" panose="020F0502020204030203" pitchFamily="34" charset="0"/>
                <a:ea typeface="Lato" panose="020F0502020204030203" pitchFamily="34" charset="0"/>
                <a:cs typeface="Lato" panose="020F0502020204030203" pitchFamily="34" charset="0"/>
              </a:rPr>
              <a:t>Company</a:t>
            </a: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 </a:t>
            </a:r>
          </a:p>
          <a:p>
            <a:pPr algn="r"/>
            <a:r>
              <a:rPr lang="en-US" b="1" dirty="0">
                <a:solidFill>
                  <a:schemeClr val="bg1"/>
                </a:solidFill>
                <a:latin typeface="Lato" panose="020F0502020204030203" pitchFamily="34" charset="0"/>
                <a:ea typeface="Lato" panose="020F0502020204030203" pitchFamily="34" charset="0"/>
                <a:cs typeface="Lato" panose="020F0502020204030203" pitchFamily="34" charset="0"/>
              </a:rPr>
              <a:t>Start-up</a:t>
            </a:r>
          </a:p>
        </p:txBody>
      </p:sp>
      <p:sp>
        <p:nvSpPr>
          <p:cNvPr id="68" name="TextBox 67">
            <a:extLst>
              <a:ext uri="{FF2B5EF4-FFF2-40B4-BE49-F238E27FC236}">
                <a16:creationId xmlns:a16="http://schemas.microsoft.com/office/drawing/2014/main" id="{CBA9D71D-6225-4226-ADAA-2EEF8E320E6E}"/>
              </a:ext>
            </a:extLst>
          </p:cNvPr>
          <p:cNvSpPr txBox="1"/>
          <p:nvPr/>
        </p:nvSpPr>
        <p:spPr>
          <a:xfrm>
            <a:off x="-392125" y="2882102"/>
            <a:ext cx="2332843" cy="754053"/>
          </a:xfrm>
          <a:prstGeom prst="rect">
            <a:avLst/>
          </a:prstGeom>
          <a:noFill/>
        </p:spPr>
        <p:txBody>
          <a:bodyPr wrap="square" rtlCol="0">
            <a:spAutoFit/>
          </a:bodyPr>
          <a:lstStyle/>
          <a:p>
            <a:pPr algn="r"/>
            <a:r>
              <a:rPr lang="en-US" sz="2500" b="1" dirty="0">
                <a:solidFill>
                  <a:schemeClr val="bg1"/>
                </a:solidFill>
                <a:latin typeface="Lato" panose="020F0502020204030203" pitchFamily="34" charset="0"/>
                <a:ea typeface="Lato" panose="020F0502020204030203" pitchFamily="34" charset="0"/>
                <a:cs typeface="Lato" panose="020F0502020204030203" pitchFamily="34" charset="0"/>
              </a:rPr>
              <a:t>Company</a:t>
            </a: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 </a:t>
            </a:r>
          </a:p>
          <a:p>
            <a:pPr algn="r"/>
            <a:r>
              <a:rPr lang="en-US" b="1" dirty="0">
                <a:solidFill>
                  <a:schemeClr val="bg1"/>
                </a:solidFill>
                <a:latin typeface="Lato" panose="020F0502020204030203" pitchFamily="34" charset="0"/>
                <a:ea typeface="Lato" panose="020F0502020204030203" pitchFamily="34" charset="0"/>
                <a:cs typeface="Lato" panose="020F0502020204030203" pitchFamily="34" charset="0"/>
              </a:rPr>
              <a:t>Start-up</a:t>
            </a:r>
          </a:p>
        </p:txBody>
      </p:sp>
      <p:sp>
        <p:nvSpPr>
          <p:cNvPr id="69" name="TextBox 68">
            <a:extLst>
              <a:ext uri="{FF2B5EF4-FFF2-40B4-BE49-F238E27FC236}">
                <a16:creationId xmlns:a16="http://schemas.microsoft.com/office/drawing/2014/main" id="{80426517-EFEF-4986-AA22-73E088F8E7F7}"/>
              </a:ext>
            </a:extLst>
          </p:cNvPr>
          <p:cNvSpPr txBox="1"/>
          <p:nvPr/>
        </p:nvSpPr>
        <p:spPr>
          <a:xfrm>
            <a:off x="-392125" y="3941753"/>
            <a:ext cx="2332843" cy="754053"/>
          </a:xfrm>
          <a:prstGeom prst="rect">
            <a:avLst/>
          </a:prstGeom>
          <a:noFill/>
        </p:spPr>
        <p:txBody>
          <a:bodyPr wrap="square" rtlCol="0">
            <a:spAutoFit/>
          </a:bodyPr>
          <a:lstStyle/>
          <a:p>
            <a:pPr algn="r"/>
            <a:r>
              <a:rPr lang="en-US" sz="2500" b="1" dirty="0">
                <a:solidFill>
                  <a:schemeClr val="bg1"/>
                </a:solidFill>
                <a:latin typeface="Lato" panose="020F0502020204030203" pitchFamily="34" charset="0"/>
                <a:ea typeface="Lato" panose="020F0502020204030203" pitchFamily="34" charset="0"/>
                <a:cs typeface="Lato" panose="020F0502020204030203" pitchFamily="34" charset="0"/>
              </a:rPr>
              <a:t>Company</a:t>
            </a: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 </a:t>
            </a:r>
          </a:p>
          <a:p>
            <a:pPr algn="r"/>
            <a:r>
              <a:rPr lang="en-US" b="1" dirty="0">
                <a:solidFill>
                  <a:schemeClr val="bg1"/>
                </a:solidFill>
                <a:latin typeface="Lato" panose="020F0502020204030203" pitchFamily="34" charset="0"/>
                <a:ea typeface="Lato" panose="020F0502020204030203" pitchFamily="34" charset="0"/>
                <a:cs typeface="Lato" panose="020F0502020204030203" pitchFamily="34" charset="0"/>
              </a:rPr>
              <a:t>Start-up</a:t>
            </a:r>
          </a:p>
        </p:txBody>
      </p:sp>
      <p:sp>
        <p:nvSpPr>
          <p:cNvPr id="70" name="TextBox 69">
            <a:extLst>
              <a:ext uri="{FF2B5EF4-FFF2-40B4-BE49-F238E27FC236}">
                <a16:creationId xmlns:a16="http://schemas.microsoft.com/office/drawing/2014/main" id="{83A4DD57-D08B-4245-95BA-D20E789E1231}"/>
              </a:ext>
            </a:extLst>
          </p:cNvPr>
          <p:cNvSpPr txBox="1"/>
          <p:nvPr/>
        </p:nvSpPr>
        <p:spPr>
          <a:xfrm>
            <a:off x="-392125" y="5001403"/>
            <a:ext cx="2332843" cy="754053"/>
          </a:xfrm>
          <a:prstGeom prst="rect">
            <a:avLst/>
          </a:prstGeom>
          <a:noFill/>
        </p:spPr>
        <p:txBody>
          <a:bodyPr wrap="square" rtlCol="0">
            <a:spAutoFit/>
          </a:bodyPr>
          <a:lstStyle/>
          <a:p>
            <a:pPr algn="r"/>
            <a:r>
              <a:rPr lang="en-US" sz="2500" b="1" dirty="0">
                <a:solidFill>
                  <a:schemeClr val="bg1"/>
                </a:solidFill>
                <a:latin typeface="Lato" panose="020F0502020204030203" pitchFamily="34" charset="0"/>
                <a:ea typeface="Lato" panose="020F0502020204030203" pitchFamily="34" charset="0"/>
                <a:cs typeface="Lato" panose="020F0502020204030203" pitchFamily="34" charset="0"/>
              </a:rPr>
              <a:t>Company</a:t>
            </a:r>
            <a:r>
              <a:rPr lang="en-US" sz="2000" b="1" dirty="0">
                <a:solidFill>
                  <a:schemeClr val="bg1"/>
                </a:solidFill>
                <a:latin typeface="Lato" panose="020F0502020204030203" pitchFamily="34" charset="0"/>
                <a:ea typeface="Lato" panose="020F0502020204030203" pitchFamily="34" charset="0"/>
                <a:cs typeface="Lato" panose="020F0502020204030203" pitchFamily="34" charset="0"/>
              </a:rPr>
              <a:t> </a:t>
            </a:r>
          </a:p>
          <a:p>
            <a:pPr algn="r"/>
            <a:r>
              <a:rPr lang="en-US" b="1" dirty="0">
                <a:solidFill>
                  <a:schemeClr val="bg1"/>
                </a:solidFill>
                <a:latin typeface="Lato" panose="020F0502020204030203" pitchFamily="34" charset="0"/>
                <a:ea typeface="Lato" panose="020F0502020204030203" pitchFamily="34" charset="0"/>
                <a:cs typeface="Lato" panose="020F0502020204030203" pitchFamily="34" charset="0"/>
              </a:rPr>
              <a:t>Start-up</a:t>
            </a:r>
          </a:p>
        </p:txBody>
      </p:sp>
      <p:sp>
        <p:nvSpPr>
          <p:cNvPr id="85" name="Rectangle 84">
            <a:extLst>
              <a:ext uri="{FF2B5EF4-FFF2-40B4-BE49-F238E27FC236}">
                <a16:creationId xmlns:a16="http://schemas.microsoft.com/office/drawing/2014/main" id="{43B46454-A3D4-4044-87EF-44A866BD9F37}"/>
              </a:ext>
            </a:extLst>
          </p:cNvPr>
          <p:cNvSpPr/>
          <p:nvPr/>
        </p:nvSpPr>
        <p:spPr>
          <a:xfrm>
            <a:off x="2945587" y="2556845"/>
            <a:ext cx="2120974" cy="573940"/>
          </a:xfrm>
          <a:prstGeom prst="rect">
            <a:avLst/>
          </a:prstGeom>
        </p:spPr>
        <p:txBody>
          <a:bodyPr wrap="square">
            <a:spAutoFit/>
          </a:bodyPr>
          <a:lstStyle/>
          <a:p>
            <a:pP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a:t>
            </a:r>
          </a:p>
        </p:txBody>
      </p:sp>
      <p:sp>
        <p:nvSpPr>
          <p:cNvPr id="86" name="Rectangle 85">
            <a:extLst>
              <a:ext uri="{FF2B5EF4-FFF2-40B4-BE49-F238E27FC236}">
                <a16:creationId xmlns:a16="http://schemas.microsoft.com/office/drawing/2014/main" id="{464C0DCE-2F8E-4436-9B7D-A1F5C4C54D1B}"/>
              </a:ext>
            </a:extLst>
          </p:cNvPr>
          <p:cNvSpPr/>
          <p:nvPr/>
        </p:nvSpPr>
        <p:spPr>
          <a:xfrm>
            <a:off x="2945587" y="3658334"/>
            <a:ext cx="2728911" cy="605294"/>
          </a:xfrm>
          <a:prstGeom prst="rect">
            <a:avLst/>
          </a:prstGeom>
        </p:spPr>
        <p:txBody>
          <a:bodyPr wrap="square">
            <a:spAutoFit/>
          </a:bodyPr>
          <a:lstStyle/>
          <a:p>
            <a:pP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a:t>
            </a:r>
          </a:p>
        </p:txBody>
      </p:sp>
      <p:sp>
        <p:nvSpPr>
          <p:cNvPr id="88" name="Rectangle 87">
            <a:extLst>
              <a:ext uri="{FF2B5EF4-FFF2-40B4-BE49-F238E27FC236}">
                <a16:creationId xmlns:a16="http://schemas.microsoft.com/office/drawing/2014/main" id="{1F92FDB0-FA40-4586-B1D4-9C0EFB10B66B}"/>
              </a:ext>
            </a:extLst>
          </p:cNvPr>
          <p:cNvSpPr/>
          <p:nvPr/>
        </p:nvSpPr>
        <p:spPr>
          <a:xfrm>
            <a:off x="2945587" y="5714890"/>
            <a:ext cx="2728911" cy="605294"/>
          </a:xfrm>
          <a:prstGeom prst="rect">
            <a:avLst/>
          </a:prstGeom>
        </p:spPr>
        <p:txBody>
          <a:bodyPr wrap="square">
            <a:spAutoFit/>
          </a:bodyPr>
          <a:lstStyle/>
          <a:p>
            <a:pP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a:t>
            </a:r>
          </a:p>
        </p:txBody>
      </p:sp>
      <p:sp>
        <p:nvSpPr>
          <p:cNvPr id="89" name="Rectangle 88">
            <a:extLst>
              <a:ext uri="{FF2B5EF4-FFF2-40B4-BE49-F238E27FC236}">
                <a16:creationId xmlns:a16="http://schemas.microsoft.com/office/drawing/2014/main" id="{12D42EA8-8DA7-43A9-BE32-28D4F71CDF7E}"/>
              </a:ext>
            </a:extLst>
          </p:cNvPr>
          <p:cNvSpPr/>
          <p:nvPr/>
        </p:nvSpPr>
        <p:spPr>
          <a:xfrm>
            <a:off x="2945587" y="4663642"/>
            <a:ext cx="3947704" cy="605294"/>
          </a:xfrm>
          <a:prstGeom prst="rect">
            <a:avLst/>
          </a:prstGeom>
        </p:spPr>
        <p:txBody>
          <a:bodyPr wrap="square">
            <a:spAutoFit/>
          </a:bodyPr>
          <a:lstStyle/>
          <a:p>
            <a:pP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dummy text ever since the</a:t>
            </a:r>
          </a:p>
        </p:txBody>
      </p:sp>
    </p:spTree>
    <p:extLst>
      <p:ext uri="{BB962C8B-B14F-4D97-AF65-F5344CB8AC3E}">
        <p14:creationId xmlns:p14="http://schemas.microsoft.com/office/powerpoint/2010/main" val="1048425007"/>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Placeholder 15">
            <a:extLst>
              <a:ext uri="{FF2B5EF4-FFF2-40B4-BE49-F238E27FC236}">
                <a16:creationId xmlns:a16="http://schemas.microsoft.com/office/drawing/2014/main" id="{380819F4-2BA1-4843-9C5C-CCF7966E36A6}"/>
              </a:ext>
            </a:extLst>
          </p:cNvPr>
          <p:cNvPicPr>
            <a:picLocks noGrp="1" noChangeAspect="1"/>
          </p:cNvPicPr>
          <p:nvPr>
            <p:ph type="pic" sz="quarter" idx="126"/>
          </p:nvPr>
        </p:nvPicPr>
        <p:blipFill>
          <a:blip r:embed="rId3">
            <a:extLst>
              <a:ext uri="{28A0092B-C50C-407E-A947-70E740481C1C}">
                <a14:useLocalDpi xmlns:a14="http://schemas.microsoft.com/office/drawing/2010/main" val="0"/>
              </a:ext>
            </a:extLst>
          </a:blip>
          <a:srcRect t="27617" b="27617"/>
          <a:stretch>
            <a:fillRect/>
          </a:stretch>
        </p:blipFill>
        <p:spPr/>
      </p:pic>
      <p:sp>
        <p:nvSpPr>
          <p:cNvPr id="4" name="Rectangle 3">
            <a:extLst>
              <a:ext uri="{FF2B5EF4-FFF2-40B4-BE49-F238E27FC236}">
                <a16:creationId xmlns:a16="http://schemas.microsoft.com/office/drawing/2014/main" id="{D6DF7035-3FB0-4410-8621-DDEFEAB0F2EB}"/>
              </a:ext>
            </a:extLst>
          </p:cNvPr>
          <p:cNvSpPr/>
          <p:nvPr/>
        </p:nvSpPr>
        <p:spPr>
          <a:xfrm>
            <a:off x="0" y="1714500"/>
            <a:ext cx="12192000" cy="3638550"/>
          </a:xfrm>
          <a:prstGeom prst="rect">
            <a:avLst/>
          </a:prstGeom>
          <a:solidFill>
            <a:schemeClr val="accent6">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A047A867-FDBF-41E0-A870-31FE82DE626A}"/>
              </a:ext>
            </a:extLst>
          </p:cNvPr>
          <p:cNvGrpSpPr/>
          <p:nvPr/>
        </p:nvGrpSpPr>
        <p:grpSpPr>
          <a:xfrm>
            <a:off x="4591226" y="2530936"/>
            <a:ext cx="6270581" cy="2005677"/>
            <a:chOff x="12722269" y="3014977"/>
            <a:chExt cx="6270581" cy="2005677"/>
          </a:xfrm>
        </p:grpSpPr>
        <p:sp>
          <p:nvSpPr>
            <p:cNvPr id="7" name="Rectangle 6"/>
            <p:cNvSpPr/>
            <p:nvPr/>
          </p:nvSpPr>
          <p:spPr>
            <a:xfrm>
              <a:off x="12722269" y="3014977"/>
              <a:ext cx="2162772" cy="630942"/>
            </a:xfrm>
            <a:prstGeom prst="rect">
              <a:avLst/>
            </a:prstGeom>
          </p:spPr>
          <p:txBody>
            <a:bodyPr wrap="none">
              <a:spAutoFit/>
            </a:bodyPr>
            <a:lstStyle/>
            <a:p>
              <a:r>
                <a:rPr lang="en-US" sz="3500" b="1" dirty="0">
                  <a:solidFill>
                    <a:schemeClr val="bg1"/>
                  </a:solidFill>
                  <a:latin typeface="Roboto" panose="02000000000000000000" pitchFamily="2" charset="0"/>
                  <a:ea typeface="Roboto" panose="02000000000000000000" pitchFamily="2" charset="0"/>
                </a:rPr>
                <a:t>Welcome </a:t>
              </a:r>
              <a:endParaRPr lang="en-US" sz="3500" dirty="0">
                <a:solidFill>
                  <a:schemeClr val="bg1"/>
                </a:solidFill>
                <a:latin typeface="Roboto" panose="02000000000000000000" pitchFamily="2" charset="0"/>
                <a:ea typeface="Roboto" panose="02000000000000000000" pitchFamily="2" charset="0"/>
              </a:endParaRPr>
            </a:p>
          </p:txBody>
        </p:sp>
        <p:sp>
          <p:nvSpPr>
            <p:cNvPr id="24" name="Rectangle 23"/>
            <p:cNvSpPr/>
            <p:nvPr/>
          </p:nvSpPr>
          <p:spPr>
            <a:xfrm>
              <a:off x="12722269" y="3645919"/>
              <a:ext cx="6270581" cy="1374735"/>
            </a:xfrm>
            <a:prstGeom prst="rect">
              <a:avLst/>
            </a:prstGeom>
          </p:spPr>
          <p:txBody>
            <a:bodyPr wrap="square">
              <a:spAutoFit/>
            </a:bodyPr>
            <a:lstStyle/>
            <a:p>
              <a:pPr>
                <a:lnSpc>
                  <a:spcPts val="2000"/>
                </a:lnSpc>
              </a:pPr>
              <a:r>
                <a:rPr lang="en-US" sz="12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grpSp>
      <p:sp>
        <p:nvSpPr>
          <p:cNvPr id="6" name="Rectangle 5">
            <a:extLst>
              <a:ext uri="{FF2B5EF4-FFF2-40B4-BE49-F238E27FC236}">
                <a16:creationId xmlns:a16="http://schemas.microsoft.com/office/drawing/2014/main" id="{E29380BE-6D67-40D8-907D-BFD97C30B00F}"/>
              </a:ext>
            </a:extLst>
          </p:cNvPr>
          <p:cNvSpPr/>
          <p:nvPr/>
        </p:nvSpPr>
        <p:spPr>
          <a:xfrm>
            <a:off x="878838" y="616863"/>
            <a:ext cx="2446504" cy="861774"/>
          </a:xfrm>
          <a:prstGeom prst="rect">
            <a:avLst/>
          </a:prstGeom>
        </p:spPr>
        <p:txBody>
          <a:bodyPr wrap="none">
            <a:spAutoFit/>
          </a:bodyPr>
          <a:lstStyle/>
          <a:p>
            <a:pPr>
              <a:lnSpc>
                <a:spcPts val="3000"/>
              </a:lnSpc>
            </a:pPr>
            <a:r>
              <a:rPr lang="en-US" sz="4000" b="1" dirty="0">
                <a:latin typeface="Roboto" panose="02000000000000000000" pitchFamily="2" charset="0"/>
                <a:ea typeface="Roboto" panose="02000000000000000000" pitchFamily="2" charset="0"/>
              </a:rPr>
              <a:t>Welcome </a:t>
            </a:r>
          </a:p>
          <a:p>
            <a:pPr>
              <a:lnSpc>
                <a:spcPts val="3000"/>
              </a:lnSpc>
            </a:pPr>
            <a:r>
              <a:rPr lang="en-US" sz="2500" b="1" dirty="0">
                <a:latin typeface="Roboto" panose="02000000000000000000" pitchFamily="2" charset="0"/>
                <a:ea typeface="Roboto" panose="02000000000000000000" pitchFamily="2" charset="0"/>
              </a:rPr>
              <a:t>Message</a:t>
            </a:r>
          </a:p>
        </p:txBody>
      </p:sp>
      <p:sp>
        <p:nvSpPr>
          <p:cNvPr id="9" name="Rectangle 8">
            <a:extLst>
              <a:ext uri="{FF2B5EF4-FFF2-40B4-BE49-F238E27FC236}">
                <a16:creationId xmlns:a16="http://schemas.microsoft.com/office/drawing/2014/main" id="{D3A8E226-CB01-42BA-A886-53E84FCCB436}"/>
              </a:ext>
            </a:extLst>
          </p:cNvPr>
          <p:cNvSpPr/>
          <p:nvPr/>
        </p:nvSpPr>
        <p:spPr>
          <a:xfrm flipH="1">
            <a:off x="647876" y="516171"/>
            <a:ext cx="126912" cy="85861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Placeholder 12">
            <a:extLst>
              <a:ext uri="{FF2B5EF4-FFF2-40B4-BE49-F238E27FC236}">
                <a16:creationId xmlns:a16="http://schemas.microsoft.com/office/drawing/2014/main" id="{B2E4C47D-36E1-47A1-AA98-53310ADD78EA}"/>
              </a:ext>
            </a:extLst>
          </p:cNvPr>
          <p:cNvPicPr>
            <a:picLocks noGrp="1" noChangeAspect="1"/>
          </p:cNvPicPr>
          <p:nvPr>
            <p:ph type="pic" sz="quarter" idx="129"/>
          </p:nvPr>
        </p:nvPicPr>
        <p:blipFill>
          <a:blip r:embed="rId4">
            <a:extLst>
              <a:ext uri="{28A0092B-C50C-407E-A947-70E740481C1C}">
                <a14:useLocalDpi xmlns:a14="http://schemas.microsoft.com/office/drawing/2010/main" val="0"/>
              </a:ext>
            </a:extLst>
          </a:blip>
          <a:srcRect t="9971" b="9971"/>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2</a:t>
            </a:fld>
            <a:endParaRPr lang="en-US" dirty="0"/>
          </a:p>
        </p:txBody>
      </p:sp>
      <p:sp>
        <p:nvSpPr>
          <p:cNvPr id="20" name="Rectangle 19">
            <a:extLst>
              <a:ext uri="{FF2B5EF4-FFF2-40B4-BE49-F238E27FC236}">
                <a16:creationId xmlns:a16="http://schemas.microsoft.com/office/drawing/2014/main" id="{02A8AEF4-B3DF-4827-8C8B-A09C9CA36FF2}"/>
              </a:ext>
            </a:extLst>
          </p:cNvPr>
          <p:cNvSpPr/>
          <p:nvPr/>
        </p:nvSpPr>
        <p:spPr>
          <a:xfrm>
            <a:off x="647876" y="5625392"/>
            <a:ext cx="11071684" cy="861774"/>
          </a:xfrm>
          <a:prstGeom prst="rect">
            <a:avLst/>
          </a:prstGeom>
        </p:spPr>
        <p:txBody>
          <a:bodyPr wrap="square">
            <a:spAutoFit/>
          </a:bodyPr>
          <a:lstStyle/>
          <a:p>
            <a:pP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Tree>
    <p:extLst>
      <p:ext uri="{BB962C8B-B14F-4D97-AF65-F5344CB8AC3E}">
        <p14:creationId xmlns:p14="http://schemas.microsoft.com/office/powerpoint/2010/main" val="2545775262"/>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14" name="Picture Placeholder 13">
            <a:extLst>
              <a:ext uri="{FF2B5EF4-FFF2-40B4-BE49-F238E27FC236}">
                <a16:creationId xmlns:a16="http://schemas.microsoft.com/office/drawing/2014/main" id="{CC658449-8DBC-4065-81B6-BEA0EEB511E7}"/>
              </a:ext>
            </a:extLst>
          </p:cNvPr>
          <p:cNvPicPr>
            <a:picLocks noGrp="1" noChangeAspect="1"/>
          </p:cNvPicPr>
          <p:nvPr>
            <p:ph type="pic" sz="quarter" idx="133"/>
          </p:nvPr>
        </p:nvPicPr>
        <p:blipFill>
          <a:blip r:embed="rId3">
            <a:extLst>
              <a:ext uri="{28A0092B-C50C-407E-A947-70E740481C1C}">
                <a14:useLocalDpi xmlns:a14="http://schemas.microsoft.com/office/drawing/2010/main" val="0"/>
              </a:ext>
            </a:extLst>
          </a:blip>
          <a:srcRect t="36709" b="36709"/>
          <a:stretch>
            <a:fillRect/>
          </a:stretch>
        </p:blipFill>
        <p:spPr>
          <a:xfrm>
            <a:off x="0" y="2033588"/>
            <a:ext cx="12192000" cy="2160587"/>
          </a:xfrm>
        </p:spPr>
      </p:pic>
      <p:sp>
        <p:nvSpPr>
          <p:cNvPr id="25" name="Rectangle 24"/>
          <p:cNvSpPr/>
          <p:nvPr/>
        </p:nvSpPr>
        <p:spPr>
          <a:xfrm>
            <a:off x="1" y="2033588"/>
            <a:ext cx="12192000" cy="2161041"/>
          </a:xfrm>
          <a:prstGeom prst="rect">
            <a:avLst/>
          </a:prstGeom>
          <a:solidFill>
            <a:schemeClr val="accent4">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5"/>
          <p:cNvSpPr txBox="1"/>
          <p:nvPr/>
        </p:nvSpPr>
        <p:spPr>
          <a:xfrm>
            <a:off x="1281131" y="2583194"/>
            <a:ext cx="9629740" cy="106182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400" b="1" i="1" dirty="0" err="1">
                <a:solidFill>
                  <a:schemeClr val="bg1"/>
                </a:solidFill>
                <a:latin typeface="Lato" panose="020F0502020204030203" pitchFamily="34" charset="0"/>
                <a:ea typeface="Lato" panose="020F0502020204030203" pitchFamily="34" charset="0"/>
                <a:cs typeface="Lato" panose="020F0502020204030203" pitchFamily="34" charset="0"/>
              </a:rPr>
              <a:t>Lorem</a:t>
            </a:r>
            <a:r>
              <a:rPr lang="en-US" sz="1400" b="1" i="1" dirty="0">
                <a:solidFill>
                  <a:schemeClr val="bg1"/>
                </a:solidFill>
                <a:latin typeface="Lato" panose="020F0502020204030203" pitchFamily="34" charset="0"/>
                <a:ea typeface="Lato" panose="020F0502020204030203" pitchFamily="34" charset="0"/>
                <a:cs typeface="Lato" panose="020F0502020204030203" pitchFamily="34" charset="0"/>
              </a:rPr>
              <a:t> </a:t>
            </a:r>
            <a:r>
              <a:rPr lang="en-US" sz="1400" b="1" i="1" dirty="0" err="1">
                <a:solidFill>
                  <a:schemeClr val="bg1"/>
                </a:solidFill>
                <a:latin typeface="Lato" panose="020F0502020204030203" pitchFamily="34" charset="0"/>
                <a:ea typeface="Lato" panose="020F0502020204030203" pitchFamily="34" charset="0"/>
                <a:cs typeface="Lato" panose="020F0502020204030203" pitchFamily="34" charset="0"/>
              </a:rPr>
              <a:t>Ipsum</a:t>
            </a:r>
            <a:r>
              <a:rPr lang="en-US" sz="1400" b="1" i="1"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galley of type and scrambled it to make a type specimen standard dummy text ever since the 1500.</a:t>
            </a:r>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Placeholder 8">
            <a:extLst>
              <a:ext uri="{FF2B5EF4-FFF2-40B4-BE49-F238E27FC236}">
                <a16:creationId xmlns:a16="http://schemas.microsoft.com/office/drawing/2014/main" id="{CDE81E23-CAA8-4D12-9279-E5114E146B3D}"/>
              </a:ext>
            </a:extLst>
          </p:cNvPr>
          <p:cNvPicPr>
            <a:picLocks noGrp="1" noChangeAspect="1"/>
          </p:cNvPicPr>
          <p:nvPr>
            <p:ph type="pic" sz="quarter" idx="134"/>
          </p:nvPr>
        </p:nvPicPr>
        <p:blipFill>
          <a:blip r:embed="rId4">
            <a:extLst>
              <a:ext uri="{28A0092B-C50C-407E-A947-70E740481C1C}">
                <a14:useLocalDpi xmlns:a14="http://schemas.microsoft.com/office/drawing/2010/main" val="0"/>
              </a:ext>
            </a:extLst>
          </a:blip>
          <a:srcRect t="15224" b="15224"/>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20</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TEXT SINGLE COLUMN</a:t>
            </a:r>
          </a:p>
        </p:txBody>
      </p:sp>
      <p:sp>
        <p:nvSpPr>
          <p:cNvPr id="12" name="Rectangle 11">
            <a:extLst>
              <a:ext uri="{FF2B5EF4-FFF2-40B4-BE49-F238E27FC236}">
                <a16:creationId xmlns:a16="http://schemas.microsoft.com/office/drawing/2014/main" id="{852008FF-D5F7-4B11-92A9-7A0E499ECECC}"/>
              </a:ext>
            </a:extLst>
          </p:cNvPr>
          <p:cNvSpPr/>
          <p:nvPr/>
        </p:nvSpPr>
        <p:spPr>
          <a:xfrm>
            <a:off x="5631542" y="4310744"/>
            <a:ext cx="6560457" cy="254725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6"/>
          <p:cNvSpPr txBox="1"/>
          <p:nvPr/>
        </p:nvSpPr>
        <p:spPr>
          <a:xfrm>
            <a:off x="5958826" y="4851575"/>
            <a:ext cx="5905888" cy="1502976"/>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2200"/>
              </a:lnSpc>
            </a:pPr>
            <a:r>
              <a:rPr lang="en-US" sz="1100" dirty="0" err="1">
                <a:solidFill>
                  <a:schemeClr val="bg1"/>
                </a:solidFill>
                <a:latin typeface="Montserrat Light" charset="0"/>
                <a:ea typeface="Montserrat Light" charset="0"/>
                <a:cs typeface="Montserrat Light" charset="0"/>
              </a:rPr>
              <a:t>Lorem</a:t>
            </a:r>
            <a:r>
              <a:rPr lang="en-US" sz="1100" dirty="0">
                <a:solidFill>
                  <a:schemeClr val="bg1"/>
                </a:solidFill>
                <a:latin typeface="Montserrat Light" charset="0"/>
                <a:ea typeface="Montserrat Light" charset="0"/>
                <a:cs typeface="Montserrat Light" charset="0"/>
              </a:rPr>
              <a:t> </a:t>
            </a:r>
            <a:r>
              <a:rPr lang="en-US" sz="1100" dirty="0" err="1">
                <a:solidFill>
                  <a:schemeClr val="bg1"/>
                </a:solidFill>
                <a:latin typeface="Montserrat Light" charset="0"/>
                <a:ea typeface="Montserrat Light" charset="0"/>
                <a:cs typeface="Montserrat Light" charset="0"/>
              </a:rPr>
              <a:t>Ipsum</a:t>
            </a:r>
            <a:r>
              <a:rPr lang="en-US" sz="1100" dirty="0">
                <a:solidFill>
                  <a:schemeClr val="bg1"/>
                </a:solidFill>
                <a:latin typeface="Montserrat Light" charset="0"/>
                <a:ea typeface="Montserrat Light" charset="0"/>
                <a:cs typeface="Montserrat Light" charset="0"/>
              </a:rPr>
              <a:t> is simply dummy text of the printing and typesetting industry. Lorem Ipsum has been the industry's standard dummy text ever since the 1500s, when an unknown printer took a galley of type and scrambled it to make a type the 1500s, when an unknown printer took a galley of type and scrambled it to make a type specimen book.</a:t>
            </a:r>
          </a:p>
        </p:txBody>
      </p:sp>
    </p:spTree>
    <p:extLst>
      <p:ext uri="{BB962C8B-B14F-4D97-AF65-F5344CB8AC3E}">
        <p14:creationId xmlns:p14="http://schemas.microsoft.com/office/powerpoint/2010/main" val="2780593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8" name="Oval 7">
            <a:extLst>
              <a:ext uri="{FF2B5EF4-FFF2-40B4-BE49-F238E27FC236}">
                <a16:creationId xmlns:a16="http://schemas.microsoft.com/office/drawing/2014/main" id="{506ABAFE-2E04-4303-9BA0-A920C0214147}"/>
              </a:ext>
            </a:extLst>
          </p:cNvPr>
          <p:cNvSpPr/>
          <p:nvPr/>
        </p:nvSpPr>
        <p:spPr>
          <a:xfrm>
            <a:off x="1903504" y="2135743"/>
            <a:ext cx="4176539" cy="4176539"/>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E2B3594F-EF15-4682-9902-07997ACFF96C}"/>
              </a:ext>
            </a:extLst>
          </p:cNvPr>
          <p:cNvSpPr/>
          <p:nvPr/>
        </p:nvSpPr>
        <p:spPr>
          <a:xfrm>
            <a:off x="2150820" y="2383059"/>
            <a:ext cx="3681907" cy="3681907"/>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 name="Group 13">
            <a:extLst>
              <a:ext uri="{FF2B5EF4-FFF2-40B4-BE49-F238E27FC236}">
                <a16:creationId xmlns:a16="http://schemas.microsoft.com/office/drawing/2014/main" id="{34013495-18B1-4656-8A75-C354AC9BB95E}"/>
              </a:ext>
            </a:extLst>
          </p:cNvPr>
          <p:cNvGrpSpPr/>
          <p:nvPr/>
        </p:nvGrpSpPr>
        <p:grpSpPr>
          <a:xfrm>
            <a:off x="2661251" y="3190062"/>
            <a:ext cx="2661044" cy="2067900"/>
            <a:chOff x="2607464" y="3281928"/>
            <a:chExt cx="2661044" cy="2067900"/>
          </a:xfrm>
        </p:grpSpPr>
        <p:sp>
          <p:nvSpPr>
            <p:cNvPr id="26" name="TextBox 6"/>
            <p:cNvSpPr txBox="1"/>
            <p:nvPr/>
          </p:nvSpPr>
          <p:spPr>
            <a:xfrm>
              <a:off x="2607464" y="3846852"/>
              <a:ext cx="2661044" cy="1502976"/>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2200"/>
                </a:lnSpc>
              </a:pPr>
              <a:r>
                <a:rPr lang="en-US" sz="1100" dirty="0" err="1">
                  <a:solidFill>
                    <a:schemeClr val="bg1"/>
                  </a:solidFill>
                  <a:latin typeface="Montserrat Light" charset="0"/>
                  <a:ea typeface="Montserrat Light" charset="0"/>
                  <a:cs typeface="Montserrat Light" charset="0"/>
                </a:rPr>
                <a:t>Lorem</a:t>
              </a:r>
              <a:r>
                <a:rPr lang="en-US" sz="1100" dirty="0">
                  <a:solidFill>
                    <a:schemeClr val="bg1"/>
                  </a:solidFill>
                  <a:latin typeface="Montserrat Light" charset="0"/>
                  <a:ea typeface="Montserrat Light" charset="0"/>
                  <a:cs typeface="Montserrat Light" charset="0"/>
                </a:rPr>
                <a:t> </a:t>
              </a:r>
              <a:r>
                <a:rPr lang="en-US" sz="1100" dirty="0" err="1">
                  <a:solidFill>
                    <a:schemeClr val="bg1"/>
                  </a:solidFill>
                  <a:latin typeface="Montserrat Light" charset="0"/>
                  <a:ea typeface="Montserrat Light" charset="0"/>
                  <a:cs typeface="Montserrat Light" charset="0"/>
                </a:rPr>
                <a:t>Ipsum</a:t>
              </a:r>
              <a:r>
                <a:rPr lang="en-US" sz="1100" dirty="0">
                  <a:solidFill>
                    <a:schemeClr val="bg1"/>
                  </a:solidFill>
                  <a:latin typeface="Montserrat Light" charset="0"/>
                  <a:ea typeface="Montserrat Light" charset="0"/>
                  <a:cs typeface="Montserrat Light" charset="0"/>
                </a:rPr>
                <a:t> is simply dummy text of the printing and typesetting industry. Lorem Ipsum has been the industry's standard dummy text unknown printer took </a:t>
              </a:r>
            </a:p>
          </p:txBody>
        </p:sp>
        <p:sp>
          <p:nvSpPr>
            <p:cNvPr id="13" name="Rectangle 12"/>
            <p:cNvSpPr/>
            <p:nvPr/>
          </p:nvSpPr>
          <p:spPr>
            <a:xfrm>
              <a:off x="2883952" y="3281928"/>
              <a:ext cx="1933543" cy="630942"/>
            </a:xfrm>
            <a:prstGeom prst="rect">
              <a:avLst/>
            </a:prstGeom>
          </p:spPr>
          <p:txBody>
            <a:bodyPr wrap="none">
              <a:spAutoFit/>
            </a:bodyPr>
            <a:lstStyle/>
            <a:p>
              <a:pPr algn="ctr"/>
              <a:r>
                <a:rPr lang="en-US" sz="3500" b="1" dirty="0">
                  <a:solidFill>
                    <a:schemeClr val="bg1"/>
                  </a:solidFill>
                  <a:latin typeface="Roboto" panose="02000000000000000000" pitchFamily="2" charset="0"/>
                  <a:ea typeface="Roboto" panose="02000000000000000000" pitchFamily="2" charset="0"/>
                </a:rPr>
                <a:t>SQUARE</a:t>
              </a:r>
              <a:endParaRPr lang="en-US" sz="3500" dirty="0">
                <a:solidFill>
                  <a:schemeClr val="bg1"/>
                </a:solidFill>
                <a:latin typeface="Roboto" panose="02000000000000000000" pitchFamily="2" charset="0"/>
                <a:ea typeface="Roboto" panose="02000000000000000000" pitchFamily="2" charset="0"/>
              </a:endParaRPr>
            </a:p>
          </p:txBody>
        </p:sp>
      </p:grpSp>
      <p:sp>
        <p:nvSpPr>
          <p:cNvPr id="24" name="Oval 23">
            <a:extLst>
              <a:ext uri="{FF2B5EF4-FFF2-40B4-BE49-F238E27FC236}">
                <a16:creationId xmlns:a16="http://schemas.microsoft.com/office/drawing/2014/main" id="{4697677D-FDA2-416B-87DD-BF64F55F2ABC}"/>
              </a:ext>
            </a:extLst>
          </p:cNvPr>
          <p:cNvSpPr/>
          <p:nvPr/>
        </p:nvSpPr>
        <p:spPr>
          <a:xfrm>
            <a:off x="5392647" y="1681846"/>
            <a:ext cx="4895850" cy="4895850"/>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21</a:t>
            </a:fld>
            <a:endParaRPr lang="en-US" dirty="0"/>
          </a:p>
        </p:txBody>
      </p:sp>
      <p:sp>
        <p:nvSpPr>
          <p:cNvPr id="6" name="Subtitle 5">
            <a:extLst>
              <a:ext uri="{FF2B5EF4-FFF2-40B4-BE49-F238E27FC236}">
                <a16:creationId xmlns:a16="http://schemas.microsoft.com/office/drawing/2014/main" id="{232FBFEB-E6EE-4809-BFA1-1E4D6A409235}"/>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4" name="Title 3">
            <a:extLst>
              <a:ext uri="{FF2B5EF4-FFF2-40B4-BE49-F238E27FC236}">
                <a16:creationId xmlns:a16="http://schemas.microsoft.com/office/drawing/2014/main" id="{6A93014B-6255-4237-A35B-3F94E6595296}"/>
              </a:ext>
            </a:extLst>
          </p:cNvPr>
          <p:cNvSpPr>
            <a:spLocks noGrp="1"/>
          </p:cNvSpPr>
          <p:nvPr>
            <p:ph type="title" idx="4294967295"/>
          </p:nvPr>
        </p:nvSpPr>
        <p:spPr>
          <a:xfrm>
            <a:off x="838200" y="481013"/>
            <a:ext cx="10515600" cy="679450"/>
          </a:xfrm>
        </p:spPr>
        <p:txBody>
          <a:bodyPr/>
          <a:lstStyle/>
          <a:p>
            <a:r>
              <a:rPr lang="en-US" b="1" dirty="0"/>
              <a:t>SQUARE IMAGE</a:t>
            </a:r>
          </a:p>
        </p:txBody>
      </p:sp>
      <p:pic>
        <p:nvPicPr>
          <p:cNvPr id="7" name="Picture Placeholder 6">
            <a:extLst>
              <a:ext uri="{FF2B5EF4-FFF2-40B4-BE49-F238E27FC236}">
                <a16:creationId xmlns:a16="http://schemas.microsoft.com/office/drawing/2014/main" id="{CBDF168E-4DAA-4B6C-81E3-09FCE9548D85}"/>
              </a:ext>
            </a:extLst>
          </p:cNvPr>
          <p:cNvPicPr>
            <a:picLocks noGrp="1" noChangeAspect="1"/>
          </p:cNvPicPr>
          <p:nvPr>
            <p:ph type="pic" sz="quarter" idx="134"/>
          </p:nvPr>
        </p:nvPicPr>
        <p:blipFill>
          <a:blip r:embed="rId3">
            <a:extLst>
              <a:ext uri="{28A0092B-C50C-407E-A947-70E740481C1C}">
                <a14:useLocalDpi xmlns:a14="http://schemas.microsoft.com/office/drawing/2010/main" val="0"/>
              </a:ext>
            </a:extLst>
          </a:blip>
          <a:srcRect l="26737" r="26737"/>
          <a:stretch>
            <a:fillRect/>
          </a:stretch>
        </p:blipFill>
        <p:spPr/>
      </p:pic>
    </p:spTree>
    <p:extLst>
      <p:ext uri="{BB962C8B-B14F-4D97-AF65-F5344CB8AC3E}">
        <p14:creationId xmlns:p14="http://schemas.microsoft.com/office/powerpoint/2010/main" val="132039630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93" name="Rectangle 292">
            <a:extLst>
              <a:ext uri="{FF2B5EF4-FFF2-40B4-BE49-F238E27FC236}">
                <a16:creationId xmlns:a16="http://schemas.microsoft.com/office/drawing/2014/main" id="{204F0DEF-826A-4908-B132-226308D8008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Placeholder 13">
            <a:extLst>
              <a:ext uri="{FF2B5EF4-FFF2-40B4-BE49-F238E27FC236}">
                <a16:creationId xmlns:a16="http://schemas.microsoft.com/office/drawing/2014/main" id="{A790F658-D3FF-4DD5-8B66-574780811895}"/>
              </a:ext>
            </a:extLst>
          </p:cNvPr>
          <p:cNvPicPr>
            <a:picLocks noGrp="1" noChangeAspect="1"/>
          </p:cNvPicPr>
          <p:nvPr>
            <p:ph type="pic" sz="quarter" idx="133"/>
          </p:nvPr>
        </p:nvPicPr>
        <p:blipFill>
          <a:blip r:embed="rId3">
            <a:extLst>
              <a:ext uri="{28A0092B-C50C-407E-A947-70E740481C1C}">
                <a14:useLocalDpi xmlns:a14="http://schemas.microsoft.com/office/drawing/2010/main" val="0"/>
              </a:ext>
            </a:extLst>
          </a:blip>
          <a:srcRect l="20370" r="20370"/>
          <a:stretch>
            <a:fillRect/>
          </a:stretch>
        </p:blipFill>
        <p:spPr/>
      </p:pic>
      <p:pic>
        <p:nvPicPr>
          <p:cNvPr id="19" name="Picture Placeholder 18">
            <a:extLst>
              <a:ext uri="{FF2B5EF4-FFF2-40B4-BE49-F238E27FC236}">
                <a16:creationId xmlns:a16="http://schemas.microsoft.com/office/drawing/2014/main" id="{0BC74DF4-6741-4337-9946-D7244BC63D1C}"/>
              </a:ext>
            </a:extLst>
          </p:cNvPr>
          <p:cNvPicPr>
            <a:picLocks noGrp="1" noChangeAspect="1"/>
          </p:cNvPicPr>
          <p:nvPr>
            <p:ph type="pic" sz="quarter" idx="134"/>
          </p:nvPr>
        </p:nvPicPr>
        <p:blipFill>
          <a:blip r:embed="rId4">
            <a:extLst>
              <a:ext uri="{28A0092B-C50C-407E-A947-70E740481C1C}">
                <a14:useLocalDpi xmlns:a14="http://schemas.microsoft.com/office/drawing/2010/main" val="0"/>
              </a:ext>
            </a:extLst>
          </a:blip>
          <a:srcRect t="4804" b="4804"/>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22</a:t>
            </a:fld>
            <a:endParaRPr lang="en-US" dirty="0"/>
          </a:p>
        </p:txBody>
      </p:sp>
      <p:sp>
        <p:nvSpPr>
          <p:cNvPr id="13" name="Rectangle 12">
            <a:extLst>
              <a:ext uri="{FF2B5EF4-FFF2-40B4-BE49-F238E27FC236}">
                <a16:creationId xmlns:a16="http://schemas.microsoft.com/office/drawing/2014/main" id="{BE3B5EA2-056F-4102-A837-4054E1E93CBA}"/>
              </a:ext>
            </a:extLst>
          </p:cNvPr>
          <p:cNvSpPr/>
          <p:nvPr/>
        </p:nvSpPr>
        <p:spPr>
          <a:xfrm>
            <a:off x="6096000" y="0"/>
            <a:ext cx="6096000" cy="3429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0" name="Group 19">
            <a:extLst>
              <a:ext uri="{FF2B5EF4-FFF2-40B4-BE49-F238E27FC236}">
                <a16:creationId xmlns:a16="http://schemas.microsoft.com/office/drawing/2014/main" id="{FE8C93AD-38B4-4F48-B48C-3AC596CCDC6F}"/>
              </a:ext>
            </a:extLst>
          </p:cNvPr>
          <p:cNvGrpSpPr/>
          <p:nvPr/>
        </p:nvGrpSpPr>
        <p:grpSpPr>
          <a:xfrm>
            <a:off x="6774021" y="647014"/>
            <a:ext cx="4739959" cy="2134972"/>
            <a:chOff x="6564583" y="719626"/>
            <a:chExt cx="4739959" cy="2134972"/>
          </a:xfrm>
        </p:grpSpPr>
        <p:sp>
          <p:nvSpPr>
            <p:cNvPr id="16" name="TextBox 6">
              <a:extLst>
                <a:ext uri="{FF2B5EF4-FFF2-40B4-BE49-F238E27FC236}">
                  <a16:creationId xmlns:a16="http://schemas.microsoft.com/office/drawing/2014/main" id="{3D6BDEC9-6D4C-4604-9F7C-067CFC371867}"/>
                </a:ext>
              </a:extLst>
            </p:cNvPr>
            <p:cNvSpPr txBox="1"/>
            <p:nvPr/>
          </p:nvSpPr>
          <p:spPr>
            <a:xfrm>
              <a:off x="6564583" y="1351622"/>
              <a:ext cx="4739959" cy="1502976"/>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200"/>
                </a:lnSpc>
              </a:pPr>
              <a:r>
                <a:rPr lang="en-US" sz="1100" dirty="0" err="1">
                  <a:latin typeface="Montserrat Light" charset="0"/>
                  <a:ea typeface="Montserrat Light" charset="0"/>
                  <a:cs typeface="Montserrat Light" charset="0"/>
                </a:rPr>
                <a:t>Lorem</a:t>
              </a:r>
              <a:r>
                <a:rPr lang="en-US" sz="1100" dirty="0">
                  <a:latin typeface="Montserrat Light" charset="0"/>
                  <a:ea typeface="Montserrat Light" charset="0"/>
                  <a:cs typeface="Montserrat Light" charset="0"/>
                </a:rPr>
                <a:t> </a:t>
              </a:r>
              <a:r>
                <a:rPr lang="en-US" sz="1100" dirty="0" err="1">
                  <a:latin typeface="Montserrat Light" charset="0"/>
                  <a:ea typeface="Montserrat Light" charset="0"/>
                  <a:cs typeface="Montserrat Light" charset="0"/>
                </a:rPr>
                <a:t>Ipsum</a:t>
              </a:r>
              <a:r>
                <a:rPr lang="en-US" sz="1100" dirty="0">
                  <a:latin typeface="Montserrat Light" charset="0"/>
                  <a:ea typeface="Montserrat Light" charset="0"/>
                  <a:cs typeface="Montserrat Light" charset="0"/>
                </a:rPr>
                <a:t> is simply dummy text of the printing and typesetting industry. Lorem Ipsum has been the industry's standard dummy text ever the industry's standard dummy text ever since the 1500s, when an unknown printer took a galley of type and scrambled it to make a type specimen book.</a:t>
              </a:r>
            </a:p>
          </p:txBody>
        </p:sp>
        <p:sp>
          <p:nvSpPr>
            <p:cNvPr id="5" name="Rectangle 4">
              <a:extLst>
                <a:ext uri="{FF2B5EF4-FFF2-40B4-BE49-F238E27FC236}">
                  <a16:creationId xmlns:a16="http://schemas.microsoft.com/office/drawing/2014/main" id="{CEB1D482-8CAA-48B4-9AE4-84756B413CE8}"/>
                </a:ext>
              </a:extLst>
            </p:cNvPr>
            <p:cNvSpPr/>
            <p:nvPr/>
          </p:nvSpPr>
          <p:spPr>
            <a:xfrm>
              <a:off x="6564583" y="719626"/>
              <a:ext cx="2953053" cy="553998"/>
            </a:xfrm>
            <a:prstGeom prst="rect">
              <a:avLst/>
            </a:prstGeom>
          </p:spPr>
          <p:txBody>
            <a:bodyPr wrap="none">
              <a:spAutoFit/>
            </a:bodyPr>
            <a:lstStyle/>
            <a:p>
              <a:r>
                <a:rPr lang="en-US" sz="3000" b="1" dirty="0">
                  <a:latin typeface="Roboto" panose="02000000000000000000" pitchFamily="2" charset="0"/>
                  <a:ea typeface="Roboto" panose="02000000000000000000" pitchFamily="2" charset="0"/>
                </a:rPr>
                <a:t>SQUARE IMAGE</a:t>
              </a:r>
              <a:endParaRPr lang="en-US" sz="3000" dirty="0">
                <a:latin typeface="Roboto" panose="02000000000000000000" pitchFamily="2" charset="0"/>
                <a:ea typeface="Roboto" panose="02000000000000000000" pitchFamily="2" charset="0"/>
              </a:endParaRPr>
            </a:p>
          </p:txBody>
        </p:sp>
      </p:grpSp>
      <p:sp>
        <p:nvSpPr>
          <p:cNvPr id="7" name="Diamond 6">
            <a:extLst>
              <a:ext uri="{FF2B5EF4-FFF2-40B4-BE49-F238E27FC236}">
                <a16:creationId xmlns:a16="http://schemas.microsoft.com/office/drawing/2014/main" id="{BE81B152-C6B4-42F1-B7AE-600AA4BA441C}"/>
              </a:ext>
            </a:extLst>
          </p:cNvPr>
          <p:cNvSpPr/>
          <p:nvPr/>
        </p:nvSpPr>
        <p:spPr>
          <a:xfrm>
            <a:off x="5429250" y="2768726"/>
            <a:ext cx="1333500" cy="1333500"/>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10">
            <a:extLst>
              <a:ext uri="{FF2B5EF4-FFF2-40B4-BE49-F238E27FC236}">
                <a16:creationId xmlns:a16="http://schemas.microsoft.com/office/drawing/2014/main" id="{208662CC-2B16-4CFA-BDD1-0CEC87DFED0D}"/>
              </a:ext>
            </a:extLst>
          </p:cNvPr>
          <p:cNvSpPr>
            <a:spLocks noEditPoints="1"/>
          </p:cNvSpPr>
          <p:nvPr/>
        </p:nvSpPr>
        <p:spPr bwMode="auto">
          <a:xfrm>
            <a:off x="5845969" y="3154331"/>
            <a:ext cx="500062" cy="562290"/>
          </a:xfrm>
          <a:custGeom>
            <a:avLst/>
            <a:gdLst>
              <a:gd name="T0" fmla="*/ 120 w 322"/>
              <a:gd name="T1" fmla="*/ 158 h 363"/>
              <a:gd name="T2" fmla="*/ 103 w 322"/>
              <a:gd name="T3" fmla="*/ 174 h 363"/>
              <a:gd name="T4" fmla="*/ 120 w 322"/>
              <a:gd name="T5" fmla="*/ 191 h 363"/>
              <a:gd name="T6" fmla="*/ 136 w 322"/>
              <a:gd name="T7" fmla="*/ 174 h 363"/>
              <a:gd name="T8" fmla="*/ 120 w 322"/>
              <a:gd name="T9" fmla="*/ 158 h 363"/>
              <a:gd name="T10" fmla="*/ 203 w 322"/>
              <a:gd name="T11" fmla="*/ 158 h 363"/>
              <a:gd name="T12" fmla="*/ 187 w 322"/>
              <a:gd name="T13" fmla="*/ 174 h 363"/>
              <a:gd name="T14" fmla="*/ 203 w 322"/>
              <a:gd name="T15" fmla="*/ 191 h 363"/>
              <a:gd name="T16" fmla="*/ 220 w 322"/>
              <a:gd name="T17" fmla="*/ 174 h 363"/>
              <a:gd name="T18" fmla="*/ 203 w 322"/>
              <a:gd name="T19" fmla="*/ 158 h 363"/>
              <a:gd name="T20" fmla="*/ 116 w 322"/>
              <a:gd name="T21" fmla="*/ 317 h 363"/>
              <a:gd name="T22" fmla="*/ 89 w 322"/>
              <a:gd name="T23" fmla="*/ 356 h 363"/>
              <a:gd name="T24" fmla="*/ 158 w 322"/>
              <a:gd name="T25" fmla="*/ 347 h 363"/>
              <a:gd name="T26" fmla="*/ 260 w 322"/>
              <a:gd name="T27" fmla="*/ 360 h 363"/>
              <a:gd name="T28" fmla="*/ 255 w 322"/>
              <a:gd name="T29" fmla="*/ 340 h 363"/>
              <a:gd name="T30" fmla="*/ 233 w 322"/>
              <a:gd name="T31" fmla="*/ 319 h 363"/>
              <a:gd name="T32" fmla="*/ 229 w 322"/>
              <a:gd name="T33" fmla="*/ 288 h 363"/>
              <a:gd name="T34" fmla="*/ 273 w 322"/>
              <a:gd name="T35" fmla="*/ 225 h 363"/>
              <a:gd name="T36" fmla="*/ 294 w 322"/>
              <a:gd name="T37" fmla="*/ 225 h 363"/>
              <a:gd name="T38" fmla="*/ 322 w 322"/>
              <a:gd name="T39" fmla="*/ 197 h 363"/>
              <a:gd name="T40" fmla="*/ 322 w 322"/>
              <a:gd name="T41" fmla="*/ 165 h 363"/>
              <a:gd name="T42" fmla="*/ 307 w 322"/>
              <a:gd name="T43" fmla="*/ 140 h 363"/>
              <a:gd name="T44" fmla="*/ 269 w 322"/>
              <a:gd name="T45" fmla="*/ 36 h 363"/>
              <a:gd name="T46" fmla="*/ 161 w 322"/>
              <a:gd name="T47" fmla="*/ 0 h 363"/>
              <a:gd name="T48" fmla="*/ 54 w 322"/>
              <a:gd name="T49" fmla="*/ 36 h 363"/>
              <a:gd name="T50" fmla="*/ 15 w 322"/>
              <a:gd name="T51" fmla="*/ 140 h 363"/>
              <a:gd name="T52" fmla="*/ 0 w 322"/>
              <a:gd name="T53" fmla="*/ 165 h 363"/>
              <a:gd name="T54" fmla="*/ 0 w 322"/>
              <a:gd name="T55" fmla="*/ 197 h 363"/>
              <a:gd name="T56" fmla="*/ 29 w 322"/>
              <a:gd name="T57" fmla="*/ 225 h 363"/>
              <a:gd name="T58" fmla="*/ 50 w 322"/>
              <a:gd name="T59" fmla="*/ 225 h 363"/>
              <a:gd name="T60" fmla="*/ 116 w 322"/>
              <a:gd name="T61" fmla="*/ 303 h 363"/>
              <a:gd name="T62" fmla="*/ 116 w 322"/>
              <a:gd name="T63" fmla="*/ 317 h 363"/>
              <a:gd name="T64" fmla="*/ 161 w 322"/>
              <a:gd name="T65" fmla="*/ 297 h 363"/>
              <a:gd name="T66" fmla="*/ 83 w 322"/>
              <a:gd name="T67" fmla="*/ 246 h 363"/>
              <a:gd name="T68" fmla="*/ 133 w 322"/>
              <a:gd name="T69" fmla="*/ 257 h 363"/>
              <a:gd name="T70" fmla="*/ 158 w 322"/>
              <a:gd name="T71" fmla="*/ 270 h 363"/>
              <a:gd name="T72" fmla="*/ 186 w 322"/>
              <a:gd name="T73" fmla="*/ 250 h 363"/>
              <a:gd name="T74" fmla="*/ 158 w 322"/>
              <a:gd name="T75" fmla="*/ 230 h 363"/>
              <a:gd name="T76" fmla="*/ 133 w 322"/>
              <a:gd name="T77" fmla="*/ 242 h 363"/>
              <a:gd name="T78" fmla="*/ 68 w 322"/>
              <a:gd name="T79" fmla="*/ 216 h 363"/>
              <a:gd name="T80" fmla="*/ 61 w 322"/>
              <a:gd name="T81" fmla="*/ 174 h 363"/>
              <a:gd name="T82" fmla="*/ 61 w 322"/>
              <a:gd name="T83" fmla="*/ 162 h 363"/>
              <a:gd name="T84" fmla="*/ 116 w 322"/>
              <a:gd name="T85" fmla="*/ 94 h 363"/>
              <a:gd name="T86" fmla="*/ 122 w 322"/>
              <a:gd name="T87" fmla="*/ 100 h 363"/>
              <a:gd name="T88" fmla="*/ 122 w 322"/>
              <a:gd name="T89" fmla="*/ 100 h 363"/>
              <a:gd name="T90" fmla="*/ 122 w 322"/>
              <a:gd name="T91" fmla="*/ 100 h 363"/>
              <a:gd name="T92" fmla="*/ 126 w 322"/>
              <a:gd name="T93" fmla="*/ 105 h 363"/>
              <a:gd name="T94" fmla="*/ 205 w 322"/>
              <a:gd name="T95" fmla="*/ 147 h 363"/>
              <a:gd name="T96" fmla="*/ 196 w 322"/>
              <a:gd name="T97" fmla="*/ 130 h 363"/>
              <a:gd name="T98" fmla="*/ 261 w 322"/>
              <a:gd name="T99" fmla="*/ 153 h 363"/>
              <a:gd name="T100" fmla="*/ 262 w 322"/>
              <a:gd name="T101" fmla="*/ 174 h 363"/>
              <a:gd name="T102" fmla="*/ 161 w 322"/>
              <a:gd name="T103" fmla="*/ 297 h 363"/>
              <a:gd name="T104" fmla="*/ 279 w 322"/>
              <a:gd name="T105" fmla="*/ 137 h 363"/>
              <a:gd name="T106" fmla="*/ 254 w 322"/>
              <a:gd name="T107" fmla="*/ 72 h 363"/>
              <a:gd name="T108" fmla="*/ 161 w 322"/>
              <a:gd name="T109" fmla="*/ 32 h 363"/>
              <a:gd name="T110" fmla="*/ 69 w 322"/>
              <a:gd name="T111" fmla="*/ 72 h 363"/>
              <a:gd name="T112" fmla="*/ 44 w 322"/>
              <a:gd name="T113" fmla="*/ 137 h 363"/>
              <a:gd name="T114" fmla="*/ 33 w 322"/>
              <a:gd name="T115" fmla="*/ 137 h 363"/>
              <a:gd name="T116" fmla="*/ 161 w 322"/>
              <a:gd name="T117" fmla="*/ 18 h 363"/>
              <a:gd name="T118" fmla="*/ 290 w 322"/>
              <a:gd name="T119" fmla="*/ 137 h 363"/>
              <a:gd name="T120" fmla="*/ 279 w 322"/>
              <a:gd name="T121" fmla="*/ 137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22" h="363">
                <a:moveTo>
                  <a:pt x="120" y="158"/>
                </a:moveTo>
                <a:cubicBezTo>
                  <a:pt x="110" y="158"/>
                  <a:pt x="103" y="165"/>
                  <a:pt x="103" y="174"/>
                </a:cubicBezTo>
                <a:cubicBezTo>
                  <a:pt x="103" y="183"/>
                  <a:pt x="110" y="191"/>
                  <a:pt x="120" y="191"/>
                </a:cubicBezTo>
                <a:cubicBezTo>
                  <a:pt x="129" y="191"/>
                  <a:pt x="136" y="183"/>
                  <a:pt x="136" y="174"/>
                </a:cubicBezTo>
                <a:cubicBezTo>
                  <a:pt x="136" y="165"/>
                  <a:pt x="129" y="158"/>
                  <a:pt x="120" y="158"/>
                </a:cubicBezTo>
                <a:moveTo>
                  <a:pt x="203" y="158"/>
                </a:moveTo>
                <a:cubicBezTo>
                  <a:pt x="194" y="158"/>
                  <a:pt x="187" y="165"/>
                  <a:pt x="187" y="174"/>
                </a:cubicBezTo>
                <a:cubicBezTo>
                  <a:pt x="187" y="183"/>
                  <a:pt x="194" y="191"/>
                  <a:pt x="203" y="191"/>
                </a:cubicBezTo>
                <a:cubicBezTo>
                  <a:pt x="212" y="191"/>
                  <a:pt x="220" y="183"/>
                  <a:pt x="220" y="174"/>
                </a:cubicBezTo>
                <a:cubicBezTo>
                  <a:pt x="220" y="165"/>
                  <a:pt x="212" y="158"/>
                  <a:pt x="203" y="158"/>
                </a:cubicBezTo>
                <a:moveTo>
                  <a:pt x="116" y="317"/>
                </a:moveTo>
                <a:cubicBezTo>
                  <a:pt x="116" y="317"/>
                  <a:pt x="97" y="337"/>
                  <a:pt x="89" y="356"/>
                </a:cubicBezTo>
                <a:cubicBezTo>
                  <a:pt x="87" y="360"/>
                  <a:pt x="138" y="351"/>
                  <a:pt x="158" y="347"/>
                </a:cubicBezTo>
                <a:cubicBezTo>
                  <a:pt x="177" y="342"/>
                  <a:pt x="248" y="357"/>
                  <a:pt x="260" y="360"/>
                </a:cubicBezTo>
                <a:cubicBezTo>
                  <a:pt x="271" y="363"/>
                  <a:pt x="265" y="356"/>
                  <a:pt x="255" y="340"/>
                </a:cubicBezTo>
                <a:cubicBezTo>
                  <a:pt x="248" y="329"/>
                  <a:pt x="233" y="319"/>
                  <a:pt x="233" y="319"/>
                </a:cubicBezTo>
                <a:cubicBezTo>
                  <a:pt x="224" y="310"/>
                  <a:pt x="219" y="295"/>
                  <a:pt x="229" y="288"/>
                </a:cubicBezTo>
                <a:cubicBezTo>
                  <a:pt x="247" y="273"/>
                  <a:pt x="264" y="251"/>
                  <a:pt x="273" y="225"/>
                </a:cubicBezTo>
                <a:cubicBezTo>
                  <a:pt x="294" y="225"/>
                  <a:pt x="294" y="225"/>
                  <a:pt x="294" y="225"/>
                </a:cubicBezTo>
                <a:cubicBezTo>
                  <a:pt x="310" y="225"/>
                  <a:pt x="322" y="212"/>
                  <a:pt x="322" y="197"/>
                </a:cubicBezTo>
                <a:cubicBezTo>
                  <a:pt x="322" y="165"/>
                  <a:pt x="322" y="165"/>
                  <a:pt x="322" y="165"/>
                </a:cubicBezTo>
                <a:cubicBezTo>
                  <a:pt x="322" y="154"/>
                  <a:pt x="316" y="145"/>
                  <a:pt x="307" y="140"/>
                </a:cubicBezTo>
                <a:cubicBezTo>
                  <a:pt x="307" y="95"/>
                  <a:pt x="294" y="61"/>
                  <a:pt x="269" y="36"/>
                </a:cubicBezTo>
                <a:cubicBezTo>
                  <a:pt x="244" y="13"/>
                  <a:pt x="207" y="0"/>
                  <a:pt x="161" y="0"/>
                </a:cubicBezTo>
                <a:cubicBezTo>
                  <a:pt x="115" y="0"/>
                  <a:pt x="79" y="13"/>
                  <a:pt x="54" y="36"/>
                </a:cubicBezTo>
                <a:cubicBezTo>
                  <a:pt x="29" y="61"/>
                  <a:pt x="16" y="95"/>
                  <a:pt x="15" y="140"/>
                </a:cubicBezTo>
                <a:cubicBezTo>
                  <a:pt x="6" y="145"/>
                  <a:pt x="0" y="154"/>
                  <a:pt x="0" y="165"/>
                </a:cubicBezTo>
                <a:cubicBezTo>
                  <a:pt x="0" y="197"/>
                  <a:pt x="0" y="197"/>
                  <a:pt x="0" y="197"/>
                </a:cubicBezTo>
                <a:cubicBezTo>
                  <a:pt x="0" y="212"/>
                  <a:pt x="13" y="225"/>
                  <a:pt x="29" y="225"/>
                </a:cubicBezTo>
                <a:cubicBezTo>
                  <a:pt x="50" y="225"/>
                  <a:pt x="50" y="225"/>
                  <a:pt x="50" y="225"/>
                </a:cubicBezTo>
                <a:cubicBezTo>
                  <a:pt x="63" y="261"/>
                  <a:pt x="89" y="289"/>
                  <a:pt x="116" y="303"/>
                </a:cubicBezTo>
                <a:cubicBezTo>
                  <a:pt x="123" y="308"/>
                  <a:pt x="121" y="312"/>
                  <a:pt x="116" y="317"/>
                </a:cubicBezTo>
                <a:moveTo>
                  <a:pt x="161" y="297"/>
                </a:moveTo>
                <a:cubicBezTo>
                  <a:pt x="140" y="297"/>
                  <a:pt x="105" y="279"/>
                  <a:pt x="83" y="246"/>
                </a:cubicBezTo>
                <a:cubicBezTo>
                  <a:pt x="98" y="254"/>
                  <a:pt x="116" y="256"/>
                  <a:pt x="133" y="257"/>
                </a:cubicBezTo>
                <a:cubicBezTo>
                  <a:pt x="137" y="265"/>
                  <a:pt x="147" y="270"/>
                  <a:pt x="158" y="270"/>
                </a:cubicBezTo>
                <a:cubicBezTo>
                  <a:pt x="174" y="270"/>
                  <a:pt x="186" y="261"/>
                  <a:pt x="186" y="250"/>
                </a:cubicBezTo>
                <a:cubicBezTo>
                  <a:pt x="186" y="239"/>
                  <a:pt x="174" y="230"/>
                  <a:pt x="158" y="230"/>
                </a:cubicBezTo>
                <a:cubicBezTo>
                  <a:pt x="147" y="230"/>
                  <a:pt x="137" y="235"/>
                  <a:pt x="133" y="242"/>
                </a:cubicBezTo>
                <a:cubicBezTo>
                  <a:pt x="110" y="241"/>
                  <a:pt x="84" y="235"/>
                  <a:pt x="68" y="216"/>
                </a:cubicBezTo>
                <a:cubicBezTo>
                  <a:pt x="63" y="204"/>
                  <a:pt x="61" y="190"/>
                  <a:pt x="61" y="174"/>
                </a:cubicBezTo>
                <a:cubicBezTo>
                  <a:pt x="61" y="170"/>
                  <a:pt x="61" y="166"/>
                  <a:pt x="61" y="162"/>
                </a:cubicBezTo>
                <a:cubicBezTo>
                  <a:pt x="90" y="158"/>
                  <a:pt x="115" y="130"/>
                  <a:pt x="116" y="94"/>
                </a:cubicBezTo>
                <a:cubicBezTo>
                  <a:pt x="116" y="90"/>
                  <a:pt x="118" y="94"/>
                  <a:pt x="122" y="100"/>
                </a:cubicBezTo>
                <a:cubicBezTo>
                  <a:pt x="122" y="100"/>
                  <a:pt x="122" y="100"/>
                  <a:pt x="122" y="100"/>
                </a:cubicBezTo>
                <a:cubicBezTo>
                  <a:pt x="122" y="100"/>
                  <a:pt x="122" y="100"/>
                  <a:pt x="122" y="100"/>
                </a:cubicBezTo>
                <a:cubicBezTo>
                  <a:pt x="123" y="102"/>
                  <a:pt x="125" y="103"/>
                  <a:pt x="126" y="105"/>
                </a:cubicBezTo>
                <a:cubicBezTo>
                  <a:pt x="153" y="136"/>
                  <a:pt x="188" y="133"/>
                  <a:pt x="205" y="147"/>
                </a:cubicBezTo>
                <a:cubicBezTo>
                  <a:pt x="203" y="140"/>
                  <a:pt x="200" y="134"/>
                  <a:pt x="196" y="130"/>
                </a:cubicBezTo>
                <a:cubicBezTo>
                  <a:pt x="225" y="133"/>
                  <a:pt x="248" y="142"/>
                  <a:pt x="261" y="153"/>
                </a:cubicBezTo>
                <a:cubicBezTo>
                  <a:pt x="262" y="160"/>
                  <a:pt x="262" y="167"/>
                  <a:pt x="262" y="174"/>
                </a:cubicBezTo>
                <a:cubicBezTo>
                  <a:pt x="262" y="253"/>
                  <a:pt x="196" y="297"/>
                  <a:pt x="161" y="297"/>
                </a:cubicBezTo>
                <a:moveTo>
                  <a:pt x="279" y="137"/>
                </a:moveTo>
                <a:cubicBezTo>
                  <a:pt x="275" y="110"/>
                  <a:pt x="267" y="89"/>
                  <a:pt x="254" y="72"/>
                </a:cubicBezTo>
                <a:cubicBezTo>
                  <a:pt x="233" y="46"/>
                  <a:pt x="202" y="32"/>
                  <a:pt x="161" y="32"/>
                </a:cubicBezTo>
                <a:cubicBezTo>
                  <a:pt x="121" y="32"/>
                  <a:pt x="90" y="46"/>
                  <a:pt x="69" y="72"/>
                </a:cubicBezTo>
                <a:cubicBezTo>
                  <a:pt x="56" y="89"/>
                  <a:pt x="48" y="110"/>
                  <a:pt x="44" y="137"/>
                </a:cubicBezTo>
                <a:cubicBezTo>
                  <a:pt x="33" y="137"/>
                  <a:pt x="33" y="137"/>
                  <a:pt x="33" y="137"/>
                </a:cubicBezTo>
                <a:cubicBezTo>
                  <a:pt x="34" y="59"/>
                  <a:pt x="79" y="18"/>
                  <a:pt x="161" y="18"/>
                </a:cubicBezTo>
                <a:cubicBezTo>
                  <a:pt x="244" y="18"/>
                  <a:pt x="288" y="59"/>
                  <a:pt x="290" y="137"/>
                </a:cubicBezTo>
                <a:lnTo>
                  <a:pt x="279" y="137"/>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934867527"/>
      </p:ext>
    </p:extLst>
  </p:cSld>
  <p:clrMapOvr>
    <a:masterClrMapping/>
  </p:clrMapOvr>
  <p:transition spd="med">
    <p:pull/>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2" name="Picture Placeholder 11">
            <a:extLst>
              <a:ext uri="{FF2B5EF4-FFF2-40B4-BE49-F238E27FC236}">
                <a16:creationId xmlns:a16="http://schemas.microsoft.com/office/drawing/2014/main" id="{A3DC5755-70F1-45F1-9488-D1D9DE5770FA}"/>
              </a:ext>
            </a:extLst>
          </p:cNvPr>
          <p:cNvPicPr>
            <a:picLocks noGrp="1" noChangeAspect="1"/>
          </p:cNvPicPr>
          <p:nvPr>
            <p:ph type="pic" sz="quarter" idx="133"/>
          </p:nvPr>
        </p:nvPicPr>
        <p:blipFill>
          <a:blip r:embed="rId3">
            <a:extLst>
              <a:ext uri="{28A0092B-C50C-407E-A947-70E740481C1C}">
                <a14:useLocalDpi xmlns:a14="http://schemas.microsoft.com/office/drawing/2010/main" val="0"/>
              </a:ext>
            </a:extLst>
          </a:blip>
          <a:srcRect t="30630" b="30630"/>
          <a:stretch>
            <a:fillRect/>
          </a:stretch>
        </p:blipFill>
        <p:spPr>
          <a:xfrm>
            <a:off x="0" y="2033588"/>
            <a:ext cx="12192000" cy="2471737"/>
          </a:xfrm>
        </p:spPr>
      </p:pic>
      <p:sp>
        <p:nvSpPr>
          <p:cNvPr id="18" name="Slide Number Placeholder 17"/>
          <p:cNvSpPr>
            <a:spLocks noGrp="1"/>
          </p:cNvSpPr>
          <p:nvPr>
            <p:ph type="sldNum" sz="quarter" idx="13"/>
          </p:nvPr>
        </p:nvSpPr>
        <p:spPr/>
        <p:txBody>
          <a:bodyPr/>
          <a:lstStyle/>
          <a:p>
            <a:fld id="{0FDCCA45-55DD-4B3F-8C12-CFB164C9A4F5}" type="slidenum">
              <a:rPr lang="en-US" smtClean="0"/>
              <a:pPr/>
              <a:t>23</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a:p>
            <a:endParaRPr lang="en-US" dirty="0"/>
          </a:p>
        </p:txBody>
      </p:sp>
      <p:sp>
        <p:nvSpPr>
          <p:cNvPr id="19" name="TextBox 5">
            <a:extLst>
              <a:ext uri="{FF2B5EF4-FFF2-40B4-BE49-F238E27FC236}">
                <a16:creationId xmlns:a16="http://schemas.microsoft.com/office/drawing/2014/main" id="{CC5B3E26-1AE1-4B6B-A636-D3E28EC9B8B4}"/>
              </a:ext>
            </a:extLst>
          </p:cNvPr>
          <p:cNvSpPr txBox="1"/>
          <p:nvPr/>
        </p:nvSpPr>
        <p:spPr>
          <a:xfrm>
            <a:off x="1281131" y="5159375"/>
            <a:ext cx="9629740" cy="1019253"/>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ct val="150000"/>
              </a:lnSpc>
            </a:pPr>
            <a:r>
              <a:rPr lang="en-US" sz="1400" b="1" i="1" dirty="0" err="1">
                <a:latin typeface="Lato" panose="020F0502020204030203" pitchFamily="34" charset="0"/>
                <a:ea typeface="Lato" panose="020F0502020204030203" pitchFamily="34" charset="0"/>
                <a:cs typeface="Lato" panose="020F0502020204030203" pitchFamily="34" charset="0"/>
              </a:rPr>
              <a:t>Lorem</a:t>
            </a:r>
            <a:r>
              <a:rPr lang="en-US" sz="1400" b="1" i="1" dirty="0">
                <a:latin typeface="Lato" panose="020F0502020204030203" pitchFamily="34" charset="0"/>
                <a:ea typeface="Lato" panose="020F0502020204030203" pitchFamily="34" charset="0"/>
                <a:cs typeface="Lato" panose="020F0502020204030203" pitchFamily="34" charset="0"/>
              </a:rPr>
              <a:t> </a:t>
            </a:r>
            <a:r>
              <a:rPr lang="en-US" sz="1400" b="1" i="1" dirty="0" err="1">
                <a:latin typeface="Lato" panose="020F0502020204030203" pitchFamily="34" charset="0"/>
                <a:ea typeface="Lato" panose="020F0502020204030203" pitchFamily="34" charset="0"/>
                <a:cs typeface="Lato" panose="020F0502020204030203" pitchFamily="34" charset="0"/>
              </a:rPr>
              <a:t>Ipsum</a:t>
            </a:r>
            <a:r>
              <a:rPr lang="en-US" sz="1400" b="1" i="1"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galley of type and scrambled it to make a type specimen standard dummy text ever since the 1500.</a:t>
            </a:r>
          </a:p>
        </p:txBody>
      </p:sp>
    </p:spTree>
    <p:extLst>
      <p:ext uri="{BB962C8B-B14F-4D97-AF65-F5344CB8AC3E}">
        <p14:creationId xmlns:p14="http://schemas.microsoft.com/office/powerpoint/2010/main" val="418669231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28" name="Picture Placeholder 27">
            <a:extLst>
              <a:ext uri="{FF2B5EF4-FFF2-40B4-BE49-F238E27FC236}">
                <a16:creationId xmlns:a16="http://schemas.microsoft.com/office/drawing/2014/main" id="{E9E5F1E7-C10B-40AE-A7BA-F038368E3EE2}"/>
              </a:ext>
            </a:extLst>
          </p:cNvPr>
          <p:cNvPicPr>
            <a:picLocks noGrp="1" noChangeAspect="1"/>
          </p:cNvPicPr>
          <p:nvPr>
            <p:ph type="pic" sz="quarter" idx="134"/>
          </p:nvPr>
        </p:nvPicPr>
        <p:blipFill>
          <a:blip r:embed="rId3">
            <a:extLst>
              <a:ext uri="{28A0092B-C50C-407E-A947-70E740481C1C}">
                <a14:useLocalDpi xmlns:a14="http://schemas.microsoft.com/office/drawing/2010/main" val="0"/>
              </a:ext>
            </a:extLst>
          </a:blip>
          <a:srcRect t="7565" b="7565"/>
          <a:stretch>
            <a:fillRect/>
          </a:stretch>
        </p:blipFill>
        <p:spPr/>
      </p:pic>
      <p:sp>
        <p:nvSpPr>
          <p:cNvPr id="21" name="Flowchart: Punched Tape 20">
            <a:extLst>
              <a:ext uri="{FF2B5EF4-FFF2-40B4-BE49-F238E27FC236}">
                <a16:creationId xmlns:a16="http://schemas.microsoft.com/office/drawing/2014/main" id="{CCCA7EA4-30B6-4D0E-B0E7-B9B7BDBDC13B}"/>
              </a:ext>
            </a:extLst>
          </p:cNvPr>
          <p:cNvSpPr/>
          <p:nvPr/>
        </p:nvSpPr>
        <p:spPr>
          <a:xfrm>
            <a:off x="5290457" y="3734340"/>
            <a:ext cx="5515429" cy="2448746"/>
          </a:xfrm>
          <a:prstGeom prst="flowChartPunchedTape">
            <a:avLst/>
          </a:prstGeom>
          <a:solidFill>
            <a:schemeClr val="accent4">
              <a:alpha val="5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8A9C2E05-7B04-4CF7-BAAA-89ED26DFB25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Placeholder 13">
            <a:extLst>
              <a:ext uri="{FF2B5EF4-FFF2-40B4-BE49-F238E27FC236}">
                <a16:creationId xmlns:a16="http://schemas.microsoft.com/office/drawing/2014/main" id="{0E62BA9C-2C3E-41C6-9ABC-5A127A811C39}"/>
              </a:ext>
            </a:extLst>
          </p:cNvPr>
          <p:cNvPicPr>
            <a:picLocks noGrp="1" noChangeAspect="1"/>
          </p:cNvPicPr>
          <p:nvPr>
            <p:ph type="pic" sz="quarter" idx="133"/>
          </p:nvPr>
        </p:nvPicPr>
        <p:blipFill>
          <a:blip r:embed="rId4">
            <a:extLst>
              <a:ext uri="{28A0092B-C50C-407E-A947-70E740481C1C}">
                <a14:useLocalDpi xmlns:a14="http://schemas.microsoft.com/office/drawing/2010/main" val="0"/>
              </a:ext>
            </a:extLst>
          </a:blip>
          <a:srcRect t="15208" b="15208"/>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24</a:t>
            </a:fld>
            <a:endParaRPr lang="en-US" dirty="0"/>
          </a:p>
        </p:txBody>
      </p:sp>
      <p:sp>
        <p:nvSpPr>
          <p:cNvPr id="7" name="Title 6">
            <a:extLst>
              <a:ext uri="{FF2B5EF4-FFF2-40B4-BE49-F238E27FC236}">
                <a16:creationId xmlns:a16="http://schemas.microsoft.com/office/drawing/2014/main" id="{35B71CA7-DDB1-4BDD-BE8F-ABA9D1476E01}"/>
              </a:ext>
            </a:extLst>
          </p:cNvPr>
          <p:cNvSpPr>
            <a:spLocks noGrp="1"/>
          </p:cNvSpPr>
          <p:nvPr>
            <p:ph type="title" idx="4294967295"/>
          </p:nvPr>
        </p:nvSpPr>
        <p:spPr>
          <a:xfrm>
            <a:off x="838200" y="481013"/>
            <a:ext cx="10515600" cy="679450"/>
          </a:xfrm>
        </p:spPr>
        <p:txBody>
          <a:bodyPr/>
          <a:lstStyle/>
          <a:p>
            <a:r>
              <a:rPr lang="en-US" b="1" dirty="0"/>
              <a:t>Map Project Location</a:t>
            </a:r>
          </a:p>
        </p:txBody>
      </p:sp>
      <p:sp>
        <p:nvSpPr>
          <p:cNvPr id="8" name="Subtitle 7">
            <a:extLst>
              <a:ext uri="{FF2B5EF4-FFF2-40B4-BE49-F238E27FC236}">
                <a16:creationId xmlns:a16="http://schemas.microsoft.com/office/drawing/2014/main" id="{9E82EBEF-527F-4D6E-97CB-73F52FBAA78D}"/>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a:p>
            <a:endParaRPr lang="en-US" dirty="0"/>
          </a:p>
        </p:txBody>
      </p:sp>
      <p:sp>
        <p:nvSpPr>
          <p:cNvPr id="19" name="TextBox 6">
            <a:extLst>
              <a:ext uri="{FF2B5EF4-FFF2-40B4-BE49-F238E27FC236}">
                <a16:creationId xmlns:a16="http://schemas.microsoft.com/office/drawing/2014/main" id="{C2775856-1A0D-4C17-8270-CF3B99B80F17}"/>
              </a:ext>
            </a:extLst>
          </p:cNvPr>
          <p:cNvSpPr txBox="1"/>
          <p:nvPr/>
        </p:nvSpPr>
        <p:spPr>
          <a:xfrm>
            <a:off x="1386114" y="4706432"/>
            <a:ext cx="3563257" cy="1118255"/>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000"/>
              </a:lnSpc>
            </a:pPr>
            <a:r>
              <a:rPr lang="en-US" sz="1100" dirty="0" err="1">
                <a:latin typeface="Montserrat Light" charset="0"/>
                <a:ea typeface="Montserrat Light" charset="0"/>
                <a:cs typeface="Montserrat Light" charset="0"/>
              </a:rPr>
              <a:t>Lorem</a:t>
            </a:r>
            <a:r>
              <a:rPr lang="en-US" sz="1100" dirty="0">
                <a:latin typeface="Montserrat Light" charset="0"/>
                <a:ea typeface="Montserrat Light" charset="0"/>
                <a:cs typeface="Montserrat Light" charset="0"/>
              </a:rPr>
              <a:t> </a:t>
            </a:r>
            <a:r>
              <a:rPr lang="en-US" sz="1100" dirty="0" err="1">
                <a:latin typeface="Montserrat Light" charset="0"/>
                <a:ea typeface="Montserrat Light" charset="0"/>
                <a:cs typeface="Montserrat Light" charset="0"/>
              </a:rPr>
              <a:t>Ipsum</a:t>
            </a:r>
            <a:r>
              <a:rPr lang="en-US" sz="1100" dirty="0">
                <a:latin typeface="Montserrat Light" charset="0"/>
                <a:ea typeface="Montserrat Light" charset="0"/>
                <a:cs typeface="Montserrat Light" charset="0"/>
              </a:rPr>
              <a:t> is simply dummy text of the printing and typesetting industry. Lorem Ipsum has been the industry's standard dummy text make a type specimen book.</a:t>
            </a:r>
          </a:p>
        </p:txBody>
      </p:sp>
      <p:sp>
        <p:nvSpPr>
          <p:cNvPr id="24" name="TextBox 6">
            <a:extLst>
              <a:ext uri="{FF2B5EF4-FFF2-40B4-BE49-F238E27FC236}">
                <a16:creationId xmlns:a16="http://schemas.microsoft.com/office/drawing/2014/main" id="{529B1043-1A08-4ACA-A951-04DB9AE4393F}"/>
              </a:ext>
            </a:extLst>
          </p:cNvPr>
          <p:cNvSpPr txBox="1"/>
          <p:nvPr/>
        </p:nvSpPr>
        <p:spPr>
          <a:xfrm>
            <a:off x="7242629" y="2232461"/>
            <a:ext cx="3563257" cy="1118255"/>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2000"/>
              </a:lnSpc>
            </a:pPr>
            <a:r>
              <a:rPr lang="en-US" sz="1100" dirty="0" err="1">
                <a:latin typeface="Montserrat Light" charset="0"/>
                <a:ea typeface="Montserrat Light" charset="0"/>
                <a:cs typeface="Montserrat Light" charset="0"/>
              </a:rPr>
              <a:t>Lorem</a:t>
            </a:r>
            <a:r>
              <a:rPr lang="en-US" sz="1100" dirty="0">
                <a:latin typeface="Montserrat Light" charset="0"/>
                <a:ea typeface="Montserrat Light" charset="0"/>
                <a:cs typeface="Montserrat Light" charset="0"/>
              </a:rPr>
              <a:t> </a:t>
            </a:r>
            <a:r>
              <a:rPr lang="en-US" sz="1100" dirty="0" err="1">
                <a:latin typeface="Montserrat Light" charset="0"/>
                <a:ea typeface="Montserrat Light" charset="0"/>
                <a:cs typeface="Montserrat Light" charset="0"/>
              </a:rPr>
              <a:t>Ipsum</a:t>
            </a:r>
            <a:r>
              <a:rPr lang="en-US" sz="1100" dirty="0">
                <a:latin typeface="Montserrat Light" charset="0"/>
                <a:ea typeface="Montserrat Light" charset="0"/>
                <a:cs typeface="Montserrat Light" charset="0"/>
              </a:rPr>
              <a:t> is simply dummy text of the printing and typesetting industry. Lorem Ipsum has been the industry's standard dummy text make a type specimen book.</a:t>
            </a:r>
          </a:p>
        </p:txBody>
      </p:sp>
    </p:spTree>
    <p:extLst>
      <p:ext uri="{BB962C8B-B14F-4D97-AF65-F5344CB8AC3E}">
        <p14:creationId xmlns:p14="http://schemas.microsoft.com/office/powerpoint/2010/main" val="4262343232"/>
      </p:ext>
    </p:extLst>
  </p:cSld>
  <p:clrMapOvr>
    <a:masterClrMapping/>
  </p:clrMapOvr>
  <p:transition spd="med">
    <p:pull/>
  </p:transition>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18793AE-58B8-4007-BC05-E411D4C010B5}"/>
              </a:ext>
            </a:extLst>
          </p:cNvPr>
          <p:cNvSpPr/>
          <p:nvPr/>
        </p:nvSpPr>
        <p:spPr>
          <a:xfrm>
            <a:off x="0" y="3489"/>
            <a:ext cx="12192000" cy="6856099"/>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sp>
        <p:nvSpPr>
          <p:cNvPr id="16" name="Rectangle 15">
            <a:extLst>
              <a:ext uri="{FF2B5EF4-FFF2-40B4-BE49-F238E27FC236}">
                <a16:creationId xmlns:a16="http://schemas.microsoft.com/office/drawing/2014/main" id="{AC80447F-2D12-4E00-81B7-98E9E38742AF}"/>
              </a:ext>
            </a:extLst>
          </p:cNvPr>
          <p:cNvSpPr/>
          <p:nvPr/>
        </p:nvSpPr>
        <p:spPr>
          <a:xfrm>
            <a:off x="-4762" y="0"/>
            <a:ext cx="1220152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17" name="Rectangle 16">
            <a:extLst>
              <a:ext uri="{FF2B5EF4-FFF2-40B4-BE49-F238E27FC236}">
                <a16:creationId xmlns:a16="http://schemas.microsoft.com/office/drawing/2014/main" id="{0B9B7E80-7C36-45F9-90AA-1C6065FA9120}"/>
              </a:ext>
            </a:extLst>
          </p:cNvPr>
          <p:cNvSpPr/>
          <p:nvPr/>
        </p:nvSpPr>
        <p:spPr>
          <a:xfrm>
            <a:off x="4762"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19" name="TextBox 130">
            <a:extLst>
              <a:ext uri="{FF2B5EF4-FFF2-40B4-BE49-F238E27FC236}">
                <a16:creationId xmlns:a16="http://schemas.microsoft.com/office/drawing/2014/main" id="{951C2CA5-1745-4AAB-9531-D76DE64142B8}"/>
              </a:ext>
            </a:extLst>
          </p:cNvPr>
          <p:cNvSpPr txBox="1"/>
          <p:nvPr/>
        </p:nvSpPr>
        <p:spPr>
          <a:xfrm>
            <a:off x="1264590" y="2839124"/>
            <a:ext cx="8893822" cy="2643031"/>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8000"/>
              </a:lnSpc>
            </a:pPr>
            <a:r>
              <a:rPr lang="en-US" sz="30000" spc="-3000" dirty="0">
                <a:solidFill>
                  <a:schemeClr val="tx1">
                    <a:alpha val="10000"/>
                  </a:schemeClr>
                </a:solidFill>
                <a:latin typeface="Lato" panose="020F0502020204030203" pitchFamily="34" charset="0"/>
                <a:ea typeface="Lato" panose="020F0502020204030203" pitchFamily="34" charset="0"/>
                <a:cs typeface="Lato" panose="020F0502020204030203" pitchFamily="34" charset="0"/>
              </a:rPr>
              <a:t>Q&amp;A</a:t>
            </a:r>
          </a:p>
        </p:txBody>
      </p:sp>
      <p:sp>
        <p:nvSpPr>
          <p:cNvPr id="20" name="TextBox 133">
            <a:extLst>
              <a:ext uri="{FF2B5EF4-FFF2-40B4-BE49-F238E27FC236}">
                <a16:creationId xmlns:a16="http://schemas.microsoft.com/office/drawing/2014/main" id="{CF627EDD-A567-4EE4-BEAF-C04D6741BC50}"/>
              </a:ext>
            </a:extLst>
          </p:cNvPr>
          <p:cNvSpPr txBox="1"/>
          <p:nvPr/>
        </p:nvSpPr>
        <p:spPr>
          <a:xfrm>
            <a:off x="4164304" y="3871407"/>
            <a:ext cx="6372884" cy="215462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8000"/>
              </a:lnSpc>
            </a:pPr>
            <a:r>
              <a:rPr lang="en-US" sz="10000" dirty="0">
                <a:solidFill>
                  <a:schemeClr val="tx1">
                    <a:alpha val="10000"/>
                  </a:schemeClr>
                </a:solidFill>
                <a:latin typeface="Roboto" panose="02000000000000000000" pitchFamily="2" charset="0"/>
                <a:ea typeface="Roboto" panose="02000000000000000000" pitchFamily="2" charset="0"/>
                <a:cs typeface="Open Sans Extrabold" panose="020B0906030804020204" pitchFamily="34" charset="0"/>
              </a:rPr>
              <a:t>SESSION</a:t>
            </a:r>
          </a:p>
        </p:txBody>
      </p:sp>
      <p:sp>
        <p:nvSpPr>
          <p:cNvPr id="12" name="Rectangle 11">
            <a:extLst>
              <a:ext uri="{FF2B5EF4-FFF2-40B4-BE49-F238E27FC236}">
                <a16:creationId xmlns:a16="http://schemas.microsoft.com/office/drawing/2014/main" id="{A42865F8-3F95-4CFB-8B33-0657FF179AB5}"/>
              </a:ext>
            </a:extLst>
          </p:cNvPr>
          <p:cNvSpPr/>
          <p:nvPr/>
        </p:nvSpPr>
        <p:spPr>
          <a:xfrm>
            <a:off x="2857500" y="3144306"/>
            <a:ext cx="6477000" cy="569387"/>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3100" spc="6000" dirty="0">
                <a:solidFill>
                  <a:schemeClr val="bg1"/>
                </a:solidFill>
                <a:latin typeface="Roboto" panose="02000000000000000000" pitchFamily="2" charset="0"/>
                <a:ea typeface="Roboto" panose="02000000000000000000" pitchFamily="2" charset="0"/>
                <a:cs typeface="Open Sans Extrabold" panose="020B0906030804020204" pitchFamily="34" charset="0"/>
              </a:rPr>
              <a:t>THANKS</a:t>
            </a:r>
          </a:p>
        </p:txBody>
      </p:sp>
      <p:sp>
        <p:nvSpPr>
          <p:cNvPr id="66" name="Rectangle 65">
            <a:extLst>
              <a:ext uri="{FF2B5EF4-FFF2-40B4-BE49-F238E27FC236}">
                <a16:creationId xmlns:a16="http://schemas.microsoft.com/office/drawing/2014/main" id="{D82A5154-8A23-4F9D-B88E-74B0CAC271B6}"/>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17"/>
          <p:cNvSpPr>
            <a:spLocks noGrp="1"/>
          </p:cNvSpPr>
          <p:nvPr>
            <p:ph type="sldNum" sz="quarter" idx="13"/>
          </p:nvPr>
        </p:nvSpPr>
        <p:spPr/>
        <p:txBody>
          <a:bodyPr/>
          <a:lstStyle/>
          <a:p>
            <a:fld id="{0FDCCA45-55DD-4B3F-8C12-CFB164C9A4F5}" type="slidenum">
              <a:rPr lang="en-US" smtClean="0"/>
              <a:pPr/>
              <a:t>25</a:t>
            </a:fld>
            <a:endParaRPr lang="en-US"/>
          </a:p>
        </p:txBody>
      </p:sp>
    </p:spTree>
    <p:extLst>
      <p:ext uri="{BB962C8B-B14F-4D97-AF65-F5344CB8AC3E}">
        <p14:creationId xmlns:p14="http://schemas.microsoft.com/office/powerpoint/2010/main" val="81501624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ECA7FB1-37E0-474A-98E2-C681BCD4DD1B}"/>
              </a:ext>
            </a:extLst>
          </p:cNvPr>
          <p:cNvSpPr/>
          <p:nvPr/>
        </p:nvSpPr>
        <p:spPr>
          <a:xfrm>
            <a:off x="0" y="0"/>
            <a:ext cx="12192000" cy="332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E589D4F2-74CD-4899-873B-C8E5C6C83DFE}"/>
              </a:ext>
            </a:extLst>
          </p:cNvPr>
          <p:cNvSpPr/>
          <p:nvPr/>
        </p:nvSpPr>
        <p:spPr>
          <a:xfrm>
            <a:off x="4886429" y="1876746"/>
            <a:ext cx="2419142" cy="241914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7AFF0C5C-4FA1-4576-8F4B-DC05501099DB}"/>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3</a:t>
            </a:fld>
            <a:endParaRPr lang="en-US" dirty="0"/>
          </a:p>
        </p:txBody>
      </p:sp>
      <p:sp>
        <p:nvSpPr>
          <p:cNvPr id="4" name="Title 3">
            <a:extLst>
              <a:ext uri="{FF2B5EF4-FFF2-40B4-BE49-F238E27FC236}">
                <a16:creationId xmlns:a16="http://schemas.microsoft.com/office/drawing/2014/main" id="{4E192707-7A56-45A6-93C5-0418B7F36184}"/>
              </a:ext>
            </a:extLst>
          </p:cNvPr>
          <p:cNvSpPr>
            <a:spLocks noGrp="1"/>
          </p:cNvSpPr>
          <p:nvPr>
            <p:ph type="title" idx="4294967295"/>
          </p:nvPr>
        </p:nvSpPr>
        <p:spPr>
          <a:xfrm>
            <a:off x="838200" y="481013"/>
            <a:ext cx="10515600" cy="679450"/>
          </a:xfrm>
        </p:spPr>
        <p:txBody>
          <a:bodyPr/>
          <a:lstStyle/>
          <a:p>
            <a:r>
              <a:rPr lang="en-US" b="1" dirty="0"/>
              <a:t>Welcome Message</a:t>
            </a:r>
            <a:endParaRPr lang="en-US" dirty="0"/>
          </a:p>
        </p:txBody>
      </p:sp>
      <p:sp>
        <p:nvSpPr>
          <p:cNvPr id="5" name="Subtitle 4">
            <a:extLst>
              <a:ext uri="{FF2B5EF4-FFF2-40B4-BE49-F238E27FC236}">
                <a16:creationId xmlns:a16="http://schemas.microsoft.com/office/drawing/2014/main" id="{29C63AFD-038E-4E4A-96C6-4E67370CD4D3}"/>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22" name="Rectangle 21">
            <a:extLst>
              <a:ext uri="{FF2B5EF4-FFF2-40B4-BE49-F238E27FC236}">
                <a16:creationId xmlns:a16="http://schemas.microsoft.com/office/drawing/2014/main" id="{CF887973-D696-4B55-93BF-55D8498AFC84}"/>
              </a:ext>
            </a:extLst>
          </p:cNvPr>
          <p:cNvSpPr/>
          <p:nvPr/>
        </p:nvSpPr>
        <p:spPr>
          <a:xfrm>
            <a:off x="560158" y="5331806"/>
            <a:ext cx="11071684" cy="86177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 typesetting, remaining essentially unchanged. </a:t>
            </a:r>
          </a:p>
        </p:txBody>
      </p:sp>
      <p:sp>
        <p:nvSpPr>
          <p:cNvPr id="24" name="TextBox 23">
            <a:extLst>
              <a:ext uri="{FF2B5EF4-FFF2-40B4-BE49-F238E27FC236}">
                <a16:creationId xmlns:a16="http://schemas.microsoft.com/office/drawing/2014/main" id="{E03AE89F-B65A-49FF-AFF3-CBDB11CCC187}"/>
              </a:ext>
            </a:extLst>
          </p:cNvPr>
          <p:cNvSpPr txBox="1"/>
          <p:nvPr/>
        </p:nvSpPr>
        <p:spPr>
          <a:xfrm>
            <a:off x="5099244" y="4711742"/>
            <a:ext cx="1993512" cy="477054"/>
          </a:xfrm>
          <a:prstGeom prst="rect">
            <a:avLst/>
          </a:prstGeom>
          <a:noFill/>
        </p:spPr>
        <p:txBody>
          <a:bodyPr wrap="square" rtlCol="0">
            <a:spAutoFit/>
          </a:bodyPr>
          <a:lstStyle/>
          <a:p>
            <a:pPr algn="ctr"/>
            <a:r>
              <a:rPr lang="en-US" sz="2500" b="1" dirty="0">
                <a:solidFill>
                  <a:schemeClr val="accent6"/>
                </a:solidFill>
                <a:latin typeface="Lato" panose="020F0502020204030203" pitchFamily="34" charset="0"/>
                <a:ea typeface="Lato" panose="020F0502020204030203" pitchFamily="34" charset="0"/>
                <a:cs typeface="Lato" panose="020F0502020204030203" pitchFamily="34" charset="0"/>
              </a:rPr>
              <a:t>JOHN DEO</a:t>
            </a:r>
          </a:p>
        </p:txBody>
      </p:sp>
      <p:pic>
        <p:nvPicPr>
          <p:cNvPr id="30" name="Picture Placeholder 29">
            <a:extLst>
              <a:ext uri="{FF2B5EF4-FFF2-40B4-BE49-F238E27FC236}">
                <a16:creationId xmlns:a16="http://schemas.microsoft.com/office/drawing/2014/main" id="{53703331-B9E0-4EE8-94EE-473C1DF6A738}"/>
              </a:ext>
            </a:extLst>
          </p:cNvPr>
          <p:cNvPicPr>
            <a:picLocks noGrp="1" noChangeAspect="1"/>
          </p:cNvPicPr>
          <p:nvPr>
            <p:ph type="pic" sz="quarter" idx="129"/>
          </p:nvPr>
        </p:nvPicPr>
        <p:blipFill>
          <a:blip r:embed="rId3" cstate="print">
            <a:extLst>
              <a:ext uri="{28A0092B-C50C-407E-A947-70E740481C1C}">
                <a14:useLocalDpi xmlns:a14="http://schemas.microsoft.com/office/drawing/2010/main" val="0"/>
              </a:ext>
            </a:extLst>
          </a:blip>
          <a:srcRect l="16579" r="16579"/>
          <a:stretch>
            <a:fillRect/>
          </a:stretch>
        </p:blipFill>
        <p:spPr/>
      </p:pic>
    </p:spTree>
    <p:extLst>
      <p:ext uri="{BB962C8B-B14F-4D97-AF65-F5344CB8AC3E}">
        <p14:creationId xmlns:p14="http://schemas.microsoft.com/office/powerpoint/2010/main" val="3241392471"/>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3" name="Picture Placeholder 42">
            <a:extLst>
              <a:ext uri="{FF2B5EF4-FFF2-40B4-BE49-F238E27FC236}">
                <a16:creationId xmlns:a16="http://schemas.microsoft.com/office/drawing/2014/main" id="{0822AD12-B31D-4A15-B630-C5F13B3531C3}"/>
              </a:ext>
            </a:extLst>
          </p:cNvPr>
          <p:cNvPicPr>
            <a:picLocks noGrp="1" noChangeAspect="1"/>
          </p:cNvPicPr>
          <p:nvPr>
            <p:ph type="pic" sz="quarter" idx="126"/>
          </p:nvPr>
        </p:nvPicPr>
        <p:blipFill>
          <a:blip r:embed="rId3">
            <a:extLst>
              <a:ext uri="{28A0092B-C50C-407E-A947-70E740481C1C}">
                <a14:useLocalDpi xmlns:a14="http://schemas.microsoft.com/office/drawing/2010/main" val="0"/>
              </a:ext>
            </a:extLst>
          </a:blip>
          <a:srcRect/>
          <a:stretch>
            <a:fillRect/>
          </a:stretch>
        </p:blipFill>
        <p:spPr/>
      </p:pic>
      <p:pic>
        <p:nvPicPr>
          <p:cNvPr id="49" name="Picture Placeholder 48">
            <a:extLst>
              <a:ext uri="{FF2B5EF4-FFF2-40B4-BE49-F238E27FC236}">
                <a16:creationId xmlns:a16="http://schemas.microsoft.com/office/drawing/2014/main" id="{37A3B810-3F21-4A5F-A114-AC48EE5E9319}"/>
              </a:ext>
            </a:extLst>
          </p:cNvPr>
          <p:cNvPicPr>
            <a:picLocks noGrp="1" noChangeAspect="1"/>
          </p:cNvPicPr>
          <p:nvPr>
            <p:ph type="pic" sz="quarter" idx="130"/>
          </p:nvPr>
        </p:nvPicPr>
        <p:blipFill>
          <a:blip r:embed="rId4">
            <a:extLst>
              <a:ext uri="{28A0092B-C50C-407E-A947-70E740481C1C}">
                <a14:useLocalDpi xmlns:a14="http://schemas.microsoft.com/office/drawing/2010/main" val="0"/>
              </a:ext>
            </a:extLst>
          </a:blip>
          <a:srcRect/>
          <a:stretch>
            <a:fillRect/>
          </a:stretch>
        </p:blipFill>
        <p:spPr/>
      </p:pic>
      <p:pic>
        <p:nvPicPr>
          <p:cNvPr id="39" name="Picture Placeholder 38">
            <a:extLst>
              <a:ext uri="{FF2B5EF4-FFF2-40B4-BE49-F238E27FC236}">
                <a16:creationId xmlns:a16="http://schemas.microsoft.com/office/drawing/2014/main" id="{BEE7A922-E821-45A0-BC1D-FE1EF88AEEC2}"/>
              </a:ext>
            </a:extLst>
          </p:cNvPr>
          <p:cNvPicPr>
            <a:picLocks noGrp="1" noChangeAspect="1"/>
          </p:cNvPicPr>
          <p:nvPr>
            <p:ph type="pic" sz="quarter" idx="129"/>
          </p:nvPr>
        </p:nvPicPr>
        <p:blipFill>
          <a:blip r:embed="rId5">
            <a:extLst>
              <a:ext uri="{28A0092B-C50C-407E-A947-70E740481C1C}">
                <a14:useLocalDpi xmlns:a14="http://schemas.microsoft.com/office/drawing/2010/main" val="0"/>
              </a:ext>
            </a:extLst>
          </a:blip>
          <a:srcRect t="31" b="31"/>
          <a:stretch>
            <a:fillRect/>
          </a:stretch>
        </p:blipFill>
        <p:spPr>
          <a:xfrm>
            <a:off x="551630" y="2040878"/>
            <a:ext cx="2554514" cy="2554514"/>
          </a:xfrm>
        </p:spPr>
      </p:pic>
      <p:sp>
        <p:nvSpPr>
          <p:cNvPr id="18" name="Slide Number Placeholder 17"/>
          <p:cNvSpPr>
            <a:spLocks noGrp="1"/>
          </p:cNvSpPr>
          <p:nvPr>
            <p:ph type="sldNum" sz="quarter" idx="13"/>
          </p:nvPr>
        </p:nvSpPr>
        <p:spPr/>
        <p:txBody>
          <a:bodyPr/>
          <a:lstStyle/>
          <a:p>
            <a:fld id="{0FDCCA45-55DD-4B3F-8C12-CFB164C9A4F5}" type="slidenum">
              <a:rPr lang="en-US" smtClean="0"/>
              <a:pPr/>
              <a:t>4</a:t>
            </a:fld>
            <a:endParaRPr lang="en-US" dirty="0"/>
          </a:p>
        </p:txBody>
      </p:sp>
      <p:sp>
        <p:nvSpPr>
          <p:cNvPr id="34" name="Title 7">
            <a:extLst>
              <a:ext uri="{FF2B5EF4-FFF2-40B4-BE49-F238E27FC236}">
                <a16:creationId xmlns:a16="http://schemas.microsoft.com/office/drawing/2014/main" id="{D47A33A9-5B61-4F26-814B-70B136897ACB}"/>
              </a:ext>
            </a:extLst>
          </p:cNvPr>
          <p:cNvSpPr txBox="1">
            <a:spLocks/>
          </p:cNvSpPr>
          <p:nvPr/>
        </p:nvSpPr>
        <p:spPr>
          <a:xfrm>
            <a:off x="838200" y="509588"/>
            <a:ext cx="10515600" cy="67945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sz="3500" kern="1200">
                <a:solidFill>
                  <a:schemeClr val="tx1"/>
                </a:solidFill>
                <a:latin typeface="Roboto" panose="02000000000000000000" pitchFamily="2" charset="0"/>
                <a:ea typeface="Roboto" panose="02000000000000000000" pitchFamily="2" charset="0"/>
                <a:cs typeface="Roboto" panose="02000000000000000000" pitchFamily="2" charset="0"/>
              </a:defRPr>
            </a:lvl1pPr>
          </a:lstStyle>
          <a:p>
            <a:r>
              <a:rPr lang="en-US" sz="4000" b="1" dirty="0"/>
              <a:t>About us</a:t>
            </a:r>
          </a:p>
        </p:txBody>
      </p:sp>
      <p:sp>
        <p:nvSpPr>
          <p:cNvPr id="35" name="Subtitle 22">
            <a:extLst>
              <a:ext uri="{FF2B5EF4-FFF2-40B4-BE49-F238E27FC236}">
                <a16:creationId xmlns:a16="http://schemas.microsoft.com/office/drawing/2014/main" id="{88507690-FF6F-4BC7-968A-A55D8EA43CB1}"/>
              </a:ext>
            </a:extLst>
          </p:cNvPr>
          <p:cNvSpPr txBox="1">
            <a:spLocks/>
          </p:cNvSpPr>
          <p:nvPr/>
        </p:nvSpPr>
        <p:spPr>
          <a:xfrm>
            <a:off x="838200" y="1135063"/>
            <a:ext cx="10515600" cy="244475"/>
          </a:xfrm>
          <a:prstGeom prst="rect">
            <a:avLst/>
          </a:prstGeom>
        </p:spPr>
        <p:txBody>
          <a:bodyPr/>
          <a:lst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t>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 lorem ipsum dolor sit </a:t>
            </a:r>
            <a:r>
              <a:rPr lang="en-US" sz="1400" dirty="0" err="1"/>
              <a:t>amet</a:t>
            </a:r>
            <a:r>
              <a:rPr lang="en-US" sz="1400" dirty="0"/>
              <a:t> </a:t>
            </a:r>
            <a:r>
              <a:rPr lang="en-US" sz="1400" dirty="0" err="1"/>
              <a:t>agam</a:t>
            </a:r>
            <a:r>
              <a:rPr lang="en-US" sz="1400" dirty="0"/>
              <a:t> facer </a:t>
            </a:r>
            <a:r>
              <a:rPr lang="en-US" sz="1400" dirty="0" err="1"/>
              <a:t>modo</a:t>
            </a:r>
            <a:r>
              <a:rPr lang="en-US" sz="1400" dirty="0"/>
              <a:t> data</a:t>
            </a:r>
          </a:p>
        </p:txBody>
      </p:sp>
      <p:grpSp>
        <p:nvGrpSpPr>
          <p:cNvPr id="52" name="Group 51">
            <a:extLst>
              <a:ext uri="{FF2B5EF4-FFF2-40B4-BE49-F238E27FC236}">
                <a16:creationId xmlns:a16="http://schemas.microsoft.com/office/drawing/2014/main" id="{9D7D9E0A-E83B-4BD3-8605-5A5043F626AC}"/>
              </a:ext>
            </a:extLst>
          </p:cNvPr>
          <p:cNvGrpSpPr/>
          <p:nvPr/>
        </p:nvGrpSpPr>
        <p:grpSpPr>
          <a:xfrm>
            <a:off x="551630" y="5147251"/>
            <a:ext cx="3227286" cy="1202822"/>
            <a:chOff x="551630" y="5185666"/>
            <a:chExt cx="3227286" cy="1202822"/>
          </a:xfrm>
        </p:grpSpPr>
        <p:sp>
          <p:nvSpPr>
            <p:cNvPr id="54" name="AutoShape 13">
              <a:extLst>
                <a:ext uri="{FF2B5EF4-FFF2-40B4-BE49-F238E27FC236}">
                  <a16:creationId xmlns:a16="http://schemas.microsoft.com/office/drawing/2014/main" id="{710A9674-20C4-4E5E-AA19-00A063EAC753}"/>
                </a:ext>
              </a:extLst>
            </p:cNvPr>
            <p:cNvSpPr>
              <a:spLocks/>
            </p:cNvSpPr>
            <p:nvPr/>
          </p:nvSpPr>
          <p:spPr bwMode="auto">
            <a:xfrm>
              <a:off x="551630" y="5185666"/>
              <a:ext cx="715400" cy="927546"/>
            </a:xfrm>
            <a:custGeom>
              <a:avLst/>
              <a:gdLst/>
              <a:ahLst/>
              <a:cxnLst/>
              <a:rect l="0" t="0" r="r" b="b"/>
              <a:pathLst>
                <a:path w="21600" h="21600">
                  <a:moveTo>
                    <a:pt x="8364" y="12792"/>
                  </a:moveTo>
                  <a:lnTo>
                    <a:pt x="8364" y="11292"/>
                  </a:lnTo>
                  <a:lnTo>
                    <a:pt x="8188" y="11130"/>
                  </a:lnTo>
                  <a:cubicBezTo>
                    <a:pt x="8144" y="11088"/>
                    <a:pt x="7097" y="10094"/>
                    <a:pt x="6693" y="8736"/>
                  </a:cubicBezTo>
                  <a:lnTo>
                    <a:pt x="6623" y="8505"/>
                  </a:lnTo>
                  <a:lnTo>
                    <a:pt x="6365" y="8377"/>
                  </a:lnTo>
                  <a:cubicBezTo>
                    <a:pt x="6188" y="8289"/>
                    <a:pt x="6082" y="8142"/>
                    <a:pt x="6082" y="7983"/>
                  </a:cubicBezTo>
                  <a:lnTo>
                    <a:pt x="6082" y="6572"/>
                  </a:lnTo>
                  <a:cubicBezTo>
                    <a:pt x="6082" y="6441"/>
                    <a:pt x="6155" y="6318"/>
                    <a:pt x="6290" y="6225"/>
                  </a:cubicBezTo>
                  <a:lnTo>
                    <a:pt x="6536" y="6051"/>
                  </a:lnTo>
                  <a:lnTo>
                    <a:pt x="6532" y="3676"/>
                  </a:lnTo>
                  <a:cubicBezTo>
                    <a:pt x="6530" y="3668"/>
                    <a:pt x="6396" y="2793"/>
                    <a:pt x="7190" y="2095"/>
                  </a:cubicBezTo>
                  <a:cubicBezTo>
                    <a:pt x="7887" y="1483"/>
                    <a:pt x="9100" y="1172"/>
                    <a:pt x="10798" y="1172"/>
                  </a:cubicBezTo>
                  <a:cubicBezTo>
                    <a:pt x="12494" y="1172"/>
                    <a:pt x="13706" y="1480"/>
                    <a:pt x="14401" y="2088"/>
                  </a:cubicBezTo>
                  <a:cubicBezTo>
                    <a:pt x="15191" y="2777"/>
                    <a:pt x="15071" y="3661"/>
                    <a:pt x="15072" y="3661"/>
                  </a:cubicBezTo>
                  <a:lnTo>
                    <a:pt x="15061" y="6051"/>
                  </a:lnTo>
                  <a:lnTo>
                    <a:pt x="15313" y="6228"/>
                  </a:lnTo>
                  <a:cubicBezTo>
                    <a:pt x="15446" y="6320"/>
                    <a:pt x="15518" y="6442"/>
                    <a:pt x="15518" y="6572"/>
                  </a:cubicBezTo>
                  <a:lnTo>
                    <a:pt x="15518" y="7983"/>
                  </a:lnTo>
                  <a:cubicBezTo>
                    <a:pt x="15518" y="8188"/>
                    <a:pt x="15343" y="8367"/>
                    <a:pt x="15085" y="8429"/>
                  </a:cubicBezTo>
                  <a:lnTo>
                    <a:pt x="14706" y="8517"/>
                  </a:lnTo>
                  <a:lnTo>
                    <a:pt x="14583" y="8808"/>
                  </a:lnTo>
                  <a:cubicBezTo>
                    <a:pt x="14286" y="9520"/>
                    <a:pt x="13865" y="10176"/>
                    <a:pt x="13333" y="10756"/>
                  </a:cubicBezTo>
                  <a:cubicBezTo>
                    <a:pt x="13203" y="10896"/>
                    <a:pt x="13079" y="11022"/>
                    <a:pt x="12969" y="11117"/>
                  </a:cubicBezTo>
                  <a:lnTo>
                    <a:pt x="12779" y="11282"/>
                  </a:lnTo>
                  <a:lnTo>
                    <a:pt x="12779" y="12825"/>
                  </a:lnTo>
                  <a:cubicBezTo>
                    <a:pt x="12779" y="13537"/>
                    <a:pt x="13292" y="14177"/>
                    <a:pt x="14118" y="14496"/>
                  </a:cubicBezTo>
                  <a:lnTo>
                    <a:pt x="18478" y="16178"/>
                  </a:lnTo>
                  <a:cubicBezTo>
                    <a:pt x="19467" y="16559"/>
                    <a:pt x="20082" y="17327"/>
                    <a:pt x="20082" y="18182"/>
                  </a:cubicBezTo>
                  <a:lnTo>
                    <a:pt x="20089" y="19224"/>
                  </a:lnTo>
                  <a:cubicBezTo>
                    <a:pt x="19871" y="19567"/>
                    <a:pt x="16787" y="20429"/>
                    <a:pt x="10798" y="20429"/>
                  </a:cubicBezTo>
                  <a:cubicBezTo>
                    <a:pt x="4812" y="20429"/>
                    <a:pt x="1729" y="19567"/>
                    <a:pt x="1517" y="19253"/>
                  </a:cubicBezTo>
                  <a:lnTo>
                    <a:pt x="1517" y="18112"/>
                  </a:lnTo>
                  <a:cubicBezTo>
                    <a:pt x="1517" y="17293"/>
                    <a:pt x="2097" y="16540"/>
                    <a:pt x="3030" y="16147"/>
                  </a:cubicBezTo>
                  <a:lnTo>
                    <a:pt x="7101" y="14432"/>
                  </a:lnTo>
                  <a:cubicBezTo>
                    <a:pt x="7880" y="14105"/>
                    <a:pt x="8364" y="13476"/>
                    <a:pt x="8364" y="12792"/>
                  </a:cubicBezTo>
                  <a:close/>
                  <a:moveTo>
                    <a:pt x="19158" y="15132"/>
                  </a:moveTo>
                  <a:lnTo>
                    <a:pt x="14798" y="13451"/>
                  </a:lnTo>
                  <a:cubicBezTo>
                    <a:pt x="14489" y="13330"/>
                    <a:pt x="14297" y="13090"/>
                    <a:pt x="14297" y="12825"/>
                  </a:cubicBezTo>
                  <a:lnTo>
                    <a:pt x="14297" y="11716"/>
                  </a:lnTo>
                  <a:cubicBezTo>
                    <a:pt x="14385" y="11629"/>
                    <a:pt x="14475" y="11535"/>
                    <a:pt x="14568" y="11434"/>
                  </a:cubicBezTo>
                  <a:cubicBezTo>
                    <a:pt x="15127" y="10826"/>
                    <a:pt x="15580" y="10150"/>
                    <a:pt x="15915" y="9422"/>
                  </a:cubicBezTo>
                  <a:cubicBezTo>
                    <a:pt x="16600" y="9140"/>
                    <a:pt x="17036" y="8585"/>
                    <a:pt x="17036" y="7983"/>
                  </a:cubicBezTo>
                  <a:lnTo>
                    <a:pt x="17036" y="6572"/>
                  </a:lnTo>
                  <a:cubicBezTo>
                    <a:pt x="17036" y="6209"/>
                    <a:pt x="16874" y="5855"/>
                    <a:pt x="16579" y="5565"/>
                  </a:cubicBezTo>
                  <a:lnTo>
                    <a:pt x="16578" y="3798"/>
                  </a:lnTo>
                  <a:cubicBezTo>
                    <a:pt x="16608" y="3562"/>
                    <a:pt x="16701" y="2336"/>
                    <a:pt x="15550" y="1322"/>
                  </a:cubicBezTo>
                  <a:cubicBezTo>
                    <a:pt x="14552" y="445"/>
                    <a:pt x="12954" y="0"/>
                    <a:pt x="10798" y="0"/>
                  </a:cubicBezTo>
                  <a:cubicBezTo>
                    <a:pt x="8646" y="0"/>
                    <a:pt x="7049" y="445"/>
                    <a:pt x="6050" y="1322"/>
                  </a:cubicBezTo>
                  <a:cubicBezTo>
                    <a:pt x="4886" y="2347"/>
                    <a:pt x="4990" y="3566"/>
                    <a:pt x="5021" y="3775"/>
                  </a:cubicBezTo>
                  <a:lnTo>
                    <a:pt x="5021" y="5565"/>
                  </a:lnTo>
                  <a:cubicBezTo>
                    <a:pt x="4726" y="5855"/>
                    <a:pt x="4564" y="6209"/>
                    <a:pt x="4564" y="6572"/>
                  </a:cubicBezTo>
                  <a:lnTo>
                    <a:pt x="4564" y="7983"/>
                  </a:lnTo>
                  <a:cubicBezTo>
                    <a:pt x="4564" y="8454"/>
                    <a:pt x="4825" y="8896"/>
                    <a:pt x="5282" y="9207"/>
                  </a:cubicBezTo>
                  <a:cubicBezTo>
                    <a:pt x="5700" y="10425"/>
                    <a:pt x="6519" y="11362"/>
                    <a:pt x="6847" y="11703"/>
                  </a:cubicBezTo>
                  <a:lnTo>
                    <a:pt x="6847" y="12792"/>
                  </a:lnTo>
                  <a:cubicBezTo>
                    <a:pt x="6847" y="13047"/>
                    <a:pt x="6666" y="13281"/>
                    <a:pt x="6375" y="13404"/>
                  </a:cubicBezTo>
                  <a:lnTo>
                    <a:pt x="2304" y="15119"/>
                  </a:lnTo>
                  <a:cubicBezTo>
                    <a:pt x="883" y="15716"/>
                    <a:pt x="0" y="16863"/>
                    <a:pt x="0" y="18112"/>
                  </a:cubicBezTo>
                  <a:lnTo>
                    <a:pt x="0" y="19253"/>
                  </a:lnTo>
                  <a:cubicBezTo>
                    <a:pt x="0" y="21534"/>
                    <a:pt x="9693" y="21600"/>
                    <a:pt x="10798" y="21600"/>
                  </a:cubicBezTo>
                  <a:cubicBezTo>
                    <a:pt x="11904" y="21600"/>
                    <a:pt x="21600" y="21534"/>
                    <a:pt x="21600" y="19253"/>
                  </a:cubicBezTo>
                  <a:lnTo>
                    <a:pt x="21600" y="18182"/>
                  </a:lnTo>
                  <a:cubicBezTo>
                    <a:pt x="21600" y="16883"/>
                    <a:pt x="20664" y="15715"/>
                    <a:pt x="19158" y="15132"/>
                  </a:cubicBezTo>
                  <a:close/>
                  <a:moveTo>
                    <a:pt x="19158" y="15132"/>
                  </a:moveTo>
                </a:path>
              </a:pathLst>
            </a:custGeom>
            <a:solidFill>
              <a:schemeClr val="accent2"/>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nvGrpSpPr>
            <p:cNvPr id="9" name="Group 8">
              <a:extLst>
                <a:ext uri="{FF2B5EF4-FFF2-40B4-BE49-F238E27FC236}">
                  <a16:creationId xmlns:a16="http://schemas.microsoft.com/office/drawing/2014/main" id="{41AF0CE9-6C94-4B4D-9452-1F354E61B53E}"/>
                </a:ext>
              </a:extLst>
            </p:cNvPr>
            <p:cNvGrpSpPr/>
            <p:nvPr/>
          </p:nvGrpSpPr>
          <p:grpSpPr>
            <a:xfrm>
              <a:off x="1409185" y="5343816"/>
              <a:ext cx="2369731" cy="1044672"/>
              <a:chOff x="1516655" y="5107495"/>
              <a:chExt cx="2369731" cy="1044672"/>
            </a:xfrm>
          </p:grpSpPr>
          <p:sp>
            <p:nvSpPr>
              <p:cNvPr id="55" name="TextBox 16">
                <a:extLst>
                  <a:ext uri="{FF2B5EF4-FFF2-40B4-BE49-F238E27FC236}">
                    <a16:creationId xmlns:a16="http://schemas.microsoft.com/office/drawing/2014/main" id="{2965455D-B09D-464E-B86A-789104E4CF0D}"/>
                  </a:ext>
                </a:extLst>
              </p:cNvPr>
              <p:cNvSpPr txBox="1"/>
              <p:nvPr/>
            </p:nvSpPr>
            <p:spPr>
              <a:xfrm>
                <a:off x="1516655" y="5482753"/>
                <a:ext cx="2369731" cy="669414"/>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r>
                  <a:rPr lang="en-US" sz="1100" i="1" dirty="0" err="1">
                    <a:latin typeface="Roboto" panose="02000000000000000000" pitchFamily="2" charset="0"/>
                    <a:ea typeface="Roboto" panose="02000000000000000000" pitchFamily="2" charset="0"/>
                    <a:cs typeface="Aller" charset="0"/>
                  </a:rPr>
                  <a:t>Lorem</a:t>
                </a:r>
                <a:r>
                  <a:rPr lang="en-US" sz="1100" i="1" dirty="0">
                    <a:latin typeface="Roboto" panose="02000000000000000000" pitchFamily="2" charset="0"/>
                    <a:ea typeface="Roboto" panose="02000000000000000000" pitchFamily="2" charset="0"/>
                    <a:cs typeface="Aller" charset="0"/>
                  </a:rPr>
                  <a:t> </a:t>
                </a:r>
                <a:r>
                  <a:rPr lang="en-US" sz="1100" i="1" dirty="0" err="1">
                    <a:latin typeface="Roboto" panose="02000000000000000000" pitchFamily="2" charset="0"/>
                    <a:ea typeface="Roboto" panose="02000000000000000000" pitchFamily="2" charset="0"/>
                    <a:cs typeface="Aller" charset="0"/>
                  </a:rPr>
                  <a:t>Ipsum</a:t>
                </a:r>
                <a:r>
                  <a:rPr lang="en-US" sz="1100" i="1" dirty="0">
                    <a:latin typeface="Roboto" panose="02000000000000000000" pitchFamily="2" charset="0"/>
                    <a:ea typeface="Roboto" panose="02000000000000000000" pitchFamily="2" charset="0"/>
                    <a:cs typeface="Aller" charset="0"/>
                  </a:rPr>
                  <a:t> is simply dummy text of the printing and typesetting industry</a:t>
                </a:r>
              </a:p>
            </p:txBody>
          </p:sp>
          <p:sp>
            <p:nvSpPr>
              <p:cNvPr id="56" name="TextBox 17">
                <a:extLst>
                  <a:ext uri="{FF2B5EF4-FFF2-40B4-BE49-F238E27FC236}">
                    <a16:creationId xmlns:a16="http://schemas.microsoft.com/office/drawing/2014/main" id="{81A2909D-BED6-4E8F-91ED-914F1C81D3DA}"/>
                  </a:ext>
                </a:extLst>
              </p:cNvPr>
              <p:cNvSpPr txBox="1"/>
              <p:nvPr/>
            </p:nvSpPr>
            <p:spPr>
              <a:xfrm>
                <a:off x="1516655" y="5107495"/>
                <a:ext cx="2369731"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2"/>
                    </a:solidFill>
                    <a:latin typeface="Roboto" panose="02000000000000000000" pitchFamily="2" charset="0"/>
                    <a:ea typeface="Roboto" panose="02000000000000000000" pitchFamily="2" charset="0"/>
                    <a:cs typeface="Montserrat" charset="0"/>
                  </a:rPr>
                  <a:t>HEADING ONE</a:t>
                </a:r>
              </a:p>
            </p:txBody>
          </p:sp>
        </p:grpSp>
      </p:grpSp>
      <p:grpSp>
        <p:nvGrpSpPr>
          <p:cNvPr id="51" name="Group 50">
            <a:extLst>
              <a:ext uri="{FF2B5EF4-FFF2-40B4-BE49-F238E27FC236}">
                <a16:creationId xmlns:a16="http://schemas.microsoft.com/office/drawing/2014/main" id="{9DCCC438-252E-4AA5-AB7F-7D46A3A982C8}"/>
              </a:ext>
            </a:extLst>
          </p:cNvPr>
          <p:cNvGrpSpPr/>
          <p:nvPr/>
        </p:nvGrpSpPr>
        <p:grpSpPr>
          <a:xfrm>
            <a:off x="4335651" y="5147251"/>
            <a:ext cx="3370120" cy="1044672"/>
            <a:chOff x="4339523" y="5107495"/>
            <a:chExt cx="3370120" cy="1044672"/>
          </a:xfrm>
        </p:grpSpPr>
        <p:grpSp>
          <p:nvGrpSpPr>
            <p:cNvPr id="11" name="Group 10">
              <a:extLst>
                <a:ext uri="{FF2B5EF4-FFF2-40B4-BE49-F238E27FC236}">
                  <a16:creationId xmlns:a16="http://schemas.microsoft.com/office/drawing/2014/main" id="{462AFDCF-E420-49EF-AD10-1236A1F845C9}"/>
                </a:ext>
              </a:extLst>
            </p:cNvPr>
            <p:cNvGrpSpPr/>
            <p:nvPr/>
          </p:nvGrpSpPr>
          <p:grpSpPr>
            <a:xfrm>
              <a:off x="5339912" y="5107495"/>
              <a:ext cx="2369731" cy="1044672"/>
              <a:chOff x="5393647" y="5107495"/>
              <a:chExt cx="2369731" cy="1044672"/>
            </a:xfrm>
          </p:grpSpPr>
          <p:sp>
            <p:nvSpPr>
              <p:cNvPr id="27" name="TextBox 16">
                <a:extLst>
                  <a:ext uri="{FF2B5EF4-FFF2-40B4-BE49-F238E27FC236}">
                    <a16:creationId xmlns:a16="http://schemas.microsoft.com/office/drawing/2014/main" id="{3DED38D5-FAE0-433C-A52E-90FBA44DDC80}"/>
                  </a:ext>
                </a:extLst>
              </p:cNvPr>
              <p:cNvSpPr txBox="1"/>
              <p:nvPr/>
            </p:nvSpPr>
            <p:spPr>
              <a:xfrm>
                <a:off x="5393647" y="5482753"/>
                <a:ext cx="2369731" cy="669414"/>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r>
                  <a:rPr lang="en-US" sz="1100" i="1" dirty="0" err="1">
                    <a:latin typeface="Roboto" panose="02000000000000000000" pitchFamily="2" charset="0"/>
                    <a:ea typeface="Roboto" panose="02000000000000000000" pitchFamily="2" charset="0"/>
                    <a:cs typeface="Aller" charset="0"/>
                  </a:rPr>
                  <a:t>Lorem</a:t>
                </a:r>
                <a:r>
                  <a:rPr lang="en-US" sz="1100" i="1" dirty="0">
                    <a:latin typeface="Roboto" panose="02000000000000000000" pitchFamily="2" charset="0"/>
                    <a:ea typeface="Roboto" panose="02000000000000000000" pitchFamily="2" charset="0"/>
                    <a:cs typeface="Aller" charset="0"/>
                  </a:rPr>
                  <a:t> </a:t>
                </a:r>
                <a:r>
                  <a:rPr lang="en-US" sz="1100" i="1" dirty="0" err="1">
                    <a:latin typeface="Roboto" panose="02000000000000000000" pitchFamily="2" charset="0"/>
                    <a:ea typeface="Roboto" panose="02000000000000000000" pitchFamily="2" charset="0"/>
                    <a:cs typeface="Aller" charset="0"/>
                  </a:rPr>
                  <a:t>Ipsum</a:t>
                </a:r>
                <a:r>
                  <a:rPr lang="en-US" sz="1100" i="1" dirty="0">
                    <a:latin typeface="Roboto" panose="02000000000000000000" pitchFamily="2" charset="0"/>
                    <a:ea typeface="Roboto" panose="02000000000000000000" pitchFamily="2" charset="0"/>
                    <a:cs typeface="Aller" charset="0"/>
                  </a:rPr>
                  <a:t> is simply dummy text of the printing and typesetting industry</a:t>
                </a:r>
              </a:p>
            </p:txBody>
          </p:sp>
          <p:sp>
            <p:nvSpPr>
              <p:cNvPr id="28" name="TextBox 17">
                <a:extLst>
                  <a:ext uri="{FF2B5EF4-FFF2-40B4-BE49-F238E27FC236}">
                    <a16:creationId xmlns:a16="http://schemas.microsoft.com/office/drawing/2014/main" id="{921BBE09-DCE5-4BA2-B94C-DDF2D14AF9BA}"/>
                  </a:ext>
                </a:extLst>
              </p:cNvPr>
              <p:cNvSpPr txBox="1"/>
              <p:nvPr/>
            </p:nvSpPr>
            <p:spPr>
              <a:xfrm>
                <a:off x="5393647" y="5107495"/>
                <a:ext cx="2369731"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3"/>
                    </a:solidFill>
                    <a:latin typeface="Roboto" panose="02000000000000000000" pitchFamily="2" charset="0"/>
                    <a:ea typeface="Roboto" panose="02000000000000000000" pitchFamily="2" charset="0"/>
                    <a:cs typeface="Montserrat" charset="0"/>
                  </a:rPr>
                  <a:t>HEADING ONE</a:t>
                </a:r>
              </a:p>
            </p:txBody>
          </p:sp>
        </p:grpSp>
        <p:sp>
          <p:nvSpPr>
            <p:cNvPr id="58" name="AutoShape 4">
              <a:extLst>
                <a:ext uri="{FF2B5EF4-FFF2-40B4-BE49-F238E27FC236}">
                  <a16:creationId xmlns:a16="http://schemas.microsoft.com/office/drawing/2014/main" id="{F416A230-FE51-4F07-ACE4-176DD5324B58}"/>
                </a:ext>
              </a:extLst>
            </p:cNvPr>
            <p:cNvSpPr>
              <a:spLocks/>
            </p:cNvSpPr>
            <p:nvPr/>
          </p:nvSpPr>
          <p:spPr bwMode="auto">
            <a:xfrm>
              <a:off x="4339523" y="5185666"/>
              <a:ext cx="850490" cy="734426"/>
            </a:xfrm>
            <a:custGeom>
              <a:avLst/>
              <a:gdLst/>
              <a:ahLst/>
              <a:cxnLst/>
              <a:rect l="0" t="0" r="r" b="b"/>
              <a:pathLst>
                <a:path w="21600" h="21600">
                  <a:moveTo>
                    <a:pt x="19915" y="17200"/>
                  </a:moveTo>
                  <a:lnTo>
                    <a:pt x="1684" y="17200"/>
                  </a:lnTo>
                  <a:cubicBezTo>
                    <a:pt x="1457" y="17200"/>
                    <a:pt x="1273" y="16987"/>
                    <a:pt x="1273" y="16723"/>
                  </a:cubicBezTo>
                  <a:lnTo>
                    <a:pt x="1273" y="15181"/>
                  </a:lnTo>
                  <a:lnTo>
                    <a:pt x="20327" y="15181"/>
                  </a:lnTo>
                  <a:lnTo>
                    <a:pt x="20327" y="16723"/>
                  </a:lnTo>
                  <a:cubicBezTo>
                    <a:pt x="20327" y="16987"/>
                    <a:pt x="20142" y="17200"/>
                    <a:pt x="19915" y="17200"/>
                  </a:cubicBezTo>
                  <a:cubicBezTo>
                    <a:pt x="19915" y="17200"/>
                    <a:pt x="19915" y="17200"/>
                    <a:pt x="19915" y="17200"/>
                  </a:cubicBezTo>
                  <a:close/>
                  <a:moveTo>
                    <a:pt x="1684" y="1475"/>
                  </a:moveTo>
                  <a:lnTo>
                    <a:pt x="19915" y="1475"/>
                  </a:lnTo>
                  <a:cubicBezTo>
                    <a:pt x="20142" y="1475"/>
                    <a:pt x="20327" y="1688"/>
                    <a:pt x="20327" y="1951"/>
                  </a:cubicBezTo>
                  <a:lnTo>
                    <a:pt x="20327" y="13707"/>
                  </a:lnTo>
                  <a:lnTo>
                    <a:pt x="1273" y="13707"/>
                  </a:lnTo>
                  <a:lnTo>
                    <a:pt x="1273" y="1951"/>
                  </a:lnTo>
                  <a:cubicBezTo>
                    <a:pt x="1273" y="1688"/>
                    <a:pt x="1457" y="1475"/>
                    <a:pt x="1684" y="1475"/>
                  </a:cubicBezTo>
                  <a:cubicBezTo>
                    <a:pt x="1684" y="1475"/>
                    <a:pt x="1684" y="1475"/>
                    <a:pt x="1684" y="1475"/>
                  </a:cubicBezTo>
                  <a:close/>
                  <a:moveTo>
                    <a:pt x="19915" y="0"/>
                  </a:moveTo>
                  <a:lnTo>
                    <a:pt x="1684" y="0"/>
                  </a:lnTo>
                  <a:cubicBezTo>
                    <a:pt x="756" y="0"/>
                    <a:pt x="0" y="875"/>
                    <a:pt x="0" y="1951"/>
                  </a:cubicBezTo>
                  <a:lnTo>
                    <a:pt x="0" y="16723"/>
                  </a:lnTo>
                  <a:cubicBezTo>
                    <a:pt x="0" y="17800"/>
                    <a:pt x="756" y="18675"/>
                    <a:pt x="1684" y="18675"/>
                  </a:cubicBezTo>
                  <a:lnTo>
                    <a:pt x="10163" y="18675"/>
                  </a:lnTo>
                  <a:lnTo>
                    <a:pt x="10163" y="20125"/>
                  </a:lnTo>
                  <a:lnTo>
                    <a:pt x="7934" y="20125"/>
                  </a:lnTo>
                  <a:lnTo>
                    <a:pt x="7934" y="21600"/>
                  </a:lnTo>
                  <a:lnTo>
                    <a:pt x="13665" y="21600"/>
                  </a:lnTo>
                  <a:lnTo>
                    <a:pt x="13665" y="20125"/>
                  </a:lnTo>
                  <a:lnTo>
                    <a:pt x="11436" y="20125"/>
                  </a:lnTo>
                  <a:lnTo>
                    <a:pt x="11436" y="18675"/>
                  </a:lnTo>
                  <a:lnTo>
                    <a:pt x="19915" y="18675"/>
                  </a:lnTo>
                  <a:cubicBezTo>
                    <a:pt x="20844" y="18675"/>
                    <a:pt x="21600" y="17800"/>
                    <a:pt x="21600" y="16723"/>
                  </a:cubicBezTo>
                  <a:lnTo>
                    <a:pt x="21600" y="1951"/>
                  </a:lnTo>
                  <a:cubicBezTo>
                    <a:pt x="21600" y="875"/>
                    <a:pt x="20844" y="0"/>
                    <a:pt x="19915" y="0"/>
                  </a:cubicBezTo>
                  <a:cubicBezTo>
                    <a:pt x="19915" y="0"/>
                    <a:pt x="19915" y="0"/>
                    <a:pt x="19915" y="0"/>
                  </a:cubicBezTo>
                  <a:close/>
                  <a:moveTo>
                    <a:pt x="19915" y="0"/>
                  </a:moveTo>
                </a:path>
              </a:pathLst>
            </a:custGeom>
            <a:solidFill>
              <a:schemeClr val="accent3"/>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grpSp>
      <p:grpSp>
        <p:nvGrpSpPr>
          <p:cNvPr id="50" name="Group 49">
            <a:extLst>
              <a:ext uri="{FF2B5EF4-FFF2-40B4-BE49-F238E27FC236}">
                <a16:creationId xmlns:a16="http://schemas.microsoft.com/office/drawing/2014/main" id="{4CED581F-E8B2-467F-B392-76A346B8D5DC}"/>
              </a:ext>
            </a:extLst>
          </p:cNvPr>
          <p:cNvGrpSpPr/>
          <p:nvPr/>
        </p:nvGrpSpPr>
        <p:grpSpPr>
          <a:xfrm>
            <a:off x="8262506" y="5147251"/>
            <a:ext cx="3377864" cy="1044672"/>
            <a:chOff x="8262506" y="5107495"/>
            <a:chExt cx="3377864" cy="1044672"/>
          </a:xfrm>
        </p:grpSpPr>
        <p:grpSp>
          <p:nvGrpSpPr>
            <p:cNvPr id="13" name="Group 12">
              <a:extLst>
                <a:ext uri="{FF2B5EF4-FFF2-40B4-BE49-F238E27FC236}">
                  <a16:creationId xmlns:a16="http://schemas.microsoft.com/office/drawing/2014/main" id="{AB42DCD8-D722-4D77-9E35-4B575B0DB9EA}"/>
                </a:ext>
              </a:extLst>
            </p:cNvPr>
            <p:cNvGrpSpPr/>
            <p:nvPr/>
          </p:nvGrpSpPr>
          <p:grpSpPr>
            <a:xfrm>
              <a:off x="9270639" y="5107495"/>
              <a:ext cx="2369731" cy="1044672"/>
              <a:chOff x="9270639" y="5107495"/>
              <a:chExt cx="2369731" cy="1044672"/>
            </a:xfrm>
          </p:grpSpPr>
          <p:sp>
            <p:nvSpPr>
              <p:cNvPr id="31" name="TextBox 16">
                <a:extLst>
                  <a:ext uri="{FF2B5EF4-FFF2-40B4-BE49-F238E27FC236}">
                    <a16:creationId xmlns:a16="http://schemas.microsoft.com/office/drawing/2014/main" id="{2DB206CD-B899-4C4F-A219-6028295A611B}"/>
                  </a:ext>
                </a:extLst>
              </p:cNvPr>
              <p:cNvSpPr txBox="1"/>
              <p:nvPr/>
            </p:nvSpPr>
            <p:spPr>
              <a:xfrm>
                <a:off x="9270639" y="5482753"/>
                <a:ext cx="2369731" cy="669414"/>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500"/>
                  </a:lnSpc>
                </a:pPr>
                <a:r>
                  <a:rPr lang="en-US" sz="1100" i="1" dirty="0" err="1">
                    <a:latin typeface="Roboto" panose="02000000000000000000" pitchFamily="2" charset="0"/>
                    <a:ea typeface="Roboto" panose="02000000000000000000" pitchFamily="2" charset="0"/>
                    <a:cs typeface="Aller" charset="0"/>
                  </a:rPr>
                  <a:t>Lorem</a:t>
                </a:r>
                <a:r>
                  <a:rPr lang="en-US" sz="1100" i="1" dirty="0">
                    <a:latin typeface="Roboto" panose="02000000000000000000" pitchFamily="2" charset="0"/>
                    <a:ea typeface="Roboto" panose="02000000000000000000" pitchFamily="2" charset="0"/>
                    <a:cs typeface="Aller" charset="0"/>
                  </a:rPr>
                  <a:t> </a:t>
                </a:r>
                <a:r>
                  <a:rPr lang="en-US" sz="1100" i="1" dirty="0" err="1">
                    <a:latin typeface="Roboto" panose="02000000000000000000" pitchFamily="2" charset="0"/>
                    <a:ea typeface="Roboto" panose="02000000000000000000" pitchFamily="2" charset="0"/>
                    <a:cs typeface="Aller" charset="0"/>
                  </a:rPr>
                  <a:t>Ipsum</a:t>
                </a:r>
                <a:r>
                  <a:rPr lang="en-US" sz="1100" i="1" dirty="0">
                    <a:latin typeface="Roboto" panose="02000000000000000000" pitchFamily="2" charset="0"/>
                    <a:ea typeface="Roboto" panose="02000000000000000000" pitchFamily="2" charset="0"/>
                    <a:cs typeface="Aller" charset="0"/>
                  </a:rPr>
                  <a:t> is simply dummy text of the printing and typesetting industry</a:t>
                </a:r>
              </a:p>
            </p:txBody>
          </p:sp>
          <p:sp>
            <p:nvSpPr>
              <p:cNvPr id="32" name="TextBox 17">
                <a:extLst>
                  <a:ext uri="{FF2B5EF4-FFF2-40B4-BE49-F238E27FC236}">
                    <a16:creationId xmlns:a16="http://schemas.microsoft.com/office/drawing/2014/main" id="{94CD052C-05F3-4D89-8C1F-C4634B303AB7}"/>
                  </a:ext>
                </a:extLst>
              </p:cNvPr>
              <p:cNvSpPr txBox="1"/>
              <p:nvPr/>
            </p:nvSpPr>
            <p:spPr>
              <a:xfrm>
                <a:off x="9270639" y="5107495"/>
                <a:ext cx="2369731"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b="1" dirty="0">
                    <a:solidFill>
                      <a:schemeClr val="accent4"/>
                    </a:solidFill>
                    <a:latin typeface="Roboto" panose="02000000000000000000" pitchFamily="2" charset="0"/>
                    <a:ea typeface="Roboto" panose="02000000000000000000" pitchFamily="2" charset="0"/>
                    <a:cs typeface="Montserrat" charset="0"/>
                  </a:rPr>
                  <a:t>HEADING ONE</a:t>
                </a:r>
              </a:p>
            </p:txBody>
          </p:sp>
        </p:grpSp>
        <p:sp>
          <p:nvSpPr>
            <p:cNvPr id="59" name="Freeform 34">
              <a:extLst>
                <a:ext uri="{FF2B5EF4-FFF2-40B4-BE49-F238E27FC236}">
                  <a16:creationId xmlns:a16="http://schemas.microsoft.com/office/drawing/2014/main" id="{064605F4-5EB2-40E6-BFB6-07173FAC140B}"/>
                </a:ext>
              </a:extLst>
            </p:cNvPr>
            <p:cNvSpPr>
              <a:spLocks noEditPoints="1"/>
            </p:cNvSpPr>
            <p:nvPr/>
          </p:nvSpPr>
          <p:spPr bwMode="auto">
            <a:xfrm>
              <a:off x="8262506" y="5185666"/>
              <a:ext cx="816409" cy="740054"/>
            </a:xfrm>
            <a:custGeom>
              <a:avLst/>
              <a:gdLst>
                <a:gd name="T0" fmla="*/ 410 w 417"/>
                <a:gd name="T1" fmla="*/ 108 h 378"/>
                <a:gd name="T2" fmla="*/ 315 w 417"/>
                <a:gd name="T3" fmla="*/ 0 h 378"/>
                <a:gd name="T4" fmla="*/ 102 w 417"/>
                <a:gd name="T5" fmla="*/ 0 h 378"/>
                <a:gd name="T6" fmla="*/ 7 w 417"/>
                <a:gd name="T7" fmla="*/ 108 h 378"/>
                <a:gd name="T8" fmla="*/ 0 w 417"/>
                <a:gd name="T9" fmla="*/ 118 h 378"/>
                <a:gd name="T10" fmla="*/ 7 w 417"/>
                <a:gd name="T11" fmla="*/ 125 h 378"/>
                <a:gd name="T12" fmla="*/ 207 w 417"/>
                <a:gd name="T13" fmla="*/ 378 h 378"/>
                <a:gd name="T14" fmla="*/ 410 w 417"/>
                <a:gd name="T15" fmla="*/ 125 h 378"/>
                <a:gd name="T16" fmla="*/ 417 w 417"/>
                <a:gd name="T17" fmla="*/ 118 h 378"/>
                <a:gd name="T18" fmla="*/ 410 w 417"/>
                <a:gd name="T19" fmla="*/ 108 h 378"/>
                <a:gd name="T20" fmla="*/ 390 w 417"/>
                <a:gd name="T21" fmla="*/ 108 h 378"/>
                <a:gd name="T22" fmla="*/ 231 w 417"/>
                <a:gd name="T23" fmla="*/ 108 h 378"/>
                <a:gd name="T24" fmla="*/ 309 w 417"/>
                <a:gd name="T25" fmla="*/ 17 h 378"/>
                <a:gd name="T26" fmla="*/ 390 w 417"/>
                <a:gd name="T27" fmla="*/ 108 h 378"/>
                <a:gd name="T28" fmla="*/ 207 w 417"/>
                <a:gd name="T29" fmla="*/ 108 h 378"/>
                <a:gd name="T30" fmla="*/ 126 w 417"/>
                <a:gd name="T31" fmla="*/ 14 h 378"/>
                <a:gd name="T32" fmla="*/ 288 w 417"/>
                <a:gd name="T33" fmla="*/ 14 h 378"/>
                <a:gd name="T34" fmla="*/ 210 w 417"/>
                <a:gd name="T35" fmla="*/ 108 h 378"/>
                <a:gd name="T36" fmla="*/ 207 w 417"/>
                <a:gd name="T37" fmla="*/ 108 h 378"/>
                <a:gd name="T38" fmla="*/ 105 w 417"/>
                <a:gd name="T39" fmla="*/ 17 h 378"/>
                <a:gd name="T40" fmla="*/ 187 w 417"/>
                <a:gd name="T41" fmla="*/ 108 h 378"/>
                <a:gd name="T42" fmla="*/ 27 w 417"/>
                <a:gd name="T43" fmla="*/ 108 h 378"/>
                <a:gd name="T44" fmla="*/ 105 w 417"/>
                <a:gd name="T45" fmla="*/ 17 h 378"/>
                <a:gd name="T46" fmla="*/ 200 w 417"/>
                <a:gd name="T47" fmla="*/ 125 h 378"/>
                <a:gd name="T48" fmla="*/ 200 w 417"/>
                <a:gd name="T49" fmla="*/ 344 h 378"/>
                <a:gd name="T50" fmla="*/ 27 w 417"/>
                <a:gd name="T51" fmla="*/ 125 h 378"/>
                <a:gd name="T52" fmla="*/ 200 w 417"/>
                <a:gd name="T53" fmla="*/ 125 h 378"/>
                <a:gd name="T54" fmla="*/ 217 w 417"/>
                <a:gd name="T55" fmla="*/ 344 h 378"/>
                <a:gd name="T56" fmla="*/ 217 w 417"/>
                <a:gd name="T57" fmla="*/ 125 h 378"/>
                <a:gd name="T58" fmla="*/ 390 w 417"/>
                <a:gd name="T59" fmla="*/ 125 h 378"/>
                <a:gd name="T60" fmla="*/ 217 w 417"/>
                <a:gd name="T61" fmla="*/ 344 h 3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7" h="378">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4048585966"/>
      </p:ext>
    </p:extLst>
  </p:cSld>
  <p:clrMapOvr>
    <a:masterClrMapping/>
  </p:clrMapOvr>
  <mc:AlternateContent xmlns:mc="http://schemas.openxmlformats.org/markup-compatibility/2006">
    <mc:Choice xmlns:p14="http://schemas.microsoft.com/office/powerpoint/2010/main" Requires="p14">
      <p:transition p14:dur="100">
        <p:cut/>
      </p:transition>
    </mc:Choice>
    <mc:Fallback>
      <p:transition>
        <p:cu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Placeholder 35">
            <a:extLst>
              <a:ext uri="{FF2B5EF4-FFF2-40B4-BE49-F238E27FC236}">
                <a16:creationId xmlns:a16="http://schemas.microsoft.com/office/drawing/2014/main" id="{0EDF78A0-787F-4ABA-B9D2-0D9A58482AB1}"/>
              </a:ext>
            </a:extLst>
          </p:cNvPr>
          <p:cNvPicPr>
            <a:picLocks noGrp="1" noChangeAspect="1"/>
          </p:cNvPicPr>
          <p:nvPr>
            <p:ph type="pic" sz="quarter" idx="126"/>
          </p:nvPr>
        </p:nvPicPr>
        <p:blipFill>
          <a:blip r:embed="rId3">
            <a:extLst>
              <a:ext uri="{28A0092B-C50C-407E-A947-70E740481C1C}">
                <a14:useLocalDpi xmlns:a14="http://schemas.microsoft.com/office/drawing/2010/main" val="0"/>
              </a:ext>
            </a:extLst>
          </a:blip>
          <a:srcRect l="26279" r="26279"/>
          <a:stretch>
            <a:fillRect/>
          </a:stretch>
        </p:blipFill>
        <p:spPr/>
      </p:pic>
      <p:pic>
        <p:nvPicPr>
          <p:cNvPr id="32" name="Picture Placeholder 31">
            <a:extLst>
              <a:ext uri="{FF2B5EF4-FFF2-40B4-BE49-F238E27FC236}">
                <a16:creationId xmlns:a16="http://schemas.microsoft.com/office/drawing/2014/main" id="{72BC5E3C-D14B-4147-B52D-524E021C2D7E}"/>
              </a:ext>
            </a:extLst>
          </p:cNvPr>
          <p:cNvPicPr>
            <a:picLocks noGrp="1" noChangeAspect="1"/>
          </p:cNvPicPr>
          <p:nvPr>
            <p:ph type="pic" sz="quarter" idx="129"/>
          </p:nvPr>
        </p:nvPicPr>
        <p:blipFill>
          <a:blip r:embed="rId4">
            <a:extLst>
              <a:ext uri="{28A0092B-C50C-407E-A947-70E740481C1C}">
                <a14:useLocalDpi xmlns:a14="http://schemas.microsoft.com/office/drawing/2010/main" val="0"/>
              </a:ext>
            </a:extLst>
          </a:blip>
          <a:srcRect l="17338" r="17338"/>
          <a:stretch>
            <a:fillRect/>
          </a:stretch>
        </p:blipFill>
        <p:spPr/>
      </p:pic>
      <p:sp>
        <p:nvSpPr>
          <p:cNvPr id="8" name="Rectangle 7">
            <a:extLst>
              <a:ext uri="{FF2B5EF4-FFF2-40B4-BE49-F238E27FC236}">
                <a16:creationId xmlns:a16="http://schemas.microsoft.com/office/drawing/2014/main" id="{5448F6AD-CF65-4592-AF7F-EA63EE4655A1}"/>
              </a:ext>
            </a:extLst>
          </p:cNvPr>
          <p:cNvSpPr/>
          <p:nvPr/>
        </p:nvSpPr>
        <p:spPr>
          <a:xfrm>
            <a:off x="1530626" y="2061261"/>
            <a:ext cx="2690192" cy="2743200"/>
          </a:xfrm>
          <a:prstGeom prst="rect">
            <a:avLst/>
          </a:prstGeom>
          <a:solidFill>
            <a:schemeClr val="accent3">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7" name="Picture Placeholder 46">
            <a:extLst>
              <a:ext uri="{FF2B5EF4-FFF2-40B4-BE49-F238E27FC236}">
                <a16:creationId xmlns:a16="http://schemas.microsoft.com/office/drawing/2014/main" id="{DFF9E1DF-67A6-4E1C-ABFE-B167D14E5E2A}"/>
              </a:ext>
            </a:extLst>
          </p:cNvPr>
          <p:cNvPicPr>
            <a:picLocks noGrp="1" noChangeAspect="1"/>
          </p:cNvPicPr>
          <p:nvPr>
            <p:ph type="pic" sz="quarter" idx="130"/>
          </p:nvPr>
        </p:nvPicPr>
        <p:blipFill>
          <a:blip r:embed="rId5">
            <a:extLst>
              <a:ext uri="{28A0092B-C50C-407E-A947-70E740481C1C}">
                <a14:useLocalDpi xmlns:a14="http://schemas.microsoft.com/office/drawing/2010/main" val="0"/>
              </a:ext>
            </a:extLst>
          </a:blip>
          <a:srcRect l="22347" r="22347"/>
          <a:stretch>
            <a:fillRect/>
          </a:stretch>
        </p:blipFill>
        <p:spPr/>
      </p:pic>
      <p:sp>
        <p:nvSpPr>
          <p:cNvPr id="27" name="Rectangle 26">
            <a:extLst>
              <a:ext uri="{FF2B5EF4-FFF2-40B4-BE49-F238E27FC236}">
                <a16:creationId xmlns:a16="http://schemas.microsoft.com/office/drawing/2014/main" id="{17C73649-1AA7-4374-B880-CF46591CB256}"/>
              </a:ext>
            </a:extLst>
          </p:cNvPr>
          <p:cNvSpPr/>
          <p:nvPr/>
        </p:nvSpPr>
        <p:spPr>
          <a:xfrm>
            <a:off x="4661610" y="2061261"/>
            <a:ext cx="2868780" cy="2743200"/>
          </a:xfrm>
          <a:prstGeom prst="rect">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7F837412-ED14-4894-99DB-612ADE699A45}"/>
              </a:ext>
            </a:extLst>
          </p:cNvPr>
          <p:cNvSpPr/>
          <p:nvPr/>
        </p:nvSpPr>
        <p:spPr>
          <a:xfrm>
            <a:off x="7971182" y="2061261"/>
            <a:ext cx="2690192" cy="2743200"/>
          </a:xfrm>
          <a:prstGeom prst="rect">
            <a:avLst/>
          </a:prstGeom>
          <a:solidFill>
            <a:schemeClr val="accent5">
              <a:alpha val="8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a:extLst>
              <a:ext uri="{FF2B5EF4-FFF2-40B4-BE49-F238E27FC236}">
                <a16:creationId xmlns:a16="http://schemas.microsoft.com/office/drawing/2014/main" id="{0EF401D4-CBA9-4EC0-B735-18E426B61D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5</a:t>
            </a:fld>
            <a:endParaRPr lang="en-US" dirty="0"/>
          </a:p>
        </p:txBody>
      </p:sp>
      <p:sp>
        <p:nvSpPr>
          <p:cNvPr id="13" name="Subtitle 12">
            <a:extLst>
              <a:ext uri="{FF2B5EF4-FFF2-40B4-BE49-F238E27FC236}">
                <a16:creationId xmlns:a16="http://schemas.microsoft.com/office/drawing/2014/main" id="{ACF823A0-7BE9-4FBB-86CC-F2AF7F4B7E24}"/>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31" name="Title 30">
            <a:extLst>
              <a:ext uri="{FF2B5EF4-FFF2-40B4-BE49-F238E27FC236}">
                <a16:creationId xmlns:a16="http://schemas.microsoft.com/office/drawing/2014/main" id="{5D38E1D7-706D-4E88-BD19-2A09E2081E2A}"/>
              </a:ext>
            </a:extLst>
          </p:cNvPr>
          <p:cNvSpPr>
            <a:spLocks noGrp="1"/>
          </p:cNvSpPr>
          <p:nvPr>
            <p:ph type="title" idx="4294967295"/>
          </p:nvPr>
        </p:nvSpPr>
        <p:spPr>
          <a:xfrm>
            <a:off x="838200" y="481013"/>
            <a:ext cx="10515600" cy="679450"/>
          </a:xfrm>
          <a:prstGeom prst="rect">
            <a:avLst/>
          </a:prstGeom>
        </p:spPr>
        <p:txBody>
          <a:bodyPr wrap="none">
            <a:spAutoFit/>
          </a:bodyPr>
          <a:lstStyle/>
          <a:p>
            <a:pPr algn="ctr"/>
            <a:r>
              <a:rPr lang="en-US" sz="3500" b="1" dirty="0">
                <a:latin typeface="Roboto" panose="02000000000000000000" pitchFamily="2" charset="0"/>
                <a:ea typeface="Roboto" panose="02000000000000000000" pitchFamily="2" charset="0"/>
              </a:rPr>
              <a:t>About us</a:t>
            </a:r>
          </a:p>
        </p:txBody>
      </p:sp>
      <p:sp>
        <p:nvSpPr>
          <p:cNvPr id="22" name="Rectangle 21">
            <a:extLst>
              <a:ext uri="{FF2B5EF4-FFF2-40B4-BE49-F238E27FC236}">
                <a16:creationId xmlns:a16="http://schemas.microsoft.com/office/drawing/2014/main" id="{EAD5DB58-E996-49DD-BEFD-C49B7036A5BF}"/>
              </a:ext>
            </a:extLst>
          </p:cNvPr>
          <p:cNvSpPr/>
          <p:nvPr/>
        </p:nvSpPr>
        <p:spPr>
          <a:xfrm>
            <a:off x="1530626" y="5177779"/>
            <a:ext cx="2868780" cy="861774"/>
          </a:xfrm>
          <a:prstGeom prst="rect">
            <a:avLst/>
          </a:prstGeom>
        </p:spPr>
        <p:txBody>
          <a:bodyPr wrap="square">
            <a:spAutoFit/>
          </a:bodyPr>
          <a:lstStyle/>
          <a:p>
            <a:pPr>
              <a:lnSpc>
                <a:spcPts val="2000"/>
              </a:lnSpc>
            </a:pPr>
            <a:r>
              <a:rPr lang="en-US" sz="1200" dirty="0">
                <a:latin typeface="Lato" panose="020F0502020204030203" pitchFamily="34" charset="0"/>
                <a:ea typeface="Lato" panose="020F0502020204030203" pitchFamily="34" charset="0"/>
                <a:cs typeface="Lato" panose="020F0502020204030203" pitchFamily="34" charset="0"/>
              </a:rPr>
              <a:t>Lorem Ipsum </a:t>
            </a:r>
            <a:r>
              <a:rPr lang="en-US" sz="1300" dirty="0">
                <a:latin typeface="Lato" panose="020F0502020204030203" pitchFamily="34" charset="0"/>
                <a:ea typeface="Lato" panose="020F0502020204030203" pitchFamily="34" charset="0"/>
                <a:cs typeface="Lato" panose="020F0502020204030203" pitchFamily="34" charset="0"/>
              </a:rPr>
              <a:t>is </a:t>
            </a:r>
            <a:r>
              <a:rPr lang="en-US" sz="1200" dirty="0">
                <a:latin typeface="Lato" panose="020F0502020204030203" pitchFamily="34" charset="0"/>
                <a:ea typeface="Lato" panose="020F0502020204030203" pitchFamily="34" charset="0"/>
                <a:cs typeface="Lato" panose="020F0502020204030203" pitchFamily="34" charset="0"/>
              </a:rPr>
              <a:t>simply dummy text of dummy text ever since the 1500s, survived not only five centuries, but</a:t>
            </a:r>
          </a:p>
        </p:txBody>
      </p:sp>
      <p:sp>
        <p:nvSpPr>
          <p:cNvPr id="34" name="Rectangle 33">
            <a:extLst>
              <a:ext uri="{FF2B5EF4-FFF2-40B4-BE49-F238E27FC236}">
                <a16:creationId xmlns:a16="http://schemas.microsoft.com/office/drawing/2014/main" id="{5F0CB5C9-4410-46C6-8774-F6A07255F183}"/>
              </a:ext>
            </a:extLst>
          </p:cNvPr>
          <p:cNvSpPr/>
          <p:nvPr/>
        </p:nvSpPr>
        <p:spPr>
          <a:xfrm>
            <a:off x="7971182" y="5177779"/>
            <a:ext cx="2868780" cy="861774"/>
          </a:xfrm>
          <a:prstGeom prst="rect">
            <a:avLst/>
          </a:prstGeom>
        </p:spPr>
        <p:txBody>
          <a:bodyPr wrap="square">
            <a:spAutoFit/>
          </a:bodyPr>
          <a:lstStyle/>
          <a:p>
            <a:pPr>
              <a:lnSpc>
                <a:spcPts val="2000"/>
              </a:lnSpc>
            </a:pPr>
            <a:r>
              <a:rPr lang="en-US" sz="1200" dirty="0">
                <a:latin typeface="Lato" panose="020F0502020204030203" pitchFamily="34" charset="0"/>
                <a:ea typeface="Lato" panose="020F0502020204030203" pitchFamily="34" charset="0"/>
                <a:cs typeface="Lato" panose="020F0502020204030203" pitchFamily="34" charset="0"/>
              </a:rPr>
              <a:t>Lorem Ipsum </a:t>
            </a:r>
            <a:r>
              <a:rPr lang="en-US" sz="1300" dirty="0">
                <a:latin typeface="Lato" panose="020F0502020204030203" pitchFamily="34" charset="0"/>
                <a:ea typeface="Lato" panose="020F0502020204030203" pitchFamily="34" charset="0"/>
                <a:cs typeface="Lato" panose="020F0502020204030203" pitchFamily="34" charset="0"/>
              </a:rPr>
              <a:t>is </a:t>
            </a:r>
            <a:r>
              <a:rPr lang="en-US" sz="1200" dirty="0">
                <a:latin typeface="Lato" panose="020F0502020204030203" pitchFamily="34" charset="0"/>
                <a:ea typeface="Lato" panose="020F0502020204030203" pitchFamily="34" charset="0"/>
                <a:cs typeface="Lato" panose="020F0502020204030203" pitchFamily="34" charset="0"/>
              </a:rPr>
              <a:t>simply dummy text of dummy text ever since the 1500s, survived not only five centuries, but</a:t>
            </a:r>
          </a:p>
        </p:txBody>
      </p:sp>
      <p:grpSp>
        <p:nvGrpSpPr>
          <p:cNvPr id="49" name="Group 48">
            <a:extLst>
              <a:ext uri="{FF2B5EF4-FFF2-40B4-BE49-F238E27FC236}">
                <a16:creationId xmlns:a16="http://schemas.microsoft.com/office/drawing/2014/main" id="{ED7B8FD4-BADE-434B-80C9-1938CCDF6DBB}"/>
              </a:ext>
            </a:extLst>
          </p:cNvPr>
          <p:cNvGrpSpPr/>
          <p:nvPr/>
        </p:nvGrpSpPr>
        <p:grpSpPr>
          <a:xfrm>
            <a:off x="1700841" y="2229847"/>
            <a:ext cx="2349762" cy="2406028"/>
            <a:chOff x="1358638" y="2370372"/>
            <a:chExt cx="2349762" cy="2406028"/>
          </a:xfrm>
        </p:grpSpPr>
        <p:grpSp>
          <p:nvGrpSpPr>
            <p:cNvPr id="50" name="Group 49">
              <a:extLst>
                <a:ext uri="{FF2B5EF4-FFF2-40B4-BE49-F238E27FC236}">
                  <a16:creationId xmlns:a16="http://schemas.microsoft.com/office/drawing/2014/main" id="{FE65E8EB-19BC-496A-931A-C6567F0D9878}"/>
                </a:ext>
              </a:extLst>
            </p:cNvPr>
            <p:cNvGrpSpPr/>
            <p:nvPr/>
          </p:nvGrpSpPr>
          <p:grpSpPr>
            <a:xfrm>
              <a:off x="1419286" y="2370372"/>
              <a:ext cx="2228466" cy="1368830"/>
              <a:chOff x="1411968" y="2555900"/>
              <a:chExt cx="2228466" cy="1368830"/>
            </a:xfrm>
          </p:grpSpPr>
          <p:sp>
            <p:nvSpPr>
              <p:cNvPr id="52" name="Freeform 5">
                <a:extLst>
                  <a:ext uri="{FF2B5EF4-FFF2-40B4-BE49-F238E27FC236}">
                    <a16:creationId xmlns:a16="http://schemas.microsoft.com/office/drawing/2014/main" id="{355D354C-FBEF-4FA0-B7F0-D5F95F3E3AFF}"/>
                  </a:ext>
                </a:extLst>
              </p:cNvPr>
              <p:cNvSpPr>
                <a:spLocks noEditPoints="1"/>
              </p:cNvSpPr>
              <p:nvPr/>
            </p:nvSpPr>
            <p:spPr bwMode="auto">
              <a:xfrm>
                <a:off x="2328190" y="2756139"/>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3" name="Oval 52">
                <a:extLst>
                  <a:ext uri="{FF2B5EF4-FFF2-40B4-BE49-F238E27FC236}">
                    <a16:creationId xmlns:a16="http://schemas.microsoft.com/office/drawing/2014/main" id="{B0102A5E-8F71-43E4-B958-AA38A3A1B669}"/>
                  </a:ext>
                </a:extLst>
              </p:cNvPr>
              <p:cNvSpPr/>
              <p:nvPr/>
            </p:nvSpPr>
            <p:spPr>
              <a:xfrm>
                <a:off x="2161256" y="2555900"/>
                <a:ext cx="729890" cy="72989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54" name="TextBox 54">
                <a:extLst>
                  <a:ext uri="{FF2B5EF4-FFF2-40B4-BE49-F238E27FC236}">
                    <a16:creationId xmlns:a16="http://schemas.microsoft.com/office/drawing/2014/main" id="{13CC9451-1584-43A6-A001-BAEDD34FD7BC}"/>
                  </a:ext>
                </a:extLst>
              </p:cNvPr>
              <p:cNvSpPr txBox="1"/>
              <p:nvPr/>
            </p:nvSpPr>
            <p:spPr>
              <a:xfrm>
                <a:off x="1411968" y="3377395"/>
                <a:ext cx="2228466" cy="3231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500" b="1"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Creative Template</a:t>
                </a:r>
              </a:p>
            </p:txBody>
          </p:sp>
          <p:sp>
            <p:nvSpPr>
              <p:cNvPr id="55" name="TextBox 55">
                <a:extLst>
                  <a:ext uri="{FF2B5EF4-FFF2-40B4-BE49-F238E27FC236}">
                    <a16:creationId xmlns:a16="http://schemas.microsoft.com/office/drawing/2014/main" id="{8E8254E5-D5A0-48E7-BD91-FF54FDE0D928}"/>
                  </a:ext>
                </a:extLst>
              </p:cNvPr>
              <p:cNvSpPr txBox="1"/>
              <p:nvPr/>
            </p:nvSpPr>
            <p:spPr>
              <a:xfrm>
                <a:off x="2010611" y="3647731"/>
                <a:ext cx="1031182"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Some text</a:t>
                </a:r>
              </a:p>
            </p:txBody>
          </p:sp>
        </p:grpSp>
        <p:sp>
          <p:nvSpPr>
            <p:cNvPr id="51" name="Rectangle 50">
              <a:extLst>
                <a:ext uri="{FF2B5EF4-FFF2-40B4-BE49-F238E27FC236}">
                  <a16:creationId xmlns:a16="http://schemas.microsoft.com/office/drawing/2014/main" id="{491A5E89-8FF6-4E4C-8D9C-AD7FF633F2B3}"/>
                </a:ext>
              </a:extLst>
            </p:cNvPr>
            <p:cNvSpPr/>
            <p:nvPr/>
          </p:nvSpPr>
          <p:spPr>
            <a:xfrm>
              <a:off x="1358638" y="3863330"/>
              <a:ext cx="2349762" cy="913070"/>
            </a:xfrm>
            <a:prstGeom prst="rect">
              <a:avLst/>
            </a:prstGeom>
          </p:spPr>
          <p:txBody>
            <a:bodyPr wrap="square">
              <a:spAutoFit/>
            </a:bodyP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Lorem Ipsum </a:t>
              </a:r>
              <a:r>
                <a:rPr lang="en-US" sz="1300" dirty="0">
                  <a:solidFill>
                    <a:schemeClr val="bg1"/>
                  </a:solidFill>
                  <a:latin typeface="Lato" panose="020F0502020204030203" pitchFamily="34" charset="0"/>
                  <a:ea typeface="Lato" panose="020F0502020204030203" pitchFamily="34" charset="0"/>
                  <a:cs typeface="Lato" panose="020F0502020204030203" pitchFamily="34" charset="0"/>
                </a:rPr>
                <a:t>is </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simply dummy text of the printing survived not leap into electronic typesetting, remaining essentially</a:t>
              </a:r>
            </a:p>
          </p:txBody>
        </p:sp>
      </p:grpSp>
      <p:grpSp>
        <p:nvGrpSpPr>
          <p:cNvPr id="56" name="Group 55">
            <a:extLst>
              <a:ext uri="{FF2B5EF4-FFF2-40B4-BE49-F238E27FC236}">
                <a16:creationId xmlns:a16="http://schemas.microsoft.com/office/drawing/2014/main" id="{1BAC346C-5AEC-47BE-8F5E-27505026FA4C}"/>
              </a:ext>
            </a:extLst>
          </p:cNvPr>
          <p:cNvGrpSpPr/>
          <p:nvPr/>
        </p:nvGrpSpPr>
        <p:grpSpPr>
          <a:xfrm>
            <a:off x="4921119" y="2229847"/>
            <a:ext cx="2349762" cy="2406028"/>
            <a:chOff x="5040249" y="2370372"/>
            <a:chExt cx="2349762" cy="2406028"/>
          </a:xfrm>
        </p:grpSpPr>
        <p:grpSp>
          <p:nvGrpSpPr>
            <p:cNvPr id="58" name="Group 57">
              <a:extLst>
                <a:ext uri="{FF2B5EF4-FFF2-40B4-BE49-F238E27FC236}">
                  <a16:creationId xmlns:a16="http://schemas.microsoft.com/office/drawing/2014/main" id="{21CCBC93-37F9-435B-B57E-02EA85060AB3}"/>
                </a:ext>
              </a:extLst>
            </p:cNvPr>
            <p:cNvGrpSpPr/>
            <p:nvPr/>
          </p:nvGrpSpPr>
          <p:grpSpPr>
            <a:xfrm>
              <a:off x="5100898" y="2370372"/>
              <a:ext cx="2228464" cy="1368830"/>
              <a:chOff x="5555536" y="2555900"/>
              <a:chExt cx="2228464" cy="1368830"/>
            </a:xfrm>
          </p:grpSpPr>
          <p:sp>
            <p:nvSpPr>
              <p:cNvPr id="60" name="Freeform 11">
                <a:extLst>
                  <a:ext uri="{FF2B5EF4-FFF2-40B4-BE49-F238E27FC236}">
                    <a16:creationId xmlns:a16="http://schemas.microsoft.com/office/drawing/2014/main" id="{D8E5EEBB-3FA4-4554-888B-FCC79F3FE406}"/>
                  </a:ext>
                </a:extLst>
              </p:cNvPr>
              <p:cNvSpPr>
                <a:spLocks/>
              </p:cNvSpPr>
              <p:nvPr/>
            </p:nvSpPr>
            <p:spPr bwMode="auto">
              <a:xfrm>
                <a:off x="6492158" y="2774952"/>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1" name="Oval 60">
                <a:extLst>
                  <a:ext uri="{FF2B5EF4-FFF2-40B4-BE49-F238E27FC236}">
                    <a16:creationId xmlns:a16="http://schemas.microsoft.com/office/drawing/2014/main" id="{B01885E2-AF92-4B75-A54B-41FAAF58CB08}"/>
                  </a:ext>
                </a:extLst>
              </p:cNvPr>
              <p:cNvSpPr/>
              <p:nvPr/>
            </p:nvSpPr>
            <p:spPr>
              <a:xfrm rot="10800000">
                <a:off x="6304823" y="2555900"/>
                <a:ext cx="729890" cy="72989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62" name="TextBox 58">
                <a:extLst>
                  <a:ext uri="{FF2B5EF4-FFF2-40B4-BE49-F238E27FC236}">
                    <a16:creationId xmlns:a16="http://schemas.microsoft.com/office/drawing/2014/main" id="{18F31BEB-8B81-4904-9B0C-8D94A645BCA7}"/>
                  </a:ext>
                </a:extLst>
              </p:cNvPr>
              <p:cNvSpPr txBox="1"/>
              <p:nvPr/>
            </p:nvSpPr>
            <p:spPr>
              <a:xfrm>
                <a:off x="5555536" y="3377395"/>
                <a:ext cx="2228464" cy="3231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500" b="1"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Creative Template</a:t>
                </a:r>
              </a:p>
            </p:txBody>
          </p:sp>
          <p:sp>
            <p:nvSpPr>
              <p:cNvPr id="63" name="TextBox 59">
                <a:extLst>
                  <a:ext uri="{FF2B5EF4-FFF2-40B4-BE49-F238E27FC236}">
                    <a16:creationId xmlns:a16="http://schemas.microsoft.com/office/drawing/2014/main" id="{B19D260F-5057-4709-9A11-B0400CA0254A}"/>
                  </a:ext>
                </a:extLst>
              </p:cNvPr>
              <p:cNvSpPr txBox="1"/>
              <p:nvPr/>
            </p:nvSpPr>
            <p:spPr>
              <a:xfrm>
                <a:off x="6154178" y="3647731"/>
                <a:ext cx="1031182"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Some text</a:t>
                </a:r>
              </a:p>
            </p:txBody>
          </p:sp>
        </p:grpSp>
        <p:sp>
          <p:nvSpPr>
            <p:cNvPr id="59" name="Rectangle 58">
              <a:extLst>
                <a:ext uri="{FF2B5EF4-FFF2-40B4-BE49-F238E27FC236}">
                  <a16:creationId xmlns:a16="http://schemas.microsoft.com/office/drawing/2014/main" id="{5D2C6476-99F4-4B6F-8AAE-820654DFD1C7}"/>
                </a:ext>
              </a:extLst>
            </p:cNvPr>
            <p:cNvSpPr/>
            <p:nvPr/>
          </p:nvSpPr>
          <p:spPr>
            <a:xfrm>
              <a:off x="5040249" y="3863330"/>
              <a:ext cx="2349762" cy="913070"/>
            </a:xfrm>
            <a:prstGeom prst="rect">
              <a:avLst/>
            </a:prstGeom>
          </p:spPr>
          <p:txBody>
            <a:bodyPr wrap="square">
              <a:spAutoFit/>
            </a:bodyP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Lorem Ipsum </a:t>
              </a:r>
              <a:r>
                <a:rPr lang="en-US" sz="1300" dirty="0">
                  <a:solidFill>
                    <a:schemeClr val="bg1"/>
                  </a:solidFill>
                  <a:latin typeface="Lato" panose="020F0502020204030203" pitchFamily="34" charset="0"/>
                  <a:ea typeface="Lato" panose="020F0502020204030203" pitchFamily="34" charset="0"/>
                  <a:cs typeface="Lato" panose="020F0502020204030203" pitchFamily="34" charset="0"/>
                </a:rPr>
                <a:t>is </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simply dummy text of the printing survived not leap into electronic typesetting, remaining essentially</a:t>
              </a:r>
            </a:p>
          </p:txBody>
        </p:sp>
      </p:grpSp>
      <p:grpSp>
        <p:nvGrpSpPr>
          <p:cNvPr id="64" name="Group 63">
            <a:extLst>
              <a:ext uri="{FF2B5EF4-FFF2-40B4-BE49-F238E27FC236}">
                <a16:creationId xmlns:a16="http://schemas.microsoft.com/office/drawing/2014/main" id="{B6B1C488-A5CA-453D-A448-A51BF384CEE6}"/>
              </a:ext>
            </a:extLst>
          </p:cNvPr>
          <p:cNvGrpSpPr/>
          <p:nvPr/>
        </p:nvGrpSpPr>
        <p:grpSpPr>
          <a:xfrm>
            <a:off x="7863418" y="2229847"/>
            <a:ext cx="2952366" cy="2406028"/>
            <a:chOff x="8242947" y="2370372"/>
            <a:chExt cx="2952366" cy="2406028"/>
          </a:xfrm>
        </p:grpSpPr>
        <p:grpSp>
          <p:nvGrpSpPr>
            <p:cNvPr id="65" name="Group 64">
              <a:extLst>
                <a:ext uri="{FF2B5EF4-FFF2-40B4-BE49-F238E27FC236}">
                  <a16:creationId xmlns:a16="http://schemas.microsoft.com/office/drawing/2014/main" id="{A208BD0C-6B1A-48D6-93A8-7CD01B683B5F}"/>
                </a:ext>
              </a:extLst>
            </p:cNvPr>
            <p:cNvGrpSpPr/>
            <p:nvPr/>
          </p:nvGrpSpPr>
          <p:grpSpPr>
            <a:xfrm>
              <a:off x="8242947" y="2370372"/>
              <a:ext cx="2952366" cy="1368830"/>
              <a:chOff x="9337153" y="2555900"/>
              <a:chExt cx="2952366" cy="1368830"/>
            </a:xfrm>
          </p:grpSpPr>
          <p:sp>
            <p:nvSpPr>
              <p:cNvPr id="67" name="AutoShape 9">
                <a:extLst>
                  <a:ext uri="{FF2B5EF4-FFF2-40B4-BE49-F238E27FC236}">
                    <a16:creationId xmlns:a16="http://schemas.microsoft.com/office/drawing/2014/main" id="{5215746F-1A90-40D8-BDEF-A06A917B9E6D}"/>
                  </a:ext>
                </a:extLst>
              </p:cNvPr>
              <p:cNvSpPr>
                <a:spLocks/>
              </p:cNvSpPr>
              <p:nvPr/>
            </p:nvSpPr>
            <p:spPr bwMode="auto">
              <a:xfrm>
                <a:off x="10655621" y="2756498"/>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68" name="Oval 67">
                <a:extLst>
                  <a:ext uri="{FF2B5EF4-FFF2-40B4-BE49-F238E27FC236}">
                    <a16:creationId xmlns:a16="http://schemas.microsoft.com/office/drawing/2014/main" id="{65E9B0C0-33D7-4D8E-814A-36AE3DBBFDE8}"/>
                  </a:ext>
                </a:extLst>
              </p:cNvPr>
              <p:cNvSpPr/>
              <p:nvPr/>
            </p:nvSpPr>
            <p:spPr>
              <a:xfrm>
                <a:off x="10448391" y="2555900"/>
                <a:ext cx="729890" cy="72989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69" name="TextBox 62">
                <a:extLst>
                  <a:ext uri="{FF2B5EF4-FFF2-40B4-BE49-F238E27FC236}">
                    <a16:creationId xmlns:a16="http://schemas.microsoft.com/office/drawing/2014/main" id="{854473BB-4D58-46EF-84DC-3976A78BC51A}"/>
                  </a:ext>
                </a:extLst>
              </p:cNvPr>
              <p:cNvSpPr txBox="1"/>
              <p:nvPr/>
            </p:nvSpPr>
            <p:spPr>
              <a:xfrm>
                <a:off x="9337153" y="3377395"/>
                <a:ext cx="2952366" cy="3231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500" b="1"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Creative Template</a:t>
                </a:r>
              </a:p>
            </p:txBody>
          </p:sp>
          <p:sp>
            <p:nvSpPr>
              <p:cNvPr id="70" name="TextBox 63">
                <a:extLst>
                  <a:ext uri="{FF2B5EF4-FFF2-40B4-BE49-F238E27FC236}">
                    <a16:creationId xmlns:a16="http://schemas.microsoft.com/office/drawing/2014/main" id="{F870EFEB-B802-4124-B3F8-36D315A3B982}"/>
                  </a:ext>
                </a:extLst>
              </p:cNvPr>
              <p:cNvSpPr txBox="1"/>
              <p:nvPr/>
            </p:nvSpPr>
            <p:spPr>
              <a:xfrm>
                <a:off x="10061056" y="3647731"/>
                <a:ext cx="1504562" cy="27699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Some text</a:t>
                </a:r>
              </a:p>
            </p:txBody>
          </p:sp>
        </p:grpSp>
        <p:sp>
          <p:nvSpPr>
            <p:cNvPr id="66" name="Rectangle 65">
              <a:extLst>
                <a:ext uri="{FF2B5EF4-FFF2-40B4-BE49-F238E27FC236}">
                  <a16:creationId xmlns:a16="http://schemas.microsoft.com/office/drawing/2014/main" id="{225473B6-6EEF-4474-B0B6-CFF7D329FCCA}"/>
                </a:ext>
              </a:extLst>
            </p:cNvPr>
            <p:cNvSpPr/>
            <p:nvPr/>
          </p:nvSpPr>
          <p:spPr>
            <a:xfrm>
              <a:off x="8544249" y="3863330"/>
              <a:ext cx="2349762" cy="913070"/>
            </a:xfrm>
            <a:prstGeom prst="rect">
              <a:avLst/>
            </a:prstGeom>
          </p:spPr>
          <p:txBody>
            <a:bodyPr wrap="square">
              <a:spAutoFit/>
            </a:bodyPr>
            <a:lstStyle/>
            <a:p>
              <a:pPr algn="ctr">
                <a:lnSpc>
                  <a:spcPts val="1600"/>
                </a:lnSpc>
              </a:pP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Lorem Ipsum </a:t>
              </a:r>
              <a:r>
                <a:rPr lang="en-US" sz="1300" dirty="0">
                  <a:solidFill>
                    <a:schemeClr val="bg1"/>
                  </a:solidFill>
                  <a:latin typeface="Lato" panose="020F0502020204030203" pitchFamily="34" charset="0"/>
                  <a:ea typeface="Lato" panose="020F0502020204030203" pitchFamily="34" charset="0"/>
                  <a:cs typeface="Lato" panose="020F0502020204030203" pitchFamily="34" charset="0"/>
                </a:rPr>
                <a:t>is </a:t>
              </a:r>
              <a:r>
                <a:rPr lang="en-US" sz="1200" dirty="0">
                  <a:solidFill>
                    <a:schemeClr val="bg1"/>
                  </a:solidFill>
                  <a:latin typeface="Lato" panose="020F0502020204030203" pitchFamily="34" charset="0"/>
                  <a:ea typeface="Lato" panose="020F0502020204030203" pitchFamily="34" charset="0"/>
                  <a:cs typeface="Lato" panose="020F0502020204030203" pitchFamily="34" charset="0"/>
                </a:rPr>
                <a:t>simply dummy text of the printing survived not leap into electronic typesetting, remaining essentially</a:t>
              </a:r>
            </a:p>
          </p:txBody>
        </p:sp>
      </p:grpSp>
    </p:spTree>
    <p:extLst>
      <p:ext uri="{BB962C8B-B14F-4D97-AF65-F5344CB8AC3E}">
        <p14:creationId xmlns:p14="http://schemas.microsoft.com/office/powerpoint/2010/main" val="422961772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4" name="Picture Placeholder 13">
            <a:extLst>
              <a:ext uri="{FF2B5EF4-FFF2-40B4-BE49-F238E27FC236}">
                <a16:creationId xmlns:a16="http://schemas.microsoft.com/office/drawing/2014/main" id="{4D380F7E-C278-48D5-B065-49DEAB5A5270}"/>
              </a:ext>
            </a:extLst>
          </p:cNvPr>
          <p:cNvPicPr>
            <a:picLocks noGrp="1" noChangeAspect="1"/>
          </p:cNvPicPr>
          <p:nvPr>
            <p:ph type="pic" sz="quarter" idx="130"/>
          </p:nvPr>
        </p:nvPicPr>
        <p:blipFill>
          <a:blip r:embed="rId3">
            <a:extLst>
              <a:ext uri="{28A0092B-C50C-407E-A947-70E740481C1C}">
                <a14:useLocalDpi xmlns:a14="http://schemas.microsoft.com/office/drawing/2010/main" val="0"/>
              </a:ext>
            </a:extLst>
          </a:blip>
          <a:srcRect t="28917" b="28917"/>
          <a:stretch>
            <a:fillRect/>
          </a:stretch>
        </p:blipFill>
        <p:spPr/>
      </p:pic>
      <p:sp>
        <p:nvSpPr>
          <p:cNvPr id="9" name="Rectangle 8">
            <a:extLst>
              <a:ext uri="{FF2B5EF4-FFF2-40B4-BE49-F238E27FC236}">
                <a16:creationId xmlns:a16="http://schemas.microsoft.com/office/drawing/2014/main" id="{17EB700B-8514-44FF-AAC6-A9CADFB88F43}"/>
              </a:ext>
            </a:extLst>
          </p:cNvPr>
          <p:cNvSpPr/>
          <p:nvPr/>
        </p:nvSpPr>
        <p:spPr>
          <a:xfrm>
            <a:off x="0" y="0"/>
            <a:ext cx="12192000" cy="3429000"/>
          </a:xfrm>
          <a:prstGeom prst="rect">
            <a:avLst/>
          </a:prstGeom>
          <a:solidFill>
            <a:schemeClr val="accent6">
              <a:alpha val="4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C05BFD7-66CA-41C2-902D-1BEC575FE27E}"/>
              </a:ext>
            </a:extLst>
          </p:cNvPr>
          <p:cNvSpPr/>
          <p:nvPr/>
        </p:nvSpPr>
        <p:spPr>
          <a:xfrm>
            <a:off x="515197" y="2572881"/>
            <a:ext cx="4107543" cy="8572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13C02E40-32A4-47B2-8AB8-642E6B4699EE}"/>
              </a:ext>
            </a:extLst>
          </p:cNvPr>
          <p:cNvSpPr/>
          <p:nvPr/>
        </p:nvSpPr>
        <p:spPr>
          <a:xfrm>
            <a:off x="1014697" y="2647563"/>
            <a:ext cx="3108543" cy="707886"/>
          </a:xfrm>
          <a:prstGeom prst="rect">
            <a:avLst/>
          </a:prstGeom>
        </p:spPr>
        <p:txBody>
          <a:bodyPr wrap="none">
            <a:spAutoFit/>
          </a:bodyPr>
          <a:lstStyle/>
          <a:p>
            <a:r>
              <a:rPr lang="en-US" sz="4000" b="1" dirty="0">
                <a:latin typeface="Roboto" panose="02000000000000000000" pitchFamily="2" charset="0"/>
                <a:ea typeface="Roboto" panose="02000000000000000000" pitchFamily="2" charset="0"/>
              </a:rPr>
              <a:t>Our Services</a:t>
            </a:r>
            <a:endParaRPr lang="en-US" sz="4000" dirty="0">
              <a:latin typeface="Roboto" panose="02000000000000000000" pitchFamily="2" charset="0"/>
              <a:ea typeface="Roboto" panose="02000000000000000000" pitchFamily="2" charset="0"/>
            </a:endParaRPr>
          </a:p>
        </p:txBody>
      </p:sp>
      <p:sp>
        <p:nvSpPr>
          <p:cNvPr id="53" name="Rectangle 52">
            <a:extLst>
              <a:ext uri="{FF2B5EF4-FFF2-40B4-BE49-F238E27FC236}">
                <a16:creationId xmlns:a16="http://schemas.microsoft.com/office/drawing/2014/main" id="{2CAA82FB-B0F0-4B5A-8723-A197D0FBDEE5}"/>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6</a:t>
            </a:fld>
            <a:endParaRPr lang="en-US"/>
          </a:p>
        </p:txBody>
      </p:sp>
      <p:sp>
        <p:nvSpPr>
          <p:cNvPr id="32" name="Freeform 17">
            <a:extLst>
              <a:ext uri="{FF2B5EF4-FFF2-40B4-BE49-F238E27FC236}">
                <a16:creationId xmlns:a16="http://schemas.microsoft.com/office/drawing/2014/main" id="{60B3B559-D833-49EE-A835-F06B720C6D50}"/>
              </a:ext>
            </a:extLst>
          </p:cNvPr>
          <p:cNvSpPr>
            <a:spLocks noEditPoints="1"/>
          </p:cNvSpPr>
          <p:nvPr/>
        </p:nvSpPr>
        <p:spPr bwMode="auto">
          <a:xfrm>
            <a:off x="1198205" y="4274991"/>
            <a:ext cx="771457" cy="605576"/>
          </a:xfrm>
          <a:custGeom>
            <a:avLst/>
            <a:gdLst>
              <a:gd name="T0" fmla="*/ 405 w 422"/>
              <a:gd name="T1" fmla="*/ 54 h 331"/>
              <a:gd name="T2" fmla="*/ 300 w 422"/>
              <a:gd name="T3" fmla="*/ 54 h 331"/>
              <a:gd name="T4" fmla="*/ 300 w 422"/>
              <a:gd name="T5" fmla="*/ 46 h 331"/>
              <a:gd name="T6" fmla="*/ 254 w 422"/>
              <a:gd name="T7" fmla="*/ 0 h 331"/>
              <a:gd name="T8" fmla="*/ 168 w 422"/>
              <a:gd name="T9" fmla="*/ 0 h 331"/>
              <a:gd name="T10" fmla="*/ 122 w 422"/>
              <a:gd name="T11" fmla="*/ 46 h 331"/>
              <a:gd name="T12" fmla="*/ 122 w 422"/>
              <a:gd name="T13" fmla="*/ 54 h 331"/>
              <a:gd name="T14" fmla="*/ 17 w 422"/>
              <a:gd name="T15" fmla="*/ 54 h 331"/>
              <a:gd name="T16" fmla="*/ 0 w 422"/>
              <a:gd name="T17" fmla="*/ 71 h 331"/>
              <a:gd name="T18" fmla="*/ 0 w 422"/>
              <a:gd name="T19" fmla="*/ 314 h 331"/>
              <a:gd name="T20" fmla="*/ 17 w 422"/>
              <a:gd name="T21" fmla="*/ 331 h 331"/>
              <a:gd name="T22" fmla="*/ 405 w 422"/>
              <a:gd name="T23" fmla="*/ 331 h 331"/>
              <a:gd name="T24" fmla="*/ 422 w 422"/>
              <a:gd name="T25" fmla="*/ 314 h 331"/>
              <a:gd name="T26" fmla="*/ 422 w 422"/>
              <a:gd name="T27" fmla="*/ 71 h 331"/>
              <a:gd name="T28" fmla="*/ 405 w 422"/>
              <a:gd name="T29" fmla="*/ 54 h 331"/>
              <a:gd name="T30" fmla="*/ 168 w 422"/>
              <a:gd name="T31" fmla="*/ 14 h 331"/>
              <a:gd name="T32" fmla="*/ 254 w 422"/>
              <a:gd name="T33" fmla="*/ 14 h 331"/>
              <a:gd name="T34" fmla="*/ 286 w 422"/>
              <a:gd name="T35" fmla="*/ 46 h 331"/>
              <a:gd name="T36" fmla="*/ 286 w 422"/>
              <a:gd name="T37" fmla="*/ 54 h 331"/>
              <a:gd name="T38" fmla="*/ 135 w 422"/>
              <a:gd name="T39" fmla="*/ 54 h 331"/>
              <a:gd name="T40" fmla="*/ 135 w 422"/>
              <a:gd name="T41" fmla="*/ 46 h 331"/>
              <a:gd name="T42" fmla="*/ 168 w 422"/>
              <a:gd name="T43" fmla="*/ 14 h 331"/>
              <a:gd name="T44" fmla="*/ 14 w 422"/>
              <a:gd name="T45" fmla="*/ 71 h 331"/>
              <a:gd name="T46" fmla="*/ 17 w 422"/>
              <a:gd name="T47" fmla="*/ 68 h 331"/>
              <a:gd name="T48" fmla="*/ 405 w 422"/>
              <a:gd name="T49" fmla="*/ 68 h 331"/>
              <a:gd name="T50" fmla="*/ 408 w 422"/>
              <a:gd name="T51" fmla="*/ 71 h 331"/>
              <a:gd name="T52" fmla="*/ 408 w 422"/>
              <a:gd name="T53" fmla="*/ 146 h 331"/>
              <a:gd name="T54" fmla="*/ 348 w 422"/>
              <a:gd name="T55" fmla="*/ 178 h 331"/>
              <a:gd name="T56" fmla="*/ 244 w 422"/>
              <a:gd name="T57" fmla="*/ 205 h 331"/>
              <a:gd name="T58" fmla="*/ 243 w 422"/>
              <a:gd name="T59" fmla="*/ 195 h 331"/>
              <a:gd name="T60" fmla="*/ 211 w 422"/>
              <a:gd name="T61" fmla="*/ 170 h 331"/>
              <a:gd name="T62" fmla="*/ 180 w 422"/>
              <a:gd name="T63" fmla="*/ 195 h 331"/>
              <a:gd name="T64" fmla="*/ 179 w 422"/>
              <a:gd name="T65" fmla="*/ 205 h 331"/>
              <a:gd name="T66" fmla="*/ 73 w 422"/>
              <a:gd name="T67" fmla="*/ 178 h 331"/>
              <a:gd name="T68" fmla="*/ 14 w 422"/>
              <a:gd name="T69" fmla="*/ 146 h 331"/>
              <a:gd name="T70" fmla="*/ 14 w 422"/>
              <a:gd name="T71" fmla="*/ 71 h 331"/>
              <a:gd name="T72" fmla="*/ 237 w 422"/>
              <a:gd name="T73" fmla="*/ 208 h 331"/>
              <a:gd name="T74" fmla="*/ 237 w 422"/>
              <a:gd name="T75" fmla="*/ 232 h 331"/>
              <a:gd name="T76" fmla="*/ 186 w 422"/>
              <a:gd name="T77" fmla="*/ 232 h 331"/>
              <a:gd name="T78" fmla="*/ 186 w 422"/>
              <a:gd name="T79" fmla="*/ 209 h 331"/>
              <a:gd name="T80" fmla="*/ 187 w 422"/>
              <a:gd name="T81" fmla="*/ 197 h 331"/>
              <a:gd name="T82" fmla="*/ 211 w 422"/>
              <a:gd name="T83" fmla="*/ 177 h 331"/>
              <a:gd name="T84" fmla="*/ 236 w 422"/>
              <a:gd name="T85" fmla="*/ 196 h 331"/>
              <a:gd name="T86" fmla="*/ 237 w 422"/>
              <a:gd name="T87" fmla="*/ 208 h 331"/>
              <a:gd name="T88" fmla="*/ 405 w 422"/>
              <a:gd name="T89" fmla="*/ 318 h 331"/>
              <a:gd name="T90" fmla="*/ 17 w 422"/>
              <a:gd name="T91" fmla="*/ 318 h 331"/>
              <a:gd name="T92" fmla="*/ 14 w 422"/>
              <a:gd name="T93" fmla="*/ 314 h 331"/>
              <a:gd name="T94" fmla="*/ 14 w 422"/>
              <a:gd name="T95" fmla="*/ 154 h 331"/>
              <a:gd name="T96" fmla="*/ 71 w 422"/>
              <a:gd name="T97" fmla="*/ 185 h 331"/>
              <a:gd name="T98" fmla="*/ 179 w 422"/>
              <a:gd name="T99" fmla="*/ 212 h 331"/>
              <a:gd name="T100" fmla="*/ 179 w 422"/>
              <a:gd name="T101" fmla="*/ 235 h 331"/>
              <a:gd name="T102" fmla="*/ 182 w 422"/>
              <a:gd name="T103" fmla="*/ 238 h 331"/>
              <a:gd name="T104" fmla="*/ 240 w 422"/>
              <a:gd name="T105" fmla="*/ 238 h 331"/>
              <a:gd name="T106" fmla="*/ 244 w 422"/>
              <a:gd name="T107" fmla="*/ 235 h 331"/>
              <a:gd name="T108" fmla="*/ 244 w 422"/>
              <a:gd name="T109" fmla="*/ 212 h 331"/>
              <a:gd name="T110" fmla="*/ 351 w 422"/>
              <a:gd name="T111" fmla="*/ 185 h 331"/>
              <a:gd name="T112" fmla="*/ 408 w 422"/>
              <a:gd name="T113" fmla="*/ 154 h 331"/>
              <a:gd name="T114" fmla="*/ 408 w 422"/>
              <a:gd name="T115" fmla="*/ 314 h 331"/>
              <a:gd name="T116" fmla="*/ 405 w 422"/>
              <a:gd name="T117" fmla="*/ 318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2" h="331">
                <a:moveTo>
                  <a:pt x="405" y="54"/>
                </a:moveTo>
                <a:cubicBezTo>
                  <a:pt x="300" y="54"/>
                  <a:pt x="300" y="54"/>
                  <a:pt x="300" y="54"/>
                </a:cubicBezTo>
                <a:cubicBezTo>
                  <a:pt x="300" y="46"/>
                  <a:pt x="300" y="46"/>
                  <a:pt x="300" y="46"/>
                </a:cubicBezTo>
                <a:cubicBezTo>
                  <a:pt x="300" y="21"/>
                  <a:pt x="279" y="0"/>
                  <a:pt x="254" y="0"/>
                </a:cubicBezTo>
                <a:cubicBezTo>
                  <a:pt x="168" y="0"/>
                  <a:pt x="168" y="0"/>
                  <a:pt x="168" y="0"/>
                </a:cubicBezTo>
                <a:cubicBezTo>
                  <a:pt x="142" y="0"/>
                  <a:pt x="122" y="21"/>
                  <a:pt x="122" y="46"/>
                </a:cubicBezTo>
                <a:cubicBezTo>
                  <a:pt x="122" y="54"/>
                  <a:pt x="122" y="54"/>
                  <a:pt x="122" y="54"/>
                </a:cubicBezTo>
                <a:cubicBezTo>
                  <a:pt x="17" y="54"/>
                  <a:pt x="17" y="54"/>
                  <a:pt x="17" y="54"/>
                </a:cubicBezTo>
                <a:cubicBezTo>
                  <a:pt x="8" y="54"/>
                  <a:pt x="0" y="62"/>
                  <a:pt x="0" y="71"/>
                </a:cubicBezTo>
                <a:cubicBezTo>
                  <a:pt x="0" y="314"/>
                  <a:pt x="0" y="314"/>
                  <a:pt x="0" y="314"/>
                </a:cubicBezTo>
                <a:cubicBezTo>
                  <a:pt x="0" y="324"/>
                  <a:pt x="8" y="331"/>
                  <a:pt x="17" y="331"/>
                </a:cubicBezTo>
                <a:cubicBezTo>
                  <a:pt x="405" y="331"/>
                  <a:pt x="405" y="331"/>
                  <a:pt x="405" y="331"/>
                </a:cubicBezTo>
                <a:cubicBezTo>
                  <a:pt x="414" y="331"/>
                  <a:pt x="422" y="324"/>
                  <a:pt x="422" y="314"/>
                </a:cubicBezTo>
                <a:cubicBezTo>
                  <a:pt x="422" y="71"/>
                  <a:pt x="422" y="71"/>
                  <a:pt x="422" y="71"/>
                </a:cubicBezTo>
                <a:cubicBezTo>
                  <a:pt x="422" y="62"/>
                  <a:pt x="414" y="54"/>
                  <a:pt x="405" y="54"/>
                </a:cubicBezTo>
                <a:close/>
                <a:moveTo>
                  <a:pt x="168" y="14"/>
                </a:moveTo>
                <a:cubicBezTo>
                  <a:pt x="254" y="14"/>
                  <a:pt x="254" y="14"/>
                  <a:pt x="254" y="14"/>
                </a:cubicBezTo>
                <a:cubicBezTo>
                  <a:pt x="272" y="14"/>
                  <a:pt x="286" y="29"/>
                  <a:pt x="286" y="46"/>
                </a:cubicBezTo>
                <a:cubicBezTo>
                  <a:pt x="286" y="54"/>
                  <a:pt x="286" y="54"/>
                  <a:pt x="286" y="54"/>
                </a:cubicBezTo>
                <a:cubicBezTo>
                  <a:pt x="135" y="54"/>
                  <a:pt x="135" y="54"/>
                  <a:pt x="135" y="54"/>
                </a:cubicBezTo>
                <a:cubicBezTo>
                  <a:pt x="135" y="46"/>
                  <a:pt x="135" y="46"/>
                  <a:pt x="135" y="46"/>
                </a:cubicBezTo>
                <a:cubicBezTo>
                  <a:pt x="135" y="29"/>
                  <a:pt x="150" y="14"/>
                  <a:pt x="168" y="14"/>
                </a:cubicBezTo>
                <a:close/>
                <a:moveTo>
                  <a:pt x="14" y="71"/>
                </a:moveTo>
                <a:cubicBezTo>
                  <a:pt x="14" y="69"/>
                  <a:pt x="15" y="68"/>
                  <a:pt x="17" y="68"/>
                </a:cubicBezTo>
                <a:cubicBezTo>
                  <a:pt x="405" y="68"/>
                  <a:pt x="405" y="68"/>
                  <a:pt x="405" y="68"/>
                </a:cubicBezTo>
                <a:cubicBezTo>
                  <a:pt x="407" y="68"/>
                  <a:pt x="408" y="69"/>
                  <a:pt x="408" y="71"/>
                </a:cubicBezTo>
                <a:cubicBezTo>
                  <a:pt x="408" y="146"/>
                  <a:pt x="408" y="146"/>
                  <a:pt x="408" y="146"/>
                </a:cubicBezTo>
                <a:cubicBezTo>
                  <a:pt x="389" y="159"/>
                  <a:pt x="369" y="170"/>
                  <a:pt x="348" y="178"/>
                </a:cubicBezTo>
                <a:cubicBezTo>
                  <a:pt x="315" y="193"/>
                  <a:pt x="280" y="201"/>
                  <a:pt x="244" y="205"/>
                </a:cubicBezTo>
                <a:cubicBezTo>
                  <a:pt x="243" y="195"/>
                  <a:pt x="243" y="195"/>
                  <a:pt x="243" y="195"/>
                </a:cubicBezTo>
                <a:cubicBezTo>
                  <a:pt x="239" y="180"/>
                  <a:pt x="226" y="170"/>
                  <a:pt x="211" y="170"/>
                </a:cubicBezTo>
                <a:cubicBezTo>
                  <a:pt x="196" y="170"/>
                  <a:pt x="183" y="180"/>
                  <a:pt x="180" y="195"/>
                </a:cubicBezTo>
                <a:cubicBezTo>
                  <a:pt x="179" y="205"/>
                  <a:pt x="179" y="205"/>
                  <a:pt x="179" y="205"/>
                </a:cubicBezTo>
                <a:cubicBezTo>
                  <a:pt x="143" y="202"/>
                  <a:pt x="107" y="193"/>
                  <a:pt x="73" y="178"/>
                </a:cubicBezTo>
                <a:cubicBezTo>
                  <a:pt x="52" y="170"/>
                  <a:pt x="33" y="159"/>
                  <a:pt x="14" y="146"/>
                </a:cubicBezTo>
                <a:lnTo>
                  <a:pt x="14" y="71"/>
                </a:lnTo>
                <a:close/>
                <a:moveTo>
                  <a:pt x="237" y="208"/>
                </a:moveTo>
                <a:cubicBezTo>
                  <a:pt x="237" y="232"/>
                  <a:pt x="237" y="232"/>
                  <a:pt x="237" y="232"/>
                </a:cubicBezTo>
                <a:cubicBezTo>
                  <a:pt x="186" y="232"/>
                  <a:pt x="186" y="232"/>
                  <a:pt x="186" y="232"/>
                </a:cubicBezTo>
                <a:cubicBezTo>
                  <a:pt x="186" y="209"/>
                  <a:pt x="186" y="209"/>
                  <a:pt x="186" y="209"/>
                </a:cubicBezTo>
                <a:cubicBezTo>
                  <a:pt x="187" y="197"/>
                  <a:pt x="187" y="197"/>
                  <a:pt x="187" y="197"/>
                </a:cubicBezTo>
                <a:cubicBezTo>
                  <a:pt x="189" y="185"/>
                  <a:pt x="200" y="177"/>
                  <a:pt x="211" y="177"/>
                </a:cubicBezTo>
                <a:cubicBezTo>
                  <a:pt x="223" y="177"/>
                  <a:pt x="233" y="185"/>
                  <a:pt x="236" y="196"/>
                </a:cubicBezTo>
                <a:lnTo>
                  <a:pt x="237" y="208"/>
                </a:lnTo>
                <a:close/>
                <a:moveTo>
                  <a:pt x="405" y="318"/>
                </a:moveTo>
                <a:cubicBezTo>
                  <a:pt x="17" y="318"/>
                  <a:pt x="17" y="318"/>
                  <a:pt x="17" y="318"/>
                </a:cubicBezTo>
                <a:cubicBezTo>
                  <a:pt x="15" y="318"/>
                  <a:pt x="14" y="316"/>
                  <a:pt x="14" y="314"/>
                </a:cubicBezTo>
                <a:cubicBezTo>
                  <a:pt x="14" y="154"/>
                  <a:pt x="14" y="154"/>
                  <a:pt x="14" y="154"/>
                </a:cubicBezTo>
                <a:cubicBezTo>
                  <a:pt x="32" y="166"/>
                  <a:pt x="51" y="176"/>
                  <a:pt x="71" y="185"/>
                </a:cubicBezTo>
                <a:cubicBezTo>
                  <a:pt x="105" y="199"/>
                  <a:pt x="142" y="208"/>
                  <a:pt x="179" y="212"/>
                </a:cubicBezTo>
                <a:cubicBezTo>
                  <a:pt x="179" y="235"/>
                  <a:pt x="179" y="235"/>
                  <a:pt x="179" y="235"/>
                </a:cubicBezTo>
                <a:cubicBezTo>
                  <a:pt x="179" y="237"/>
                  <a:pt x="180" y="238"/>
                  <a:pt x="182" y="238"/>
                </a:cubicBezTo>
                <a:cubicBezTo>
                  <a:pt x="240" y="238"/>
                  <a:pt x="240" y="238"/>
                  <a:pt x="240" y="238"/>
                </a:cubicBezTo>
                <a:cubicBezTo>
                  <a:pt x="242" y="238"/>
                  <a:pt x="244" y="237"/>
                  <a:pt x="244" y="235"/>
                </a:cubicBezTo>
                <a:cubicBezTo>
                  <a:pt x="244" y="212"/>
                  <a:pt x="244" y="212"/>
                  <a:pt x="244" y="212"/>
                </a:cubicBezTo>
                <a:cubicBezTo>
                  <a:pt x="281" y="208"/>
                  <a:pt x="317" y="199"/>
                  <a:pt x="351" y="185"/>
                </a:cubicBezTo>
                <a:cubicBezTo>
                  <a:pt x="371" y="176"/>
                  <a:pt x="390" y="166"/>
                  <a:pt x="408" y="154"/>
                </a:cubicBezTo>
                <a:cubicBezTo>
                  <a:pt x="408" y="314"/>
                  <a:pt x="408" y="314"/>
                  <a:pt x="408" y="314"/>
                </a:cubicBezTo>
                <a:cubicBezTo>
                  <a:pt x="408" y="316"/>
                  <a:pt x="407" y="318"/>
                  <a:pt x="405" y="318"/>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3" name="Group 32">
            <a:extLst>
              <a:ext uri="{FF2B5EF4-FFF2-40B4-BE49-F238E27FC236}">
                <a16:creationId xmlns:a16="http://schemas.microsoft.com/office/drawing/2014/main" id="{D21D14C2-27B7-443C-AA15-ACA25E08C5B4}"/>
              </a:ext>
            </a:extLst>
          </p:cNvPr>
          <p:cNvGrpSpPr/>
          <p:nvPr/>
        </p:nvGrpSpPr>
        <p:grpSpPr>
          <a:xfrm>
            <a:off x="770667" y="5168483"/>
            <a:ext cx="1626530" cy="724510"/>
            <a:chOff x="1302408" y="4494505"/>
            <a:chExt cx="1626530" cy="724510"/>
          </a:xfrm>
        </p:grpSpPr>
        <p:sp>
          <p:nvSpPr>
            <p:cNvPr id="34" name="Rectangle 33">
              <a:extLst>
                <a:ext uri="{FF2B5EF4-FFF2-40B4-BE49-F238E27FC236}">
                  <a16:creationId xmlns:a16="http://schemas.microsoft.com/office/drawing/2014/main" id="{1C65A25D-F10F-49F5-AA7F-798937987255}"/>
                </a:ext>
              </a:extLst>
            </p:cNvPr>
            <p:cNvSpPr/>
            <p:nvPr/>
          </p:nvSpPr>
          <p:spPr>
            <a:xfrm>
              <a:off x="1398169" y="4494505"/>
              <a:ext cx="1435008" cy="323165"/>
            </a:xfrm>
            <a:prstGeom prst="rect">
              <a:avLst/>
            </a:prstGeom>
          </p:spPr>
          <p:txBody>
            <a:bodyPr wrap="none">
              <a:spAutoFit/>
            </a:bodyPr>
            <a:lstStyle/>
            <a:p>
              <a:pPr algn="ctr"/>
              <a:r>
                <a:rPr lang="en-US" sz="1500" b="1" dirty="0">
                  <a:latin typeface="Roboto" panose="02000000000000000000" pitchFamily="2" charset="0"/>
                  <a:ea typeface="Roboto" panose="02000000000000000000" pitchFamily="2" charset="0"/>
                  <a:cs typeface="Roboto" panose="02000000000000000000" pitchFamily="2" charset="0"/>
                </a:rPr>
                <a:t>HEADING ONE</a:t>
              </a:r>
            </a:p>
          </p:txBody>
        </p:sp>
        <p:sp>
          <p:nvSpPr>
            <p:cNvPr id="35" name="TextBox 34">
              <a:extLst>
                <a:ext uri="{FF2B5EF4-FFF2-40B4-BE49-F238E27FC236}">
                  <a16:creationId xmlns:a16="http://schemas.microsoft.com/office/drawing/2014/main" id="{7863491A-6F99-4764-8F8F-76E8FD387FBD}"/>
                </a:ext>
              </a:extLst>
            </p:cNvPr>
            <p:cNvSpPr txBox="1"/>
            <p:nvPr/>
          </p:nvSpPr>
          <p:spPr>
            <a:xfrm>
              <a:off x="1302408" y="4818905"/>
              <a:ext cx="1626530" cy="400110"/>
            </a:xfrm>
            <a:prstGeom prst="rect">
              <a:avLst/>
            </a:prstGeom>
            <a:noFill/>
          </p:spPr>
          <p:txBody>
            <a:bodyPr wrap="square" rtlCol="0">
              <a:spAutoFit/>
            </a:bodyPr>
            <a:lstStyle/>
            <a:p>
              <a:pPr algn="ctr">
                <a:lnSpc>
                  <a:spcPts val="1200"/>
                </a:lnSpc>
              </a:pPr>
              <a:r>
                <a:rPr lang="en-US" sz="900" dirty="0">
                  <a:solidFill>
                    <a:schemeClr val="tx1">
                      <a:lumMod val="85000"/>
                      <a:lumOff val="15000"/>
                    </a:schemeClr>
                  </a:solidFill>
                  <a:latin typeface="Roboto" panose="02000000000000000000" pitchFamily="2" charset="0"/>
                  <a:ea typeface="Roboto" panose="02000000000000000000" pitchFamily="2" charset="0"/>
                  <a:cs typeface="Roboto" panose="02000000000000000000" pitchFamily="2" charset="0"/>
                </a:rPr>
                <a:t>Contrary to popular belief, Lorem Ipsum is</a:t>
              </a:r>
            </a:p>
          </p:txBody>
        </p:sp>
      </p:grpSp>
      <p:grpSp>
        <p:nvGrpSpPr>
          <p:cNvPr id="15" name="Group 14">
            <a:extLst>
              <a:ext uri="{FF2B5EF4-FFF2-40B4-BE49-F238E27FC236}">
                <a16:creationId xmlns:a16="http://schemas.microsoft.com/office/drawing/2014/main" id="{31740BDD-6C65-43CE-91CE-03B99571A90F}"/>
              </a:ext>
            </a:extLst>
          </p:cNvPr>
          <p:cNvGrpSpPr/>
          <p:nvPr/>
        </p:nvGrpSpPr>
        <p:grpSpPr>
          <a:xfrm>
            <a:off x="3026702" y="4244315"/>
            <a:ext cx="1626530" cy="1679354"/>
            <a:chOff x="3026702" y="4244315"/>
            <a:chExt cx="1626530" cy="1679354"/>
          </a:xfrm>
        </p:grpSpPr>
        <p:sp>
          <p:nvSpPr>
            <p:cNvPr id="36" name="Freeform 14">
              <a:extLst>
                <a:ext uri="{FF2B5EF4-FFF2-40B4-BE49-F238E27FC236}">
                  <a16:creationId xmlns:a16="http://schemas.microsoft.com/office/drawing/2014/main" id="{4AC9C56E-E6EC-4D4F-9DD6-EDEAAB87C86C}"/>
                </a:ext>
              </a:extLst>
            </p:cNvPr>
            <p:cNvSpPr>
              <a:spLocks noEditPoints="1"/>
            </p:cNvSpPr>
            <p:nvPr/>
          </p:nvSpPr>
          <p:spPr bwMode="auto">
            <a:xfrm>
              <a:off x="3396294" y="4244315"/>
              <a:ext cx="887346" cy="730555"/>
            </a:xfrm>
            <a:custGeom>
              <a:avLst/>
              <a:gdLst>
                <a:gd name="T0" fmla="*/ 460 w 486"/>
                <a:gd name="T1" fmla="*/ 98 h 400"/>
                <a:gd name="T2" fmla="*/ 342 w 486"/>
                <a:gd name="T3" fmla="*/ 0 h 400"/>
                <a:gd name="T4" fmla="*/ 243 w 486"/>
                <a:gd name="T5" fmla="*/ 58 h 400"/>
                <a:gd name="T6" fmla="*/ 144 w 486"/>
                <a:gd name="T7" fmla="*/ 0 h 400"/>
                <a:gd name="T8" fmla="*/ 25 w 486"/>
                <a:gd name="T9" fmla="*/ 98 h 400"/>
                <a:gd name="T10" fmla="*/ 239 w 486"/>
                <a:gd name="T11" fmla="*/ 398 h 400"/>
                <a:gd name="T12" fmla="*/ 243 w 486"/>
                <a:gd name="T13" fmla="*/ 400 h 400"/>
                <a:gd name="T14" fmla="*/ 246 w 486"/>
                <a:gd name="T15" fmla="*/ 398 h 400"/>
                <a:gd name="T16" fmla="*/ 460 w 486"/>
                <a:gd name="T17" fmla="*/ 98 h 400"/>
                <a:gd name="T18" fmla="*/ 243 w 486"/>
                <a:gd name="T19" fmla="*/ 384 h 400"/>
                <a:gd name="T20" fmla="*/ 39 w 486"/>
                <a:gd name="T21" fmla="*/ 102 h 400"/>
                <a:gd name="T22" fmla="*/ 144 w 486"/>
                <a:gd name="T23" fmla="*/ 14 h 400"/>
                <a:gd name="T24" fmla="*/ 237 w 486"/>
                <a:gd name="T25" fmla="*/ 74 h 400"/>
                <a:gd name="T26" fmla="*/ 243 w 486"/>
                <a:gd name="T27" fmla="*/ 83 h 400"/>
                <a:gd name="T28" fmla="*/ 249 w 486"/>
                <a:gd name="T29" fmla="*/ 74 h 400"/>
                <a:gd name="T30" fmla="*/ 342 w 486"/>
                <a:gd name="T31" fmla="*/ 14 h 400"/>
                <a:gd name="T32" fmla="*/ 447 w 486"/>
                <a:gd name="T33" fmla="*/ 102 h 400"/>
                <a:gd name="T34" fmla="*/ 243 w 486"/>
                <a:gd name="T35" fmla="*/ 384 h 400"/>
                <a:gd name="T36" fmla="*/ 144 w 486"/>
                <a:gd name="T37" fmla="*/ 38 h 400"/>
                <a:gd name="T38" fmla="*/ 62 w 486"/>
                <a:gd name="T39" fmla="*/ 107 h 400"/>
                <a:gd name="T40" fmla="*/ 64 w 486"/>
                <a:gd name="T41" fmla="*/ 112 h 400"/>
                <a:gd name="T42" fmla="*/ 65 w 486"/>
                <a:gd name="T43" fmla="*/ 112 h 400"/>
                <a:gd name="T44" fmla="*/ 69 w 486"/>
                <a:gd name="T45" fmla="*/ 109 h 400"/>
                <a:gd name="T46" fmla="*/ 144 w 486"/>
                <a:gd name="T47" fmla="*/ 45 h 400"/>
                <a:gd name="T48" fmla="*/ 147 w 486"/>
                <a:gd name="T49" fmla="*/ 41 h 400"/>
                <a:gd name="T50" fmla="*/ 144 w 486"/>
                <a:gd name="T51" fmla="*/ 38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6" h="400">
                  <a:moveTo>
                    <a:pt x="460" y="98"/>
                  </a:moveTo>
                  <a:cubicBezTo>
                    <a:pt x="445" y="40"/>
                    <a:pt x="397" y="0"/>
                    <a:pt x="342" y="0"/>
                  </a:cubicBezTo>
                  <a:cubicBezTo>
                    <a:pt x="303" y="0"/>
                    <a:pt x="268" y="20"/>
                    <a:pt x="243" y="58"/>
                  </a:cubicBezTo>
                  <a:cubicBezTo>
                    <a:pt x="217" y="20"/>
                    <a:pt x="182" y="0"/>
                    <a:pt x="144" y="0"/>
                  </a:cubicBezTo>
                  <a:cubicBezTo>
                    <a:pt x="89" y="0"/>
                    <a:pt x="40" y="40"/>
                    <a:pt x="25" y="98"/>
                  </a:cubicBezTo>
                  <a:cubicBezTo>
                    <a:pt x="0" y="199"/>
                    <a:pt x="80" y="311"/>
                    <a:pt x="239" y="398"/>
                  </a:cubicBezTo>
                  <a:cubicBezTo>
                    <a:pt x="243" y="400"/>
                    <a:pt x="243" y="400"/>
                    <a:pt x="243" y="400"/>
                  </a:cubicBezTo>
                  <a:cubicBezTo>
                    <a:pt x="246" y="398"/>
                    <a:pt x="246" y="398"/>
                    <a:pt x="246" y="398"/>
                  </a:cubicBezTo>
                  <a:cubicBezTo>
                    <a:pt x="406" y="311"/>
                    <a:pt x="486" y="199"/>
                    <a:pt x="460" y="98"/>
                  </a:cubicBezTo>
                  <a:close/>
                  <a:moveTo>
                    <a:pt x="243" y="384"/>
                  </a:moveTo>
                  <a:cubicBezTo>
                    <a:pt x="91" y="300"/>
                    <a:pt x="15" y="195"/>
                    <a:pt x="39" y="102"/>
                  </a:cubicBezTo>
                  <a:cubicBezTo>
                    <a:pt x="52" y="50"/>
                    <a:pt x="95" y="14"/>
                    <a:pt x="144" y="14"/>
                  </a:cubicBezTo>
                  <a:cubicBezTo>
                    <a:pt x="180" y="14"/>
                    <a:pt x="214" y="35"/>
                    <a:pt x="237" y="74"/>
                  </a:cubicBezTo>
                  <a:cubicBezTo>
                    <a:pt x="243" y="83"/>
                    <a:pt x="243" y="83"/>
                    <a:pt x="243" y="83"/>
                  </a:cubicBezTo>
                  <a:cubicBezTo>
                    <a:pt x="249" y="74"/>
                    <a:pt x="249" y="74"/>
                    <a:pt x="249" y="74"/>
                  </a:cubicBezTo>
                  <a:cubicBezTo>
                    <a:pt x="272" y="35"/>
                    <a:pt x="305" y="14"/>
                    <a:pt x="342" y="14"/>
                  </a:cubicBezTo>
                  <a:cubicBezTo>
                    <a:pt x="391" y="14"/>
                    <a:pt x="434" y="50"/>
                    <a:pt x="447" y="102"/>
                  </a:cubicBezTo>
                  <a:cubicBezTo>
                    <a:pt x="471" y="195"/>
                    <a:pt x="394" y="300"/>
                    <a:pt x="243" y="384"/>
                  </a:cubicBezTo>
                  <a:close/>
                  <a:moveTo>
                    <a:pt x="144" y="38"/>
                  </a:moveTo>
                  <a:cubicBezTo>
                    <a:pt x="107" y="38"/>
                    <a:pt x="72" y="67"/>
                    <a:pt x="62" y="107"/>
                  </a:cubicBezTo>
                  <a:cubicBezTo>
                    <a:pt x="62" y="109"/>
                    <a:pt x="63" y="111"/>
                    <a:pt x="64" y="112"/>
                  </a:cubicBezTo>
                  <a:cubicBezTo>
                    <a:pt x="65" y="112"/>
                    <a:pt x="65" y="112"/>
                    <a:pt x="65" y="112"/>
                  </a:cubicBezTo>
                  <a:cubicBezTo>
                    <a:pt x="67" y="112"/>
                    <a:pt x="68" y="111"/>
                    <a:pt x="69" y="109"/>
                  </a:cubicBezTo>
                  <a:cubicBezTo>
                    <a:pt x="78" y="72"/>
                    <a:pt x="110" y="45"/>
                    <a:pt x="144" y="45"/>
                  </a:cubicBezTo>
                  <a:cubicBezTo>
                    <a:pt x="145" y="45"/>
                    <a:pt x="147" y="43"/>
                    <a:pt x="147" y="41"/>
                  </a:cubicBezTo>
                  <a:cubicBezTo>
                    <a:pt x="147" y="39"/>
                    <a:pt x="145" y="38"/>
                    <a:pt x="144" y="38"/>
                  </a:cubicBezTo>
                  <a:close/>
                </a:path>
              </a:pathLst>
            </a:custGeom>
            <a:solidFill>
              <a:schemeClr val="accent3"/>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7" name="Group 36">
              <a:extLst>
                <a:ext uri="{FF2B5EF4-FFF2-40B4-BE49-F238E27FC236}">
                  <a16:creationId xmlns:a16="http://schemas.microsoft.com/office/drawing/2014/main" id="{D1C7AFB2-4558-4102-A1A2-A8CE6AAD014C}"/>
                </a:ext>
              </a:extLst>
            </p:cNvPr>
            <p:cNvGrpSpPr/>
            <p:nvPr/>
          </p:nvGrpSpPr>
          <p:grpSpPr>
            <a:xfrm>
              <a:off x="3026702" y="5199159"/>
              <a:ext cx="1626530" cy="724510"/>
              <a:chOff x="1302408" y="4494505"/>
              <a:chExt cx="1626530" cy="724510"/>
            </a:xfrm>
          </p:grpSpPr>
          <p:sp>
            <p:nvSpPr>
              <p:cNvPr id="38" name="Rectangle 37">
                <a:extLst>
                  <a:ext uri="{FF2B5EF4-FFF2-40B4-BE49-F238E27FC236}">
                    <a16:creationId xmlns:a16="http://schemas.microsoft.com/office/drawing/2014/main" id="{63BF4788-AD50-4157-AE30-219EF397C463}"/>
                  </a:ext>
                </a:extLst>
              </p:cNvPr>
              <p:cNvSpPr/>
              <p:nvPr/>
            </p:nvSpPr>
            <p:spPr>
              <a:xfrm>
                <a:off x="1398169" y="4494505"/>
                <a:ext cx="1435008" cy="323165"/>
              </a:xfrm>
              <a:prstGeom prst="rect">
                <a:avLst/>
              </a:prstGeom>
            </p:spPr>
            <p:txBody>
              <a:bodyPr wrap="none">
                <a:spAutoFit/>
              </a:bodyPr>
              <a:lstStyle/>
              <a:p>
                <a:pPr algn="ctr"/>
                <a:r>
                  <a:rPr lang="en-US" sz="1500" b="1" dirty="0">
                    <a:latin typeface="Roboto" panose="02000000000000000000" pitchFamily="2" charset="0"/>
                    <a:ea typeface="Roboto" panose="02000000000000000000" pitchFamily="2" charset="0"/>
                    <a:cs typeface="Roboto" panose="02000000000000000000" pitchFamily="2" charset="0"/>
                  </a:rPr>
                  <a:t>HEADING ONE</a:t>
                </a:r>
              </a:p>
            </p:txBody>
          </p:sp>
          <p:sp>
            <p:nvSpPr>
              <p:cNvPr id="39" name="TextBox 38">
                <a:extLst>
                  <a:ext uri="{FF2B5EF4-FFF2-40B4-BE49-F238E27FC236}">
                    <a16:creationId xmlns:a16="http://schemas.microsoft.com/office/drawing/2014/main" id="{AB25E593-E103-4354-A8D0-07EBD17DC6AA}"/>
                  </a:ext>
                </a:extLst>
              </p:cNvPr>
              <p:cNvSpPr txBox="1"/>
              <p:nvPr/>
            </p:nvSpPr>
            <p:spPr>
              <a:xfrm>
                <a:off x="1302408" y="4818905"/>
                <a:ext cx="1626530" cy="400110"/>
              </a:xfrm>
              <a:prstGeom prst="rect">
                <a:avLst/>
              </a:prstGeom>
              <a:noFill/>
            </p:spPr>
            <p:txBody>
              <a:bodyPr wrap="square" rtlCol="0">
                <a:spAutoFit/>
              </a:bodyPr>
              <a:lstStyle/>
              <a:p>
                <a:pPr algn="ctr">
                  <a:lnSpc>
                    <a:spcPts val="1200"/>
                  </a:lnSpc>
                </a:pPr>
                <a:r>
                  <a:rPr lang="en-US" sz="900" dirty="0">
                    <a:solidFill>
                      <a:schemeClr val="tx1">
                        <a:lumMod val="85000"/>
                        <a:lumOff val="15000"/>
                      </a:schemeClr>
                    </a:solidFill>
                    <a:latin typeface="Roboto" panose="02000000000000000000" pitchFamily="2" charset="0"/>
                    <a:ea typeface="Roboto" panose="02000000000000000000" pitchFamily="2" charset="0"/>
                    <a:cs typeface="Roboto" panose="02000000000000000000" pitchFamily="2" charset="0"/>
                  </a:rPr>
                  <a:t>Contrary to popular belief, Lorem Ipsum is</a:t>
                </a:r>
              </a:p>
            </p:txBody>
          </p:sp>
        </p:grpSp>
      </p:grpSp>
      <p:sp>
        <p:nvSpPr>
          <p:cNvPr id="40" name="Freeform 15">
            <a:extLst>
              <a:ext uri="{FF2B5EF4-FFF2-40B4-BE49-F238E27FC236}">
                <a16:creationId xmlns:a16="http://schemas.microsoft.com/office/drawing/2014/main" id="{CB781405-1BD1-4907-93CC-790DE5BE7CDF}"/>
              </a:ext>
            </a:extLst>
          </p:cNvPr>
          <p:cNvSpPr>
            <a:spLocks noEditPoints="1"/>
          </p:cNvSpPr>
          <p:nvPr/>
        </p:nvSpPr>
        <p:spPr bwMode="auto">
          <a:xfrm>
            <a:off x="5783556" y="4235794"/>
            <a:ext cx="635117" cy="764640"/>
          </a:xfrm>
          <a:custGeom>
            <a:avLst/>
            <a:gdLst>
              <a:gd name="T0" fmla="*/ 347 w 559"/>
              <a:gd name="T1" fmla="*/ 673 h 673"/>
              <a:gd name="T2" fmla="*/ 238 w 559"/>
              <a:gd name="T3" fmla="*/ 502 h 673"/>
              <a:gd name="T4" fmla="*/ 74 w 559"/>
              <a:gd name="T5" fmla="*/ 655 h 673"/>
              <a:gd name="T6" fmla="*/ 0 w 559"/>
              <a:gd name="T7" fmla="*/ 0 h 673"/>
              <a:gd name="T8" fmla="*/ 559 w 559"/>
              <a:gd name="T9" fmla="*/ 354 h 673"/>
              <a:gd name="T10" fmla="*/ 354 w 559"/>
              <a:gd name="T11" fmla="*/ 430 h 673"/>
              <a:gd name="T12" fmla="*/ 461 w 559"/>
              <a:gd name="T13" fmla="*/ 587 h 673"/>
              <a:gd name="T14" fmla="*/ 347 w 559"/>
              <a:gd name="T15" fmla="*/ 673 h 673"/>
              <a:gd name="T16" fmla="*/ 243 w 559"/>
              <a:gd name="T17" fmla="*/ 468 h 673"/>
              <a:gd name="T18" fmla="*/ 354 w 559"/>
              <a:gd name="T19" fmla="*/ 640 h 673"/>
              <a:gd name="T20" fmla="*/ 432 w 559"/>
              <a:gd name="T21" fmla="*/ 583 h 673"/>
              <a:gd name="T22" fmla="*/ 318 w 559"/>
              <a:gd name="T23" fmla="*/ 418 h 673"/>
              <a:gd name="T24" fmla="*/ 510 w 559"/>
              <a:gd name="T25" fmla="*/ 348 h 673"/>
              <a:gd name="T26" fmla="*/ 27 w 559"/>
              <a:gd name="T27" fmla="*/ 44 h 673"/>
              <a:gd name="T28" fmla="*/ 91 w 559"/>
              <a:gd name="T29" fmla="*/ 608 h 673"/>
              <a:gd name="T30" fmla="*/ 243 w 559"/>
              <a:gd name="T31" fmla="*/ 468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9" h="673">
                <a:moveTo>
                  <a:pt x="347" y="673"/>
                </a:moveTo>
                <a:lnTo>
                  <a:pt x="238" y="502"/>
                </a:lnTo>
                <a:lnTo>
                  <a:pt x="74" y="655"/>
                </a:lnTo>
                <a:lnTo>
                  <a:pt x="0" y="0"/>
                </a:lnTo>
                <a:lnTo>
                  <a:pt x="559" y="354"/>
                </a:lnTo>
                <a:lnTo>
                  <a:pt x="354" y="430"/>
                </a:lnTo>
                <a:lnTo>
                  <a:pt x="461" y="587"/>
                </a:lnTo>
                <a:lnTo>
                  <a:pt x="347" y="673"/>
                </a:lnTo>
                <a:close/>
                <a:moveTo>
                  <a:pt x="243" y="468"/>
                </a:moveTo>
                <a:lnTo>
                  <a:pt x="354" y="640"/>
                </a:lnTo>
                <a:lnTo>
                  <a:pt x="432" y="583"/>
                </a:lnTo>
                <a:lnTo>
                  <a:pt x="318" y="418"/>
                </a:lnTo>
                <a:lnTo>
                  <a:pt x="510" y="348"/>
                </a:lnTo>
                <a:lnTo>
                  <a:pt x="27" y="44"/>
                </a:lnTo>
                <a:lnTo>
                  <a:pt x="91" y="608"/>
                </a:lnTo>
                <a:lnTo>
                  <a:pt x="243" y="468"/>
                </a:ln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1" name="Group 40">
            <a:extLst>
              <a:ext uri="{FF2B5EF4-FFF2-40B4-BE49-F238E27FC236}">
                <a16:creationId xmlns:a16="http://schemas.microsoft.com/office/drawing/2014/main" id="{F6436042-B9FF-42C5-B5ED-3BAF6D3344E2}"/>
              </a:ext>
            </a:extLst>
          </p:cNvPr>
          <p:cNvGrpSpPr/>
          <p:nvPr/>
        </p:nvGrpSpPr>
        <p:grpSpPr>
          <a:xfrm>
            <a:off x="5282737" y="5207681"/>
            <a:ext cx="1626530" cy="724510"/>
            <a:chOff x="1302408" y="4494505"/>
            <a:chExt cx="1626530" cy="724510"/>
          </a:xfrm>
        </p:grpSpPr>
        <p:sp>
          <p:nvSpPr>
            <p:cNvPr id="42" name="Rectangle 41">
              <a:extLst>
                <a:ext uri="{FF2B5EF4-FFF2-40B4-BE49-F238E27FC236}">
                  <a16:creationId xmlns:a16="http://schemas.microsoft.com/office/drawing/2014/main" id="{D840DEE5-912C-4AB1-9F7E-6C282FD49D3D}"/>
                </a:ext>
              </a:extLst>
            </p:cNvPr>
            <p:cNvSpPr/>
            <p:nvPr/>
          </p:nvSpPr>
          <p:spPr>
            <a:xfrm>
              <a:off x="1398169" y="4494505"/>
              <a:ext cx="1435008" cy="323165"/>
            </a:xfrm>
            <a:prstGeom prst="rect">
              <a:avLst/>
            </a:prstGeom>
          </p:spPr>
          <p:txBody>
            <a:bodyPr wrap="none">
              <a:spAutoFit/>
            </a:bodyPr>
            <a:lstStyle/>
            <a:p>
              <a:pPr algn="ctr"/>
              <a:r>
                <a:rPr lang="en-US" sz="1500" b="1" dirty="0">
                  <a:latin typeface="Roboto" panose="02000000000000000000" pitchFamily="2" charset="0"/>
                  <a:ea typeface="Roboto" panose="02000000000000000000" pitchFamily="2" charset="0"/>
                  <a:cs typeface="Roboto" panose="02000000000000000000" pitchFamily="2" charset="0"/>
                </a:rPr>
                <a:t>HEADING ONE</a:t>
              </a:r>
            </a:p>
          </p:txBody>
        </p:sp>
        <p:sp>
          <p:nvSpPr>
            <p:cNvPr id="43" name="TextBox 42">
              <a:extLst>
                <a:ext uri="{FF2B5EF4-FFF2-40B4-BE49-F238E27FC236}">
                  <a16:creationId xmlns:a16="http://schemas.microsoft.com/office/drawing/2014/main" id="{7FB75FA3-5192-420F-B638-981CE8DE43A6}"/>
                </a:ext>
              </a:extLst>
            </p:cNvPr>
            <p:cNvSpPr txBox="1"/>
            <p:nvPr/>
          </p:nvSpPr>
          <p:spPr>
            <a:xfrm>
              <a:off x="1302408" y="4818905"/>
              <a:ext cx="1626530" cy="400110"/>
            </a:xfrm>
            <a:prstGeom prst="rect">
              <a:avLst/>
            </a:prstGeom>
            <a:noFill/>
          </p:spPr>
          <p:txBody>
            <a:bodyPr wrap="square" rtlCol="0">
              <a:spAutoFit/>
            </a:bodyPr>
            <a:lstStyle/>
            <a:p>
              <a:pPr algn="ctr">
                <a:lnSpc>
                  <a:spcPts val="1200"/>
                </a:lnSpc>
              </a:pPr>
              <a:r>
                <a:rPr lang="en-US" sz="900" dirty="0">
                  <a:solidFill>
                    <a:schemeClr val="tx1">
                      <a:lumMod val="85000"/>
                      <a:lumOff val="15000"/>
                    </a:schemeClr>
                  </a:solidFill>
                  <a:latin typeface="Roboto" panose="02000000000000000000" pitchFamily="2" charset="0"/>
                  <a:ea typeface="Roboto" panose="02000000000000000000" pitchFamily="2" charset="0"/>
                  <a:cs typeface="Roboto" panose="02000000000000000000" pitchFamily="2" charset="0"/>
                </a:rPr>
                <a:t>Contrary to popular belief, Lorem Ipsum is</a:t>
              </a:r>
            </a:p>
          </p:txBody>
        </p:sp>
      </p:grpSp>
      <p:sp>
        <p:nvSpPr>
          <p:cNvPr id="44" name="Freeform 16">
            <a:extLst>
              <a:ext uri="{FF2B5EF4-FFF2-40B4-BE49-F238E27FC236}">
                <a16:creationId xmlns:a16="http://schemas.microsoft.com/office/drawing/2014/main" id="{C901BF9C-6E59-4608-8B43-BB1DDB6F08C7}"/>
              </a:ext>
            </a:extLst>
          </p:cNvPr>
          <p:cNvSpPr>
            <a:spLocks noEditPoints="1"/>
          </p:cNvSpPr>
          <p:nvPr/>
        </p:nvSpPr>
        <p:spPr bwMode="auto">
          <a:xfrm>
            <a:off x="7977669" y="4239770"/>
            <a:ext cx="748734" cy="748733"/>
          </a:xfrm>
          <a:custGeom>
            <a:avLst/>
            <a:gdLst>
              <a:gd name="T0" fmla="*/ 205 w 410"/>
              <a:gd name="T1" fmla="*/ 265 h 410"/>
              <a:gd name="T2" fmla="*/ 205 w 410"/>
              <a:gd name="T3" fmla="*/ 258 h 410"/>
              <a:gd name="T4" fmla="*/ 258 w 410"/>
              <a:gd name="T5" fmla="*/ 205 h 410"/>
              <a:gd name="T6" fmla="*/ 342 w 410"/>
              <a:gd name="T7" fmla="*/ 150 h 410"/>
              <a:gd name="T8" fmla="*/ 363 w 410"/>
              <a:gd name="T9" fmla="*/ 73 h 410"/>
              <a:gd name="T10" fmla="*/ 263 w 410"/>
              <a:gd name="T11" fmla="*/ 69 h 410"/>
              <a:gd name="T12" fmla="*/ 224 w 410"/>
              <a:gd name="T13" fmla="*/ 0 h 410"/>
              <a:gd name="T14" fmla="*/ 151 w 410"/>
              <a:gd name="T15" fmla="*/ 68 h 410"/>
              <a:gd name="T16" fmla="*/ 73 w 410"/>
              <a:gd name="T17" fmla="*/ 46 h 410"/>
              <a:gd name="T18" fmla="*/ 70 w 410"/>
              <a:gd name="T19" fmla="*/ 146 h 410"/>
              <a:gd name="T20" fmla="*/ 0 w 410"/>
              <a:gd name="T21" fmla="*/ 185 h 410"/>
              <a:gd name="T22" fmla="*/ 68 w 410"/>
              <a:gd name="T23" fmla="*/ 259 h 410"/>
              <a:gd name="T24" fmla="*/ 46 w 410"/>
              <a:gd name="T25" fmla="*/ 336 h 410"/>
              <a:gd name="T26" fmla="*/ 146 w 410"/>
              <a:gd name="T27" fmla="*/ 340 h 410"/>
              <a:gd name="T28" fmla="*/ 186 w 410"/>
              <a:gd name="T29" fmla="*/ 410 h 410"/>
              <a:gd name="T30" fmla="*/ 259 w 410"/>
              <a:gd name="T31" fmla="*/ 342 h 410"/>
              <a:gd name="T32" fmla="*/ 315 w 410"/>
              <a:gd name="T33" fmla="*/ 371 h 410"/>
              <a:gd name="T34" fmla="*/ 366 w 410"/>
              <a:gd name="T35" fmla="*/ 297 h 410"/>
              <a:gd name="T36" fmla="*/ 384 w 410"/>
              <a:gd name="T37" fmla="*/ 253 h 410"/>
              <a:gd name="T38" fmla="*/ 384 w 410"/>
              <a:gd name="T39" fmla="*/ 156 h 410"/>
              <a:gd name="T40" fmla="*/ 337 w 410"/>
              <a:gd name="T41" fmla="*/ 245 h 410"/>
              <a:gd name="T42" fmla="*/ 328 w 410"/>
              <a:gd name="T43" fmla="*/ 269 h 410"/>
              <a:gd name="T44" fmla="*/ 327 w 410"/>
              <a:gd name="T45" fmla="*/ 353 h 410"/>
              <a:gd name="T46" fmla="*/ 270 w 410"/>
              <a:gd name="T47" fmla="*/ 327 h 410"/>
              <a:gd name="T48" fmla="*/ 246 w 410"/>
              <a:gd name="T49" fmla="*/ 338 h 410"/>
              <a:gd name="T50" fmla="*/ 186 w 410"/>
              <a:gd name="T51" fmla="*/ 396 h 410"/>
              <a:gd name="T52" fmla="*/ 158 w 410"/>
              <a:gd name="T53" fmla="*/ 339 h 410"/>
              <a:gd name="T54" fmla="*/ 148 w 410"/>
              <a:gd name="T55" fmla="*/ 326 h 410"/>
              <a:gd name="T56" fmla="*/ 83 w 410"/>
              <a:gd name="T57" fmla="*/ 353 h 410"/>
              <a:gd name="T58" fmla="*/ 83 w 410"/>
              <a:gd name="T59" fmla="*/ 268 h 410"/>
              <a:gd name="T60" fmla="*/ 73 w 410"/>
              <a:gd name="T61" fmla="*/ 245 h 410"/>
              <a:gd name="T62" fmla="*/ 14 w 410"/>
              <a:gd name="T63" fmla="*/ 185 h 410"/>
              <a:gd name="T64" fmla="*/ 74 w 410"/>
              <a:gd name="T65" fmla="*/ 163 h 410"/>
              <a:gd name="T66" fmla="*/ 83 w 410"/>
              <a:gd name="T67" fmla="*/ 140 h 410"/>
              <a:gd name="T68" fmla="*/ 83 w 410"/>
              <a:gd name="T69" fmla="*/ 55 h 410"/>
              <a:gd name="T70" fmla="*/ 149 w 410"/>
              <a:gd name="T71" fmla="*/ 83 h 410"/>
              <a:gd name="T72" fmla="*/ 170 w 410"/>
              <a:gd name="T73" fmla="*/ 27 h 410"/>
              <a:gd name="T74" fmla="*/ 240 w 410"/>
              <a:gd name="T75" fmla="*/ 27 h 410"/>
              <a:gd name="T76" fmla="*/ 251 w 410"/>
              <a:gd name="T77" fmla="*/ 79 h 410"/>
              <a:gd name="T78" fmla="*/ 305 w 410"/>
              <a:gd name="T79" fmla="*/ 54 h 410"/>
              <a:gd name="T80" fmla="*/ 355 w 410"/>
              <a:gd name="T81" fmla="*/ 104 h 410"/>
              <a:gd name="T82" fmla="*/ 331 w 410"/>
              <a:gd name="T83" fmla="*/ 159 h 410"/>
              <a:gd name="T84" fmla="*/ 397 w 410"/>
              <a:gd name="T85" fmla="*/ 185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0" h="410">
                <a:moveTo>
                  <a:pt x="205" y="145"/>
                </a:moveTo>
                <a:cubicBezTo>
                  <a:pt x="172" y="145"/>
                  <a:pt x="145" y="172"/>
                  <a:pt x="145" y="205"/>
                </a:cubicBezTo>
                <a:cubicBezTo>
                  <a:pt x="145" y="238"/>
                  <a:pt x="172" y="265"/>
                  <a:pt x="205" y="265"/>
                </a:cubicBezTo>
                <a:cubicBezTo>
                  <a:pt x="238" y="265"/>
                  <a:pt x="265" y="238"/>
                  <a:pt x="265" y="205"/>
                </a:cubicBezTo>
                <a:cubicBezTo>
                  <a:pt x="265" y="172"/>
                  <a:pt x="238" y="145"/>
                  <a:pt x="205" y="145"/>
                </a:cubicBezTo>
                <a:close/>
                <a:moveTo>
                  <a:pt x="205" y="258"/>
                </a:moveTo>
                <a:cubicBezTo>
                  <a:pt x="176" y="258"/>
                  <a:pt x="152" y="234"/>
                  <a:pt x="152" y="205"/>
                </a:cubicBezTo>
                <a:cubicBezTo>
                  <a:pt x="152" y="176"/>
                  <a:pt x="176" y="152"/>
                  <a:pt x="205" y="152"/>
                </a:cubicBezTo>
                <a:cubicBezTo>
                  <a:pt x="235" y="152"/>
                  <a:pt x="258" y="176"/>
                  <a:pt x="258" y="205"/>
                </a:cubicBezTo>
                <a:cubicBezTo>
                  <a:pt x="258" y="234"/>
                  <a:pt x="235" y="258"/>
                  <a:pt x="205" y="258"/>
                </a:cubicBezTo>
                <a:close/>
                <a:moveTo>
                  <a:pt x="384" y="156"/>
                </a:moveTo>
                <a:cubicBezTo>
                  <a:pt x="342" y="150"/>
                  <a:pt x="342" y="150"/>
                  <a:pt x="342" y="150"/>
                </a:cubicBezTo>
                <a:cubicBezTo>
                  <a:pt x="342" y="148"/>
                  <a:pt x="341" y="147"/>
                  <a:pt x="340" y="145"/>
                </a:cubicBezTo>
                <a:cubicBezTo>
                  <a:pt x="366" y="112"/>
                  <a:pt x="366" y="112"/>
                  <a:pt x="366" y="112"/>
                </a:cubicBezTo>
                <a:cubicBezTo>
                  <a:pt x="374" y="101"/>
                  <a:pt x="373" y="83"/>
                  <a:pt x="363" y="73"/>
                </a:cubicBezTo>
                <a:cubicBezTo>
                  <a:pt x="336" y="46"/>
                  <a:pt x="336" y="46"/>
                  <a:pt x="336" y="46"/>
                </a:cubicBezTo>
                <a:cubicBezTo>
                  <a:pt x="326" y="36"/>
                  <a:pt x="308" y="35"/>
                  <a:pt x="297" y="43"/>
                </a:cubicBezTo>
                <a:cubicBezTo>
                  <a:pt x="263" y="69"/>
                  <a:pt x="263" y="69"/>
                  <a:pt x="263" y="69"/>
                </a:cubicBezTo>
                <a:cubicBezTo>
                  <a:pt x="262" y="69"/>
                  <a:pt x="261" y="68"/>
                  <a:pt x="260" y="68"/>
                </a:cubicBezTo>
                <a:cubicBezTo>
                  <a:pt x="254" y="26"/>
                  <a:pt x="254" y="26"/>
                  <a:pt x="254" y="26"/>
                </a:cubicBezTo>
                <a:cubicBezTo>
                  <a:pt x="252" y="11"/>
                  <a:pt x="239" y="0"/>
                  <a:pt x="224" y="0"/>
                </a:cubicBezTo>
                <a:cubicBezTo>
                  <a:pt x="186" y="0"/>
                  <a:pt x="186" y="0"/>
                  <a:pt x="186" y="0"/>
                </a:cubicBezTo>
                <a:cubicBezTo>
                  <a:pt x="172" y="0"/>
                  <a:pt x="159" y="11"/>
                  <a:pt x="157" y="26"/>
                </a:cubicBezTo>
                <a:cubicBezTo>
                  <a:pt x="151" y="68"/>
                  <a:pt x="151" y="68"/>
                  <a:pt x="151" y="68"/>
                </a:cubicBezTo>
                <a:cubicBezTo>
                  <a:pt x="150" y="68"/>
                  <a:pt x="148" y="69"/>
                  <a:pt x="147" y="69"/>
                </a:cubicBezTo>
                <a:cubicBezTo>
                  <a:pt x="113" y="43"/>
                  <a:pt x="113" y="43"/>
                  <a:pt x="113" y="43"/>
                </a:cubicBezTo>
                <a:cubicBezTo>
                  <a:pt x="102" y="35"/>
                  <a:pt x="83" y="36"/>
                  <a:pt x="73" y="46"/>
                </a:cubicBezTo>
                <a:cubicBezTo>
                  <a:pt x="46" y="73"/>
                  <a:pt x="46" y="73"/>
                  <a:pt x="46" y="73"/>
                </a:cubicBezTo>
                <a:cubicBezTo>
                  <a:pt x="36" y="83"/>
                  <a:pt x="35" y="101"/>
                  <a:pt x="44" y="112"/>
                </a:cubicBezTo>
                <a:cubicBezTo>
                  <a:pt x="70" y="146"/>
                  <a:pt x="70" y="146"/>
                  <a:pt x="70" y="146"/>
                </a:cubicBezTo>
                <a:cubicBezTo>
                  <a:pt x="69" y="147"/>
                  <a:pt x="69" y="149"/>
                  <a:pt x="68" y="150"/>
                </a:cubicBezTo>
                <a:cubicBezTo>
                  <a:pt x="26" y="156"/>
                  <a:pt x="26" y="156"/>
                  <a:pt x="26" y="156"/>
                </a:cubicBezTo>
                <a:cubicBezTo>
                  <a:pt x="11" y="158"/>
                  <a:pt x="0" y="171"/>
                  <a:pt x="0" y="185"/>
                </a:cubicBezTo>
                <a:cubicBezTo>
                  <a:pt x="0" y="223"/>
                  <a:pt x="0" y="223"/>
                  <a:pt x="0" y="223"/>
                </a:cubicBezTo>
                <a:cubicBezTo>
                  <a:pt x="0" y="238"/>
                  <a:pt x="11" y="251"/>
                  <a:pt x="26" y="253"/>
                </a:cubicBezTo>
                <a:cubicBezTo>
                  <a:pt x="68" y="259"/>
                  <a:pt x="68" y="259"/>
                  <a:pt x="68" y="259"/>
                </a:cubicBezTo>
                <a:cubicBezTo>
                  <a:pt x="68" y="260"/>
                  <a:pt x="69" y="261"/>
                  <a:pt x="69" y="263"/>
                </a:cubicBezTo>
                <a:cubicBezTo>
                  <a:pt x="43" y="297"/>
                  <a:pt x="43" y="297"/>
                  <a:pt x="43" y="297"/>
                </a:cubicBezTo>
                <a:cubicBezTo>
                  <a:pt x="35" y="308"/>
                  <a:pt x="36" y="326"/>
                  <a:pt x="46" y="336"/>
                </a:cubicBezTo>
                <a:cubicBezTo>
                  <a:pt x="73" y="363"/>
                  <a:pt x="73" y="363"/>
                  <a:pt x="73" y="363"/>
                </a:cubicBezTo>
                <a:cubicBezTo>
                  <a:pt x="83" y="373"/>
                  <a:pt x="101" y="374"/>
                  <a:pt x="112" y="366"/>
                </a:cubicBezTo>
                <a:cubicBezTo>
                  <a:pt x="146" y="340"/>
                  <a:pt x="146" y="340"/>
                  <a:pt x="146" y="340"/>
                </a:cubicBezTo>
                <a:cubicBezTo>
                  <a:pt x="147" y="341"/>
                  <a:pt x="149" y="342"/>
                  <a:pt x="151" y="342"/>
                </a:cubicBezTo>
                <a:cubicBezTo>
                  <a:pt x="157" y="384"/>
                  <a:pt x="157" y="384"/>
                  <a:pt x="157" y="384"/>
                </a:cubicBezTo>
                <a:cubicBezTo>
                  <a:pt x="159" y="398"/>
                  <a:pt x="172" y="410"/>
                  <a:pt x="186" y="410"/>
                </a:cubicBezTo>
                <a:cubicBezTo>
                  <a:pt x="224" y="410"/>
                  <a:pt x="224" y="410"/>
                  <a:pt x="224" y="410"/>
                </a:cubicBezTo>
                <a:cubicBezTo>
                  <a:pt x="239" y="410"/>
                  <a:pt x="252" y="398"/>
                  <a:pt x="254" y="384"/>
                </a:cubicBezTo>
                <a:cubicBezTo>
                  <a:pt x="259" y="342"/>
                  <a:pt x="259" y="342"/>
                  <a:pt x="259" y="342"/>
                </a:cubicBezTo>
                <a:cubicBezTo>
                  <a:pt x="261" y="342"/>
                  <a:pt x="263" y="341"/>
                  <a:pt x="265" y="340"/>
                </a:cubicBezTo>
                <a:cubicBezTo>
                  <a:pt x="297" y="365"/>
                  <a:pt x="297" y="365"/>
                  <a:pt x="297" y="365"/>
                </a:cubicBezTo>
                <a:cubicBezTo>
                  <a:pt x="302" y="369"/>
                  <a:pt x="309" y="371"/>
                  <a:pt x="315" y="371"/>
                </a:cubicBezTo>
                <a:cubicBezTo>
                  <a:pt x="324" y="371"/>
                  <a:pt x="331" y="368"/>
                  <a:pt x="337" y="363"/>
                </a:cubicBezTo>
                <a:cubicBezTo>
                  <a:pt x="364" y="336"/>
                  <a:pt x="364" y="336"/>
                  <a:pt x="364" y="336"/>
                </a:cubicBezTo>
                <a:cubicBezTo>
                  <a:pt x="374" y="326"/>
                  <a:pt x="375" y="308"/>
                  <a:pt x="366" y="297"/>
                </a:cubicBezTo>
                <a:cubicBezTo>
                  <a:pt x="341" y="264"/>
                  <a:pt x="341" y="264"/>
                  <a:pt x="341" y="264"/>
                </a:cubicBezTo>
                <a:cubicBezTo>
                  <a:pt x="342" y="262"/>
                  <a:pt x="342" y="260"/>
                  <a:pt x="343" y="258"/>
                </a:cubicBezTo>
                <a:cubicBezTo>
                  <a:pt x="384" y="253"/>
                  <a:pt x="384" y="253"/>
                  <a:pt x="384" y="253"/>
                </a:cubicBezTo>
                <a:cubicBezTo>
                  <a:pt x="399" y="251"/>
                  <a:pt x="410" y="238"/>
                  <a:pt x="410" y="223"/>
                </a:cubicBezTo>
                <a:cubicBezTo>
                  <a:pt x="410" y="185"/>
                  <a:pt x="410" y="185"/>
                  <a:pt x="410" y="185"/>
                </a:cubicBezTo>
                <a:cubicBezTo>
                  <a:pt x="410" y="171"/>
                  <a:pt x="399" y="158"/>
                  <a:pt x="384" y="156"/>
                </a:cubicBezTo>
                <a:close/>
                <a:moveTo>
                  <a:pt x="397" y="223"/>
                </a:moveTo>
                <a:cubicBezTo>
                  <a:pt x="397" y="231"/>
                  <a:pt x="390" y="238"/>
                  <a:pt x="382" y="239"/>
                </a:cubicBezTo>
                <a:cubicBezTo>
                  <a:pt x="337" y="245"/>
                  <a:pt x="337" y="245"/>
                  <a:pt x="337" y="245"/>
                </a:cubicBezTo>
                <a:cubicBezTo>
                  <a:pt x="335" y="246"/>
                  <a:pt x="332" y="247"/>
                  <a:pt x="332" y="250"/>
                </a:cubicBezTo>
                <a:cubicBezTo>
                  <a:pt x="330" y="254"/>
                  <a:pt x="328" y="258"/>
                  <a:pt x="327" y="262"/>
                </a:cubicBezTo>
                <a:cubicBezTo>
                  <a:pt x="326" y="264"/>
                  <a:pt x="326" y="267"/>
                  <a:pt x="328" y="269"/>
                </a:cubicBezTo>
                <a:cubicBezTo>
                  <a:pt x="355" y="305"/>
                  <a:pt x="355" y="305"/>
                  <a:pt x="355" y="305"/>
                </a:cubicBezTo>
                <a:cubicBezTo>
                  <a:pt x="360" y="311"/>
                  <a:pt x="359" y="321"/>
                  <a:pt x="354" y="326"/>
                </a:cubicBezTo>
                <a:cubicBezTo>
                  <a:pt x="327" y="353"/>
                  <a:pt x="327" y="353"/>
                  <a:pt x="327" y="353"/>
                </a:cubicBezTo>
                <a:cubicBezTo>
                  <a:pt x="324" y="356"/>
                  <a:pt x="320" y="358"/>
                  <a:pt x="315" y="358"/>
                </a:cubicBezTo>
                <a:cubicBezTo>
                  <a:pt x="312" y="358"/>
                  <a:pt x="308" y="357"/>
                  <a:pt x="306" y="355"/>
                </a:cubicBezTo>
                <a:cubicBezTo>
                  <a:pt x="270" y="327"/>
                  <a:pt x="270" y="327"/>
                  <a:pt x="270" y="327"/>
                </a:cubicBezTo>
                <a:cubicBezTo>
                  <a:pt x="268" y="325"/>
                  <a:pt x="265" y="325"/>
                  <a:pt x="262" y="326"/>
                </a:cubicBezTo>
                <a:cubicBezTo>
                  <a:pt x="259" y="328"/>
                  <a:pt x="255" y="330"/>
                  <a:pt x="251" y="331"/>
                </a:cubicBezTo>
                <a:cubicBezTo>
                  <a:pt x="248" y="332"/>
                  <a:pt x="247" y="335"/>
                  <a:pt x="246" y="338"/>
                </a:cubicBezTo>
                <a:cubicBezTo>
                  <a:pt x="240" y="382"/>
                  <a:pt x="240" y="382"/>
                  <a:pt x="240" y="382"/>
                </a:cubicBezTo>
                <a:cubicBezTo>
                  <a:pt x="239" y="390"/>
                  <a:pt x="232" y="396"/>
                  <a:pt x="224" y="396"/>
                </a:cubicBezTo>
                <a:cubicBezTo>
                  <a:pt x="186" y="396"/>
                  <a:pt x="186" y="396"/>
                  <a:pt x="186" y="396"/>
                </a:cubicBezTo>
                <a:cubicBezTo>
                  <a:pt x="179" y="396"/>
                  <a:pt x="171" y="390"/>
                  <a:pt x="170" y="382"/>
                </a:cubicBezTo>
                <a:cubicBezTo>
                  <a:pt x="164" y="338"/>
                  <a:pt x="164" y="338"/>
                  <a:pt x="164" y="338"/>
                </a:cubicBezTo>
                <a:cubicBezTo>
                  <a:pt x="158" y="339"/>
                  <a:pt x="158" y="339"/>
                  <a:pt x="158" y="339"/>
                </a:cubicBezTo>
                <a:cubicBezTo>
                  <a:pt x="164" y="337"/>
                  <a:pt x="164" y="337"/>
                  <a:pt x="164" y="337"/>
                </a:cubicBezTo>
                <a:cubicBezTo>
                  <a:pt x="164" y="334"/>
                  <a:pt x="162" y="332"/>
                  <a:pt x="160" y="331"/>
                </a:cubicBezTo>
                <a:cubicBezTo>
                  <a:pt x="156" y="329"/>
                  <a:pt x="152" y="328"/>
                  <a:pt x="148" y="326"/>
                </a:cubicBezTo>
                <a:cubicBezTo>
                  <a:pt x="145" y="325"/>
                  <a:pt x="142" y="326"/>
                  <a:pt x="140" y="327"/>
                </a:cubicBezTo>
                <a:cubicBezTo>
                  <a:pt x="104" y="355"/>
                  <a:pt x="104" y="355"/>
                  <a:pt x="104" y="355"/>
                </a:cubicBezTo>
                <a:cubicBezTo>
                  <a:pt x="98" y="359"/>
                  <a:pt x="88" y="359"/>
                  <a:pt x="83" y="353"/>
                </a:cubicBezTo>
                <a:cubicBezTo>
                  <a:pt x="56" y="327"/>
                  <a:pt x="56" y="327"/>
                  <a:pt x="56" y="327"/>
                </a:cubicBezTo>
                <a:cubicBezTo>
                  <a:pt x="50" y="321"/>
                  <a:pt x="50" y="311"/>
                  <a:pt x="54" y="305"/>
                </a:cubicBezTo>
                <a:cubicBezTo>
                  <a:pt x="83" y="268"/>
                  <a:pt x="83" y="268"/>
                  <a:pt x="83" y="268"/>
                </a:cubicBezTo>
                <a:cubicBezTo>
                  <a:pt x="84" y="266"/>
                  <a:pt x="85" y="263"/>
                  <a:pt x="83" y="261"/>
                </a:cubicBezTo>
                <a:cubicBezTo>
                  <a:pt x="82" y="257"/>
                  <a:pt x="80" y="254"/>
                  <a:pt x="79" y="250"/>
                </a:cubicBezTo>
                <a:cubicBezTo>
                  <a:pt x="78" y="247"/>
                  <a:pt x="76" y="246"/>
                  <a:pt x="73" y="245"/>
                </a:cubicBezTo>
                <a:cubicBezTo>
                  <a:pt x="28" y="239"/>
                  <a:pt x="28" y="239"/>
                  <a:pt x="28" y="239"/>
                </a:cubicBezTo>
                <a:cubicBezTo>
                  <a:pt x="20" y="238"/>
                  <a:pt x="14" y="231"/>
                  <a:pt x="14" y="223"/>
                </a:cubicBezTo>
                <a:cubicBezTo>
                  <a:pt x="14" y="185"/>
                  <a:pt x="14" y="185"/>
                  <a:pt x="14" y="185"/>
                </a:cubicBezTo>
                <a:cubicBezTo>
                  <a:pt x="14" y="178"/>
                  <a:pt x="20" y="170"/>
                  <a:pt x="28" y="169"/>
                </a:cubicBezTo>
                <a:cubicBezTo>
                  <a:pt x="71" y="163"/>
                  <a:pt x="71" y="163"/>
                  <a:pt x="71" y="163"/>
                </a:cubicBezTo>
                <a:cubicBezTo>
                  <a:pt x="74" y="163"/>
                  <a:pt x="74" y="163"/>
                  <a:pt x="74" y="163"/>
                </a:cubicBezTo>
                <a:cubicBezTo>
                  <a:pt x="76" y="163"/>
                  <a:pt x="79" y="161"/>
                  <a:pt x="80" y="159"/>
                </a:cubicBezTo>
                <a:cubicBezTo>
                  <a:pt x="81" y="155"/>
                  <a:pt x="82" y="151"/>
                  <a:pt x="84" y="148"/>
                </a:cubicBezTo>
                <a:cubicBezTo>
                  <a:pt x="85" y="146"/>
                  <a:pt x="84" y="142"/>
                  <a:pt x="83" y="140"/>
                </a:cubicBezTo>
                <a:cubicBezTo>
                  <a:pt x="55" y="104"/>
                  <a:pt x="55" y="104"/>
                  <a:pt x="55" y="104"/>
                </a:cubicBezTo>
                <a:cubicBezTo>
                  <a:pt x="50" y="98"/>
                  <a:pt x="51" y="88"/>
                  <a:pt x="56" y="82"/>
                </a:cubicBezTo>
                <a:cubicBezTo>
                  <a:pt x="83" y="55"/>
                  <a:pt x="83" y="55"/>
                  <a:pt x="83" y="55"/>
                </a:cubicBezTo>
                <a:cubicBezTo>
                  <a:pt x="88" y="50"/>
                  <a:pt x="98" y="50"/>
                  <a:pt x="104" y="54"/>
                </a:cubicBezTo>
                <a:cubicBezTo>
                  <a:pt x="142" y="83"/>
                  <a:pt x="142" y="83"/>
                  <a:pt x="142" y="83"/>
                </a:cubicBezTo>
                <a:cubicBezTo>
                  <a:pt x="144" y="84"/>
                  <a:pt x="146" y="84"/>
                  <a:pt x="149" y="83"/>
                </a:cubicBezTo>
                <a:cubicBezTo>
                  <a:pt x="152" y="82"/>
                  <a:pt x="156" y="80"/>
                  <a:pt x="160" y="79"/>
                </a:cubicBezTo>
                <a:cubicBezTo>
                  <a:pt x="162" y="78"/>
                  <a:pt x="164" y="75"/>
                  <a:pt x="164" y="73"/>
                </a:cubicBezTo>
                <a:cubicBezTo>
                  <a:pt x="170" y="27"/>
                  <a:pt x="170" y="27"/>
                  <a:pt x="170" y="27"/>
                </a:cubicBezTo>
                <a:cubicBezTo>
                  <a:pt x="171" y="20"/>
                  <a:pt x="179" y="13"/>
                  <a:pt x="186" y="13"/>
                </a:cubicBezTo>
                <a:cubicBezTo>
                  <a:pt x="224" y="13"/>
                  <a:pt x="224" y="13"/>
                  <a:pt x="224" y="13"/>
                </a:cubicBezTo>
                <a:cubicBezTo>
                  <a:pt x="232" y="13"/>
                  <a:pt x="239" y="20"/>
                  <a:pt x="240" y="27"/>
                </a:cubicBezTo>
                <a:cubicBezTo>
                  <a:pt x="246" y="70"/>
                  <a:pt x="246" y="70"/>
                  <a:pt x="246" y="70"/>
                </a:cubicBezTo>
                <a:cubicBezTo>
                  <a:pt x="247" y="73"/>
                  <a:pt x="247" y="73"/>
                  <a:pt x="247" y="73"/>
                </a:cubicBezTo>
                <a:cubicBezTo>
                  <a:pt x="247" y="76"/>
                  <a:pt x="249" y="78"/>
                  <a:pt x="251" y="79"/>
                </a:cubicBezTo>
                <a:cubicBezTo>
                  <a:pt x="255" y="80"/>
                  <a:pt x="258" y="82"/>
                  <a:pt x="261" y="83"/>
                </a:cubicBezTo>
                <a:cubicBezTo>
                  <a:pt x="264" y="84"/>
                  <a:pt x="267" y="83"/>
                  <a:pt x="270" y="82"/>
                </a:cubicBezTo>
                <a:cubicBezTo>
                  <a:pt x="305" y="54"/>
                  <a:pt x="305" y="54"/>
                  <a:pt x="305" y="54"/>
                </a:cubicBezTo>
                <a:cubicBezTo>
                  <a:pt x="311" y="50"/>
                  <a:pt x="321" y="51"/>
                  <a:pt x="326" y="56"/>
                </a:cubicBezTo>
                <a:cubicBezTo>
                  <a:pt x="353" y="83"/>
                  <a:pt x="353" y="83"/>
                  <a:pt x="353" y="83"/>
                </a:cubicBezTo>
                <a:cubicBezTo>
                  <a:pt x="359" y="88"/>
                  <a:pt x="359" y="98"/>
                  <a:pt x="355" y="104"/>
                </a:cubicBezTo>
                <a:cubicBezTo>
                  <a:pt x="327" y="140"/>
                  <a:pt x="327" y="140"/>
                  <a:pt x="327" y="140"/>
                </a:cubicBezTo>
                <a:cubicBezTo>
                  <a:pt x="325" y="142"/>
                  <a:pt x="325" y="145"/>
                  <a:pt x="326" y="147"/>
                </a:cubicBezTo>
                <a:cubicBezTo>
                  <a:pt x="328" y="151"/>
                  <a:pt x="330" y="155"/>
                  <a:pt x="331" y="159"/>
                </a:cubicBezTo>
                <a:cubicBezTo>
                  <a:pt x="332" y="161"/>
                  <a:pt x="335" y="163"/>
                  <a:pt x="338" y="163"/>
                </a:cubicBezTo>
                <a:cubicBezTo>
                  <a:pt x="382" y="169"/>
                  <a:pt x="382" y="169"/>
                  <a:pt x="382" y="169"/>
                </a:cubicBezTo>
                <a:cubicBezTo>
                  <a:pt x="390" y="170"/>
                  <a:pt x="397" y="178"/>
                  <a:pt x="397" y="185"/>
                </a:cubicBezTo>
                <a:lnTo>
                  <a:pt x="397" y="223"/>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5" name="Group 44">
            <a:extLst>
              <a:ext uri="{FF2B5EF4-FFF2-40B4-BE49-F238E27FC236}">
                <a16:creationId xmlns:a16="http://schemas.microsoft.com/office/drawing/2014/main" id="{CD3F6702-4284-4BB7-9AB0-CC270135F21E}"/>
              </a:ext>
            </a:extLst>
          </p:cNvPr>
          <p:cNvGrpSpPr/>
          <p:nvPr/>
        </p:nvGrpSpPr>
        <p:grpSpPr>
          <a:xfrm>
            <a:off x="7538771" y="5203704"/>
            <a:ext cx="1626530" cy="724510"/>
            <a:chOff x="1302408" y="4494505"/>
            <a:chExt cx="1626530" cy="724510"/>
          </a:xfrm>
        </p:grpSpPr>
        <p:sp>
          <p:nvSpPr>
            <p:cNvPr id="46" name="Rectangle 45">
              <a:extLst>
                <a:ext uri="{FF2B5EF4-FFF2-40B4-BE49-F238E27FC236}">
                  <a16:creationId xmlns:a16="http://schemas.microsoft.com/office/drawing/2014/main" id="{29A1052C-22B2-4508-BB61-6EB2D9BA40F9}"/>
                </a:ext>
              </a:extLst>
            </p:cNvPr>
            <p:cNvSpPr/>
            <p:nvPr/>
          </p:nvSpPr>
          <p:spPr>
            <a:xfrm>
              <a:off x="1398169" y="4494505"/>
              <a:ext cx="1435008" cy="323165"/>
            </a:xfrm>
            <a:prstGeom prst="rect">
              <a:avLst/>
            </a:prstGeom>
          </p:spPr>
          <p:txBody>
            <a:bodyPr wrap="none">
              <a:spAutoFit/>
            </a:bodyPr>
            <a:lstStyle/>
            <a:p>
              <a:pPr algn="ctr"/>
              <a:r>
                <a:rPr lang="en-US" sz="1500" b="1" dirty="0">
                  <a:latin typeface="Roboto" panose="02000000000000000000" pitchFamily="2" charset="0"/>
                  <a:ea typeface="Roboto" panose="02000000000000000000" pitchFamily="2" charset="0"/>
                  <a:cs typeface="Roboto" panose="02000000000000000000" pitchFamily="2" charset="0"/>
                </a:rPr>
                <a:t>HEADING ONE</a:t>
              </a:r>
            </a:p>
          </p:txBody>
        </p:sp>
        <p:sp>
          <p:nvSpPr>
            <p:cNvPr id="47" name="TextBox 46">
              <a:extLst>
                <a:ext uri="{FF2B5EF4-FFF2-40B4-BE49-F238E27FC236}">
                  <a16:creationId xmlns:a16="http://schemas.microsoft.com/office/drawing/2014/main" id="{2206EA28-6492-451E-BC36-8BCEADB5E69F}"/>
                </a:ext>
              </a:extLst>
            </p:cNvPr>
            <p:cNvSpPr txBox="1"/>
            <p:nvPr/>
          </p:nvSpPr>
          <p:spPr>
            <a:xfrm>
              <a:off x="1302408" y="4818905"/>
              <a:ext cx="1626530" cy="400110"/>
            </a:xfrm>
            <a:prstGeom prst="rect">
              <a:avLst/>
            </a:prstGeom>
            <a:noFill/>
          </p:spPr>
          <p:txBody>
            <a:bodyPr wrap="square" rtlCol="0">
              <a:spAutoFit/>
            </a:bodyPr>
            <a:lstStyle/>
            <a:p>
              <a:pPr algn="ctr">
                <a:lnSpc>
                  <a:spcPts val="1200"/>
                </a:lnSpc>
              </a:pPr>
              <a:r>
                <a:rPr lang="en-US" sz="900" dirty="0">
                  <a:solidFill>
                    <a:schemeClr val="tx1">
                      <a:lumMod val="85000"/>
                      <a:lumOff val="15000"/>
                    </a:schemeClr>
                  </a:solidFill>
                  <a:latin typeface="Roboto" panose="02000000000000000000" pitchFamily="2" charset="0"/>
                  <a:ea typeface="Roboto" panose="02000000000000000000" pitchFamily="2" charset="0"/>
                  <a:cs typeface="Roboto" panose="02000000000000000000" pitchFamily="2" charset="0"/>
                </a:rPr>
                <a:t>Contrary to popular belief, Lorem Ipsum is</a:t>
              </a:r>
            </a:p>
          </p:txBody>
        </p:sp>
      </p:grpSp>
      <p:sp>
        <p:nvSpPr>
          <p:cNvPr id="48" name="Freeform 18">
            <a:extLst>
              <a:ext uri="{FF2B5EF4-FFF2-40B4-BE49-F238E27FC236}">
                <a16:creationId xmlns:a16="http://schemas.microsoft.com/office/drawing/2014/main" id="{1ACF667A-B549-4E8D-8CD0-D0D8247B48D8}"/>
              </a:ext>
            </a:extLst>
          </p:cNvPr>
          <p:cNvSpPr>
            <a:spLocks noEditPoints="1"/>
          </p:cNvSpPr>
          <p:nvPr/>
        </p:nvSpPr>
        <p:spPr bwMode="auto">
          <a:xfrm>
            <a:off x="10182575" y="4255677"/>
            <a:ext cx="850989" cy="682836"/>
          </a:xfrm>
          <a:custGeom>
            <a:avLst/>
            <a:gdLst>
              <a:gd name="T0" fmla="*/ 315 w 466"/>
              <a:gd name="T1" fmla="*/ 12 h 373"/>
              <a:gd name="T2" fmla="*/ 239 w 466"/>
              <a:gd name="T3" fmla="*/ 75 h 373"/>
              <a:gd name="T4" fmla="*/ 38 w 466"/>
              <a:gd name="T5" fmla="*/ 111 h 373"/>
              <a:gd name="T6" fmla="*/ 0 w 466"/>
              <a:gd name="T7" fmla="*/ 228 h 373"/>
              <a:gd name="T8" fmla="*/ 38 w 466"/>
              <a:gd name="T9" fmla="*/ 263 h 373"/>
              <a:gd name="T10" fmla="*/ 144 w 466"/>
              <a:gd name="T11" fmla="*/ 325 h 373"/>
              <a:gd name="T12" fmla="*/ 239 w 466"/>
              <a:gd name="T13" fmla="*/ 299 h 373"/>
              <a:gd name="T14" fmla="*/ 315 w 466"/>
              <a:gd name="T15" fmla="*/ 362 h 373"/>
              <a:gd name="T16" fmla="*/ 357 w 466"/>
              <a:gd name="T17" fmla="*/ 318 h 373"/>
              <a:gd name="T18" fmla="*/ 334 w 466"/>
              <a:gd name="T19" fmla="*/ 0 h 373"/>
              <a:gd name="T20" fmla="*/ 69 w 466"/>
              <a:gd name="T21" fmla="*/ 251 h 373"/>
              <a:gd name="T22" fmla="*/ 135 w 466"/>
              <a:gd name="T23" fmla="*/ 284 h 373"/>
              <a:gd name="T24" fmla="*/ 197 w 466"/>
              <a:gd name="T25" fmla="*/ 287 h 373"/>
              <a:gd name="T26" fmla="*/ 105 w 466"/>
              <a:gd name="T27" fmla="*/ 261 h 373"/>
              <a:gd name="T28" fmla="*/ 135 w 466"/>
              <a:gd name="T29" fmla="*/ 275 h 373"/>
              <a:gd name="T30" fmla="*/ 339 w 466"/>
              <a:gd name="T31" fmla="*/ 318 h 373"/>
              <a:gd name="T32" fmla="*/ 328 w 466"/>
              <a:gd name="T33" fmla="*/ 351 h 373"/>
              <a:gd name="T34" fmla="*/ 244 w 466"/>
              <a:gd name="T35" fmla="*/ 282 h 373"/>
              <a:gd name="T36" fmla="*/ 49 w 466"/>
              <a:gd name="T37" fmla="*/ 237 h 373"/>
              <a:gd name="T38" fmla="*/ 17 w 466"/>
              <a:gd name="T39" fmla="*/ 228 h 373"/>
              <a:gd name="T40" fmla="*/ 38 w 466"/>
              <a:gd name="T41" fmla="*/ 129 h 373"/>
              <a:gd name="T42" fmla="*/ 50 w 466"/>
              <a:gd name="T43" fmla="*/ 146 h 373"/>
              <a:gd name="T44" fmla="*/ 324 w 466"/>
              <a:gd name="T45" fmla="*/ 29 h 373"/>
              <a:gd name="T46" fmla="*/ 334 w 466"/>
              <a:gd name="T47" fmla="*/ 18 h 373"/>
              <a:gd name="T48" fmla="*/ 339 w 466"/>
              <a:gd name="T49" fmla="*/ 318 h 373"/>
              <a:gd name="T50" fmla="*/ 453 w 466"/>
              <a:gd name="T51" fmla="*/ 114 h 373"/>
              <a:gd name="T52" fmla="*/ 457 w 466"/>
              <a:gd name="T53" fmla="*/ 183 h 373"/>
              <a:gd name="T54" fmla="*/ 456 w 466"/>
              <a:gd name="T55" fmla="*/ 242 h 373"/>
              <a:gd name="T56" fmla="*/ 461 w 466"/>
              <a:gd name="T57" fmla="*/ 238 h 373"/>
              <a:gd name="T58" fmla="*/ 459 w 466"/>
              <a:gd name="T59" fmla="*/ 117 h 373"/>
              <a:gd name="T60" fmla="*/ 386 w 466"/>
              <a:gd name="T61" fmla="*/ 96 h 373"/>
              <a:gd name="T62" fmla="*/ 386 w 466"/>
              <a:gd name="T63" fmla="*/ 269 h 373"/>
              <a:gd name="T64" fmla="*/ 390 w 466"/>
              <a:gd name="T65" fmla="*/ 276 h 373"/>
              <a:gd name="T66" fmla="*/ 417 w 466"/>
              <a:gd name="T67" fmla="*/ 183 h 373"/>
              <a:gd name="T68" fmla="*/ 388 w 466"/>
              <a:gd name="T69" fmla="*/ 9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66" h="373">
                <a:moveTo>
                  <a:pt x="334" y="0"/>
                </a:moveTo>
                <a:cubicBezTo>
                  <a:pt x="328" y="0"/>
                  <a:pt x="321" y="4"/>
                  <a:pt x="315" y="12"/>
                </a:cubicBezTo>
                <a:cubicBezTo>
                  <a:pt x="313" y="14"/>
                  <a:pt x="312" y="16"/>
                  <a:pt x="310" y="19"/>
                </a:cubicBezTo>
                <a:cubicBezTo>
                  <a:pt x="298" y="34"/>
                  <a:pt x="277" y="62"/>
                  <a:pt x="239" y="75"/>
                </a:cubicBezTo>
                <a:cubicBezTo>
                  <a:pt x="63" y="124"/>
                  <a:pt x="63" y="124"/>
                  <a:pt x="63" y="124"/>
                </a:cubicBezTo>
                <a:cubicBezTo>
                  <a:pt x="58" y="116"/>
                  <a:pt x="49" y="111"/>
                  <a:pt x="38" y="111"/>
                </a:cubicBezTo>
                <a:cubicBezTo>
                  <a:pt x="20" y="111"/>
                  <a:pt x="0" y="125"/>
                  <a:pt x="0" y="146"/>
                </a:cubicBezTo>
                <a:cubicBezTo>
                  <a:pt x="0" y="228"/>
                  <a:pt x="0" y="228"/>
                  <a:pt x="0" y="228"/>
                </a:cubicBezTo>
                <a:cubicBezTo>
                  <a:pt x="0" y="249"/>
                  <a:pt x="20" y="263"/>
                  <a:pt x="38" y="263"/>
                </a:cubicBezTo>
                <a:cubicBezTo>
                  <a:pt x="38" y="263"/>
                  <a:pt x="38" y="263"/>
                  <a:pt x="38" y="263"/>
                </a:cubicBezTo>
                <a:cubicBezTo>
                  <a:pt x="44" y="263"/>
                  <a:pt x="49" y="262"/>
                  <a:pt x="53" y="259"/>
                </a:cubicBezTo>
                <a:cubicBezTo>
                  <a:pt x="66" y="298"/>
                  <a:pt x="102" y="325"/>
                  <a:pt x="144" y="325"/>
                </a:cubicBezTo>
                <a:cubicBezTo>
                  <a:pt x="172" y="325"/>
                  <a:pt x="198" y="313"/>
                  <a:pt x="216" y="292"/>
                </a:cubicBezTo>
                <a:cubicBezTo>
                  <a:pt x="239" y="299"/>
                  <a:pt x="239" y="299"/>
                  <a:pt x="239" y="299"/>
                </a:cubicBezTo>
                <a:cubicBezTo>
                  <a:pt x="277" y="312"/>
                  <a:pt x="298" y="340"/>
                  <a:pt x="310" y="355"/>
                </a:cubicBezTo>
                <a:cubicBezTo>
                  <a:pt x="312" y="358"/>
                  <a:pt x="313" y="360"/>
                  <a:pt x="315" y="362"/>
                </a:cubicBezTo>
                <a:cubicBezTo>
                  <a:pt x="321" y="369"/>
                  <a:pt x="328" y="373"/>
                  <a:pt x="334" y="373"/>
                </a:cubicBezTo>
                <a:cubicBezTo>
                  <a:pt x="357" y="373"/>
                  <a:pt x="357" y="333"/>
                  <a:pt x="357" y="318"/>
                </a:cubicBezTo>
                <a:cubicBezTo>
                  <a:pt x="357" y="56"/>
                  <a:pt x="357" y="56"/>
                  <a:pt x="357" y="56"/>
                </a:cubicBezTo>
                <a:cubicBezTo>
                  <a:pt x="357" y="41"/>
                  <a:pt x="357" y="0"/>
                  <a:pt x="334" y="0"/>
                </a:cubicBezTo>
                <a:close/>
                <a:moveTo>
                  <a:pt x="144" y="308"/>
                </a:moveTo>
                <a:cubicBezTo>
                  <a:pt x="109" y="308"/>
                  <a:pt x="78" y="284"/>
                  <a:pt x="69" y="251"/>
                </a:cubicBezTo>
                <a:cubicBezTo>
                  <a:pt x="92" y="258"/>
                  <a:pt x="92" y="258"/>
                  <a:pt x="92" y="258"/>
                </a:cubicBezTo>
                <a:cubicBezTo>
                  <a:pt x="100" y="274"/>
                  <a:pt x="116" y="284"/>
                  <a:pt x="135" y="284"/>
                </a:cubicBezTo>
                <a:cubicBezTo>
                  <a:pt x="144" y="284"/>
                  <a:pt x="152" y="281"/>
                  <a:pt x="160" y="277"/>
                </a:cubicBezTo>
                <a:cubicBezTo>
                  <a:pt x="197" y="287"/>
                  <a:pt x="197" y="287"/>
                  <a:pt x="197" y="287"/>
                </a:cubicBezTo>
                <a:cubicBezTo>
                  <a:pt x="183" y="300"/>
                  <a:pt x="164" y="308"/>
                  <a:pt x="144" y="308"/>
                </a:cubicBezTo>
                <a:close/>
                <a:moveTo>
                  <a:pt x="105" y="261"/>
                </a:moveTo>
                <a:cubicBezTo>
                  <a:pt x="147" y="273"/>
                  <a:pt x="147" y="273"/>
                  <a:pt x="147" y="273"/>
                </a:cubicBezTo>
                <a:cubicBezTo>
                  <a:pt x="143" y="274"/>
                  <a:pt x="139" y="275"/>
                  <a:pt x="135" y="275"/>
                </a:cubicBezTo>
                <a:cubicBezTo>
                  <a:pt x="123" y="275"/>
                  <a:pt x="112" y="270"/>
                  <a:pt x="105" y="261"/>
                </a:cubicBezTo>
                <a:close/>
                <a:moveTo>
                  <a:pt x="339" y="318"/>
                </a:moveTo>
                <a:cubicBezTo>
                  <a:pt x="339" y="346"/>
                  <a:pt x="335" y="354"/>
                  <a:pt x="334" y="356"/>
                </a:cubicBezTo>
                <a:cubicBezTo>
                  <a:pt x="333" y="355"/>
                  <a:pt x="331" y="354"/>
                  <a:pt x="328" y="351"/>
                </a:cubicBezTo>
                <a:cubicBezTo>
                  <a:pt x="327" y="349"/>
                  <a:pt x="326" y="347"/>
                  <a:pt x="324" y="345"/>
                </a:cubicBezTo>
                <a:cubicBezTo>
                  <a:pt x="311" y="328"/>
                  <a:pt x="288" y="297"/>
                  <a:pt x="244" y="282"/>
                </a:cubicBezTo>
                <a:cubicBezTo>
                  <a:pt x="50" y="228"/>
                  <a:pt x="50" y="228"/>
                  <a:pt x="50" y="228"/>
                </a:cubicBezTo>
                <a:cubicBezTo>
                  <a:pt x="49" y="237"/>
                  <a:pt x="49" y="237"/>
                  <a:pt x="49" y="237"/>
                </a:cubicBezTo>
                <a:cubicBezTo>
                  <a:pt x="48" y="239"/>
                  <a:pt x="47" y="245"/>
                  <a:pt x="38" y="245"/>
                </a:cubicBezTo>
                <a:cubicBezTo>
                  <a:pt x="30" y="245"/>
                  <a:pt x="17" y="239"/>
                  <a:pt x="17" y="228"/>
                </a:cubicBezTo>
                <a:cubicBezTo>
                  <a:pt x="17" y="146"/>
                  <a:pt x="17" y="146"/>
                  <a:pt x="17" y="146"/>
                </a:cubicBezTo>
                <a:cubicBezTo>
                  <a:pt x="17" y="135"/>
                  <a:pt x="30" y="129"/>
                  <a:pt x="38" y="129"/>
                </a:cubicBezTo>
                <a:cubicBezTo>
                  <a:pt x="47" y="129"/>
                  <a:pt x="48" y="135"/>
                  <a:pt x="49" y="137"/>
                </a:cubicBezTo>
                <a:cubicBezTo>
                  <a:pt x="50" y="146"/>
                  <a:pt x="50" y="146"/>
                  <a:pt x="50" y="146"/>
                </a:cubicBezTo>
                <a:cubicBezTo>
                  <a:pt x="245" y="92"/>
                  <a:pt x="245" y="92"/>
                  <a:pt x="245" y="92"/>
                </a:cubicBezTo>
                <a:cubicBezTo>
                  <a:pt x="288" y="77"/>
                  <a:pt x="311" y="46"/>
                  <a:pt x="324" y="29"/>
                </a:cubicBezTo>
                <a:cubicBezTo>
                  <a:pt x="326" y="27"/>
                  <a:pt x="327" y="25"/>
                  <a:pt x="328" y="23"/>
                </a:cubicBezTo>
                <a:cubicBezTo>
                  <a:pt x="331" y="20"/>
                  <a:pt x="333" y="19"/>
                  <a:pt x="334" y="18"/>
                </a:cubicBezTo>
                <a:cubicBezTo>
                  <a:pt x="335" y="20"/>
                  <a:pt x="339" y="28"/>
                  <a:pt x="339" y="56"/>
                </a:cubicBezTo>
                <a:lnTo>
                  <a:pt x="339" y="318"/>
                </a:lnTo>
                <a:close/>
                <a:moveTo>
                  <a:pt x="459" y="117"/>
                </a:moveTo>
                <a:cubicBezTo>
                  <a:pt x="458" y="115"/>
                  <a:pt x="456" y="113"/>
                  <a:pt x="453" y="114"/>
                </a:cubicBezTo>
                <a:cubicBezTo>
                  <a:pt x="451" y="114"/>
                  <a:pt x="450" y="117"/>
                  <a:pt x="450" y="119"/>
                </a:cubicBezTo>
                <a:cubicBezTo>
                  <a:pt x="455" y="139"/>
                  <a:pt x="457" y="161"/>
                  <a:pt x="457" y="183"/>
                </a:cubicBezTo>
                <a:cubicBezTo>
                  <a:pt x="457" y="201"/>
                  <a:pt x="456" y="219"/>
                  <a:pt x="452" y="237"/>
                </a:cubicBezTo>
                <a:cubicBezTo>
                  <a:pt x="452" y="239"/>
                  <a:pt x="453" y="241"/>
                  <a:pt x="456" y="242"/>
                </a:cubicBezTo>
                <a:cubicBezTo>
                  <a:pt x="456" y="242"/>
                  <a:pt x="456" y="242"/>
                  <a:pt x="457" y="242"/>
                </a:cubicBezTo>
                <a:cubicBezTo>
                  <a:pt x="459" y="242"/>
                  <a:pt x="460" y="240"/>
                  <a:pt x="461" y="238"/>
                </a:cubicBezTo>
                <a:cubicBezTo>
                  <a:pt x="464" y="220"/>
                  <a:pt x="466" y="202"/>
                  <a:pt x="466" y="183"/>
                </a:cubicBezTo>
                <a:cubicBezTo>
                  <a:pt x="466" y="160"/>
                  <a:pt x="464" y="138"/>
                  <a:pt x="459" y="117"/>
                </a:cubicBezTo>
                <a:close/>
                <a:moveTo>
                  <a:pt x="388" y="90"/>
                </a:moveTo>
                <a:cubicBezTo>
                  <a:pt x="386" y="91"/>
                  <a:pt x="385" y="94"/>
                  <a:pt x="386" y="96"/>
                </a:cubicBezTo>
                <a:cubicBezTo>
                  <a:pt x="400" y="119"/>
                  <a:pt x="408" y="150"/>
                  <a:pt x="408" y="183"/>
                </a:cubicBezTo>
                <a:cubicBezTo>
                  <a:pt x="408" y="215"/>
                  <a:pt x="400" y="246"/>
                  <a:pt x="386" y="269"/>
                </a:cubicBezTo>
                <a:cubicBezTo>
                  <a:pt x="385" y="271"/>
                  <a:pt x="386" y="274"/>
                  <a:pt x="388" y="275"/>
                </a:cubicBezTo>
                <a:cubicBezTo>
                  <a:pt x="389" y="276"/>
                  <a:pt x="389" y="276"/>
                  <a:pt x="390" y="276"/>
                </a:cubicBezTo>
                <a:cubicBezTo>
                  <a:pt x="392" y="276"/>
                  <a:pt x="393" y="275"/>
                  <a:pt x="394" y="274"/>
                </a:cubicBezTo>
                <a:cubicBezTo>
                  <a:pt x="409" y="249"/>
                  <a:pt x="417" y="217"/>
                  <a:pt x="417" y="183"/>
                </a:cubicBezTo>
                <a:cubicBezTo>
                  <a:pt x="417" y="148"/>
                  <a:pt x="409" y="116"/>
                  <a:pt x="394" y="91"/>
                </a:cubicBezTo>
                <a:cubicBezTo>
                  <a:pt x="393" y="89"/>
                  <a:pt x="390" y="89"/>
                  <a:pt x="388" y="90"/>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9" name="Group 48">
            <a:extLst>
              <a:ext uri="{FF2B5EF4-FFF2-40B4-BE49-F238E27FC236}">
                <a16:creationId xmlns:a16="http://schemas.microsoft.com/office/drawing/2014/main" id="{38408009-A452-4605-AC02-31C2B6DA92EB}"/>
              </a:ext>
            </a:extLst>
          </p:cNvPr>
          <p:cNvGrpSpPr/>
          <p:nvPr/>
        </p:nvGrpSpPr>
        <p:grpSpPr>
          <a:xfrm>
            <a:off x="9794804" y="5187798"/>
            <a:ext cx="1626530" cy="724510"/>
            <a:chOff x="1302408" y="4494505"/>
            <a:chExt cx="1626530" cy="724510"/>
          </a:xfrm>
        </p:grpSpPr>
        <p:sp>
          <p:nvSpPr>
            <p:cNvPr id="50" name="Rectangle 49">
              <a:extLst>
                <a:ext uri="{FF2B5EF4-FFF2-40B4-BE49-F238E27FC236}">
                  <a16:creationId xmlns:a16="http://schemas.microsoft.com/office/drawing/2014/main" id="{98C13925-FDF3-48C7-9827-F5E79E48D476}"/>
                </a:ext>
              </a:extLst>
            </p:cNvPr>
            <p:cNvSpPr/>
            <p:nvPr/>
          </p:nvSpPr>
          <p:spPr>
            <a:xfrm>
              <a:off x="1398169" y="4494505"/>
              <a:ext cx="1435008" cy="323165"/>
            </a:xfrm>
            <a:prstGeom prst="rect">
              <a:avLst/>
            </a:prstGeom>
          </p:spPr>
          <p:txBody>
            <a:bodyPr wrap="none">
              <a:spAutoFit/>
            </a:bodyPr>
            <a:lstStyle/>
            <a:p>
              <a:pPr algn="ctr"/>
              <a:r>
                <a:rPr lang="en-US" sz="1500" b="1" dirty="0">
                  <a:latin typeface="Roboto" panose="02000000000000000000" pitchFamily="2" charset="0"/>
                  <a:ea typeface="Roboto" panose="02000000000000000000" pitchFamily="2" charset="0"/>
                  <a:cs typeface="Roboto" panose="02000000000000000000" pitchFamily="2" charset="0"/>
                </a:rPr>
                <a:t>HEADING ONE</a:t>
              </a:r>
            </a:p>
          </p:txBody>
        </p:sp>
        <p:sp>
          <p:nvSpPr>
            <p:cNvPr id="51" name="TextBox 50">
              <a:extLst>
                <a:ext uri="{FF2B5EF4-FFF2-40B4-BE49-F238E27FC236}">
                  <a16:creationId xmlns:a16="http://schemas.microsoft.com/office/drawing/2014/main" id="{40086CFA-1DB0-4F91-8425-4D2B60AF11F0}"/>
                </a:ext>
              </a:extLst>
            </p:cNvPr>
            <p:cNvSpPr txBox="1"/>
            <p:nvPr/>
          </p:nvSpPr>
          <p:spPr>
            <a:xfrm>
              <a:off x="1302408" y="4818905"/>
              <a:ext cx="1626530" cy="400110"/>
            </a:xfrm>
            <a:prstGeom prst="rect">
              <a:avLst/>
            </a:prstGeom>
            <a:noFill/>
          </p:spPr>
          <p:txBody>
            <a:bodyPr wrap="square" rtlCol="0">
              <a:spAutoFit/>
            </a:bodyPr>
            <a:lstStyle/>
            <a:p>
              <a:pPr algn="ctr">
                <a:lnSpc>
                  <a:spcPts val="1200"/>
                </a:lnSpc>
              </a:pPr>
              <a:r>
                <a:rPr lang="en-US" sz="900" dirty="0">
                  <a:solidFill>
                    <a:schemeClr val="tx1">
                      <a:lumMod val="85000"/>
                      <a:lumOff val="15000"/>
                    </a:schemeClr>
                  </a:solidFill>
                  <a:latin typeface="Roboto" panose="02000000000000000000" pitchFamily="2" charset="0"/>
                  <a:ea typeface="Roboto" panose="02000000000000000000" pitchFamily="2" charset="0"/>
                  <a:cs typeface="Roboto" panose="02000000000000000000" pitchFamily="2" charset="0"/>
                </a:rPr>
                <a:t>Contrary to popular belief, Lorem Ipsum is</a:t>
              </a:r>
            </a:p>
          </p:txBody>
        </p:sp>
      </p:grpSp>
    </p:spTree>
    <p:extLst>
      <p:ext uri="{BB962C8B-B14F-4D97-AF65-F5344CB8AC3E}">
        <p14:creationId xmlns:p14="http://schemas.microsoft.com/office/powerpoint/2010/main" val="105434438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 name="Picture Placeholder 11">
            <a:extLst>
              <a:ext uri="{FF2B5EF4-FFF2-40B4-BE49-F238E27FC236}">
                <a16:creationId xmlns:a16="http://schemas.microsoft.com/office/drawing/2014/main" id="{189D7F9F-044A-4C26-B414-E44A4E2636A9}"/>
              </a:ext>
            </a:extLst>
          </p:cNvPr>
          <p:cNvPicPr>
            <a:picLocks noGrp="1" noChangeAspect="1"/>
          </p:cNvPicPr>
          <p:nvPr>
            <p:ph type="pic" sz="quarter" idx="130"/>
          </p:nvPr>
        </p:nvPicPr>
        <p:blipFill>
          <a:blip r:embed="rId3">
            <a:extLst>
              <a:ext uri="{28A0092B-C50C-407E-A947-70E740481C1C}">
                <a14:useLocalDpi xmlns:a14="http://schemas.microsoft.com/office/drawing/2010/main" val="0"/>
              </a:ext>
            </a:extLst>
          </a:blip>
          <a:srcRect t="26575" b="26575"/>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7</a:t>
            </a:fld>
            <a:endParaRPr lang="en-US"/>
          </a:p>
        </p:txBody>
      </p:sp>
      <p:sp>
        <p:nvSpPr>
          <p:cNvPr id="6" name="Title 5">
            <a:extLst>
              <a:ext uri="{FF2B5EF4-FFF2-40B4-BE49-F238E27FC236}">
                <a16:creationId xmlns:a16="http://schemas.microsoft.com/office/drawing/2014/main" id="{A335EE86-B9C8-4F09-901C-4E6AE2CC3384}"/>
              </a:ext>
            </a:extLst>
          </p:cNvPr>
          <p:cNvSpPr>
            <a:spLocks noGrp="1"/>
          </p:cNvSpPr>
          <p:nvPr>
            <p:ph type="title" idx="4294967295"/>
          </p:nvPr>
        </p:nvSpPr>
        <p:spPr>
          <a:xfrm>
            <a:off x="838200" y="481013"/>
            <a:ext cx="10515600" cy="679450"/>
          </a:xfrm>
        </p:spPr>
        <p:txBody>
          <a:bodyPr>
            <a:noAutofit/>
          </a:bodyPr>
          <a:lstStyle/>
          <a:p>
            <a:r>
              <a:rPr lang="en-US" b="1" dirty="0"/>
              <a:t>Our Services</a:t>
            </a:r>
            <a:endParaRPr lang="en-US" dirty="0"/>
          </a:p>
        </p:txBody>
      </p:sp>
      <p:sp>
        <p:nvSpPr>
          <p:cNvPr id="54" name="Subtitle 22">
            <a:extLst>
              <a:ext uri="{FF2B5EF4-FFF2-40B4-BE49-F238E27FC236}">
                <a16:creationId xmlns:a16="http://schemas.microsoft.com/office/drawing/2014/main" id="{A2310F99-EEEF-4181-AB0C-801C5FB8FD6D}"/>
              </a:ext>
            </a:extLst>
          </p:cNvPr>
          <p:cNvSpPr txBox="1">
            <a:spLocks/>
          </p:cNvSpPr>
          <p:nvPr/>
        </p:nvSpPr>
        <p:spPr>
          <a:xfrm>
            <a:off x="838200" y="1135063"/>
            <a:ext cx="10515600" cy="244475"/>
          </a:xfrm>
          <a:prstGeom prst="rect">
            <a:avLst/>
          </a:prstGeom>
        </p:spPr>
        <p:txBody>
          <a:bodyPr/>
          <a:lstStyle>
            <a:lvl1pPr marL="0" indent="0" algn="ctr" defTabSz="914400" rtl="0" eaLnBrk="1" latinLnBrk="0" hangingPunct="1">
              <a:lnSpc>
                <a:spcPct val="90000"/>
              </a:lnSpc>
              <a:spcBef>
                <a:spcPts val="1000"/>
              </a:spcBef>
              <a:buFontTx/>
              <a:buNone/>
              <a:defRPr sz="1200" kern="1200">
                <a:solidFill>
                  <a:schemeClr val="tx1"/>
                </a:solidFill>
                <a:latin typeface="Roboto" panose="02000000000000000000" pitchFamily="2" charset="0"/>
                <a:ea typeface="Roboto" panose="02000000000000000000" pitchFamily="2" charset="0"/>
                <a:cs typeface="Roboto" panose="02000000000000000000"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300"/>
              <a:t>Lorem ipsum dolor sit amet agam facer modo data lorem ipsum dolor sit amet agam facer modo data</a:t>
            </a:r>
            <a:endParaRPr lang="en-US" sz="1300" dirty="0"/>
          </a:p>
        </p:txBody>
      </p:sp>
      <p:sp>
        <p:nvSpPr>
          <p:cNvPr id="7" name="Isosceles Triangle 6">
            <a:extLst>
              <a:ext uri="{FF2B5EF4-FFF2-40B4-BE49-F238E27FC236}">
                <a16:creationId xmlns:a16="http://schemas.microsoft.com/office/drawing/2014/main" id="{DA0D89D6-9EEE-4922-8A35-4CF3818FE6DB}"/>
              </a:ext>
            </a:extLst>
          </p:cNvPr>
          <p:cNvSpPr/>
          <p:nvPr/>
        </p:nvSpPr>
        <p:spPr>
          <a:xfrm>
            <a:off x="2403272" y="2647299"/>
            <a:ext cx="3580631" cy="3086751"/>
          </a:xfrm>
          <a:prstGeom prst="triangle">
            <a:avLst/>
          </a:prstGeom>
          <a:solidFill>
            <a:schemeClr val="accent3">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Isosceles Triangle 29">
            <a:extLst>
              <a:ext uri="{FF2B5EF4-FFF2-40B4-BE49-F238E27FC236}">
                <a16:creationId xmlns:a16="http://schemas.microsoft.com/office/drawing/2014/main" id="{8F15B695-B831-415F-8091-44D83B283542}"/>
              </a:ext>
            </a:extLst>
          </p:cNvPr>
          <p:cNvSpPr/>
          <p:nvPr/>
        </p:nvSpPr>
        <p:spPr>
          <a:xfrm rot="10800000">
            <a:off x="272646" y="1929903"/>
            <a:ext cx="4337453" cy="3739184"/>
          </a:xfrm>
          <a:prstGeom prst="triangle">
            <a:avLst/>
          </a:prstGeom>
          <a:solidFill>
            <a:schemeClr val="accent2">
              <a:alpha val="8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 name="Group 37">
            <a:extLst>
              <a:ext uri="{FF2B5EF4-FFF2-40B4-BE49-F238E27FC236}">
                <a16:creationId xmlns:a16="http://schemas.microsoft.com/office/drawing/2014/main" id="{4DAE602C-3A77-4A95-97CC-F0F772CC3CFD}"/>
              </a:ext>
            </a:extLst>
          </p:cNvPr>
          <p:cNvGrpSpPr/>
          <p:nvPr/>
        </p:nvGrpSpPr>
        <p:grpSpPr>
          <a:xfrm>
            <a:off x="1603655" y="2237314"/>
            <a:ext cx="1626530" cy="1679354"/>
            <a:chOff x="3026702" y="4244315"/>
            <a:chExt cx="1626530" cy="1679354"/>
          </a:xfrm>
        </p:grpSpPr>
        <p:sp>
          <p:nvSpPr>
            <p:cNvPr id="39" name="Freeform 14">
              <a:extLst>
                <a:ext uri="{FF2B5EF4-FFF2-40B4-BE49-F238E27FC236}">
                  <a16:creationId xmlns:a16="http://schemas.microsoft.com/office/drawing/2014/main" id="{9A293E24-33FF-4E31-93A6-2053BCEB4C55}"/>
                </a:ext>
              </a:extLst>
            </p:cNvPr>
            <p:cNvSpPr>
              <a:spLocks noEditPoints="1"/>
            </p:cNvSpPr>
            <p:nvPr/>
          </p:nvSpPr>
          <p:spPr bwMode="auto">
            <a:xfrm>
              <a:off x="3396294" y="4244315"/>
              <a:ext cx="887346" cy="730555"/>
            </a:xfrm>
            <a:custGeom>
              <a:avLst/>
              <a:gdLst>
                <a:gd name="T0" fmla="*/ 460 w 486"/>
                <a:gd name="T1" fmla="*/ 98 h 400"/>
                <a:gd name="T2" fmla="*/ 342 w 486"/>
                <a:gd name="T3" fmla="*/ 0 h 400"/>
                <a:gd name="T4" fmla="*/ 243 w 486"/>
                <a:gd name="T5" fmla="*/ 58 h 400"/>
                <a:gd name="T6" fmla="*/ 144 w 486"/>
                <a:gd name="T7" fmla="*/ 0 h 400"/>
                <a:gd name="T8" fmla="*/ 25 w 486"/>
                <a:gd name="T9" fmla="*/ 98 h 400"/>
                <a:gd name="T10" fmla="*/ 239 w 486"/>
                <a:gd name="T11" fmla="*/ 398 h 400"/>
                <a:gd name="T12" fmla="*/ 243 w 486"/>
                <a:gd name="T13" fmla="*/ 400 h 400"/>
                <a:gd name="T14" fmla="*/ 246 w 486"/>
                <a:gd name="T15" fmla="*/ 398 h 400"/>
                <a:gd name="T16" fmla="*/ 460 w 486"/>
                <a:gd name="T17" fmla="*/ 98 h 400"/>
                <a:gd name="T18" fmla="*/ 243 w 486"/>
                <a:gd name="T19" fmla="*/ 384 h 400"/>
                <a:gd name="T20" fmla="*/ 39 w 486"/>
                <a:gd name="T21" fmla="*/ 102 h 400"/>
                <a:gd name="T22" fmla="*/ 144 w 486"/>
                <a:gd name="T23" fmla="*/ 14 h 400"/>
                <a:gd name="T24" fmla="*/ 237 w 486"/>
                <a:gd name="T25" fmla="*/ 74 h 400"/>
                <a:gd name="T26" fmla="*/ 243 w 486"/>
                <a:gd name="T27" fmla="*/ 83 h 400"/>
                <a:gd name="T28" fmla="*/ 249 w 486"/>
                <a:gd name="T29" fmla="*/ 74 h 400"/>
                <a:gd name="T30" fmla="*/ 342 w 486"/>
                <a:gd name="T31" fmla="*/ 14 h 400"/>
                <a:gd name="T32" fmla="*/ 447 w 486"/>
                <a:gd name="T33" fmla="*/ 102 h 400"/>
                <a:gd name="T34" fmla="*/ 243 w 486"/>
                <a:gd name="T35" fmla="*/ 384 h 400"/>
                <a:gd name="T36" fmla="*/ 144 w 486"/>
                <a:gd name="T37" fmla="*/ 38 h 400"/>
                <a:gd name="T38" fmla="*/ 62 w 486"/>
                <a:gd name="T39" fmla="*/ 107 h 400"/>
                <a:gd name="T40" fmla="*/ 64 w 486"/>
                <a:gd name="T41" fmla="*/ 112 h 400"/>
                <a:gd name="T42" fmla="*/ 65 w 486"/>
                <a:gd name="T43" fmla="*/ 112 h 400"/>
                <a:gd name="T44" fmla="*/ 69 w 486"/>
                <a:gd name="T45" fmla="*/ 109 h 400"/>
                <a:gd name="T46" fmla="*/ 144 w 486"/>
                <a:gd name="T47" fmla="*/ 45 h 400"/>
                <a:gd name="T48" fmla="*/ 147 w 486"/>
                <a:gd name="T49" fmla="*/ 41 h 400"/>
                <a:gd name="T50" fmla="*/ 144 w 486"/>
                <a:gd name="T51" fmla="*/ 38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6" h="400">
                  <a:moveTo>
                    <a:pt x="460" y="98"/>
                  </a:moveTo>
                  <a:cubicBezTo>
                    <a:pt x="445" y="40"/>
                    <a:pt x="397" y="0"/>
                    <a:pt x="342" y="0"/>
                  </a:cubicBezTo>
                  <a:cubicBezTo>
                    <a:pt x="303" y="0"/>
                    <a:pt x="268" y="20"/>
                    <a:pt x="243" y="58"/>
                  </a:cubicBezTo>
                  <a:cubicBezTo>
                    <a:pt x="217" y="20"/>
                    <a:pt x="182" y="0"/>
                    <a:pt x="144" y="0"/>
                  </a:cubicBezTo>
                  <a:cubicBezTo>
                    <a:pt x="89" y="0"/>
                    <a:pt x="40" y="40"/>
                    <a:pt x="25" y="98"/>
                  </a:cubicBezTo>
                  <a:cubicBezTo>
                    <a:pt x="0" y="199"/>
                    <a:pt x="80" y="311"/>
                    <a:pt x="239" y="398"/>
                  </a:cubicBezTo>
                  <a:cubicBezTo>
                    <a:pt x="243" y="400"/>
                    <a:pt x="243" y="400"/>
                    <a:pt x="243" y="400"/>
                  </a:cubicBezTo>
                  <a:cubicBezTo>
                    <a:pt x="246" y="398"/>
                    <a:pt x="246" y="398"/>
                    <a:pt x="246" y="398"/>
                  </a:cubicBezTo>
                  <a:cubicBezTo>
                    <a:pt x="406" y="311"/>
                    <a:pt x="486" y="199"/>
                    <a:pt x="460" y="98"/>
                  </a:cubicBezTo>
                  <a:close/>
                  <a:moveTo>
                    <a:pt x="243" y="384"/>
                  </a:moveTo>
                  <a:cubicBezTo>
                    <a:pt x="91" y="300"/>
                    <a:pt x="15" y="195"/>
                    <a:pt x="39" y="102"/>
                  </a:cubicBezTo>
                  <a:cubicBezTo>
                    <a:pt x="52" y="50"/>
                    <a:pt x="95" y="14"/>
                    <a:pt x="144" y="14"/>
                  </a:cubicBezTo>
                  <a:cubicBezTo>
                    <a:pt x="180" y="14"/>
                    <a:pt x="214" y="35"/>
                    <a:pt x="237" y="74"/>
                  </a:cubicBezTo>
                  <a:cubicBezTo>
                    <a:pt x="243" y="83"/>
                    <a:pt x="243" y="83"/>
                    <a:pt x="243" y="83"/>
                  </a:cubicBezTo>
                  <a:cubicBezTo>
                    <a:pt x="249" y="74"/>
                    <a:pt x="249" y="74"/>
                    <a:pt x="249" y="74"/>
                  </a:cubicBezTo>
                  <a:cubicBezTo>
                    <a:pt x="272" y="35"/>
                    <a:pt x="305" y="14"/>
                    <a:pt x="342" y="14"/>
                  </a:cubicBezTo>
                  <a:cubicBezTo>
                    <a:pt x="391" y="14"/>
                    <a:pt x="434" y="50"/>
                    <a:pt x="447" y="102"/>
                  </a:cubicBezTo>
                  <a:cubicBezTo>
                    <a:pt x="471" y="195"/>
                    <a:pt x="394" y="300"/>
                    <a:pt x="243" y="384"/>
                  </a:cubicBezTo>
                  <a:close/>
                  <a:moveTo>
                    <a:pt x="144" y="38"/>
                  </a:moveTo>
                  <a:cubicBezTo>
                    <a:pt x="107" y="38"/>
                    <a:pt x="72" y="67"/>
                    <a:pt x="62" y="107"/>
                  </a:cubicBezTo>
                  <a:cubicBezTo>
                    <a:pt x="62" y="109"/>
                    <a:pt x="63" y="111"/>
                    <a:pt x="64" y="112"/>
                  </a:cubicBezTo>
                  <a:cubicBezTo>
                    <a:pt x="65" y="112"/>
                    <a:pt x="65" y="112"/>
                    <a:pt x="65" y="112"/>
                  </a:cubicBezTo>
                  <a:cubicBezTo>
                    <a:pt x="67" y="112"/>
                    <a:pt x="68" y="111"/>
                    <a:pt x="69" y="109"/>
                  </a:cubicBezTo>
                  <a:cubicBezTo>
                    <a:pt x="78" y="72"/>
                    <a:pt x="110" y="45"/>
                    <a:pt x="144" y="45"/>
                  </a:cubicBezTo>
                  <a:cubicBezTo>
                    <a:pt x="145" y="45"/>
                    <a:pt x="147" y="43"/>
                    <a:pt x="147" y="41"/>
                  </a:cubicBezTo>
                  <a:cubicBezTo>
                    <a:pt x="147" y="39"/>
                    <a:pt x="145" y="38"/>
                    <a:pt x="144" y="3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nvGrpSpPr>
            <p:cNvPr id="40" name="Group 39">
              <a:extLst>
                <a:ext uri="{FF2B5EF4-FFF2-40B4-BE49-F238E27FC236}">
                  <a16:creationId xmlns:a16="http://schemas.microsoft.com/office/drawing/2014/main" id="{F9F5AE62-268F-4266-9B39-3C6EB332D263}"/>
                </a:ext>
              </a:extLst>
            </p:cNvPr>
            <p:cNvGrpSpPr/>
            <p:nvPr/>
          </p:nvGrpSpPr>
          <p:grpSpPr>
            <a:xfrm>
              <a:off x="3026702" y="5199159"/>
              <a:ext cx="1626530" cy="724510"/>
              <a:chOff x="1302408" y="4494505"/>
              <a:chExt cx="1626530" cy="724510"/>
            </a:xfrm>
          </p:grpSpPr>
          <p:sp>
            <p:nvSpPr>
              <p:cNvPr id="41" name="Rectangle 40">
                <a:extLst>
                  <a:ext uri="{FF2B5EF4-FFF2-40B4-BE49-F238E27FC236}">
                    <a16:creationId xmlns:a16="http://schemas.microsoft.com/office/drawing/2014/main" id="{57D5C69A-E747-42D2-B252-4285E3C16B37}"/>
                  </a:ext>
                </a:extLst>
              </p:cNvPr>
              <p:cNvSpPr/>
              <p:nvPr/>
            </p:nvSpPr>
            <p:spPr>
              <a:xfrm>
                <a:off x="1398169" y="4494505"/>
                <a:ext cx="1435008" cy="323165"/>
              </a:xfrm>
              <a:prstGeom prst="rect">
                <a:avLst/>
              </a:prstGeom>
            </p:spPr>
            <p:txBody>
              <a:bodyPr wrap="none">
                <a:spAutoFit/>
              </a:bodyPr>
              <a:lstStyle/>
              <a:p>
                <a:pPr algn="ctr"/>
                <a:r>
                  <a:rPr lang="en-US" sz="1500" b="1" dirty="0">
                    <a:solidFill>
                      <a:schemeClr val="bg1"/>
                    </a:solidFill>
                    <a:latin typeface="Roboto" panose="02000000000000000000" pitchFamily="2" charset="0"/>
                    <a:ea typeface="Roboto" panose="02000000000000000000" pitchFamily="2" charset="0"/>
                    <a:cs typeface="Roboto" panose="02000000000000000000" pitchFamily="2" charset="0"/>
                  </a:rPr>
                  <a:t>HEADING ONE</a:t>
                </a:r>
              </a:p>
            </p:txBody>
          </p:sp>
          <p:sp>
            <p:nvSpPr>
              <p:cNvPr id="42" name="TextBox 41">
                <a:extLst>
                  <a:ext uri="{FF2B5EF4-FFF2-40B4-BE49-F238E27FC236}">
                    <a16:creationId xmlns:a16="http://schemas.microsoft.com/office/drawing/2014/main" id="{C9662F93-3AA2-4552-95CB-55388180E7D7}"/>
                  </a:ext>
                </a:extLst>
              </p:cNvPr>
              <p:cNvSpPr txBox="1"/>
              <p:nvPr/>
            </p:nvSpPr>
            <p:spPr>
              <a:xfrm>
                <a:off x="1302408" y="4818905"/>
                <a:ext cx="1626530" cy="400110"/>
              </a:xfrm>
              <a:prstGeom prst="rect">
                <a:avLst/>
              </a:prstGeom>
              <a:noFill/>
            </p:spPr>
            <p:txBody>
              <a:bodyPr wrap="square" rtlCol="0">
                <a:spAutoFit/>
              </a:bodyPr>
              <a:lstStyle/>
              <a:p>
                <a:pPr algn="ctr">
                  <a:lnSpc>
                    <a:spcPts val="1200"/>
                  </a:lnSpc>
                </a:pPr>
                <a:r>
                  <a:rPr lang="en-US" sz="900" dirty="0">
                    <a:solidFill>
                      <a:schemeClr val="bg1"/>
                    </a:solidFill>
                    <a:latin typeface="Roboto" panose="02000000000000000000" pitchFamily="2" charset="0"/>
                    <a:ea typeface="Roboto" panose="02000000000000000000" pitchFamily="2" charset="0"/>
                    <a:cs typeface="Roboto" panose="02000000000000000000" pitchFamily="2" charset="0"/>
                  </a:rPr>
                  <a:t>Contrary to popular belief, Lorem Ipsum is</a:t>
                </a:r>
              </a:p>
            </p:txBody>
          </p:sp>
        </p:grpSp>
      </p:grpSp>
      <p:grpSp>
        <p:nvGrpSpPr>
          <p:cNvPr id="9" name="Group 8">
            <a:extLst>
              <a:ext uri="{FF2B5EF4-FFF2-40B4-BE49-F238E27FC236}">
                <a16:creationId xmlns:a16="http://schemas.microsoft.com/office/drawing/2014/main" id="{EEDF2B70-9459-4FF6-A1E9-29F62F6FC9FA}"/>
              </a:ext>
            </a:extLst>
          </p:cNvPr>
          <p:cNvGrpSpPr/>
          <p:nvPr/>
        </p:nvGrpSpPr>
        <p:grpSpPr>
          <a:xfrm>
            <a:off x="3344957" y="3799495"/>
            <a:ext cx="1626530" cy="1696397"/>
            <a:chOff x="5282737" y="4235794"/>
            <a:chExt cx="1626530" cy="1696397"/>
          </a:xfrm>
        </p:grpSpPr>
        <p:sp>
          <p:nvSpPr>
            <p:cNvPr id="44" name="Freeform 15">
              <a:extLst>
                <a:ext uri="{FF2B5EF4-FFF2-40B4-BE49-F238E27FC236}">
                  <a16:creationId xmlns:a16="http://schemas.microsoft.com/office/drawing/2014/main" id="{C980C29B-FDAD-44D4-9A09-9BCCF1253517}"/>
                </a:ext>
              </a:extLst>
            </p:cNvPr>
            <p:cNvSpPr>
              <a:spLocks noEditPoints="1"/>
            </p:cNvSpPr>
            <p:nvPr/>
          </p:nvSpPr>
          <p:spPr bwMode="auto">
            <a:xfrm>
              <a:off x="5783556" y="4235794"/>
              <a:ext cx="635117" cy="764640"/>
            </a:xfrm>
            <a:custGeom>
              <a:avLst/>
              <a:gdLst>
                <a:gd name="T0" fmla="*/ 347 w 559"/>
                <a:gd name="T1" fmla="*/ 673 h 673"/>
                <a:gd name="T2" fmla="*/ 238 w 559"/>
                <a:gd name="T3" fmla="*/ 502 h 673"/>
                <a:gd name="T4" fmla="*/ 74 w 559"/>
                <a:gd name="T5" fmla="*/ 655 h 673"/>
                <a:gd name="T6" fmla="*/ 0 w 559"/>
                <a:gd name="T7" fmla="*/ 0 h 673"/>
                <a:gd name="T8" fmla="*/ 559 w 559"/>
                <a:gd name="T9" fmla="*/ 354 h 673"/>
                <a:gd name="T10" fmla="*/ 354 w 559"/>
                <a:gd name="T11" fmla="*/ 430 h 673"/>
                <a:gd name="T12" fmla="*/ 461 w 559"/>
                <a:gd name="T13" fmla="*/ 587 h 673"/>
                <a:gd name="T14" fmla="*/ 347 w 559"/>
                <a:gd name="T15" fmla="*/ 673 h 673"/>
                <a:gd name="T16" fmla="*/ 243 w 559"/>
                <a:gd name="T17" fmla="*/ 468 h 673"/>
                <a:gd name="T18" fmla="*/ 354 w 559"/>
                <a:gd name="T19" fmla="*/ 640 h 673"/>
                <a:gd name="T20" fmla="*/ 432 w 559"/>
                <a:gd name="T21" fmla="*/ 583 h 673"/>
                <a:gd name="T22" fmla="*/ 318 w 559"/>
                <a:gd name="T23" fmla="*/ 418 h 673"/>
                <a:gd name="T24" fmla="*/ 510 w 559"/>
                <a:gd name="T25" fmla="*/ 348 h 673"/>
                <a:gd name="T26" fmla="*/ 27 w 559"/>
                <a:gd name="T27" fmla="*/ 44 h 673"/>
                <a:gd name="T28" fmla="*/ 91 w 559"/>
                <a:gd name="T29" fmla="*/ 608 h 673"/>
                <a:gd name="T30" fmla="*/ 243 w 559"/>
                <a:gd name="T31" fmla="*/ 468 h 6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9" h="673">
                  <a:moveTo>
                    <a:pt x="347" y="673"/>
                  </a:moveTo>
                  <a:lnTo>
                    <a:pt x="238" y="502"/>
                  </a:lnTo>
                  <a:lnTo>
                    <a:pt x="74" y="655"/>
                  </a:lnTo>
                  <a:lnTo>
                    <a:pt x="0" y="0"/>
                  </a:lnTo>
                  <a:lnTo>
                    <a:pt x="559" y="354"/>
                  </a:lnTo>
                  <a:lnTo>
                    <a:pt x="354" y="430"/>
                  </a:lnTo>
                  <a:lnTo>
                    <a:pt x="461" y="587"/>
                  </a:lnTo>
                  <a:lnTo>
                    <a:pt x="347" y="673"/>
                  </a:lnTo>
                  <a:close/>
                  <a:moveTo>
                    <a:pt x="243" y="468"/>
                  </a:moveTo>
                  <a:lnTo>
                    <a:pt x="354" y="640"/>
                  </a:lnTo>
                  <a:lnTo>
                    <a:pt x="432" y="583"/>
                  </a:lnTo>
                  <a:lnTo>
                    <a:pt x="318" y="418"/>
                  </a:lnTo>
                  <a:lnTo>
                    <a:pt x="510" y="348"/>
                  </a:lnTo>
                  <a:lnTo>
                    <a:pt x="27" y="44"/>
                  </a:lnTo>
                  <a:lnTo>
                    <a:pt x="91" y="608"/>
                  </a:lnTo>
                  <a:lnTo>
                    <a:pt x="243" y="46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nvGrpSpPr>
            <p:cNvPr id="45" name="Group 44">
              <a:extLst>
                <a:ext uri="{FF2B5EF4-FFF2-40B4-BE49-F238E27FC236}">
                  <a16:creationId xmlns:a16="http://schemas.microsoft.com/office/drawing/2014/main" id="{BE15D653-CD0A-484B-A015-19294E76F1C4}"/>
                </a:ext>
              </a:extLst>
            </p:cNvPr>
            <p:cNvGrpSpPr/>
            <p:nvPr/>
          </p:nvGrpSpPr>
          <p:grpSpPr>
            <a:xfrm>
              <a:off x="5282737" y="5207681"/>
              <a:ext cx="1626530" cy="724510"/>
              <a:chOff x="1302408" y="4494505"/>
              <a:chExt cx="1626530" cy="724510"/>
            </a:xfrm>
          </p:grpSpPr>
          <p:sp>
            <p:nvSpPr>
              <p:cNvPr id="46" name="Rectangle 45">
                <a:extLst>
                  <a:ext uri="{FF2B5EF4-FFF2-40B4-BE49-F238E27FC236}">
                    <a16:creationId xmlns:a16="http://schemas.microsoft.com/office/drawing/2014/main" id="{20763F2B-140B-4928-A552-1FE409449F0C}"/>
                  </a:ext>
                </a:extLst>
              </p:cNvPr>
              <p:cNvSpPr/>
              <p:nvPr/>
            </p:nvSpPr>
            <p:spPr>
              <a:xfrm>
                <a:off x="1398169" y="4494505"/>
                <a:ext cx="1435008" cy="323165"/>
              </a:xfrm>
              <a:prstGeom prst="rect">
                <a:avLst/>
              </a:prstGeom>
            </p:spPr>
            <p:txBody>
              <a:bodyPr wrap="none">
                <a:spAutoFit/>
              </a:bodyPr>
              <a:lstStyle/>
              <a:p>
                <a:pPr algn="ctr"/>
                <a:r>
                  <a:rPr lang="en-US" sz="1500" b="1" dirty="0">
                    <a:solidFill>
                      <a:schemeClr val="bg1"/>
                    </a:solidFill>
                    <a:latin typeface="Roboto" panose="02000000000000000000" pitchFamily="2" charset="0"/>
                    <a:ea typeface="Roboto" panose="02000000000000000000" pitchFamily="2" charset="0"/>
                    <a:cs typeface="Roboto" panose="02000000000000000000" pitchFamily="2" charset="0"/>
                  </a:rPr>
                  <a:t>HEADING ONE</a:t>
                </a:r>
              </a:p>
            </p:txBody>
          </p:sp>
          <p:sp>
            <p:nvSpPr>
              <p:cNvPr id="47" name="TextBox 46">
                <a:extLst>
                  <a:ext uri="{FF2B5EF4-FFF2-40B4-BE49-F238E27FC236}">
                    <a16:creationId xmlns:a16="http://schemas.microsoft.com/office/drawing/2014/main" id="{66894E3E-EB4D-4B88-B7AB-F3D57421845D}"/>
                  </a:ext>
                </a:extLst>
              </p:cNvPr>
              <p:cNvSpPr txBox="1"/>
              <p:nvPr/>
            </p:nvSpPr>
            <p:spPr>
              <a:xfrm>
                <a:off x="1302408" y="4818905"/>
                <a:ext cx="1626530" cy="400110"/>
              </a:xfrm>
              <a:prstGeom prst="rect">
                <a:avLst/>
              </a:prstGeom>
              <a:noFill/>
            </p:spPr>
            <p:txBody>
              <a:bodyPr wrap="square" rtlCol="0">
                <a:spAutoFit/>
              </a:bodyPr>
              <a:lstStyle/>
              <a:p>
                <a:pPr algn="ctr">
                  <a:lnSpc>
                    <a:spcPts val="1200"/>
                  </a:lnSpc>
                </a:pPr>
                <a:r>
                  <a:rPr lang="en-US" sz="900" dirty="0">
                    <a:solidFill>
                      <a:schemeClr val="bg1"/>
                    </a:solidFill>
                    <a:latin typeface="Roboto" panose="02000000000000000000" pitchFamily="2" charset="0"/>
                    <a:ea typeface="Roboto" panose="02000000000000000000" pitchFamily="2" charset="0"/>
                    <a:cs typeface="Roboto" panose="02000000000000000000" pitchFamily="2" charset="0"/>
                  </a:rPr>
                  <a:t>Contrary to popular belief, Lorem Ipsum is</a:t>
                </a:r>
              </a:p>
            </p:txBody>
          </p:sp>
        </p:grpSp>
      </p:grpSp>
      <p:sp>
        <p:nvSpPr>
          <p:cNvPr id="48" name="Rectangle 47">
            <a:extLst>
              <a:ext uri="{FF2B5EF4-FFF2-40B4-BE49-F238E27FC236}">
                <a16:creationId xmlns:a16="http://schemas.microsoft.com/office/drawing/2014/main" id="{81E297BF-0093-4652-A9A9-8E4A7C447C87}"/>
              </a:ext>
            </a:extLst>
          </p:cNvPr>
          <p:cNvSpPr/>
          <p:nvPr/>
        </p:nvSpPr>
        <p:spPr>
          <a:xfrm>
            <a:off x="1184954" y="5893376"/>
            <a:ext cx="9822092" cy="605294"/>
          </a:xfrm>
          <a:prstGeom prst="rect">
            <a:avLst/>
          </a:prstGeom>
        </p:spPr>
        <p:txBody>
          <a:bodyPr wrap="square">
            <a:spAutoFit/>
          </a:bodyPr>
          <a:lstStyle/>
          <a:p>
            <a:pPr algn="ctr">
              <a:lnSpc>
                <a:spcPts val="2000"/>
              </a:lnSpc>
            </a:pPr>
            <a:r>
              <a:rPr lang="en-US" sz="1200" b="1" dirty="0">
                <a:latin typeface="Lato" panose="020F0502020204030203" pitchFamily="34" charset="0"/>
                <a:ea typeface="Lato" panose="020F0502020204030203" pitchFamily="34" charset="0"/>
                <a:cs typeface="Lato" panose="020F0502020204030203" pitchFamily="34" charset="0"/>
              </a:rPr>
              <a:t>Lorem Ipsum</a:t>
            </a:r>
            <a:r>
              <a:rPr lang="en-US" sz="1200" dirty="0">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centuries, but also the leap into electronic typesetting, remaining essentially unchanged. </a:t>
            </a:r>
          </a:p>
        </p:txBody>
      </p:sp>
    </p:spTree>
    <p:extLst>
      <p:ext uri="{BB962C8B-B14F-4D97-AF65-F5344CB8AC3E}">
        <p14:creationId xmlns:p14="http://schemas.microsoft.com/office/powerpoint/2010/main" val="108457719"/>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5" name="Picture Placeholder 34">
            <a:extLst>
              <a:ext uri="{FF2B5EF4-FFF2-40B4-BE49-F238E27FC236}">
                <a16:creationId xmlns:a16="http://schemas.microsoft.com/office/drawing/2014/main" id="{0743A02D-6965-4B3B-8637-F1BD20070ECC}"/>
              </a:ext>
            </a:extLst>
          </p:cNvPr>
          <p:cNvPicPr>
            <a:picLocks noGrp="1" noChangeAspect="1"/>
          </p:cNvPicPr>
          <p:nvPr>
            <p:ph type="pic" sz="quarter" idx="25"/>
          </p:nvPr>
        </p:nvPicPr>
        <p:blipFill>
          <a:blip r:embed="rId3">
            <a:extLst>
              <a:ext uri="{28A0092B-C50C-407E-A947-70E740481C1C}">
                <a14:useLocalDpi xmlns:a14="http://schemas.microsoft.com/office/drawing/2010/main" val="0"/>
              </a:ext>
            </a:extLst>
          </a:blip>
          <a:srcRect t="7835" b="7835"/>
          <a:stretch>
            <a:fillRect/>
          </a:stretch>
        </p:blipFill>
        <p:spPr>
          <a:xfrm>
            <a:off x="0" y="0"/>
            <a:ext cx="12192000" cy="6858000"/>
          </a:xfrm>
        </p:spPr>
      </p:pic>
      <p:sp>
        <p:nvSpPr>
          <p:cNvPr id="45" name="Rectangle 44">
            <a:extLst>
              <a:ext uri="{FF2B5EF4-FFF2-40B4-BE49-F238E27FC236}">
                <a16:creationId xmlns:a16="http://schemas.microsoft.com/office/drawing/2014/main" id="{62E4280B-35AF-4798-90CC-728E9E538212}"/>
              </a:ext>
            </a:extLst>
          </p:cNvPr>
          <p:cNvSpPr/>
          <p:nvPr/>
        </p:nvSpPr>
        <p:spPr>
          <a:xfrm>
            <a:off x="0" y="951"/>
            <a:ext cx="12192000" cy="6856099"/>
          </a:xfrm>
          <a:prstGeom prst="rect">
            <a:avLst/>
          </a:prstGeom>
          <a:solidFill>
            <a:schemeClr val="tx2">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p:txBody>
      </p:sp>
      <p:sp>
        <p:nvSpPr>
          <p:cNvPr id="55" name="Rectangle 54">
            <a:extLst>
              <a:ext uri="{FF2B5EF4-FFF2-40B4-BE49-F238E27FC236}">
                <a16:creationId xmlns:a16="http://schemas.microsoft.com/office/drawing/2014/main" id="{9F6799BF-AFDA-4D96-A28A-D80CC43C4F60}"/>
              </a:ext>
            </a:extLst>
          </p:cNvPr>
          <p:cNvSpPr/>
          <p:nvPr/>
        </p:nvSpPr>
        <p:spPr>
          <a:xfrm>
            <a:off x="11327674" y="440869"/>
            <a:ext cx="391886" cy="39188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Slide Number Placeholder 17"/>
          <p:cNvSpPr>
            <a:spLocks noGrp="1"/>
          </p:cNvSpPr>
          <p:nvPr>
            <p:ph type="sldNum" sz="quarter" idx="13"/>
          </p:nvPr>
        </p:nvSpPr>
        <p:spPr/>
        <p:txBody>
          <a:bodyPr/>
          <a:lstStyle/>
          <a:p>
            <a:fld id="{0FDCCA45-55DD-4B3F-8C12-CFB164C9A4F5}" type="slidenum">
              <a:rPr lang="en-US" smtClean="0"/>
              <a:pPr/>
              <a:t>8</a:t>
            </a:fld>
            <a:endParaRPr lang="en-US"/>
          </a:p>
        </p:txBody>
      </p:sp>
      <p:sp>
        <p:nvSpPr>
          <p:cNvPr id="22" name="Title 21">
            <a:extLst>
              <a:ext uri="{FF2B5EF4-FFF2-40B4-BE49-F238E27FC236}">
                <a16:creationId xmlns:a16="http://schemas.microsoft.com/office/drawing/2014/main" id="{918C39C6-914A-43A8-9893-E85E3D58C720}"/>
              </a:ext>
            </a:extLst>
          </p:cNvPr>
          <p:cNvSpPr>
            <a:spLocks noGrp="1"/>
          </p:cNvSpPr>
          <p:nvPr>
            <p:ph type="title" idx="4294967295"/>
          </p:nvPr>
        </p:nvSpPr>
        <p:spPr>
          <a:xfrm>
            <a:off x="838200" y="481013"/>
            <a:ext cx="10515600" cy="679450"/>
          </a:xfrm>
        </p:spPr>
        <p:txBody>
          <a:bodyPr/>
          <a:lstStyle/>
          <a:p>
            <a:r>
              <a:rPr lang="en-US" b="1" dirty="0">
                <a:solidFill>
                  <a:schemeClr val="bg1"/>
                </a:solidFill>
              </a:rPr>
              <a:t>Our Services</a:t>
            </a:r>
          </a:p>
        </p:txBody>
      </p:sp>
      <p:sp>
        <p:nvSpPr>
          <p:cNvPr id="23" name="Subtitle 22">
            <a:extLst>
              <a:ext uri="{FF2B5EF4-FFF2-40B4-BE49-F238E27FC236}">
                <a16:creationId xmlns:a16="http://schemas.microsoft.com/office/drawing/2014/main" id="{EAB95A2E-126E-45BB-8280-1E3535215242}"/>
              </a:ext>
            </a:extLst>
          </p:cNvPr>
          <p:cNvSpPr>
            <a:spLocks noGrp="1"/>
          </p:cNvSpPr>
          <p:nvPr>
            <p:ph type="subTitle" idx="4294967295"/>
          </p:nvPr>
        </p:nvSpPr>
        <p:spPr>
          <a:xfrm>
            <a:off x="838200" y="1135063"/>
            <a:ext cx="10515600" cy="244475"/>
          </a:xfrm>
          <a:prstGeom prst="rect">
            <a:avLst/>
          </a:prstGeom>
        </p:spPr>
        <p:txBody>
          <a:bodyPr/>
          <a:lstStyle/>
          <a:p>
            <a:r>
              <a:rPr lang="en-US">
                <a:solidFill>
                  <a:schemeClr val="bg1"/>
                </a:solidFill>
              </a:rPr>
              <a:t>Lorem ipsum dolor sit amet agam facer modo data lorem ipsum dolor sit amet agam facer modo data</a:t>
            </a:r>
            <a:endParaRPr lang="en-US" dirty="0">
              <a:solidFill>
                <a:schemeClr val="bg1"/>
              </a:solidFill>
            </a:endParaRPr>
          </a:p>
        </p:txBody>
      </p:sp>
      <p:sp>
        <p:nvSpPr>
          <p:cNvPr id="46" name="Oval 45">
            <a:extLst>
              <a:ext uri="{FF2B5EF4-FFF2-40B4-BE49-F238E27FC236}">
                <a16:creationId xmlns:a16="http://schemas.microsoft.com/office/drawing/2014/main" id="{9A87428F-F32B-44EF-98ED-30FBC49F4BE7}"/>
              </a:ext>
            </a:extLst>
          </p:cNvPr>
          <p:cNvSpPr/>
          <p:nvPr/>
        </p:nvSpPr>
        <p:spPr>
          <a:xfrm>
            <a:off x="3386466" y="3393136"/>
            <a:ext cx="2159566" cy="2159566"/>
          </a:xfrm>
          <a:prstGeom prst="ellipse">
            <a:avLst/>
          </a:prstGeom>
          <a:solidFill>
            <a:schemeClr val="accent3">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Oval 35">
            <a:extLst>
              <a:ext uri="{FF2B5EF4-FFF2-40B4-BE49-F238E27FC236}">
                <a16:creationId xmlns:a16="http://schemas.microsoft.com/office/drawing/2014/main" id="{C3EFE412-D720-414B-B1D9-B1FE21352155}"/>
              </a:ext>
            </a:extLst>
          </p:cNvPr>
          <p:cNvSpPr/>
          <p:nvPr/>
        </p:nvSpPr>
        <p:spPr>
          <a:xfrm>
            <a:off x="818073" y="2616345"/>
            <a:ext cx="2806304" cy="2806304"/>
          </a:xfrm>
          <a:prstGeom prst="ellipse">
            <a:avLst/>
          </a:prstGeom>
          <a:solidFill>
            <a:schemeClr val="accent2">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155EF6E6-ADDD-4745-BA90-4BAA7F0E762A}"/>
              </a:ext>
            </a:extLst>
          </p:cNvPr>
          <p:cNvSpPr/>
          <p:nvPr/>
        </p:nvSpPr>
        <p:spPr>
          <a:xfrm>
            <a:off x="5147080" y="2807940"/>
            <a:ext cx="1998526" cy="1998526"/>
          </a:xfrm>
          <a:prstGeom prst="ellipse">
            <a:avLst/>
          </a:prstGeom>
          <a:solidFill>
            <a:schemeClr val="accent4">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03130CCC-4194-4757-8511-810F717209E5}"/>
              </a:ext>
            </a:extLst>
          </p:cNvPr>
          <p:cNvSpPr/>
          <p:nvPr/>
        </p:nvSpPr>
        <p:spPr>
          <a:xfrm>
            <a:off x="6852185" y="2356624"/>
            <a:ext cx="2806304" cy="2806304"/>
          </a:xfrm>
          <a:prstGeom prst="ellipse">
            <a:avLst/>
          </a:prstGeom>
          <a:solidFill>
            <a:schemeClr val="accent5">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48">
            <a:extLst>
              <a:ext uri="{FF2B5EF4-FFF2-40B4-BE49-F238E27FC236}">
                <a16:creationId xmlns:a16="http://schemas.microsoft.com/office/drawing/2014/main" id="{861EAA13-545A-417C-BCC6-DAC5E5DF9510}"/>
              </a:ext>
            </a:extLst>
          </p:cNvPr>
          <p:cNvSpPr/>
          <p:nvPr/>
        </p:nvSpPr>
        <p:spPr>
          <a:xfrm>
            <a:off x="9093537" y="3748574"/>
            <a:ext cx="2280391" cy="2280391"/>
          </a:xfrm>
          <a:prstGeom prst="ellipse">
            <a:avLst/>
          </a:prstGeom>
          <a:solidFill>
            <a:schemeClr val="accent6">
              <a:alpha val="7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9" name="Group 38">
            <a:extLst>
              <a:ext uri="{FF2B5EF4-FFF2-40B4-BE49-F238E27FC236}">
                <a16:creationId xmlns:a16="http://schemas.microsoft.com/office/drawing/2014/main" id="{61F7ECBF-707B-40D4-B1FD-FB937A2F364B}"/>
              </a:ext>
            </a:extLst>
          </p:cNvPr>
          <p:cNvGrpSpPr/>
          <p:nvPr/>
        </p:nvGrpSpPr>
        <p:grpSpPr>
          <a:xfrm>
            <a:off x="1036360" y="3070784"/>
            <a:ext cx="2369731" cy="1897426"/>
            <a:chOff x="1036360" y="2960441"/>
            <a:chExt cx="2369731" cy="1897426"/>
          </a:xfrm>
        </p:grpSpPr>
        <p:grpSp>
          <p:nvGrpSpPr>
            <p:cNvPr id="38" name="Group 37">
              <a:extLst>
                <a:ext uri="{FF2B5EF4-FFF2-40B4-BE49-F238E27FC236}">
                  <a16:creationId xmlns:a16="http://schemas.microsoft.com/office/drawing/2014/main" id="{4EEE4C1C-C012-4B9D-B007-7D1581AC2BA0}"/>
                </a:ext>
              </a:extLst>
            </p:cNvPr>
            <p:cNvGrpSpPr/>
            <p:nvPr/>
          </p:nvGrpSpPr>
          <p:grpSpPr>
            <a:xfrm>
              <a:off x="1036360" y="2960441"/>
              <a:ext cx="2369731" cy="1277798"/>
              <a:chOff x="1036360" y="2960441"/>
              <a:chExt cx="2369731" cy="1277798"/>
            </a:xfrm>
          </p:grpSpPr>
          <p:sp>
            <p:nvSpPr>
              <p:cNvPr id="74" name="AutoShape 13"/>
              <p:cNvSpPr>
                <a:spLocks/>
              </p:cNvSpPr>
              <p:nvPr/>
            </p:nvSpPr>
            <p:spPr bwMode="auto">
              <a:xfrm>
                <a:off x="1922685" y="2960441"/>
                <a:ext cx="597081" cy="774141"/>
              </a:xfrm>
              <a:custGeom>
                <a:avLst/>
                <a:gdLst/>
                <a:ahLst/>
                <a:cxnLst/>
                <a:rect l="0" t="0" r="r" b="b"/>
                <a:pathLst>
                  <a:path w="21600" h="21600">
                    <a:moveTo>
                      <a:pt x="8364" y="12792"/>
                    </a:moveTo>
                    <a:lnTo>
                      <a:pt x="8364" y="11292"/>
                    </a:lnTo>
                    <a:lnTo>
                      <a:pt x="8188" y="11130"/>
                    </a:lnTo>
                    <a:cubicBezTo>
                      <a:pt x="8144" y="11088"/>
                      <a:pt x="7097" y="10094"/>
                      <a:pt x="6693" y="8736"/>
                    </a:cubicBezTo>
                    <a:lnTo>
                      <a:pt x="6623" y="8505"/>
                    </a:lnTo>
                    <a:lnTo>
                      <a:pt x="6365" y="8377"/>
                    </a:lnTo>
                    <a:cubicBezTo>
                      <a:pt x="6188" y="8289"/>
                      <a:pt x="6082" y="8142"/>
                      <a:pt x="6082" y="7983"/>
                    </a:cubicBezTo>
                    <a:lnTo>
                      <a:pt x="6082" y="6572"/>
                    </a:lnTo>
                    <a:cubicBezTo>
                      <a:pt x="6082" y="6441"/>
                      <a:pt x="6155" y="6318"/>
                      <a:pt x="6290" y="6225"/>
                    </a:cubicBezTo>
                    <a:lnTo>
                      <a:pt x="6536" y="6051"/>
                    </a:lnTo>
                    <a:lnTo>
                      <a:pt x="6532" y="3676"/>
                    </a:lnTo>
                    <a:cubicBezTo>
                      <a:pt x="6530" y="3668"/>
                      <a:pt x="6396" y="2793"/>
                      <a:pt x="7190" y="2095"/>
                    </a:cubicBezTo>
                    <a:cubicBezTo>
                      <a:pt x="7887" y="1483"/>
                      <a:pt x="9100" y="1172"/>
                      <a:pt x="10798" y="1172"/>
                    </a:cubicBezTo>
                    <a:cubicBezTo>
                      <a:pt x="12494" y="1172"/>
                      <a:pt x="13706" y="1480"/>
                      <a:pt x="14401" y="2088"/>
                    </a:cubicBezTo>
                    <a:cubicBezTo>
                      <a:pt x="15191" y="2777"/>
                      <a:pt x="15071" y="3661"/>
                      <a:pt x="15072" y="3661"/>
                    </a:cubicBezTo>
                    <a:lnTo>
                      <a:pt x="15061" y="6051"/>
                    </a:lnTo>
                    <a:lnTo>
                      <a:pt x="15313" y="6228"/>
                    </a:lnTo>
                    <a:cubicBezTo>
                      <a:pt x="15446" y="6320"/>
                      <a:pt x="15518" y="6442"/>
                      <a:pt x="15518" y="6572"/>
                    </a:cubicBezTo>
                    <a:lnTo>
                      <a:pt x="15518" y="7983"/>
                    </a:lnTo>
                    <a:cubicBezTo>
                      <a:pt x="15518" y="8188"/>
                      <a:pt x="15343" y="8367"/>
                      <a:pt x="15085" y="8429"/>
                    </a:cubicBezTo>
                    <a:lnTo>
                      <a:pt x="14706" y="8517"/>
                    </a:lnTo>
                    <a:lnTo>
                      <a:pt x="14583" y="8808"/>
                    </a:lnTo>
                    <a:cubicBezTo>
                      <a:pt x="14286" y="9520"/>
                      <a:pt x="13865" y="10176"/>
                      <a:pt x="13333" y="10756"/>
                    </a:cubicBezTo>
                    <a:cubicBezTo>
                      <a:pt x="13203" y="10896"/>
                      <a:pt x="13079" y="11022"/>
                      <a:pt x="12969" y="11117"/>
                    </a:cubicBezTo>
                    <a:lnTo>
                      <a:pt x="12779" y="11282"/>
                    </a:lnTo>
                    <a:lnTo>
                      <a:pt x="12779" y="12825"/>
                    </a:lnTo>
                    <a:cubicBezTo>
                      <a:pt x="12779" y="13537"/>
                      <a:pt x="13292" y="14177"/>
                      <a:pt x="14118" y="14496"/>
                    </a:cubicBezTo>
                    <a:lnTo>
                      <a:pt x="18478" y="16178"/>
                    </a:lnTo>
                    <a:cubicBezTo>
                      <a:pt x="19467" y="16559"/>
                      <a:pt x="20082" y="17327"/>
                      <a:pt x="20082" y="18182"/>
                    </a:cubicBezTo>
                    <a:lnTo>
                      <a:pt x="20089" y="19224"/>
                    </a:lnTo>
                    <a:cubicBezTo>
                      <a:pt x="19871" y="19567"/>
                      <a:pt x="16787" y="20429"/>
                      <a:pt x="10798" y="20429"/>
                    </a:cubicBezTo>
                    <a:cubicBezTo>
                      <a:pt x="4812" y="20429"/>
                      <a:pt x="1729" y="19567"/>
                      <a:pt x="1517" y="19253"/>
                    </a:cubicBezTo>
                    <a:lnTo>
                      <a:pt x="1517" y="18112"/>
                    </a:lnTo>
                    <a:cubicBezTo>
                      <a:pt x="1517" y="17293"/>
                      <a:pt x="2097" y="16540"/>
                      <a:pt x="3030" y="16147"/>
                    </a:cubicBezTo>
                    <a:lnTo>
                      <a:pt x="7101" y="14432"/>
                    </a:lnTo>
                    <a:cubicBezTo>
                      <a:pt x="7880" y="14105"/>
                      <a:pt x="8364" y="13476"/>
                      <a:pt x="8364" y="12792"/>
                    </a:cubicBezTo>
                    <a:close/>
                    <a:moveTo>
                      <a:pt x="19158" y="15132"/>
                    </a:moveTo>
                    <a:lnTo>
                      <a:pt x="14798" y="13451"/>
                    </a:lnTo>
                    <a:cubicBezTo>
                      <a:pt x="14489" y="13330"/>
                      <a:pt x="14297" y="13090"/>
                      <a:pt x="14297" y="12825"/>
                    </a:cubicBezTo>
                    <a:lnTo>
                      <a:pt x="14297" y="11716"/>
                    </a:lnTo>
                    <a:cubicBezTo>
                      <a:pt x="14385" y="11629"/>
                      <a:pt x="14475" y="11535"/>
                      <a:pt x="14568" y="11434"/>
                    </a:cubicBezTo>
                    <a:cubicBezTo>
                      <a:pt x="15127" y="10826"/>
                      <a:pt x="15580" y="10150"/>
                      <a:pt x="15915" y="9422"/>
                    </a:cubicBezTo>
                    <a:cubicBezTo>
                      <a:pt x="16600" y="9140"/>
                      <a:pt x="17036" y="8585"/>
                      <a:pt x="17036" y="7983"/>
                    </a:cubicBezTo>
                    <a:lnTo>
                      <a:pt x="17036" y="6572"/>
                    </a:lnTo>
                    <a:cubicBezTo>
                      <a:pt x="17036" y="6209"/>
                      <a:pt x="16874" y="5855"/>
                      <a:pt x="16579" y="5565"/>
                    </a:cubicBezTo>
                    <a:lnTo>
                      <a:pt x="16578" y="3798"/>
                    </a:lnTo>
                    <a:cubicBezTo>
                      <a:pt x="16608" y="3562"/>
                      <a:pt x="16701" y="2336"/>
                      <a:pt x="15550" y="1322"/>
                    </a:cubicBezTo>
                    <a:cubicBezTo>
                      <a:pt x="14552" y="445"/>
                      <a:pt x="12954" y="0"/>
                      <a:pt x="10798" y="0"/>
                    </a:cubicBezTo>
                    <a:cubicBezTo>
                      <a:pt x="8646" y="0"/>
                      <a:pt x="7049" y="445"/>
                      <a:pt x="6050" y="1322"/>
                    </a:cubicBezTo>
                    <a:cubicBezTo>
                      <a:pt x="4886" y="2347"/>
                      <a:pt x="4990" y="3566"/>
                      <a:pt x="5021" y="3775"/>
                    </a:cubicBezTo>
                    <a:lnTo>
                      <a:pt x="5021" y="5565"/>
                    </a:lnTo>
                    <a:cubicBezTo>
                      <a:pt x="4726" y="5855"/>
                      <a:pt x="4564" y="6209"/>
                      <a:pt x="4564" y="6572"/>
                    </a:cubicBezTo>
                    <a:lnTo>
                      <a:pt x="4564" y="7983"/>
                    </a:lnTo>
                    <a:cubicBezTo>
                      <a:pt x="4564" y="8454"/>
                      <a:pt x="4825" y="8896"/>
                      <a:pt x="5282" y="9207"/>
                    </a:cubicBezTo>
                    <a:cubicBezTo>
                      <a:pt x="5700" y="10425"/>
                      <a:pt x="6519" y="11362"/>
                      <a:pt x="6847" y="11703"/>
                    </a:cubicBezTo>
                    <a:lnTo>
                      <a:pt x="6847" y="12792"/>
                    </a:lnTo>
                    <a:cubicBezTo>
                      <a:pt x="6847" y="13047"/>
                      <a:pt x="6666" y="13281"/>
                      <a:pt x="6375" y="13404"/>
                    </a:cubicBezTo>
                    <a:lnTo>
                      <a:pt x="2304" y="15119"/>
                    </a:lnTo>
                    <a:cubicBezTo>
                      <a:pt x="883" y="15716"/>
                      <a:pt x="0" y="16863"/>
                      <a:pt x="0" y="18112"/>
                    </a:cubicBezTo>
                    <a:lnTo>
                      <a:pt x="0" y="19253"/>
                    </a:lnTo>
                    <a:cubicBezTo>
                      <a:pt x="0" y="21534"/>
                      <a:pt x="9693" y="21600"/>
                      <a:pt x="10798" y="21600"/>
                    </a:cubicBezTo>
                    <a:cubicBezTo>
                      <a:pt x="11904" y="21600"/>
                      <a:pt x="21600" y="21534"/>
                      <a:pt x="21600" y="19253"/>
                    </a:cubicBezTo>
                    <a:lnTo>
                      <a:pt x="21600" y="18182"/>
                    </a:lnTo>
                    <a:cubicBezTo>
                      <a:pt x="21600" y="16883"/>
                      <a:pt x="20664" y="15715"/>
                      <a:pt x="19158" y="15132"/>
                    </a:cubicBezTo>
                    <a:close/>
                    <a:moveTo>
                      <a:pt x="19158" y="15132"/>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02" name="TextBox 17"/>
              <p:cNvSpPr txBox="1"/>
              <p:nvPr/>
            </p:nvSpPr>
            <p:spPr>
              <a:xfrm>
                <a:off x="1036360" y="3868907"/>
                <a:ext cx="2369731"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dirty="0">
                    <a:solidFill>
                      <a:schemeClr val="bg1"/>
                    </a:solidFill>
                    <a:latin typeface="Roboto" panose="02000000000000000000" pitchFamily="2" charset="0"/>
                    <a:ea typeface="Roboto" panose="02000000000000000000" pitchFamily="2" charset="0"/>
                    <a:cs typeface="Montserrat" charset="0"/>
                  </a:rPr>
                  <a:t>HEADING ONE</a:t>
                </a:r>
              </a:p>
            </p:txBody>
          </p:sp>
        </p:grpSp>
        <p:sp>
          <p:nvSpPr>
            <p:cNvPr id="101" name="TextBox 16"/>
            <p:cNvSpPr txBox="1"/>
            <p:nvPr/>
          </p:nvSpPr>
          <p:spPr>
            <a:xfrm>
              <a:off x="1330368" y="4188453"/>
              <a:ext cx="1781715" cy="669414"/>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500"/>
                </a:lnSpc>
              </a:pPr>
              <a:r>
                <a:rPr lang="en-US" sz="1100" i="1" dirty="0" err="1">
                  <a:solidFill>
                    <a:schemeClr val="bg1"/>
                  </a:solidFill>
                  <a:latin typeface="Roboto" panose="02000000000000000000" pitchFamily="2" charset="0"/>
                  <a:ea typeface="Roboto" panose="02000000000000000000" pitchFamily="2" charset="0"/>
                  <a:cs typeface="Aller" charset="0"/>
                </a:rPr>
                <a:t>Lorem</a:t>
              </a:r>
              <a:r>
                <a:rPr lang="en-US" sz="1100" i="1" dirty="0">
                  <a:solidFill>
                    <a:schemeClr val="bg1"/>
                  </a:solidFill>
                  <a:latin typeface="Roboto" panose="02000000000000000000" pitchFamily="2" charset="0"/>
                  <a:ea typeface="Roboto" panose="02000000000000000000" pitchFamily="2" charset="0"/>
                  <a:cs typeface="Aller" charset="0"/>
                </a:rPr>
                <a:t> </a:t>
              </a:r>
              <a:r>
                <a:rPr lang="en-US" sz="1100" i="1" dirty="0" err="1">
                  <a:solidFill>
                    <a:schemeClr val="bg1"/>
                  </a:solidFill>
                  <a:latin typeface="Roboto" panose="02000000000000000000" pitchFamily="2" charset="0"/>
                  <a:ea typeface="Roboto" panose="02000000000000000000" pitchFamily="2" charset="0"/>
                  <a:cs typeface="Aller" charset="0"/>
                </a:rPr>
                <a:t>Ipsum</a:t>
              </a:r>
              <a:r>
                <a:rPr lang="en-US" sz="1100" i="1" dirty="0">
                  <a:solidFill>
                    <a:schemeClr val="bg1"/>
                  </a:solidFill>
                  <a:latin typeface="Roboto" panose="02000000000000000000" pitchFamily="2" charset="0"/>
                  <a:ea typeface="Roboto" panose="02000000000000000000" pitchFamily="2" charset="0"/>
                  <a:cs typeface="Aller" charset="0"/>
                </a:rPr>
                <a:t> is simply dummy text of the printing and typesetting industry</a:t>
              </a:r>
            </a:p>
          </p:txBody>
        </p:sp>
      </p:grpSp>
      <p:grpSp>
        <p:nvGrpSpPr>
          <p:cNvPr id="40" name="Group 39">
            <a:extLst>
              <a:ext uri="{FF2B5EF4-FFF2-40B4-BE49-F238E27FC236}">
                <a16:creationId xmlns:a16="http://schemas.microsoft.com/office/drawing/2014/main" id="{6DF681F7-1811-4864-948D-63D932B80256}"/>
              </a:ext>
            </a:extLst>
          </p:cNvPr>
          <p:cNvGrpSpPr/>
          <p:nvPr/>
        </p:nvGrpSpPr>
        <p:grpSpPr>
          <a:xfrm>
            <a:off x="3575392" y="3836441"/>
            <a:ext cx="1781715" cy="1272956"/>
            <a:chOff x="3559218" y="3676204"/>
            <a:chExt cx="1781715" cy="1272956"/>
          </a:xfrm>
        </p:grpSpPr>
        <p:sp>
          <p:nvSpPr>
            <p:cNvPr id="53" name="TextBox 16">
              <a:extLst>
                <a:ext uri="{FF2B5EF4-FFF2-40B4-BE49-F238E27FC236}">
                  <a16:creationId xmlns:a16="http://schemas.microsoft.com/office/drawing/2014/main" id="{CCCA13D2-9E9C-4506-A729-D8032E6B5515}"/>
                </a:ext>
              </a:extLst>
            </p:cNvPr>
            <p:cNvSpPr txBox="1"/>
            <p:nvPr/>
          </p:nvSpPr>
          <p:spPr>
            <a:xfrm>
              <a:off x="3559218" y="4279746"/>
              <a:ext cx="1781715" cy="669414"/>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500"/>
                </a:lnSpc>
              </a:pPr>
              <a:r>
                <a:rPr lang="en-US" sz="1100" i="1" dirty="0" err="1">
                  <a:solidFill>
                    <a:schemeClr val="bg1"/>
                  </a:solidFill>
                  <a:latin typeface="Roboto" panose="02000000000000000000" pitchFamily="2" charset="0"/>
                  <a:ea typeface="Roboto" panose="02000000000000000000" pitchFamily="2" charset="0"/>
                  <a:cs typeface="Aller" charset="0"/>
                </a:rPr>
                <a:t>Lorem</a:t>
              </a:r>
              <a:r>
                <a:rPr lang="en-US" sz="1100" i="1" dirty="0">
                  <a:solidFill>
                    <a:schemeClr val="bg1"/>
                  </a:solidFill>
                  <a:latin typeface="Roboto" panose="02000000000000000000" pitchFamily="2" charset="0"/>
                  <a:ea typeface="Roboto" panose="02000000000000000000" pitchFamily="2" charset="0"/>
                  <a:cs typeface="Aller" charset="0"/>
                </a:rPr>
                <a:t> </a:t>
              </a:r>
              <a:r>
                <a:rPr lang="en-US" sz="1100" i="1" dirty="0" err="1">
                  <a:solidFill>
                    <a:schemeClr val="bg1"/>
                  </a:solidFill>
                  <a:latin typeface="Roboto" panose="02000000000000000000" pitchFamily="2" charset="0"/>
                  <a:ea typeface="Roboto" panose="02000000000000000000" pitchFamily="2" charset="0"/>
                  <a:cs typeface="Aller" charset="0"/>
                </a:rPr>
                <a:t>Ipsum</a:t>
              </a:r>
              <a:r>
                <a:rPr lang="en-US" sz="1100" i="1" dirty="0">
                  <a:solidFill>
                    <a:schemeClr val="bg1"/>
                  </a:solidFill>
                  <a:latin typeface="Roboto" panose="02000000000000000000" pitchFamily="2" charset="0"/>
                  <a:ea typeface="Roboto" panose="02000000000000000000" pitchFamily="2" charset="0"/>
                  <a:cs typeface="Aller" charset="0"/>
                </a:rPr>
                <a:t> is simply dummy text of the printing and typesetting industry</a:t>
              </a:r>
            </a:p>
          </p:txBody>
        </p:sp>
        <p:sp>
          <p:nvSpPr>
            <p:cNvPr id="54" name="Freeform 16">
              <a:extLst>
                <a:ext uri="{FF2B5EF4-FFF2-40B4-BE49-F238E27FC236}">
                  <a16:creationId xmlns:a16="http://schemas.microsoft.com/office/drawing/2014/main" id="{C3EC2601-3CAF-4D72-AF46-70515757C80A}"/>
                </a:ext>
              </a:extLst>
            </p:cNvPr>
            <p:cNvSpPr>
              <a:spLocks noEditPoints="1"/>
            </p:cNvSpPr>
            <p:nvPr/>
          </p:nvSpPr>
          <p:spPr bwMode="auto">
            <a:xfrm>
              <a:off x="4190682" y="3676204"/>
              <a:ext cx="518786" cy="518785"/>
            </a:xfrm>
            <a:custGeom>
              <a:avLst/>
              <a:gdLst>
                <a:gd name="T0" fmla="*/ 205 w 410"/>
                <a:gd name="T1" fmla="*/ 265 h 410"/>
                <a:gd name="T2" fmla="*/ 205 w 410"/>
                <a:gd name="T3" fmla="*/ 258 h 410"/>
                <a:gd name="T4" fmla="*/ 258 w 410"/>
                <a:gd name="T5" fmla="*/ 205 h 410"/>
                <a:gd name="T6" fmla="*/ 342 w 410"/>
                <a:gd name="T7" fmla="*/ 150 h 410"/>
                <a:gd name="T8" fmla="*/ 363 w 410"/>
                <a:gd name="T9" fmla="*/ 73 h 410"/>
                <a:gd name="T10" fmla="*/ 263 w 410"/>
                <a:gd name="T11" fmla="*/ 69 h 410"/>
                <a:gd name="T12" fmla="*/ 224 w 410"/>
                <a:gd name="T13" fmla="*/ 0 h 410"/>
                <a:gd name="T14" fmla="*/ 151 w 410"/>
                <a:gd name="T15" fmla="*/ 68 h 410"/>
                <a:gd name="T16" fmla="*/ 73 w 410"/>
                <a:gd name="T17" fmla="*/ 46 h 410"/>
                <a:gd name="T18" fmla="*/ 70 w 410"/>
                <a:gd name="T19" fmla="*/ 146 h 410"/>
                <a:gd name="T20" fmla="*/ 0 w 410"/>
                <a:gd name="T21" fmla="*/ 185 h 410"/>
                <a:gd name="T22" fmla="*/ 68 w 410"/>
                <a:gd name="T23" fmla="*/ 259 h 410"/>
                <a:gd name="T24" fmla="*/ 46 w 410"/>
                <a:gd name="T25" fmla="*/ 336 h 410"/>
                <a:gd name="T26" fmla="*/ 146 w 410"/>
                <a:gd name="T27" fmla="*/ 340 h 410"/>
                <a:gd name="T28" fmla="*/ 186 w 410"/>
                <a:gd name="T29" fmla="*/ 410 h 410"/>
                <a:gd name="T30" fmla="*/ 259 w 410"/>
                <a:gd name="T31" fmla="*/ 342 h 410"/>
                <a:gd name="T32" fmla="*/ 315 w 410"/>
                <a:gd name="T33" fmla="*/ 371 h 410"/>
                <a:gd name="T34" fmla="*/ 366 w 410"/>
                <a:gd name="T35" fmla="*/ 297 h 410"/>
                <a:gd name="T36" fmla="*/ 384 w 410"/>
                <a:gd name="T37" fmla="*/ 253 h 410"/>
                <a:gd name="T38" fmla="*/ 384 w 410"/>
                <a:gd name="T39" fmla="*/ 156 h 410"/>
                <a:gd name="T40" fmla="*/ 337 w 410"/>
                <a:gd name="T41" fmla="*/ 245 h 410"/>
                <a:gd name="T42" fmla="*/ 328 w 410"/>
                <a:gd name="T43" fmla="*/ 269 h 410"/>
                <a:gd name="T44" fmla="*/ 327 w 410"/>
                <a:gd name="T45" fmla="*/ 353 h 410"/>
                <a:gd name="T46" fmla="*/ 270 w 410"/>
                <a:gd name="T47" fmla="*/ 327 h 410"/>
                <a:gd name="T48" fmla="*/ 246 w 410"/>
                <a:gd name="T49" fmla="*/ 338 h 410"/>
                <a:gd name="T50" fmla="*/ 186 w 410"/>
                <a:gd name="T51" fmla="*/ 396 h 410"/>
                <a:gd name="T52" fmla="*/ 158 w 410"/>
                <a:gd name="T53" fmla="*/ 339 h 410"/>
                <a:gd name="T54" fmla="*/ 148 w 410"/>
                <a:gd name="T55" fmla="*/ 326 h 410"/>
                <a:gd name="T56" fmla="*/ 83 w 410"/>
                <a:gd name="T57" fmla="*/ 353 h 410"/>
                <a:gd name="T58" fmla="*/ 83 w 410"/>
                <a:gd name="T59" fmla="*/ 268 h 410"/>
                <a:gd name="T60" fmla="*/ 73 w 410"/>
                <a:gd name="T61" fmla="*/ 245 h 410"/>
                <a:gd name="T62" fmla="*/ 14 w 410"/>
                <a:gd name="T63" fmla="*/ 185 h 410"/>
                <a:gd name="T64" fmla="*/ 74 w 410"/>
                <a:gd name="T65" fmla="*/ 163 h 410"/>
                <a:gd name="T66" fmla="*/ 83 w 410"/>
                <a:gd name="T67" fmla="*/ 140 h 410"/>
                <a:gd name="T68" fmla="*/ 83 w 410"/>
                <a:gd name="T69" fmla="*/ 55 h 410"/>
                <a:gd name="T70" fmla="*/ 149 w 410"/>
                <a:gd name="T71" fmla="*/ 83 h 410"/>
                <a:gd name="T72" fmla="*/ 170 w 410"/>
                <a:gd name="T73" fmla="*/ 27 h 410"/>
                <a:gd name="T74" fmla="*/ 240 w 410"/>
                <a:gd name="T75" fmla="*/ 27 h 410"/>
                <a:gd name="T76" fmla="*/ 251 w 410"/>
                <a:gd name="T77" fmla="*/ 79 h 410"/>
                <a:gd name="T78" fmla="*/ 305 w 410"/>
                <a:gd name="T79" fmla="*/ 54 h 410"/>
                <a:gd name="T80" fmla="*/ 355 w 410"/>
                <a:gd name="T81" fmla="*/ 104 h 410"/>
                <a:gd name="T82" fmla="*/ 331 w 410"/>
                <a:gd name="T83" fmla="*/ 159 h 410"/>
                <a:gd name="T84" fmla="*/ 397 w 410"/>
                <a:gd name="T85" fmla="*/ 185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0" h="410">
                  <a:moveTo>
                    <a:pt x="205" y="145"/>
                  </a:moveTo>
                  <a:cubicBezTo>
                    <a:pt x="172" y="145"/>
                    <a:pt x="145" y="172"/>
                    <a:pt x="145" y="205"/>
                  </a:cubicBezTo>
                  <a:cubicBezTo>
                    <a:pt x="145" y="238"/>
                    <a:pt x="172" y="265"/>
                    <a:pt x="205" y="265"/>
                  </a:cubicBezTo>
                  <a:cubicBezTo>
                    <a:pt x="238" y="265"/>
                    <a:pt x="265" y="238"/>
                    <a:pt x="265" y="205"/>
                  </a:cubicBezTo>
                  <a:cubicBezTo>
                    <a:pt x="265" y="172"/>
                    <a:pt x="238" y="145"/>
                    <a:pt x="205" y="145"/>
                  </a:cubicBezTo>
                  <a:close/>
                  <a:moveTo>
                    <a:pt x="205" y="258"/>
                  </a:moveTo>
                  <a:cubicBezTo>
                    <a:pt x="176" y="258"/>
                    <a:pt x="152" y="234"/>
                    <a:pt x="152" y="205"/>
                  </a:cubicBezTo>
                  <a:cubicBezTo>
                    <a:pt x="152" y="176"/>
                    <a:pt x="176" y="152"/>
                    <a:pt x="205" y="152"/>
                  </a:cubicBezTo>
                  <a:cubicBezTo>
                    <a:pt x="235" y="152"/>
                    <a:pt x="258" y="176"/>
                    <a:pt x="258" y="205"/>
                  </a:cubicBezTo>
                  <a:cubicBezTo>
                    <a:pt x="258" y="234"/>
                    <a:pt x="235" y="258"/>
                    <a:pt x="205" y="258"/>
                  </a:cubicBezTo>
                  <a:close/>
                  <a:moveTo>
                    <a:pt x="384" y="156"/>
                  </a:moveTo>
                  <a:cubicBezTo>
                    <a:pt x="342" y="150"/>
                    <a:pt x="342" y="150"/>
                    <a:pt x="342" y="150"/>
                  </a:cubicBezTo>
                  <a:cubicBezTo>
                    <a:pt x="342" y="148"/>
                    <a:pt x="341" y="147"/>
                    <a:pt x="340" y="145"/>
                  </a:cubicBezTo>
                  <a:cubicBezTo>
                    <a:pt x="366" y="112"/>
                    <a:pt x="366" y="112"/>
                    <a:pt x="366" y="112"/>
                  </a:cubicBezTo>
                  <a:cubicBezTo>
                    <a:pt x="374" y="101"/>
                    <a:pt x="373" y="83"/>
                    <a:pt x="363" y="73"/>
                  </a:cubicBezTo>
                  <a:cubicBezTo>
                    <a:pt x="336" y="46"/>
                    <a:pt x="336" y="46"/>
                    <a:pt x="336" y="46"/>
                  </a:cubicBezTo>
                  <a:cubicBezTo>
                    <a:pt x="326" y="36"/>
                    <a:pt x="308" y="35"/>
                    <a:pt x="297" y="43"/>
                  </a:cubicBezTo>
                  <a:cubicBezTo>
                    <a:pt x="263" y="69"/>
                    <a:pt x="263" y="69"/>
                    <a:pt x="263" y="69"/>
                  </a:cubicBezTo>
                  <a:cubicBezTo>
                    <a:pt x="262" y="69"/>
                    <a:pt x="261" y="68"/>
                    <a:pt x="260" y="68"/>
                  </a:cubicBezTo>
                  <a:cubicBezTo>
                    <a:pt x="254" y="26"/>
                    <a:pt x="254" y="26"/>
                    <a:pt x="254" y="26"/>
                  </a:cubicBezTo>
                  <a:cubicBezTo>
                    <a:pt x="252" y="11"/>
                    <a:pt x="239" y="0"/>
                    <a:pt x="224" y="0"/>
                  </a:cubicBezTo>
                  <a:cubicBezTo>
                    <a:pt x="186" y="0"/>
                    <a:pt x="186" y="0"/>
                    <a:pt x="186" y="0"/>
                  </a:cubicBezTo>
                  <a:cubicBezTo>
                    <a:pt x="172" y="0"/>
                    <a:pt x="159" y="11"/>
                    <a:pt x="157" y="26"/>
                  </a:cubicBezTo>
                  <a:cubicBezTo>
                    <a:pt x="151" y="68"/>
                    <a:pt x="151" y="68"/>
                    <a:pt x="151" y="68"/>
                  </a:cubicBezTo>
                  <a:cubicBezTo>
                    <a:pt x="150" y="68"/>
                    <a:pt x="148" y="69"/>
                    <a:pt x="147" y="69"/>
                  </a:cubicBezTo>
                  <a:cubicBezTo>
                    <a:pt x="113" y="43"/>
                    <a:pt x="113" y="43"/>
                    <a:pt x="113" y="43"/>
                  </a:cubicBezTo>
                  <a:cubicBezTo>
                    <a:pt x="102" y="35"/>
                    <a:pt x="83" y="36"/>
                    <a:pt x="73" y="46"/>
                  </a:cubicBezTo>
                  <a:cubicBezTo>
                    <a:pt x="46" y="73"/>
                    <a:pt x="46" y="73"/>
                    <a:pt x="46" y="73"/>
                  </a:cubicBezTo>
                  <a:cubicBezTo>
                    <a:pt x="36" y="83"/>
                    <a:pt x="35" y="101"/>
                    <a:pt x="44" y="112"/>
                  </a:cubicBezTo>
                  <a:cubicBezTo>
                    <a:pt x="70" y="146"/>
                    <a:pt x="70" y="146"/>
                    <a:pt x="70" y="146"/>
                  </a:cubicBezTo>
                  <a:cubicBezTo>
                    <a:pt x="69" y="147"/>
                    <a:pt x="69" y="149"/>
                    <a:pt x="68" y="150"/>
                  </a:cubicBezTo>
                  <a:cubicBezTo>
                    <a:pt x="26" y="156"/>
                    <a:pt x="26" y="156"/>
                    <a:pt x="26" y="156"/>
                  </a:cubicBezTo>
                  <a:cubicBezTo>
                    <a:pt x="11" y="158"/>
                    <a:pt x="0" y="171"/>
                    <a:pt x="0" y="185"/>
                  </a:cubicBezTo>
                  <a:cubicBezTo>
                    <a:pt x="0" y="223"/>
                    <a:pt x="0" y="223"/>
                    <a:pt x="0" y="223"/>
                  </a:cubicBezTo>
                  <a:cubicBezTo>
                    <a:pt x="0" y="238"/>
                    <a:pt x="11" y="251"/>
                    <a:pt x="26" y="253"/>
                  </a:cubicBezTo>
                  <a:cubicBezTo>
                    <a:pt x="68" y="259"/>
                    <a:pt x="68" y="259"/>
                    <a:pt x="68" y="259"/>
                  </a:cubicBezTo>
                  <a:cubicBezTo>
                    <a:pt x="68" y="260"/>
                    <a:pt x="69" y="261"/>
                    <a:pt x="69" y="263"/>
                  </a:cubicBezTo>
                  <a:cubicBezTo>
                    <a:pt x="43" y="297"/>
                    <a:pt x="43" y="297"/>
                    <a:pt x="43" y="297"/>
                  </a:cubicBezTo>
                  <a:cubicBezTo>
                    <a:pt x="35" y="308"/>
                    <a:pt x="36" y="326"/>
                    <a:pt x="46" y="336"/>
                  </a:cubicBezTo>
                  <a:cubicBezTo>
                    <a:pt x="73" y="363"/>
                    <a:pt x="73" y="363"/>
                    <a:pt x="73" y="363"/>
                  </a:cubicBezTo>
                  <a:cubicBezTo>
                    <a:pt x="83" y="373"/>
                    <a:pt x="101" y="374"/>
                    <a:pt x="112" y="366"/>
                  </a:cubicBezTo>
                  <a:cubicBezTo>
                    <a:pt x="146" y="340"/>
                    <a:pt x="146" y="340"/>
                    <a:pt x="146" y="340"/>
                  </a:cubicBezTo>
                  <a:cubicBezTo>
                    <a:pt x="147" y="341"/>
                    <a:pt x="149" y="342"/>
                    <a:pt x="151" y="342"/>
                  </a:cubicBezTo>
                  <a:cubicBezTo>
                    <a:pt x="157" y="384"/>
                    <a:pt x="157" y="384"/>
                    <a:pt x="157" y="384"/>
                  </a:cubicBezTo>
                  <a:cubicBezTo>
                    <a:pt x="159" y="398"/>
                    <a:pt x="172" y="410"/>
                    <a:pt x="186" y="410"/>
                  </a:cubicBezTo>
                  <a:cubicBezTo>
                    <a:pt x="224" y="410"/>
                    <a:pt x="224" y="410"/>
                    <a:pt x="224" y="410"/>
                  </a:cubicBezTo>
                  <a:cubicBezTo>
                    <a:pt x="239" y="410"/>
                    <a:pt x="252" y="398"/>
                    <a:pt x="254" y="384"/>
                  </a:cubicBezTo>
                  <a:cubicBezTo>
                    <a:pt x="259" y="342"/>
                    <a:pt x="259" y="342"/>
                    <a:pt x="259" y="342"/>
                  </a:cubicBezTo>
                  <a:cubicBezTo>
                    <a:pt x="261" y="342"/>
                    <a:pt x="263" y="341"/>
                    <a:pt x="265" y="340"/>
                  </a:cubicBezTo>
                  <a:cubicBezTo>
                    <a:pt x="297" y="365"/>
                    <a:pt x="297" y="365"/>
                    <a:pt x="297" y="365"/>
                  </a:cubicBezTo>
                  <a:cubicBezTo>
                    <a:pt x="302" y="369"/>
                    <a:pt x="309" y="371"/>
                    <a:pt x="315" y="371"/>
                  </a:cubicBezTo>
                  <a:cubicBezTo>
                    <a:pt x="324" y="371"/>
                    <a:pt x="331" y="368"/>
                    <a:pt x="337" y="363"/>
                  </a:cubicBezTo>
                  <a:cubicBezTo>
                    <a:pt x="364" y="336"/>
                    <a:pt x="364" y="336"/>
                    <a:pt x="364" y="336"/>
                  </a:cubicBezTo>
                  <a:cubicBezTo>
                    <a:pt x="374" y="326"/>
                    <a:pt x="375" y="308"/>
                    <a:pt x="366" y="297"/>
                  </a:cubicBezTo>
                  <a:cubicBezTo>
                    <a:pt x="341" y="264"/>
                    <a:pt x="341" y="264"/>
                    <a:pt x="341" y="264"/>
                  </a:cubicBezTo>
                  <a:cubicBezTo>
                    <a:pt x="342" y="262"/>
                    <a:pt x="342" y="260"/>
                    <a:pt x="343" y="258"/>
                  </a:cubicBezTo>
                  <a:cubicBezTo>
                    <a:pt x="384" y="253"/>
                    <a:pt x="384" y="253"/>
                    <a:pt x="384" y="253"/>
                  </a:cubicBezTo>
                  <a:cubicBezTo>
                    <a:pt x="399" y="251"/>
                    <a:pt x="410" y="238"/>
                    <a:pt x="410" y="223"/>
                  </a:cubicBezTo>
                  <a:cubicBezTo>
                    <a:pt x="410" y="185"/>
                    <a:pt x="410" y="185"/>
                    <a:pt x="410" y="185"/>
                  </a:cubicBezTo>
                  <a:cubicBezTo>
                    <a:pt x="410" y="171"/>
                    <a:pt x="399" y="158"/>
                    <a:pt x="384" y="156"/>
                  </a:cubicBezTo>
                  <a:close/>
                  <a:moveTo>
                    <a:pt x="397" y="223"/>
                  </a:moveTo>
                  <a:cubicBezTo>
                    <a:pt x="397" y="231"/>
                    <a:pt x="390" y="238"/>
                    <a:pt x="382" y="239"/>
                  </a:cubicBezTo>
                  <a:cubicBezTo>
                    <a:pt x="337" y="245"/>
                    <a:pt x="337" y="245"/>
                    <a:pt x="337" y="245"/>
                  </a:cubicBezTo>
                  <a:cubicBezTo>
                    <a:pt x="335" y="246"/>
                    <a:pt x="332" y="247"/>
                    <a:pt x="332" y="250"/>
                  </a:cubicBezTo>
                  <a:cubicBezTo>
                    <a:pt x="330" y="254"/>
                    <a:pt x="328" y="258"/>
                    <a:pt x="327" y="262"/>
                  </a:cubicBezTo>
                  <a:cubicBezTo>
                    <a:pt x="326" y="264"/>
                    <a:pt x="326" y="267"/>
                    <a:pt x="328" y="269"/>
                  </a:cubicBezTo>
                  <a:cubicBezTo>
                    <a:pt x="355" y="305"/>
                    <a:pt x="355" y="305"/>
                    <a:pt x="355" y="305"/>
                  </a:cubicBezTo>
                  <a:cubicBezTo>
                    <a:pt x="360" y="311"/>
                    <a:pt x="359" y="321"/>
                    <a:pt x="354" y="326"/>
                  </a:cubicBezTo>
                  <a:cubicBezTo>
                    <a:pt x="327" y="353"/>
                    <a:pt x="327" y="353"/>
                    <a:pt x="327" y="353"/>
                  </a:cubicBezTo>
                  <a:cubicBezTo>
                    <a:pt x="324" y="356"/>
                    <a:pt x="320" y="358"/>
                    <a:pt x="315" y="358"/>
                  </a:cubicBezTo>
                  <a:cubicBezTo>
                    <a:pt x="312" y="358"/>
                    <a:pt x="308" y="357"/>
                    <a:pt x="306" y="355"/>
                  </a:cubicBezTo>
                  <a:cubicBezTo>
                    <a:pt x="270" y="327"/>
                    <a:pt x="270" y="327"/>
                    <a:pt x="270" y="327"/>
                  </a:cubicBezTo>
                  <a:cubicBezTo>
                    <a:pt x="268" y="325"/>
                    <a:pt x="265" y="325"/>
                    <a:pt x="262" y="326"/>
                  </a:cubicBezTo>
                  <a:cubicBezTo>
                    <a:pt x="259" y="328"/>
                    <a:pt x="255" y="330"/>
                    <a:pt x="251" y="331"/>
                  </a:cubicBezTo>
                  <a:cubicBezTo>
                    <a:pt x="248" y="332"/>
                    <a:pt x="247" y="335"/>
                    <a:pt x="246" y="338"/>
                  </a:cubicBezTo>
                  <a:cubicBezTo>
                    <a:pt x="240" y="382"/>
                    <a:pt x="240" y="382"/>
                    <a:pt x="240" y="382"/>
                  </a:cubicBezTo>
                  <a:cubicBezTo>
                    <a:pt x="239" y="390"/>
                    <a:pt x="232" y="396"/>
                    <a:pt x="224" y="396"/>
                  </a:cubicBezTo>
                  <a:cubicBezTo>
                    <a:pt x="186" y="396"/>
                    <a:pt x="186" y="396"/>
                    <a:pt x="186" y="396"/>
                  </a:cubicBezTo>
                  <a:cubicBezTo>
                    <a:pt x="179" y="396"/>
                    <a:pt x="171" y="390"/>
                    <a:pt x="170" y="382"/>
                  </a:cubicBezTo>
                  <a:cubicBezTo>
                    <a:pt x="164" y="338"/>
                    <a:pt x="164" y="338"/>
                    <a:pt x="164" y="338"/>
                  </a:cubicBezTo>
                  <a:cubicBezTo>
                    <a:pt x="158" y="339"/>
                    <a:pt x="158" y="339"/>
                    <a:pt x="158" y="339"/>
                  </a:cubicBezTo>
                  <a:cubicBezTo>
                    <a:pt x="164" y="337"/>
                    <a:pt x="164" y="337"/>
                    <a:pt x="164" y="337"/>
                  </a:cubicBezTo>
                  <a:cubicBezTo>
                    <a:pt x="164" y="334"/>
                    <a:pt x="162" y="332"/>
                    <a:pt x="160" y="331"/>
                  </a:cubicBezTo>
                  <a:cubicBezTo>
                    <a:pt x="156" y="329"/>
                    <a:pt x="152" y="328"/>
                    <a:pt x="148" y="326"/>
                  </a:cubicBezTo>
                  <a:cubicBezTo>
                    <a:pt x="145" y="325"/>
                    <a:pt x="142" y="326"/>
                    <a:pt x="140" y="327"/>
                  </a:cubicBezTo>
                  <a:cubicBezTo>
                    <a:pt x="104" y="355"/>
                    <a:pt x="104" y="355"/>
                    <a:pt x="104" y="355"/>
                  </a:cubicBezTo>
                  <a:cubicBezTo>
                    <a:pt x="98" y="359"/>
                    <a:pt x="88" y="359"/>
                    <a:pt x="83" y="353"/>
                  </a:cubicBezTo>
                  <a:cubicBezTo>
                    <a:pt x="56" y="327"/>
                    <a:pt x="56" y="327"/>
                    <a:pt x="56" y="327"/>
                  </a:cubicBezTo>
                  <a:cubicBezTo>
                    <a:pt x="50" y="321"/>
                    <a:pt x="50" y="311"/>
                    <a:pt x="54" y="305"/>
                  </a:cubicBezTo>
                  <a:cubicBezTo>
                    <a:pt x="83" y="268"/>
                    <a:pt x="83" y="268"/>
                    <a:pt x="83" y="268"/>
                  </a:cubicBezTo>
                  <a:cubicBezTo>
                    <a:pt x="84" y="266"/>
                    <a:pt x="85" y="263"/>
                    <a:pt x="83" y="261"/>
                  </a:cubicBezTo>
                  <a:cubicBezTo>
                    <a:pt x="82" y="257"/>
                    <a:pt x="80" y="254"/>
                    <a:pt x="79" y="250"/>
                  </a:cubicBezTo>
                  <a:cubicBezTo>
                    <a:pt x="78" y="247"/>
                    <a:pt x="76" y="246"/>
                    <a:pt x="73" y="245"/>
                  </a:cubicBezTo>
                  <a:cubicBezTo>
                    <a:pt x="28" y="239"/>
                    <a:pt x="28" y="239"/>
                    <a:pt x="28" y="239"/>
                  </a:cubicBezTo>
                  <a:cubicBezTo>
                    <a:pt x="20" y="238"/>
                    <a:pt x="14" y="231"/>
                    <a:pt x="14" y="223"/>
                  </a:cubicBezTo>
                  <a:cubicBezTo>
                    <a:pt x="14" y="185"/>
                    <a:pt x="14" y="185"/>
                    <a:pt x="14" y="185"/>
                  </a:cubicBezTo>
                  <a:cubicBezTo>
                    <a:pt x="14" y="178"/>
                    <a:pt x="20" y="170"/>
                    <a:pt x="28" y="169"/>
                  </a:cubicBezTo>
                  <a:cubicBezTo>
                    <a:pt x="71" y="163"/>
                    <a:pt x="71" y="163"/>
                    <a:pt x="71" y="163"/>
                  </a:cubicBezTo>
                  <a:cubicBezTo>
                    <a:pt x="74" y="163"/>
                    <a:pt x="74" y="163"/>
                    <a:pt x="74" y="163"/>
                  </a:cubicBezTo>
                  <a:cubicBezTo>
                    <a:pt x="76" y="163"/>
                    <a:pt x="79" y="161"/>
                    <a:pt x="80" y="159"/>
                  </a:cubicBezTo>
                  <a:cubicBezTo>
                    <a:pt x="81" y="155"/>
                    <a:pt x="82" y="151"/>
                    <a:pt x="84" y="148"/>
                  </a:cubicBezTo>
                  <a:cubicBezTo>
                    <a:pt x="85" y="146"/>
                    <a:pt x="84" y="142"/>
                    <a:pt x="83" y="140"/>
                  </a:cubicBezTo>
                  <a:cubicBezTo>
                    <a:pt x="55" y="104"/>
                    <a:pt x="55" y="104"/>
                    <a:pt x="55" y="104"/>
                  </a:cubicBezTo>
                  <a:cubicBezTo>
                    <a:pt x="50" y="98"/>
                    <a:pt x="51" y="88"/>
                    <a:pt x="56" y="82"/>
                  </a:cubicBezTo>
                  <a:cubicBezTo>
                    <a:pt x="83" y="55"/>
                    <a:pt x="83" y="55"/>
                    <a:pt x="83" y="55"/>
                  </a:cubicBezTo>
                  <a:cubicBezTo>
                    <a:pt x="88" y="50"/>
                    <a:pt x="98" y="50"/>
                    <a:pt x="104" y="54"/>
                  </a:cubicBezTo>
                  <a:cubicBezTo>
                    <a:pt x="142" y="83"/>
                    <a:pt x="142" y="83"/>
                    <a:pt x="142" y="83"/>
                  </a:cubicBezTo>
                  <a:cubicBezTo>
                    <a:pt x="144" y="84"/>
                    <a:pt x="146" y="84"/>
                    <a:pt x="149" y="83"/>
                  </a:cubicBezTo>
                  <a:cubicBezTo>
                    <a:pt x="152" y="82"/>
                    <a:pt x="156" y="80"/>
                    <a:pt x="160" y="79"/>
                  </a:cubicBezTo>
                  <a:cubicBezTo>
                    <a:pt x="162" y="78"/>
                    <a:pt x="164" y="75"/>
                    <a:pt x="164" y="73"/>
                  </a:cubicBezTo>
                  <a:cubicBezTo>
                    <a:pt x="170" y="27"/>
                    <a:pt x="170" y="27"/>
                    <a:pt x="170" y="27"/>
                  </a:cubicBezTo>
                  <a:cubicBezTo>
                    <a:pt x="171" y="20"/>
                    <a:pt x="179" y="13"/>
                    <a:pt x="186" y="13"/>
                  </a:cubicBezTo>
                  <a:cubicBezTo>
                    <a:pt x="224" y="13"/>
                    <a:pt x="224" y="13"/>
                    <a:pt x="224" y="13"/>
                  </a:cubicBezTo>
                  <a:cubicBezTo>
                    <a:pt x="232" y="13"/>
                    <a:pt x="239" y="20"/>
                    <a:pt x="240" y="27"/>
                  </a:cubicBezTo>
                  <a:cubicBezTo>
                    <a:pt x="246" y="70"/>
                    <a:pt x="246" y="70"/>
                    <a:pt x="246" y="70"/>
                  </a:cubicBezTo>
                  <a:cubicBezTo>
                    <a:pt x="247" y="73"/>
                    <a:pt x="247" y="73"/>
                    <a:pt x="247" y="73"/>
                  </a:cubicBezTo>
                  <a:cubicBezTo>
                    <a:pt x="247" y="76"/>
                    <a:pt x="249" y="78"/>
                    <a:pt x="251" y="79"/>
                  </a:cubicBezTo>
                  <a:cubicBezTo>
                    <a:pt x="255" y="80"/>
                    <a:pt x="258" y="82"/>
                    <a:pt x="261" y="83"/>
                  </a:cubicBezTo>
                  <a:cubicBezTo>
                    <a:pt x="264" y="84"/>
                    <a:pt x="267" y="83"/>
                    <a:pt x="270" y="82"/>
                  </a:cubicBezTo>
                  <a:cubicBezTo>
                    <a:pt x="305" y="54"/>
                    <a:pt x="305" y="54"/>
                    <a:pt x="305" y="54"/>
                  </a:cubicBezTo>
                  <a:cubicBezTo>
                    <a:pt x="311" y="50"/>
                    <a:pt x="321" y="51"/>
                    <a:pt x="326" y="56"/>
                  </a:cubicBezTo>
                  <a:cubicBezTo>
                    <a:pt x="353" y="83"/>
                    <a:pt x="353" y="83"/>
                    <a:pt x="353" y="83"/>
                  </a:cubicBezTo>
                  <a:cubicBezTo>
                    <a:pt x="359" y="88"/>
                    <a:pt x="359" y="98"/>
                    <a:pt x="355" y="104"/>
                  </a:cubicBezTo>
                  <a:cubicBezTo>
                    <a:pt x="327" y="140"/>
                    <a:pt x="327" y="140"/>
                    <a:pt x="327" y="140"/>
                  </a:cubicBezTo>
                  <a:cubicBezTo>
                    <a:pt x="325" y="142"/>
                    <a:pt x="325" y="145"/>
                    <a:pt x="326" y="147"/>
                  </a:cubicBezTo>
                  <a:cubicBezTo>
                    <a:pt x="328" y="151"/>
                    <a:pt x="330" y="155"/>
                    <a:pt x="331" y="159"/>
                  </a:cubicBezTo>
                  <a:cubicBezTo>
                    <a:pt x="332" y="161"/>
                    <a:pt x="335" y="163"/>
                    <a:pt x="338" y="163"/>
                  </a:cubicBezTo>
                  <a:cubicBezTo>
                    <a:pt x="382" y="169"/>
                    <a:pt x="382" y="169"/>
                    <a:pt x="382" y="169"/>
                  </a:cubicBezTo>
                  <a:cubicBezTo>
                    <a:pt x="390" y="170"/>
                    <a:pt x="397" y="178"/>
                    <a:pt x="397" y="185"/>
                  </a:cubicBezTo>
                  <a:lnTo>
                    <a:pt x="397" y="22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1" name="Group 40">
            <a:extLst>
              <a:ext uri="{FF2B5EF4-FFF2-40B4-BE49-F238E27FC236}">
                <a16:creationId xmlns:a16="http://schemas.microsoft.com/office/drawing/2014/main" id="{A2F2BD45-0DD7-4826-8DCC-49B73870A144}"/>
              </a:ext>
            </a:extLst>
          </p:cNvPr>
          <p:cNvGrpSpPr/>
          <p:nvPr/>
        </p:nvGrpSpPr>
        <p:grpSpPr>
          <a:xfrm>
            <a:off x="5481352" y="3161352"/>
            <a:ext cx="1329983" cy="1291702"/>
            <a:chOff x="5472490" y="3138837"/>
            <a:chExt cx="1329983" cy="1291702"/>
          </a:xfrm>
        </p:grpSpPr>
        <p:sp>
          <p:nvSpPr>
            <p:cNvPr id="56" name="TextBox 16">
              <a:extLst>
                <a:ext uri="{FF2B5EF4-FFF2-40B4-BE49-F238E27FC236}">
                  <a16:creationId xmlns:a16="http://schemas.microsoft.com/office/drawing/2014/main" id="{DC83C91A-D540-4E25-B796-C2AC238AB79B}"/>
                </a:ext>
              </a:extLst>
            </p:cNvPr>
            <p:cNvSpPr txBox="1"/>
            <p:nvPr/>
          </p:nvSpPr>
          <p:spPr>
            <a:xfrm>
              <a:off x="5472490" y="3568765"/>
              <a:ext cx="1329983" cy="861774"/>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500"/>
                </a:lnSpc>
              </a:pPr>
              <a:r>
                <a:rPr lang="en-US" sz="1100" i="1" dirty="0">
                  <a:solidFill>
                    <a:schemeClr val="bg1"/>
                  </a:solidFill>
                  <a:latin typeface="Roboto" panose="02000000000000000000" pitchFamily="2" charset="0"/>
                  <a:ea typeface="Roboto" panose="02000000000000000000" pitchFamily="2" charset="0"/>
                  <a:cs typeface="Aller" charset="0"/>
                </a:rPr>
                <a:t>Lorem Ipsum is simply dummy text of the printing and industry</a:t>
              </a:r>
            </a:p>
          </p:txBody>
        </p:sp>
        <p:sp>
          <p:nvSpPr>
            <p:cNvPr id="57" name="Freeform 14">
              <a:extLst>
                <a:ext uri="{FF2B5EF4-FFF2-40B4-BE49-F238E27FC236}">
                  <a16:creationId xmlns:a16="http://schemas.microsoft.com/office/drawing/2014/main" id="{B0679E28-5470-46A5-BFF6-ED8F5AF73F46}"/>
                </a:ext>
              </a:extLst>
            </p:cNvPr>
            <p:cNvSpPr>
              <a:spLocks noEditPoints="1"/>
            </p:cNvSpPr>
            <p:nvPr/>
          </p:nvSpPr>
          <p:spPr bwMode="auto">
            <a:xfrm>
              <a:off x="5902053" y="3138837"/>
              <a:ext cx="470856" cy="387657"/>
            </a:xfrm>
            <a:custGeom>
              <a:avLst/>
              <a:gdLst>
                <a:gd name="T0" fmla="*/ 460 w 486"/>
                <a:gd name="T1" fmla="*/ 98 h 400"/>
                <a:gd name="T2" fmla="*/ 342 w 486"/>
                <a:gd name="T3" fmla="*/ 0 h 400"/>
                <a:gd name="T4" fmla="*/ 243 w 486"/>
                <a:gd name="T5" fmla="*/ 58 h 400"/>
                <a:gd name="T6" fmla="*/ 144 w 486"/>
                <a:gd name="T7" fmla="*/ 0 h 400"/>
                <a:gd name="T8" fmla="*/ 25 w 486"/>
                <a:gd name="T9" fmla="*/ 98 h 400"/>
                <a:gd name="T10" fmla="*/ 239 w 486"/>
                <a:gd name="T11" fmla="*/ 398 h 400"/>
                <a:gd name="T12" fmla="*/ 243 w 486"/>
                <a:gd name="T13" fmla="*/ 400 h 400"/>
                <a:gd name="T14" fmla="*/ 246 w 486"/>
                <a:gd name="T15" fmla="*/ 398 h 400"/>
                <a:gd name="T16" fmla="*/ 460 w 486"/>
                <a:gd name="T17" fmla="*/ 98 h 400"/>
                <a:gd name="T18" fmla="*/ 243 w 486"/>
                <a:gd name="T19" fmla="*/ 384 h 400"/>
                <a:gd name="T20" fmla="*/ 39 w 486"/>
                <a:gd name="T21" fmla="*/ 102 h 400"/>
                <a:gd name="T22" fmla="*/ 144 w 486"/>
                <a:gd name="T23" fmla="*/ 14 h 400"/>
                <a:gd name="T24" fmla="*/ 237 w 486"/>
                <a:gd name="T25" fmla="*/ 74 h 400"/>
                <a:gd name="T26" fmla="*/ 243 w 486"/>
                <a:gd name="T27" fmla="*/ 83 h 400"/>
                <a:gd name="T28" fmla="*/ 249 w 486"/>
                <a:gd name="T29" fmla="*/ 74 h 400"/>
                <a:gd name="T30" fmla="*/ 342 w 486"/>
                <a:gd name="T31" fmla="*/ 14 h 400"/>
                <a:gd name="T32" fmla="*/ 447 w 486"/>
                <a:gd name="T33" fmla="*/ 102 h 400"/>
                <a:gd name="T34" fmla="*/ 243 w 486"/>
                <a:gd name="T35" fmla="*/ 384 h 400"/>
                <a:gd name="T36" fmla="*/ 144 w 486"/>
                <a:gd name="T37" fmla="*/ 38 h 400"/>
                <a:gd name="T38" fmla="*/ 62 w 486"/>
                <a:gd name="T39" fmla="*/ 107 h 400"/>
                <a:gd name="T40" fmla="*/ 64 w 486"/>
                <a:gd name="T41" fmla="*/ 112 h 400"/>
                <a:gd name="T42" fmla="*/ 65 w 486"/>
                <a:gd name="T43" fmla="*/ 112 h 400"/>
                <a:gd name="T44" fmla="*/ 69 w 486"/>
                <a:gd name="T45" fmla="*/ 109 h 400"/>
                <a:gd name="T46" fmla="*/ 144 w 486"/>
                <a:gd name="T47" fmla="*/ 45 h 400"/>
                <a:gd name="T48" fmla="*/ 147 w 486"/>
                <a:gd name="T49" fmla="*/ 41 h 400"/>
                <a:gd name="T50" fmla="*/ 144 w 486"/>
                <a:gd name="T51" fmla="*/ 38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6" h="400">
                  <a:moveTo>
                    <a:pt x="460" y="98"/>
                  </a:moveTo>
                  <a:cubicBezTo>
                    <a:pt x="445" y="40"/>
                    <a:pt x="397" y="0"/>
                    <a:pt x="342" y="0"/>
                  </a:cubicBezTo>
                  <a:cubicBezTo>
                    <a:pt x="303" y="0"/>
                    <a:pt x="268" y="20"/>
                    <a:pt x="243" y="58"/>
                  </a:cubicBezTo>
                  <a:cubicBezTo>
                    <a:pt x="217" y="20"/>
                    <a:pt x="182" y="0"/>
                    <a:pt x="144" y="0"/>
                  </a:cubicBezTo>
                  <a:cubicBezTo>
                    <a:pt x="89" y="0"/>
                    <a:pt x="40" y="40"/>
                    <a:pt x="25" y="98"/>
                  </a:cubicBezTo>
                  <a:cubicBezTo>
                    <a:pt x="0" y="199"/>
                    <a:pt x="80" y="311"/>
                    <a:pt x="239" y="398"/>
                  </a:cubicBezTo>
                  <a:cubicBezTo>
                    <a:pt x="243" y="400"/>
                    <a:pt x="243" y="400"/>
                    <a:pt x="243" y="400"/>
                  </a:cubicBezTo>
                  <a:cubicBezTo>
                    <a:pt x="246" y="398"/>
                    <a:pt x="246" y="398"/>
                    <a:pt x="246" y="398"/>
                  </a:cubicBezTo>
                  <a:cubicBezTo>
                    <a:pt x="406" y="311"/>
                    <a:pt x="486" y="199"/>
                    <a:pt x="460" y="98"/>
                  </a:cubicBezTo>
                  <a:close/>
                  <a:moveTo>
                    <a:pt x="243" y="384"/>
                  </a:moveTo>
                  <a:cubicBezTo>
                    <a:pt x="91" y="300"/>
                    <a:pt x="15" y="195"/>
                    <a:pt x="39" y="102"/>
                  </a:cubicBezTo>
                  <a:cubicBezTo>
                    <a:pt x="52" y="50"/>
                    <a:pt x="95" y="14"/>
                    <a:pt x="144" y="14"/>
                  </a:cubicBezTo>
                  <a:cubicBezTo>
                    <a:pt x="180" y="14"/>
                    <a:pt x="214" y="35"/>
                    <a:pt x="237" y="74"/>
                  </a:cubicBezTo>
                  <a:cubicBezTo>
                    <a:pt x="243" y="83"/>
                    <a:pt x="243" y="83"/>
                    <a:pt x="243" y="83"/>
                  </a:cubicBezTo>
                  <a:cubicBezTo>
                    <a:pt x="249" y="74"/>
                    <a:pt x="249" y="74"/>
                    <a:pt x="249" y="74"/>
                  </a:cubicBezTo>
                  <a:cubicBezTo>
                    <a:pt x="272" y="35"/>
                    <a:pt x="305" y="14"/>
                    <a:pt x="342" y="14"/>
                  </a:cubicBezTo>
                  <a:cubicBezTo>
                    <a:pt x="391" y="14"/>
                    <a:pt x="434" y="50"/>
                    <a:pt x="447" y="102"/>
                  </a:cubicBezTo>
                  <a:cubicBezTo>
                    <a:pt x="471" y="195"/>
                    <a:pt x="394" y="300"/>
                    <a:pt x="243" y="384"/>
                  </a:cubicBezTo>
                  <a:close/>
                  <a:moveTo>
                    <a:pt x="144" y="38"/>
                  </a:moveTo>
                  <a:cubicBezTo>
                    <a:pt x="107" y="38"/>
                    <a:pt x="72" y="67"/>
                    <a:pt x="62" y="107"/>
                  </a:cubicBezTo>
                  <a:cubicBezTo>
                    <a:pt x="62" y="109"/>
                    <a:pt x="63" y="111"/>
                    <a:pt x="64" y="112"/>
                  </a:cubicBezTo>
                  <a:cubicBezTo>
                    <a:pt x="65" y="112"/>
                    <a:pt x="65" y="112"/>
                    <a:pt x="65" y="112"/>
                  </a:cubicBezTo>
                  <a:cubicBezTo>
                    <a:pt x="67" y="112"/>
                    <a:pt x="68" y="111"/>
                    <a:pt x="69" y="109"/>
                  </a:cubicBezTo>
                  <a:cubicBezTo>
                    <a:pt x="78" y="72"/>
                    <a:pt x="110" y="45"/>
                    <a:pt x="144" y="45"/>
                  </a:cubicBezTo>
                  <a:cubicBezTo>
                    <a:pt x="145" y="45"/>
                    <a:pt x="147" y="43"/>
                    <a:pt x="147" y="41"/>
                  </a:cubicBezTo>
                  <a:cubicBezTo>
                    <a:pt x="147" y="39"/>
                    <a:pt x="145" y="38"/>
                    <a:pt x="144" y="3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0" name="Group 59">
            <a:extLst>
              <a:ext uri="{FF2B5EF4-FFF2-40B4-BE49-F238E27FC236}">
                <a16:creationId xmlns:a16="http://schemas.microsoft.com/office/drawing/2014/main" id="{58C419A8-1A83-46BA-A516-8F5FEBC7176D}"/>
              </a:ext>
            </a:extLst>
          </p:cNvPr>
          <p:cNvGrpSpPr/>
          <p:nvPr/>
        </p:nvGrpSpPr>
        <p:grpSpPr>
          <a:xfrm>
            <a:off x="7070472" y="2811063"/>
            <a:ext cx="2369731" cy="1897426"/>
            <a:chOff x="1036360" y="2960441"/>
            <a:chExt cx="2369731" cy="1897426"/>
          </a:xfrm>
        </p:grpSpPr>
        <p:grpSp>
          <p:nvGrpSpPr>
            <p:cNvPr id="61" name="Group 60">
              <a:extLst>
                <a:ext uri="{FF2B5EF4-FFF2-40B4-BE49-F238E27FC236}">
                  <a16:creationId xmlns:a16="http://schemas.microsoft.com/office/drawing/2014/main" id="{0655D4E7-FAAF-4426-BB96-8498E03467AF}"/>
                </a:ext>
              </a:extLst>
            </p:cNvPr>
            <p:cNvGrpSpPr/>
            <p:nvPr/>
          </p:nvGrpSpPr>
          <p:grpSpPr>
            <a:xfrm>
              <a:off x="1036360" y="2960441"/>
              <a:ext cx="2369731" cy="1277798"/>
              <a:chOff x="1036360" y="2960441"/>
              <a:chExt cx="2369731" cy="1277798"/>
            </a:xfrm>
          </p:grpSpPr>
          <p:sp>
            <p:nvSpPr>
              <p:cNvPr id="63" name="AutoShape 13">
                <a:extLst>
                  <a:ext uri="{FF2B5EF4-FFF2-40B4-BE49-F238E27FC236}">
                    <a16:creationId xmlns:a16="http://schemas.microsoft.com/office/drawing/2014/main" id="{19D083D1-C65E-4B34-8566-902575ED5913}"/>
                  </a:ext>
                </a:extLst>
              </p:cNvPr>
              <p:cNvSpPr>
                <a:spLocks/>
              </p:cNvSpPr>
              <p:nvPr/>
            </p:nvSpPr>
            <p:spPr bwMode="auto">
              <a:xfrm>
                <a:off x="1922685" y="2960441"/>
                <a:ext cx="597081" cy="774141"/>
              </a:xfrm>
              <a:custGeom>
                <a:avLst/>
                <a:gdLst/>
                <a:ahLst/>
                <a:cxnLst/>
                <a:rect l="0" t="0" r="r" b="b"/>
                <a:pathLst>
                  <a:path w="21600" h="21600">
                    <a:moveTo>
                      <a:pt x="8364" y="12792"/>
                    </a:moveTo>
                    <a:lnTo>
                      <a:pt x="8364" y="11292"/>
                    </a:lnTo>
                    <a:lnTo>
                      <a:pt x="8188" y="11130"/>
                    </a:lnTo>
                    <a:cubicBezTo>
                      <a:pt x="8144" y="11088"/>
                      <a:pt x="7097" y="10094"/>
                      <a:pt x="6693" y="8736"/>
                    </a:cubicBezTo>
                    <a:lnTo>
                      <a:pt x="6623" y="8505"/>
                    </a:lnTo>
                    <a:lnTo>
                      <a:pt x="6365" y="8377"/>
                    </a:lnTo>
                    <a:cubicBezTo>
                      <a:pt x="6188" y="8289"/>
                      <a:pt x="6082" y="8142"/>
                      <a:pt x="6082" y="7983"/>
                    </a:cubicBezTo>
                    <a:lnTo>
                      <a:pt x="6082" y="6572"/>
                    </a:lnTo>
                    <a:cubicBezTo>
                      <a:pt x="6082" y="6441"/>
                      <a:pt x="6155" y="6318"/>
                      <a:pt x="6290" y="6225"/>
                    </a:cubicBezTo>
                    <a:lnTo>
                      <a:pt x="6536" y="6051"/>
                    </a:lnTo>
                    <a:lnTo>
                      <a:pt x="6532" y="3676"/>
                    </a:lnTo>
                    <a:cubicBezTo>
                      <a:pt x="6530" y="3668"/>
                      <a:pt x="6396" y="2793"/>
                      <a:pt x="7190" y="2095"/>
                    </a:cubicBezTo>
                    <a:cubicBezTo>
                      <a:pt x="7887" y="1483"/>
                      <a:pt x="9100" y="1172"/>
                      <a:pt x="10798" y="1172"/>
                    </a:cubicBezTo>
                    <a:cubicBezTo>
                      <a:pt x="12494" y="1172"/>
                      <a:pt x="13706" y="1480"/>
                      <a:pt x="14401" y="2088"/>
                    </a:cubicBezTo>
                    <a:cubicBezTo>
                      <a:pt x="15191" y="2777"/>
                      <a:pt x="15071" y="3661"/>
                      <a:pt x="15072" y="3661"/>
                    </a:cubicBezTo>
                    <a:lnTo>
                      <a:pt x="15061" y="6051"/>
                    </a:lnTo>
                    <a:lnTo>
                      <a:pt x="15313" y="6228"/>
                    </a:lnTo>
                    <a:cubicBezTo>
                      <a:pt x="15446" y="6320"/>
                      <a:pt x="15518" y="6442"/>
                      <a:pt x="15518" y="6572"/>
                    </a:cubicBezTo>
                    <a:lnTo>
                      <a:pt x="15518" y="7983"/>
                    </a:lnTo>
                    <a:cubicBezTo>
                      <a:pt x="15518" y="8188"/>
                      <a:pt x="15343" y="8367"/>
                      <a:pt x="15085" y="8429"/>
                    </a:cubicBezTo>
                    <a:lnTo>
                      <a:pt x="14706" y="8517"/>
                    </a:lnTo>
                    <a:lnTo>
                      <a:pt x="14583" y="8808"/>
                    </a:lnTo>
                    <a:cubicBezTo>
                      <a:pt x="14286" y="9520"/>
                      <a:pt x="13865" y="10176"/>
                      <a:pt x="13333" y="10756"/>
                    </a:cubicBezTo>
                    <a:cubicBezTo>
                      <a:pt x="13203" y="10896"/>
                      <a:pt x="13079" y="11022"/>
                      <a:pt x="12969" y="11117"/>
                    </a:cubicBezTo>
                    <a:lnTo>
                      <a:pt x="12779" y="11282"/>
                    </a:lnTo>
                    <a:lnTo>
                      <a:pt x="12779" y="12825"/>
                    </a:lnTo>
                    <a:cubicBezTo>
                      <a:pt x="12779" y="13537"/>
                      <a:pt x="13292" y="14177"/>
                      <a:pt x="14118" y="14496"/>
                    </a:cubicBezTo>
                    <a:lnTo>
                      <a:pt x="18478" y="16178"/>
                    </a:lnTo>
                    <a:cubicBezTo>
                      <a:pt x="19467" y="16559"/>
                      <a:pt x="20082" y="17327"/>
                      <a:pt x="20082" y="18182"/>
                    </a:cubicBezTo>
                    <a:lnTo>
                      <a:pt x="20089" y="19224"/>
                    </a:lnTo>
                    <a:cubicBezTo>
                      <a:pt x="19871" y="19567"/>
                      <a:pt x="16787" y="20429"/>
                      <a:pt x="10798" y="20429"/>
                    </a:cubicBezTo>
                    <a:cubicBezTo>
                      <a:pt x="4812" y="20429"/>
                      <a:pt x="1729" y="19567"/>
                      <a:pt x="1517" y="19253"/>
                    </a:cubicBezTo>
                    <a:lnTo>
                      <a:pt x="1517" y="18112"/>
                    </a:lnTo>
                    <a:cubicBezTo>
                      <a:pt x="1517" y="17293"/>
                      <a:pt x="2097" y="16540"/>
                      <a:pt x="3030" y="16147"/>
                    </a:cubicBezTo>
                    <a:lnTo>
                      <a:pt x="7101" y="14432"/>
                    </a:lnTo>
                    <a:cubicBezTo>
                      <a:pt x="7880" y="14105"/>
                      <a:pt x="8364" y="13476"/>
                      <a:pt x="8364" y="12792"/>
                    </a:cubicBezTo>
                    <a:close/>
                    <a:moveTo>
                      <a:pt x="19158" y="15132"/>
                    </a:moveTo>
                    <a:lnTo>
                      <a:pt x="14798" y="13451"/>
                    </a:lnTo>
                    <a:cubicBezTo>
                      <a:pt x="14489" y="13330"/>
                      <a:pt x="14297" y="13090"/>
                      <a:pt x="14297" y="12825"/>
                    </a:cubicBezTo>
                    <a:lnTo>
                      <a:pt x="14297" y="11716"/>
                    </a:lnTo>
                    <a:cubicBezTo>
                      <a:pt x="14385" y="11629"/>
                      <a:pt x="14475" y="11535"/>
                      <a:pt x="14568" y="11434"/>
                    </a:cubicBezTo>
                    <a:cubicBezTo>
                      <a:pt x="15127" y="10826"/>
                      <a:pt x="15580" y="10150"/>
                      <a:pt x="15915" y="9422"/>
                    </a:cubicBezTo>
                    <a:cubicBezTo>
                      <a:pt x="16600" y="9140"/>
                      <a:pt x="17036" y="8585"/>
                      <a:pt x="17036" y="7983"/>
                    </a:cubicBezTo>
                    <a:lnTo>
                      <a:pt x="17036" y="6572"/>
                    </a:lnTo>
                    <a:cubicBezTo>
                      <a:pt x="17036" y="6209"/>
                      <a:pt x="16874" y="5855"/>
                      <a:pt x="16579" y="5565"/>
                    </a:cubicBezTo>
                    <a:lnTo>
                      <a:pt x="16578" y="3798"/>
                    </a:lnTo>
                    <a:cubicBezTo>
                      <a:pt x="16608" y="3562"/>
                      <a:pt x="16701" y="2336"/>
                      <a:pt x="15550" y="1322"/>
                    </a:cubicBezTo>
                    <a:cubicBezTo>
                      <a:pt x="14552" y="445"/>
                      <a:pt x="12954" y="0"/>
                      <a:pt x="10798" y="0"/>
                    </a:cubicBezTo>
                    <a:cubicBezTo>
                      <a:pt x="8646" y="0"/>
                      <a:pt x="7049" y="445"/>
                      <a:pt x="6050" y="1322"/>
                    </a:cubicBezTo>
                    <a:cubicBezTo>
                      <a:pt x="4886" y="2347"/>
                      <a:pt x="4990" y="3566"/>
                      <a:pt x="5021" y="3775"/>
                    </a:cubicBezTo>
                    <a:lnTo>
                      <a:pt x="5021" y="5565"/>
                    </a:lnTo>
                    <a:cubicBezTo>
                      <a:pt x="4726" y="5855"/>
                      <a:pt x="4564" y="6209"/>
                      <a:pt x="4564" y="6572"/>
                    </a:cubicBezTo>
                    <a:lnTo>
                      <a:pt x="4564" y="7983"/>
                    </a:lnTo>
                    <a:cubicBezTo>
                      <a:pt x="4564" y="8454"/>
                      <a:pt x="4825" y="8896"/>
                      <a:pt x="5282" y="9207"/>
                    </a:cubicBezTo>
                    <a:cubicBezTo>
                      <a:pt x="5700" y="10425"/>
                      <a:pt x="6519" y="11362"/>
                      <a:pt x="6847" y="11703"/>
                    </a:cubicBezTo>
                    <a:lnTo>
                      <a:pt x="6847" y="12792"/>
                    </a:lnTo>
                    <a:cubicBezTo>
                      <a:pt x="6847" y="13047"/>
                      <a:pt x="6666" y="13281"/>
                      <a:pt x="6375" y="13404"/>
                    </a:cubicBezTo>
                    <a:lnTo>
                      <a:pt x="2304" y="15119"/>
                    </a:lnTo>
                    <a:cubicBezTo>
                      <a:pt x="883" y="15716"/>
                      <a:pt x="0" y="16863"/>
                      <a:pt x="0" y="18112"/>
                    </a:cubicBezTo>
                    <a:lnTo>
                      <a:pt x="0" y="19253"/>
                    </a:lnTo>
                    <a:cubicBezTo>
                      <a:pt x="0" y="21534"/>
                      <a:pt x="9693" y="21600"/>
                      <a:pt x="10798" y="21600"/>
                    </a:cubicBezTo>
                    <a:cubicBezTo>
                      <a:pt x="11904" y="21600"/>
                      <a:pt x="21600" y="21534"/>
                      <a:pt x="21600" y="19253"/>
                    </a:cubicBezTo>
                    <a:lnTo>
                      <a:pt x="21600" y="18182"/>
                    </a:lnTo>
                    <a:cubicBezTo>
                      <a:pt x="21600" y="16883"/>
                      <a:pt x="20664" y="15715"/>
                      <a:pt x="19158" y="15132"/>
                    </a:cubicBezTo>
                    <a:close/>
                    <a:moveTo>
                      <a:pt x="19158" y="15132"/>
                    </a:moveTo>
                  </a:path>
                </a:pathLst>
              </a:custGeom>
              <a:solidFill>
                <a:schemeClr val="bg1"/>
              </a:solidFill>
              <a:ln>
                <a:noFill/>
              </a:ln>
            </p:spPr>
            <p:txBody>
              <a:bodyPr lIns="0" tIns="0" rIns="0" bIns="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4" name="TextBox 17">
                <a:extLst>
                  <a:ext uri="{FF2B5EF4-FFF2-40B4-BE49-F238E27FC236}">
                    <a16:creationId xmlns:a16="http://schemas.microsoft.com/office/drawing/2014/main" id="{0C18E530-65D9-4F4F-BE61-3CB8544B2056}"/>
                  </a:ext>
                </a:extLst>
              </p:cNvPr>
              <p:cNvSpPr txBox="1"/>
              <p:nvPr/>
            </p:nvSpPr>
            <p:spPr>
              <a:xfrm>
                <a:off x="1036360" y="3868907"/>
                <a:ext cx="2369731" cy="369332"/>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b="1" dirty="0">
                    <a:solidFill>
                      <a:schemeClr val="bg1"/>
                    </a:solidFill>
                    <a:latin typeface="Roboto" panose="02000000000000000000" pitchFamily="2" charset="0"/>
                    <a:ea typeface="Roboto" panose="02000000000000000000" pitchFamily="2" charset="0"/>
                    <a:cs typeface="Montserrat" charset="0"/>
                  </a:rPr>
                  <a:t>HEADING ONE</a:t>
                </a:r>
              </a:p>
            </p:txBody>
          </p:sp>
        </p:grpSp>
        <p:sp>
          <p:nvSpPr>
            <p:cNvPr id="62" name="TextBox 16">
              <a:extLst>
                <a:ext uri="{FF2B5EF4-FFF2-40B4-BE49-F238E27FC236}">
                  <a16:creationId xmlns:a16="http://schemas.microsoft.com/office/drawing/2014/main" id="{02BE5271-8618-4263-9349-4417E626B19C}"/>
                </a:ext>
              </a:extLst>
            </p:cNvPr>
            <p:cNvSpPr txBox="1"/>
            <p:nvPr/>
          </p:nvSpPr>
          <p:spPr>
            <a:xfrm>
              <a:off x="1330368" y="4188453"/>
              <a:ext cx="1781715" cy="669414"/>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500"/>
                </a:lnSpc>
              </a:pPr>
              <a:r>
                <a:rPr lang="en-US" sz="1100" i="1" dirty="0" err="1">
                  <a:solidFill>
                    <a:schemeClr val="bg1"/>
                  </a:solidFill>
                  <a:latin typeface="Roboto" panose="02000000000000000000" pitchFamily="2" charset="0"/>
                  <a:ea typeface="Roboto" panose="02000000000000000000" pitchFamily="2" charset="0"/>
                  <a:cs typeface="Aller" charset="0"/>
                </a:rPr>
                <a:t>Lorem</a:t>
              </a:r>
              <a:r>
                <a:rPr lang="en-US" sz="1100" i="1" dirty="0">
                  <a:solidFill>
                    <a:schemeClr val="bg1"/>
                  </a:solidFill>
                  <a:latin typeface="Roboto" panose="02000000000000000000" pitchFamily="2" charset="0"/>
                  <a:ea typeface="Roboto" panose="02000000000000000000" pitchFamily="2" charset="0"/>
                  <a:cs typeface="Aller" charset="0"/>
                </a:rPr>
                <a:t> </a:t>
              </a:r>
              <a:r>
                <a:rPr lang="en-US" sz="1100" i="1" dirty="0" err="1">
                  <a:solidFill>
                    <a:schemeClr val="bg1"/>
                  </a:solidFill>
                  <a:latin typeface="Roboto" panose="02000000000000000000" pitchFamily="2" charset="0"/>
                  <a:ea typeface="Roboto" panose="02000000000000000000" pitchFamily="2" charset="0"/>
                  <a:cs typeface="Aller" charset="0"/>
                </a:rPr>
                <a:t>Ipsum</a:t>
              </a:r>
              <a:r>
                <a:rPr lang="en-US" sz="1100" i="1" dirty="0">
                  <a:solidFill>
                    <a:schemeClr val="bg1"/>
                  </a:solidFill>
                  <a:latin typeface="Roboto" panose="02000000000000000000" pitchFamily="2" charset="0"/>
                  <a:ea typeface="Roboto" panose="02000000000000000000" pitchFamily="2" charset="0"/>
                  <a:cs typeface="Aller" charset="0"/>
                </a:rPr>
                <a:t> is simply dummy text of the printing and typesetting industry</a:t>
              </a:r>
            </a:p>
          </p:txBody>
        </p:sp>
      </p:grpSp>
      <p:grpSp>
        <p:nvGrpSpPr>
          <p:cNvPr id="65" name="Group 64">
            <a:extLst>
              <a:ext uri="{FF2B5EF4-FFF2-40B4-BE49-F238E27FC236}">
                <a16:creationId xmlns:a16="http://schemas.microsoft.com/office/drawing/2014/main" id="{D173E852-C75B-4A8C-A717-1FB4F81FA8CC}"/>
              </a:ext>
            </a:extLst>
          </p:cNvPr>
          <p:cNvGrpSpPr/>
          <p:nvPr/>
        </p:nvGrpSpPr>
        <p:grpSpPr>
          <a:xfrm>
            <a:off x="9342875" y="4252291"/>
            <a:ext cx="1781715" cy="1272956"/>
            <a:chOff x="3559218" y="3676204"/>
            <a:chExt cx="1781715" cy="1272956"/>
          </a:xfrm>
        </p:grpSpPr>
        <p:sp>
          <p:nvSpPr>
            <p:cNvPr id="66" name="TextBox 16">
              <a:extLst>
                <a:ext uri="{FF2B5EF4-FFF2-40B4-BE49-F238E27FC236}">
                  <a16:creationId xmlns:a16="http://schemas.microsoft.com/office/drawing/2014/main" id="{33045452-1DA9-46C9-AE8B-E4F557D79DD6}"/>
                </a:ext>
              </a:extLst>
            </p:cNvPr>
            <p:cNvSpPr txBox="1"/>
            <p:nvPr/>
          </p:nvSpPr>
          <p:spPr>
            <a:xfrm>
              <a:off x="3559218" y="4279746"/>
              <a:ext cx="1781715" cy="669414"/>
            </a:xfrm>
            <a:prstGeom prst="rect">
              <a:avLst/>
            </a:prstGeom>
            <a:noFill/>
          </p:spPr>
          <p:txBody>
            <a:bodyPr wrap="square" numCol="1" spcCol="4572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500"/>
                </a:lnSpc>
              </a:pPr>
              <a:r>
                <a:rPr lang="en-US" sz="1100" i="1" dirty="0" err="1">
                  <a:solidFill>
                    <a:schemeClr val="bg1"/>
                  </a:solidFill>
                  <a:latin typeface="Roboto" panose="02000000000000000000" pitchFamily="2" charset="0"/>
                  <a:ea typeface="Roboto" panose="02000000000000000000" pitchFamily="2" charset="0"/>
                  <a:cs typeface="Aller" charset="0"/>
                </a:rPr>
                <a:t>Lorem</a:t>
              </a:r>
              <a:r>
                <a:rPr lang="en-US" sz="1100" i="1" dirty="0">
                  <a:solidFill>
                    <a:schemeClr val="bg1"/>
                  </a:solidFill>
                  <a:latin typeface="Roboto" panose="02000000000000000000" pitchFamily="2" charset="0"/>
                  <a:ea typeface="Roboto" panose="02000000000000000000" pitchFamily="2" charset="0"/>
                  <a:cs typeface="Aller" charset="0"/>
                </a:rPr>
                <a:t> </a:t>
              </a:r>
              <a:r>
                <a:rPr lang="en-US" sz="1100" i="1" dirty="0" err="1">
                  <a:solidFill>
                    <a:schemeClr val="bg1"/>
                  </a:solidFill>
                  <a:latin typeface="Roboto" panose="02000000000000000000" pitchFamily="2" charset="0"/>
                  <a:ea typeface="Roboto" panose="02000000000000000000" pitchFamily="2" charset="0"/>
                  <a:cs typeface="Aller" charset="0"/>
                </a:rPr>
                <a:t>Ipsum</a:t>
              </a:r>
              <a:r>
                <a:rPr lang="en-US" sz="1100" i="1" dirty="0">
                  <a:solidFill>
                    <a:schemeClr val="bg1"/>
                  </a:solidFill>
                  <a:latin typeface="Roboto" panose="02000000000000000000" pitchFamily="2" charset="0"/>
                  <a:ea typeface="Roboto" panose="02000000000000000000" pitchFamily="2" charset="0"/>
                  <a:cs typeface="Aller" charset="0"/>
                </a:rPr>
                <a:t> is simply dummy text of the printing and typesetting industry</a:t>
              </a:r>
            </a:p>
          </p:txBody>
        </p:sp>
        <p:sp>
          <p:nvSpPr>
            <p:cNvPr id="67" name="Freeform 16">
              <a:extLst>
                <a:ext uri="{FF2B5EF4-FFF2-40B4-BE49-F238E27FC236}">
                  <a16:creationId xmlns:a16="http://schemas.microsoft.com/office/drawing/2014/main" id="{EB5B4B40-78E9-4EC8-A28F-B295721CB323}"/>
                </a:ext>
              </a:extLst>
            </p:cNvPr>
            <p:cNvSpPr>
              <a:spLocks noEditPoints="1"/>
            </p:cNvSpPr>
            <p:nvPr/>
          </p:nvSpPr>
          <p:spPr bwMode="auto">
            <a:xfrm>
              <a:off x="4190682" y="3676204"/>
              <a:ext cx="518786" cy="518785"/>
            </a:xfrm>
            <a:custGeom>
              <a:avLst/>
              <a:gdLst>
                <a:gd name="T0" fmla="*/ 205 w 410"/>
                <a:gd name="T1" fmla="*/ 265 h 410"/>
                <a:gd name="T2" fmla="*/ 205 w 410"/>
                <a:gd name="T3" fmla="*/ 258 h 410"/>
                <a:gd name="T4" fmla="*/ 258 w 410"/>
                <a:gd name="T5" fmla="*/ 205 h 410"/>
                <a:gd name="T6" fmla="*/ 342 w 410"/>
                <a:gd name="T7" fmla="*/ 150 h 410"/>
                <a:gd name="T8" fmla="*/ 363 w 410"/>
                <a:gd name="T9" fmla="*/ 73 h 410"/>
                <a:gd name="T10" fmla="*/ 263 w 410"/>
                <a:gd name="T11" fmla="*/ 69 h 410"/>
                <a:gd name="T12" fmla="*/ 224 w 410"/>
                <a:gd name="T13" fmla="*/ 0 h 410"/>
                <a:gd name="T14" fmla="*/ 151 w 410"/>
                <a:gd name="T15" fmla="*/ 68 h 410"/>
                <a:gd name="T16" fmla="*/ 73 w 410"/>
                <a:gd name="T17" fmla="*/ 46 h 410"/>
                <a:gd name="T18" fmla="*/ 70 w 410"/>
                <a:gd name="T19" fmla="*/ 146 h 410"/>
                <a:gd name="T20" fmla="*/ 0 w 410"/>
                <a:gd name="T21" fmla="*/ 185 h 410"/>
                <a:gd name="T22" fmla="*/ 68 w 410"/>
                <a:gd name="T23" fmla="*/ 259 h 410"/>
                <a:gd name="T24" fmla="*/ 46 w 410"/>
                <a:gd name="T25" fmla="*/ 336 h 410"/>
                <a:gd name="T26" fmla="*/ 146 w 410"/>
                <a:gd name="T27" fmla="*/ 340 h 410"/>
                <a:gd name="T28" fmla="*/ 186 w 410"/>
                <a:gd name="T29" fmla="*/ 410 h 410"/>
                <a:gd name="T30" fmla="*/ 259 w 410"/>
                <a:gd name="T31" fmla="*/ 342 h 410"/>
                <a:gd name="T32" fmla="*/ 315 w 410"/>
                <a:gd name="T33" fmla="*/ 371 h 410"/>
                <a:gd name="T34" fmla="*/ 366 w 410"/>
                <a:gd name="T35" fmla="*/ 297 h 410"/>
                <a:gd name="T36" fmla="*/ 384 w 410"/>
                <a:gd name="T37" fmla="*/ 253 h 410"/>
                <a:gd name="T38" fmla="*/ 384 w 410"/>
                <a:gd name="T39" fmla="*/ 156 h 410"/>
                <a:gd name="T40" fmla="*/ 337 w 410"/>
                <a:gd name="T41" fmla="*/ 245 h 410"/>
                <a:gd name="T42" fmla="*/ 328 w 410"/>
                <a:gd name="T43" fmla="*/ 269 h 410"/>
                <a:gd name="T44" fmla="*/ 327 w 410"/>
                <a:gd name="T45" fmla="*/ 353 h 410"/>
                <a:gd name="T46" fmla="*/ 270 w 410"/>
                <a:gd name="T47" fmla="*/ 327 h 410"/>
                <a:gd name="T48" fmla="*/ 246 w 410"/>
                <a:gd name="T49" fmla="*/ 338 h 410"/>
                <a:gd name="T50" fmla="*/ 186 w 410"/>
                <a:gd name="T51" fmla="*/ 396 h 410"/>
                <a:gd name="T52" fmla="*/ 158 w 410"/>
                <a:gd name="T53" fmla="*/ 339 h 410"/>
                <a:gd name="T54" fmla="*/ 148 w 410"/>
                <a:gd name="T55" fmla="*/ 326 h 410"/>
                <a:gd name="T56" fmla="*/ 83 w 410"/>
                <a:gd name="T57" fmla="*/ 353 h 410"/>
                <a:gd name="T58" fmla="*/ 83 w 410"/>
                <a:gd name="T59" fmla="*/ 268 h 410"/>
                <a:gd name="T60" fmla="*/ 73 w 410"/>
                <a:gd name="T61" fmla="*/ 245 h 410"/>
                <a:gd name="T62" fmla="*/ 14 w 410"/>
                <a:gd name="T63" fmla="*/ 185 h 410"/>
                <a:gd name="T64" fmla="*/ 74 w 410"/>
                <a:gd name="T65" fmla="*/ 163 h 410"/>
                <a:gd name="T66" fmla="*/ 83 w 410"/>
                <a:gd name="T67" fmla="*/ 140 h 410"/>
                <a:gd name="T68" fmla="*/ 83 w 410"/>
                <a:gd name="T69" fmla="*/ 55 h 410"/>
                <a:gd name="T70" fmla="*/ 149 w 410"/>
                <a:gd name="T71" fmla="*/ 83 h 410"/>
                <a:gd name="T72" fmla="*/ 170 w 410"/>
                <a:gd name="T73" fmla="*/ 27 h 410"/>
                <a:gd name="T74" fmla="*/ 240 w 410"/>
                <a:gd name="T75" fmla="*/ 27 h 410"/>
                <a:gd name="T76" fmla="*/ 251 w 410"/>
                <a:gd name="T77" fmla="*/ 79 h 410"/>
                <a:gd name="T78" fmla="*/ 305 w 410"/>
                <a:gd name="T79" fmla="*/ 54 h 410"/>
                <a:gd name="T80" fmla="*/ 355 w 410"/>
                <a:gd name="T81" fmla="*/ 104 h 410"/>
                <a:gd name="T82" fmla="*/ 331 w 410"/>
                <a:gd name="T83" fmla="*/ 159 h 410"/>
                <a:gd name="T84" fmla="*/ 397 w 410"/>
                <a:gd name="T85" fmla="*/ 185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0" h="410">
                  <a:moveTo>
                    <a:pt x="205" y="145"/>
                  </a:moveTo>
                  <a:cubicBezTo>
                    <a:pt x="172" y="145"/>
                    <a:pt x="145" y="172"/>
                    <a:pt x="145" y="205"/>
                  </a:cubicBezTo>
                  <a:cubicBezTo>
                    <a:pt x="145" y="238"/>
                    <a:pt x="172" y="265"/>
                    <a:pt x="205" y="265"/>
                  </a:cubicBezTo>
                  <a:cubicBezTo>
                    <a:pt x="238" y="265"/>
                    <a:pt x="265" y="238"/>
                    <a:pt x="265" y="205"/>
                  </a:cubicBezTo>
                  <a:cubicBezTo>
                    <a:pt x="265" y="172"/>
                    <a:pt x="238" y="145"/>
                    <a:pt x="205" y="145"/>
                  </a:cubicBezTo>
                  <a:close/>
                  <a:moveTo>
                    <a:pt x="205" y="258"/>
                  </a:moveTo>
                  <a:cubicBezTo>
                    <a:pt x="176" y="258"/>
                    <a:pt x="152" y="234"/>
                    <a:pt x="152" y="205"/>
                  </a:cubicBezTo>
                  <a:cubicBezTo>
                    <a:pt x="152" y="176"/>
                    <a:pt x="176" y="152"/>
                    <a:pt x="205" y="152"/>
                  </a:cubicBezTo>
                  <a:cubicBezTo>
                    <a:pt x="235" y="152"/>
                    <a:pt x="258" y="176"/>
                    <a:pt x="258" y="205"/>
                  </a:cubicBezTo>
                  <a:cubicBezTo>
                    <a:pt x="258" y="234"/>
                    <a:pt x="235" y="258"/>
                    <a:pt x="205" y="258"/>
                  </a:cubicBezTo>
                  <a:close/>
                  <a:moveTo>
                    <a:pt x="384" y="156"/>
                  </a:moveTo>
                  <a:cubicBezTo>
                    <a:pt x="342" y="150"/>
                    <a:pt x="342" y="150"/>
                    <a:pt x="342" y="150"/>
                  </a:cubicBezTo>
                  <a:cubicBezTo>
                    <a:pt x="342" y="148"/>
                    <a:pt x="341" y="147"/>
                    <a:pt x="340" y="145"/>
                  </a:cubicBezTo>
                  <a:cubicBezTo>
                    <a:pt x="366" y="112"/>
                    <a:pt x="366" y="112"/>
                    <a:pt x="366" y="112"/>
                  </a:cubicBezTo>
                  <a:cubicBezTo>
                    <a:pt x="374" y="101"/>
                    <a:pt x="373" y="83"/>
                    <a:pt x="363" y="73"/>
                  </a:cubicBezTo>
                  <a:cubicBezTo>
                    <a:pt x="336" y="46"/>
                    <a:pt x="336" y="46"/>
                    <a:pt x="336" y="46"/>
                  </a:cubicBezTo>
                  <a:cubicBezTo>
                    <a:pt x="326" y="36"/>
                    <a:pt x="308" y="35"/>
                    <a:pt x="297" y="43"/>
                  </a:cubicBezTo>
                  <a:cubicBezTo>
                    <a:pt x="263" y="69"/>
                    <a:pt x="263" y="69"/>
                    <a:pt x="263" y="69"/>
                  </a:cubicBezTo>
                  <a:cubicBezTo>
                    <a:pt x="262" y="69"/>
                    <a:pt x="261" y="68"/>
                    <a:pt x="260" y="68"/>
                  </a:cubicBezTo>
                  <a:cubicBezTo>
                    <a:pt x="254" y="26"/>
                    <a:pt x="254" y="26"/>
                    <a:pt x="254" y="26"/>
                  </a:cubicBezTo>
                  <a:cubicBezTo>
                    <a:pt x="252" y="11"/>
                    <a:pt x="239" y="0"/>
                    <a:pt x="224" y="0"/>
                  </a:cubicBezTo>
                  <a:cubicBezTo>
                    <a:pt x="186" y="0"/>
                    <a:pt x="186" y="0"/>
                    <a:pt x="186" y="0"/>
                  </a:cubicBezTo>
                  <a:cubicBezTo>
                    <a:pt x="172" y="0"/>
                    <a:pt x="159" y="11"/>
                    <a:pt x="157" y="26"/>
                  </a:cubicBezTo>
                  <a:cubicBezTo>
                    <a:pt x="151" y="68"/>
                    <a:pt x="151" y="68"/>
                    <a:pt x="151" y="68"/>
                  </a:cubicBezTo>
                  <a:cubicBezTo>
                    <a:pt x="150" y="68"/>
                    <a:pt x="148" y="69"/>
                    <a:pt x="147" y="69"/>
                  </a:cubicBezTo>
                  <a:cubicBezTo>
                    <a:pt x="113" y="43"/>
                    <a:pt x="113" y="43"/>
                    <a:pt x="113" y="43"/>
                  </a:cubicBezTo>
                  <a:cubicBezTo>
                    <a:pt x="102" y="35"/>
                    <a:pt x="83" y="36"/>
                    <a:pt x="73" y="46"/>
                  </a:cubicBezTo>
                  <a:cubicBezTo>
                    <a:pt x="46" y="73"/>
                    <a:pt x="46" y="73"/>
                    <a:pt x="46" y="73"/>
                  </a:cubicBezTo>
                  <a:cubicBezTo>
                    <a:pt x="36" y="83"/>
                    <a:pt x="35" y="101"/>
                    <a:pt x="44" y="112"/>
                  </a:cubicBezTo>
                  <a:cubicBezTo>
                    <a:pt x="70" y="146"/>
                    <a:pt x="70" y="146"/>
                    <a:pt x="70" y="146"/>
                  </a:cubicBezTo>
                  <a:cubicBezTo>
                    <a:pt x="69" y="147"/>
                    <a:pt x="69" y="149"/>
                    <a:pt x="68" y="150"/>
                  </a:cubicBezTo>
                  <a:cubicBezTo>
                    <a:pt x="26" y="156"/>
                    <a:pt x="26" y="156"/>
                    <a:pt x="26" y="156"/>
                  </a:cubicBezTo>
                  <a:cubicBezTo>
                    <a:pt x="11" y="158"/>
                    <a:pt x="0" y="171"/>
                    <a:pt x="0" y="185"/>
                  </a:cubicBezTo>
                  <a:cubicBezTo>
                    <a:pt x="0" y="223"/>
                    <a:pt x="0" y="223"/>
                    <a:pt x="0" y="223"/>
                  </a:cubicBezTo>
                  <a:cubicBezTo>
                    <a:pt x="0" y="238"/>
                    <a:pt x="11" y="251"/>
                    <a:pt x="26" y="253"/>
                  </a:cubicBezTo>
                  <a:cubicBezTo>
                    <a:pt x="68" y="259"/>
                    <a:pt x="68" y="259"/>
                    <a:pt x="68" y="259"/>
                  </a:cubicBezTo>
                  <a:cubicBezTo>
                    <a:pt x="68" y="260"/>
                    <a:pt x="69" y="261"/>
                    <a:pt x="69" y="263"/>
                  </a:cubicBezTo>
                  <a:cubicBezTo>
                    <a:pt x="43" y="297"/>
                    <a:pt x="43" y="297"/>
                    <a:pt x="43" y="297"/>
                  </a:cubicBezTo>
                  <a:cubicBezTo>
                    <a:pt x="35" y="308"/>
                    <a:pt x="36" y="326"/>
                    <a:pt x="46" y="336"/>
                  </a:cubicBezTo>
                  <a:cubicBezTo>
                    <a:pt x="73" y="363"/>
                    <a:pt x="73" y="363"/>
                    <a:pt x="73" y="363"/>
                  </a:cubicBezTo>
                  <a:cubicBezTo>
                    <a:pt x="83" y="373"/>
                    <a:pt x="101" y="374"/>
                    <a:pt x="112" y="366"/>
                  </a:cubicBezTo>
                  <a:cubicBezTo>
                    <a:pt x="146" y="340"/>
                    <a:pt x="146" y="340"/>
                    <a:pt x="146" y="340"/>
                  </a:cubicBezTo>
                  <a:cubicBezTo>
                    <a:pt x="147" y="341"/>
                    <a:pt x="149" y="342"/>
                    <a:pt x="151" y="342"/>
                  </a:cubicBezTo>
                  <a:cubicBezTo>
                    <a:pt x="157" y="384"/>
                    <a:pt x="157" y="384"/>
                    <a:pt x="157" y="384"/>
                  </a:cubicBezTo>
                  <a:cubicBezTo>
                    <a:pt x="159" y="398"/>
                    <a:pt x="172" y="410"/>
                    <a:pt x="186" y="410"/>
                  </a:cubicBezTo>
                  <a:cubicBezTo>
                    <a:pt x="224" y="410"/>
                    <a:pt x="224" y="410"/>
                    <a:pt x="224" y="410"/>
                  </a:cubicBezTo>
                  <a:cubicBezTo>
                    <a:pt x="239" y="410"/>
                    <a:pt x="252" y="398"/>
                    <a:pt x="254" y="384"/>
                  </a:cubicBezTo>
                  <a:cubicBezTo>
                    <a:pt x="259" y="342"/>
                    <a:pt x="259" y="342"/>
                    <a:pt x="259" y="342"/>
                  </a:cubicBezTo>
                  <a:cubicBezTo>
                    <a:pt x="261" y="342"/>
                    <a:pt x="263" y="341"/>
                    <a:pt x="265" y="340"/>
                  </a:cubicBezTo>
                  <a:cubicBezTo>
                    <a:pt x="297" y="365"/>
                    <a:pt x="297" y="365"/>
                    <a:pt x="297" y="365"/>
                  </a:cubicBezTo>
                  <a:cubicBezTo>
                    <a:pt x="302" y="369"/>
                    <a:pt x="309" y="371"/>
                    <a:pt x="315" y="371"/>
                  </a:cubicBezTo>
                  <a:cubicBezTo>
                    <a:pt x="324" y="371"/>
                    <a:pt x="331" y="368"/>
                    <a:pt x="337" y="363"/>
                  </a:cubicBezTo>
                  <a:cubicBezTo>
                    <a:pt x="364" y="336"/>
                    <a:pt x="364" y="336"/>
                    <a:pt x="364" y="336"/>
                  </a:cubicBezTo>
                  <a:cubicBezTo>
                    <a:pt x="374" y="326"/>
                    <a:pt x="375" y="308"/>
                    <a:pt x="366" y="297"/>
                  </a:cubicBezTo>
                  <a:cubicBezTo>
                    <a:pt x="341" y="264"/>
                    <a:pt x="341" y="264"/>
                    <a:pt x="341" y="264"/>
                  </a:cubicBezTo>
                  <a:cubicBezTo>
                    <a:pt x="342" y="262"/>
                    <a:pt x="342" y="260"/>
                    <a:pt x="343" y="258"/>
                  </a:cubicBezTo>
                  <a:cubicBezTo>
                    <a:pt x="384" y="253"/>
                    <a:pt x="384" y="253"/>
                    <a:pt x="384" y="253"/>
                  </a:cubicBezTo>
                  <a:cubicBezTo>
                    <a:pt x="399" y="251"/>
                    <a:pt x="410" y="238"/>
                    <a:pt x="410" y="223"/>
                  </a:cubicBezTo>
                  <a:cubicBezTo>
                    <a:pt x="410" y="185"/>
                    <a:pt x="410" y="185"/>
                    <a:pt x="410" y="185"/>
                  </a:cubicBezTo>
                  <a:cubicBezTo>
                    <a:pt x="410" y="171"/>
                    <a:pt x="399" y="158"/>
                    <a:pt x="384" y="156"/>
                  </a:cubicBezTo>
                  <a:close/>
                  <a:moveTo>
                    <a:pt x="397" y="223"/>
                  </a:moveTo>
                  <a:cubicBezTo>
                    <a:pt x="397" y="231"/>
                    <a:pt x="390" y="238"/>
                    <a:pt x="382" y="239"/>
                  </a:cubicBezTo>
                  <a:cubicBezTo>
                    <a:pt x="337" y="245"/>
                    <a:pt x="337" y="245"/>
                    <a:pt x="337" y="245"/>
                  </a:cubicBezTo>
                  <a:cubicBezTo>
                    <a:pt x="335" y="246"/>
                    <a:pt x="332" y="247"/>
                    <a:pt x="332" y="250"/>
                  </a:cubicBezTo>
                  <a:cubicBezTo>
                    <a:pt x="330" y="254"/>
                    <a:pt x="328" y="258"/>
                    <a:pt x="327" y="262"/>
                  </a:cubicBezTo>
                  <a:cubicBezTo>
                    <a:pt x="326" y="264"/>
                    <a:pt x="326" y="267"/>
                    <a:pt x="328" y="269"/>
                  </a:cubicBezTo>
                  <a:cubicBezTo>
                    <a:pt x="355" y="305"/>
                    <a:pt x="355" y="305"/>
                    <a:pt x="355" y="305"/>
                  </a:cubicBezTo>
                  <a:cubicBezTo>
                    <a:pt x="360" y="311"/>
                    <a:pt x="359" y="321"/>
                    <a:pt x="354" y="326"/>
                  </a:cubicBezTo>
                  <a:cubicBezTo>
                    <a:pt x="327" y="353"/>
                    <a:pt x="327" y="353"/>
                    <a:pt x="327" y="353"/>
                  </a:cubicBezTo>
                  <a:cubicBezTo>
                    <a:pt x="324" y="356"/>
                    <a:pt x="320" y="358"/>
                    <a:pt x="315" y="358"/>
                  </a:cubicBezTo>
                  <a:cubicBezTo>
                    <a:pt x="312" y="358"/>
                    <a:pt x="308" y="357"/>
                    <a:pt x="306" y="355"/>
                  </a:cubicBezTo>
                  <a:cubicBezTo>
                    <a:pt x="270" y="327"/>
                    <a:pt x="270" y="327"/>
                    <a:pt x="270" y="327"/>
                  </a:cubicBezTo>
                  <a:cubicBezTo>
                    <a:pt x="268" y="325"/>
                    <a:pt x="265" y="325"/>
                    <a:pt x="262" y="326"/>
                  </a:cubicBezTo>
                  <a:cubicBezTo>
                    <a:pt x="259" y="328"/>
                    <a:pt x="255" y="330"/>
                    <a:pt x="251" y="331"/>
                  </a:cubicBezTo>
                  <a:cubicBezTo>
                    <a:pt x="248" y="332"/>
                    <a:pt x="247" y="335"/>
                    <a:pt x="246" y="338"/>
                  </a:cubicBezTo>
                  <a:cubicBezTo>
                    <a:pt x="240" y="382"/>
                    <a:pt x="240" y="382"/>
                    <a:pt x="240" y="382"/>
                  </a:cubicBezTo>
                  <a:cubicBezTo>
                    <a:pt x="239" y="390"/>
                    <a:pt x="232" y="396"/>
                    <a:pt x="224" y="396"/>
                  </a:cubicBezTo>
                  <a:cubicBezTo>
                    <a:pt x="186" y="396"/>
                    <a:pt x="186" y="396"/>
                    <a:pt x="186" y="396"/>
                  </a:cubicBezTo>
                  <a:cubicBezTo>
                    <a:pt x="179" y="396"/>
                    <a:pt x="171" y="390"/>
                    <a:pt x="170" y="382"/>
                  </a:cubicBezTo>
                  <a:cubicBezTo>
                    <a:pt x="164" y="338"/>
                    <a:pt x="164" y="338"/>
                    <a:pt x="164" y="338"/>
                  </a:cubicBezTo>
                  <a:cubicBezTo>
                    <a:pt x="158" y="339"/>
                    <a:pt x="158" y="339"/>
                    <a:pt x="158" y="339"/>
                  </a:cubicBezTo>
                  <a:cubicBezTo>
                    <a:pt x="164" y="337"/>
                    <a:pt x="164" y="337"/>
                    <a:pt x="164" y="337"/>
                  </a:cubicBezTo>
                  <a:cubicBezTo>
                    <a:pt x="164" y="334"/>
                    <a:pt x="162" y="332"/>
                    <a:pt x="160" y="331"/>
                  </a:cubicBezTo>
                  <a:cubicBezTo>
                    <a:pt x="156" y="329"/>
                    <a:pt x="152" y="328"/>
                    <a:pt x="148" y="326"/>
                  </a:cubicBezTo>
                  <a:cubicBezTo>
                    <a:pt x="145" y="325"/>
                    <a:pt x="142" y="326"/>
                    <a:pt x="140" y="327"/>
                  </a:cubicBezTo>
                  <a:cubicBezTo>
                    <a:pt x="104" y="355"/>
                    <a:pt x="104" y="355"/>
                    <a:pt x="104" y="355"/>
                  </a:cubicBezTo>
                  <a:cubicBezTo>
                    <a:pt x="98" y="359"/>
                    <a:pt x="88" y="359"/>
                    <a:pt x="83" y="353"/>
                  </a:cubicBezTo>
                  <a:cubicBezTo>
                    <a:pt x="56" y="327"/>
                    <a:pt x="56" y="327"/>
                    <a:pt x="56" y="327"/>
                  </a:cubicBezTo>
                  <a:cubicBezTo>
                    <a:pt x="50" y="321"/>
                    <a:pt x="50" y="311"/>
                    <a:pt x="54" y="305"/>
                  </a:cubicBezTo>
                  <a:cubicBezTo>
                    <a:pt x="83" y="268"/>
                    <a:pt x="83" y="268"/>
                    <a:pt x="83" y="268"/>
                  </a:cubicBezTo>
                  <a:cubicBezTo>
                    <a:pt x="84" y="266"/>
                    <a:pt x="85" y="263"/>
                    <a:pt x="83" y="261"/>
                  </a:cubicBezTo>
                  <a:cubicBezTo>
                    <a:pt x="82" y="257"/>
                    <a:pt x="80" y="254"/>
                    <a:pt x="79" y="250"/>
                  </a:cubicBezTo>
                  <a:cubicBezTo>
                    <a:pt x="78" y="247"/>
                    <a:pt x="76" y="246"/>
                    <a:pt x="73" y="245"/>
                  </a:cubicBezTo>
                  <a:cubicBezTo>
                    <a:pt x="28" y="239"/>
                    <a:pt x="28" y="239"/>
                    <a:pt x="28" y="239"/>
                  </a:cubicBezTo>
                  <a:cubicBezTo>
                    <a:pt x="20" y="238"/>
                    <a:pt x="14" y="231"/>
                    <a:pt x="14" y="223"/>
                  </a:cubicBezTo>
                  <a:cubicBezTo>
                    <a:pt x="14" y="185"/>
                    <a:pt x="14" y="185"/>
                    <a:pt x="14" y="185"/>
                  </a:cubicBezTo>
                  <a:cubicBezTo>
                    <a:pt x="14" y="178"/>
                    <a:pt x="20" y="170"/>
                    <a:pt x="28" y="169"/>
                  </a:cubicBezTo>
                  <a:cubicBezTo>
                    <a:pt x="71" y="163"/>
                    <a:pt x="71" y="163"/>
                    <a:pt x="71" y="163"/>
                  </a:cubicBezTo>
                  <a:cubicBezTo>
                    <a:pt x="74" y="163"/>
                    <a:pt x="74" y="163"/>
                    <a:pt x="74" y="163"/>
                  </a:cubicBezTo>
                  <a:cubicBezTo>
                    <a:pt x="76" y="163"/>
                    <a:pt x="79" y="161"/>
                    <a:pt x="80" y="159"/>
                  </a:cubicBezTo>
                  <a:cubicBezTo>
                    <a:pt x="81" y="155"/>
                    <a:pt x="82" y="151"/>
                    <a:pt x="84" y="148"/>
                  </a:cubicBezTo>
                  <a:cubicBezTo>
                    <a:pt x="85" y="146"/>
                    <a:pt x="84" y="142"/>
                    <a:pt x="83" y="140"/>
                  </a:cubicBezTo>
                  <a:cubicBezTo>
                    <a:pt x="55" y="104"/>
                    <a:pt x="55" y="104"/>
                    <a:pt x="55" y="104"/>
                  </a:cubicBezTo>
                  <a:cubicBezTo>
                    <a:pt x="50" y="98"/>
                    <a:pt x="51" y="88"/>
                    <a:pt x="56" y="82"/>
                  </a:cubicBezTo>
                  <a:cubicBezTo>
                    <a:pt x="83" y="55"/>
                    <a:pt x="83" y="55"/>
                    <a:pt x="83" y="55"/>
                  </a:cubicBezTo>
                  <a:cubicBezTo>
                    <a:pt x="88" y="50"/>
                    <a:pt x="98" y="50"/>
                    <a:pt x="104" y="54"/>
                  </a:cubicBezTo>
                  <a:cubicBezTo>
                    <a:pt x="142" y="83"/>
                    <a:pt x="142" y="83"/>
                    <a:pt x="142" y="83"/>
                  </a:cubicBezTo>
                  <a:cubicBezTo>
                    <a:pt x="144" y="84"/>
                    <a:pt x="146" y="84"/>
                    <a:pt x="149" y="83"/>
                  </a:cubicBezTo>
                  <a:cubicBezTo>
                    <a:pt x="152" y="82"/>
                    <a:pt x="156" y="80"/>
                    <a:pt x="160" y="79"/>
                  </a:cubicBezTo>
                  <a:cubicBezTo>
                    <a:pt x="162" y="78"/>
                    <a:pt x="164" y="75"/>
                    <a:pt x="164" y="73"/>
                  </a:cubicBezTo>
                  <a:cubicBezTo>
                    <a:pt x="170" y="27"/>
                    <a:pt x="170" y="27"/>
                    <a:pt x="170" y="27"/>
                  </a:cubicBezTo>
                  <a:cubicBezTo>
                    <a:pt x="171" y="20"/>
                    <a:pt x="179" y="13"/>
                    <a:pt x="186" y="13"/>
                  </a:cubicBezTo>
                  <a:cubicBezTo>
                    <a:pt x="224" y="13"/>
                    <a:pt x="224" y="13"/>
                    <a:pt x="224" y="13"/>
                  </a:cubicBezTo>
                  <a:cubicBezTo>
                    <a:pt x="232" y="13"/>
                    <a:pt x="239" y="20"/>
                    <a:pt x="240" y="27"/>
                  </a:cubicBezTo>
                  <a:cubicBezTo>
                    <a:pt x="246" y="70"/>
                    <a:pt x="246" y="70"/>
                    <a:pt x="246" y="70"/>
                  </a:cubicBezTo>
                  <a:cubicBezTo>
                    <a:pt x="247" y="73"/>
                    <a:pt x="247" y="73"/>
                    <a:pt x="247" y="73"/>
                  </a:cubicBezTo>
                  <a:cubicBezTo>
                    <a:pt x="247" y="76"/>
                    <a:pt x="249" y="78"/>
                    <a:pt x="251" y="79"/>
                  </a:cubicBezTo>
                  <a:cubicBezTo>
                    <a:pt x="255" y="80"/>
                    <a:pt x="258" y="82"/>
                    <a:pt x="261" y="83"/>
                  </a:cubicBezTo>
                  <a:cubicBezTo>
                    <a:pt x="264" y="84"/>
                    <a:pt x="267" y="83"/>
                    <a:pt x="270" y="82"/>
                  </a:cubicBezTo>
                  <a:cubicBezTo>
                    <a:pt x="305" y="54"/>
                    <a:pt x="305" y="54"/>
                    <a:pt x="305" y="54"/>
                  </a:cubicBezTo>
                  <a:cubicBezTo>
                    <a:pt x="311" y="50"/>
                    <a:pt x="321" y="51"/>
                    <a:pt x="326" y="56"/>
                  </a:cubicBezTo>
                  <a:cubicBezTo>
                    <a:pt x="353" y="83"/>
                    <a:pt x="353" y="83"/>
                    <a:pt x="353" y="83"/>
                  </a:cubicBezTo>
                  <a:cubicBezTo>
                    <a:pt x="359" y="88"/>
                    <a:pt x="359" y="98"/>
                    <a:pt x="355" y="104"/>
                  </a:cubicBezTo>
                  <a:cubicBezTo>
                    <a:pt x="327" y="140"/>
                    <a:pt x="327" y="140"/>
                    <a:pt x="327" y="140"/>
                  </a:cubicBezTo>
                  <a:cubicBezTo>
                    <a:pt x="325" y="142"/>
                    <a:pt x="325" y="145"/>
                    <a:pt x="326" y="147"/>
                  </a:cubicBezTo>
                  <a:cubicBezTo>
                    <a:pt x="328" y="151"/>
                    <a:pt x="330" y="155"/>
                    <a:pt x="331" y="159"/>
                  </a:cubicBezTo>
                  <a:cubicBezTo>
                    <a:pt x="332" y="161"/>
                    <a:pt x="335" y="163"/>
                    <a:pt x="338" y="163"/>
                  </a:cubicBezTo>
                  <a:cubicBezTo>
                    <a:pt x="382" y="169"/>
                    <a:pt x="382" y="169"/>
                    <a:pt x="382" y="169"/>
                  </a:cubicBezTo>
                  <a:cubicBezTo>
                    <a:pt x="390" y="170"/>
                    <a:pt x="397" y="178"/>
                    <a:pt x="397" y="185"/>
                  </a:cubicBezTo>
                  <a:lnTo>
                    <a:pt x="397" y="22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4172936197"/>
      </p:ext>
    </p:extLst>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alpha val="67000"/>
          </a:schemeClr>
        </a:solidFill>
        <a:effectLst/>
      </p:bgPr>
    </p:bg>
    <p:spTree>
      <p:nvGrpSpPr>
        <p:cNvPr id="1" name=""/>
        <p:cNvGrpSpPr/>
        <p:nvPr/>
      </p:nvGrpSpPr>
      <p:grpSpPr>
        <a:xfrm>
          <a:off x="0" y="0"/>
          <a:ext cx="0" cy="0"/>
          <a:chOff x="0" y="0"/>
          <a:chExt cx="0" cy="0"/>
        </a:xfrm>
      </p:grpSpPr>
      <p:pic>
        <p:nvPicPr>
          <p:cNvPr id="68" name="Picture Placeholder 67">
            <a:extLst>
              <a:ext uri="{FF2B5EF4-FFF2-40B4-BE49-F238E27FC236}">
                <a16:creationId xmlns:a16="http://schemas.microsoft.com/office/drawing/2014/main" id="{B3623BA0-190B-4EFD-ABB6-D5B909CEE8E2}"/>
              </a:ext>
            </a:extLst>
          </p:cNvPr>
          <p:cNvPicPr>
            <a:picLocks noGrp="1" noChangeAspect="1"/>
          </p:cNvPicPr>
          <p:nvPr>
            <p:ph type="pic" sz="quarter" idx="131"/>
          </p:nvPr>
        </p:nvPicPr>
        <p:blipFill>
          <a:blip r:embed="rId3">
            <a:extLst>
              <a:ext uri="{28A0092B-C50C-407E-A947-70E740481C1C}">
                <a14:useLocalDpi xmlns:a14="http://schemas.microsoft.com/office/drawing/2010/main" val="0"/>
              </a:ext>
            </a:extLst>
          </a:blip>
          <a:srcRect t="11500" b="11500"/>
          <a:stretch>
            <a:fillRect/>
          </a:stretch>
        </p:blipFill>
        <p:spPr/>
      </p:pic>
      <p:pic>
        <p:nvPicPr>
          <p:cNvPr id="71" name="Picture Placeholder 70">
            <a:extLst>
              <a:ext uri="{FF2B5EF4-FFF2-40B4-BE49-F238E27FC236}">
                <a16:creationId xmlns:a16="http://schemas.microsoft.com/office/drawing/2014/main" id="{D766D452-93C4-488D-9B6B-22F077D77A31}"/>
              </a:ext>
            </a:extLst>
          </p:cNvPr>
          <p:cNvPicPr>
            <a:picLocks noGrp="1" noChangeAspect="1"/>
          </p:cNvPicPr>
          <p:nvPr>
            <p:ph type="pic" sz="quarter" idx="132"/>
          </p:nvPr>
        </p:nvPicPr>
        <p:blipFill>
          <a:blip r:embed="rId4">
            <a:extLst>
              <a:ext uri="{28A0092B-C50C-407E-A947-70E740481C1C}">
                <a14:useLocalDpi xmlns:a14="http://schemas.microsoft.com/office/drawing/2010/main" val="0"/>
              </a:ext>
            </a:extLst>
          </a:blip>
          <a:srcRect t="11500" b="11500"/>
          <a:stretch>
            <a:fillRect/>
          </a:stretch>
        </p:blipFill>
        <p:spPr/>
      </p:pic>
      <p:pic>
        <p:nvPicPr>
          <p:cNvPr id="17" name="Picture Placeholder 16">
            <a:extLst>
              <a:ext uri="{FF2B5EF4-FFF2-40B4-BE49-F238E27FC236}">
                <a16:creationId xmlns:a16="http://schemas.microsoft.com/office/drawing/2014/main" id="{8D4DE1A7-DEAA-4A6D-A332-686003DD898F}"/>
              </a:ext>
            </a:extLst>
          </p:cNvPr>
          <p:cNvPicPr>
            <a:picLocks noGrp="1" noChangeAspect="1"/>
          </p:cNvPicPr>
          <p:nvPr>
            <p:ph type="pic" sz="quarter" idx="130"/>
          </p:nvPr>
        </p:nvPicPr>
        <p:blipFill>
          <a:blip r:embed="rId5">
            <a:extLst>
              <a:ext uri="{28A0092B-C50C-407E-A947-70E740481C1C}">
                <a14:useLocalDpi xmlns:a14="http://schemas.microsoft.com/office/drawing/2010/main" val="0"/>
              </a:ext>
            </a:extLst>
          </a:blip>
          <a:srcRect t="11500" b="11500"/>
          <a:stretch>
            <a:fillRect/>
          </a:stretch>
        </p:blipFill>
        <p:spPr/>
      </p:pic>
      <p:sp>
        <p:nvSpPr>
          <p:cNvPr id="18" name="Slide Number Placeholder 17"/>
          <p:cNvSpPr>
            <a:spLocks noGrp="1"/>
          </p:cNvSpPr>
          <p:nvPr>
            <p:ph type="sldNum" sz="quarter" idx="13"/>
          </p:nvPr>
        </p:nvSpPr>
        <p:spPr/>
        <p:txBody>
          <a:bodyPr/>
          <a:lstStyle/>
          <a:p>
            <a:fld id="{0FDCCA45-55DD-4B3F-8C12-CFB164C9A4F5}" type="slidenum">
              <a:rPr lang="en-US" smtClean="0"/>
              <a:pPr/>
              <a:t>9</a:t>
            </a:fld>
            <a:endParaRPr lang="en-US"/>
          </a:p>
        </p:txBody>
      </p:sp>
      <p:sp>
        <p:nvSpPr>
          <p:cNvPr id="21" name="Title 20">
            <a:extLst>
              <a:ext uri="{FF2B5EF4-FFF2-40B4-BE49-F238E27FC236}">
                <a16:creationId xmlns:a16="http://schemas.microsoft.com/office/drawing/2014/main" id="{C4F99B47-F009-4018-A602-1F9B451051A5}"/>
              </a:ext>
            </a:extLst>
          </p:cNvPr>
          <p:cNvSpPr>
            <a:spLocks noGrp="1"/>
          </p:cNvSpPr>
          <p:nvPr>
            <p:ph type="title" idx="4294967295"/>
          </p:nvPr>
        </p:nvSpPr>
        <p:spPr>
          <a:xfrm>
            <a:off x="838200" y="481013"/>
            <a:ext cx="10515600" cy="679450"/>
          </a:xfrm>
        </p:spPr>
        <p:txBody>
          <a:bodyPr/>
          <a:lstStyle/>
          <a:p>
            <a:r>
              <a:rPr lang="en-US" sz="3600" b="1" dirty="0"/>
              <a:t>Our</a:t>
            </a:r>
            <a:r>
              <a:rPr lang="en-US" sz="3600" dirty="0"/>
              <a:t> </a:t>
            </a:r>
            <a:r>
              <a:rPr lang="en-US" sz="3600" b="1" dirty="0"/>
              <a:t>Team</a:t>
            </a:r>
          </a:p>
        </p:txBody>
      </p:sp>
      <p:sp>
        <p:nvSpPr>
          <p:cNvPr id="8" name="Subtitle 7">
            <a:extLst>
              <a:ext uri="{FF2B5EF4-FFF2-40B4-BE49-F238E27FC236}">
                <a16:creationId xmlns:a16="http://schemas.microsoft.com/office/drawing/2014/main" id="{396FDE0B-877A-49E9-9D36-61506DB75EAA}"/>
              </a:ext>
            </a:extLst>
          </p:cNvPr>
          <p:cNvSpPr>
            <a:spLocks noGrp="1"/>
          </p:cNvSpPr>
          <p:nvPr>
            <p:ph type="subTitle" idx="4294967295"/>
          </p:nvPr>
        </p:nvSpPr>
        <p:spPr>
          <a:xfrm>
            <a:off x="838200" y="1135063"/>
            <a:ext cx="10515600" cy="244475"/>
          </a:xfrm>
          <a:prstGeom prst="rect">
            <a:avLst/>
          </a:prstGeom>
        </p:spPr>
        <p:txBody>
          <a:bodyPr/>
          <a:lstStyle/>
          <a:p>
            <a:r>
              <a:rPr lang="en-US" dirty="0"/>
              <a:t>Lorem ipsum dolor sit </a:t>
            </a:r>
            <a:r>
              <a:rPr lang="en-US" dirty="0" err="1"/>
              <a:t>amet</a:t>
            </a:r>
            <a:r>
              <a:rPr lang="en-US" dirty="0"/>
              <a:t> </a:t>
            </a:r>
            <a:r>
              <a:rPr lang="en-US" dirty="0" err="1"/>
              <a:t>agam</a:t>
            </a:r>
            <a:r>
              <a:rPr lang="en-US" dirty="0"/>
              <a:t> facer </a:t>
            </a:r>
            <a:r>
              <a:rPr lang="en-US" dirty="0" err="1"/>
              <a:t>modo</a:t>
            </a:r>
            <a:r>
              <a:rPr lang="en-US" dirty="0"/>
              <a:t> data lorem ipsum dolor sit </a:t>
            </a:r>
            <a:r>
              <a:rPr lang="en-US" dirty="0" err="1"/>
              <a:t>amet</a:t>
            </a:r>
            <a:r>
              <a:rPr lang="en-US" dirty="0"/>
              <a:t> </a:t>
            </a:r>
            <a:r>
              <a:rPr lang="en-US" dirty="0" err="1"/>
              <a:t>agam</a:t>
            </a:r>
            <a:r>
              <a:rPr lang="en-US" dirty="0"/>
              <a:t> facer </a:t>
            </a:r>
            <a:r>
              <a:rPr lang="en-US" dirty="0" err="1"/>
              <a:t>modo</a:t>
            </a:r>
            <a:r>
              <a:rPr lang="en-US" dirty="0"/>
              <a:t> data</a:t>
            </a:r>
          </a:p>
        </p:txBody>
      </p:sp>
      <p:sp>
        <p:nvSpPr>
          <p:cNvPr id="66" name="TextBox 48">
            <a:extLst>
              <a:ext uri="{FF2B5EF4-FFF2-40B4-BE49-F238E27FC236}">
                <a16:creationId xmlns:a16="http://schemas.microsoft.com/office/drawing/2014/main" id="{F8E28FC4-1F3F-40E4-BEB8-3C30FA132D9C}"/>
              </a:ext>
            </a:extLst>
          </p:cNvPr>
          <p:cNvSpPr txBox="1"/>
          <p:nvPr/>
        </p:nvSpPr>
        <p:spPr>
          <a:xfrm>
            <a:off x="867592" y="4844768"/>
            <a:ext cx="2954548"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ts val="16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panose="020B0606030504020204" pitchFamily="34" charset="0"/>
              </a:rPr>
              <a:t>Contrary to popular belief, Lorem Ipsum a piece of classical Latin literature from 45 BC, making it over 2000 years old. </a:t>
            </a:r>
          </a:p>
        </p:txBody>
      </p:sp>
      <p:sp>
        <p:nvSpPr>
          <p:cNvPr id="67" name="TextBox 49">
            <a:extLst>
              <a:ext uri="{FF2B5EF4-FFF2-40B4-BE49-F238E27FC236}">
                <a16:creationId xmlns:a16="http://schemas.microsoft.com/office/drawing/2014/main" id="{5872DA67-ACD5-4D03-AA70-858A9BABBF0A}"/>
              </a:ext>
            </a:extLst>
          </p:cNvPr>
          <p:cNvSpPr txBox="1"/>
          <p:nvPr/>
        </p:nvSpPr>
        <p:spPr>
          <a:xfrm>
            <a:off x="4429126" y="4844768"/>
            <a:ext cx="2954548"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ts val="16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panose="020B0606030504020204" pitchFamily="34" charset="0"/>
              </a:rPr>
              <a:t>Contrary to popular belief, Lorem Ipsum a piece of classical Latin literature from 45 BC, making it over 2000 years old. </a:t>
            </a:r>
          </a:p>
        </p:txBody>
      </p:sp>
      <p:sp>
        <p:nvSpPr>
          <p:cNvPr id="70" name="TextBox 50">
            <a:extLst>
              <a:ext uri="{FF2B5EF4-FFF2-40B4-BE49-F238E27FC236}">
                <a16:creationId xmlns:a16="http://schemas.microsoft.com/office/drawing/2014/main" id="{5504DFA1-989F-4095-82C5-F30797CE2E1B}"/>
              </a:ext>
            </a:extLst>
          </p:cNvPr>
          <p:cNvSpPr txBox="1"/>
          <p:nvPr/>
        </p:nvSpPr>
        <p:spPr>
          <a:xfrm>
            <a:off x="7990659" y="4844768"/>
            <a:ext cx="2954548" cy="70788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lnSpc>
                <a:spcPts val="1600"/>
              </a:lnSpc>
            </a:pPr>
            <a:r>
              <a:rPr lang="en-US" sz="1100" dirty="0">
                <a:solidFill>
                  <a:schemeClr val="tx1">
                    <a:lumMod val="50000"/>
                    <a:lumOff val="50000"/>
                  </a:schemeClr>
                </a:solidFill>
                <a:latin typeface="Roboto" panose="02000000000000000000" pitchFamily="2" charset="0"/>
                <a:ea typeface="Roboto" panose="02000000000000000000" pitchFamily="2" charset="0"/>
                <a:cs typeface="Open Sans" panose="020B0606030504020204" pitchFamily="34" charset="0"/>
              </a:rPr>
              <a:t>Contrary to popular belief, Lorem Ipsum a piece of classical Latin literature from 45 BC, making it over 2000 years old. </a:t>
            </a:r>
          </a:p>
        </p:txBody>
      </p:sp>
      <p:grpSp>
        <p:nvGrpSpPr>
          <p:cNvPr id="25" name="Group 24">
            <a:extLst>
              <a:ext uri="{FF2B5EF4-FFF2-40B4-BE49-F238E27FC236}">
                <a16:creationId xmlns:a16="http://schemas.microsoft.com/office/drawing/2014/main" id="{21F45549-8D5D-4CD5-9675-B0C25A73D19B}"/>
              </a:ext>
            </a:extLst>
          </p:cNvPr>
          <p:cNvGrpSpPr/>
          <p:nvPr/>
        </p:nvGrpSpPr>
        <p:grpSpPr>
          <a:xfrm>
            <a:off x="867592" y="5740033"/>
            <a:ext cx="1178922" cy="376070"/>
            <a:chOff x="4052943" y="5412792"/>
            <a:chExt cx="958829" cy="305862"/>
          </a:xfrm>
        </p:grpSpPr>
        <p:grpSp>
          <p:nvGrpSpPr>
            <p:cNvPr id="26" name="Group 25">
              <a:extLst>
                <a:ext uri="{FF2B5EF4-FFF2-40B4-BE49-F238E27FC236}">
                  <a16:creationId xmlns:a16="http://schemas.microsoft.com/office/drawing/2014/main" id="{DD12B241-11FB-488F-8E43-D5489E428561}"/>
                </a:ext>
              </a:extLst>
            </p:cNvPr>
            <p:cNvGrpSpPr/>
            <p:nvPr/>
          </p:nvGrpSpPr>
          <p:grpSpPr>
            <a:xfrm>
              <a:off x="4052943" y="5412793"/>
              <a:ext cx="305861" cy="305861"/>
              <a:chOff x="1324575" y="5760204"/>
              <a:chExt cx="305861" cy="305861"/>
            </a:xfrm>
          </p:grpSpPr>
          <p:sp>
            <p:nvSpPr>
              <p:cNvPr id="33" name="Oval 32">
                <a:extLst>
                  <a:ext uri="{FF2B5EF4-FFF2-40B4-BE49-F238E27FC236}">
                    <a16:creationId xmlns:a16="http://schemas.microsoft.com/office/drawing/2014/main" id="{56E2DA5B-D4E8-4ED0-9118-240DE4F12DF7}"/>
                  </a:ext>
                </a:extLst>
              </p:cNvPr>
              <p:cNvSpPr/>
              <p:nvPr/>
            </p:nvSpPr>
            <p:spPr>
              <a:xfrm>
                <a:off x="132457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AutoShape 1">
                <a:extLst>
                  <a:ext uri="{FF2B5EF4-FFF2-40B4-BE49-F238E27FC236}">
                    <a16:creationId xmlns:a16="http://schemas.microsoft.com/office/drawing/2014/main" id="{85D18B97-C416-4DD1-8727-2C185C3C34BD}"/>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27" name="Group 26">
              <a:extLst>
                <a:ext uri="{FF2B5EF4-FFF2-40B4-BE49-F238E27FC236}">
                  <a16:creationId xmlns:a16="http://schemas.microsoft.com/office/drawing/2014/main" id="{38CE1A6B-A6CF-4FBA-83DF-C910D3B9694E}"/>
                </a:ext>
              </a:extLst>
            </p:cNvPr>
            <p:cNvGrpSpPr/>
            <p:nvPr/>
          </p:nvGrpSpPr>
          <p:grpSpPr>
            <a:xfrm>
              <a:off x="4379427" y="5412793"/>
              <a:ext cx="305861" cy="305861"/>
              <a:chOff x="1684215" y="5760204"/>
              <a:chExt cx="305861" cy="305861"/>
            </a:xfrm>
          </p:grpSpPr>
          <p:sp>
            <p:nvSpPr>
              <p:cNvPr id="31" name="Oval 30">
                <a:extLst>
                  <a:ext uri="{FF2B5EF4-FFF2-40B4-BE49-F238E27FC236}">
                    <a16:creationId xmlns:a16="http://schemas.microsoft.com/office/drawing/2014/main" id="{DCBEBB22-7CFD-436E-8CCA-84330AE06EF9}"/>
                  </a:ext>
                </a:extLst>
              </p:cNvPr>
              <p:cNvSpPr/>
              <p:nvPr/>
            </p:nvSpPr>
            <p:spPr>
              <a:xfrm>
                <a:off x="1684215" y="5760204"/>
                <a:ext cx="305861" cy="30586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AutoShape 21">
                <a:extLst>
                  <a:ext uri="{FF2B5EF4-FFF2-40B4-BE49-F238E27FC236}">
                    <a16:creationId xmlns:a16="http://schemas.microsoft.com/office/drawing/2014/main" id="{F7721DE7-D8DD-47DA-99AD-BAD7D3673242}"/>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28" name="Group 27">
              <a:extLst>
                <a:ext uri="{FF2B5EF4-FFF2-40B4-BE49-F238E27FC236}">
                  <a16:creationId xmlns:a16="http://schemas.microsoft.com/office/drawing/2014/main" id="{CB7E8220-2391-47DA-9628-9132E9A486B8}"/>
                </a:ext>
              </a:extLst>
            </p:cNvPr>
            <p:cNvGrpSpPr/>
            <p:nvPr/>
          </p:nvGrpSpPr>
          <p:grpSpPr>
            <a:xfrm>
              <a:off x="4705911" y="5412792"/>
              <a:ext cx="305861" cy="305861"/>
              <a:chOff x="2177216" y="5760204"/>
              <a:chExt cx="305861" cy="305861"/>
            </a:xfrm>
          </p:grpSpPr>
          <p:sp>
            <p:nvSpPr>
              <p:cNvPr id="29" name="Oval 28">
                <a:extLst>
                  <a:ext uri="{FF2B5EF4-FFF2-40B4-BE49-F238E27FC236}">
                    <a16:creationId xmlns:a16="http://schemas.microsoft.com/office/drawing/2014/main" id="{9A8260BF-4BB5-4821-B2A9-3A8593B0DEC9}"/>
                  </a:ext>
                </a:extLst>
              </p:cNvPr>
              <p:cNvSpPr/>
              <p:nvPr/>
            </p:nvSpPr>
            <p:spPr>
              <a:xfrm>
                <a:off x="2177216" y="5760204"/>
                <a:ext cx="305861" cy="305861"/>
              </a:xfrm>
              <a:prstGeom prst="ellipse">
                <a:avLst/>
              </a:prstGeom>
              <a:solidFill>
                <a:schemeClr val="accent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30" name="AutoShape 18">
                <a:extLst>
                  <a:ext uri="{FF2B5EF4-FFF2-40B4-BE49-F238E27FC236}">
                    <a16:creationId xmlns:a16="http://schemas.microsoft.com/office/drawing/2014/main" id="{99386746-605E-44D2-A5DC-BF769B3AC497}"/>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nvGrpSpPr>
          <p:cNvPr id="45" name="Group 44">
            <a:extLst>
              <a:ext uri="{FF2B5EF4-FFF2-40B4-BE49-F238E27FC236}">
                <a16:creationId xmlns:a16="http://schemas.microsoft.com/office/drawing/2014/main" id="{2EBE4E65-914A-4242-A32C-BDA3C071ABCC}"/>
              </a:ext>
            </a:extLst>
          </p:cNvPr>
          <p:cNvGrpSpPr/>
          <p:nvPr/>
        </p:nvGrpSpPr>
        <p:grpSpPr>
          <a:xfrm>
            <a:off x="4429126" y="5740033"/>
            <a:ext cx="1178922" cy="376070"/>
            <a:chOff x="4052943" y="5412792"/>
            <a:chExt cx="958829" cy="305862"/>
          </a:xfrm>
        </p:grpSpPr>
        <p:grpSp>
          <p:nvGrpSpPr>
            <p:cNvPr id="46" name="Group 45">
              <a:extLst>
                <a:ext uri="{FF2B5EF4-FFF2-40B4-BE49-F238E27FC236}">
                  <a16:creationId xmlns:a16="http://schemas.microsoft.com/office/drawing/2014/main" id="{998D1CE3-E22C-4100-BC69-E02A2805C304}"/>
                </a:ext>
              </a:extLst>
            </p:cNvPr>
            <p:cNvGrpSpPr/>
            <p:nvPr/>
          </p:nvGrpSpPr>
          <p:grpSpPr>
            <a:xfrm>
              <a:off x="4052943" y="5412793"/>
              <a:ext cx="305861" cy="305861"/>
              <a:chOff x="1324575" y="5760204"/>
              <a:chExt cx="305861" cy="305861"/>
            </a:xfrm>
          </p:grpSpPr>
          <p:sp>
            <p:nvSpPr>
              <p:cNvPr id="53" name="Oval 52">
                <a:extLst>
                  <a:ext uri="{FF2B5EF4-FFF2-40B4-BE49-F238E27FC236}">
                    <a16:creationId xmlns:a16="http://schemas.microsoft.com/office/drawing/2014/main" id="{BD0A3B5F-38A5-4E94-92CE-DD286487A879}"/>
                  </a:ext>
                </a:extLst>
              </p:cNvPr>
              <p:cNvSpPr/>
              <p:nvPr/>
            </p:nvSpPr>
            <p:spPr>
              <a:xfrm>
                <a:off x="132457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AutoShape 1">
                <a:extLst>
                  <a:ext uri="{FF2B5EF4-FFF2-40B4-BE49-F238E27FC236}">
                    <a16:creationId xmlns:a16="http://schemas.microsoft.com/office/drawing/2014/main" id="{CF7FD99B-5A3D-42EC-9B6A-AFFFEAF7CF80}"/>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47" name="Group 46">
              <a:extLst>
                <a:ext uri="{FF2B5EF4-FFF2-40B4-BE49-F238E27FC236}">
                  <a16:creationId xmlns:a16="http://schemas.microsoft.com/office/drawing/2014/main" id="{A43BED51-8153-416A-A181-F089239DCDCC}"/>
                </a:ext>
              </a:extLst>
            </p:cNvPr>
            <p:cNvGrpSpPr/>
            <p:nvPr/>
          </p:nvGrpSpPr>
          <p:grpSpPr>
            <a:xfrm>
              <a:off x="4379427" y="5412793"/>
              <a:ext cx="305861" cy="305861"/>
              <a:chOff x="1684215" y="5760204"/>
              <a:chExt cx="305861" cy="305861"/>
            </a:xfrm>
          </p:grpSpPr>
          <p:sp>
            <p:nvSpPr>
              <p:cNvPr id="51" name="Oval 50">
                <a:extLst>
                  <a:ext uri="{FF2B5EF4-FFF2-40B4-BE49-F238E27FC236}">
                    <a16:creationId xmlns:a16="http://schemas.microsoft.com/office/drawing/2014/main" id="{FB4B0060-D749-4E6C-B873-561C20CCDC9A}"/>
                  </a:ext>
                </a:extLst>
              </p:cNvPr>
              <p:cNvSpPr/>
              <p:nvPr/>
            </p:nvSpPr>
            <p:spPr>
              <a:xfrm>
                <a:off x="1684215" y="5760204"/>
                <a:ext cx="305861" cy="30586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AutoShape 21">
                <a:extLst>
                  <a:ext uri="{FF2B5EF4-FFF2-40B4-BE49-F238E27FC236}">
                    <a16:creationId xmlns:a16="http://schemas.microsoft.com/office/drawing/2014/main" id="{7491FE36-B00F-4456-A2D1-32E8F54FBC63}"/>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48" name="Group 47">
              <a:extLst>
                <a:ext uri="{FF2B5EF4-FFF2-40B4-BE49-F238E27FC236}">
                  <a16:creationId xmlns:a16="http://schemas.microsoft.com/office/drawing/2014/main" id="{55ACF8A0-BEFD-4EF2-BF04-D60779EE8A7A}"/>
                </a:ext>
              </a:extLst>
            </p:cNvPr>
            <p:cNvGrpSpPr/>
            <p:nvPr/>
          </p:nvGrpSpPr>
          <p:grpSpPr>
            <a:xfrm>
              <a:off x="4705911" y="5412792"/>
              <a:ext cx="305861" cy="305861"/>
              <a:chOff x="2177216" y="5760204"/>
              <a:chExt cx="305861" cy="305861"/>
            </a:xfrm>
          </p:grpSpPr>
          <p:sp>
            <p:nvSpPr>
              <p:cNvPr id="49" name="Oval 48">
                <a:extLst>
                  <a:ext uri="{FF2B5EF4-FFF2-40B4-BE49-F238E27FC236}">
                    <a16:creationId xmlns:a16="http://schemas.microsoft.com/office/drawing/2014/main" id="{B33736AC-2E86-45B4-9A90-94A8A79CCA4D}"/>
                  </a:ext>
                </a:extLst>
              </p:cNvPr>
              <p:cNvSpPr/>
              <p:nvPr/>
            </p:nvSpPr>
            <p:spPr>
              <a:xfrm>
                <a:off x="2177216" y="5760204"/>
                <a:ext cx="305861" cy="305861"/>
              </a:xfrm>
              <a:prstGeom prst="ellipse">
                <a:avLst/>
              </a:prstGeom>
              <a:solidFill>
                <a:schemeClr val="accent3"/>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50" name="AutoShape 18">
                <a:extLst>
                  <a:ext uri="{FF2B5EF4-FFF2-40B4-BE49-F238E27FC236}">
                    <a16:creationId xmlns:a16="http://schemas.microsoft.com/office/drawing/2014/main" id="{CBFD26FB-776A-4463-B068-A0ECA403DA14}"/>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nvGrpSpPr>
          <p:cNvPr id="55" name="Group 54">
            <a:extLst>
              <a:ext uri="{FF2B5EF4-FFF2-40B4-BE49-F238E27FC236}">
                <a16:creationId xmlns:a16="http://schemas.microsoft.com/office/drawing/2014/main" id="{81474BB3-76DF-4A2B-84D0-AB10EB9CB7F6}"/>
              </a:ext>
            </a:extLst>
          </p:cNvPr>
          <p:cNvGrpSpPr/>
          <p:nvPr/>
        </p:nvGrpSpPr>
        <p:grpSpPr>
          <a:xfrm>
            <a:off x="7990659" y="5740033"/>
            <a:ext cx="1178922" cy="376070"/>
            <a:chOff x="4052943" y="5412792"/>
            <a:chExt cx="958829" cy="305862"/>
          </a:xfrm>
        </p:grpSpPr>
        <p:grpSp>
          <p:nvGrpSpPr>
            <p:cNvPr id="56" name="Group 55">
              <a:extLst>
                <a:ext uri="{FF2B5EF4-FFF2-40B4-BE49-F238E27FC236}">
                  <a16:creationId xmlns:a16="http://schemas.microsoft.com/office/drawing/2014/main" id="{68046C76-8D3A-42CD-8717-71D0F1589DB6}"/>
                </a:ext>
              </a:extLst>
            </p:cNvPr>
            <p:cNvGrpSpPr/>
            <p:nvPr/>
          </p:nvGrpSpPr>
          <p:grpSpPr>
            <a:xfrm>
              <a:off x="4052943" y="5412793"/>
              <a:ext cx="305861" cy="305861"/>
              <a:chOff x="1324575" y="5760204"/>
              <a:chExt cx="305861" cy="305861"/>
            </a:xfrm>
          </p:grpSpPr>
          <p:sp>
            <p:nvSpPr>
              <p:cNvPr id="63" name="Oval 62">
                <a:extLst>
                  <a:ext uri="{FF2B5EF4-FFF2-40B4-BE49-F238E27FC236}">
                    <a16:creationId xmlns:a16="http://schemas.microsoft.com/office/drawing/2014/main" id="{4BBBE3CC-672B-4603-BDBF-2915D7658CBF}"/>
                  </a:ext>
                </a:extLst>
              </p:cNvPr>
              <p:cNvSpPr/>
              <p:nvPr/>
            </p:nvSpPr>
            <p:spPr>
              <a:xfrm>
                <a:off x="132457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AutoShape 1">
                <a:extLst>
                  <a:ext uri="{FF2B5EF4-FFF2-40B4-BE49-F238E27FC236}">
                    <a16:creationId xmlns:a16="http://schemas.microsoft.com/office/drawing/2014/main" id="{5FC0DC9A-E19A-474F-BD44-56B6288B5D93}"/>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57" name="Group 56">
              <a:extLst>
                <a:ext uri="{FF2B5EF4-FFF2-40B4-BE49-F238E27FC236}">
                  <a16:creationId xmlns:a16="http://schemas.microsoft.com/office/drawing/2014/main" id="{02E6EFD2-EDFF-4C0D-99DA-76F33A135ED5}"/>
                </a:ext>
              </a:extLst>
            </p:cNvPr>
            <p:cNvGrpSpPr/>
            <p:nvPr/>
          </p:nvGrpSpPr>
          <p:grpSpPr>
            <a:xfrm>
              <a:off x="4379427" y="5412793"/>
              <a:ext cx="305861" cy="305861"/>
              <a:chOff x="1684215" y="5760204"/>
              <a:chExt cx="305861" cy="305861"/>
            </a:xfrm>
          </p:grpSpPr>
          <p:sp>
            <p:nvSpPr>
              <p:cNvPr id="61" name="Oval 60">
                <a:extLst>
                  <a:ext uri="{FF2B5EF4-FFF2-40B4-BE49-F238E27FC236}">
                    <a16:creationId xmlns:a16="http://schemas.microsoft.com/office/drawing/2014/main" id="{044E7F49-971E-4572-8685-0136C2B3428F}"/>
                  </a:ext>
                </a:extLst>
              </p:cNvPr>
              <p:cNvSpPr/>
              <p:nvPr/>
            </p:nvSpPr>
            <p:spPr>
              <a:xfrm>
                <a:off x="1684215" y="5760204"/>
                <a:ext cx="305861" cy="30586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AutoShape 21">
                <a:extLst>
                  <a:ext uri="{FF2B5EF4-FFF2-40B4-BE49-F238E27FC236}">
                    <a16:creationId xmlns:a16="http://schemas.microsoft.com/office/drawing/2014/main" id="{E819E989-E398-4901-834A-B811A6760373}"/>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58" name="Group 57">
              <a:extLst>
                <a:ext uri="{FF2B5EF4-FFF2-40B4-BE49-F238E27FC236}">
                  <a16:creationId xmlns:a16="http://schemas.microsoft.com/office/drawing/2014/main" id="{01527A6A-F849-433C-BAE1-DBEC74FC8CB5}"/>
                </a:ext>
              </a:extLst>
            </p:cNvPr>
            <p:cNvGrpSpPr/>
            <p:nvPr/>
          </p:nvGrpSpPr>
          <p:grpSpPr>
            <a:xfrm>
              <a:off x="4705911" y="5412792"/>
              <a:ext cx="305861" cy="305861"/>
              <a:chOff x="2177216" y="5760204"/>
              <a:chExt cx="305861" cy="305861"/>
            </a:xfrm>
          </p:grpSpPr>
          <p:sp>
            <p:nvSpPr>
              <p:cNvPr id="59" name="Oval 58">
                <a:extLst>
                  <a:ext uri="{FF2B5EF4-FFF2-40B4-BE49-F238E27FC236}">
                    <a16:creationId xmlns:a16="http://schemas.microsoft.com/office/drawing/2014/main" id="{DDB6FE74-F3C7-4C21-A8E4-E28A2CDF8F86}"/>
                  </a:ext>
                </a:extLst>
              </p:cNvPr>
              <p:cNvSpPr/>
              <p:nvPr/>
            </p:nvSpPr>
            <p:spPr>
              <a:xfrm>
                <a:off x="2177216" y="5760204"/>
                <a:ext cx="305861" cy="305861"/>
              </a:xfrm>
              <a:prstGeom prst="ellipse">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60" name="AutoShape 18">
                <a:extLst>
                  <a:ext uri="{FF2B5EF4-FFF2-40B4-BE49-F238E27FC236}">
                    <a16:creationId xmlns:a16="http://schemas.microsoft.com/office/drawing/2014/main" id="{3856E975-8147-49FF-96F9-582AE21A1B20}"/>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spTree>
    <p:extLst>
      <p:ext uri="{BB962C8B-B14F-4D97-AF65-F5344CB8AC3E}">
        <p14:creationId xmlns:p14="http://schemas.microsoft.com/office/powerpoint/2010/main" val="244919308"/>
      </p:ext>
    </p:extLst>
  </p:cSld>
  <p:clrMapOvr>
    <a:masterClrMapping/>
  </p:clrMapOvr>
  <mc:AlternateContent xmlns:mc="http://schemas.openxmlformats.org/markup-compatibility/2006">
    <mc:Choice xmlns:p14="http://schemas.microsoft.com/office/powerpoint/2010/main" Requires="p14">
      <p:transition spd="slow" p14:dur="2000">
        <p14:prism isContent="1"/>
      </p:transition>
    </mc:Choice>
    <mc:Fallback>
      <p:transition spd="slow">
        <p:fade/>
      </p:transition>
    </mc:Fallback>
  </mc:AlternateContent>
</p:sld>
</file>

<file path=ppt/theme/theme1.xml><?xml version="1.0" encoding="utf-8"?>
<a:theme xmlns:a="http://schemas.openxmlformats.org/drawingml/2006/main" name="Office Theme">
  <a:themeElements>
    <a:clrScheme name="Custom 2">
      <a:dk1>
        <a:sysClr val="windowText" lastClr="000000"/>
      </a:dk1>
      <a:lt1>
        <a:sysClr val="window" lastClr="FFFFFF"/>
      </a:lt1>
      <a:dk2>
        <a:srgbClr val="44546A"/>
      </a:dk2>
      <a:lt2>
        <a:srgbClr val="E7E6E6"/>
      </a:lt2>
      <a:accent1>
        <a:srgbClr val="2E015F"/>
      </a:accent1>
      <a:accent2>
        <a:srgbClr val="EC2127"/>
      </a:accent2>
      <a:accent3>
        <a:srgbClr val="FFC000"/>
      </a:accent3>
      <a:accent4>
        <a:srgbClr val="92D050"/>
      </a:accent4>
      <a:accent5>
        <a:srgbClr val="01CF8F"/>
      </a:accent5>
      <a:accent6>
        <a:srgbClr val="00B0F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13487</TotalTime>
  <Words>774</Words>
  <Application>Microsoft Office PowerPoint</Application>
  <PresentationFormat>Widescreen</PresentationFormat>
  <Paragraphs>210</Paragraphs>
  <Slides>25</Slides>
  <Notes>24</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Aller</vt:lpstr>
      <vt:lpstr>Arial</vt:lpstr>
      <vt:lpstr>Calibri</vt:lpstr>
      <vt:lpstr>Lato</vt:lpstr>
      <vt:lpstr>Montserrat</vt:lpstr>
      <vt:lpstr>Montserrat Light</vt:lpstr>
      <vt:lpstr>Open Sans</vt:lpstr>
      <vt:lpstr>Open Sans Extrabold</vt:lpstr>
      <vt:lpstr>Open Sans Light</vt:lpstr>
      <vt:lpstr>Roboto</vt:lpstr>
      <vt:lpstr>Office Theme</vt:lpstr>
      <vt:lpstr>PowerPoint Presentation</vt:lpstr>
      <vt:lpstr>PowerPoint Presentation</vt:lpstr>
      <vt:lpstr>Welcome Message</vt:lpstr>
      <vt:lpstr>PowerPoint Presentation</vt:lpstr>
      <vt:lpstr>About us</vt:lpstr>
      <vt:lpstr>PowerPoint Presentation</vt:lpstr>
      <vt:lpstr>Our Services</vt:lpstr>
      <vt:lpstr>Our Services</vt:lpstr>
      <vt:lpstr>Our Team</vt:lpstr>
      <vt:lpstr>Our Team</vt:lpstr>
      <vt:lpstr>PowerPoint Presentation</vt:lpstr>
      <vt:lpstr>Our Portfolilo</vt:lpstr>
      <vt:lpstr>Our Portfolilo</vt:lpstr>
      <vt:lpstr>Our Timeline</vt:lpstr>
      <vt:lpstr>Our Timeline</vt:lpstr>
      <vt:lpstr>PowerPoint Presentation</vt:lpstr>
      <vt:lpstr>Our Information</vt:lpstr>
      <vt:lpstr>Our Information</vt:lpstr>
      <vt:lpstr>Our Information</vt:lpstr>
      <vt:lpstr>TEXT SINGLE COLUMN</vt:lpstr>
      <vt:lpstr>SQUARE IMAGE</vt:lpstr>
      <vt:lpstr>PowerPoint Presentation</vt:lpstr>
      <vt:lpstr>Map Project Location</vt:lpstr>
      <vt:lpstr>Map Project Location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Suman Khan</dc:creator>
  <cp:lastModifiedBy>suman sonar</cp:lastModifiedBy>
  <cp:revision>2193</cp:revision>
  <dcterms:created xsi:type="dcterms:W3CDTF">2017-07-18T09:08:44Z</dcterms:created>
  <dcterms:modified xsi:type="dcterms:W3CDTF">2017-12-02T09:24:22Z</dcterms:modified>
</cp:coreProperties>
</file>