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AA-4B57-9C6B-3D74F302DAF8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AA-4B57-9C6B-3D74F302DAF8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9AA-4B57-9C6B-3D74F302DAF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9AA-4B57-9C6B-3D74F302DAF8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9AA-4B57-9C6B-3D74F302DA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0C5AF7-12A9-481B-8F96-B8356448DF59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1484924" y="1300199"/>
            <a:ext cx="2936544" cy="2936544"/>
          </a:xfrm>
          <a:custGeom>
            <a:avLst/>
            <a:gdLst>
              <a:gd name="connsiteX0" fmla="*/ 1468272 w 2936544"/>
              <a:gd name="connsiteY0" fmla="*/ 0 h 2936544"/>
              <a:gd name="connsiteX1" fmla="*/ 2936544 w 2936544"/>
              <a:gd name="connsiteY1" fmla="*/ 1468272 h 2936544"/>
              <a:gd name="connsiteX2" fmla="*/ 1468272 w 2936544"/>
              <a:gd name="connsiteY2" fmla="*/ 2936544 h 2936544"/>
              <a:gd name="connsiteX3" fmla="*/ 0 w 2936544"/>
              <a:gd name="connsiteY3" fmla="*/ 1468272 h 293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6544" h="2936544">
                <a:moveTo>
                  <a:pt x="1468272" y="0"/>
                </a:moveTo>
                <a:lnTo>
                  <a:pt x="2936544" y="1468272"/>
                </a:lnTo>
                <a:lnTo>
                  <a:pt x="1468272" y="2936544"/>
                </a:lnTo>
                <a:lnTo>
                  <a:pt x="0" y="14682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745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4BB7B16-4547-4DA3-BCB5-AE426F1DF156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0" y="1"/>
            <a:ext cx="5773206" cy="6858000"/>
          </a:xfrm>
          <a:custGeom>
            <a:avLst/>
            <a:gdLst>
              <a:gd name="connsiteX0" fmla="*/ 0 w 5773206"/>
              <a:gd name="connsiteY0" fmla="*/ 0 h 6858000"/>
              <a:gd name="connsiteX1" fmla="*/ 3613546 w 5773206"/>
              <a:gd name="connsiteY1" fmla="*/ 0 h 6858000"/>
              <a:gd name="connsiteX2" fmla="*/ 3785392 w 5773206"/>
              <a:gd name="connsiteY2" fmla="*/ 105816 h 6858000"/>
              <a:gd name="connsiteX3" fmla="*/ 5737766 w 5773206"/>
              <a:gd name="connsiteY3" fmla="*/ 3936206 h 6858000"/>
              <a:gd name="connsiteX4" fmla="*/ 5713416 w 5773206"/>
              <a:gd name="connsiteY4" fmla="*/ 4091478 h 6858000"/>
              <a:gd name="connsiteX5" fmla="*/ 5668588 w 5773206"/>
              <a:gd name="connsiteY5" fmla="*/ 4267934 h 6858000"/>
              <a:gd name="connsiteX6" fmla="*/ 3421054 w 5773206"/>
              <a:gd name="connsiteY6" fmla="*/ 6821962 h 6858000"/>
              <a:gd name="connsiteX7" fmla="*/ 3351032 w 5773206"/>
              <a:gd name="connsiteY7" fmla="*/ 6858000 h 6858000"/>
              <a:gd name="connsiteX8" fmla="*/ 0 w 5773206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3206" h="6858000">
                <a:moveTo>
                  <a:pt x="0" y="0"/>
                </a:moveTo>
                <a:lnTo>
                  <a:pt x="3613546" y="0"/>
                </a:lnTo>
                <a:lnTo>
                  <a:pt x="3785392" y="105816"/>
                </a:lnTo>
                <a:cubicBezTo>
                  <a:pt x="4674751" y="676359"/>
                  <a:pt x="6007764" y="1885920"/>
                  <a:pt x="5737766" y="3936206"/>
                </a:cubicBezTo>
                <a:lnTo>
                  <a:pt x="5713416" y="4091478"/>
                </a:lnTo>
                <a:lnTo>
                  <a:pt x="5668588" y="4267934"/>
                </a:lnTo>
                <a:cubicBezTo>
                  <a:pt x="5262527" y="5694703"/>
                  <a:pt x="4032948" y="6500370"/>
                  <a:pt x="3421054" y="6821962"/>
                </a:cubicBezTo>
                <a:lnTo>
                  <a:pt x="335103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57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E98E215-C5CF-487D-B2CF-AD2B86226D14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244748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68C7E07-378D-4832-8B29-8AA7E197F6D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8091814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1F8A5D84-C03B-4EF0-BCFD-AE2C62DD8E1B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2327369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BB5178B-1EBE-4FA2-AA1F-C024995B0C1A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168281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35F446-8B38-49E4-823F-3CF9C141C491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6174435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6C695B69-1CCC-4AA5-BD5A-8E15D51EA7DC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8097968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EB3B86F-1BD4-4D67-BF65-0DA23889B768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4250902" y="4136061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5E3EE1A-43E9-4F0A-8DA9-33EBD3F90EDD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2321215" y="2162119"/>
            <a:ext cx="1778971" cy="1428770"/>
          </a:xfrm>
          <a:custGeom>
            <a:avLst/>
            <a:gdLst>
              <a:gd name="connsiteX0" fmla="*/ 0 w 1778971"/>
              <a:gd name="connsiteY0" fmla="*/ 0 h 1428770"/>
              <a:gd name="connsiteX1" fmla="*/ 1778971 w 1778971"/>
              <a:gd name="connsiteY1" fmla="*/ 0 h 1428770"/>
              <a:gd name="connsiteX2" fmla="*/ 1778971 w 1778971"/>
              <a:gd name="connsiteY2" fmla="*/ 1428770 h 1428770"/>
              <a:gd name="connsiteX3" fmla="*/ 0 w 1778971"/>
              <a:gd name="connsiteY3" fmla="*/ 1428770 h 1428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428770">
                <a:moveTo>
                  <a:pt x="0" y="0"/>
                </a:moveTo>
                <a:lnTo>
                  <a:pt x="1778971" y="0"/>
                </a:lnTo>
                <a:lnTo>
                  <a:pt x="1778971" y="1428770"/>
                </a:lnTo>
                <a:lnTo>
                  <a:pt x="0" y="1428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52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6C953FD-0BCF-450D-8302-9DCBA3A83525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6144396" y="2926864"/>
            <a:ext cx="1817587" cy="1936684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8E7222D1-40E4-4C69-BF0B-7CA29BF285A9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8058774" y="2926864"/>
            <a:ext cx="1817587" cy="1936684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B57C7F8-3E59-4B6C-82EF-2A6310B67B16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4230018" y="2926864"/>
            <a:ext cx="1817587" cy="1936684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B897BDD4-4653-481C-91AF-DD0006BC6F2E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2315640" y="2926864"/>
            <a:ext cx="1817587" cy="1936684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15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A1DCBF4-B95E-44CA-A61D-3128A8C31E8F}"/>
              </a:ext>
            </a:extLst>
          </p:cNvPr>
          <p:cNvSpPr>
            <a:spLocks noGrp="1"/>
          </p:cNvSpPr>
          <p:nvPr>
            <p:ph type="pic" sz="quarter" idx="55" hasCustomPrompt="1"/>
          </p:nvPr>
        </p:nvSpPr>
        <p:spPr>
          <a:xfrm>
            <a:off x="0" y="3488"/>
            <a:ext cx="12192000" cy="6856099"/>
          </a:xfrm>
          <a:custGeom>
            <a:avLst/>
            <a:gdLst>
              <a:gd name="connsiteX0" fmla="*/ 0 w 1817587"/>
              <a:gd name="connsiteY0" fmla="*/ 0 h 1936684"/>
              <a:gd name="connsiteX1" fmla="*/ 1817587 w 1817587"/>
              <a:gd name="connsiteY1" fmla="*/ 0 h 1936684"/>
              <a:gd name="connsiteX2" fmla="*/ 1817587 w 1817587"/>
              <a:gd name="connsiteY2" fmla="*/ 1936684 h 1936684"/>
              <a:gd name="connsiteX3" fmla="*/ 0 w 1817587"/>
              <a:gd name="connsiteY3" fmla="*/ 1936684 h 1936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587" h="1936684">
                <a:moveTo>
                  <a:pt x="0" y="0"/>
                </a:moveTo>
                <a:lnTo>
                  <a:pt x="1817587" y="0"/>
                </a:lnTo>
                <a:lnTo>
                  <a:pt x="1817587" y="1936684"/>
                </a:lnTo>
                <a:lnTo>
                  <a:pt x="0" y="1936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F0E7B-1EAF-45FC-9101-AC257D91111E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5476876" y="2356446"/>
            <a:ext cx="3196432" cy="3196432"/>
          </a:xfrm>
          <a:custGeom>
            <a:avLst/>
            <a:gdLst>
              <a:gd name="connsiteX0" fmla="*/ 1598216 w 3196432"/>
              <a:gd name="connsiteY0" fmla="*/ 0 h 3196432"/>
              <a:gd name="connsiteX1" fmla="*/ 3196432 w 3196432"/>
              <a:gd name="connsiteY1" fmla="*/ 1598216 h 3196432"/>
              <a:gd name="connsiteX2" fmla="*/ 1598216 w 3196432"/>
              <a:gd name="connsiteY2" fmla="*/ 3196432 h 3196432"/>
              <a:gd name="connsiteX3" fmla="*/ 0 w 3196432"/>
              <a:gd name="connsiteY3" fmla="*/ 1598216 h 3196432"/>
              <a:gd name="connsiteX4" fmla="*/ 1598216 w 3196432"/>
              <a:gd name="connsiteY4" fmla="*/ 0 h 319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432" h="3196432">
                <a:moveTo>
                  <a:pt x="1598216" y="0"/>
                </a:moveTo>
                <a:cubicBezTo>
                  <a:pt x="2480886" y="0"/>
                  <a:pt x="3196432" y="715546"/>
                  <a:pt x="3196432" y="1598216"/>
                </a:cubicBezTo>
                <a:cubicBezTo>
                  <a:pt x="3196432" y="2480886"/>
                  <a:pt x="2480886" y="3196432"/>
                  <a:pt x="1598216" y="3196432"/>
                </a:cubicBezTo>
                <a:cubicBezTo>
                  <a:pt x="715546" y="3196432"/>
                  <a:pt x="0" y="2480886"/>
                  <a:pt x="0" y="1598216"/>
                </a:cubicBezTo>
                <a:cubicBezTo>
                  <a:pt x="0" y="715546"/>
                  <a:pt x="715546" y="0"/>
                  <a:pt x="15982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0962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1685A46-804C-44CF-920F-BD8D74050966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6442075" y="-6359"/>
            <a:ext cx="5768975" cy="6886130"/>
          </a:xfrm>
          <a:custGeom>
            <a:avLst/>
            <a:gdLst>
              <a:gd name="connsiteX0" fmla="*/ 5768975 w 5768975"/>
              <a:gd name="connsiteY0" fmla="*/ 0 h 6886130"/>
              <a:gd name="connsiteX1" fmla="*/ 5768975 w 5768975"/>
              <a:gd name="connsiteY1" fmla="*/ 6886130 h 6886130"/>
              <a:gd name="connsiteX2" fmla="*/ 0 w 5768975"/>
              <a:gd name="connsiteY2" fmla="*/ 6867029 h 688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68975" h="6886130">
                <a:moveTo>
                  <a:pt x="5768975" y="0"/>
                </a:moveTo>
                <a:lnTo>
                  <a:pt x="5768975" y="6886130"/>
                </a:lnTo>
                <a:lnTo>
                  <a:pt x="0" y="68670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795CEFC-5073-40D8-8822-C17882A9ECE6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6163228" y="-9525"/>
            <a:ext cx="5870575" cy="3473429"/>
          </a:xfrm>
          <a:custGeom>
            <a:avLst/>
            <a:gdLst>
              <a:gd name="connsiteX0" fmla="*/ 0 w 5870575"/>
              <a:gd name="connsiteY0" fmla="*/ 0 h 3473429"/>
              <a:gd name="connsiteX1" fmla="*/ 5870575 w 5870575"/>
              <a:gd name="connsiteY1" fmla="*/ 18955 h 3473429"/>
              <a:gd name="connsiteX2" fmla="*/ 2941637 w 5870575"/>
              <a:gd name="connsiteY2" fmla="*/ 3473429 h 3473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70575" h="3473429">
                <a:moveTo>
                  <a:pt x="0" y="0"/>
                </a:moveTo>
                <a:lnTo>
                  <a:pt x="5870575" y="18955"/>
                </a:lnTo>
                <a:lnTo>
                  <a:pt x="2941637" y="34734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48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F7FDBD7-937D-4A31-AEB7-7B642DB7E583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0" y="6082"/>
            <a:ext cx="5426498" cy="3543612"/>
          </a:xfrm>
          <a:custGeom>
            <a:avLst/>
            <a:gdLst>
              <a:gd name="connsiteX0" fmla="*/ 0 w 5426498"/>
              <a:gd name="connsiteY0" fmla="*/ 0 h 3543612"/>
              <a:gd name="connsiteX1" fmla="*/ 5426498 w 5426498"/>
              <a:gd name="connsiteY1" fmla="*/ 0 h 3543612"/>
              <a:gd name="connsiteX2" fmla="*/ 5426498 w 5426498"/>
              <a:gd name="connsiteY2" fmla="*/ 3543612 h 3543612"/>
              <a:gd name="connsiteX3" fmla="*/ 0 w 5426498"/>
              <a:gd name="connsiteY3" fmla="*/ 3543612 h 354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6498" h="3543612">
                <a:moveTo>
                  <a:pt x="0" y="0"/>
                </a:moveTo>
                <a:lnTo>
                  <a:pt x="5426498" y="0"/>
                </a:lnTo>
                <a:lnTo>
                  <a:pt x="5426498" y="3543612"/>
                </a:lnTo>
                <a:lnTo>
                  <a:pt x="0" y="3543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7344494-DCE8-401E-B7C7-26A1566CEFA7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0" y="3717871"/>
            <a:ext cx="4064000" cy="3156155"/>
          </a:xfrm>
          <a:custGeom>
            <a:avLst/>
            <a:gdLst>
              <a:gd name="connsiteX0" fmla="*/ 0 w 4064000"/>
              <a:gd name="connsiteY0" fmla="*/ 0 h 3156155"/>
              <a:gd name="connsiteX1" fmla="*/ 4064000 w 4064000"/>
              <a:gd name="connsiteY1" fmla="*/ 0 h 3156155"/>
              <a:gd name="connsiteX2" fmla="*/ 4064000 w 4064000"/>
              <a:gd name="connsiteY2" fmla="*/ 3156155 h 3156155"/>
              <a:gd name="connsiteX3" fmla="*/ 0 w 4064000"/>
              <a:gd name="connsiteY3" fmla="*/ 3156155 h 315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156155">
                <a:moveTo>
                  <a:pt x="0" y="0"/>
                </a:moveTo>
                <a:lnTo>
                  <a:pt x="4064000" y="0"/>
                </a:lnTo>
                <a:lnTo>
                  <a:pt x="4064000" y="3156155"/>
                </a:lnTo>
                <a:lnTo>
                  <a:pt x="0" y="31561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894B17C-E273-4C8E-A209-BDFF05FE1768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4064000" y="3717871"/>
            <a:ext cx="4064000" cy="3156155"/>
          </a:xfrm>
          <a:custGeom>
            <a:avLst/>
            <a:gdLst>
              <a:gd name="connsiteX0" fmla="*/ 0 w 4064000"/>
              <a:gd name="connsiteY0" fmla="*/ 0 h 3156155"/>
              <a:gd name="connsiteX1" fmla="*/ 4064000 w 4064000"/>
              <a:gd name="connsiteY1" fmla="*/ 0 h 3156155"/>
              <a:gd name="connsiteX2" fmla="*/ 4064000 w 4064000"/>
              <a:gd name="connsiteY2" fmla="*/ 3156155 h 3156155"/>
              <a:gd name="connsiteX3" fmla="*/ 0 w 4064000"/>
              <a:gd name="connsiteY3" fmla="*/ 3156155 h 315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156155">
                <a:moveTo>
                  <a:pt x="0" y="0"/>
                </a:moveTo>
                <a:lnTo>
                  <a:pt x="4064000" y="0"/>
                </a:lnTo>
                <a:lnTo>
                  <a:pt x="4064000" y="3156155"/>
                </a:lnTo>
                <a:lnTo>
                  <a:pt x="0" y="31561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52AF341-82D5-473E-AE00-0420DB761332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8128000" y="3717871"/>
            <a:ext cx="4064000" cy="3156155"/>
          </a:xfrm>
          <a:custGeom>
            <a:avLst/>
            <a:gdLst>
              <a:gd name="connsiteX0" fmla="*/ 0 w 4064000"/>
              <a:gd name="connsiteY0" fmla="*/ 0 h 3156155"/>
              <a:gd name="connsiteX1" fmla="*/ 4064000 w 4064000"/>
              <a:gd name="connsiteY1" fmla="*/ 0 h 3156155"/>
              <a:gd name="connsiteX2" fmla="*/ 4064000 w 4064000"/>
              <a:gd name="connsiteY2" fmla="*/ 3156155 h 3156155"/>
              <a:gd name="connsiteX3" fmla="*/ 0 w 4064000"/>
              <a:gd name="connsiteY3" fmla="*/ 3156155 h 315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3156155">
                <a:moveTo>
                  <a:pt x="0" y="0"/>
                </a:moveTo>
                <a:lnTo>
                  <a:pt x="4064000" y="0"/>
                </a:lnTo>
                <a:lnTo>
                  <a:pt x="4064000" y="3156155"/>
                </a:lnTo>
                <a:lnTo>
                  <a:pt x="0" y="31561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17886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E2AD0E0-CF2D-4347-A587-C3279BDC7DF2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4882092" y="2718362"/>
            <a:ext cx="2427812" cy="2388087"/>
          </a:xfrm>
          <a:custGeom>
            <a:avLst/>
            <a:gdLst>
              <a:gd name="connsiteX0" fmla="*/ 0 w 2427812"/>
              <a:gd name="connsiteY0" fmla="*/ 0 h 2388087"/>
              <a:gd name="connsiteX1" fmla="*/ 2427812 w 2427812"/>
              <a:gd name="connsiteY1" fmla="*/ 0 h 2388087"/>
              <a:gd name="connsiteX2" fmla="*/ 2427812 w 2427812"/>
              <a:gd name="connsiteY2" fmla="*/ 2388087 h 2388087"/>
              <a:gd name="connsiteX3" fmla="*/ 0 w 2427812"/>
              <a:gd name="connsiteY3" fmla="*/ 2388087 h 2388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7812" h="2388087">
                <a:moveTo>
                  <a:pt x="0" y="0"/>
                </a:moveTo>
                <a:lnTo>
                  <a:pt x="2427812" y="0"/>
                </a:lnTo>
                <a:lnTo>
                  <a:pt x="2427812" y="2388087"/>
                </a:lnTo>
                <a:lnTo>
                  <a:pt x="0" y="23880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6BF3EC7-03D5-4C34-BC45-A718772E3B10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7448546" y="2718362"/>
            <a:ext cx="2427812" cy="2388087"/>
          </a:xfrm>
          <a:custGeom>
            <a:avLst/>
            <a:gdLst>
              <a:gd name="connsiteX0" fmla="*/ 0 w 2427812"/>
              <a:gd name="connsiteY0" fmla="*/ 0 h 2388087"/>
              <a:gd name="connsiteX1" fmla="*/ 2427812 w 2427812"/>
              <a:gd name="connsiteY1" fmla="*/ 0 h 2388087"/>
              <a:gd name="connsiteX2" fmla="*/ 2427812 w 2427812"/>
              <a:gd name="connsiteY2" fmla="*/ 2388087 h 2388087"/>
              <a:gd name="connsiteX3" fmla="*/ 0 w 2427812"/>
              <a:gd name="connsiteY3" fmla="*/ 2388087 h 2388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7812" h="2388087">
                <a:moveTo>
                  <a:pt x="0" y="0"/>
                </a:moveTo>
                <a:lnTo>
                  <a:pt x="2427812" y="0"/>
                </a:lnTo>
                <a:lnTo>
                  <a:pt x="2427812" y="2388087"/>
                </a:lnTo>
                <a:lnTo>
                  <a:pt x="0" y="23880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12426E9-4A89-48C3-ADBF-DB932B486F25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2315638" y="2718362"/>
            <a:ext cx="2427812" cy="2388087"/>
          </a:xfrm>
          <a:custGeom>
            <a:avLst/>
            <a:gdLst>
              <a:gd name="connsiteX0" fmla="*/ 0 w 2427812"/>
              <a:gd name="connsiteY0" fmla="*/ 0 h 2388087"/>
              <a:gd name="connsiteX1" fmla="*/ 2427812 w 2427812"/>
              <a:gd name="connsiteY1" fmla="*/ 0 h 2388087"/>
              <a:gd name="connsiteX2" fmla="*/ 2427812 w 2427812"/>
              <a:gd name="connsiteY2" fmla="*/ 2388087 h 2388087"/>
              <a:gd name="connsiteX3" fmla="*/ 0 w 2427812"/>
              <a:gd name="connsiteY3" fmla="*/ 2388087 h 2388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7812" h="2388087">
                <a:moveTo>
                  <a:pt x="0" y="0"/>
                </a:moveTo>
                <a:lnTo>
                  <a:pt x="2427812" y="0"/>
                </a:lnTo>
                <a:lnTo>
                  <a:pt x="2427812" y="2388087"/>
                </a:lnTo>
                <a:lnTo>
                  <a:pt x="0" y="23880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7140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BF0448D-0624-4EA7-8FBD-28CDAB4E7F01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97969" y="2670268"/>
            <a:ext cx="1778971" cy="1547465"/>
          </a:xfrm>
          <a:custGeom>
            <a:avLst/>
            <a:gdLst>
              <a:gd name="connsiteX0" fmla="*/ 0 w 1778971"/>
              <a:gd name="connsiteY0" fmla="*/ 0 h 1547465"/>
              <a:gd name="connsiteX1" fmla="*/ 1778971 w 1778971"/>
              <a:gd name="connsiteY1" fmla="*/ 0 h 1547465"/>
              <a:gd name="connsiteX2" fmla="*/ 1778971 w 1778971"/>
              <a:gd name="connsiteY2" fmla="*/ 1547465 h 1547465"/>
              <a:gd name="connsiteX3" fmla="*/ 0 w 1778971"/>
              <a:gd name="connsiteY3" fmla="*/ 1547465 h 1547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547465">
                <a:moveTo>
                  <a:pt x="0" y="0"/>
                </a:moveTo>
                <a:lnTo>
                  <a:pt x="1778971" y="0"/>
                </a:lnTo>
                <a:lnTo>
                  <a:pt x="1778971" y="1547465"/>
                </a:lnTo>
                <a:lnTo>
                  <a:pt x="0" y="15474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62680C9-17D5-48C7-947E-6E8B9F11DA9B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6162714" y="2670268"/>
            <a:ext cx="1778971" cy="1547465"/>
          </a:xfrm>
          <a:custGeom>
            <a:avLst/>
            <a:gdLst>
              <a:gd name="connsiteX0" fmla="*/ 0 w 1778971"/>
              <a:gd name="connsiteY0" fmla="*/ 0 h 1547465"/>
              <a:gd name="connsiteX1" fmla="*/ 1778971 w 1778971"/>
              <a:gd name="connsiteY1" fmla="*/ 0 h 1547465"/>
              <a:gd name="connsiteX2" fmla="*/ 1778971 w 1778971"/>
              <a:gd name="connsiteY2" fmla="*/ 1547465 h 1547465"/>
              <a:gd name="connsiteX3" fmla="*/ 0 w 1778971"/>
              <a:gd name="connsiteY3" fmla="*/ 1547465 h 1547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547465">
                <a:moveTo>
                  <a:pt x="0" y="0"/>
                </a:moveTo>
                <a:lnTo>
                  <a:pt x="1778971" y="0"/>
                </a:lnTo>
                <a:lnTo>
                  <a:pt x="1778971" y="1547465"/>
                </a:lnTo>
                <a:lnTo>
                  <a:pt x="0" y="15474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556297A-49C0-455E-8B2B-90F6C9C93CBB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4227459" y="2670268"/>
            <a:ext cx="1778971" cy="1547465"/>
          </a:xfrm>
          <a:custGeom>
            <a:avLst/>
            <a:gdLst>
              <a:gd name="connsiteX0" fmla="*/ 0 w 1778971"/>
              <a:gd name="connsiteY0" fmla="*/ 0 h 1547465"/>
              <a:gd name="connsiteX1" fmla="*/ 1778971 w 1778971"/>
              <a:gd name="connsiteY1" fmla="*/ 0 h 1547465"/>
              <a:gd name="connsiteX2" fmla="*/ 1778971 w 1778971"/>
              <a:gd name="connsiteY2" fmla="*/ 1547465 h 1547465"/>
              <a:gd name="connsiteX3" fmla="*/ 0 w 1778971"/>
              <a:gd name="connsiteY3" fmla="*/ 1547465 h 1547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547465">
                <a:moveTo>
                  <a:pt x="0" y="0"/>
                </a:moveTo>
                <a:lnTo>
                  <a:pt x="1778971" y="0"/>
                </a:lnTo>
                <a:lnTo>
                  <a:pt x="1778971" y="1547465"/>
                </a:lnTo>
                <a:lnTo>
                  <a:pt x="0" y="15474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4DEF22C-E8D5-480D-8F30-731A9DF866D1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2292204" y="2670268"/>
            <a:ext cx="1778971" cy="1547465"/>
          </a:xfrm>
          <a:custGeom>
            <a:avLst/>
            <a:gdLst>
              <a:gd name="connsiteX0" fmla="*/ 0 w 1778971"/>
              <a:gd name="connsiteY0" fmla="*/ 0 h 1547465"/>
              <a:gd name="connsiteX1" fmla="*/ 1778971 w 1778971"/>
              <a:gd name="connsiteY1" fmla="*/ 0 h 1547465"/>
              <a:gd name="connsiteX2" fmla="*/ 1778971 w 1778971"/>
              <a:gd name="connsiteY2" fmla="*/ 1547465 h 1547465"/>
              <a:gd name="connsiteX3" fmla="*/ 0 w 1778971"/>
              <a:gd name="connsiteY3" fmla="*/ 1547465 h 1547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8971" h="1547465">
                <a:moveTo>
                  <a:pt x="0" y="0"/>
                </a:moveTo>
                <a:lnTo>
                  <a:pt x="1778971" y="0"/>
                </a:lnTo>
                <a:lnTo>
                  <a:pt x="1778971" y="1547465"/>
                </a:lnTo>
                <a:lnTo>
                  <a:pt x="0" y="15474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5720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3CFFFF2-6853-4CAC-A54F-DAF7B61469FB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6620772" y="2752293"/>
            <a:ext cx="1492706" cy="1286815"/>
          </a:xfrm>
          <a:custGeom>
            <a:avLst/>
            <a:gdLst>
              <a:gd name="connsiteX0" fmla="*/ 321704 w 1492706"/>
              <a:gd name="connsiteY0" fmla="*/ 0 h 1286815"/>
              <a:gd name="connsiteX1" fmla="*/ 1171002 w 1492706"/>
              <a:gd name="connsiteY1" fmla="*/ 0 h 1286815"/>
              <a:gd name="connsiteX2" fmla="*/ 1492706 w 1492706"/>
              <a:gd name="connsiteY2" fmla="*/ 643408 h 1286815"/>
              <a:gd name="connsiteX3" fmla="*/ 1171002 w 1492706"/>
              <a:gd name="connsiteY3" fmla="*/ 1286815 h 1286815"/>
              <a:gd name="connsiteX4" fmla="*/ 321704 w 1492706"/>
              <a:gd name="connsiteY4" fmla="*/ 1286815 h 1286815"/>
              <a:gd name="connsiteX5" fmla="*/ 0 w 1492706"/>
              <a:gd name="connsiteY5" fmla="*/ 643408 h 128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2706" h="1286815">
                <a:moveTo>
                  <a:pt x="321704" y="0"/>
                </a:moveTo>
                <a:lnTo>
                  <a:pt x="1171002" y="0"/>
                </a:lnTo>
                <a:lnTo>
                  <a:pt x="1492706" y="643408"/>
                </a:lnTo>
                <a:lnTo>
                  <a:pt x="1171002" y="1286815"/>
                </a:lnTo>
                <a:lnTo>
                  <a:pt x="321704" y="1286815"/>
                </a:lnTo>
                <a:lnTo>
                  <a:pt x="0" y="643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A5CAC73-2822-4162-9047-9A3721C0030B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5349647" y="2059316"/>
            <a:ext cx="1492706" cy="1286815"/>
          </a:xfrm>
          <a:custGeom>
            <a:avLst/>
            <a:gdLst>
              <a:gd name="connsiteX0" fmla="*/ 321704 w 1492706"/>
              <a:gd name="connsiteY0" fmla="*/ 0 h 1286815"/>
              <a:gd name="connsiteX1" fmla="*/ 1171002 w 1492706"/>
              <a:gd name="connsiteY1" fmla="*/ 0 h 1286815"/>
              <a:gd name="connsiteX2" fmla="*/ 1492706 w 1492706"/>
              <a:gd name="connsiteY2" fmla="*/ 643408 h 1286815"/>
              <a:gd name="connsiteX3" fmla="*/ 1171002 w 1492706"/>
              <a:gd name="connsiteY3" fmla="*/ 1286815 h 1286815"/>
              <a:gd name="connsiteX4" fmla="*/ 321704 w 1492706"/>
              <a:gd name="connsiteY4" fmla="*/ 1286815 h 1286815"/>
              <a:gd name="connsiteX5" fmla="*/ 0 w 1492706"/>
              <a:gd name="connsiteY5" fmla="*/ 643408 h 128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2706" h="1286815">
                <a:moveTo>
                  <a:pt x="321704" y="0"/>
                </a:moveTo>
                <a:lnTo>
                  <a:pt x="1171002" y="0"/>
                </a:lnTo>
                <a:lnTo>
                  <a:pt x="1492706" y="643408"/>
                </a:lnTo>
                <a:lnTo>
                  <a:pt x="1171002" y="1286815"/>
                </a:lnTo>
                <a:lnTo>
                  <a:pt x="321704" y="1286815"/>
                </a:lnTo>
                <a:lnTo>
                  <a:pt x="0" y="643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6ACBB48-B381-4694-9F43-4A318AACAEFF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6620771" y="4138246"/>
            <a:ext cx="1492706" cy="1286815"/>
          </a:xfrm>
          <a:custGeom>
            <a:avLst/>
            <a:gdLst>
              <a:gd name="connsiteX0" fmla="*/ 321704 w 1492706"/>
              <a:gd name="connsiteY0" fmla="*/ 0 h 1286815"/>
              <a:gd name="connsiteX1" fmla="*/ 1171002 w 1492706"/>
              <a:gd name="connsiteY1" fmla="*/ 0 h 1286815"/>
              <a:gd name="connsiteX2" fmla="*/ 1492706 w 1492706"/>
              <a:gd name="connsiteY2" fmla="*/ 643408 h 1286815"/>
              <a:gd name="connsiteX3" fmla="*/ 1171002 w 1492706"/>
              <a:gd name="connsiteY3" fmla="*/ 1286815 h 1286815"/>
              <a:gd name="connsiteX4" fmla="*/ 321704 w 1492706"/>
              <a:gd name="connsiteY4" fmla="*/ 1286815 h 1286815"/>
              <a:gd name="connsiteX5" fmla="*/ 0 w 1492706"/>
              <a:gd name="connsiteY5" fmla="*/ 643408 h 128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2706" h="1286815">
                <a:moveTo>
                  <a:pt x="321704" y="0"/>
                </a:moveTo>
                <a:lnTo>
                  <a:pt x="1171002" y="0"/>
                </a:lnTo>
                <a:lnTo>
                  <a:pt x="1492706" y="643408"/>
                </a:lnTo>
                <a:lnTo>
                  <a:pt x="1171002" y="1286815"/>
                </a:lnTo>
                <a:lnTo>
                  <a:pt x="321704" y="1286815"/>
                </a:lnTo>
                <a:lnTo>
                  <a:pt x="0" y="643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94A64C7E-CA57-49B1-8959-01242B345022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4078522" y="4138246"/>
            <a:ext cx="1492706" cy="1286815"/>
          </a:xfrm>
          <a:custGeom>
            <a:avLst/>
            <a:gdLst>
              <a:gd name="connsiteX0" fmla="*/ 321704 w 1492706"/>
              <a:gd name="connsiteY0" fmla="*/ 0 h 1286815"/>
              <a:gd name="connsiteX1" fmla="*/ 1171002 w 1492706"/>
              <a:gd name="connsiteY1" fmla="*/ 0 h 1286815"/>
              <a:gd name="connsiteX2" fmla="*/ 1492706 w 1492706"/>
              <a:gd name="connsiteY2" fmla="*/ 643408 h 1286815"/>
              <a:gd name="connsiteX3" fmla="*/ 1171002 w 1492706"/>
              <a:gd name="connsiteY3" fmla="*/ 1286815 h 1286815"/>
              <a:gd name="connsiteX4" fmla="*/ 321704 w 1492706"/>
              <a:gd name="connsiteY4" fmla="*/ 1286815 h 1286815"/>
              <a:gd name="connsiteX5" fmla="*/ 0 w 1492706"/>
              <a:gd name="connsiteY5" fmla="*/ 643408 h 128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2706" h="1286815">
                <a:moveTo>
                  <a:pt x="321704" y="0"/>
                </a:moveTo>
                <a:lnTo>
                  <a:pt x="1171002" y="0"/>
                </a:lnTo>
                <a:lnTo>
                  <a:pt x="1492706" y="643408"/>
                </a:lnTo>
                <a:lnTo>
                  <a:pt x="1171002" y="1286815"/>
                </a:lnTo>
                <a:lnTo>
                  <a:pt x="321704" y="1286815"/>
                </a:lnTo>
                <a:lnTo>
                  <a:pt x="0" y="643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2C443DD-0265-4757-BB7D-09F7C3F23F55}"/>
              </a:ext>
            </a:extLst>
          </p:cNvPr>
          <p:cNvSpPr>
            <a:spLocks noGrp="1"/>
          </p:cNvSpPr>
          <p:nvPr>
            <p:ph type="pic" sz="quarter" idx="64" hasCustomPrompt="1"/>
          </p:nvPr>
        </p:nvSpPr>
        <p:spPr>
          <a:xfrm>
            <a:off x="5349646" y="3444152"/>
            <a:ext cx="1492706" cy="1286815"/>
          </a:xfrm>
          <a:custGeom>
            <a:avLst/>
            <a:gdLst>
              <a:gd name="connsiteX0" fmla="*/ 321704 w 1492706"/>
              <a:gd name="connsiteY0" fmla="*/ 0 h 1286815"/>
              <a:gd name="connsiteX1" fmla="*/ 1171002 w 1492706"/>
              <a:gd name="connsiteY1" fmla="*/ 0 h 1286815"/>
              <a:gd name="connsiteX2" fmla="*/ 1492706 w 1492706"/>
              <a:gd name="connsiteY2" fmla="*/ 643408 h 1286815"/>
              <a:gd name="connsiteX3" fmla="*/ 1171002 w 1492706"/>
              <a:gd name="connsiteY3" fmla="*/ 1286815 h 1286815"/>
              <a:gd name="connsiteX4" fmla="*/ 321704 w 1492706"/>
              <a:gd name="connsiteY4" fmla="*/ 1286815 h 1286815"/>
              <a:gd name="connsiteX5" fmla="*/ 0 w 1492706"/>
              <a:gd name="connsiteY5" fmla="*/ 643408 h 128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2706" h="1286815">
                <a:moveTo>
                  <a:pt x="321704" y="0"/>
                </a:moveTo>
                <a:lnTo>
                  <a:pt x="1171002" y="0"/>
                </a:lnTo>
                <a:lnTo>
                  <a:pt x="1492706" y="643408"/>
                </a:lnTo>
                <a:lnTo>
                  <a:pt x="1171002" y="1286815"/>
                </a:lnTo>
                <a:lnTo>
                  <a:pt x="321704" y="1286815"/>
                </a:lnTo>
                <a:lnTo>
                  <a:pt x="0" y="643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B26BA4E-682F-45B6-83E5-170C8AB19DE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5349646" y="4831223"/>
            <a:ext cx="1492706" cy="1286815"/>
          </a:xfrm>
          <a:custGeom>
            <a:avLst/>
            <a:gdLst>
              <a:gd name="connsiteX0" fmla="*/ 321704 w 1492706"/>
              <a:gd name="connsiteY0" fmla="*/ 0 h 1286815"/>
              <a:gd name="connsiteX1" fmla="*/ 1171002 w 1492706"/>
              <a:gd name="connsiteY1" fmla="*/ 0 h 1286815"/>
              <a:gd name="connsiteX2" fmla="*/ 1492706 w 1492706"/>
              <a:gd name="connsiteY2" fmla="*/ 643408 h 1286815"/>
              <a:gd name="connsiteX3" fmla="*/ 1171002 w 1492706"/>
              <a:gd name="connsiteY3" fmla="*/ 1286815 h 1286815"/>
              <a:gd name="connsiteX4" fmla="*/ 321704 w 1492706"/>
              <a:gd name="connsiteY4" fmla="*/ 1286815 h 1286815"/>
              <a:gd name="connsiteX5" fmla="*/ 0 w 1492706"/>
              <a:gd name="connsiteY5" fmla="*/ 643408 h 128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2706" h="1286815">
                <a:moveTo>
                  <a:pt x="321704" y="0"/>
                </a:moveTo>
                <a:lnTo>
                  <a:pt x="1171002" y="0"/>
                </a:lnTo>
                <a:lnTo>
                  <a:pt x="1492706" y="643408"/>
                </a:lnTo>
                <a:lnTo>
                  <a:pt x="1171002" y="1286815"/>
                </a:lnTo>
                <a:lnTo>
                  <a:pt x="321704" y="1286815"/>
                </a:lnTo>
                <a:lnTo>
                  <a:pt x="0" y="643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CA5B66D-2F26-4107-B04F-61BE35EFF528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4078522" y="2752293"/>
            <a:ext cx="1492706" cy="1286815"/>
          </a:xfrm>
          <a:custGeom>
            <a:avLst/>
            <a:gdLst>
              <a:gd name="connsiteX0" fmla="*/ 321704 w 1492706"/>
              <a:gd name="connsiteY0" fmla="*/ 0 h 1286815"/>
              <a:gd name="connsiteX1" fmla="*/ 1171002 w 1492706"/>
              <a:gd name="connsiteY1" fmla="*/ 0 h 1286815"/>
              <a:gd name="connsiteX2" fmla="*/ 1492706 w 1492706"/>
              <a:gd name="connsiteY2" fmla="*/ 643408 h 1286815"/>
              <a:gd name="connsiteX3" fmla="*/ 1171002 w 1492706"/>
              <a:gd name="connsiteY3" fmla="*/ 1286815 h 1286815"/>
              <a:gd name="connsiteX4" fmla="*/ 321704 w 1492706"/>
              <a:gd name="connsiteY4" fmla="*/ 1286815 h 1286815"/>
              <a:gd name="connsiteX5" fmla="*/ 0 w 1492706"/>
              <a:gd name="connsiteY5" fmla="*/ 643408 h 128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2706" h="1286815">
                <a:moveTo>
                  <a:pt x="321704" y="0"/>
                </a:moveTo>
                <a:lnTo>
                  <a:pt x="1171002" y="0"/>
                </a:lnTo>
                <a:lnTo>
                  <a:pt x="1492706" y="643408"/>
                </a:lnTo>
                <a:lnTo>
                  <a:pt x="1171002" y="1286815"/>
                </a:lnTo>
                <a:lnTo>
                  <a:pt x="321704" y="1286815"/>
                </a:lnTo>
                <a:lnTo>
                  <a:pt x="0" y="643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6311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0F4E819-2039-4708-AFB8-6EE9103F9BE0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713145" y="2273132"/>
            <a:ext cx="4624572" cy="3032362"/>
          </a:xfrm>
          <a:custGeom>
            <a:avLst/>
            <a:gdLst>
              <a:gd name="connsiteX0" fmla="*/ 0 w 4624572"/>
              <a:gd name="connsiteY0" fmla="*/ 0 h 3032362"/>
              <a:gd name="connsiteX1" fmla="*/ 4624572 w 4624572"/>
              <a:gd name="connsiteY1" fmla="*/ 0 h 3032362"/>
              <a:gd name="connsiteX2" fmla="*/ 4624572 w 4624572"/>
              <a:gd name="connsiteY2" fmla="*/ 3032362 h 3032362"/>
              <a:gd name="connsiteX3" fmla="*/ 0 w 4624572"/>
              <a:gd name="connsiteY3" fmla="*/ 3032362 h 3032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24572" h="3032362">
                <a:moveTo>
                  <a:pt x="0" y="0"/>
                </a:moveTo>
                <a:lnTo>
                  <a:pt x="4624572" y="0"/>
                </a:lnTo>
                <a:lnTo>
                  <a:pt x="4624572" y="3032362"/>
                </a:lnTo>
                <a:lnTo>
                  <a:pt x="0" y="30323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194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44691B9-6F90-4108-A6EA-4E4315707AFF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6436278" y="11845"/>
            <a:ext cx="5768975" cy="6886130"/>
          </a:xfrm>
          <a:custGeom>
            <a:avLst/>
            <a:gdLst>
              <a:gd name="connsiteX0" fmla="*/ 5768975 w 5768975"/>
              <a:gd name="connsiteY0" fmla="*/ 0 h 6886130"/>
              <a:gd name="connsiteX1" fmla="*/ 5768975 w 5768975"/>
              <a:gd name="connsiteY1" fmla="*/ 6886130 h 6886130"/>
              <a:gd name="connsiteX2" fmla="*/ 0 w 5768975"/>
              <a:gd name="connsiteY2" fmla="*/ 6867029 h 688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68975" h="6886130">
                <a:moveTo>
                  <a:pt x="5768975" y="0"/>
                </a:moveTo>
                <a:lnTo>
                  <a:pt x="5768975" y="6886130"/>
                </a:lnTo>
                <a:lnTo>
                  <a:pt x="0" y="68670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A00265B-3FC4-4CAB-9901-C6F5C1D6E3DD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6163227" y="-18520"/>
            <a:ext cx="5870576" cy="3473430"/>
          </a:xfrm>
          <a:custGeom>
            <a:avLst/>
            <a:gdLst>
              <a:gd name="connsiteX0" fmla="*/ 0 w 5870576"/>
              <a:gd name="connsiteY0" fmla="*/ 0 h 3473430"/>
              <a:gd name="connsiteX1" fmla="*/ 5870576 w 5870576"/>
              <a:gd name="connsiteY1" fmla="*/ 19652 h 3473430"/>
              <a:gd name="connsiteX2" fmla="*/ 2942694 w 5870576"/>
              <a:gd name="connsiteY2" fmla="*/ 3473430 h 3473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70576" h="3473430">
                <a:moveTo>
                  <a:pt x="0" y="0"/>
                </a:moveTo>
                <a:lnTo>
                  <a:pt x="5870576" y="19652"/>
                </a:lnTo>
                <a:lnTo>
                  <a:pt x="2942694" y="34734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439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861DEA-3D32-4AB6-B684-BE05EBD47381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0" y="0"/>
            <a:ext cx="12192000" cy="3442517"/>
          </a:xfrm>
          <a:custGeom>
            <a:avLst/>
            <a:gdLst>
              <a:gd name="connsiteX0" fmla="*/ 0 w 5602514"/>
              <a:gd name="connsiteY0" fmla="*/ 0 h 3751036"/>
              <a:gd name="connsiteX1" fmla="*/ 5602514 w 5602514"/>
              <a:gd name="connsiteY1" fmla="*/ 0 h 3751036"/>
              <a:gd name="connsiteX2" fmla="*/ 5602514 w 5602514"/>
              <a:gd name="connsiteY2" fmla="*/ 3751036 h 3751036"/>
              <a:gd name="connsiteX3" fmla="*/ 0 w 5602514"/>
              <a:gd name="connsiteY3" fmla="*/ 3751036 h 3751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514" h="3751036">
                <a:moveTo>
                  <a:pt x="0" y="0"/>
                </a:moveTo>
                <a:lnTo>
                  <a:pt x="5602514" y="0"/>
                </a:lnTo>
                <a:lnTo>
                  <a:pt x="5602514" y="3751036"/>
                </a:lnTo>
                <a:lnTo>
                  <a:pt x="0" y="37510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66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2EB3725-95E8-4EEB-BF4B-E7AE1DD6BB5B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456303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AC8DAA5-7ED4-411B-BF53-95AC36E8061D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4048668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D225C82-67D0-45C8-A1A9-AA9E3CCF3A87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6641033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0E4E2B4-8915-466A-9283-050C6FC926D8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9233399" y="2764832"/>
            <a:ext cx="1504087" cy="1335314"/>
          </a:xfrm>
          <a:custGeom>
            <a:avLst/>
            <a:gdLst>
              <a:gd name="connsiteX0" fmla="*/ 0 w 1504087"/>
              <a:gd name="connsiteY0" fmla="*/ 0 h 1335314"/>
              <a:gd name="connsiteX1" fmla="*/ 1504087 w 1504087"/>
              <a:gd name="connsiteY1" fmla="*/ 0 h 1335314"/>
              <a:gd name="connsiteX2" fmla="*/ 1504087 w 1504087"/>
              <a:gd name="connsiteY2" fmla="*/ 1335314 h 1335314"/>
              <a:gd name="connsiteX3" fmla="*/ 0 w 1504087"/>
              <a:gd name="connsiteY3" fmla="*/ 1335314 h 1335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4087" h="1335314">
                <a:moveTo>
                  <a:pt x="0" y="0"/>
                </a:moveTo>
                <a:lnTo>
                  <a:pt x="1504087" y="0"/>
                </a:lnTo>
                <a:lnTo>
                  <a:pt x="1504087" y="1335314"/>
                </a:lnTo>
                <a:lnTo>
                  <a:pt x="0" y="1335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6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1" r:id="rId6"/>
    <p:sldLayoutId id="2147483723" r:id="rId7"/>
    <p:sldLayoutId id="2147483782" r:id="rId8"/>
    <p:sldLayoutId id="2147483786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  <p:sldLayoutId id="2147483797" r:id="rId18"/>
    <p:sldLayoutId id="2147483798" r:id="rId19"/>
    <p:sldLayoutId id="2147483799" r:id="rId20"/>
    <p:sldLayoutId id="2147483800" r:id="rId2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5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079CCAAC-60B9-46CB-B104-345C4C8980B6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8" b="5948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B741AEB-5CB8-4FB8-BE46-CA963827C95E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6AEBB65-BD90-4DB0-830B-53F4B5CD5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352" y="2221203"/>
            <a:ext cx="2557296" cy="242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2A04829-F7F9-484B-859E-67BFC83BCC4D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 b="7983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8DB3AD-AB04-4C43-98B9-19FAE83EBF7B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6218AE9E-592A-4A1E-88D5-6001AF478C07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9" b="5709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BEB95B07-FAF3-4B2E-908F-258DBE6CC166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6" r="22076"/>
          <a:stretch>
            <a:fillRect/>
          </a:stretch>
        </p:blipFill>
        <p:spPr>
          <a:xfrm>
            <a:off x="6442075" y="-6359"/>
            <a:ext cx="5768975" cy="6886130"/>
          </a:xfr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F0E4DBE0-FE33-41CE-B5D4-BA95EFFBB129}"/>
              </a:ext>
            </a:extLst>
          </p:cNvPr>
          <p:cNvSpPr>
            <a:spLocks/>
          </p:cNvSpPr>
          <p:nvPr/>
        </p:nvSpPr>
        <p:spPr bwMode="auto">
          <a:xfrm rot="10800000">
            <a:off x="8034290" y="4408516"/>
            <a:ext cx="4176760" cy="2471254"/>
          </a:xfrm>
          <a:custGeom>
            <a:avLst/>
            <a:gdLst>
              <a:gd name="T0" fmla="*/ 1853 w 3698"/>
              <a:gd name="T1" fmla="*/ 2199 h 2199"/>
              <a:gd name="T2" fmla="*/ 0 w 3698"/>
              <a:gd name="T3" fmla="*/ 0 h 2199"/>
              <a:gd name="T4" fmla="*/ 3698 w 3698"/>
              <a:gd name="T5" fmla="*/ 12 h 2199"/>
              <a:gd name="T6" fmla="*/ 1853 w 3698"/>
              <a:gd name="T7" fmla="*/ 2199 h 2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98" h="2199">
                <a:moveTo>
                  <a:pt x="1853" y="2199"/>
                </a:moveTo>
                <a:lnTo>
                  <a:pt x="0" y="0"/>
                </a:lnTo>
                <a:lnTo>
                  <a:pt x="3698" y="12"/>
                </a:lnTo>
                <a:lnTo>
                  <a:pt x="1853" y="2199"/>
                </a:lnTo>
                <a:close/>
              </a:path>
            </a:pathLst>
          </a:custGeom>
          <a:solidFill>
            <a:schemeClr val="accent6">
              <a:alpha val="5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1322A60-C93A-4FDD-9A06-7E53F1DF016E}"/>
              </a:ext>
            </a:extLst>
          </p:cNvPr>
          <p:cNvGrpSpPr/>
          <p:nvPr/>
        </p:nvGrpSpPr>
        <p:grpSpPr>
          <a:xfrm>
            <a:off x="626836" y="1926583"/>
            <a:ext cx="6023429" cy="3009910"/>
            <a:chOff x="609600" y="2019300"/>
            <a:chExt cx="6023429" cy="300991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629B6F5-2E03-4DDE-9F00-089C2D5FD487}"/>
                </a:ext>
              </a:extLst>
            </p:cNvPr>
            <p:cNvSpPr/>
            <p:nvPr/>
          </p:nvSpPr>
          <p:spPr>
            <a:xfrm>
              <a:off x="609600" y="2019300"/>
              <a:ext cx="6023429" cy="30099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4C66AC0-8BB5-4468-98C3-971B8DC20941}"/>
                </a:ext>
              </a:extLst>
            </p:cNvPr>
            <p:cNvGrpSpPr/>
            <p:nvPr/>
          </p:nvGrpSpPr>
          <p:grpSpPr>
            <a:xfrm>
              <a:off x="1269175" y="2515539"/>
              <a:ext cx="4704279" cy="2017433"/>
              <a:chOff x="6516170" y="2491472"/>
              <a:chExt cx="4704279" cy="2017433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3FCEBD2-E748-4C07-B05A-92453376BC56}"/>
                  </a:ext>
                </a:extLst>
              </p:cNvPr>
              <p:cNvSpPr/>
              <p:nvPr/>
            </p:nvSpPr>
            <p:spPr>
              <a:xfrm>
                <a:off x="6516170" y="3134170"/>
                <a:ext cx="4704279" cy="13747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5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text of the printing and typesetting industry. Lorem Ipsum has been the industry's standard dummy text ever since the 1500s, when an unknown printer took a galley of type and scrambled it to make a type specimen book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F5BCA61-49D3-4A9A-956E-7DC9CC8618FC}"/>
                  </a:ext>
                </a:extLst>
              </p:cNvPr>
              <p:cNvSpPr/>
              <p:nvPr/>
            </p:nvSpPr>
            <p:spPr>
              <a:xfrm>
                <a:off x="6516170" y="2491472"/>
                <a:ext cx="3462807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0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Welcome Message</a:t>
                </a:r>
                <a:endParaRPr lang="en-US" sz="3000" dirty="0"/>
              </a:p>
            </p:txBody>
          </p:sp>
        </p:grpSp>
      </p:grpSp>
      <p:sp>
        <p:nvSpPr>
          <p:cNvPr id="13" name="Freeform 6">
            <a:extLst>
              <a:ext uri="{FF2B5EF4-FFF2-40B4-BE49-F238E27FC236}">
                <a16:creationId xmlns:a16="http://schemas.microsoft.com/office/drawing/2014/main" id="{ACECB8D4-907B-4E88-BF40-3B0CC7980F58}"/>
              </a:ext>
            </a:extLst>
          </p:cNvPr>
          <p:cNvSpPr>
            <a:spLocks/>
          </p:cNvSpPr>
          <p:nvPr/>
        </p:nvSpPr>
        <p:spPr bwMode="auto">
          <a:xfrm>
            <a:off x="6163227" y="-9526"/>
            <a:ext cx="3775075" cy="2249587"/>
          </a:xfrm>
          <a:custGeom>
            <a:avLst/>
            <a:gdLst>
              <a:gd name="T0" fmla="*/ 1192 w 2378"/>
              <a:gd name="T1" fmla="*/ 1414 h 1414"/>
              <a:gd name="T2" fmla="*/ 0 w 2378"/>
              <a:gd name="T3" fmla="*/ 0 h 1414"/>
              <a:gd name="T4" fmla="*/ 2378 w 2378"/>
              <a:gd name="T5" fmla="*/ 8 h 1414"/>
              <a:gd name="T6" fmla="*/ 1192 w 2378"/>
              <a:gd name="T7" fmla="*/ 1414 h 1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78" h="1414">
                <a:moveTo>
                  <a:pt x="1192" y="1414"/>
                </a:moveTo>
                <a:lnTo>
                  <a:pt x="0" y="0"/>
                </a:lnTo>
                <a:lnTo>
                  <a:pt x="2378" y="8"/>
                </a:lnTo>
                <a:lnTo>
                  <a:pt x="1192" y="1414"/>
                </a:lnTo>
                <a:close/>
              </a:path>
            </a:pathLst>
          </a:custGeom>
          <a:solidFill>
            <a:schemeClr val="accent5">
              <a:alpha val="5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63E027F6-B915-4592-9978-C78C738F7CD0}"/>
              </a:ext>
            </a:extLst>
          </p:cNvPr>
          <p:cNvSpPr>
            <a:spLocks/>
          </p:cNvSpPr>
          <p:nvPr/>
        </p:nvSpPr>
        <p:spPr bwMode="auto">
          <a:xfrm>
            <a:off x="6442075" y="-9525"/>
            <a:ext cx="5768975" cy="6867525"/>
          </a:xfrm>
          <a:custGeom>
            <a:avLst/>
            <a:gdLst>
              <a:gd name="T0" fmla="*/ 3634 w 3634"/>
              <a:gd name="T1" fmla="*/ 0 h 4326"/>
              <a:gd name="T2" fmla="*/ 0 w 3634"/>
              <a:gd name="T3" fmla="*/ 4314 h 4326"/>
              <a:gd name="T4" fmla="*/ 3634 w 3634"/>
              <a:gd name="T5" fmla="*/ 4326 h 4326"/>
              <a:gd name="T6" fmla="*/ 3634 w 3634"/>
              <a:gd name="T7" fmla="*/ 0 h 4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634" h="4326">
                <a:moveTo>
                  <a:pt x="3634" y="0"/>
                </a:moveTo>
                <a:lnTo>
                  <a:pt x="0" y="4314"/>
                </a:lnTo>
                <a:lnTo>
                  <a:pt x="3634" y="4326"/>
                </a:lnTo>
                <a:lnTo>
                  <a:pt x="36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C5265B61-02A0-43D4-B1A2-048FAE50CA53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8" r="16048"/>
          <a:stretch>
            <a:fillRect/>
          </a:stretch>
        </p:blipFill>
        <p:spPr/>
      </p:pic>
      <p:sp>
        <p:nvSpPr>
          <p:cNvPr id="121" name="Rectangle 120">
            <a:extLst>
              <a:ext uri="{FF2B5EF4-FFF2-40B4-BE49-F238E27FC236}">
                <a16:creationId xmlns:a16="http://schemas.microsoft.com/office/drawing/2014/main" id="{D4AF45D5-DFF1-4548-963D-FB13A2E40FD9}"/>
              </a:ext>
            </a:extLst>
          </p:cNvPr>
          <p:cNvSpPr/>
          <p:nvPr/>
        </p:nvSpPr>
        <p:spPr>
          <a:xfrm>
            <a:off x="4882092" y="2718361"/>
            <a:ext cx="2427812" cy="2388087"/>
          </a:xfrm>
          <a:prstGeom prst="rect">
            <a:avLst/>
          </a:prstGeom>
          <a:solidFill>
            <a:schemeClr val="accent5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3F5376B1-DAC6-4213-90D2-36B4F5F768CB}"/>
              </a:ext>
            </a:extLst>
          </p:cNvPr>
          <p:cNvPicPr>
            <a:picLocks noGrp="1" noChangeAspect="1"/>
          </p:cNvPicPr>
          <p:nvPr>
            <p:ph type="pic" sz="quarter" idx="6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0" r="16070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446B349E-DE40-4FE5-8C7E-DE7C852B53D7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7" r="16117"/>
          <a:stretch>
            <a:fillRect/>
          </a:stretch>
        </p:blipFill>
        <p:spPr/>
      </p:pic>
      <p:sp>
        <p:nvSpPr>
          <p:cNvPr id="116" name="Title 115">
            <a:extLst>
              <a:ext uri="{FF2B5EF4-FFF2-40B4-BE49-F238E27FC236}">
                <a16:creationId xmlns:a16="http://schemas.microsoft.com/office/drawing/2014/main" id="{ECCCC5F3-CDAB-4FBB-A23B-D68A2B7F115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EF804FD-ABB6-4D0D-B689-BE4768A1A83C}"/>
              </a:ext>
            </a:extLst>
          </p:cNvPr>
          <p:cNvGrpSpPr/>
          <p:nvPr/>
        </p:nvGrpSpPr>
        <p:grpSpPr>
          <a:xfrm>
            <a:off x="2315638" y="2101837"/>
            <a:ext cx="7560720" cy="134704"/>
            <a:chOff x="2330155" y="3604762"/>
            <a:chExt cx="7560720" cy="134704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B2DE3E15-4755-4483-B883-E64F12D35591}"/>
                </a:ext>
              </a:extLst>
            </p:cNvPr>
            <p:cNvCxnSpPr>
              <a:cxnSpLocks/>
            </p:cNvCxnSpPr>
            <p:nvPr/>
          </p:nvCxnSpPr>
          <p:spPr>
            <a:xfrm>
              <a:off x="6327531" y="3672114"/>
              <a:ext cx="35633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7C82AC17-9E1A-4F42-AAA7-54A4D186E562}"/>
                </a:ext>
              </a:extLst>
            </p:cNvPr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66372064-D5CA-49D6-89CD-21D3353B0CDD}"/>
                </a:ext>
              </a:extLst>
            </p:cNvPr>
            <p:cNvCxnSpPr>
              <a:cxnSpLocks/>
            </p:cNvCxnSpPr>
            <p:nvPr/>
          </p:nvCxnSpPr>
          <p:spPr>
            <a:xfrm>
              <a:off x="2330155" y="3672114"/>
              <a:ext cx="35633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Rectangle 9">
            <a:extLst>
              <a:ext uri="{FF2B5EF4-FFF2-40B4-BE49-F238E27FC236}">
                <a16:creationId xmlns:a16="http://schemas.microsoft.com/office/drawing/2014/main" id="{9C1374E7-DA1E-4C39-9D95-38FF6A8BFDF9}"/>
              </a:ext>
            </a:extLst>
          </p:cNvPr>
          <p:cNvSpPr>
            <a:spLocks/>
          </p:cNvSpPr>
          <p:nvPr/>
        </p:nvSpPr>
        <p:spPr bwMode="auto">
          <a:xfrm>
            <a:off x="2412618" y="1242329"/>
            <a:ext cx="7366764" cy="43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 image of professionalism and reliability. By using simple alignments we have created and the lorem ipsum text dummy your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powerpoint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.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E816ADF6-08E8-4625-9535-2B74EA158DDA}"/>
              </a:ext>
            </a:extLst>
          </p:cNvPr>
          <p:cNvSpPr/>
          <p:nvPr/>
        </p:nvSpPr>
        <p:spPr>
          <a:xfrm>
            <a:off x="2331903" y="5449583"/>
            <a:ext cx="7624985" cy="830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B6238BF-A506-4214-BD13-2AEF0DC6FEE2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2" r="9542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70DD4E69-C498-4934-B3A0-90D2888A6317}"/>
              </a:ext>
            </a:extLst>
          </p:cNvPr>
          <p:cNvPicPr>
            <a:picLocks noGrp="1" noChangeAspect="1"/>
          </p:cNvPicPr>
          <p:nvPr>
            <p:ph type="pic" sz="quarter" idx="6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4" r="6994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AF2C8918-FFAE-47FC-85EC-24BE40BEAEC6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4" r="6994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B42DCF8-ECFF-4398-BFCF-AFF94B9F89C8}"/>
              </a:ext>
            </a:extLst>
          </p:cNvPr>
          <p:cNvSpPr/>
          <p:nvPr/>
        </p:nvSpPr>
        <p:spPr>
          <a:xfrm>
            <a:off x="0" y="3717870"/>
            <a:ext cx="4064000" cy="3156155"/>
          </a:xfrm>
          <a:prstGeom prst="rect">
            <a:avLst/>
          </a:prstGeom>
          <a:solidFill>
            <a:schemeClr val="tx2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E0DDD9-3492-40AA-96BD-E34A7AE5ECC0}"/>
              </a:ext>
            </a:extLst>
          </p:cNvPr>
          <p:cNvSpPr/>
          <p:nvPr/>
        </p:nvSpPr>
        <p:spPr>
          <a:xfrm>
            <a:off x="4064000" y="3717870"/>
            <a:ext cx="4064000" cy="3156155"/>
          </a:xfrm>
          <a:prstGeom prst="rect">
            <a:avLst/>
          </a:prstGeom>
          <a:solidFill>
            <a:schemeClr val="accent3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89C5585-473F-4716-8175-1DCDAEDF466F}"/>
              </a:ext>
            </a:extLst>
          </p:cNvPr>
          <p:cNvPicPr>
            <a:picLocks noGrp="1" noChangeAspect="1"/>
          </p:cNvPicPr>
          <p:nvPr>
            <p:ph type="pic" sz="quarter" idx="5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" b="1050"/>
          <a:stretch>
            <a:fillRect/>
          </a:stretch>
        </p:blipFill>
        <p:spPr/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E2462E63-F7A2-4CF1-901B-3D2D0805D0E1}"/>
              </a:ext>
            </a:extLst>
          </p:cNvPr>
          <p:cNvSpPr/>
          <p:nvPr/>
        </p:nvSpPr>
        <p:spPr>
          <a:xfrm>
            <a:off x="8128000" y="3717870"/>
            <a:ext cx="4064000" cy="3156155"/>
          </a:xfrm>
          <a:prstGeom prst="rect">
            <a:avLst/>
          </a:prstGeom>
          <a:solidFill>
            <a:schemeClr val="accent4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3593C50-3D9E-4B60-84A0-0D0D85E829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80667" y="792163"/>
            <a:ext cx="2755900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500" b="1" dirty="0"/>
              <a:t>Our Services</a:t>
            </a:r>
            <a:endParaRPr lang="en-US" sz="35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45CDC52-3CB3-4E9D-8A51-535D5DBFF418}"/>
              </a:ext>
            </a:extLst>
          </p:cNvPr>
          <p:cNvGrpSpPr/>
          <p:nvPr/>
        </p:nvGrpSpPr>
        <p:grpSpPr>
          <a:xfrm>
            <a:off x="1183314" y="4443509"/>
            <a:ext cx="1697372" cy="1704876"/>
            <a:chOff x="1823938" y="2860164"/>
            <a:chExt cx="1697372" cy="1704876"/>
          </a:xfrm>
        </p:grpSpPr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B1297413-807D-4F18-978D-35540786D222}"/>
                </a:ext>
              </a:extLst>
            </p:cNvPr>
            <p:cNvGrpSpPr/>
            <p:nvPr/>
          </p:nvGrpSpPr>
          <p:grpSpPr>
            <a:xfrm>
              <a:off x="1823938" y="3730690"/>
              <a:ext cx="1697372" cy="834350"/>
              <a:chOff x="2126253" y="3896702"/>
              <a:chExt cx="1697372" cy="834350"/>
            </a:xfrm>
          </p:grpSpPr>
          <p:sp>
            <p:nvSpPr>
              <p:cNvPr id="153" name="Rectangle 17">
                <a:extLst>
                  <a:ext uri="{FF2B5EF4-FFF2-40B4-BE49-F238E27FC236}">
                    <a16:creationId xmlns:a16="http://schemas.microsoft.com/office/drawing/2014/main" id="{1E2A765C-DBB2-4141-9D69-D150F7688E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7BAD107E-9193-4B32-BA34-8DBC085D8CB5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sp>
          <p:nvSpPr>
            <p:cNvPr id="79" name="AutoShape 49">
              <a:extLst>
                <a:ext uri="{FF2B5EF4-FFF2-40B4-BE49-F238E27FC236}">
                  <a16:creationId xmlns:a16="http://schemas.microsoft.com/office/drawing/2014/main" id="{75E9C714-68CD-4591-8C0E-54E6AA4FD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0691" y="2860164"/>
              <a:ext cx="663866" cy="663271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EAE1D5A-7943-4AF8-A4F1-7241FF17DE6C}"/>
              </a:ext>
            </a:extLst>
          </p:cNvPr>
          <p:cNvGrpSpPr/>
          <p:nvPr/>
        </p:nvGrpSpPr>
        <p:grpSpPr>
          <a:xfrm>
            <a:off x="5247314" y="4431992"/>
            <a:ext cx="1697372" cy="1727910"/>
            <a:chOff x="5247313" y="2837129"/>
            <a:chExt cx="1697372" cy="1727910"/>
          </a:xfrm>
        </p:grpSpPr>
        <p:sp>
          <p:nvSpPr>
            <p:cNvPr id="80" name="AutoShape 9">
              <a:extLst>
                <a:ext uri="{FF2B5EF4-FFF2-40B4-BE49-F238E27FC236}">
                  <a16:creationId xmlns:a16="http://schemas.microsoft.com/office/drawing/2014/main" id="{A7334008-A869-4882-A8C6-710A74AF0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45" y="2837129"/>
              <a:ext cx="680712" cy="70934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89F34775-408F-4901-AC4F-EF7469873DAE}"/>
                </a:ext>
              </a:extLst>
            </p:cNvPr>
            <p:cNvGrpSpPr/>
            <p:nvPr/>
          </p:nvGrpSpPr>
          <p:grpSpPr>
            <a:xfrm>
              <a:off x="5247313" y="3730689"/>
              <a:ext cx="1697372" cy="834350"/>
              <a:chOff x="2126253" y="3896702"/>
              <a:chExt cx="1697372" cy="834350"/>
            </a:xfrm>
          </p:grpSpPr>
          <p:sp>
            <p:nvSpPr>
              <p:cNvPr id="83" name="Rectangle 17">
                <a:extLst>
                  <a:ext uri="{FF2B5EF4-FFF2-40B4-BE49-F238E27FC236}">
                    <a16:creationId xmlns:a16="http://schemas.microsoft.com/office/drawing/2014/main" id="{CE370230-57D3-415A-B98A-786574B48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41DE2B9E-3A3D-4DE6-9206-A63DE56227FD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DF94DA-257A-4463-86FE-A8CB062898A7}"/>
              </a:ext>
            </a:extLst>
          </p:cNvPr>
          <p:cNvGrpSpPr/>
          <p:nvPr/>
        </p:nvGrpSpPr>
        <p:grpSpPr>
          <a:xfrm>
            <a:off x="9311314" y="4445025"/>
            <a:ext cx="1697372" cy="1701845"/>
            <a:chOff x="8670691" y="2863195"/>
            <a:chExt cx="1697372" cy="1701845"/>
          </a:xfrm>
        </p:grpSpPr>
        <p:sp>
          <p:nvSpPr>
            <p:cNvPr id="81" name="AutoShape 51">
              <a:extLst>
                <a:ext uri="{FF2B5EF4-FFF2-40B4-BE49-F238E27FC236}">
                  <a16:creationId xmlns:a16="http://schemas.microsoft.com/office/drawing/2014/main" id="{939ED9C4-278A-4AFF-BA00-62FBBC5DB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0773" y="2863195"/>
              <a:ext cx="657208" cy="657208"/>
            </a:xfrm>
            <a:custGeom>
              <a:avLst/>
              <a:gdLst/>
              <a:ahLst/>
              <a:cxnLst/>
              <a:rect l="0" t="0" r="r" b="b"/>
              <a:pathLst>
                <a:path w="21552" h="21576">
                  <a:moveTo>
                    <a:pt x="10792" y="14410"/>
                  </a:moveTo>
                  <a:cubicBezTo>
                    <a:pt x="8811" y="14410"/>
                    <a:pt x="7199" y="12795"/>
                    <a:pt x="7199" y="10812"/>
                  </a:cubicBezTo>
                  <a:cubicBezTo>
                    <a:pt x="7199" y="8827"/>
                    <a:pt x="8811" y="7213"/>
                    <a:pt x="10792" y="7213"/>
                  </a:cubicBezTo>
                  <a:cubicBezTo>
                    <a:pt x="12775" y="7213"/>
                    <a:pt x="14387" y="8827"/>
                    <a:pt x="14387" y="10812"/>
                  </a:cubicBezTo>
                  <a:cubicBezTo>
                    <a:pt x="14387" y="12795"/>
                    <a:pt x="12775" y="14410"/>
                    <a:pt x="10792" y="14410"/>
                  </a:cubicBezTo>
                  <a:cubicBezTo>
                    <a:pt x="10792" y="14410"/>
                    <a:pt x="10792" y="14410"/>
                    <a:pt x="10792" y="14410"/>
                  </a:cubicBezTo>
                  <a:close/>
                  <a:moveTo>
                    <a:pt x="21484" y="9591"/>
                  </a:moveTo>
                  <a:cubicBezTo>
                    <a:pt x="21450" y="9287"/>
                    <a:pt x="21097" y="9059"/>
                    <a:pt x="20791" y="9059"/>
                  </a:cubicBezTo>
                  <a:cubicBezTo>
                    <a:pt x="19804" y="9059"/>
                    <a:pt x="18928" y="8479"/>
                    <a:pt x="18561" y="7581"/>
                  </a:cubicBezTo>
                  <a:cubicBezTo>
                    <a:pt x="18185" y="6661"/>
                    <a:pt x="18427" y="5590"/>
                    <a:pt x="19163" y="4914"/>
                  </a:cubicBezTo>
                  <a:cubicBezTo>
                    <a:pt x="19394" y="4702"/>
                    <a:pt x="19423" y="4347"/>
                    <a:pt x="19228" y="4100"/>
                  </a:cubicBezTo>
                  <a:cubicBezTo>
                    <a:pt x="18723" y="3458"/>
                    <a:pt x="18148" y="2877"/>
                    <a:pt x="17521" y="2374"/>
                  </a:cubicBezTo>
                  <a:cubicBezTo>
                    <a:pt x="17276" y="2177"/>
                    <a:pt x="16915" y="2205"/>
                    <a:pt x="16702" y="2441"/>
                  </a:cubicBezTo>
                  <a:cubicBezTo>
                    <a:pt x="16060" y="3153"/>
                    <a:pt x="14906" y="3418"/>
                    <a:pt x="14014" y="3045"/>
                  </a:cubicBezTo>
                  <a:cubicBezTo>
                    <a:pt x="13087" y="2655"/>
                    <a:pt x="12502" y="1713"/>
                    <a:pt x="12559" y="703"/>
                  </a:cubicBezTo>
                  <a:cubicBezTo>
                    <a:pt x="12578" y="386"/>
                    <a:pt x="12346" y="110"/>
                    <a:pt x="12030" y="73"/>
                  </a:cubicBezTo>
                  <a:cubicBezTo>
                    <a:pt x="11226" y="-21"/>
                    <a:pt x="10413" y="-24"/>
                    <a:pt x="9605" y="66"/>
                  </a:cubicBezTo>
                  <a:cubicBezTo>
                    <a:pt x="9293" y="101"/>
                    <a:pt x="9062" y="370"/>
                    <a:pt x="9072" y="684"/>
                  </a:cubicBezTo>
                  <a:cubicBezTo>
                    <a:pt x="9107" y="1684"/>
                    <a:pt x="8515" y="2609"/>
                    <a:pt x="7596" y="2986"/>
                  </a:cubicBezTo>
                  <a:cubicBezTo>
                    <a:pt x="6715" y="3345"/>
                    <a:pt x="5569" y="3083"/>
                    <a:pt x="4929" y="2377"/>
                  </a:cubicBezTo>
                  <a:cubicBezTo>
                    <a:pt x="4717" y="2144"/>
                    <a:pt x="4362" y="2116"/>
                    <a:pt x="4116" y="2309"/>
                  </a:cubicBezTo>
                  <a:cubicBezTo>
                    <a:pt x="3470" y="2816"/>
                    <a:pt x="2882" y="3397"/>
                    <a:pt x="2373" y="4034"/>
                  </a:cubicBezTo>
                  <a:cubicBezTo>
                    <a:pt x="2173" y="4282"/>
                    <a:pt x="2203" y="4641"/>
                    <a:pt x="2437" y="4853"/>
                  </a:cubicBezTo>
                  <a:cubicBezTo>
                    <a:pt x="3186" y="5534"/>
                    <a:pt x="3428" y="6615"/>
                    <a:pt x="3039" y="7546"/>
                  </a:cubicBezTo>
                  <a:cubicBezTo>
                    <a:pt x="2667" y="8433"/>
                    <a:pt x="1747" y="9004"/>
                    <a:pt x="695" y="9004"/>
                  </a:cubicBezTo>
                  <a:cubicBezTo>
                    <a:pt x="353" y="8993"/>
                    <a:pt x="109" y="9223"/>
                    <a:pt x="72" y="9534"/>
                  </a:cubicBezTo>
                  <a:cubicBezTo>
                    <a:pt x="-23" y="10344"/>
                    <a:pt x="-24" y="11170"/>
                    <a:pt x="67" y="11987"/>
                  </a:cubicBezTo>
                  <a:cubicBezTo>
                    <a:pt x="101" y="12291"/>
                    <a:pt x="465" y="12518"/>
                    <a:pt x="774" y="12518"/>
                  </a:cubicBezTo>
                  <a:cubicBezTo>
                    <a:pt x="1712" y="12493"/>
                    <a:pt x="2612" y="13074"/>
                    <a:pt x="2991" y="13996"/>
                  </a:cubicBezTo>
                  <a:cubicBezTo>
                    <a:pt x="3367" y="14914"/>
                    <a:pt x="3125" y="15987"/>
                    <a:pt x="2389" y="16663"/>
                  </a:cubicBezTo>
                  <a:cubicBezTo>
                    <a:pt x="2158" y="16875"/>
                    <a:pt x="2128" y="17229"/>
                    <a:pt x="2323" y="17476"/>
                  </a:cubicBezTo>
                  <a:cubicBezTo>
                    <a:pt x="2823" y="18114"/>
                    <a:pt x="3399" y="18696"/>
                    <a:pt x="4028" y="19203"/>
                  </a:cubicBezTo>
                  <a:cubicBezTo>
                    <a:pt x="4275" y="19401"/>
                    <a:pt x="4634" y="19374"/>
                    <a:pt x="4848" y="19137"/>
                  </a:cubicBezTo>
                  <a:cubicBezTo>
                    <a:pt x="5493" y="18424"/>
                    <a:pt x="6647" y="18159"/>
                    <a:pt x="7535" y="18533"/>
                  </a:cubicBezTo>
                  <a:cubicBezTo>
                    <a:pt x="8464" y="18923"/>
                    <a:pt x="9050" y="19864"/>
                    <a:pt x="8993" y="20874"/>
                  </a:cubicBezTo>
                  <a:cubicBezTo>
                    <a:pt x="8974" y="21191"/>
                    <a:pt x="9206" y="21469"/>
                    <a:pt x="9521" y="21504"/>
                  </a:cubicBezTo>
                  <a:cubicBezTo>
                    <a:pt x="9933" y="21552"/>
                    <a:pt x="10347" y="21576"/>
                    <a:pt x="10762" y="21576"/>
                  </a:cubicBezTo>
                  <a:cubicBezTo>
                    <a:pt x="11157" y="21576"/>
                    <a:pt x="11552" y="21554"/>
                    <a:pt x="11946" y="21511"/>
                  </a:cubicBezTo>
                  <a:cubicBezTo>
                    <a:pt x="12258" y="21476"/>
                    <a:pt x="12489" y="21206"/>
                    <a:pt x="12479" y="20893"/>
                  </a:cubicBezTo>
                  <a:cubicBezTo>
                    <a:pt x="12444" y="19893"/>
                    <a:pt x="13036" y="18968"/>
                    <a:pt x="13953" y="18593"/>
                  </a:cubicBezTo>
                  <a:cubicBezTo>
                    <a:pt x="14840" y="18230"/>
                    <a:pt x="15981" y="18495"/>
                    <a:pt x="16623" y="19200"/>
                  </a:cubicBezTo>
                  <a:cubicBezTo>
                    <a:pt x="16835" y="19432"/>
                    <a:pt x="17187" y="19460"/>
                    <a:pt x="17436" y="19268"/>
                  </a:cubicBezTo>
                  <a:cubicBezTo>
                    <a:pt x="18081" y="18762"/>
                    <a:pt x="18667" y="18182"/>
                    <a:pt x="19179" y="17542"/>
                  </a:cubicBezTo>
                  <a:cubicBezTo>
                    <a:pt x="19378" y="17295"/>
                    <a:pt x="19350" y="16936"/>
                    <a:pt x="19115" y="16722"/>
                  </a:cubicBezTo>
                  <a:cubicBezTo>
                    <a:pt x="18365" y="16044"/>
                    <a:pt x="18121" y="14961"/>
                    <a:pt x="18511" y="14032"/>
                  </a:cubicBezTo>
                  <a:cubicBezTo>
                    <a:pt x="18877" y="13157"/>
                    <a:pt x="19763" y="12570"/>
                    <a:pt x="20716" y="12570"/>
                  </a:cubicBezTo>
                  <a:lnTo>
                    <a:pt x="20849" y="12573"/>
                  </a:lnTo>
                  <a:cubicBezTo>
                    <a:pt x="21159" y="12599"/>
                    <a:pt x="21442" y="12359"/>
                    <a:pt x="21480" y="12044"/>
                  </a:cubicBezTo>
                  <a:cubicBezTo>
                    <a:pt x="21575" y="11233"/>
                    <a:pt x="21576" y="10408"/>
                    <a:pt x="21484" y="9591"/>
                  </a:cubicBezTo>
                  <a:cubicBezTo>
                    <a:pt x="21484" y="9591"/>
                    <a:pt x="21484" y="9591"/>
                    <a:pt x="21484" y="9591"/>
                  </a:cubicBezTo>
                  <a:close/>
                  <a:moveTo>
                    <a:pt x="21484" y="9591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EA91F244-F482-479D-8532-A1F72AF3F8B8}"/>
                </a:ext>
              </a:extLst>
            </p:cNvPr>
            <p:cNvGrpSpPr/>
            <p:nvPr/>
          </p:nvGrpSpPr>
          <p:grpSpPr>
            <a:xfrm>
              <a:off x="8670691" y="3730690"/>
              <a:ext cx="1697372" cy="834350"/>
              <a:chOff x="2126253" y="3896702"/>
              <a:chExt cx="1697372" cy="834350"/>
            </a:xfrm>
          </p:grpSpPr>
          <p:sp>
            <p:nvSpPr>
              <p:cNvPr id="88" name="Rectangle 17">
                <a:extLst>
                  <a:ext uri="{FF2B5EF4-FFF2-40B4-BE49-F238E27FC236}">
                    <a16:creationId xmlns:a16="http://schemas.microsoft.com/office/drawing/2014/main" id="{05E1118A-6B9F-4641-A550-6B649D435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CA02579F-C5ED-40E5-BF6F-AB03B87704E5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A79A463F-7FA5-47AA-9D64-DD8A79C0221C}"/>
              </a:ext>
            </a:extLst>
          </p:cNvPr>
          <p:cNvSpPr/>
          <p:nvPr/>
        </p:nvSpPr>
        <p:spPr>
          <a:xfrm>
            <a:off x="6080667" y="1413091"/>
            <a:ext cx="4704279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Placeholder 115">
            <a:extLst>
              <a:ext uri="{FF2B5EF4-FFF2-40B4-BE49-F238E27FC236}">
                <a16:creationId xmlns:a16="http://schemas.microsoft.com/office/drawing/2014/main" id="{8841C3A5-D397-496C-8C56-4C9314D35E48}"/>
              </a:ext>
            </a:extLst>
          </p:cNvPr>
          <p:cNvPicPr>
            <a:picLocks noGrp="1" noChangeAspect="1"/>
          </p:cNvPicPr>
          <p:nvPr>
            <p:ph type="pic" sz="quarter" idx="6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2" b="6512"/>
          <a:stretch>
            <a:fillRect/>
          </a:stretch>
        </p:blipFill>
        <p:spPr/>
      </p:pic>
      <p:pic>
        <p:nvPicPr>
          <p:cNvPr id="112" name="Picture Placeholder 111">
            <a:extLst>
              <a:ext uri="{FF2B5EF4-FFF2-40B4-BE49-F238E27FC236}">
                <a16:creationId xmlns:a16="http://schemas.microsoft.com/office/drawing/2014/main" id="{809A1628-E829-47B3-A384-53F414C95D61}"/>
              </a:ext>
            </a:extLst>
          </p:cNvPr>
          <p:cNvPicPr>
            <a:picLocks noGrp="1" noChangeAspect="1"/>
          </p:cNvPicPr>
          <p:nvPr>
            <p:ph type="pic" sz="quarter" idx="6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" r="2658"/>
          <a:stretch>
            <a:fillRect/>
          </a:stretch>
        </p:blipFill>
        <p:spPr/>
      </p:pic>
      <p:pic>
        <p:nvPicPr>
          <p:cNvPr id="110" name="Picture Placeholder 109">
            <a:extLst>
              <a:ext uri="{FF2B5EF4-FFF2-40B4-BE49-F238E27FC236}">
                <a16:creationId xmlns:a16="http://schemas.microsoft.com/office/drawing/2014/main" id="{D67E9731-2C46-4B75-ADAC-795CEB9F45CF}"/>
              </a:ext>
            </a:extLst>
          </p:cNvPr>
          <p:cNvPicPr>
            <a:picLocks noGrp="1" noChangeAspect="1"/>
          </p:cNvPicPr>
          <p:nvPr>
            <p:ph type="pic" sz="quarter" idx="6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1" r="1138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8" name="Picture Placeholder 107">
            <a:extLst>
              <a:ext uri="{FF2B5EF4-FFF2-40B4-BE49-F238E27FC236}">
                <a16:creationId xmlns:a16="http://schemas.microsoft.com/office/drawing/2014/main" id="{282885BD-11A7-48B1-8C52-74156AF7CE18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2" r="11602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074C2D3-58DE-4525-ABC9-7EDDE1C118D1}"/>
              </a:ext>
            </a:extLst>
          </p:cNvPr>
          <p:cNvGrpSpPr/>
          <p:nvPr/>
        </p:nvGrpSpPr>
        <p:grpSpPr>
          <a:xfrm>
            <a:off x="2333002" y="4611152"/>
            <a:ext cx="1697372" cy="1400339"/>
            <a:chOff x="2333002" y="3934716"/>
            <a:chExt cx="1697372" cy="1400339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7A04F37-302F-48E8-948F-E20895AEF767}"/>
                </a:ext>
              </a:extLst>
            </p:cNvPr>
            <p:cNvGrpSpPr/>
            <p:nvPr/>
          </p:nvGrpSpPr>
          <p:grpSpPr>
            <a:xfrm>
              <a:off x="2778729" y="5077971"/>
              <a:ext cx="805918" cy="257084"/>
              <a:chOff x="2010041" y="5539391"/>
              <a:chExt cx="805918" cy="257084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8E648645-D44A-4409-966B-0B4AB89F544C}"/>
                  </a:ext>
                </a:extLst>
              </p:cNvPr>
              <p:cNvSpPr/>
              <p:nvPr/>
            </p:nvSpPr>
            <p:spPr>
              <a:xfrm>
                <a:off x="2010041" y="5539392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AutoShape 1">
                <a:extLst>
                  <a:ext uri="{FF2B5EF4-FFF2-40B4-BE49-F238E27FC236}">
                    <a16:creationId xmlns:a16="http://schemas.microsoft.com/office/drawing/2014/main" id="{CEB9B79C-107F-4335-B964-BBBE2E6CB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2137" y="5613933"/>
                <a:ext cx="132891" cy="10800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232D8B88-0862-4CDF-8260-EAB4C6EF1222}"/>
                  </a:ext>
                </a:extLst>
              </p:cNvPr>
              <p:cNvSpPr/>
              <p:nvPr/>
            </p:nvSpPr>
            <p:spPr>
              <a:xfrm>
                <a:off x="2284458" y="5539392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AutoShape 21">
                <a:extLst>
                  <a:ext uri="{FF2B5EF4-FFF2-40B4-BE49-F238E27FC236}">
                    <a16:creationId xmlns:a16="http://schemas.microsoft.com/office/drawing/2014/main" id="{024FAE03-FE08-4A46-A9DE-13A2D90B4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4140" y="5619075"/>
                <a:ext cx="97717" cy="9771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13EC55-7D4A-4BD8-B5B7-F8B01146C0AC}"/>
                  </a:ext>
                </a:extLst>
              </p:cNvPr>
              <p:cNvSpPr/>
              <p:nvPr/>
            </p:nvSpPr>
            <p:spPr>
              <a:xfrm>
                <a:off x="2558876" y="5539391"/>
                <a:ext cx="257083" cy="257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8" name="AutoShape 18">
                <a:extLst>
                  <a:ext uri="{FF2B5EF4-FFF2-40B4-BE49-F238E27FC236}">
                    <a16:creationId xmlns:a16="http://schemas.microsoft.com/office/drawing/2014/main" id="{DAF56B19-F53D-4F97-9594-2B2F20551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67" y="5621459"/>
                <a:ext cx="145501" cy="92947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5744CB0-00E2-49F4-A0A8-35BAAC888E3D}"/>
                </a:ext>
              </a:extLst>
            </p:cNvPr>
            <p:cNvGrpSpPr/>
            <p:nvPr/>
          </p:nvGrpSpPr>
          <p:grpSpPr>
            <a:xfrm>
              <a:off x="2333002" y="3934716"/>
              <a:ext cx="1697372" cy="862573"/>
              <a:chOff x="2333002" y="3934716"/>
              <a:chExt cx="1697372" cy="862573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9509629C-26B6-416D-A639-A4FAD86CA700}"/>
                  </a:ext>
                </a:extLst>
              </p:cNvPr>
              <p:cNvSpPr txBox="1"/>
              <p:nvPr/>
            </p:nvSpPr>
            <p:spPr>
              <a:xfrm>
                <a:off x="2403333" y="3934716"/>
                <a:ext cx="1556711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US" sz="20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David </a:t>
                </a:r>
                <a:r>
                  <a:rPr lang="en-US" sz="2000" b="1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Jame</a:t>
                </a:r>
                <a:endPara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  <p:sp>
            <p:nvSpPr>
              <p:cNvPr id="71" name="Rectangle 17">
                <a:extLst>
                  <a:ext uri="{FF2B5EF4-FFF2-40B4-BE49-F238E27FC236}">
                    <a16:creationId xmlns:a16="http://schemas.microsoft.com/office/drawing/2014/main" id="{B47957D0-E2BD-4039-B5D6-0DB11F10E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3002" y="4375495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9A85301-561F-450A-BAD9-A67FBF3CF0B0}"/>
              </a:ext>
            </a:extLst>
          </p:cNvPr>
          <p:cNvGrpSpPr/>
          <p:nvPr/>
        </p:nvGrpSpPr>
        <p:grpSpPr>
          <a:xfrm>
            <a:off x="4730676" y="5754407"/>
            <a:ext cx="805918" cy="257084"/>
            <a:chOff x="4468242" y="5539391"/>
            <a:chExt cx="805918" cy="257084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7C86110-8559-4449-BB0A-5C9329D84A67}"/>
                </a:ext>
              </a:extLst>
            </p:cNvPr>
            <p:cNvSpPr/>
            <p:nvPr/>
          </p:nvSpPr>
          <p:spPr>
            <a:xfrm>
              <a:off x="4468242" y="5539392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AutoShape 1">
              <a:extLst>
                <a:ext uri="{FF2B5EF4-FFF2-40B4-BE49-F238E27FC236}">
                  <a16:creationId xmlns:a16="http://schemas.microsoft.com/office/drawing/2014/main" id="{126999B8-A837-4C90-BA3D-03408C645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338" y="5613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06841F6A-C661-4BBB-90AD-2E0A611DE04C}"/>
                </a:ext>
              </a:extLst>
            </p:cNvPr>
            <p:cNvSpPr/>
            <p:nvPr/>
          </p:nvSpPr>
          <p:spPr>
            <a:xfrm>
              <a:off x="4742659" y="5539392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AutoShape 21">
              <a:extLst>
                <a:ext uri="{FF2B5EF4-FFF2-40B4-BE49-F238E27FC236}">
                  <a16:creationId xmlns:a16="http://schemas.microsoft.com/office/drawing/2014/main" id="{73DF4E2D-EEB6-41EE-95C1-92ADB1E58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2341" y="561907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F0F4A3F-58FF-4CC7-87B3-C862AA4E2813}"/>
                </a:ext>
              </a:extLst>
            </p:cNvPr>
            <p:cNvSpPr/>
            <p:nvPr/>
          </p:nvSpPr>
          <p:spPr>
            <a:xfrm>
              <a:off x="5017077" y="5539391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AutoShape 18">
              <a:extLst>
                <a:ext uri="{FF2B5EF4-FFF2-40B4-BE49-F238E27FC236}">
                  <a16:creationId xmlns:a16="http://schemas.microsoft.com/office/drawing/2014/main" id="{D3B826C5-B4AA-4E06-8B16-4ACAED005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2868" y="562145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3FC27649-A826-4190-AB89-2B7605AA3720}"/>
              </a:ext>
            </a:extLst>
          </p:cNvPr>
          <p:cNvSpPr txBox="1"/>
          <p:nvPr/>
        </p:nvSpPr>
        <p:spPr>
          <a:xfrm>
            <a:off x="4355280" y="4596577"/>
            <a:ext cx="1745448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9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19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78" name="Rectangle 17">
            <a:extLst>
              <a:ext uri="{FF2B5EF4-FFF2-40B4-BE49-F238E27FC236}">
                <a16:creationId xmlns:a16="http://schemas.microsoft.com/office/drawing/2014/main" id="{0920999D-52E3-4777-AD15-FF9E8E6B2AF5}"/>
              </a:ext>
            </a:extLst>
          </p:cNvPr>
          <p:cNvSpPr>
            <a:spLocks/>
          </p:cNvSpPr>
          <p:nvPr/>
        </p:nvSpPr>
        <p:spPr bwMode="auto">
          <a:xfrm>
            <a:off x="4284949" y="5037356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5646160-0DFE-413F-B107-2AE93BA5337E}"/>
              </a:ext>
            </a:extLst>
          </p:cNvPr>
          <p:cNvGrpSpPr/>
          <p:nvPr/>
        </p:nvGrpSpPr>
        <p:grpSpPr>
          <a:xfrm>
            <a:off x="6690039" y="5754407"/>
            <a:ext cx="805918" cy="257084"/>
            <a:chOff x="6926443" y="5539391"/>
            <a:chExt cx="805918" cy="257084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66B6691C-D0D0-4BDA-9A46-384148E77B8E}"/>
                </a:ext>
              </a:extLst>
            </p:cNvPr>
            <p:cNvSpPr/>
            <p:nvPr/>
          </p:nvSpPr>
          <p:spPr>
            <a:xfrm>
              <a:off x="6926443" y="5539392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AutoShape 1">
              <a:extLst>
                <a:ext uri="{FF2B5EF4-FFF2-40B4-BE49-F238E27FC236}">
                  <a16:creationId xmlns:a16="http://schemas.microsoft.com/office/drawing/2014/main" id="{F193DDA9-3EFF-4F76-B582-023BF05EC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539" y="5613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F3EF0AB-E954-4B9C-9D18-D7B28938DC36}"/>
                </a:ext>
              </a:extLst>
            </p:cNvPr>
            <p:cNvSpPr/>
            <p:nvPr/>
          </p:nvSpPr>
          <p:spPr>
            <a:xfrm>
              <a:off x="7200860" y="5539392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AutoShape 21">
              <a:extLst>
                <a:ext uri="{FF2B5EF4-FFF2-40B4-BE49-F238E27FC236}">
                  <a16:creationId xmlns:a16="http://schemas.microsoft.com/office/drawing/2014/main" id="{B2D8C6E1-2653-42BF-92A9-C49BBC5BF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0542" y="561907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22F37739-8E78-4A19-98A9-B97609425D6C}"/>
                </a:ext>
              </a:extLst>
            </p:cNvPr>
            <p:cNvSpPr/>
            <p:nvPr/>
          </p:nvSpPr>
          <p:spPr>
            <a:xfrm>
              <a:off x="7475278" y="5539391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AutoShape 18">
              <a:extLst>
                <a:ext uri="{FF2B5EF4-FFF2-40B4-BE49-F238E27FC236}">
                  <a16:creationId xmlns:a16="http://schemas.microsoft.com/office/drawing/2014/main" id="{13DEA367-DE77-43FC-AC8B-2225021F3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069" y="562145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9F86C74B-3176-4B86-83B9-D1F4B67E7870}"/>
              </a:ext>
            </a:extLst>
          </p:cNvPr>
          <p:cNvSpPr txBox="1"/>
          <p:nvPr/>
        </p:nvSpPr>
        <p:spPr>
          <a:xfrm>
            <a:off x="6314643" y="4574534"/>
            <a:ext cx="155671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0" name="Rectangle 17">
            <a:extLst>
              <a:ext uri="{FF2B5EF4-FFF2-40B4-BE49-F238E27FC236}">
                <a16:creationId xmlns:a16="http://schemas.microsoft.com/office/drawing/2014/main" id="{F11AE4FF-9350-4B8A-B22B-5330CA96A0A3}"/>
              </a:ext>
            </a:extLst>
          </p:cNvPr>
          <p:cNvSpPr>
            <a:spLocks/>
          </p:cNvSpPr>
          <p:nvPr/>
        </p:nvSpPr>
        <p:spPr bwMode="auto">
          <a:xfrm>
            <a:off x="6244312" y="5015313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F45631E-44C7-49AB-BA69-C356D75156C3}"/>
              </a:ext>
            </a:extLst>
          </p:cNvPr>
          <p:cNvGrpSpPr/>
          <p:nvPr/>
        </p:nvGrpSpPr>
        <p:grpSpPr>
          <a:xfrm>
            <a:off x="8622649" y="5754407"/>
            <a:ext cx="805918" cy="257084"/>
            <a:chOff x="6926443" y="5539391"/>
            <a:chExt cx="805918" cy="257084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3AABAA2-A3A3-419B-B384-DB3763A50802}"/>
                </a:ext>
              </a:extLst>
            </p:cNvPr>
            <p:cNvSpPr/>
            <p:nvPr/>
          </p:nvSpPr>
          <p:spPr>
            <a:xfrm>
              <a:off x="6926443" y="5539392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AutoShape 1">
              <a:extLst>
                <a:ext uri="{FF2B5EF4-FFF2-40B4-BE49-F238E27FC236}">
                  <a16:creationId xmlns:a16="http://schemas.microsoft.com/office/drawing/2014/main" id="{E3DB2EE2-54CB-4C8D-82FF-B56123AF7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8539" y="5613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504F5520-C663-4868-A987-00A53486E4FF}"/>
                </a:ext>
              </a:extLst>
            </p:cNvPr>
            <p:cNvSpPr/>
            <p:nvPr/>
          </p:nvSpPr>
          <p:spPr>
            <a:xfrm>
              <a:off x="7200860" y="5539392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AutoShape 21">
              <a:extLst>
                <a:ext uri="{FF2B5EF4-FFF2-40B4-BE49-F238E27FC236}">
                  <a16:creationId xmlns:a16="http://schemas.microsoft.com/office/drawing/2014/main" id="{DBBD35F4-FAD0-4A06-8AB8-640C4373F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0542" y="561907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96B70350-7793-48BC-A9AC-270CF15AE791}"/>
                </a:ext>
              </a:extLst>
            </p:cNvPr>
            <p:cNvSpPr/>
            <p:nvPr/>
          </p:nvSpPr>
          <p:spPr>
            <a:xfrm>
              <a:off x="7475278" y="5539391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9" name="AutoShape 18">
              <a:extLst>
                <a:ext uri="{FF2B5EF4-FFF2-40B4-BE49-F238E27FC236}">
                  <a16:creationId xmlns:a16="http://schemas.microsoft.com/office/drawing/2014/main" id="{789B609F-3EE2-41F2-8546-841CA069E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069" y="562145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C3199796-5D73-4F01-BD4F-1F5F69D39962}"/>
              </a:ext>
            </a:extLst>
          </p:cNvPr>
          <p:cNvSpPr txBox="1"/>
          <p:nvPr/>
        </p:nvSpPr>
        <p:spPr>
          <a:xfrm>
            <a:off x="8247254" y="4562726"/>
            <a:ext cx="178257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9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19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97" name="Rectangle 17">
            <a:extLst>
              <a:ext uri="{FF2B5EF4-FFF2-40B4-BE49-F238E27FC236}">
                <a16:creationId xmlns:a16="http://schemas.microsoft.com/office/drawing/2014/main" id="{98E2FA45-50CC-4493-B56F-F56080B6B279}"/>
              </a:ext>
            </a:extLst>
          </p:cNvPr>
          <p:cNvSpPr>
            <a:spLocks/>
          </p:cNvSpPr>
          <p:nvPr/>
        </p:nvSpPr>
        <p:spPr bwMode="auto">
          <a:xfrm>
            <a:off x="8176922" y="5003505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99" name="Rectangle 9">
            <a:extLst>
              <a:ext uri="{FF2B5EF4-FFF2-40B4-BE49-F238E27FC236}">
                <a16:creationId xmlns:a16="http://schemas.microsoft.com/office/drawing/2014/main" id="{A4CB6D5C-41CB-4F18-AC15-06201A10AA86}"/>
              </a:ext>
            </a:extLst>
          </p:cNvPr>
          <p:cNvSpPr>
            <a:spLocks/>
          </p:cNvSpPr>
          <p:nvPr/>
        </p:nvSpPr>
        <p:spPr bwMode="auto">
          <a:xfrm>
            <a:off x="2412618" y="1242329"/>
            <a:ext cx="7366764" cy="43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 image of professionalism and reliability. By using simple alignments we have created and the lorem ipsum text dummy your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powerpoint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.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1E7D334-F13A-453C-9532-B5C49A418402}"/>
              </a:ext>
            </a:extLst>
          </p:cNvPr>
          <p:cNvGrpSpPr/>
          <p:nvPr/>
        </p:nvGrpSpPr>
        <p:grpSpPr>
          <a:xfrm>
            <a:off x="2315638" y="2101837"/>
            <a:ext cx="7560720" cy="134704"/>
            <a:chOff x="2330155" y="3604762"/>
            <a:chExt cx="7560720" cy="134704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06A8E6F0-A354-4CC8-BC87-A672A51BD2BE}"/>
                </a:ext>
              </a:extLst>
            </p:cNvPr>
            <p:cNvCxnSpPr>
              <a:cxnSpLocks/>
            </p:cNvCxnSpPr>
            <p:nvPr/>
          </p:nvCxnSpPr>
          <p:spPr>
            <a:xfrm>
              <a:off x="6327531" y="3672114"/>
              <a:ext cx="35633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6A5EB422-C95C-4FA0-97C1-57805A3B02EC}"/>
                </a:ext>
              </a:extLst>
            </p:cNvPr>
            <p:cNvSpPr/>
            <p:nvPr/>
          </p:nvSpPr>
          <p:spPr>
            <a:xfrm rot="2700000">
              <a:off x="6043163" y="3604762"/>
              <a:ext cx="134704" cy="13470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669A1624-9501-4959-985C-8BDC8B75F9C8}"/>
                </a:ext>
              </a:extLst>
            </p:cNvPr>
            <p:cNvCxnSpPr>
              <a:cxnSpLocks/>
            </p:cNvCxnSpPr>
            <p:nvPr/>
          </p:nvCxnSpPr>
          <p:spPr>
            <a:xfrm>
              <a:off x="2330155" y="3672114"/>
              <a:ext cx="35633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43539F3-43DB-48BE-ACB2-6C154D0D4B97}"/>
              </a:ext>
            </a:extLst>
          </p:cNvPr>
          <p:cNvCxnSpPr>
            <a:cxnSpLocks/>
          </p:cNvCxnSpPr>
          <p:nvPr/>
        </p:nvCxnSpPr>
        <p:spPr>
          <a:xfrm flipH="1">
            <a:off x="1" y="3682590"/>
            <a:ext cx="1219199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806DDF75-6F5B-4DD4-8321-538567896F21}"/>
              </a:ext>
            </a:extLst>
          </p:cNvPr>
          <p:cNvPicPr>
            <a:picLocks noGrp="1" noChangeAspect="1"/>
          </p:cNvPicPr>
          <p:nvPr>
            <p:ph type="pic" sz="quarter" idx="6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3" r="11243"/>
          <a:stretch>
            <a:fillRect/>
          </a:stretch>
        </p:blipFill>
        <p:spPr/>
      </p:pic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662E4A89-7C8F-4787-912D-799828DAD41F}"/>
              </a:ext>
            </a:extLst>
          </p:cNvPr>
          <p:cNvPicPr>
            <a:picLocks noGrp="1" noChangeAspect="1"/>
          </p:cNvPicPr>
          <p:nvPr>
            <p:ph type="pic" sz="quarter" idx="6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F03EA5B5-DD33-4E2A-B469-79547AF40DC0}"/>
              </a:ext>
            </a:extLst>
          </p:cNvPr>
          <p:cNvPicPr>
            <a:picLocks noGrp="1" noChangeAspect="1"/>
          </p:cNvPicPr>
          <p:nvPr>
            <p:ph type="pic" sz="quarter" idx="6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7" r="11317"/>
          <a:stretch>
            <a:fillRect/>
          </a:stretch>
        </p:blipFill>
        <p:spPr/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987D2DE0-87E2-4344-8A06-6670DCD0CE6C}"/>
              </a:ext>
            </a:extLst>
          </p:cNvPr>
          <p:cNvPicPr>
            <a:picLocks noGrp="1" noChangeAspect="1"/>
          </p:cNvPicPr>
          <p:nvPr>
            <p:ph type="pic" sz="quarter" idx="67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9" r="17349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9898AB94-5EA9-4EA4-8A58-190CBAB23465}"/>
              </a:ext>
            </a:extLst>
          </p:cNvPr>
          <p:cNvPicPr>
            <a:picLocks noGrp="1" noChangeAspect="1"/>
          </p:cNvPicPr>
          <p:nvPr>
            <p:ph type="pic" sz="quarter" idx="64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7" r="11317"/>
          <a:stretch>
            <a:fillRect/>
          </a:stretch>
        </p:blipFill>
        <p:spPr/>
      </p:pic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50C0AEF0-0B3A-4989-85CE-678EA0613121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  <p:pic>
        <p:nvPicPr>
          <p:cNvPr id="65" name="Picture Placeholder 64">
            <a:extLst>
              <a:ext uri="{FF2B5EF4-FFF2-40B4-BE49-F238E27FC236}">
                <a16:creationId xmlns:a16="http://schemas.microsoft.com/office/drawing/2014/main" id="{297D1ED7-6089-4ACC-BB3B-32BDA9EF6705}"/>
              </a:ext>
            </a:extLst>
          </p:cNvPr>
          <p:cNvPicPr>
            <a:picLocks noGrp="1" noChangeAspect="1"/>
          </p:cNvPicPr>
          <p:nvPr>
            <p:ph type="pic" sz="quarter" idx="66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7" r="11317"/>
          <a:stretch>
            <a:fillRect/>
          </a:stretch>
        </p:blipFill>
        <p:spPr/>
      </p:pic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53" name="Rectangle 9">
            <a:extLst>
              <a:ext uri="{FF2B5EF4-FFF2-40B4-BE49-F238E27FC236}">
                <a16:creationId xmlns:a16="http://schemas.microsoft.com/office/drawing/2014/main" id="{5ED5BB24-D480-4611-8AAD-37A669C172EF}"/>
              </a:ext>
            </a:extLst>
          </p:cNvPr>
          <p:cNvSpPr>
            <a:spLocks/>
          </p:cNvSpPr>
          <p:nvPr/>
        </p:nvSpPr>
        <p:spPr bwMode="auto">
          <a:xfrm>
            <a:off x="2412618" y="1242329"/>
            <a:ext cx="7366764" cy="43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 image of professionalism and reliability. By using simple alignments we have created and the lorem ipsum text dummy your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powerpoint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.</a:t>
            </a:r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id="{60D6D4C0-DA35-4625-875C-7A731BBF03BE}"/>
              </a:ext>
            </a:extLst>
          </p:cNvPr>
          <p:cNvSpPr>
            <a:spLocks/>
          </p:cNvSpPr>
          <p:nvPr/>
        </p:nvSpPr>
        <p:spPr bwMode="auto">
          <a:xfrm>
            <a:off x="838200" y="2664278"/>
            <a:ext cx="2962309" cy="650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 to &amp;  professionalism and reliability By using you simple lorem yours</a:t>
            </a:r>
          </a:p>
        </p:txBody>
      </p:sp>
      <p:sp>
        <p:nvSpPr>
          <p:cNvPr id="40" name="Rectangle 9">
            <a:extLst>
              <a:ext uri="{FF2B5EF4-FFF2-40B4-BE49-F238E27FC236}">
                <a16:creationId xmlns:a16="http://schemas.microsoft.com/office/drawing/2014/main" id="{8CF956A8-C613-41C4-B81F-23430EF1FBB6}"/>
              </a:ext>
            </a:extLst>
          </p:cNvPr>
          <p:cNvSpPr>
            <a:spLocks/>
          </p:cNvSpPr>
          <p:nvPr/>
        </p:nvSpPr>
        <p:spPr bwMode="auto">
          <a:xfrm>
            <a:off x="838200" y="4050231"/>
            <a:ext cx="2962309" cy="650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5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 to &amp;  professionalism and reliability By using you simple lorem yours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A903AF3-590B-45E9-BC45-93064DB4F564}"/>
              </a:ext>
            </a:extLst>
          </p:cNvPr>
          <p:cNvGrpSpPr/>
          <p:nvPr/>
        </p:nvGrpSpPr>
        <p:grpSpPr>
          <a:xfrm>
            <a:off x="8391491" y="2664278"/>
            <a:ext cx="2962309" cy="2036623"/>
            <a:chOff x="838200" y="2664278"/>
            <a:chExt cx="2962309" cy="2036623"/>
          </a:xfrm>
        </p:grpSpPr>
        <p:sp>
          <p:nvSpPr>
            <p:cNvPr id="42" name="Rectangle 9">
              <a:extLst>
                <a:ext uri="{FF2B5EF4-FFF2-40B4-BE49-F238E27FC236}">
                  <a16:creationId xmlns:a16="http://schemas.microsoft.com/office/drawing/2014/main" id="{8CF1403F-56AB-4664-B3A9-652413D5B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2664278"/>
              <a:ext cx="2962309" cy="650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you simple lorem yours</a:t>
              </a:r>
            </a:p>
          </p:txBody>
        </p:sp>
        <p:sp>
          <p:nvSpPr>
            <p:cNvPr id="43" name="Rectangle 9">
              <a:extLst>
                <a:ext uri="{FF2B5EF4-FFF2-40B4-BE49-F238E27FC236}">
                  <a16:creationId xmlns:a16="http://schemas.microsoft.com/office/drawing/2014/main" id="{B3395CCD-7F77-4019-84FE-80E6C2CE5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4050231"/>
              <a:ext cx="2962309" cy="650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you simple lorem yours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4AB5CB13-C4CC-4842-B14F-1CACF4E7D9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E01F740-6D4D-4489-B67C-1BF87E4B4065}"/>
              </a:ext>
            </a:extLst>
          </p:cNvPr>
          <p:cNvGrpSpPr/>
          <p:nvPr/>
        </p:nvGrpSpPr>
        <p:grpSpPr>
          <a:xfrm>
            <a:off x="1297452" y="2204473"/>
            <a:ext cx="9597097" cy="3789449"/>
            <a:chOff x="838200" y="2006879"/>
            <a:chExt cx="9597097" cy="378944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B590A6E7-F3AD-4148-809F-04129F6B8096}"/>
                </a:ext>
              </a:extLst>
            </p:cNvPr>
            <p:cNvGrpSpPr/>
            <p:nvPr/>
          </p:nvGrpSpPr>
          <p:grpSpPr>
            <a:xfrm>
              <a:off x="838200" y="2006879"/>
              <a:ext cx="4301643" cy="3542092"/>
              <a:chOff x="1128486" y="1952625"/>
              <a:chExt cx="4301643" cy="3542092"/>
            </a:xfrm>
          </p:grpSpPr>
          <p:graphicFrame>
            <p:nvGraphicFramePr>
              <p:cNvPr id="76" name="Chart 75">
                <a:extLst>
                  <a:ext uri="{FF2B5EF4-FFF2-40B4-BE49-F238E27FC236}">
                    <a16:creationId xmlns:a16="http://schemas.microsoft.com/office/drawing/2014/main" id="{444C51AE-3440-469D-BA72-FDF59D83B95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002742670"/>
                  </p:ext>
                </p:extLst>
              </p:nvPr>
            </p:nvGraphicFramePr>
            <p:xfrm>
              <a:off x="1128486" y="2053883"/>
              <a:ext cx="3443842" cy="324963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5E545114-645C-4489-8A6F-95BF356291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32517" y="1952625"/>
                <a:ext cx="0" cy="363346"/>
              </a:xfrm>
              <a:prstGeom prst="line">
                <a:avLst/>
              </a:prstGeom>
              <a:ln w="28575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AA41E841-30B6-4789-A10A-F4F7F06A42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32517" y="1952625"/>
                <a:ext cx="1997612" cy="0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C469124-55B3-4E96-BE3B-A3939CB2DE34}"/>
                  </a:ext>
                </a:extLst>
              </p:cNvPr>
              <p:cNvSpPr txBox="1"/>
              <p:nvPr/>
            </p:nvSpPr>
            <p:spPr>
              <a:xfrm>
                <a:off x="3216959" y="2401696"/>
                <a:ext cx="43111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PT Sans" panose="020B0503020203020204" pitchFamily="34" charset="0"/>
                  </a:rPr>
                  <a:t>91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24E51035-E2D7-45B2-AA3A-BBC8F8D5E4E4}"/>
                  </a:ext>
                </a:extLst>
              </p:cNvPr>
              <p:cNvSpPr txBox="1"/>
              <p:nvPr/>
            </p:nvSpPr>
            <p:spPr>
              <a:xfrm>
                <a:off x="2331832" y="2284935"/>
                <a:ext cx="42565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PT Sans" panose="020B0503020203020204" pitchFamily="34" charset="0"/>
                  </a:rPr>
                  <a:t>21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BBED7976-5948-4FAB-8791-E284CA15A367}"/>
                  </a:ext>
                </a:extLst>
              </p:cNvPr>
              <p:cNvSpPr txBox="1"/>
              <p:nvPr/>
            </p:nvSpPr>
            <p:spPr>
              <a:xfrm>
                <a:off x="1730576" y="2666967"/>
                <a:ext cx="36861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PT Sans" panose="020B0503020203020204" pitchFamily="34" charset="0"/>
                  </a:rPr>
                  <a:t>26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D162E2E4-2F3F-481F-98EF-589307772A97}"/>
                  </a:ext>
                </a:extLst>
              </p:cNvPr>
              <p:cNvSpPr txBox="1"/>
              <p:nvPr/>
            </p:nvSpPr>
            <p:spPr>
              <a:xfrm>
                <a:off x="1497710" y="4176929"/>
                <a:ext cx="41717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PT Sans" panose="020B0503020203020204" pitchFamily="34" charset="0"/>
                  </a:rPr>
                  <a:t>28</a:t>
                </a:r>
              </a:p>
            </p:txBody>
          </p: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555C357C-F5CD-49BE-8189-3F8AC00741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44660" y="2597943"/>
                <a:ext cx="0" cy="2896774"/>
              </a:xfrm>
              <a:prstGeom prst="line">
                <a:avLst/>
              </a:prstGeom>
              <a:ln w="28575">
                <a:solidFill>
                  <a:schemeClr val="accent4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412D8F9B-B65A-49B7-ACBC-98DF3A2EA8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44660" y="5494717"/>
                <a:ext cx="2885469" cy="0"/>
              </a:xfrm>
              <a:prstGeom prst="straightConnector1">
                <a:avLst/>
              </a:prstGeom>
              <a:ln w="28575">
                <a:solidFill>
                  <a:schemeClr val="accent4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4C9D0803-E028-444B-A18D-7CDF7672E4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088" y="2913188"/>
                <a:ext cx="0" cy="220134"/>
              </a:xfrm>
              <a:prstGeom prst="line">
                <a:avLst/>
              </a:prstGeom>
              <a:ln w="28575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17005BF3-0BED-416E-844F-49FD7C923E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088" y="3133322"/>
                <a:ext cx="3420041" cy="0"/>
              </a:xfrm>
              <a:prstGeom prst="straightConnector1">
                <a:avLst/>
              </a:prstGeom>
              <a:ln w="28575">
                <a:solidFill>
                  <a:schemeClr val="accent1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FAEDCC63-C3E2-4453-83A3-BCA4B88190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14882" y="4314019"/>
                <a:ext cx="3515247" cy="0"/>
              </a:xfrm>
              <a:prstGeom prst="straightConnector1">
                <a:avLst/>
              </a:prstGeom>
              <a:ln w="28575">
                <a:solidFill>
                  <a:schemeClr val="accent3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AFF59FED-2D24-4480-823D-52E8B108F8C6}"/>
                </a:ext>
              </a:extLst>
            </p:cNvPr>
            <p:cNvGrpSpPr/>
            <p:nvPr/>
          </p:nvGrpSpPr>
          <p:grpSpPr>
            <a:xfrm>
              <a:off x="5534261" y="4161605"/>
              <a:ext cx="2336800" cy="1634723"/>
              <a:chOff x="1304504" y="3187891"/>
              <a:chExt cx="2336800" cy="1634723"/>
            </a:xfrm>
          </p:grpSpPr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D6D29A30-9A77-4EF9-AE89-724A8753CF5C}"/>
                  </a:ext>
                </a:extLst>
              </p:cNvPr>
              <p:cNvGrpSpPr/>
              <p:nvPr/>
            </p:nvGrpSpPr>
            <p:grpSpPr>
              <a:xfrm>
                <a:off x="1304504" y="3187891"/>
                <a:ext cx="2336800" cy="867272"/>
                <a:chOff x="2045772" y="3991342"/>
                <a:chExt cx="2336800" cy="867272"/>
              </a:xfrm>
            </p:grpSpPr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AF4622F1-67DB-4234-BA64-44B02FE227DD}"/>
                    </a:ext>
                  </a:extLst>
                </p:cNvPr>
                <p:cNvSpPr txBox="1"/>
                <p:nvPr/>
              </p:nvSpPr>
              <p:spPr>
                <a:xfrm>
                  <a:off x="2604572" y="3991342"/>
                  <a:ext cx="1219200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5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2016</a:t>
                  </a:r>
                </a:p>
              </p:txBody>
            </p:sp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31ED8919-0B20-43B0-915A-B0CBCA5F13C6}"/>
                    </a:ext>
                  </a:extLst>
                </p:cNvPr>
                <p:cNvSpPr txBox="1"/>
                <p:nvPr/>
              </p:nvSpPr>
              <p:spPr>
                <a:xfrm>
                  <a:off x="2045772" y="4520060"/>
                  <a:ext cx="23368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Company Start-up</a:t>
                  </a:r>
                </a:p>
              </p:txBody>
            </p:sp>
          </p:grp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B1D413E6-1B24-4630-BAAB-9B499F0547EA}"/>
                  </a:ext>
                </a:extLst>
              </p:cNvPr>
              <p:cNvSpPr/>
              <p:nvPr/>
            </p:nvSpPr>
            <p:spPr>
              <a:xfrm>
                <a:off x="1397382" y="4114728"/>
                <a:ext cx="21510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sum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dol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Lorem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consectetur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adipisi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Suspen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ceuismod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psum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CE0288C-DFA1-482A-9DEC-B0A9B34F01BA}"/>
                </a:ext>
              </a:extLst>
            </p:cNvPr>
            <p:cNvGrpSpPr/>
            <p:nvPr/>
          </p:nvGrpSpPr>
          <p:grpSpPr>
            <a:xfrm>
              <a:off x="5587430" y="2006879"/>
              <a:ext cx="4847867" cy="1634723"/>
              <a:chOff x="5587430" y="1904616"/>
              <a:chExt cx="4847867" cy="1634723"/>
            </a:xfrm>
          </p:grpSpPr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7A6066BC-6E89-4377-8697-EEAC32F0B998}"/>
                  </a:ext>
                </a:extLst>
              </p:cNvPr>
              <p:cNvGrpSpPr/>
              <p:nvPr/>
            </p:nvGrpSpPr>
            <p:grpSpPr>
              <a:xfrm>
                <a:off x="5587430" y="1904616"/>
                <a:ext cx="2336800" cy="1634723"/>
                <a:chOff x="1304504" y="3187891"/>
                <a:chExt cx="2336800" cy="1634723"/>
              </a:xfrm>
            </p:grpSpPr>
            <p:grpSp>
              <p:nvGrpSpPr>
                <p:cNvPr id="107" name="Group 106">
                  <a:extLst>
                    <a:ext uri="{FF2B5EF4-FFF2-40B4-BE49-F238E27FC236}">
                      <a16:creationId xmlns:a16="http://schemas.microsoft.com/office/drawing/2014/main" id="{BD5FE2C0-FD06-4F76-B4B1-2554F5B72903}"/>
                    </a:ext>
                  </a:extLst>
                </p:cNvPr>
                <p:cNvGrpSpPr/>
                <p:nvPr/>
              </p:nvGrpSpPr>
              <p:grpSpPr>
                <a:xfrm>
                  <a:off x="1304504" y="3187891"/>
                  <a:ext cx="2336800" cy="867272"/>
                  <a:chOff x="2045772" y="3991342"/>
                  <a:chExt cx="2336800" cy="867272"/>
                </a:xfrm>
              </p:grpSpPr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C9339151-6349-4AE6-8DB9-95D7EDAF71A8}"/>
                      </a:ext>
                    </a:extLst>
                  </p:cNvPr>
                  <p:cNvSpPr txBox="1"/>
                  <p:nvPr/>
                </p:nvSpPr>
                <p:spPr>
                  <a:xfrm>
                    <a:off x="2604572" y="3991342"/>
                    <a:ext cx="1219200" cy="4770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500" b="1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2014</a:t>
                    </a:r>
                  </a:p>
                </p:txBody>
              </p:sp>
              <p:sp>
                <p:nvSpPr>
                  <p:cNvPr id="110" name="TextBox 109">
                    <a:extLst>
                      <a:ext uri="{FF2B5EF4-FFF2-40B4-BE49-F238E27FC236}">
                        <a16:creationId xmlns:a16="http://schemas.microsoft.com/office/drawing/2014/main" id="{2275A3C5-EDA4-473A-9A4C-6E1900ABA329}"/>
                      </a:ext>
                    </a:extLst>
                  </p:cNvPr>
                  <p:cNvSpPr txBox="1"/>
                  <p:nvPr/>
                </p:nvSpPr>
                <p:spPr>
                  <a:xfrm>
                    <a:off x="2045772" y="4520060"/>
                    <a:ext cx="233680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Company Start-up</a:t>
                    </a:r>
                  </a:p>
                </p:txBody>
              </p:sp>
            </p:grp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E6A783DA-A806-4A03-A117-2E09AC74D289}"/>
                    </a:ext>
                  </a:extLst>
                </p:cNvPr>
                <p:cNvSpPr/>
                <p:nvPr/>
              </p:nvSpPr>
              <p:spPr>
                <a:xfrm>
                  <a:off x="1397382" y="4114728"/>
                  <a:ext cx="2151045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Lorem sum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dol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amet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, Lorem </a:t>
                  </a:r>
                </a:p>
                <a:p>
                  <a:pPr algn="ctr">
                    <a:lnSpc>
                      <a:spcPts val="1600"/>
                    </a:lnSpc>
                  </a:pP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consectetur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adipisi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Suspen</a:t>
                  </a:r>
                  <a:endPara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  <a:p>
                  <a:pPr algn="ctr">
                    <a:lnSpc>
                      <a:spcPts val="1600"/>
                    </a:lnSpc>
                  </a:pP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ceuismod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psum</a:t>
                  </a:r>
                  <a:endPara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</p:grpSp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9A18E046-D43B-42AD-800A-83534D8E5AF9}"/>
                  </a:ext>
                </a:extLst>
              </p:cNvPr>
              <p:cNvGrpSpPr/>
              <p:nvPr/>
            </p:nvGrpSpPr>
            <p:grpSpPr>
              <a:xfrm>
                <a:off x="8098497" y="1904616"/>
                <a:ext cx="2336800" cy="1634723"/>
                <a:chOff x="1304504" y="3187891"/>
                <a:chExt cx="2336800" cy="1634723"/>
              </a:xfrm>
            </p:grpSpPr>
            <p:grpSp>
              <p:nvGrpSpPr>
                <p:cNvPr id="127" name="Group 126">
                  <a:extLst>
                    <a:ext uri="{FF2B5EF4-FFF2-40B4-BE49-F238E27FC236}">
                      <a16:creationId xmlns:a16="http://schemas.microsoft.com/office/drawing/2014/main" id="{F3589526-ECB4-4B93-A74D-250B875DF487}"/>
                    </a:ext>
                  </a:extLst>
                </p:cNvPr>
                <p:cNvGrpSpPr/>
                <p:nvPr/>
              </p:nvGrpSpPr>
              <p:grpSpPr>
                <a:xfrm>
                  <a:off x="1304504" y="3187891"/>
                  <a:ext cx="2336800" cy="867272"/>
                  <a:chOff x="2045772" y="3991342"/>
                  <a:chExt cx="2336800" cy="867272"/>
                </a:xfrm>
              </p:grpSpPr>
              <p:sp>
                <p:nvSpPr>
                  <p:cNvPr id="129" name="TextBox 128">
                    <a:extLst>
                      <a:ext uri="{FF2B5EF4-FFF2-40B4-BE49-F238E27FC236}">
                        <a16:creationId xmlns:a16="http://schemas.microsoft.com/office/drawing/2014/main" id="{5C4FB286-2FD5-4FA2-97A1-15FA2919567A}"/>
                      </a:ext>
                    </a:extLst>
                  </p:cNvPr>
                  <p:cNvSpPr txBox="1"/>
                  <p:nvPr/>
                </p:nvSpPr>
                <p:spPr>
                  <a:xfrm>
                    <a:off x="2604572" y="3991342"/>
                    <a:ext cx="1219200" cy="4770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500" b="1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2015</a:t>
                    </a:r>
                  </a:p>
                </p:txBody>
              </p:sp>
              <p:sp>
                <p:nvSpPr>
                  <p:cNvPr id="130" name="TextBox 129">
                    <a:extLst>
                      <a:ext uri="{FF2B5EF4-FFF2-40B4-BE49-F238E27FC236}">
                        <a16:creationId xmlns:a16="http://schemas.microsoft.com/office/drawing/2014/main" id="{E2F7D297-7B64-4B18-9A33-6BE6940C0899}"/>
                      </a:ext>
                    </a:extLst>
                  </p:cNvPr>
                  <p:cNvSpPr txBox="1"/>
                  <p:nvPr/>
                </p:nvSpPr>
                <p:spPr>
                  <a:xfrm>
                    <a:off x="2045772" y="4520060"/>
                    <a:ext cx="233680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Company Start-up</a:t>
                    </a:r>
                  </a:p>
                </p:txBody>
              </p:sp>
            </p:grp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3F46C4C9-0E77-4F2C-8DCD-50ED79413E27}"/>
                    </a:ext>
                  </a:extLst>
                </p:cNvPr>
                <p:cNvSpPr/>
                <p:nvPr/>
              </p:nvSpPr>
              <p:spPr>
                <a:xfrm>
                  <a:off x="1397382" y="4114728"/>
                  <a:ext cx="2151045" cy="70788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Lorem sum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dol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amet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, Lorem </a:t>
                  </a:r>
                </a:p>
                <a:p>
                  <a:pPr algn="ctr">
                    <a:lnSpc>
                      <a:spcPts val="1600"/>
                    </a:lnSpc>
                  </a:pP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consectetur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adipisi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Suspen</a:t>
                  </a:r>
                  <a:endPara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  <a:p>
                  <a:pPr algn="ctr">
                    <a:lnSpc>
                      <a:spcPts val="1600"/>
                    </a:lnSpc>
                  </a:pP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ceuismod</a:t>
                  </a:r>
                  <a:r>
                    <a:rPr lang="en-US" sz="12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sz="1200" dirty="0" err="1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psum</a:t>
                  </a:r>
                  <a:endPara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</p:txBody>
            </p:sp>
          </p:grp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6F2A078C-EACB-43FE-BFE1-1133BE62892C}"/>
                </a:ext>
              </a:extLst>
            </p:cNvPr>
            <p:cNvGrpSpPr/>
            <p:nvPr/>
          </p:nvGrpSpPr>
          <p:grpSpPr>
            <a:xfrm>
              <a:off x="8045328" y="4161605"/>
              <a:ext cx="2336800" cy="1634723"/>
              <a:chOff x="1304504" y="3187891"/>
              <a:chExt cx="2336800" cy="1634723"/>
            </a:xfrm>
          </p:grpSpPr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0C6B708C-1B26-45AA-B7CC-1504D82B4804}"/>
                  </a:ext>
                </a:extLst>
              </p:cNvPr>
              <p:cNvGrpSpPr/>
              <p:nvPr/>
            </p:nvGrpSpPr>
            <p:grpSpPr>
              <a:xfrm>
                <a:off x="1304504" y="3187891"/>
                <a:ext cx="2336800" cy="867272"/>
                <a:chOff x="2045772" y="3991342"/>
                <a:chExt cx="2336800" cy="867272"/>
              </a:xfrm>
            </p:grpSpPr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DC5D05A5-B4B8-4A2D-8ACE-83D3278B463E}"/>
                    </a:ext>
                  </a:extLst>
                </p:cNvPr>
                <p:cNvSpPr txBox="1"/>
                <p:nvPr/>
              </p:nvSpPr>
              <p:spPr>
                <a:xfrm>
                  <a:off x="2604572" y="3991342"/>
                  <a:ext cx="1219200" cy="4770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5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2017</a:t>
                  </a:r>
                </a:p>
              </p:txBody>
            </p:sp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15CF6B83-C263-4842-B5D2-45DF059ACFD4}"/>
                    </a:ext>
                  </a:extLst>
                </p:cNvPr>
                <p:cNvSpPr txBox="1"/>
                <p:nvPr/>
              </p:nvSpPr>
              <p:spPr>
                <a:xfrm>
                  <a:off x="2045772" y="4520060"/>
                  <a:ext cx="23368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Company Start-up</a:t>
                  </a:r>
                </a:p>
              </p:txBody>
            </p:sp>
          </p:grp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53488E84-BF14-4696-9436-09AEB8E34C02}"/>
                  </a:ext>
                </a:extLst>
              </p:cNvPr>
              <p:cNvSpPr/>
              <p:nvPr/>
            </p:nvSpPr>
            <p:spPr>
              <a:xfrm>
                <a:off x="1397382" y="4114728"/>
                <a:ext cx="2151045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sum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dol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amet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, Lorem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consectetur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adipisi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Suspen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  <a:p>
                <a:pPr algn="ctr">
                  <a:lnSpc>
                    <a:spcPts val="1600"/>
                  </a:lnSpc>
                </a:pP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ceuismod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</a:t>
                </a:r>
                <a:r>
                  <a:rPr lang="en-US" sz="12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psum</a:t>
                </a:r>
                <a:endPara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6ECD6DD-AA17-4651-8B73-9433F362E5F5}"/>
              </a:ext>
            </a:extLst>
          </p:cNvPr>
          <p:cNvPicPr>
            <a:picLocks noGrp="1" noChangeAspect="1"/>
          </p:cNvPicPr>
          <p:nvPr>
            <p:ph type="pic" sz="quarter" idx="6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" b="85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02F4CEBE-6DA3-4C38-9FF8-18658B553FB7}"/>
              </a:ext>
            </a:extLst>
          </p:cNvPr>
          <p:cNvSpPr>
            <a:spLocks noEditPoints="1"/>
          </p:cNvSpPr>
          <p:nvPr/>
        </p:nvSpPr>
        <p:spPr bwMode="auto">
          <a:xfrm>
            <a:off x="1765382" y="6328285"/>
            <a:ext cx="2520098" cy="529714"/>
          </a:xfrm>
          <a:custGeom>
            <a:avLst/>
            <a:gdLst>
              <a:gd name="T0" fmla="*/ 707 w 751"/>
              <a:gd name="T1" fmla="*/ 72 h 158"/>
              <a:gd name="T2" fmla="*/ 715 w 751"/>
              <a:gd name="T3" fmla="*/ 72 h 158"/>
              <a:gd name="T4" fmla="*/ 575 w 751"/>
              <a:gd name="T5" fmla="*/ 0 h 158"/>
              <a:gd name="T6" fmla="*/ 178 w 751"/>
              <a:gd name="T7" fmla="*/ 0 h 158"/>
              <a:gd name="T8" fmla="*/ 38 w 751"/>
              <a:gd name="T9" fmla="*/ 72 h 158"/>
              <a:gd name="T10" fmla="*/ 43 w 751"/>
              <a:gd name="T11" fmla="*/ 72 h 158"/>
              <a:gd name="T12" fmla="*/ 0 w 751"/>
              <a:gd name="T13" fmla="*/ 115 h 158"/>
              <a:gd name="T14" fmla="*/ 43 w 751"/>
              <a:gd name="T15" fmla="*/ 158 h 158"/>
              <a:gd name="T16" fmla="*/ 707 w 751"/>
              <a:gd name="T17" fmla="*/ 158 h 158"/>
              <a:gd name="T18" fmla="*/ 750 w 751"/>
              <a:gd name="T19" fmla="*/ 115 h 158"/>
              <a:gd name="T20" fmla="*/ 707 w 751"/>
              <a:gd name="T21" fmla="*/ 72 h 158"/>
              <a:gd name="T22" fmla="*/ 707 w 751"/>
              <a:gd name="T23" fmla="*/ 72 h 158"/>
              <a:gd name="T24" fmla="*/ 707 w 751"/>
              <a:gd name="T25" fmla="*/ 72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51" h="158">
                <a:moveTo>
                  <a:pt x="707" y="72"/>
                </a:moveTo>
                <a:cubicBezTo>
                  <a:pt x="715" y="72"/>
                  <a:pt x="715" y="72"/>
                  <a:pt x="715" y="72"/>
                </a:cubicBezTo>
                <a:cubicBezTo>
                  <a:pt x="638" y="62"/>
                  <a:pt x="597" y="31"/>
                  <a:pt x="575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56" y="31"/>
                  <a:pt x="115" y="62"/>
                  <a:pt x="38" y="72"/>
                </a:cubicBezTo>
                <a:cubicBezTo>
                  <a:pt x="43" y="72"/>
                  <a:pt x="43" y="72"/>
                  <a:pt x="43" y="72"/>
                </a:cubicBezTo>
                <a:cubicBezTo>
                  <a:pt x="19" y="72"/>
                  <a:pt x="0" y="91"/>
                  <a:pt x="0" y="115"/>
                </a:cubicBezTo>
                <a:cubicBezTo>
                  <a:pt x="0" y="139"/>
                  <a:pt x="19" y="158"/>
                  <a:pt x="43" y="158"/>
                </a:cubicBezTo>
                <a:cubicBezTo>
                  <a:pt x="707" y="158"/>
                  <a:pt x="707" y="158"/>
                  <a:pt x="707" y="158"/>
                </a:cubicBezTo>
                <a:cubicBezTo>
                  <a:pt x="731" y="158"/>
                  <a:pt x="750" y="139"/>
                  <a:pt x="750" y="115"/>
                </a:cubicBezTo>
                <a:cubicBezTo>
                  <a:pt x="751" y="91"/>
                  <a:pt x="731" y="72"/>
                  <a:pt x="707" y="72"/>
                </a:cubicBezTo>
                <a:close/>
                <a:moveTo>
                  <a:pt x="707" y="72"/>
                </a:moveTo>
                <a:cubicBezTo>
                  <a:pt x="707" y="72"/>
                  <a:pt x="707" y="72"/>
                  <a:pt x="707" y="72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B88F5C42-E84C-42E9-AFF2-BC16C6885E68}"/>
              </a:ext>
            </a:extLst>
          </p:cNvPr>
          <p:cNvSpPr>
            <a:spLocks noEditPoints="1"/>
          </p:cNvSpPr>
          <p:nvPr/>
        </p:nvSpPr>
        <p:spPr bwMode="auto">
          <a:xfrm>
            <a:off x="419100" y="2039543"/>
            <a:ext cx="5219700" cy="4051163"/>
          </a:xfrm>
          <a:custGeom>
            <a:avLst/>
            <a:gdLst>
              <a:gd name="T0" fmla="*/ 1555 w 1555"/>
              <a:gd name="T1" fmla="*/ 927 h 1209"/>
              <a:gd name="T2" fmla="*/ 1555 w 1555"/>
              <a:gd name="T3" fmla="*/ 113 h 1209"/>
              <a:gd name="T4" fmla="*/ 1442 w 1555"/>
              <a:gd name="T5" fmla="*/ 0 h 1209"/>
              <a:gd name="T6" fmla="*/ 113 w 1555"/>
              <a:gd name="T7" fmla="*/ 0 h 1209"/>
              <a:gd name="T8" fmla="*/ 0 w 1555"/>
              <a:gd name="T9" fmla="*/ 113 h 1209"/>
              <a:gd name="T10" fmla="*/ 0 w 1555"/>
              <a:gd name="T11" fmla="*/ 1113 h 1209"/>
              <a:gd name="T12" fmla="*/ 100 w 1555"/>
              <a:gd name="T13" fmla="*/ 1209 h 1209"/>
              <a:gd name="T14" fmla="*/ 1455 w 1555"/>
              <a:gd name="T15" fmla="*/ 1209 h 1209"/>
              <a:gd name="T16" fmla="*/ 1554 w 1555"/>
              <a:gd name="T17" fmla="*/ 1113 h 1209"/>
              <a:gd name="T18" fmla="*/ 1555 w 1555"/>
              <a:gd name="T19" fmla="*/ 927 h 1209"/>
              <a:gd name="T20" fmla="*/ 868 w 1555"/>
              <a:gd name="T21" fmla="*/ 1100 h 1209"/>
              <a:gd name="T22" fmla="*/ 843 w 1555"/>
              <a:gd name="T23" fmla="*/ 1125 h 1209"/>
              <a:gd name="T24" fmla="*/ 712 w 1555"/>
              <a:gd name="T25" fmla="*/ 1125 h 1209"/>
              <a:gd name="T26" fmla="*/ 687 w 1555"/>
              <a:gd name="T27" fmla="*/ 1100 h 1209"/>
              <a:gd name="T28" fmla="*/ 687 w 1555"/>
              <a:gd name="T29" fmla="*/ 1083 h 1209"/>
              <a:gd name="T30" fmla="*/ 712 w 1555"/>
              <a:gd name="T31" fmla="*/ 1058 h 1209"/>
              <a:gd name="T32" fmla="*/ 843 w 1555"/>
              <a:gd name="T33" fmla="*/ 1058 h 1209"/>
              <a:gd name="T34" fmla="*/ 868 w 1555"/>
              <a:gd name="T35" fmla="*/ 1083 h 1209"/>
              <a:gd name="T36" fmla="*/ 868 w 1555"/>
              <a:gd name="T37" fmla="*/ 1100 h 1209"/>
              <a:gd name="T38" fmla="*/ 1442 w 1555"/>
              <a:gd name="T39" fmla="*/ 966 h 1209"/>
              <a:gd name="T40" fmla="*/ 113 w 1555"/>
              <a:gd name="T41" fmla="*/ 966 h 1209"/>
              <a:gd name="T42" fmla="*/ 93 w 1555"/>
              <a:gd name="T43" fmla="*/ 947 h 1209"/>
              <a:gd name="T44" fmla="*/ 93 w 1555"/>
              <a:gd name="T45" fmla="*/ 113 h 1209"/>
              <a:gd name="T46" fmla="*/ 113 w 1555"/>
              <a:gd name="T47" fmla="*/ 93 h 1209"/>
              <a:gd name="T48" fmla="*/ 1441 w 1555"/>
              <a:gd name="T49" fmla="*/ 93 h 1209"/>
              <a:gd name="T50" fmla="*/ 1461 w 1555"/>
              <a:gd name="T51" fmla="*/ 113 h 1209"/>
              <a:gd name="T52" fmla="*/ 1461 w 1555"/>
              <a:gd name="T53" fmla="*/ 947 h 1209"/>
              <a:gd name="T54" fmla="*/ 1442 w 1555"/>
              <a:gd name="T55" fmla="*/ 966 h 1209"/>
              <a:gd name="T56" fmla="*/ 1442 w 1555"/>
              <a:gd name="T57" fmla="*/ 966 h 1209"/>
              <a:gd name="T58" fmla="*/ 1442 w 1555"/>
              <a:gd name="T59" fmla="*/ 966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55" h="1209">
                <a:moveTo>
                  <a:pt x="1555" y="927"/>
                </a:moveTo>
                <a:cubicBezTo>
                  <a:pt x="1555" y="113"/>
                  <a:pt x="1555" y="113"/>
                  <a:pt x="1555" y="113"/>
                </a:cubicBezTo>
                <a:cubicBezTo>
                  <a:pt x="1555" y="51"/>
                  <a:pt x="1504" y="0"/>
                  <a:pt x="144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51" y="0"/>
                  <a:pt x="0" y="51"/>
                  <a:pt x="0" y="113"/>
                </a:cubicBezTo>
                <a:cubicBezTo>
                  <a:pt x="0" y="1113"/>
                  <a:pt x="0" y="1113"/>
                  <a:pt x="0" y="1113"/>
                </a:cubicBezTo>
                <a:cubicBezTo>
                  <a:pt x="2" y="1166"/>
                  <a:pt x="46" y="1209"/>
                  <a:pt x="100" y="1209"/>
                </a:cubicBezTo>
                <a:cubicBezTo>
                  <a:pt x="1455" y="1209"/>
                  <a:pt x="1455" y="1209"/>
                  <a:pt x="1455" y="1209"/>
                </a:cubicBezTo>
                <a:cubicBezTo>
                  <a:pt x="1508" y="1209"/>
                  <a:pt x="1552" y="1166"/>
                  <a:pt x="1554" y="1113"/>
                </a:cubicBezTo>
                <a:lnTo>
                  <a:pt x="1555" y="927"/>
                </a:lnTo>
                <a:close/>
                <a:moveTo>
                  <a:pt x="868" y="1100"/>
                </a:moveTo>
                <a:cubicBezTo>
                  <a:pt x="868" y="1114"/>
                  <a:pt x="856" y="1125"/>
                  <a:pt x="843" y="1125"/>
                </a:cubicBezTo>
                <a:cubicBezTo>
                  <a:pt x="712" y="1125"/>
                  <a:pt x="712" y="1125"/>
                  <a:pt x="712" y="1125"/>
                </a:cubicBezTo>
                <a:cubicBezTo>
                  <a:pt x="698" y="1125"/>
                  <a:pt x="687" y="1114"/>
                  <a:pt x="687" y="1100"/>
                </a:cubicBezTo>
                <a:cubicBezTo>
                  <a:pt x="687" y="1083"/>
                  <a:pt x="687" y="1083"/>
                  <a:pt x="687" y="1083"/>
                </a:cubicBezTo>
                <a:cubicBezTo>
                  <a:pt x="687" y="1069"/>
                  <a:pt x="698" y="1058"/>
                  <a:pt x="712" y="1058"/>
                </a:cubicBezTo>
                <a:cubicBezTo>
                  <a:pt x="843" y="1058"/>
                  <a:pt x="843" y="1058"/>
                  <a:pt x="843" y="1058"/>
                </a:cubicBezTo>
                <a:cubicBezTo>
                  <a:pt x="856" y="1058"/>
                  <a:pt x="868" y="1069"/>
                  <a:pt x="868" y="1083"/>
                </a:cubicBezTo>
                <a:lnTo>
                  <a:pt x="868" y="1100"/>
                </a:lnTo>
                <a:close/>
                <a:moveTo>
                  <a:pt x="1442" y="966"/>
                </a:moveTo>
                <a:cubicBezTo>
                  <a:pt x="113" y="966"/>
                  <a:pt x="113" y="966"/>
                  <a:pt x="113" y="966"/>
                </a:cubicBezTo>
                <a:cubicBezTo>
                  <a:pt x="102" y="966"/>
                  <a:pt x="93" y="957"/>
                  <a:pt x="93" y="947"/>
                </a:cubicBezTo>
                <a:cubicBezTo>
                  <a:pt x="93" y="113"/>
                  <a:pt x="93" y="113"/>
                  <a:pt x="93" y="113"/>
                </a:cubicBezTo>
                <a:cubicBezTo>
                  <a:pt x="93" y="102"/>
                  <a:pt x="102" y="93"/>
                  <a:pt x="113" y="93"/>
                </a:cubicBezTo>
                <a:cubicBezTo>
                  <a:pt x="1441" y="93"/>
                  <a:pt x="1441" y="93"/>
                  <a:pt x="1441" y="93"/>
                </a:cubicBezTo>
                <a:cubicBezTo>
                  <a:pt x="1452" y="93"/>
                  <a:pt x="1461" y="102"/>
                  <a:pt x="1461" y="113"/>
                </a:cubicBezTo>
                <a:cubicBezTo>
                  <a:pt x="1461" y="947"/>
                  <a:pt x="1461" y="947"/>
                  <a:pt x="1461" y="947"/>
                </a:cubicBezTo>
                <a:cubicBezTo>
                  <a:pt x="1461" y="957"/>
                  <a:pt x="1452" y="966"/>
                  <a:pt x="1442" y="966"/>
                </a:cubicBezTo>
                <a:close/>
                <a:moveTo>
                  <a:pt x="1442" y="966"/>
                </a:moveTo>
                <a:cubicBezTo>
                  <a:pt x="1442" y="966"/>
                  <a:pt x="1442" y="966"/>
                  <a:pt x="1442" y="966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9F748E0-79E5-41AC-83B6-7699136464C5}"/>
              </a:ext>
            </a:extLst>
          </p:cNvPr>
          <p:cNvSpPr/>
          <p:nvPr/>
        </p:nvSpPr>
        <p:spPr>
          <a:xfrm>
            <a:off x="6588299" y="4659086"/>
            <a:ext cx="5603701" cy="21989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94B59BD-B730-4F9C-AF6D-92E3CFE664F8}"/>
              </a:ext>
            </a:extLst>
          </p:cNvPr>
          <p:cNvSpPr/>
          <p:nvPr/>
        </p:nvSpPr>
        <p:spPr>
          <a:xfrm>
            <a:off x="7016963" y="5199416"/>
            <a:ext cx="474637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EB21E0D-AE1C-4CAB-8762-3A002CBB07D3}"/>
              </a:ext>
            </a:extLst>
          </p:cNvPr>
          <p:cNvGrpSpPr/>
          <p:nvPr/>
        </p:nvGrpSpPr>
        <p:grpSpPr>
          <a:xfrm>
            <a:off x="6997016" y="2322592"/>
            <a:ext cx="4327756" cy="1737773"/>
            <a:chOff x="7026044" y="3460269"/>
            <a:chExt cx="4327756" cy="1737773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5822D56-3D6A-4C46-82FF-6A23791442B9}"/>
                </a:ext>
              </a:extLst>
            </p:cNvPr>
            <p:cNvGrpSpPr/>
            <p:nvPr/>
          </p:nvGrpSpPr>
          <p:grpSpPr>
            <a:xfrm>
              <a:off x="7204968" y="3470241"/>
              <a:ext cx="1962273" cy="836203"/>
              <a:chOff x="7206393" y="3906542"/>
              <a:chExt cx="1962273" cy="836203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932A793-EDC1-407B-B9A0-7D006F7BB526}"/>
                  </a:ext>
                </a:extLst>
              </p:cNvPr>
              <p:cNvSpPr txBox="1"/>
              <p:nvPr/>
            </p:nvSpPr>
            <p:spPr>
              <a:xfrm>
                <a:off x="7949192" y="4111803"/>
                <a:ext cx="121947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60k</a:t>
                </a:r>
              </a:p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Female Users</a:t>
                </a:r>
              </a:p>
            </p:txBody>
          </p:sp>
          <p:sp>
            <p:nvSpPr>
              <p:cNvPr id="36" name="Freeform 8">
                <a:extLst>
                  <a:ext uri="{FF2B5EF4-FFF2-40B4-BE49-F238E27FC236}">
                    <a16:creationId xmlns:a16="http://schemas.microsoft.com/office/drawing/2014/main" id="{89D7680F-06FA-49EF-83C0-2C8DAB393B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06393" y="3906542"/>
                <a:ext cx="659561" cy="836203"/>
              </a:xfrm>
              <a:custGeom>
                <a:avLst/>
                <a:gdLst>
                  <a:gd name="T0" fmla="*/ 186 w 203"/>
                  <a:gd name="T1" fmla="*/ 217 h 258"/>
                  <a:gd name="T2" fmla="*/ 102 w 203"/>
                  <a:gd name="T3" fmla="*/ 0 h 258"/>
                  <a:gd name="T4" fmla="*/ 29 w 203"/>
                  <a:gd name="T5" fmla="*/ 86 h 258"/>
                  <a:gd name="T6" fmla="*/ 18 w 203"/>
                  <a:gd name="T7" fmla="*/ 223 h 258"/>
                  <a:gd name="T8" fmla="*/ 41 w 203"/>
                  <a:gd name="T9" fmla="*/ 258 h 258"/>
                  <a:gd name="T10" fmla="*/ 101 w 203"/>
                  <a:gd name="T11" fmla="*/ 258 h 258"/>
                  <a:gd name="T12" fmla="*/ 161 w 203"/>
                  <a:gd name="T13" fmla="*/ 258 h 258"/>
                  <a:gd name="T14" fmla="*/ 184 w 203"/>
                  <a:gd name="T15" fmla="*/ 223 h 258"/>
                  <a:gd name="T16" fmla="*/ 44 w 203"/>
                  <a:gd name="T17" fmla="*/ 206 h 258"/>
                  <a:gd name="T18" fmla="*/ 70 w 203"/>
                  <a:gd name="T19" fmla="*/ 198 h 258"/>
                  <a:gd name="T20" fmla="*/ 72 w 203"/>
                  <a:gd name="T21" fmla="*/ 190 h 258"/>
                  <a:gd name="T22" fmla="*/ 75 w 203"/>
                  <a:gd name="T23" fmla="*/ 185 h 258"/>
                  <a:gd name="T24" fmla="*/ 80 w 203"/>
                  <a:gd name="T25" fmla="*/ 166 h 258"/>
                  <a:gd name="T26" fmla="*/ 122 w 203"/>
                  <a:gd name="T27" fmla="*/ 166 h 258"/>
                  <a:gd name="T28" fmla="*/ 127 w 203"/>
                  <a:gd name="T29" fmla="*/ 185 h 258"/>
                  <a:gd name="T30" fmla="*/ 131 w 203"/>
                  <a:gd name="T31" fmla="*/ 190 h 258"/>
                  <a:gd name="T32" fmla="*/ 134 w 203"/>
                  <a:gd name="T33" fmla="*/ 198 h 258"/>
                  <a:gd name="T34" fmla="*/ 158 w 203"/>
                  <a:gd name="T35" fmla="*/ 206 h 258"/>
                  <a:gd name="T36" fmla="*/ 101 w 203"/>
                  <a:gd name="T37" fmla="*/ 249 h 258"/>
                  <a:gd name="T38" fmla="*/ 61 w 203"/>
                  <a:gd name="T39" fmla="*/ 249 h 258"/>
                  <a:gd name="T40" fmla="*/ 133 w 203"/>
                  <a:gd name="T41" fmla="*/ 36 h 258"/>
                  <a:gd name="T42" fmla="*/ 122 w 203"/>
                  <a:gd name="T43" fmla="*/ 162 h 258"/>
                  <a:gd name="T44" fmla="*/ 118 w 203"/>
                  <a:gd name="T45" fmla="*/ 164 h 258"/>
                  <a:gd name="T46" fmla="*/ 101 w 203"/>
                  <a:gd name="T47" fmla="*/ 168 h 258"/>
                  <a:gd name="T48" fmla="*/ 84 w 203"/>
                  <a:gd name="T49" fmla="*/ 164 h 258"/>
                  <a:gd name="T50" fmla="*/ 80 w 203"/>
                  <a:gd name="T51" fmla="*/ 162 h 258"/>
                  <a:gd name="T52" fmla="*/ 54 w 203"/>
                  <a:gd name="T53" fmla="*/ 104 h 258"/>
                  <a:gd name="T54" fmla="*/ 160 w 203"/>
                  <a:gd name="T55" fmla="*/ 111 h 258"/>
                  <a:gd name="T56" fmla="*/ 153 w 203"/>
                  <a:gd name="T57" fmla="*/ 104 h 258"/>
                  <a:gd name="T58" fmla="*/ 156 w 203"/>
                  <a:gd name="T59" fmla="*/ 76 h 258"/>
                  <a:gd name="T60" fmla="*/ 160 w 203"/>
                  <a:gd name="T61" fmla="*/ 111 h 258"/>
                  <a:gd name="T62" fmla="*/ 50 w 203"/>
                  <a:gd name="T63" fmla="*/ 104 h 258"/>
                  <a:gd name="T64" fmla="*/ 53 w 203"/>
                  <a:gd name="T65" fmla="*/ 124 h 258"/>
                  <a:gd name="T66" fmla="*/ 46 w 203"/>
                  <a:gd name="T67" fmla="*/ 77 h 258"/>
                  <a:gd name="T68" fmla="*/ 23 w 203"/>
                  <a:gd name="T69" fmla="*/ 220 h 258"/>
                  <a:gd name="T70" fmla="*/ 33 w 203"/>
                  <a:gd name="T71" fmla="*/ 212 h 258"/>
                  <a:gd name="T72" fmla="*/ 5 w 203"/>
                  <a:gd name="T73" fmla="*/ 255 h 258"/>
                  <a:gd name="T74" fmla="*/ 174 w 203"/>
                  <a:gd name="T75" fmla="*/ 215 h 258"/>
                  <a:gd name="T76" fmla="*/ 197 w 203"/>
                  <a:gd name="T77" fmla="*/ 255 h 258"/>
                  <a:gd name="T78" fmla="*/ 169 w 203"/>
                  <a:gd name="T79" fmla="*/ 212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3" h="258">
                    <a:moveTo>
                      <a:pt x="184" y="223"/>
                    </a:moveTo>
                    <a:cubicBezTo>
                      <a:pt x="187" y="222"/>
                      <a:pt x="187" y="220"/>
                      <a:pt x="186" y="217"/>
                    </a:cubicBezTo>
                    <a:cubicBezTo>
                      <a:pt x="179" y="196"/>
                      <a:pt x="175" y="143"/>
                      <a:pt x="175" y="86"/>
                    </a:cubicBezTo>
                    <a:cubicBezTo>
                      <a:pt x="175" y="29"/>
                      <a:pt x="148" y="0"/>
                      <a:pt x="102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55" y="0"/>
                      <a:pt x="29" y="29"/>
                      <a:pt x="29" y="86"/>
                    </a:cubicBezTo>
                    <a:cubicBezTo>
                      <a:pt x="29" y="143"/>
                      <a:pt x="25" y="196"/>
                      <a:pt x="17" y="217"/>
                    </a:cubicBezTo>
                    <a:cubicBezTo>
                      <a:pt x="16" y="219"/>
                      <a:pt x="16" y="221"/>
                      <a:pt x="18" y="223"/>
                    </a:cubicBezTo>
                    <a:cubicBezTo>
                      <a:pt x="0" y="258"/>
                      <a:pt x="0" y="258"/>
                      <a:pt x="0" y="258"/>
                    </a:cubicBezTo>
                    <a:cubicBezTo>
                      <a:pt x="41" y="258"/>
                      <a:pt x="41" y="258"/>
                      <a:pt x="41" y="258"/>
                    </a:cubicBezTo>
                    <a:cubicBezTo>
                      <a:pt x="101" y="258"/>
                      <a:pt x="101" y="258"/>
                      <a:pt x="101" y="258"/>
                    </a:cubicBezTo>
                    <a:cubicBezTo>
                      <a:pt x="101" y="258"/>
                      <a:pt x="101" y="258"/>
                      <a:pt x="101" y="258"/>
                    </a:cubicBezTo>
                    <a:cubicBezTo>
                      <a:pt x="101" y="258"/>
                      <a:pt x="101" y="258"/>
                      <a:pt x="101" y="258"/>
                    </a:cubicBezTo>
                    <a:cubicBezTo>
                      <a:pt x="161" y="258"/>
                      <a:pt x="161" y="258"/>
                      <a:pt x="161" y="258"/>
                    </a:cubicBezTo>
                    <a:cubicBezTo>
                      <a:pt x="203" y="258"/>
                      <a:pt x="203" y="258"/>
                      <a:pt x="203" y="258"/>
                    </a:cubicBezTo>
                    <a:cubicBezTo>
                      <a:pt x="184" y="223"/>
                      <a:pt x="184" y="223"/>
                      <a:pt x="184" y="223"/>
                    </a:cubicBezTo>
                    <a:moveTo>
                      <a:pt x="61" y="249"/>
                    </a:moveTo>
                    <a:cubicBezTo>
                      <a:pt x="44" y="206"/>
                      <a:pt x="44" y="206"/>
                      <a:pt x="44" y="206"/>
                    </a:cubicBezTo>
                    <a:cubicBezTo>
                      <a:pt x="51" y="202"/>
                      <a:pt x="59" y="198"/>
                      <a:pt x="65" y="194"/>
                    </a:cubicBezTo>
                    <a:cubicBezTo>
                      <a:pt x="65" y="196"/>
                      <a:pt x="67" y="198"/>
                      <a:pt x="70" y="198"/>
                    </a:cubicBezTo>
                    <a:cubicBezTo>
                      <a:pt x="72" y="198"/>
                      <a:pt x="74" y="196"/>
                      <a:pt x="74" y="194"/>
                    </a:cubicBezTo>
                    <a:cubicBezTo>
                      <a:pt x="74" y="192"/>
                      <a:pt x="73" y="190"/>
                      <a:pt x="72" y="190"/>
                    </a:cubicBezTo>
                    <a:cubicBezTo>
                      <a:pt x="73" y="188"/>
                      <a:pt x="74" y="187"/>
                      <a:pt x="75" y="186"/>
                    </a:cubicBezTo>
                    <a:cubicBezTo>
                      <a:pt x="75" y="185"/>
                      <a:pt x="75" y="185"/>
                      <a:pt x="75" y="185"/>
                    </a:cubicBezTo>
                    <a:cubicBezTo>
                      <a:pt x="75" y="185"/>
                      <a:pt x="75" y="185"/>
                      <a:pt x="75" y="185"/>
                    </a:cubicBezTo>
                    <a:cubicBezTo>
                      <a:pt x="77" y="182"/>
                      <a:pt x="79" y="176"/>
                      <a:pt x="80" y="166"/>
                    </a:cubicBezTo>
                    <a:cubicBezTo>
                      <a:pt x="86" y="170"/>
                      <a:pt x="93" y="172"/>
                      <a:pt x="101" y="172"/>
                    </a:cubicBezTo>
                    <a:cubicBezTo>
                      <a:pt x="109" y="172"/>
                      <a:pt x="116" y="170"/>
                      <a:pt x="122" y="166"/>
                    </a:cubicBezTo>
                    <a:cubicBezTo>
                      <a:pt x="123" y="176"/>
                      <a:pt x="125" y="182"/>
                      <a:pt x="127" y="185"/>
                    </a:cubicBezTo>
                    <a:cubicBezTo>
                      <a:pt x="127" y="185"/>
                      <a:pt x="127" y="185"/>
                      <a:pt x="127" y="185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8" y="187"/>
                      <a:pt x="130" y="189"/>
                      <a:pt x="131" y="190"/>
                    </a:cubicBezTo>
                    <a:cubicBezTo>
                      <a:pt x="130" y="191"/>
                      <a:pt x="129" y="192"/>
                      <a:pt x="129" y="194"/>
                    </a:cubicBezTo>
                    <a:cubicBezTo>
                      <a:pt x="129" y="196"/>
                      <a:pt x="131" y="198"/>
                      <a:pt x="134" y="198"/>
                    </a:cubicBezTo>
                    <a:cubicBezTo>
                      <a:pt x="136" y="198"/>
                      <a:pt x="138" y="197"/>
                      <a:pt x="138" y="195"/>
                    </a:cubicBezTo>
                    <a:cubicBezTo>
                      <a:pt x="144" y="199"/>
                      <a:pt x="151" y="203"/>
                      <a:pt x="158" y="206"/>
                    </a:cubicBezTo>
                    <a:cubicBezTo>
                      <a:pt x="141" y="249"/>
                      <a:pt x="141" y="249"/>
                      <a:pt x="141" y="249"/>
                    </a:cubicBezTo>
                    <a:cubicBezTo>
                      <a:pt x="101" y="249"/>
                      <a:pt x="101" y="249"/>
                      <a:pt x="101" y="249"/>
                    </a:cubicBezTo>
                    <a:cubicBezTo>
                      <a:pt x="101" y="249"/>
                      <a:pt x="101" y="249"/>
                      <a:pt x="101" y="249"/>
                    </a:cubicBezTo>
                    <a:cubicBezTo>
                      <a:pt x="61" y="249"/>
                      <a:pt x="61" y="249"/>
                      <a:pt x="61" y="249"/>
                    </a:cubicBezTo>
                    <a:moveTo>
                      <a:pt x="77" y="67"/>
                    </a:moveTo>
                    <a:cubicBezTo>
                      <a:pt x="92" y="60"/>
                      <a:pt x="119" y="56"/>
                      <a:pt x="133" y="36"/>
                    </a:cubicBezTo>
                    <a:cubicBezTo>
                      <a:pt x="133" y="36"/>
                      <a:pt x="149" y="65"/>
                      <a:pt x="149" y="102"/>
                    </a:cubicBezTo>
                    <a:cubicBezTo>
                      <a:pt x="147" y="130"/>
                      <a:pt x="137" y="152"/>
                      <a:pt x="122" y="162"/>
                    </a:cubicBezTo>
                    <a:cubicBezTo>
                      <a:pt x="121" y="163"/>
                      <a:pt x="120" y="163"/>
                      <a:pt x="119" y="164"/>
                    </a:cubicBezTo>
                    <a:cubicBezTo>
                      <a:pt x="118" y="164"/>
                      <a:pt x="118" y="164"/>
                      <a:pt x="118" y="164"/>
                    </a:cubicBezTo>
                    <a:cubicBezTo>
                      <a:pt x="117" y="165"/>
                      <a:pt x="117" y="165"/>
                      <a:pt x="116" y="166"/>
                    </a:cubicBezTo>
                    <a:cubicBezTo>
                      <a:pt x="111" y="167"/>
                      <a:pt x="106" y="168"/>
                      <a:pt x="101" y="168"/>
                    </a:cubicBezTo>
                    <a:cubicBezTo>
                      <a:pt x="96" y="168"/>
                      <a:pt x="91" y="167"/>
                      <a:pt x="87" y="166"/>
                    </a:cubicBezTo>
                    <a:cubicBezTo>
                      <a:pt x="86" y="165"/>
                      <a:pt x="85" y="165"/>
                      <a:pt x="84" y="164"/>
                    </a:cubicBezTo>
                    <a:cubicBezTo>
                      <a:pt x="83" y="164"/>
                      <a:pt x="83" y="164"/>
                      <a:pt x="83" y="164"/>
                    </a:cubicBezTo>
                    <a:cubicBezTo>
                      <a:pt x="82" y="163"/>
                      <a:pt x="81" y="163"/>
                      <a:pt x="80" y="162"/>
                    </a:cubicBezTo>
                    <a:cubicBezTo>
                      <a:pt x="65" y="152"/>
                      <a:pt x="56" y="131"/>
                      <a:pt x="53" y="104"/>
                    </a:cubicBezTo>
                    <a:cubicBezTo>
                      <a:pt x="54" y="104"/>
                      <a:pt x="54" y="104"/>
                      <a:pt x="54" y="104"/>
                    </a:cubicBezTo>
                    <a:cubicBezTo>
                      <a:pt x="54" y="104"/>
                      <a:pt x="52" y="80"/>
                      <a:pt x="77" y="67"/>
                    </a:cubicBezTo>
                    <a:moveTo>
                      <a:pt x="160" y="111"/>
                    </a:moveTo>
                    <a:cubicBezTo>
                      <a:pt x="157" y="126"/>
                      <a:pt x="152" y="125"/>
                      <a:pt x="149" y="124"/>
                    </a:cubicBezTo>
                    <a:cubicBezTo>
                      <a:pt x="151" y="118"/>
                      <a:pt x="152" y="111"/>
                      <a:pt x="153" y="104"/>
                    </a:cubicBezTo>
                    <a:cubicBezTo>
                      <a:pt x="153" y="104"/>
                      <a:pt x="153" y="104"/>
                      <a:pt x="153" y="104"/>
                    </a:cubicBezTo>
                    <a:cubicBezTo>
                      <a:pt x="153" y="104"/>
                      <a:pt x="155" y="92"/>
                      <a:pt x="156" y="76"/>
                    </a:cubicBezTo>
                    <a:cubicBezTo>
                      <a:pt x="156" y="77"/>
                      <a:pt x="156" y="77"/>
                      <a:pt x="156" y="77"/>
                    </a:cubicBezTo>
                    <a:cubicBezTo>
                      <a:pt x="164" y="79"/>
                      <a:pt x="164" y="90"/>
                      <a:pt x="160" y="111"/>
                    </a:cubicBezTo>
                    <a:moveTo>
                      <a:pt x="46" y="77"/>
                    </a:moveTo>
                    <a:cubicBezTo>
                      <a:pt x="47" y="84"/>
                      <a:pt x="48" y="92"/>
                      <a:pt x="50" y="104"/>
                    </a:cubicBezTo>
                    <a:cubicBezTo>
                      <a:pt x="50" y="104"/>
                      <a:pt x="50" y="104"/>
                      <a:pt x="50" y="104"/>
                    </a:cubicBezTo>
                    <a:cubicBezTo>
                      <a:pt x="50" y="111"/>
                      <a:pt x="51" y="118"/>
                      <a:pt x="53" y="124"/>
                    </a:cubicBezTo>
                    <a:cubicBezTo>
                      <a:pt x="50" y="125"/>
                      <a:pt x="46" y="125"/>
                      <a:pt x="43" y="111"/>
                    </a:cubicBezTo>
                    <a:cubicBezTo>
                      <a:pt x="40" y="91"/>
                      <a:pt x="40" y="80"/>
                      <a:pt x="46" y="77"/>
                    </a:cubicBezTo>
                    <a:moveTo>
                      <a:pt x="5" y="255"/>
                    </a:moveTo>
                    <a:cubicBezTo>
                      <a:pt x="23" y="220"/>
                      <a:pt x="23" y="220"/>
                      <a:pt x="23" y="220"/>
                    </a:cubicBezTo>
                    <a:cubicBezTo>
                      <a:pt x="24" y="218"/>
                      <a:pt x="26" y="216"/>
                      <a:pt x="28" y="215"/>
                    </a:cubicBezTo>
                    <a:cubicBezTo>
                      <a:pt x="29" y="214"/>
                      <a:pt x="31" y="213"/>
                      <a:pt x="33" y="212"/>
                    </a:cubicBezTo>
                    <a:cubicBezTo>
                      <a:pt x="40" y="255"/>
                      <a:pt x="40" y="255"/>
                      <a:pt x="40" y="255"/>
                    </a:cubicBezTo>
                    <a:cubicBezTo>
                      <a:pt x="5" y="255"/>
                      <a:pt x="5" y="255"/>
                      <a:pt x="5" y="255"/>
                    </a:cubicBezTo>
                    <a:moveTo>
                      <a:pt x="169" y="212"/>
                    </a:moveTo>
                    <a:cubicBezTo>
                      <a:pt x="171" y="213"/>
                      <a:pt x="173" y="214"/>
                      <a:pt x="174" y="215"/>
                    </a:cubicBezTo>
                    <a:cubicBezTo>
                      <a:pt x="176" y="216"/>
                      <a:pt x="178" y="218"/>
                      <a:pt x="179" y="220"/>
                    </a:cubicBezTo>
                    <a:cubicBezTo>
                      <a:pt x="197" y="255"/>
                      <a:pt x="197" y="255"/>
                      <a:pt x="197" y="255"/>
                    </a:cubicBezTo>
                    <a:cubicBezTo>
                      <a:pt x="162" y="255"/>
                      <a:pt x="162" y="255"/>
                      <a:pt x="162" y="255"/>
                    </a:cubicBezTo>
                    <a:cubicBezTo>
                      <a:pt x="169" y="212"/>
                      <a:pt x="169" y="212"/>
                      <a:pt x="169" y="212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CA913B2-CFDA-4F74-BCC3-3EC8EA6FEFF0}"/>
                </a:ext>
              </a:extLst>
            </p:cNvPr>
            <p:cNvGrpSpPr/>
            <p:nvPr/>
          </p:nvGrpSpPr>
          <p:grpSpPr>
            <a:xfrm>
              <a:off x="9400126" y="3460269"/>
              <a:ext cx="1953674" cy="856147"/>
              <a:chOff x="7204968" y="4887893"/>
              <a:chExt cx="1953674" cy="856147"/>
            </a:xfrm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C92769E4-3796-4E00-B868-8291A983357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04968" y="4887893"/>
                <a:ext cx="662410" cy="856147"/>
              </a:xfrm>
              <a:custGeom>
                <a:avLst/>
                <a:gdLst>
                  <a:gd name="T0" fmla="*/ 189 w 204"/>
                  <a:gd name="T1" fmla="*/ 219 h 264"/>
                  <a:gd name="T2" fmla="*/ 180 w 204"/>
                  <a:gd name="T3" fmla="*/ 212 h 264"/>
                  <a:gd name="T4" fmla="*/ 172 w 204"/>
                  <a:gd name="T5" fmla="*/ 200 h 264"/>
                  <a:gd name="T6" fmla="*/ 154 w 204"/>
                  <a:gd name="T7" fmla="*/ 190 h 264"/>
                  <a:gd name="T8" fmla="*/ 148 w 204"/>
                  <a:gd name="T9" fmla="*/ 180 h 264"/>
                  <a:gd name="T10" fmla="*/ 133 w 204"/>
                  <a:gd name="T11" fmla="*/ 164 h 264"/>
                  <a:gd name="T12" fmla="*/ 152 w 204"/>
                  <a:gd name="T13" fmla="*/ 132 h 264"/>
                  <a:gd name="T14" fmla="*/ 161 w 204"/>
                  <a:gd name="T15" fmla="*/ 84 h 264"/>
                  <a:gd name="T16" fmla="*/ 170 w 204"/>
                  <a:gd name="T17" fmla="*/ 27 h 264"/>
                  <a:gd name="T18" fmla="*/ 144 w 204"/>
                  <a:gd name="T19" fmla="*/ 41 h 264"/>
                  <a:gd name="T20" fmla="*/ 130 w 204"/>
                  <a:gd name="T21" fmla="*/ 20 h 264"/>
                  <a:gd name="T22" fmla="*/ 107 w 204"/>
                  <a:gd name="T23" fmla="*/ 7 h 264"/>
                  <a:gd name="T24" fmla="*/ 48 w 204"/>
                  <a:gd name="T25" fmla="*/ 43 h 264"/>
                  <a:gd name="T26" fmla="*/ 42 w 204"/>
                  <a:gd name="T27" fmla="*/ 117 h 264"/>
                  <a:gd name="T28" fmla="*/ 54 w 204"/>
                  <a:gd name="T29" fmla="*/ 132 h 264"/>
                  <a:gd name="T30" fmla="*/ 53 w 204"/>
                  <a:gd name="T31" fmla="*/ 181 h 264"/>
                  <a:gd name="T32" fmla="*/ 52 w 204"/>
                  <a:gd name="T33" fmla="*/ 187 h 264"/>
                  <a:gd name="T34" fmla="*/ 43 w 204"/>
                  <a:gd name="T35" fmla="*/ 196 h 264"/>
                  <a:gd name="T36" fmla="*/ 18 w 204"/>
                  <a:gd name="T37" fmla="*/ 209 h 264"/>
                  <a:gd name="T38" fmla="*/ 8 w 204"/>
                  <a:gd name="T39" fmla="*/ 229 h 264"/>
                  <a:gd name="T40" fmla="*/ 102 w 204"/>
                  <a:gd name="T41" fmla="*/ 264 h 264"/>
                  <a:gd name="T42" fmla="*/ 195 w 204"/>
                  <a:gd name="T43" fmla="*/ 229 h 264"/>
                  <a:gd name="T44" fmla="*/ 101 w 204"/>
                  <a:gd name="T45" fmla="*/ 186 h 264"/>
                  <a:gd name="T46" fmla="*/ 101 w 204"/>
                  <a:gd name="T47" fmla="*/ 178 h 264"/>
                  <a:gd name="T48" fmla="*/ 102 w 204"/>
                  <a:gd name="T49" fmla="*/ 186 h 264"/>
                  <a:gd name="T50" fmla="*/ 101 w 204"/>
                  <a:gd name="T51" fmla="*/ 67 h 264"/>
                  <a:gd name="T52" fmla="*/ 150 w 204"/>
                  <a:gd name="T53" fmla="*/ 97 h 264"/>
                  <a:gd name="T54" fmla="*/ 53 w 204"/>
                  <a:gd name="T55" fmla="*/ 97 h 264"/>
                  <a:gd name="T56" fmla="*/ 21 w 204"/>
                  <a:gd name="T57" fmla="*/ 211 h 264"/>
                  <a:gd name="T58" fmla="*/ 43 w 204"/>
                  <a:gd name="T59" fmla="*/ 200 h 264"/>
                  <a:gd name="T60" fmla="*/ 90 w 204"/>
                  <a:gd name="T61" fmla="*/ 208 h 264"/>
                  <a:gd name="T62" fmla="*/ 90 w 204"/>
                  <a:gd name="T63" fmla="*/ 204 h 264"/>
                  <a:gd name="T64" fmla="*/ 55 w 204"/>
                  <a:gd name="T65" fmla="*/ 184 h 264"/>
                  <a:gd name="T66" fmla="*/ 70 w 204"/>
                  <a:gd name="T67" fmla="*/ 167 h 264"/>
                  <a:gd name="T68" fmla="*/ 102 w 204"/>
                  <a:gd name="T69" fmla="*/ 189 h 264"/>
                  <a:gd name="T70" fmla="*/ 137 w 204"/>
                  <a:gd name="T71" fmla="*/ 172 h 264"/>
                  <a:gd name="T72" fmla="*/ 149 w 204"/>
                  <a:gd name="T73" fmla="*/ 191 h 264"/>
                  <a:gd name="T74" fmla="*/ 151 w 204"/>
                  <a:gd name="T75" fmla="*/ 193 h 264"/>
                  <a:gd name="T76" fmla="*/ 167 w 204"/>
                  <a:gd name="T77" fmla="*/ 201 h 264"/>
                  <a:gd name="T78" fmla="*/ 136 w 204"/>
                  <a:gd name="T79" fmla="*/ 211 h 264"/>
                  <a:gd name="T80" fmla="*/ 26 w 204"/>
                  <a:gd name="T81" fmla="*/ 215 h 264"/>
                  <a:gd name="T82" fmla="*/ 22 w 204"/>
                  <a:gd name="T83" fmla="*/ 212 h 264"/>
                  <a:gd name="T84" fmla="*/ 21 w 204"/>
                  <a:gd name="T85" fmla="*/ 21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4" h="264">
                    <a:moveTo>
                      <a:pt x="195" y="229"/>
                    </a:moveTo>
                    <a:cubicBezTo>
                      <a:pt x="194" y="225"/>
                      <a:pt x="192" y="221"/>
                      <a:pt x="189" y="219"/>
                    </a:cubicBezTo>
                    <a:cubicBezTo>
                      <a:pt x="180" y="212"/>
                      <a:pt x="180" y="212"/>
                      <a:pt x="180" y="212"/>
                    </a:cubicBezTo>
                    <a:cubicBezTo>
                      <a:pt x="180" y="212"/>
                      <a:pt x="180" y="212"/>
                      <a:pt x="180" y="212"/>
                    </a:cubicBezTo>
                    <a:cubicBezTo>
                      <a:pt x="178" y="207"/>
                      <a:pt x="178" y="207"/>
                      <a:pt x="178" y="207"/>
                    </a:cubicBezTo>
                    <a:cubicBezTo>
                      <a:pt x="177" y="204"/>
                      <a:pt x="175" y="202"/>
                      <a:pt x="172" y="200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0" y="191"/>
                      <a:pt x="157" y="190"/>
                      <a:pt x="154" y="190"/>
                    </a:cubicBezTo>
                    <a:cubicBezTo>
                      <a:pt x="152" y="188"/>
                      <a:pt x="152" y="188"/>
                      <a:pt x="152" y="188"/>
                    </a:cubicBezTo>
                    <a:cubicBezTo>
                      <a:pt x="152" y="185"/>
                      <a:pt x="150" y="183"/>
                      <a:pt x="148" y="180"/>
                    </a:cubicBezTo>
                    <a:cubicBezTo>
                      <a:pt x="140" y="170"/>
                      <a:pt x="140" y="170"/>
                      <a:pt x="140" y="170"/>
                    </a:cubicBezTo>
                    <a:cubicBezTo>
                      <a:pt x="133" y="164"/>
                      <a:pt x="133" y="164"/>
                      <a:pt x="133" y="164"/>
                    </a:cubicBezTo>
                    <a:cubicBezTo>
                      <a:pt x="140" y="156"/>
                      <a:pt x="146" y="145"/>
                      <a:pt x="149" y="131"/>
                    </a:cubicBezTo>
                    <a:cubicBezTo>
                      <a:pt x="150" y="132"/>
                      <a:pt x="151" y="132"/>
                      <a:pt x="152" y="132"/>
                    </a:cubicBezTo>
                    <a:cubicBezTo>
                      <a:pt x="156" y="132"/>
                      <a:pt x="160" y="127"/>
                      <a:pt x="162" y="117"/>
                    </a:cubicBezTo>
                    <a:cubicBezTo>
                      <a:pt x="165" y="101"/>
                      <a:pt x="166" y="89"/>
                      <a:pt x="161" y="84"/>
                    </a:cubicBezTo>
                    <a:cubicBezTo>
                      <a:pt x="164" y="73"/>
                      <a:pt x="164" y="60"/>
                      <a:pt x="158" y="48"/>
                    </a:cubicBezTo>
                    <a:cubicBezTo>
                      <a:pt x="168" y="38"/>
                      <a:pt x="170" y="27"/>
                      <a:pt x="170" y="27"/>
                    </a:cubicBezTo>
                    <a:cubicBezTo>
                      <a:pt x="159" y="39"/>
                      <a:pt x="149" y="41"/>
                      <a:pt x="144" y="42"/>
                    </a:cubicBezTo>
                    <a:cubicBezTo>
                      <a:pt x="144" y="41"/>
                      <a:pt x="144" y="41"/>
                      <a:pt x="144" y="41"/>
                    </a:cubicBezTo>
                    <a:cubicBezTo>
                      <a:pt x="171" y="28"/>
                      <a:pt x="174" y="0"/>
                      <a:pt x="174" y="0"/>
                    </a:cubicBezTo>
                    <a:cubicBezTo>
                      <a:pt x="149" y="29"/>
                      <a:pt x="130" y="20"/>
                      <a:pt x="130" y="20"/>
                    </a:cubicBezTo>
                    <a:cubicBezTo>
                      <a:pt x="144" y="18"/>
                      <a:pt x="159" y="0"/>
                      <a:pt x="159" y="0"/>
                    </a:cubicBezTo>
                    <a:cubicBezTo>
                      <a:pt x="139" y="10"/>
                      <a:pt x="122" y="8"/>
                      <a:pt x="107" y="7"/>
                    </a:cubicBezTo>
                    <a:cubicBezTo>
                      <a:pt x="91" y="5"/>
                      <a:pt x="77" y="3"/>
                      <a:pt x="61" y="15"/>
                    </a:cubicBezTo>
                    <a:cubicBezTo>
                      <a:pt x="49" y="24"/>
                      <a:pt x="48" y="33"/>
                      <a:pt x="48" y="43"/>
                    </a:cubicBezTo>
                    <a:cubicBezTo>
                      <a:pt x="37" y="56"/>
                      <a:pt x="38" y="73"/>
                      <a:pt x="41" y="85"/>
                    </a:cubicBezTo>
                    <a:cubicBezTo>
                      <a:pt x="38" y="91"/>
                      <a:pt x="39" y="102"/>
                      <a:pt x="42" y="117"/>
                    </a:cubicBezTo>
                    <a:cubicBezTo>
                      <a:pt x="44" y="127"/>
                      <a:pt x="47" y="132"/>
                      <a:pt x="51" y="132"/>
                    </a:cubicBezTo>
                    <a:cubicBezTo>
                      <a:pt x="52" y="132"/>
                      <a:pt x="53" y="132"/>
                      <a:pt x="54" y="132"/>
                    </a:cubicBezTo>
                    <a:cubicBezTo>
                      <a:pt x="57" y="144"/>
                      <a:pt x="62" y="155"/>
                      <a:pt x="69" y="163"/>
                    </a:cubicBezTo>
                    <a:cubicBezTo>
                      <a:pt x="53" y="181"/>
                      <a:pt x="53" y="181"/>
                      <a:pt x="53" y="181"/>
                    </a:cubicBezTo>
                    <a:cubicBezTo>
                      <a:pt x="52" y="182"/>
                      <a:pt x="51" y="183"/>
                      <a:pt x="51" y="185"/>
                    </a:cubicBezTo>
                    <a:cubicBezTo>
                      <a:pt x="51" y="186"/>
                      <a:pt x="52" y="187"/>
                      <a:pt x="52" y="187"/>
                    </a:cubicBezTo>
                    <a:cubicBezTo>
                      <a:pt x="45" y="194"/>
                      <a:pt x="45" y="194"/>
                      <a:pt x="45" y="194"/>
                    </a:cubicBezTo>
                    <a:cubicBezTo>
                      <a:pt x="43" y="196"/>
                      <a:pt x="43" y="196"/>
                      <a:pt x="43" y="196"/>
                    </a:cubicBezTo>
                    <a:cubicBezTo>
                      <a:pt x="40" y="194"/>
                      <a:pt x="37" y="195"/>
                      <a:pt x="34" y="197"/>
                    </a:cubicBezTo>
                    <a:cubicBezTo>
                      <a:pt x="18" y="209"/>
                      <a:pt x="18" y="209"/>
                      <a:pt x="18" y="209"/>
                    </a:cubicBezTo>
                    <a:cubicBezTo>
                      <a:pt x="14" y="219"/>
                      <a:pt x="14" y="219"/>
                      <a:pt x="14" y="219"/>
                    </a:cubicBezTo>
                    <a:cubicBezTo>
                      <a:pt x="11" y="221"/>
                      <a:pt x="9" y="225"/>
                      <a:pt x="8" y="229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102" y="264"/>
                      <a:pt x="102" y="264"/>
                      <a:pt x="102" y="264"/>
                    </a:cubicBezTo>
                    <a:cubicBezTo>
                      <a:pt x="204" y="264"/>
                      <a:pt x="204" y="264"/>
                      <a:pt x="204" y="264"/>
                    </a:cubicBezTo>
                    <a:cubicBezTo>
                      <a:pt x="195" y="229"/>
                      <a:pt x="195" y="229"/>
                      <a:pt x="195" y="229"/>
                    </a:cubicBezTo>
                    <a:moveTo>
                      <a:pt x="102" y="186"/>
                    </a:moveTo>
                    <a:cubicBezTo>
                      <a:pt x="101" y="186"/>
                      <a:pt x="101" y="186"/>
                      <a:pt x="101" y="186"/>
                    </a:cubicBezTo>
                    <a:cubicBezTo>
                      <a:pt x="83" y="186"/>
                      <a:pt x="76" y="176"/>
                      <a:pt x="73" y="167"/>
                    </a:cubicBezTo>
                    <a:cubicBezTo>
                      <a:pt x="81" y="174"/>
                      <a:pt x="91" y="178"/>
                      <a:pt x="101" y="178"/>
                    </a:cubicBezTo>
                    <a:cubicBezTo>
                      <a:pt x="111" y="178"/>
                      <a:pt x="120" y="174"/>
                      <a:pt x="128" y="168"/>
                    </a:cubicBezTo>
                    <a:cubicBezTo>
                      <a:pt x="125" y="177"/>
                      <a:pt x="117" y="185"/>
                      <a:pt x="102" y="186"/>
                    </a:cubicBezTo>
                    <a:moveTo>
                      <a:pt x="60" y="49"/>
                    </a:moveTo>
                    <a:cubicBezTo>
                      <a:pt x="62" y="53"/>
                      <a:pt x="73" y="67"/>
                      <a:pt x="101" y="67"/>
                    </a:cubicBezTo>
                    <a:cubicBezTo>
                      <a:pt x="121" y="67"/>
                      <a:pt x="135" y="62"/>
                      <a:pt x="146" y="57"/>
                    </a:cubicBezTo>
                    <a:cubicBezTo>
                      <a:pt x="148" y="67"/>
                      <a:pt x="150" y="80"/>
                      <a:pt x="150" y="97"/>
                    </a:cubicBezTo>
                    <a:cubicBezTo>
                      <a:pt x="150" y="143"/>
                      <a:pt x="130" y="174"/>
                      <a:pt x="101" y="174"/>
                    </a:cubicBezTo>
                    <a:cubicBezTo>
                      <a:pt x="72" y="174"/>
                      <a:pt x="53" y="143"/>
                      <a:pt x="53" y="97"/>
                    </a:cubicBezTo>
                    <a:cubicBezTo>
                      <a:pt x="53" y="75"/>
                      <a:pt x="55" y="60"/>
                      <a:pt x="60" y="49"/>
                    </a:cubicBezTo>
                    <a:moveTo>
                      <a:pt x="21" y="211"/>
                    </a:moveTo>
                    <a:cubicBezTo>
                      <a:pt x="36" y="199"/>
                      <a:pt x="36" y="199"/>
                      <a:pt x="36" y="199"/>
                    </a:cubicBezTo>
                    <a:cubicBezTo>
                      <a:pt x="38" y="198"/>
                      <a:pt x="41" y="198"/>
                      <a:pt x="43" y="200"/>
                    </a:cubicBezTo>
                    <a:cubicBezTo>
                      <a:pt x="55" y="207"/>
                      <a:pt x="74" y="208"/>
                      <a:pt x="84" y="208"/>
                    </a:cubicBezTo>
                    <a:cubicBezTo>
                      <a:pt x="88" y="208"/>
                      <a:pt x="90" y="208"/>
                      <a:pt x="90" y="208"/>
                    </a:cubicBezTo>
                    <a:cubicBezTo>
                      <a:pt x="104" y="207"/>
                      <a:pt x="104" y="207"/>
                      <a:pt x="104" y="207"/>
                    </a:cubicBezTo>
                    <a:cubicBezTo>
                      <a:pt x="90" y="204"/>
                      <a:pt x="90" y="204"/>
                      <a:pt x="90" y="204"/>
                    </a:cubicBezTo>
                    <a:cubicBezTo>
                      <a:pt x="76" y="201"/>
                      <a:pt x="61" y="190"/>
                      <a:pt x="56" y="186"/>
                    </a:cubicBezTo>
                    <a:cubicBezTo>
                      <a:pt x="55" y="185"/>
                      <a:pt x="55" y="185"/>
                      <a:pt x="55" y="184"/>
                    </a:cubicBezTo>
                    <a:cubicBezTo>
                      <a:pt x="55" y="184"/>
                      <a:pt x="55" y="183"/>
                      <a:pt x="55" y="183"/>
                    </a:cubicBezTo>
                    <a:cubicBezTo>
                      <a:pt x="70" y="167"/>
                      <a:pt x="70" y="167"/>
                      <a:pt x="70" y="167"/>
                    </a:cubicBezTo>
                    <a:cubicBezTo>
                      <a:pt x="72" y="177"/>
                      <a:pt x="80" y="189"/>
                      <a:pt x="101" y="189"/>
                    </a:cubicBezTo>
                    <a:cubicBezTo>
                      <a:pt x="102" y="189"/>
                      <a:pt x="102" y="189"/>
                      <a:pt x="102" y="189"/>
                    </a:cubicBezTo>
                    <a:cubicBezTo>
                      <a:pt x="121" y="189"/>
                      <a:pt x="129" y="176"/>
                      <a:pt x="132" y="168"/>
                    </a:cubicBezTo>
                    <a:cubicBezTo>
                      <a:pt x="137" y="172"/>
                      <a:pt x="137" y="172"/>
                      <a:pt x="137" y="172"/>
                    </a:cubicBezTo>
                    <a:cubicBezTo>
                      <a:pt x="146" y="182"/>
                      <a:pt x="146" y="182"/>
                      <a:pt x="146" y="182"/>
                    </a:cubicBezTo>
                    <a:cubicBezTo>
                      <a:pt x="148" y="185"/>
                      <a:pt x="149" y="188"/>
                      <a:pt x="149" y="191"/>
                    </a:cubicBezTo>
                    <a:cubicBezTo>
                      <a:pt x="149" y="194"/>
                      <a:pt x="149" y="194"/>
                      <a:pt x="149" y="194"/>
                    </a:cubicBezTo>
                    <a:cubicBezTo>
                      <a:pt x="151" y="193"/>
                      <a:pt x="151" y="193"/>
                      <a:pt x="151" y="193"/>
                    </a:cubicBezTo>
                    <a:cubicBezTo>
                      <a:pt x="154" y="193"/>
                      <a:pt x="157" y="194"/>
                      <a:pt x="160" y="196"/>
                    </a:cubicBezTo>
                    <a:cubicBezTo>
                      <a:pt x="167" y="201"/>
                      <a:pt x="167" y="201"/>
                      <a:pt x="167" y="201"/>
                    </a:cubicBezTo>
                    <a:cubicBezTo>
                      <a:pt x="164" y="199"/>
                      <a:pt x="160" y="198"/>
                      <a:pt x="157" y="199"/>
                    </a:cubicBezTo>
                    <a:cubicBezTo>
                      <a:pt x="153" y="200"/>
                      <a:pt x="145" y="205"/>
                      <a:pt x="136" y="211"/>
                    </a:cubicBezTo>
                    <a:cubicBezTo>
                      <a:pt x="118" y="223"/>
                      <a:pt x="93" y="240"/>
                      <a:pt x="70" y="240"/>
                    </a:cubicBezTo>
                    <a:cubicBezTo>
                      <a:pt x="43" y="240"/>
                      <a:pt x="31" y="223"/>
                      <a:pt x="26" y="215"/>
                    </a:cubicBezTo>
                    <a:cubicBezTo>
                      <a:pt x="26" y="214"/>
                      <a:pt x="24" y="213"/>
                      <a:pt x="23" y="212"/>
                    </a:cubicBezTo>
                    <a:cubicBezTo>
                      <a:pt x="23" y="212"/>
                      <a:pt x="22" y="212"/>
                      <a:pt x="22" y="212"/>
                    </a:cubicBezTo>
                    <a:cubicBezTo>
                      <a:pt x="21" y="212"/>
                      <a:pt x="21" y="212"/>
                      <a:pt x="21" y="212"/>
                    </a:cubicBezTo>
                    <a:cubicBezTo>
                      <a:pt x="21" y="211"/>
                      <a:pt x="21" y="211"/>
                      <a:pt x="21" y="211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DCFB64C-BE26-4AC9-BC72-B5716FD2DBF0}"/>
                  </a:ext>
                </a:extLst>
              </p:cNvPr>
              <p:cNvSpPr txBox="1"/>
              <p:nvPr/>
            </p:nvSpPr>
            <p:spPr>
              <a:xfrm>
                <a:off x="7949192" y="5113098"/>
                <a:ext cx="1209450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90k</a:t>
                </a:r>
              </a:p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Female Users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C10508D-7B49-487B-805A-46DCEEA02122}"/>
                </a:ext>
              </a:extLst>
            </p:cNvPr>
            <p:cNvSpPr txBox="1"/>
            <p:nvPr/>
          </p:nvSpPr>
          <p:spPr>
            <a:xfrm>
              <a:off x="7026044" y="4644044"/>
              <a:ext cx="12509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45%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C2641D2-41AE-4B79-A9C7-A094C219C38A}"/>
                </a:ext>
              </a:extLst>
            </p:cNvPr>
            <p:cNvSpPr txBox="1"/>
            <p:nvPr/>
          </p:nvSpPr>
          <p:spPr>
            <a:xfrm>
              <a:off x="9218041" y="4644044"/>
              <a:ext cx="12509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75%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0BCE199-D31A-4499-9475-8CDCD3D655BA}"/>
              </a:ext>
            </a:extLst>
          </p:cNvPr>
          <p:cNvPicPr>
            <a:picLocks noGrp="1" noChangeAspect="1"/>
          </p:cNvPicPr>
          <p:nvPr>
            <p:ph type="pic" sz="quarter" idx="6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4" r="23264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7F89C0D-5B88-46D6-96F9-0ECDB906C9C3}"/>
              </a:ext>
            </a:extLst>
          </p:cNvPr>
          <p:cNvPicPr>
            <a:picLocks noGrp="1" noChangeAspect="1"/>
          </p:cNvPicPr>
          <p:nvPr>
            <p:ph type="pic" sz="quarter" idx="6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8" b="564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1104966"/>
            <a:ext cx="4514850" cy="679450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Map Project Location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3CC69AF-22D9-4644-A8C2-998299A570D6}"/>
              </a:ext>
            </a:extLst>
          </p:cNvPr>
          <p:cNvSpPr/>
          <p:nvPr/>
        </p:nvSpPr>
        <p:spPr>
          <a:xfrm>
            <a:off x="838200" y="1784416"/>
            <a:ext cx="4704279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1919D8-B3F8-4EA7-91CE-B2C9C3AEE8DD}"/>
              </a:ext>
            </a:extLst>
          </p:cNvPr>
          <p:cNvSpPr/>
          <p:nvPr/>
        </p:nvSpPr>
        <p:spPr>
          <a:xfrm>
            <a:off x="838200" y="3454910"/>
            <a:ext cx="4514850" cy="193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169C30F-D1BF-4959-9C12-BCBFCA4EC2CC}"/>
              </a:ext>
            </a:extLst>
          </p:cNvPr>
          <p:cNvSpPr/>
          <p:nvPr/>
        </p:nvSpPr>
        <p:spPr>
          <a:xfrm>
            <a:off x="994765" y="3893043"/>
            <a:ext cx="4201721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6294</TotalTime>
  <Words>404</Words>
  <Application>Microsoft Office PowerPoint</Application>
  <PresentationFormat>Widescreen</PresentationFormat>
  <Paragraphs>87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Lato</vt:lpstr>
      <vt:lpstr>Montserrat</vt:lpstr>
      <vt:lpstr>Montserrat-Regular</vt:lpstr>
      <vt:lpstr>PT Sans</vt:lpstr>
      <vt:lpstr>Roboto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921</cp:revision>
  <dcterms:created xsi:type="dcterms:W3CDTF">2017-07-18T09:08:44Z</dcterms:created>
  <dcterms:modified xsi:type="dcterms:W3CDTF">2017-08-28T10:01:29Z</dcterms:modified>
</cp:coreProperties>
</file>