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19"/>
  </p:notesMasterIdLst>
  <p:handoutMasterIdLst>
    <p:handoutMasterId r:id="rId20"/>
  </p:handoutMasterIdLst>
  <p:sldIdLst>
    <p:sldId id="356" r:id="rId2"/>
    <p:sldId id="357" r:id="rId3"/>
    <p:sldId id="358" r:id="rId4"/>
    <p:sldId id="359" r:id="rId5"/>
    <p:sldId id="360" r:id="rId6"/>
    <p:sldId id="361" r:id="rId7"/>
    <p:sldId id="362" r:id="rId8"/>
    <p:sldId id="363" r:id="rId9"/>
    <p:sldId id="364" r:id="rId10"/>
    <p:sldId id="365" r:id="rId11"/>
    <p:sldId id="366" r:id="rId12"/>
    <p:sldId id="367" r:id="rId13"/>
    <p:sldId id="368" r:id="rId14"/>
    <p:sldId id="369" r:id="rId15"/>
    <p:sldId id="370" r:id="rId16"/>
    <p:sldId id="371" r:id="rId17"/>
    <p:sldId id="372" r:id="rId18"/>
  </p:sldIdLst>
  <p:sldSz cx="9144000" cy="5143500" type="screen16x9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1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1pPr>
    <a:lvl2pPr marL="171450" algn="ctr" rtl="0" fontAlgn="base">
      <a:spcBef>
        <a:spcPct val="0"/>
      </a:spcBef>
      <a:spcAft>
        <a:spcPct val="0"/>
      </a:spcAft>
      <a:defRPr sz="21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2pPr>
    <a:lvl3pPr marL="342900" algn="ctr" rtl="0" fontAlgn="base">
      <a:spcBef>
        <a:spcPct val="0"/>
      </a:spcBef>
      <a:spcAft>
        <a:spcPct val="0"/>
      </a:spcAft>
      <a:defRPr sz="21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3pPr>
    <a:lvl4pPr marL="514350" algn="ctr" rtl="0" fontAlgn="base">
      <a:spcBef>
        <a:spcPct val="0"/>
      </a:spcBef>
      <a:spcAft>
        <a:spcPct val="0"/>
      </a:spcAft>
      <a:defRPr sz="21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4pPr>
    <a:lvl5pPr marL="685800" algn="ctr" rtl="0" fontAlgn="base">
      <a:spcBef>
        <a:spcPct val="0"/>
      </a:spcBef>
      <a:spcAft>
        <a:spcPct val="0"/>
      </a:spcAft>
      <a:defRPr sz="21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5pPr>
    <a:lvl6pPr marL="857250" algn="l" defTabSz="171450" rtl="0" eaLnBrk="1" latinLnBrk="0" hangingPunct="1">
      <a:defRPr sz="21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6pPr>
    <a:lvl7pPr marL="1028700" algn="l" defTabSz="171450" rtl="0" eaLnBrk="1" latinLnBrk="0" hangingPunct="1">
      <a:defRPr sz="21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7pPr>
    <a:lvl8pPr marL="1200150" algn="l" defTabSz="171450" rtl="0" eaLnBrk="1" latinLnBrk="0" hangingPunct="1">
      <a:defRPr sz="21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8pPr>
    <a:lvl9pPr marL="1371600" algn="l" defTabSz="171450" rtl="0" eaLnBrk="1" latinLnBrk="0" hangingPunct="1">
      <a:defRPr sz="21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DFD6CF"/>
    <a:srgbClr val="B8AD9A"/>
    <a:srgbClr val="C2BEBD"/>
    <a:srgbClr val="FFFFFF"/>
    <a:srgbClr val="615B4E"/>
    <a:srgbClr val="000000"/>
    <a:srgbClr val="989580"/>
    <a:srgbClr val="3D382A"/>
    <a:srgbClr val="32332C"/>
    <a:srgbClr val="646E7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94" autoAdjust="0"/>
    <p:restoredTop sz="99781" autoAdjust="0"/>
  </p:normalViewPr>
  <p:slideViewPr>
    <p:cSldViewPr>
      <p:cViewPr>
        <p:scale>
          <a:sx n="75" d="100"/>
          <a:sy n="75" d="100"/>
        </p:scale>
        <p:origin x="1956" y="1350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7" d="100"/>
          <a:sy n="87" d="100"/>
        </p:scale>
        <p:origin x="3840" y="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uman sonar" userId="10c75049a13af0c9" providerId="LiveId" clId="{8E3100B5-3FBD-4C21-88FA-81C007F13A98}"/>
    <pc:docChg chg="undo custSel addSld delSld modSld sldOrd addMainMaster delMainMaster modMainMaster">
      <pc:chgData name="suman sonar" userId="10c75049a13af0c9" providerId="LiveId" clId="{8E3100B5-3FBD-4C21-88FA-81C007F13A98}" dt="2021-04-20T10:12:08.877" v="4614" actId="170"/>
      <pc:docMkLst>
        <pc:docMk/>
      </pc:docMkLst>
      <pc:sldChg chg="delSp del mod">
        <pc:chgData name="suman sonar" userId="10c75049a13af0c9" providerId="LiveId" clId="{8E3100B5-3FBD-4C21-88FA-81C007F13A98}" dt="2021-04-19T03:42:24.276" v="45" actId="47"/>
        <pc:sldMkLst>
          <pc:docMk/>
          <pc:sldMk cId="0" sldId="257"/>
        </pc:sldMkLst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2" creationId="{A0EB63A0-2185-4771-A3D5-692BCC161582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15" creationId="{4547FA1A-D9D4-494F-BA04-F4614CB57467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31" creationId="{B085A442-EE87-4B6F-925B-61502133FE36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32" creationId="{5C466436-63E0-4B58-80E6-A3038AEF1E54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33" creationId="{AC23E98D-EBE6-4802-97EA-2ED206371BC0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34" creationId="{58FB7D34-0BDF-441B-9B23-6AC121B8C36C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35" creationId="{A58082A4-2AB5-47A0-A0E4-AAF0385B721C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36" creationId="{661EF70C-47E9-4F9D-AB2C-15FF9FDAD15D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37" creationId="{0FF53B3E-36CB-486C-AD05-0FBAD187180E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38" creationId="{64F16D51-DECF-4CB0-AC02-EC8B610271E2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39" creationId="{7F131689-F06F-46D5-B75C-7C1B54821E63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40" creationId="{B803A043-A928-473B-A620-1268A8F14AE9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41" creationId="{D7E37C95-EB79-4D2A-91B5-386984EC6DD5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42" creationId="{A2122998-A1AA-4F5B-9AAF-337F717C196D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45" creationId="{333722BE-5C7E-415E-9688-F7CEE4659200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46" creationId="{FD8A0D03-5AA6-4100-9AF8-872734B23239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47" creationId="{F2E24086-501D-42B2-AF6A-03C116E92AA8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50" creationId="{F0CAB765-1454-47DC-AAA1-C9979D65ABA0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51" creationId="{B6182F95-356C-4B90-B10E-6125660CEEA6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52" creationId="{6FCC3381-9794-4281-8065-D2DD61955326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57" creationId="{AE59533F-DCFF-4C5D-9510-FE1F848E0C09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58" creationId="{68511979-3167-41EE-A442-BDFC7B5A3DB4}"/>
          </ac:spMkLst>
        </pc:spChg>
        <pc:spChg chg="del">
          <ac:chgData name="suman sonar" userId="10c75049a13af0c9" providerId="LiveId" clId="{8E3100B5-3FBD-4C21-88FA-81C007F13A98}" dt="2021-04-19T03:41:56.419" v="18" actId="478"/>
          <ac:spMkLst>
            <pc:docMk/>
            <pc:sldMk cId="0" sldId="257"/>
            <ac:spMk id="63" creationId="{A4252042-475C-494F-84D1-D9181AF69F1B}"/>
          </ac:spMkLst>
        </pc:spChg>
        <pc:grpChg chg="del">
          <ac:chgData name="suman sonar" userId="10c75049a13af0c9" providerId="LiveId" clId="{8E3100B5-3FBD-4C21-88FA-81C007F13A98}" dt="2021-04-19T03:41:56.419" v="18" actId="478"/>
          <ac:grpSpMkLst>
            <pc:docMk/>
            <pc:sldMk cId="0" sldId="257"/>
            <ac:grpSpMk id="53" creationId="{160C803F-F107-497C-A7D4-6A3D6052323A}"/>
          </ac:grpSpMkLst>
        </pc:grpChg>
        <pc:grpChg chg="del">
          <ac:chgData name="suman sonar" userId="10c75049a13af0c9" providerId="LiveId" clId="{8E3100B5-3FBD-4C21-88FA-81C007F13A98}" dt="2021-04-19T03:41:56.419" v="18" actId="478"/>
          <ac:grpSpMkLst>
            <pc:docMk/>
            <pc:sldMk cId="0" sldId="257"/>
            <ac:grpSpMk id="59" creationId="{B4028B5F-507B-4235-90C1-B0F2976E7362}"/>
          </ac:grpSpMkLst>
        </pc:grpChg>
      </pc:sldChg>
      <pc:sldChg chg="addSp delSp modSp del mod">
        <pc:chgData name="suman sonar" userId="10c75049a13af0c9" providerId="LiveId" clId="{8E3100B5-3FBD-4C21-88FA-81C007F13A98}" dt="2021-04-19T03:42:24.461" v="46" actId="47"/>
        <pc:sldMkLst>
          <pc:docMk/>
          <pc:sldMk cId="0" sldId="259"/>
        </pc:sldMkLst>
        <pc:spChg chg="add del mod">
          <ac:chgData name="suman sonar" userId="10c75049a13af0c9" providerId="LiveId" clId="{8E3100B5-3FBD-4C21-88FA-81C007F13A98}" dt="2021-04-19T03:41:52.095" v="17" actId="478"/>
          <ac:spMkLst>
            <pc:docMk/>
            <pc:sldMk cId="0" sldId="259"/>
            <ac:spMk id="3" creationId="{50438180-BB51-49E0-91AE-122D48CF7E4F}"/>
          </ac:spMkLst>
        </pc:spChg>
        <pc:spChg chg="del">
          <ac:chgData name="suman sonar" userId="10c75049a13af0c9" providerId="LiveId" clId="{8E3100B5-3FBD-4C21-88FA-81C007F13A98}" dt="2021-04-19T03:41:50.823" v="16" actId="478"/>
          <ac:spMkLst>
            <pc:docMk/>
            <pc:sldMk cId="0" sldId="259"/>
            <ac:spMk id="30" creationId="{EA4EA3C6-FE40-4958-A2FB-CB098334FA17}"/>
          </ac:spMkLst>
        </pc:spChg>
        <pc:grpChg chg="del">
          <ac:chgData name="suman sonar" userId="10c75049a13af0c9" providerId="LiveId" clId="{8E3100B5-3FBD-4C21-88FA-81C007F13A98}" dt="2021-04-19T03:41:50.823" v="16" actId="478"/>
          <ac:grpSpMkLst>
            <pc:docMk/>
            <pc:sldMk cId="0" sldId="259"/>
            <ac:grpSpMk id="11" creationId="{2296AF5A-E607-433E-8360-7023A1DC538D}"/>
          </ac:grpSpMkLst>
        </pc:grpChg>
        <pc:grpChg chg="del">
          <ac:chgData name="suman sonar" userId="10c75049a13af0c9" providerId="LiveId" clId="{8E3100B5-3FBD-4C21-88FA-81C007F13A98}" dt="2021-04-19T03:41:50.823" v="16" actId="478"/>
          <ac:grpSpMkLst>
            <pc:docMk/>
            <pc:sldMk cId="0" sldId="259"/>
            <ac:grpSpMk id="17" creationId="{2AF23AF9-1288-474E-A894-381E9632FBB4}"/>
          </ac:grpSpMkLst>
        </pc:grpChg>
        <pc:picChg chg="del">
          <ac:chgData name="suman sonar" userId="10c75049a13af0c9" providerId="LiveId" clId="{8E3100B5-3FBD-4C21-88FA-81C007F13A98}" dt="2021-04-19T03:41:50.823" v="16" actId="478"/>
          <ac:picMkLst>
            <pc:docMk/>
            <pc:sldMk cId="0" sldId="259"/>
            <ac:picMk id="5" creationId="{3EB85576-F2C0-45EC-8159-3C1850030C09}"/>
          </ac:picMkLst>
        </pc:picChg>
        <pc:cxnChg chg="del">
          <ac:chgData name="suman sonar" userId="10c75049a13af0c9" providerId="LiveId" clId="{8E3100B5-3FBD-4C21-88FA-81C007F13A98}" dt="2021-04-19T03:41:50.823" v="16" actId="478"/>
          <ac:cxnSpMkLst>
            <pc:docMk/>
            <pc:sldMk cId="0" sldId="259"/>
            <ac:cxnSpMk id="6" creationId="{202C2EDF-954B-4D36-8903-9A066800E419}"/>
          </ac:cxnSpMkLst>
        </pc:cxnChg>
      </pc:sldChg>
      <pc:sldChg chg="del">
        <pc:chgData name="suman sonar" userId="10c75049a13af0c9" providerId="LiveId" clId="{8E3100B5-3FBD-4C21-88FA-81C007F13A98}" dt="2021-04-19T03:42:11.244" v="27" actId="47"/>
        <pc:sldMkLst>
          <pc:docMk/>
          <pc:sldMk cId="0" sldId="263"/>
        </pc:sldMkLst>
      </pc:sldChg>
      <pc:sldChg chg="delSp del mod">
        <pc:chgData name="suman sonar" userId="10c75049a13af0c9" providerId="LiveId" clId="{8E3100B5-3FBD-4C21-88FA-81C007F13A98}" dt="2021-04-19T03:42:25.410" v="51" actId="47"/>
        <pc:sldMkLst>
          <pc:docMk/>
          <pc:sldMk cId="0" sldId="264"/>
        </pc:sldMkLst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13" creationId="{287133FF-8019-4CEE-BBB9-7080C119D56E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15" creationId="{8092D377-D57D-4E4C-BBD1-F06EAD0478E4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19" creationId="{203F55EA-5445-4067-A43B-63D7398C0E4B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20" creationId="{F2B2B606-F794-4976-A5F7-8BC97D3A94DC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21" creationId="{E1F8ED91-A1CD-4F9D-A593-C99B7C78A03F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22" creationId="{4D95EC3F-2872-4186-A692-ECCF49BBF229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23" creationId="{B74A5B2D-332C-46BB-A2E8-339CE2688536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27" creationId="{24ED19BD-0612-4797-9104-F25B39AC07D2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28" creationId="{F5F070C7-783D-4D28-85BA-E2B6E5DEA6AA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29" creationId="{4F445792-7F68-40DA-919C-6FC9226B2402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30" creationId="{5EB91E96-8657-4D5B-B987-09CA50B40834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40" creationId="{12D22432-254D-4239-96A4-97BD96871146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41" creationId="{42E8A344-075C-4EF4-9430-5743C979A3AD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42" creationId="{69F2D72A-B6A7-4107-BF5F-3B3D6E3DC6DC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55" creationId="{F065F887-8ACE-4318-A774-BFBBDE8C4A03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56" creationId="{AC368833-360B-4BD4-845A-2F67DAE30F72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57" creationId="{869C46A0-247E-4F1B-809F-4AC8C9681753}"/>
          </ac:spMkLst>
        </pc:spChg>
        <pc:spChg chg="del">
          <ac:chgData name="suman sonar" userId="10c75049a13af0c9" providerId="LiveId" clId="{8E3100B5-3FBD-4C21-88FA-81C007F13A98}" dt="2021-04-19T03:41:23.085" v="6" actId="478"/>
          <ac:spMkLst>
            <pc:docMk/>
            <pc:sldMk cId="0" sldId="264"/>
            <ac:spMk id="99" creationId="{00000000-0000-0000-0000-000000000000}"/>
          </ac:spMkLst>
        </pc:spChg>
      </pc:sldChg>
      <pc:sldChg chg="del">
        <pc:chgData name="suman sonar" userId="10c75049a13af0c9" providerId="LiveId" clId="{8E3100B5-3FBD-4C21-88FA-81C007F13A98}" dt="2021-04-19T03:42:22.835" v="40" actId="47"/>
        <pc:sldMkLst>
          <pc:docMk/>
          <pc:sldMk cId="0" sldId="270"/>
        </pc:sldMkLst>
      </pc:sldChg>
      <pc:sldChg chg="del">
        <pc:chgData name="suman sonar" userId="10c75049a13af0c9" providerId="LiveId" clId="{8E3100B5-3FBD-4C21-88FA-81C007F13A98}" dt="2021-04-19T03:42:22.388" v="39" actId="47"/>
        <pc:sldMkLst>
          <pc:docMk/>
          <pc:sldMk cId="0" sldId="277"/>
        </pc:sldMkLst>
      </pc:sldChg>
      <pc:sldChg chg="addSp delSp modSp mod ord chgLayout">
        <pc:chgData name="suman sonar" userId="10c75049a13af0c9" providerId="LiveId" clId="{8E3100B5-3FBD-4C21-88FA-81C007F13A98}" dt="2021-04-20T10:12:08.877" v="4614" actId="170"/>
        <pc:sldMkLst>
          <pc:docMk/>
          <pc:sldMk cId="450523699" sldId="356"/>
        </pc:sldMkLst>
        <pc:spChg chg="del mod topLvl">
          <ac:chgData name="suman sonar" userId="10c75049a13af0c9" providerId="LiveId" clId="{8E3100B5-3FBD-4C21-88FA-81C007F13A98}" dt="2021-04-19T03:46:29.872" v="153" actId="478"/>
          <ac:spMkLst>
            <pc:docMk/>
            <pc:sldMk cId="450523699" sldId="356"/>
            <ac:spMk id="5" creationId="{104E34FC-8BC1-44CC-BECA-FDCCE144323D}"/>
          </ac:spMkLst>
        </pc:spChg>
        <pc:spChg chg="del mod topLvl">
          <ac:chgData name="suman sonar" userId="10c75049a13af0c9" providerId="LiveId" clId="{8E3100B5-3FBD-4C21-88FA-81C007F13A98}" dt="2021-04-20T03:58:36.347" v="2413" actId="478"/>
          <ac:spMkLst>
            <pc:docMk/>
            <pc:sldMk cId="450523699" sldId="356"/>
            <ac:spMk id="5" creationId="{3BFC29AA-820F-46A9-AEB6-A083B8637F41}"/>
          </ac:spMkLst>
        </pc:spChg>
        <pc:spChg chg="del mod topLvl">
          <ac:chgData name="suman sonar" userId="10c75049a13af0c9" providerId="LiveId" clId="{8E3100B5-3FBD-4C21-88FA-81C007F13A98}" dt="2021-04-20T03:54:19.654" v="2378" actId="478"/>
          <ac:spMkLst>
            <pc:docMk/>
            <pc:sldMk cId="450523699" sldId="356"/>
            <ac:spMk id="6" creationId="{639CEC92-320C-43C1-B781-258D68D5B95D}"/>
          </ac:spMkLst>
        </pc:spChg>
        <pc:spChg chg="mod topLvl">
          <ac:chgData name="suman sonar" userId="10c75049a13af0c9" providerId="LiveId" clId="{8E3100B5-3FBD-4C21-88FA-81C007F13A98}" dt="2021-04-20T04:28:29.347" v="2690" actId="12789"/>
          <ac:spMkLst>
            <pc:docMk/>
            <pc:sldMk cId="450523699" sldId="356"/>
            <ac:spMk id="7" creationId="{46393F29-F53F-497C-A95E-839BDADCBA20}"/>
          </ac:spMkLst>
        </pc:spChg>
        <pc:spChg chg="del">
          <ac:chgData name="suman sonar" userId="10c75049a13af0c9" providerId="LiveId" clId="{8E3100B5-3FBD-4C21-88FA-81C007F13A98}" dt="2021-04-19T03:41:12.004" v="0" actId="478"/>
          <ac:spMkLst>
            <pc:docMk/>
            <pc:sldMk cId="450523699" sldId="356"/>
            <ac:spMk id="7" creationId="{7A0AEE9E-8B87-418E-9957-B9B01266CB66}"/>
          </ac:spMkLst>
        </pc:spChg>
        <pc:spChg chg="del mod topLvl">
          <ac:chgData name="suman sonar" userId="10c75049a13af0c9" providerId="LiveId" clId="{8E3100B5-3FBD-4C21-88FA-81C007F13A98}" dt="2021-04-20T03:59:45.365" v="2440" actId="478"/>
          <ac:spMkLst>
            <pc:docMk/>
            <pc:sldMk cId="450523699" sldId="356"/>
            <ac:spMk id="8" creationId="{0D445502-E438-425F-AB04-6DAE1A630AF4}"/>
          </ac:spMkLst>
        </pc:spChg>
        <pc:spChg chg="add del mod">
          <ac:chgData name="suman sonar" userId="10c75049a13af0c9" providerId="LiveId" clId="{8E3100B5-3FBD-4C21-88FA-81C007F13A98}" dt="2021-04-20T03:59:21.426" v="2431" actId="478"/>
          <ac:spMkLst>
            <pc:docMk/>
            <pc:sldMk cId="450523699" sldId="356"/>
            <ac:spMk id="9" creationId="{44191B1A-ECF9-4BB2-AB87-99CA7D6F8E21}"/>
          </ac:spMkLst>
        </pc:spChg>
        <pc:spChg chg="add del mod">
          <ac:chgData name="suman sonar" userId="10c75049a13af0c9" providerId="LiveId" clId="{8E3100B5-3FBD-4C21-88FA-81C007F13A98}" dt="2021-04-19T03:48:18.524" v="181" actId="478"/>
          <ac:spMkLst>
            <pc:docMk/>
            <pc:sldMk cId="450523699" sldId="356"/>
            <ac:spMk id="9" creationId="{BF09AFB9-6AC1-472F-9DAD-D5DC6F20E7BD}"/>
          </ac:spMkLst>
        </pc:spChg>
        <pc:spChg chg="add mod ord">
          <ac:chgData name="suman sonar" userId="10c75049a13af0c9" providerId="LiveId" clId="{8E3100B5-3FBD-4C21-88FA-81C007F13A98}" dt="2021-04-20T04:28:06.029" v="2688" actId="12789"/>
          <ac:spMkLst>
            <pc:docMk/>
            <pc:sldMk cId="450523699" sldId="356"/>
            <ac:spMk id="10" creationId="{1DF3E43C-A609-4D08-97E6-2ADA1A0FD717}"/>
          </ac:spMkLst>
        </pc:spChg>
        <pc:spChg chg="add del mod">
          <ac:chgData name="suman sonar" userId="10c75049a13af0c9" providerId="LiveId" clId="{8E3100B5-3FBD-4C21-88FA-81C007F13A98}" dt="2021-04-19T09:50:24.822" v="2376" actId="478"/>
          <ac:spMkLst>
            <pc:docMk/>
            <pc:sldMk cId="450523699" sldId="356"/>
            <ac:spMk id="10" creationId="{B77941B1-9957-487C-BCD4-319D0C9E3FA1}"/>
          </ac:spMkLst>
        </pc:spChg>
        <pc:spChg chg="add del mod">
          <ac:chgData name="suman sonar" userId="10c75049a13af0c9" providerId="LiveId" clId="{8E3100B5-3FBD-4C21-88FA-81C007F13A98}" dt="2021-04-20T03:54:19.654" v="2378" actId="478"/>
          <ac:spMkLst>
            <pc:docMk/>
            <pc:sldMk cId="450523699" sldId="356"/>
            <ac:spMk id="11" creationId="{C1895F1A-266E-4C8B-8467-C1AFD6970D67}"/>
          </ac:spMkLst>
        </pc:spChg>
        <pc:spChg chg="add del mod">
          <ac:chgData name="suman sonar" userId="10c75049a13af0c9" providerId="LiveId" clId="{8E3100B5-3FBD-4C21-88FA-81C007F13A98}" dt="2021-04-20T03:54:19.654" v="2378" actId="478"/>
          <ac:spMkLst>
            <pc:docMk/>
            <pc:sldMk cId="450523699" sldId="356"/>
            <ac:spMk id="12" creationId="{7774091D-00F6-4591-A783-0745B8131BEF}"/>
          </ac:spMkLst>
        </pc:spChg>
        <pc:spChg chg="add mod">
          <ac:chgData name="suman sonar" userId="10c75049a13af0c9" providerId="LiveId" clId="{8E3100B5-3FBD-4C21-88FA-81C007F13A98}" dt="2021-04-20T04:42:36.804" v="2826" actId="207"/>
          <ac:spMkLst>
            <pc:docMk/>
            <pc:sldMk cId="450523699" sldId="356"/>
            <ac:spMk id="13" creationId="{94882BD6-A9B2-4340-BD09-42CA29A8016E}"/>
          </ac:spMkLst>
        </pc:spChg>
        <pc:spChg chg="add del mod">
          <ac:chgData name="suman sonar" userId="10c75049a13af0c9" providerId="LiveId" clId="{8E3100B5-3FBD-4C21-88FA-81C007F13A98}" dt="2021-04-20T03:54:19.654" v="2378" actId="478"/>
          <ac:spMkLst>
            <pc:docMk/>
            <pc:sldMk cId="450523699" sldId="356"/>
            <ac:spMk id="15" creationId="{EC9718C9-79B6-4801-8BF0-2B72B9BA8800}"/>
          </ac:spMkLst>
        </pc:spChg>
        <pc:spChg chg="add del mod">
          <ac:chgData name="suman sonar" userId="10c75049a13af0c9" providerId="LiveId" clId="{8E3100B5-3FBD-4C21-88FA-81C007F13A98}" dt="2021-04-20T10:12:06.757" v="4609" actId="478"/>
          <ac:spMkLst>
            <pc:docMk/>
            <pc:sldMk cId="450523699" sldId="356"/>
            <ac:spMk id="16" creationId="{CD24215A-5A75-4571-9514-B63BC042C10A}"/>
          </ac:spMkLst>
        </pc:spChg>
        <pc:spChg chg="add del mod ord">
          <ac:chgData name="suman sonar" userId="10c75049a13af0c9" providerId="LiveId" clId="{8E3100B5-3FBD-4C21-88FA-81C007F13A98}" dt="2021-04-20T04:25:48.887" v="2609"/>
          <ac:spMkLst>
            <pc:docMk/>
            <pc:sldMk cId="450523699" sldId="356"/>
            <ac:spMk id="17" creationId="{EBF04255-1211-4AE3-9E1A-59A96204E516}"/>
          </ac:spMkLst>
        </pc:spChg>
        <pc:spChg chg="add del mod ord">
          <ac:chgData name="suman sonar" userId="10c75049a13af0c9" providerId="LiveId" clId="{8E3100B5-3FBD-4C21-88FA-81C007F13A98}" dt="2021-04-20T03:54:19.654" v="2378" actId="478"/>
          <ac:spMkLst>
            <pc:docMk/>
            <pc:sldMk cId="450523699" sldId="356"/>
            <ac:spMk id="18" creationId="{08872EF1-3B75-4038-B1BF-5613CC0310EC}"/>
          </ac:spMkLst>
        </pc:spChg>
        <pc:spChg chg="add mod">
          <ac:chgData name="suman sonar" userId="10c75049a13af0c9" providerId="LiveId" clId="{8E3100B5-3FBD-4C21-88FA-81C007F13A98}" dt="2021-04-20T04:27:43.854" v="2686" actId="12789"/>
          <ac:spMkLst>
            <pc:docMk/>
            <pc:sldMk cId="450523699" sldId="356"/>
            <ac:spMk id="19" creationId="{0690E384-8311-4C22-ACA3-322F35E0132F}"/>
          </ac:spMkLst>
        </pc:spChg>
        <pc:spChg chg="add del mod">
          <ac:chgData name="suman sonar" userId="10c75049a13af0c9" providerId="LiveId" clId="{8E3100B5-3FBD-4C21-88FA-81C007F13A98}" dt="2021-04-20T04:19:31.831" v="2588" actId="478"/>
          <ac:spMkLst>
            <pc:docMk/>
            <pc:sldMk cId="450523699" sldId="356"/>
            <ac:spMk id="20" creationId="{CFEE42B8-68C7-40CF-99EE-E8044E90F479}"/>
          </ac:spMkLst>
        </pc:spChg>
        <pc:spChg chg="del mod topLvl">
          <ac:chgData name="suman sonar" userId="10c75049a13af0c9" providerId="LiveId" clId="{8E3100B5-3FBD-4C21-88FA-81C007F13A98}" dt="2021-04-19T04:00:25.070" v="341" actId="478"/>
          <ac:spMkLst>
            <pc:docMk/>
            <pc:sldMk cId="450523699" sldId="356"/>
            <ac:spMk id="21" creationId="{1123F037-03D8-42D2-9A64-D3CCB6122DF7}"/>
          </ac:spMkLst>
        </pc:spChg>
        <pc:spChg chg="del mod topLvl">
          <ac:chgData name="suman sonar" userId="10c75049a13af0c9" providerId="LiveId" clId="{8E3100B5-3FBD-4C21-88FA-81C007F13A98}" dt="2021-04-19T04:00:34.333" v="343" actId="478"/>
          <ac:spMkLst>
            <pc:docMk/>
            <pc:sldMk cId="450523699" sldId="356"/>
            <ac:spMk id="22" creationId="{98E5BEF0-9A52-4FFF-A89E-9D4BFC189C27}"/>
          </ac:spMkLst>
        </pc:spChg>
        <pc:spChg chg="add del mod ord">
          <ac:chgData name="suman sonar" userId="10c75049a13af0c9" providerId="LiveId" clId="{8E3100B5-3FBD-4C21-88FA-81C007F13A98}" dt="2021-04-19T04:05:11.876" v="359" actId="931"/>
          <ac:spMkLst>
            <pc:docMk/>
            <pc:sldMk cId="450523699" sldId="356"/>
            <ac:spMk id="23" creationId="{6EDFCA70-77E0-4C5B-8AFD-B43A33CD9D46}"/>
          </ac:spMkLst>
        </pc:spChg>
        <pc:spChg chg="add mod">
          <ac:chgData name="suman sonar" userId="10c75049a13af0c9" providerId="LiveId" clId="{8E3100B5-3FBD-4C21-88FA-81C007F13A98}" dt="2021-04-20T04:26:42.126" v="2663" actId="207"/>
          <ac:spMkLst>
            <pc:docMk/>
            <pc:sldMk cId="450523699" sldId="356"/>
            <ac:spMk id="24" creationId="{C7265F5B-8C4C-4C2E-860B-AA958F50727D}"/>
          </ac:spMkLst>
        </pc:spChg>
        <pc:spChg chg="add mod ord">
          <ac:chgData name="suman sonar" userId="10c75049a13af0c9" providerId="LiveId" clId="{8E3100B5-3FBD-4C21-88FA-81C007F13A98}" dt="2021-04-20T10:12:08.877" v="4614" actId="170"/>
          <ac:spMkLst>
            <pc:docMk/>
            <pc:sldMk cId="450523699" sldId="356"/>
            <ac:spMk id="25" creationId="{188CECD5-B110-4E47-93D2-A750D661036B}"/>
          </ac:spMkLst>
        </pc:spChg>
        <pc:spChg chg="add del mod">
          <ac:chgData name="suman sonar" userId="10c75049a13af0c9" providerId="LiveId" clId="{8E3100B5-3FBD-4C21-88FA-81C007F13A98}" dt="2021-04-19T04:05:42.760" v="361" actId="931"/>
          <ac:spMkLst>
            <pc:docMk/>
            <pc:sldMk cId="450523699" sldId="356"/>
            <ac:spMk id="27" creationId="{9EAFC436-3E11-4635-A6C8-D6F18729C38A}"/>
          </ac:spMkLst>
        </pc:spChg>
        <pc:spChg chg="add del mod">
          <ac:chgData name="suman sonar" userId="10c75049a13af0c9" providerId="LiveId" clId="{8E3100B5-3FBD-4C21-88FA-81C007F13A98}" dt="2021-04-19T04:06:20.815" v="365" actId="931"/>
          <ac:spMkLst>
            <pc:docMk/>
            <pc:sldMk cId="450523699" sldId="356"/>
            <ac:spMk id="31" creationId="{79706E84-33CD-4358-BAE0-2DA40EA43750}"/>
          </ac:spMkLst>
        </pc:spChg>
        <pc:spChg chg="add del mod ord">
          <ac:chgData name="suman sonar" userId="10c75049a13af0c9" providerId="LiveId" clId="{8E3100B5-3FBD-4C21-88FA-81C007F13A98}" dt="2021-04-20T03:54:15.197" v="2377" actId="478"/>
          <ac:spMkLst>
            <pc:docMk/>
            <pc:sldMk cId="450523699" sldId="356"/>
            <ac:spMk id="38" creationId="{FCB9BBC2-E5CC-4A82-A7D8-53AD2EF1B445}"/>
          </ac:spMkLst>
        </pc:spChg>
        <pc:grpChg chg="mod">
          <ac:chgData name="suman sonar" userId="10c75049a13af0c9" providerId="LiveId" clId="{8E3100B5-3FBD-4C21-88FA-81C007F13A98}" dt="2021-04-20T03:58:30.616" v="2409" actId="338"/>
          <ac:grpSpMkLst>
            <pc:docMk/>
            <pc:sldMk cId="450523699" sldId="356"/>
            <ac:grpSpMk id="1" creationId="{00000000-0000-0000-0000-000000000000}"/>
          </ac:grpSpMkLst>
        </pc:grpChg>
        <pc:grpChg chg="del mod">
          <ac:chgData name="suman sonar" userId="10c75049a13af0c9" providerId="LiveId" clId="{8E3100B5-3FBD-4C21-88FA-81C007F13A98}" dt="2021-04-20T03:58:33.326" v="2410" actId="165"/>
          <ac:grpSpMkLst>
            <pc:docMk/>
            <pc:sldMk cId="450523699" sldId="356"/>
            <ac:grpSpMk id="4" creationId="{444973E8-05B7-49A1-AA0A-7358315F4243}"/>
          </ac:grpSpMkLst>
        </pc:grpChg>
        <pc:grpChg chg="del mod">
          <ac:chgData name="suman sonar" userId="10c75049a13af0c9" providerId="LiveId" clId="{8E3100B5-3FBD-4C21-88FA-81C007F13A98}" dt="2021-04-19T03:46:28.020" v="151" actId="165"/>
          <ac:grpSpMkLst>
            <pc:docMk/>
            <pc:sldMk cId="450523699" sldId="356"/>
            <ac:grpSpMk id="4" creationId="{AC523C20-BA71-4290-B655-2EA1D4132D54}"/>
          </ac:grpSpMkLst>
        </pc:grpChg>
        <pc:grpChg chg="del mod">
          <ac:chgData name="suman sonar" userId="10c75049a13af0c9" providerId="LiveId" clId="{8E3100B5-3FBD-4C21-88FA-81C007F13A98}" dt="2021-04-19T04:00:23.319" v="339" actId="165"/>
          <ac:grpSpMkLst>
            <pc:docMk/>
            <pc:sldMk cId="450523699" sldId="356"/>
            <ac:grpSpMk id="20" creationId="{C7F257EF-B200-4494-BD52-292B075D3BDB}"/>
          </ac:grpSpMkLst>
        </pc:grpChg>
        <pc:picChg chg="add del mod">
          <ac:chgData name="suman sonar" userId="10c75049a13af0c9" providerId="LiveId" clId="{8E3100B5-3FBD-4C21-88FA-81C007F13A98}" dt="2021-04-19T03:46:25.709" v="150" actId="338"/>
          <ac:picMkLst>
            <pc:docMk/>
            <pc:sldMk cId="450523699" sldId="356"/>
            <ac:picMk id="3" creationId="{93EC9E48-F962-4DE0-AC99-535760734CAB}"/>
          </ac:picMkLst>
        </pc:picChg>
        <pc:picChg chg="add del mod">
          <ac:chgData name="suman sonar" userId="10c75049a13af0c9" providerId="LiveId" clId="{8E3100B5-3FBD-4C21-88FA-81C007F13A98}" dt="2021-04-20T03:58:30.616" v="2409" actId="338"/>
          <ac:picMkLst>
            <pc:docMk/>
            <pc:sldMk cId="450523699" sldId="356"/>
            <ac:picMk id="3" creationId="{EC98E582-84FE-4970-9367-18DACD564F23}"/>
          </ac:picMkLst>
        </pc:picChg>
        <pc:picChg chg="add del mod">
          <ac:chgData name="suman sonar" userId="10c75049a13af0c9" providerId="LiveId" clId="{8E3100B5-3FBD-4C21-88FA-81C007F13A98}" dt="2021-04-19T04:00:21.227" v="338" actId="338"/>
          <ac:picMkLst>
            <pc:docMk/>
            <pc:sldMk cId="450523699" sldId="356"/>
            <ac:picMk id="19" creationId="{3ED3A156-BAD7-434A-9587-B047FE8EA026}"/>
          </ac:picMkLst>
        </pc:picChg>
        <pc:picChg chg="add del mod ord">
          <ac:chgData name="suman sonar" userId="10c75049a13af0c9" providerId="LiveId" clId="{8E3100B5-3FBD-4C21-88FA-81C007F13A98}" dt="2021-04-20T10:12:01.760" v="4594" actId="478"/>
          <ac:picMkLst>
            <pc:docMk/>
            <pc:sldMk cId="450523699" sldId="356"/>
            <ac:picMk id="22" creationId="{C8EEAB92-8C9F-4CD8-8E62-5CF1FC328AE2}"/>
          </ac:picMkLst>
        </pc:picChg>
        <pc:picChg chg="add del mod">
          <ac:chgData name="suman sonar" userId="10c75049a13af0c9" providerId="LiveId" clId="{8E3100B5-3FBD-4C21-88FA-81C007F13A98}" dt="2021-04-19T04:05:25.084" v="360" actId="478"/>
          <ac:picMkLst>
            <pc:docMk/>
            <pc:sldMk cId="450523699" sldId="356"/>
            <ac:picMk id="25" creationId="{6B5CE5AC-ABCE-490A-B901-D9C4C7536779}"/>
          </ac:picMkLst>
        </pc:picChg>
        <pc:picChg chg="add del mod modCrop">
          <ac:chgData name="suman sonar" userId="10c75049a13af0c9" providerId="LiveId" clId="{8E3100B5-3FBD-4C21-88FA-81C007F13A98}" dt="2021-04-19T04:06:12.019" v="364" actId="478"/>
          <ac:picMkLst>
            <pc:docMk/>
            <pc:sldMk cId="450523699" sldId="356"/>
            <ac:picMk id="29" creationId="{FAACDBAF-A4C6-4B46-ABEE-2F9DF3BDB248}"/>
          </ac:picMkLst>
        </pc:picChg>
        <pc:picChg chg="add del mod modCrop">
          <ac:chgData name="suman sonar" userId="10c75049a13af0c9" providerId="LiveId" clId="{8E3100B5-3FBD-4C21-88FA-81C007F13A98}" dt="2021-04-19T09:50:21.392" v="2369" actId="478"/>
          <ac:picMkLst>
            <pc:docMk/>
            <pc:sldMk cId="450523699" sldId="356"/>
            <ac:picMk id="33" creationId="{76FE61A0-B481-41AF-AF77-F86981492FC9}"/>
          </ac:picMkLst>
        </pc:picChg>
        <pc:cxnChg chg="del">
          <ac:chgData name="suman sonar" userId="10c75049a13af0c9" providerId="LiveId" clId="{8E3100B5-3FBD-4C21-88FA-81C007F13A98}" dt="2021-04-19T03:41:12.004" v="0" actId="478"/>
          <ac:cxnSpMkLst>
            <pc:docMk/>
            <pc:sldMk cId="450523699" sldId="356"/>
            <ac:cxnSpMk id="8" creationId="{A497F4B3-4E27-47B3-B83D-9D35852D9F8E}"/>
          </ac:cxnSpMkLst>
        </pc:cxnChg>
        <pc:cxnChg chg="add del mod">
          <ac:chgData name="suman sonar" userId="10c75049a13af0c9" providerId="LiveId" clId="{8E3100B5-3FBD-4C21-88FA-81C007F13A98}" dt="2021-04-20T03:54:19.654" v="2378" actId="478"/>
          <ac:cxnSpMkLst>
            <pc:docMk/>
            <pc:sldMk cId="450523699" sldId="356"/>
            <ac:cxnSpMk id="14" creationId="{B4E0DB08-72F2-493B-97FE-D3275B480DB7}"/>
          </ac:cxnSpMkLst>
        </pc:cxnChg>
        <pc:cxnChg chg="del">
          <ac:chgData name="suman sonar" userId="10c75049a13af0c9" providerId="LiveId" clId="{8E3100B5-3FBD-4C21-88FA-81C007F13A98}" dt="2021-04-19T03:41:12.004" v="0" actId="478"/>
          <ac:cxnSpMkLst>
            <pc:docMk/>
            <pc:sldMk cId="450523699" sldId="356"/>
            <ac:cxnSpMk id="17" creationId="{99A28FDD-2B96-454F-8139-4F2C725AF655}"/>
          </ac:cxnSpMkLst>
        </pc:cxnChg>
        <pc:cxnChg chg="add del mod">
          <ac:chgData name="suman sonar" userId="10c75049a13af0c9" providerId="LiveId" clId="{8E3100B5-3FBD-4C21-88FA-81C007F13A98}" dt="2021-04-19T09:33:55.205" v="2095" actId="478"/>
          <ac:cxnSpMkLst>
            <pc:docMk/>
            <pc:sldMk cId="450523699" sldId="356"/>
            <ac:cxnSpMk id="34" creationId="{46EC7365-6C3B-4BFF-97E6-47F838B8DB5B}"/>
          </ac:cxnSpMkLst>
        </pc:cxnChg>
        <pc:cxnChg chg="add del mod">
          <ac:chgData name="suman sonar" userId="10c75049a13af0c9" providerId="LiveId" clId="{8E3100B5-3FBD-4C21-88FA-81C007F13A98}" dt="2021-04-19T09:33:55.983" v="2096" actId="478"/>
          <ac:cxnSpMkLst>
            <pc:docMk/>
            <pc:sldMk cId="450523699" sldId="356"/>
            <ac:cxnSpMk id="36" creationId="{7ED21D8C-E3A5-4645-B25E-40766A763ADB}"/>
          </ac:cxnSpMkLst>
        </pc:cxnChg>
      </pc:sldChg>
      <pc:sldChg chg="addSp delSp modSp del mod">
        <pc:chgData name="suman sonar" userId="10c75049a13af0c9" providerId="LiveId" clId="{8E3100B5-3FBD-4C21-88FA-81C007F13A98}" dt="2021-04-19T03:42:26.149" v="52" actId="47"/>
        <pc:sldMkLst>
          <pc:docMk/>
          <pc:sldMk cId="1865887753" sldId="357"/>
        </pc:sldMkLst>
        <pc:spChg chg="add del mod">
          <ac:chgData name="suman sonar" userId="10c75049a13af0c9" providerId="LiveId" clId="{8E3100B5-3FBD-4C21-88FA-81C007F13A98}" dt="2021-04-19T03:41:20.075" v="5" actId="478"/>
          <ac:spMkLst>
            <pc:docMk/>
            <pc:sldMk cId="1865887753" sldId="357"/>
            <ac:spMk id="3" creationId="{D28735D7-C561-4332-903F-0D13E1F870F7}"/>
          </ac:spMkLst>
        </pc:spChg>
        <pc:spChg chg="del">
          <ac:chgData name="suman sonar" userId="10c75049a13af0c9" providerId="LiveId" clId="{8E3100B5-3FBD-4C21-88FA-81C007F13A98}" dt="2021-04-19T03:41:19.111" v="3" actId="478"/>
          <ac:spMkLst>
            <pc:docMk/>
            <pc:sldMk cId="1865887753" sldId="357"/>
            <ac:spMk id="5" creationId="{253268B8-8B71-4D39-BFD0-E0869D190B1A}"/>
          </ac:spMkLst>
        </pc:spChg>
        <pc:spChg chg="del">
          <ac:chgData name="suman sonar" userId="10c75049a13af0c9" providerId="LiveId" clId="{8E3100B5-3FBD-4C21-88FA-81C007F13A98}" dt="2021-04-19T03:41:19.111" v="3" actId="478"/>
          <ac:spMkLst>
            <pc:docMk/>
            <pc:sldMk cId="1865887753" sldId="357"/>
            <ac:spMk id="6" creationId="{AAF0AA55-C2CD-47EB-8A25-660BD82DE74A}"/>
          </ac:spMkLst>
        </pc:spChg>
        <pc:grpChg chg="del">
          <ac:chgData name="suman sonar" userId="10c75049a13af0c9" providerId="LiveId" clId="{8E3100B5-3FBD-4C21-88FA-81C007F13A98}" dt="2021-04-19T03:41:19.111" v="3" actId="478"/>
          <ac:grpSpMkLst>
            <pc:docMk/>
            <pc:sldMk cId="1865887753" sldId="357"/>
            <ac:grpSpMk id="9" creationId="{34F046E1-44B1-4269-ABAC-7CF625DA23FE}"/>
          </ac:grpSpMkLst>
        </pc:grpChg>
        <pc:grpChg chg="del">
          <ac:chgData name="suman sonar" userId="10c75049a13af0c9" providerId="LiveId" clId="{8E3100B5-3FBD-4C21-88FA-81C007F13A98}" dt="2021-04-19T03:41:19.111" v="3" actId="478"/>
          <ac:grpSpMkLst>
            <pc:docMk/>
            <pc:sldMk cId="1865887753" sldId="357"/>
            <ac:grpSpMk id="13" creationId="{BC6AE424-902F-44D3-9796-709CF8E2A0AE}"/>
          </ac:grpSpMkLst>
        </pc:grpChg>
        <pc:picChg chg="del">
          <ac:chgData name="suman sonar" userId="10c75049a13af0c9" providerId="LiveId" clId="{8E3100B5-3FBD-4C21-88FA-81C007F13A98}" dt="2021-04-19T03:41:19.111" v="3" actId="478"/>
          <ac:picMkLst>
            <pc:docMk/>
            <pc:sldMk cId="1865887753" sldId="357"/>
            <ac:picMk id="7" creationId="{54023226-CBF6-4FEE-A091-87F2E5645341}"/>
          </ac:picMkLst>
        </pc:picChg>
      </pc:sldChg>
      <pc:sldChg chg="addSp delSp modSp add mod modClrScheme chgLayout">
        <pc:chgData name="suman sonar" userId="10c75049a13af0c9" providerId="LiveId" clId="{8E3100B5-3FBD-4C21-88FA-81C007F13A98}" dt="2021-04-20T10:11:59.307" v="4593" actId="478"/>
        <pc:sldMkLst>
          <pc:docMk/>
          <pc:sldMk cId="1866554307" sldId="357"/>
        </pc:sldMkLst>
        <pc:spChg chg="add del mod">
          <ac:chgData name="suman sonar" userId="10c75049a13af0c9" providerId="LiveId" clId="{8E3100B5-3FBD-4C21-88FA-81C007F13A98}" dt="2021-04-20T04:29:20.670" v="2694" actId="478"/>
          <ac:spMkLst>
            <pc:docMk/>
            <pc:sldMk cId="1866554307" sldId="357"/>
            <ac:spMk id="3" creationId="{6EEBA02D-C25E-4226-89D2-C8C5B2247F35}"/>
          </ac:spMkLst>
        </pc:spChg>
        <pc:spChg chg="add mod">
          <ac:chgData name="suman sonar" userId="10c75049a13af0c9" providerId="LiveId" clId="{8E3100B5-3FBD-4C21-88FA-81C007F13A98}" dt="2021-04-20T04:42:00.933" v="2821" actId="552"/>
          <ac:spMkLst>
            <pc:docMk/>
            <pc:sldMk cId="1866554307" sldId="357"/>
            <ac:spMk id="4" creationId="{1A42A2AD-DA9E-4900-842C-5EE9C5ACD85F}"/>
          </ac:spMkLst>
        </pc:spChg>
        <pc:spChg chg="add del mod ord">
          <ac:chgData name="suman sonar" userId="10c75049a13af0c9" providerId="LiveId" clId="{8E3100B5-3FBD-4C21-88FA-81C007F13A98}" dt="2021-04-20T04:33:07.235" v="2746"/>
          <ac:spMkLst>
            <pc:docMk/>
            <pc:sldMk cId="1866554307" sldId="357"/>
            <ac:spMk id="5" creationId="{273A3474-3246-40BA-89AA-884F26250503}"/>
          </ac:spMkLst>
        </pc:spChg>
        <pc:spChg chg="mod ord">
          <ac:chgData name="suman sonar" userId="10c75049a13af0c9" providerId="LiveId" clId="{8E3100B5-3FBD-4C21-88FA-81C007F13A98}" dt="2021-04-20T04:35:11.139" v="2786" actId="2085"/>
          <ac:spMkLst>
            <pc:docMk/>
            <pc:sldMk cId="1866554307" sldId="357"/>
            <ac:spMk id="7" creationId="{46393F29-F53F-497C-A95E-839BDADCBA20}"/>
          </ac:spMkLst>
        </pc:spChg>
        <pc:spChg chg="mod">
          <ac:chgData name="suman sonar" userId="10c75049a13af0c9" providerId="LiveId" clId="{8E3100B5-3FBD-4C21-88FA-81C007F13A98}" dt="2021-04-20T04:42:22.171" v="2823" actId="207"/>
          <ac:spMkLst>
            <pc:docMk/>
            <pc:sldMk cId="1866554307" sldId="357"/>
            <ac:spMk id="10" creationId="{1DF3E43C-A609-4D08-97E6-2ADA1A0FD717}"/>
          </ac:spMkLst>
        </pc:spChg>
        <pc:spChg chg="add del mod ord">
          <ac:chgData name="suman sonar" userId="10c75049a13af0c9" providerId="LiveId" clId="{8E3100B5-3FBD-4C21-88FA-81C007F13A98}" dt="2021-04-20T04:33:13.281" v="2751" actId="478"/>
          <ac:spMkLst>
            <pc:docMk/>
            <pc:sldMk cId="1866554307" sldId="357"/>
            <ac:spMk id="11" creationId="{F325152D-87F6-4A26-BFA5-2DD83837B682}"/>
          </ac:spMkLst>
        </pc:spChg>
        <pc:spChg chg="add del mod">
          <ac:chgData name="suman sonar" userId="10c75049a13af0c9" providerId="LiveId" clId="{8E3100B5-3FBD-4C21-88FA-81C007F13A98}" dt="2021-04-20T04:33:35.674" v="2761"/>
          <ac:spMkLst>
            <pc:docMk/>
            <pc:sldMk cId="1866554307" sldId="357"/>
            <ac:spMk id="12" creationId="{A8CDEC1E-06F5-429A-86DF-9567C4110596}"/>
          </ac:spMkLst>
        </pc:spChg>
        <pc:spChg chg="mod">
          <ac:chgData name="suman sonar" userId="10c75049a13af0c9" providerId="LiveId" clId="{8E3100B5-3FBD-4C21-88FA-81C007F13A98}" dt="2021-04-20T04:42:33.194" v="2825" actId="207"/>
          <ac:spMkLst>
            <pc:docMk/>
            <pc:sldMk cId="1866554307" sldId="357"/>
            <ac:spMk id="13" creationId="{94882BD6-A9B2-4340-BD09-42CA29A8016E}"/>
          </ac:spMkLst>
        </pc:spChg>
        <pc:spChg chg="del">
          <ac:chgData name="suman sonar" userId="10c75049a13af0c9" providerId="LiveId" clId="{8E3100B5-3FBD-4C21-88FA-81C007F13A98}" dt="2021-04-20T04:29:21.765" v="2695" actId="478"/>
          <ac:spMkLst>
            <pc:docMk/>
            <pc:sldMk cId="1866554307" sldId="357"/>
            <ac:spMk id="16" creationId="{CD24215A-5A75-4571-9514-B63BC042C10A}"/>
          </ac:spMkLst>
        </pc:spChg>
        <pc:spChg chg="del">
          <ac:chgData name="suman sonar" userId="10c75049a13af0c9" providerId="LiveId" clId="{8E3100B5-3FBD-4C21-88FA-81C007F13A98}" dt="2021-04-20T04:30:00.272" v="2708" actId="478"/>
          <ac:spMkLst>
            <pc:docMk/>
            <pc:sldMk cId="1866554307" sldId="357"/>
            <ac:spMk id="19" creationId="{0690E384-8311-4C22-ACA3-322F35E0132F}"/>
          </ac:spMkLst>
        </pc:spChg>
        <pc:spChg chg="add mod">
          <ac:chgData name="suman sonar" userId="10c75049a13af0c9" providerId="LiveId" clId="{8E3100B5-3FBD-4C21-88FA-81C007F13A98}" dt="2021-04-20T10:11:59.307" v="4593" actId="478"/>
          <ac:spMkLst>
            <pc:docMk/>
            <pc:sldMk cId="1866554307" sldId="357"/>
            <ac:spMk id="21" creationId="{555FBE14-FC21-4B5A-8836-0F62591D9C35}"/>
          </ac:spMkLst>
        </pc:spChg>
        <pc:spChg chg="del">
          <ac:chgData name="suman sonar" userId="10c75049a13af0c9" providerId="LiveId" clId="{8E3100B5-3FBD-4C21-88FA-81C007F13A98}" dt="2021-04-20T04:29:18.291" v="2692" actId="478"/>
          <ac:spMkLst>
            <pc:docMk/>
            <pc:sldMk cId="1866554307" sldId="357"/>
            <ac:spMk id="24" creationId="{C7265F5B-8C4C-4C2E-860B-AA958F50727D}"/>
          </ac:spMkLst>
        </pc:spChg>
        <pc:picChg chg="add del mod ord">
          <ac:chgData name="suman sonar" userId="10c75049a13af0c9" providerId="LiveId" clId="{8E3100B5-3FBD-4C21-88FA-81C007F13A98}" dt="2021-04-20T04:33:24.114" v="2760" actId="478"/>
          <ac:picMkLst>
            <pc:docMk/>
            <pc:sldMk cId="1866554307" sldId="357"/>
            <ac:picMk id="8" creationId="{405B8706-FD90-43B7-AAB6-9D2B85CC1C3C}"/>
          </ac:picMkLst>
        </pc:picChg>
        <pc:picChg chg="add del mod">
          <ac:chgData name="suman sonar" userId="10c75049a13af0c9" providerId="LiveId" clId="{8E3100B5-3FBD-4C21-88FA-81C007F13A98}" dt="2021-04-20T10:11:59.307" v="4593" actId="478"/>
          <ac:picMkLst>
            <pc:docMk/>
            <pc:sldMk cId="1866554307" sldId="357"/>
            <ac:picMk id="15" creationId="{CC48509E-99A3-4A02-BC1D-19FB581C9263}"/>
          </ac:picMkLst>
        </pc:picChg>
        <pc:picChg chg="del">
          <ac:chgData name="suman sonar" userId="10c75049a13af0c9" providerId="LiveId" clId="{8E3100B5-3FBD-4C21-88FA-81C007F13A98}" dt="2021-04-20T04:29:19.563" v="2693" actId="478"/>
          <ac:picMkLst>
            <pc:docMk/>
            <pc:sldMk cId="1866554307" sldId="357"/>
            <ac:picMk id="22" creationId="{C8EEAB92-8C9F-4CD8-8E62-5CF1FC328AE2}"/>
          </ac:picMkLst>
        </pc:picChg>
        <pc:cxnChg chg="add del mod">
          <ac:chgData name="suman sonar" userId="10c75049a13af0c9" providerId="LiveId" clId="{8E3100B5-3FBD-4C21-88FA-81C007F13A98}" dt="2021-04-20T05:08:00.404" v="3087" actId="478"/>
          <ac:cxnSpMkLst>
            <pc:docMk/>
            <pc:sldMk cId="1866554307" sldId="357"/>
            <ac:cxnSpMk id="18" creationId="{203FEE52-3D0B-4CF9-A926-58E7854A3EEC}"/>
          </ac:cxnSpMkLst>
        </pc:cxnChg>
        <pc:cxnChg chg="add del mod">
          <ac:chgData name="suman sonar" userId="10c75049a13af0c9" providerId="LiveId" clId="{8E3100B5-3FBD-4C21-88FA-81C007F13A98}" dt="2021-04-20T04:41:13.144" v="2812" actId="478"/>
          <ac:cxnSpMkLst>
            <pc:docMk/>
            <pc:sldMk cId="1866554307" sldId="357"/>
            <ac:cxnSpMk id="23" creationId="{1207A210-7735-413B-940F-C181FB3C3EFF}"/>
          </ac:cxnSpMkLst>
        </pc:cxnChg>
      </pc:sldChg>
      <pc:sldChg chg="addSp delSp modSp add del mod modClrScheme chgLayout">
        <pc:chgData name="suman sonar" userId="10c75049a13af0c9" providerId="LiveId" clId="{8E3100B5-3FBD-4C21-88FA-81C007F13A98}" dt="2021-04-20T03:54:26.814" v="2392" actId="47"/>
        <pc:sldMkLst>
          <pc:docMk/>
          <pc:sldMk cId="2744601088" sldId="357"/>
        </pc:sldMkLst>
        <pc:spChg chg="add del mod">
          <ac:chgData name="suman sonar" userId="10c75049a13af0c9" providerId="LiveId" clId="{8E3100B5-3FBD-4C21-88FA-81C007F13A98}" dt="2021-04-19T04:07:38.255" v="373" actId="478"/>
          <ac:spMkLst>
            <pc:docMk/>
            <pc:sldMk cId="2744601088" sldId="357"/>
            <ac:spMk id="3" creationId="{3D5D291F-9A9F-4558-A8D2-EAA0C7372251}"/>
          </ac:spMkLst>
        </pc:spChg>
        <pc:spChg chg="add mod ord">
          <ac:chgData name="suman sonar" userId="10c75049a13af0c9" providerId="LiveId" clId="{8E3100B5-3FBD-4C21-88FA-81C007F13A98}" dt="2021-04-19T09:50:17.678" v="2368" actId="171"/>
          <ac:spMkLst>
            <pc:docMk/>
            <pc:sldMk cId="2744601088" sldId="357"/>
            <ac:spMk id="4" creationId="{24511C00-160C-44AA-A621-F1C4616B3966}"/>
          </ac:spMkLst>
        </pc:spChg>
        <pc:spChg chg="del">
          <ac:chgData name="suman sonar" userId="10c75049a13af0c9" providerId="LiveId" clId="{8E3100B5-3FBD-4C21-88FA-81C007F13A98}" dt="2021-04-19T04:07:44.979" v="377" actId="478"/>
          <ac:spMkLst>
            <pc:docMk/>
            <pc:sldMk cId="2744601088" sldId="357"/>
            <ac:spMk id="6" creationId="{639CEC92-320C-43C1-B781-258D68D5B95D}"/>
          </ac:spMkLst>
        </pc:spChg>
        <pc:spChg chg="del mod topLvl">
          <ac:chgData name="suman sonar" userId="10c75049a13af0c9" providerId="LiveId" clId="{8E3100B5-3FBD-4C21-88FA-81C007F13A98}" dt="2021-04-19T04:08:58.865" v="394" actId="478"/>
          <ac:spMkLst>
            <pc:docMk/>
            <pc:sldMk cId="2744601088" sldId="357"/>
            <ac:spMk id="9" creationId="{307CA3D4-0C93-4CED-B721-88EF54F2FE82}"/>
          </ac:spMkLst>
        </pc:spChg>
        <pc:spChg chg="del">
          <ac:chgData name="suman sonar" userId="10c75049a13af0c9" providerId="LiveId" clId="{8E3100B5-3FBD-4C21-88FA-81C007F13A98}" dt="2021-04-19T04:07:38.709" v="374" actId="478"/>
          <ac:spMkLst>
            <pc:docMk/>
            <pc:sldMk cId="2744601088" sldId="357"/>
            <ac:spMk id="10" creationId="{B77941B1-9957-487C-BCD4-319D0C9E3FA1}"/>
          </ac:spMkLst>
        </pc:spChg>
        <pc:spChg chg="mod">
          <ac:chgData name="suman sonar" userId="10c75049a13af0c9" providerId="LiveId" clId="{8E3100B5-3FBD-4C21-88FA-81C007F13A98}" dt="2021-04-19T04:15:03.911" v="472" actId="1076"/>
          <ac:spMkLst>
            <pc:docMk/>
            <pc:sldMk cId="2744601088" sldId="357"/>
            <ac:spMk id="11" creationId="{C1895F1A-266E-4C8B-8467-C1AFD6970D67}"/>
          </ac:spMkLst>
        </pc:spChg>
        <pc:spChg chg="del">
          <ac:chgData name="suman sonar" userId="10c75049a13af0c9" providerId="LiveId" clId="{8E3100B5-3FBD-4C21-88FA-81C007F13A98}" dt="2021-04-19T04:07:41.575" v="375" actId="478"/>
          <ac:spMkLst>
            <pc:docMk/>
            <pc:sldMk cId="2744601088" sldId="357"/>
            <ac:spMk id="12" creationId="{7774091D-00F6-4591-A783-0745B8131BEF}"/>
          </ac:spMkLst>
        </pc:spChg>
        <pc:spChg chg="del mod topLvl">
          <ac:chgData name="suman sonar" userId="10c75049a13af0c9" providerId="LiveId" clId="{8E3100B5-3FBD-4C21-88FA-81C007F13A98}" dt="2021-04-19T04:09:19.104" v="396" actId="478"/>
          <ac:spMkLst>
            <pc:docMk/>
            <pc:sldMk cId="2744601088" sldId="357"/>
            <ac:spMk id="13" creationId="{F838B833-A661-4359-BDD5-9282C48AFE06}"/>
          </ac:spMkLst>
        </pc:spChg>
        <pc:spChg chg="del">
          <ac:chgData name="suman sonar" userId="10c75049a13af0c9" providerId="LiveId" clId="{8E3100B5-3FBD-4C21-88FA-81C007F13A98}" dt="2021-04-19T04:07:41.575" v="375" actId="478"/>
          <ac:spMkLst>
            <pc:docMk/>
            <pc:sldMk cId="2744601088" sldId="357"/>
            <ac:spMk id="15" creationId="{EC9718C9-79B6-4801-8BF0-2B72B9BA8800}"/>
          </ac:spMkLst>
        </pc:spChg>
        <pc:spChg chg="add del mod">
          <ac:chgData name="suman sonar" userId="10c75049a13af0c9" providerId="LiveId" clId="{8E3100B5-3FBD-4C21-88FA-81C007F13A98}" dt="2021-04-19T09:50:16.028" v="2365" actId="478"/>
          <ac:spMkLst>
            <pc:docMk/>
            <pc:sldMk cId="2744601088" sldId="357"/>
            <ac:spMk id="16" creationId="{13B5ECC4-9E65-4301-85C2-21A11B877E8C}"/>
          </ac:spMkLst>
        </pc:spChg>
        <pc:spChg chg="del">
          <ac:chgData name="suman sonar" userId="10c75049a13af0c9" providerId="LiveId" clId="{8E3100B5-3FBD-4C21-88FA-81C007F13A98}" dt="2021-04-19T04:07:44.478" v="376" actId="478"/>
          <ac:spMkLst>
            <pc:docMk/>
            <pc:sldMk cId="2744601088" sldId="357"/>
            <ac:spMk id="18" creationId="{08872EF1-3B75-4038-B1BF-5613CC0310EC}"/>
          </ac:spMkLst>
        </pc:spChg>
        <pc:spChg chg="add mod">
          <ac:chgData name="suman sonar" userId="10c75049a13af0c9" providerId="LiveId" clId="{8E3100B5-3FBD-4C21-88FA-81C007F13A98}" dt="2021-04-19T04:17:19.528" v="507" actId="552"/>
          <ac:spMkLst>
            <pc:docMk/>
            <pc:sldMk cId="2744601088" sldId="357"/>
            <ac:spMk id="20" creationId="{D7198A74-DA2C-41E7-9067-181B53EF2190}"/>
          </ac:spMkLst>
        </pc:spChg>
        <pc:spChg chg="add del mod">
          <ac:chgData name="suman sonar" userId="10c75049a13af0c9" providerId="LiveId" clId="{8E3100B5-3FBD-4C21-88FA-81C007F13A98}" dt="2021-04-19T04:13:36.639" v="434" actId="478"/>
          <ac:spMkLst>
            <pc:docMk/>
            <pc:sldMk cId="2744601088" sldId="357"/>
            <ac:spMk id="22" creationId="{A1EEACAA-102D-4691-A3C3-1D5B13F02653}"/>
          </ac:spMkLst>
        </pc:spChg>
        <pc:spChg chg="add del mod">
          <ac:chgData name="suman sonar" userId="10c75049a13af0c9" providerId="LiveId" clId="{8E3100B5-3FBD-4C21-88FA-81C007F13A98}" dt="2021-04-19T04:13:36.639" v="434" actId="478"/>
          <ac:spMkLst>
            <pc:docMk/>
            <pc:sldMk cId="2744601088" sldId="357"/>
            <ac:spMk id="23" creationId="{356254D4-0619-42C3-A82A-592BB9A07056}"/>
          </ac:spMkLst>
        </pc:spChg>
        <pc:spChg chg="add mod">
          <ac:chgData name="suman sonar" userId="10c75049a13af0c9" providerId="LiveId" clId="{8E3100B5-3FBD-4C21-88FA-81C007F13A98}" dt="2021-04-19T04:17:19.528" v="507" actId="552"/>
          <ac:spMkLst>
            <pc:docMk/>
            <pc:sldMk cId="2744601088" sldId="357"/>
            <ac:spMk id="24" creationId="{6B368F7F-423D-4F6C-91F0-2EC04910FB85}"/>
          </ac:spMkLst>
        </pc:spChg>
        <pc:spChg chg="add mod">
          <ac:chgData name="suman sonar" userId="10c75049a13af0c9" providerId="LiveId" clId="{8E3100B5-3FBD-4C21-88FA-81C007F13A98}" dt="2021-04-19T04:17:19.528" v="507" actId="552"/>
          <ac:spMkLst>
            <pc:docMk/>
            <pc:sldMk cId="2744601088" sldId="357"/>
            <ac:spMk id="25" creationId="{C2B67F5E-1878-413A-B5FC-E842A050F2C9}"/>
          </ac:spMkLst>
        </pc:spChg>
        <pc:spChg chg="add del mod ord">
          <ac:chgData name="suman sonar" userId="10c75049a13af0c9" providerId="LiveId" clId="{8E3100B5-3FBD-4C21-88FA-81C007F13A98}" dt="2021-04-19T04:18:21.892" v="514" actId="931"/>
          <ac:spMkLst>
            <pc:docMk/>
            <pc:sldMk cId="2744601088" sldId="357"/>
            <ac:spMk id="37" creationId="{4DEFE62E-DF41-4F96-B1A5-B25BB9BCEF6B}"/>
          </ac:spMkLst>
        </pc:spChg>
        <pc:spChg chg="add del mod">
          <ac:chgData name="suman sonar" userId="10c75049a13af0c9" providerId="LiveId" clId="{8E3100B5-3FBD-4C21-88FA-81C007F13A98}" dt="2021-04-19T04:20:31.624" v="516"/>
          <ac:spMkLst>
            <pc:docMk/>
            <pc:sldMk cId="2744601088" sldId="357"/>
            <ac:spMk id="41" creationId="{CEB05365-2B6F-4405-8802-22588B68882F}"/>
          </ac:spMkLst>
        </pc:spChg>
        <pc:spChg chg="add mod ord">
          <ac:chgData name="suman sonar" userId="10c75049a13af0c9" providerId="LiveId" clId="{8E3100B5-3FBD-4C21-88FA-81C007F13A98}" dt="2021-04-19T09:50:14.422" v="2364" actId="171"/>
          <ac:spMkLst>
            <pc:docMk/>
            <pc:sldMk cId="2744601088" sldId="357"/>
            <ac:spMk id="45" creationId="{B2BA06A7-094F-4FF3-A3C6-7B799BD218B3}"/>
          </ac:spMkLst>
        </pc:spChg>
        <pc:grpChg chg="mod">
          <ac:chgData name="suman sonar" userId="10c75049a13af0c9" providerId="LiveId" clId="{8E3100B5-3FBD-4C21-88FA-81C007F13A98}" dt="2021-04-19T04:08:55.137" v="391" actId="338"/>
          <ac:grpSpMkLst>
            <pc:docMk/>
            <pc:sldMk cId="2744601088" sldId="357"/>
            <ac:grpSpMk id="1" creationId="{00000000-0000-0000-0000-000000000000}"/>
          </ac:grpSpMkLst>
        </pc:grpChg>
        <pc:grpChg chg="del mod">
          <ac:chgData name="suman sonar" userId="10c75049a13af0c9" providerId="LiveId" clId="{8E3100B5-3FBD-4C21-88FA-81C007F13A98}" dt="2021-04-19T04:08:57.183" v="392" actId="165"/>
          <ac:grpSpMkLst>
            <pc:docMk/>
            <pc:sldMk cId="2744601088" sldId="357"/>
            <ac:grpSpMk id="8" creationId="{7F59BFCD-30A3-44FF-9492-46649C6C3A3F}"/>
          </ac:grpSpMkLst>
        </pc:grpChg>
        <pc:picChg chg="add del mod">
          <ac:chgData name="suman sonar" userId="10c75049a13af0c9" providerId="LiveId" clId="{8E3100B5-3FBD-4C21-88FA-81C007F13A98}" dt="2021-04-19T04:08:55.137" v="391" actId="338"/>
          <ac:picMkLst>
            <pc:docMk/>
            <pc:sldMk cId="2744601088" sldId="357"/>
            <ac:picMk id="7" creationId="{37B53748-F2C7-471C-90CE-94886A86C2D8}"/>
          </ac:picMkLst>
        </pc:picChg>
        <pc:picChg chg="del">
          <ac:chgData name="suman sonar" userId="10c75049a13af0c9" providerId="LiveId" clId="{8E3100B5-3FBD-4C21-88FA-81C007F13A98}" dt="2021-04-19T04:07:37.738" v="372" actId="478"/>
          <ac:picMkLst>
            <pc:docMk/>
            <pc:sldMk cId="2744601088" sldId="357"/>
            <ac:picMk id="33" creationId="{76FE61A0-B481-41AF-AF77-F86981492FC9}"/>
          </ac:picMkLst>
        </pc:picChg>
        <pc:picChg chg="add del mod">
          <ac:chgData name="suman sonar" userId="10c75049a13af0c9" providerId="LiveId" clId="{8E3100B5-3FBD-4C21-88FA-81C007F13A98}" dt="2021-04-19T04:18:37.165" v="515" actId="478"/>
          <ac:picMkLst>
            <pc:docMk/>
            <pc:sldMk cId="2744601088" sldId="357"/>
            <ac:picMk id="39" creationId="{31ED5216-5CED-4198-B4BA-D06A15D24DE6}"/>
          </ac:picMkLst>
        </pc:picChg>
        <pc:picChg chg="add del mod modCrop">
          <ac:chgData name="suman sonar" userId="10c75049a13af0c9" providerId="LiveId" clId="{8E3100B5-3FBD-4C21-88FA-81C007F13A98}" dt="2021-04-19T09:50:11.934" v="2351" actId="478"/>
          <ac:picMkLst>
            <pc:docMk/>
            <pc:sldMk cId="2744601088" sldId="357"/>
            <ac:picMk id="43" creationId="{489D71FE-7FCA-47E0-AF6B-8953C2286749}"/>
          </ac:picMkLst>
        </pc:picChg>
        <pc:cxnChg chg="del">
          <ac:chgData name="suman sonar" userId="10c75049a13af0c9" providerId="LiveId" clId="{8E3100B5-3FBD-4C21-88FA-81C007F13A98}" dt="2021-04-19T04:07:41.575" v="375" actId="478"/>
          <ac:cxnSpMkLst>
            <pc:docMk/>
            <pc:sldMk cId="2744601088" sldId="357"/>
            <ac:cxnSpMk id="14" creationId="{B4E0DB08-72F2-493B-97FE-D3275B480DB7}"/>
          </ac:cxnSpMkLst>
        </pc:cxnChg>
        <pc:cxnChg chg="add mod">
          <ac:chgData name="suman sonar" userId="10c75049a13af0c9" providerId="LiveId" clId="{8E3100B5-3FBD-4C21-88FA-81C007F13A98}" dt="2021-04-19T04:11:37.413" v="422" actId="208"/>
          <ac:cxnSpMkLst>
            <pc:docMk/>
            <pc:sldMk cId="2744601088" sldId="357"/>
            <ac:cxnSpMk id="19" creationId="{6239B496-E485-422E-830E-C42D4C8AE684}"/>
          </ac:cxnSpMkLst>
        </pc:cxnChg>
        <pc:cxnChg chg="add mod">
          <ac:chgData name="suman sonar" userId="10c75049a13af0c9" providerId="LiveId" clId="{8E3100B5-3FBD-4C21-88FA-81C007F13A98}" dt="2021-04-19T04:16:49.093" v="503" actId="14100"/>
          <ac:cxnSpMkLst>
            <pc:docMk/>
            <pc:sldMk cId="2744601088" sldId="357"/>
            <ac:cxnSpMk id="26" creationId="{F96934AB-4E98-4C23-B533-0FA937AE633E}"/>
          </ac:cxnSpMkLst>
        </pc:cxnChg>
        <pc:cxnChg chg="add mod">
          <ac:chgData name="suman sonar" userId="10c75049a13af0c9" providerId="LiveId" clId="{8E3100B5-3FBD-4C21-88FA-81C007F13A98}" dt="2021-04-19T04:16:58.097" v="506" actId="1035"/>
          <ac:cxnSpMkLst>
            <pc:docMk/>
            <pc:sldMk cId="2744601088" sldId="357"/>
            <ac:cxnSpMk id="36" creationId="{A3E6A36D-65C4-4759-9B32-46FAA344A80D}"/>
          </ac:cxnSpMkLst>
        </pc:cxnChg>
      </pc:sldChg>
      <pc:sldChg chg="addSp delSp modSp add del mod ord modClrScheme chgLayout">
        <pc:chgData name="suman sonar" userId="10c75049a13af0c9" providerId="LiveId" clId="{8E3100B5-3FBD-4C21-88FA-81C007F13A98}" dt="2021-04-20T03:54:26.277" v="2391" actId="47"/>
        <pc:sldMkLst>
          <pc:docMk/>
          <pc:sldMk cId="766579140" sldId="358"/>
        </pc:sldMkLst>
        <pc:spChg chg="add del mod">
          <ac:chgData name="suman sonar" userId="10c75049a13af0c9" providerId="LiveId" clId="{8E3100B5-3FBD-4C21-88FA-81C007F13A98}" dt="2021-04-19T04:22:31.608" v="521" actId="478"/>
          <ac:spMkLst>
            <pc:docMk/>
            <pc:sldMk cId="766579140" sldId="358"/>
            <ac:spMk id="3" creationId="{CE0A7B05-F55C-47A7-B45A-5F193D7128EE}"/>
          </ac:spMkLst>
        </pc:spChg>
        <pc:spChg chg="del">
          <ac:chgData name="suman sonar" userId="10c75049a13af0c9" providerId="LiveId" clId="{8E3100B5-3FBD-4C21-88FA-81C007F13A98}" dt="2021-04-19T04:22:30.402" v="519" actId="478"/>
          <ac:spMkLst>
            <pc:docMk/>
            <pc:sldMk cId="766579140" sldId="358"/>
            <ac:spMk id="4" creationId="{24511C00-160C-44AA-A621-F1C4616B3966}"/>
          </ac:spMkLst>
        </pc:spChg>
        <pc:spChg chg="del mod topLvl">
          <ac:chgData name="suman sonar" userId="10c75049a13af0c9" providerId="LiveId" clId="{8E3100B5-3FBD-4C21-88FA-81C007F13A98}" dt="2021-04-19T04:23:54.841" v="527" actId="478"/>
          <ac:spMkLst>
            <pc:docMk/>
            <pc:sldMk cId="766579140" sldId="358"/>
            <ac:spMk id="8" creationId="{E35E01C5-685A-4104-976D-03A520354790}"/>
          </ac:spMkLst>
        </pc:spChg>
        <pc:spChg chg="mod topLvl">
          <ac:chgData name="suman sonar" userId="10c75049a13af0c9" providerId="LiveId" clId="{8E3100B5-3FBD-4C21-88FA-81C007F13A98}" dt="2021-04-19T04:24:35.551" v="536" actId="338"/>
          <ac:spMkLst>
            <pc:docMk/>
            <pc:sldMk cId="766579140" sldId="358"/>
            <ac:spMk id="9" creationId="{681D728C-2B3D-4D5D-A301-1BB11B831C4E}"/>
          </ac:spMkLst>
        </pc:spChg>
        <pc:spChg chg="del">
          <ac:chgData name="suman sonar" userId="10c75049a13af0c9" providerId="LiveId" clId="{8E3100B5-3FBD-4C21-88FA-81C007F13A98}" dt="2021-04-19T04:22:30.402" v="519" actId="478"/>
          <ac:spMkLst>
            <pc:docMk/>
            <pc:sldMk cId="766579140" sldId="358"/>
            <ac:spMk id="11" creationId="{C1895F1A-266E-4C8B-8467-C1AFD6970D67}"/>
          </ac:spMkLst>
        </pc:spChg>
        <pc:spChg chg="add mod">
          <ac:chgData name="suman sonar" userId="10c75049a13af0c9" providerId="LiveId" clId="{8E3100B5-3FBD-4C21-88FA-81C007F13A98}" dt="2021-04-19T04:30:42.922" v="661" actId="1037"/>
          <ac:spMkLst>
            <pc:docMk/>
            <pc:sldMk cId="766579140" sldId="358"/>
            <ac:spMk id="14" creationId="{206B3C6E-BB40-4C72-ACF2-DD31E8527756}"/>
          </ac:spMkLst>
        </pc:spChg>
        <pc:spChg chg="del">
          <ac:chgData name="suman sonar" userId="10c75049a13af0c9" providerId="LiveId" clId="{8E3100B5-3FBD-4C21-88FA-81C007F13A98}" dt="2021-04-19T04:22:30.402" v="519" actId="478"/>
          <ac:spMkLst>
            <pc:docMk/>
            <pc:sldMk cId="766579140" sldId="358"/>
            <ac:spMk id="16" creationId="{13B5ECC4-9E65-4301-85C2-21A11B877E8C}"/>
          </ac:spMkLst>
        </pc:spChg>
        <pc:spChg chg="del mod topLvl">
          <ac:chgData name="suman sonar" userId="10c75049a13af0c9" providerId="LiveId" clId="{8E3100B5-3FBD-4C21-88FA-81C007F13A98}" dt="2021-04-19T04:24:45.528" v="540" actId="478"/>
          <ac:spMkLst>
            <pc:docMk/>
            <pc:sldMk cId="766579140" sldId="358"/>
            <ac:spMk id="17" creationId="{B34E4CB8-1B40-490C-9218-71890A0FCB6C}"/>
          </ac:spMkLst>
        </pc:spChg>
        <pc:spChg chg="del mod topLvl">
          <ac:chgData name="suman sonar" userId="10c75049a13af0c9" providerId="LiveId" clId="{8E3100B5-3FBD-4C21-88FA-81C007F13A98}" dt="2021-04-19T04:24:58.420" v="543" actId="478"/>
          <ac:spMkLst>
            <pc:docMk/>
            <pc:sldMk cId="766579140" sldId="358"/>
            <ac:spMk id="18" creationId="{A1C294BF-141D-4202-9BD9-AB16D8E4B8FE}"/>
          </ac:spMkLst>
        </pc:spChg>
        <pc:spChg chg="del">
          <ac:chgData name="suman sonar" userId="10c75049a13af0c9" providerId="LiveId" clId="{8E3100B5-3FBD-4C21-88FA-81C007F13A98}" dt="2021-04-19T04:22:30.402" v="519" actId="478"/>
          <ac:spMkLst>
            <pc:docMk/>
            <pc:sldMk cId="766579140" sldId="358"/>
            <ac:spMk id="20" creationId="{D7198A74-DA2C-41E7-9067-181B53EF2190}"/>
          </ac:spMkLst>
        </pc:spChg>
        <pc:spChg chg="add del mod">
          <ac:chgData name="suman sonar" userId="10c75049a13af0c9" providerId="LiveId" clId="{8E3100B5-3FBD-4C21-88FA-81C007F13A98}" dt="2021-04-19T09:50:08.596" v="2350" actId="478"/>
          <ac:spMkLst>
            <pc:docMk/>
            <pc:sldMk cId="766579140" sldId="358"/>
            <ac:spMk id="21" creationId="{9E75C311-3EB7-4217-85C9-0448217E0429}"/>
          </ac:spMkLst>
        </pc:spChg>
        <pc:spChg chg="del">
          <ac:chgData name="suman sonar" userId="10c75049a13af0c9" providerId="LiveId" clId="{8E3100B5-3FBD-4C21-88FA-81C007F13A98}" dt="2021-04-19T04:22:30.402" v="519" actId="478"/>
          <ac:spMkLst>
            <pc:docMk/>
            <pc:sldMk cId="766579140" sldId="358"/>
            <ac:spMk id="24" creationId="{6B368F7F-423D-4F6C-91F0-2EC04910FB85}"/>
          </ac:spMkLst>
        </pc:spChg>
        <pc:spChg chg="del">
          <ac:chgData name="suman sonar" userId="10c75049a13af0c9" providerId="LiveId" clId="{8E3100B5-3FBD-4C21-88FA-81C007F13A98}" dt="2021-04-19T04:22:30.402" v="519" actId="478"/>
          <ac:spMkLst>
            <pc:docMk/>
            <pc:sldMk cId="766579140" sldId="358"/>
            <ac:spMk id="25" creationId="{C2B67F5E-1878-413A-B5FC-E842A050F2C9}"/>
          </ac:spMkLst>
        </pc:spChg>
        <pc:spChg chg="add mod">
          <ac:chgData name="suman sonar" userId="10c75049a13af0c9" providerId="LiveId" clId="{8E3100B5-3FBD-4C21-88FA-81C007F13A98}" dt="2021-04-19T04:34:33.726" v="686" actId="14100"/>
          <ac:spMkLst>
            <pc:docMk/>
            <pc:sldMk cId="766579140" sldId="358"/>
            <ac:spMk id="27" creationId="{C31FE68A-3E80-444C-811F-539B8CD4C469}"/>
          </ac:spMkLst>
        </pc:spChg>
        <pc:spChg chg="add del mod">
          <ac:chgData name="suman sonar" userId="10c75049a13af0c9" providerId="LiveId" clId="{8E3100B5-3FBD-4C21-88FA-81C007F13A98}" dt="2021-04-19T04:31:18.147" v="662" actId="478"/>
          <ac:spMkLst>
            <pc:docMk/>
            <pc:sldMk cId="766579140" sldId="358"/>
            <ac:spMk id="28" creationId="{99C27969-0939-459B-BEF7-4A5D15879DE4}"/>
          </ac:spMkLst>
        </pc:spChg>
        <pc:spChg chg="add mod">
          <ac:chgData name="suman sonar" userId="10c75049a13af0c9" providerId="LiveId" clId="{8E3100B5-3FBD-4C21-88FA-81C007F13A98}" dt="2021-04-19T04:35:42.667" v="732" actId="207"/>
          <ac:spMkLst>
            <pc:docMk/>
            <pc:sldMk cId="766579140" sldId="358"/>
            <ac:spMk id="29" creationId="{F261208C-3DDF-4017-9F22-4C6915F7157B}"/>
          </ac:spMkLst>
        </pc:spChg>
        <pc:spChg chg="add del mod">
          <ac:chgData name="suman sonar" userId="10c75049a13af0c9" providerId="LiveId" clId="{8E3100B5-3FBD-4C21-88FA-81C007F13A98}" dt="2021-04-19T04:31:51.494" v="669" actId="478"/>
          <ac:spMkLst>
            <pc:docMk/>
            <pc:sldMk cId="766579140" sldId="358"/>
            <ac:spMk id="30" creationId="{F2307FDD-CAC8-418A-A838-D261649240C6}"/>
          </ac:spMkLst>
        </pc:spChg>
        <pc:spChg chg="add mod">
          <ac:chgData name="suman sonar" userId="10c75049a13af0c9" providerId="LiveId" clId="{8E3100B5-3FBD-4C21-88FA-81C007F13A98}" dt="2021-04-19T04:35:42.667" v="732" actId="207"/>
          <ac:spMkLst>
            <pc:docMk/>
            <pc:sldMk cId="766579140" sldId="358"/>
            <ac:spMk id="38" creationId="{75FF8B42-AC68-47A3-B2ED-090204CF9742}"/>
          </ac:spMkLst>
        </pc:spChg>
        <pc:spChg chg="add mod">
          <ac:chgData name="suman sonar" userId="10c75049a13af0c9" providerId="LiveId" clId="{8E3100B5-3FBD-4C21-88FA-81C007F13A98}" dt="2021-04-19T04:38:34.434" v="772" actId="1037"/>
          <ac:spMkLst>
            <pc:docMk/>
            <pc:sldMk cId="766579140" sldId="358"/>
            <ac:spMk id="40" creationId="{EE572887-6DA3-4954-847F-5503E8EE88E5}"/>
          </ac:spMkLst>
        </pc:spChg>
        <pc:spChg chg="add del mod ord">
          <ac:chgData name="suman sonar" userId="10c75049a13af0c9" providerId="LiveId" clId="{8E3100B5-3FBD-4C21-88FA-81C007F13A98}" dt="2021-04-19T04:39:56.116" v="783"/>
          <ac:spMkLst>
            <pc:docMk/>
            <pc:sldMk cId="766579140" sldId="358"/>
            <ac:spMk id="44" creationId="{224365C3-08D8-400B-955C-9878E95767D5}"/>
          </ac:spMkLst>
        </pc:spChg>
        <pc:spChg chg="add mod ord">
          <ac:chgData name="suman sonar" userId="10c75049a13af0c9" providerId="LiveId" clId="{8E3100B5-3FBD-4C21-88FA-81C007F13A98}" dt="2021-04-19T09:50:07.055" v="2349" actId="171"/>
          <ac:spMkLst>
            <pc:docMk/>
            <pc:sldMk cId="766579140" sldId="358"/>
            <ac:spMk id="48" creationId="{447DEB6F-DCB4-4B10-87DF-18271DCAFBA1}"/>
          </ac:spMkLst>
        </pc:spChg>
        <pc:grpChg chg="mod">
          <ac:chgData name="suman sonar" userId="10c75049a13af0c9" providerId="LiveId" clId="{8E3100B5-3FBD-4C21-88FA-81C007F13A98}" dt="2021-04-19T04:24:35.551" v="536" actId="338"/>
          <ac:grpSpMkLst>
            <pc:docMk/>
            <pc:sldMk cId="766579140" sldId="358"/>
            <ac:grpSpMk id="1" creationId="{00000000-0000-0000-0000-000000000000}"/>
          </ac:grpSpMkLst>
        </pc:grpChg>
        <pc:grpChg chg="del mod">
          <ac:chgData name="suman sonar" userId="10c75049a13af0c9" providerId="LiveId" clId="{8E3100B5-3FBD-4C21-88FA-81C007F13A98}" dt="2021-04-19T04:23:53.453" v="525" actId="165"/>
          <ac:grpSpMkLst>
            <pc:docMk/>
            <pc:sldMk cId="766579140" sldId="358"/>
            <ac:grpSpMk id="7" creationId="{CF47F695-B97F-4323-BB21-EB75F452B309}"/>
          </ac:grpSpMkLst>
        </pc:grpChg>
        <pc:grpChg chg="del mod">
          <ac:chgData name="suman sonar" userId="10c75049a13af0c9" providerId="LiveId" clId="{8E3100B5-3FBD-4C21-88FA-81C007F13A98}" dt="2021-04-19T04:24:37.378" v="537" actId="165"/>
          <ac:grpSpMkLst>
            <pc:docMk/>
            <pc:sldMk cId="766579140" sldId="358"/>
            <ac:grpSpMk id="13" creationId="{CC2E3BEE-ACAA-4E56-8CA7-681CD008C127}"/>
          </ac:grpSpMkLst>
        </pc:grpChg>
        <pc:picChg chg="add del mod">
          <ac:chgData name="suman sonar" userId="10c75049a13af0c9" providerId="LiveId" clId="{8E3100B5-3FBD-4C21-88FA-81C007F13A98}" dt="2021-04-19T04:23:51.367" v="524" actId="338"/>
          <ac:picMkLst>
            <pc:docMk/>
            <pc:sldMk cId="766579140" sldId="358"/>
            <ac:picMk id="6" creationId="{F4D348C1-18E0-4193-8460-8D76009BC464}"/>
          </ac:picMkLst>
        </pc:picChg>
        <pc:picChg chg="add del mod">
          <ac:chgData name="suman sonar" userId="10c75049a13af0c9" providerId="LiveId" clId="{8E3100B5-3FBD-4C21-88FA-81C007F13A98}" dt="2021-04-19T04:24:35.551" v="536" actId="338"/>
          <ac:picMkLst>
            <pc:docMk/>
            <pc:sldMk cId="766579140" sldId="358"/>
            <ac:picMk id="12" creationId="{6DCB6A71-49AE-4599-816C-8A4BC3F23D31}"/>
          </ac:picMkLst>
        </pc:picChg>
        <pc:picChg chg="del">
          <ac:chgData name="suman sonar" userId="10c75049a13af0c9" providerId="LiveId" clId="{8E3100B5-3FBD-4C21-88FA-81C007F13A98}" dt="2021-04-19T04:22:30.402" v="519" actId="478"/>
          <ac:picMkLst>
            <pc:docMk/>
            <pc:sldMk cId="766579140" sldId="358"/>
            <ac:picMk id="43" creationId="{489D71FE-7FCA-47E0-AF6B-8953C2286749}"/>
          </ac:picMkLst>
        </pc:picChg>
        <pc:picChg chg="add del mod modCrop">
          <ac:chgData name="suman sonar" userId="10c75049a13af0c9" providerId="LiveId" clId="{8E3100B5-3FBD-4C21-88FA-81C007F13A98}" dt="2021-04-19T09:50:04.088" v="2340" actId="478"/>
          <ac:picMkLst>
            <pc:docMk/>
            <pc:sldMk cId="766579140" sldId="358"/>
            <ac:picMk id="46" creationId="{C8409B31-DBC0-4BC0-93C6-D90AB4E68FB4}"/>
          </ac:picMkLst>
        </pc:picChg>
        <pc:cxnChg chg="add mod">
          <ac:chgData name="suman sonar" userId="10c75049a13af0c9" providerId="LiveId" clId="{8E3100B5-3FBD-4C21-88FA-81C007F13A98}" dt="2021-04-19T04:30:42.922" v="661" actId="1037"/>
          <ac:cxnSpMkLst>
            <pc:docMk/>
            <pc:sldMk cId="766579140" sldId="358"/>
            <ac:cxnSpMk id="15" creationId="{31638765-17F4-421F-8E6A-A099B6874E2E}"/>
          </ac:cxnSpMkLst>
        </pc:cxnChg>
        <pc:cxnChg chg="del">
          <ac:chgData name="suman sonar" userId="10c75049a13af0c9" providerId="LiveId" clId="{8E3100B5-3FBD-4C21-88FA-81C007F13A98}" dt="2021-04-19T04:22:30.402" v="519" actId="478"/>
          <ac:cxnSpMkLst>
            <pc:docMk/>
            <pc:sldMk cId="766579140" sldId="358"/>
            <ac:cxnSpMk id="19" creationId="{6239B496-E485-422E-830E-C42D4C8AE684}"/>
          </ac:cxnSpMkLst>
        </pc:cxnChg>
        <pc:cxnChg chg="del">
          <ac:chgData name="suman sonar" userId="10c75049a13af0c9" providerId="LiveId" clId="{8E3100B5-3FBD-4C21-88FA-81C007F13A98}" dt="2021-04-19T04:22:30.402" v="519" actId="478"/>
          <ac:cxnSpMkLst>
            <pc:docMk/>
            <pc:sldMk cId="766579140" sldId="358"/>
            <ac:cxnSpMk id="26" creationId="{F96934AB-4E98-4C23-B533-0FA937AE633E}"/>
          </ac:cxnSpMkLst>
        </pc:cxnChg>
        <pc:cxnChg chg="add mod">
          <ac:chgData name="suman sonar" userId="10c75049a13af0c9" providerId="LiveId" clId="{8E3100B5-3FBD-4C21-88FA-81C007F13A98}" dt="2021-04-19T04:38:00.135" v="762" actId="14100"/>
          <ac:cxnSpMkLst>
            <pc:docMk/>
            <pc:sldMk cId="766579140" sldId="358"/>
            <ac:cxnSpMk id="31" creationId="{4D326096-84F1-4D42-A543-34E2D3CBC3D8}"/>
          </ac:cxnSpMkLst>
        </pc:cxnChg>
        <pc:cxnChg chg="add mod">
          <ac:chgData name="suman sonar" userId="10c75049a13af0c9" providerId="LiveId" clId="{8E3100B5-3FBD-4C21-88FA-81C007F13A98}" dt="2021-04-19T04:38:03.997" v="763" actId="14100"/>
          <ac:cxnSpMkLst>
            <pc:docMk/>
            <pc:sldMk cId="766579140" sldId="358"/>
            <ac:cxnSpMk id="32" creationId="{3763C2E6-31D4-44DB-85E1-CF9580FB31D3}"/>
          </ac:cxnSpMkLst>
        </pc:cxnChg>
        <pc:cxnChg chg="add mod">
          <ac:chgData name="suman sonar" userId="10c75049a13af0c9" providerId="LiveId" clId="{8E3100B5-3FBD-4C21-88FA-81C007F13A98}" dt="2021-04-19T04:37:54.792" v="761" actId="1037"/>
          <ac:cxnSpMkLst>
            <pc:docMk/>
            <pc:sldMk cId="766579140" sldId="358"/>
            <ac:cxnSpMk id="33" creationId="{107F1D8E-690F-451C-BA57-5A1FCCD3FCFC}"/>
          </ac:cxnSpMkLst>
        </pc:cxnChg>
        <pc:cxnChg chg="del">
          <ac:chgData name="suman sonar" userId="10c75049a13af0c9" providerId="LiveId" clId="{8E3100B5-3FBD-4C21-88FA-81C007F13A98}" dt="2021-04-19T04:22:30.402" v="519" actId="478"/>
          <ac:cxnSpMkLst>
            <pc:docMk/>
            <pc:sldMk cId="766579140" sldId="358"/>
            <ac:cxnSpMk id="36" creationId="{A3E6A36D-65C4-4759-9B32-46FAA344A80D}"/>
          </ac:cxnSpMkLst>
        </pc:cxnChg>
      </pc:sldChg>
      <pc:sldChg chg="addSp delSp modSp add mod modClrScheme chgLayout">
        <pc:chgData name="suman sonar" userId="10c75049a13af0c9" providerId="LiveId" clId="{8E3100B5-3FBD-4C21-88FA-81C007F13A98}" dt="2021-04-20T10:11:55.628" v="4592" actId="478"/>
        <pc:sldMkLst>
          <pc:docMk/>
          <pc:sldMk cId="2483610594" sldId="358"/>
        </pc:sldMkLst>
        <pc:spChg chg="add del mod">
          <ac:chgData name="suman sonar" userId="10c75049a13af0c9" providerId="LiveId" clId="{8E3100B5-3FBD-4C21-88FA-81C007F13A98}" dt="2021-04-20T04:36:00.932" v="2792" actId="478"/>
          <ac:spMkLst>
            <pc:docMk/>
            <pc:sldMk cId="2483610594" sldId="358"/>
            <ac:spMk id="3" creationId="{8470056F-76A8-405E-9636-C37121CEDB40}"/>
          </ac:spMkLst>
        </pc:spChg>
        <pc:spChg chg="del">
          <ac:chgData name="suman sonar" userId="10c75049a13af0c9" providerId="LiveId" clId="{8E3100B5-3FBD-4C21-88FA-81C007F13A98}" dt="2021-04-20T04:35:59.528" v="2791" actId="478"/>
          <ac:spMkLst>
            <pc:docMk/>
            <pc:sldMk cId="2483610594" sldId="358"/>
            <ac:spMk id="4" creationId="{1A42A2AD-DA9E-4900-842C-5EE9C5ACD85F}"/>
          </ac:spMkLst>
        </pc:spChg>
        <pc:spChg chg="add mod">
          <ac:chgData name="suman sonar" userId="10c75049a13af0c9" providerId="LiveId" clId="{8E3100B5-3FBD-4C21-88FA-81C007F13A98}" dt="2021-04-20T04:52:02.965" v="2940" actId="14100"/>
          <ac:spMkLst>
            <pc:docMk/>
            <pc:sldMk cId="2483610594" sldId="358"/>
            <ac:spMk id="5" creationId="{73FF8F9D-E43A-4C16-A75C-E9316E4C0D57}"/>
          </ac:spMkLst>
        </pc:spChg>
        <pc:spChg chg="del">
          <ac:chgData name="suman sonar" userId="10c75049a13af0c9" providerId="LiveId" clId="{8E3100B5-3FBD-4C21-88FA-81C007F13A98}" dt="2021-04-20T04:35:59.528" v="2791" actId="478"/>
          <ac:spMkLst>
            <pc:docMk/>
            <pc:sldMk cId="2483610594" sldId="358"/>
            <ac:spMk id="7" creationId="{46393F29-F53F-497C-A95E-839BDADCBA20}"/>
          </ac:spMkLst>
        </pc:spChg>
        <pc:spChg chg="add mod topLvl">
          <ac:chgData name="suman sonar" userId="10c75049a13af0c9" providerId="LiveId" clId="{8E3100B5-3FBD-4C21-88FA-81C007F13A98}" dt="2021-04-20T04:52:16.275" v="2941" actId="552"/>
          <ac:spMkLst>
            <pc:docMk/>
            <pc:sldMk cId="2483610594" sldId="358"/>
            <ac:spMk id="8" creationId="{AF6BFA80-13FA-40C9-B214-4896F8CB445D}"/>
          </ac:spMkLst>
        </pc:spChg>
        <pc:spChg chg="del">
          <ac:chgData name="suman sonar" userId="10c75049a13af0c9" providerId="LiveId" clId="{8E3100B5-3FBD-4C21-88FA-81C007F13A98}" dt="2021-04-20T04:35:59.528" v="2791" actId="478"/>
          <ac:spMkLst>
            <pc:docMk/>
            <pc:sldMk cId="2483610594" sldId="358"/>
            <ac:spMk id="10" creationId="{1DF3E43C-A609-4D08-97E6-2ADA1A0FD717}"/>
          </ac:spMkLst>
        </pc:spChg>
        <pc:spChg chg="add mod">
          <ac:chgData name="suman sonar" userId="10c75049a13af0c9" providerId="LiveId" clId="{8E3100B5-3FBD-4C21-88FA-81C007F13A98}" dt="2021-04-20T04:43:11.198" v="2828" actId="12789"/>
          <ac:spMkLst>
            <pc:docMk/>
            <pc:sldMk cId="2483610594" sldId="358"/>
            <ac:spMk id="11" creationId="{055F539E-E9A3-4774-AFA8-B85B97B994F2}"/>
          </ac:spMkLst>
        </pc:spChg>
        <pc:spChg chg="del">
          <ac:chgData name="suman sonar" userId="10c75049a13af0c9" providerId="LiveId" clId="{8E3100B5-3FBD-4C21-88FA-81C007F13A98}" dt="2021-04-20T04:35:59.528" v="2791" actId="478"/>
          <ac:spMkLst>
            <pc:docMk/>
            <pc:sldMk cId="2483610594" sldId="358"/>
            <ac:spMk id="13" creationId="{94882BD6-A9B2-4340-BD09-42CA29A8016E}"/>
          </ac:spMkLst>
        </pc:spChg>
        <pc:spChg chg="add mod topLvl">
          <ac:chgData name="suman sonar" userId="10c75049a13af0c9" providerId="LiveId" clId="{8E3100B5-3FBD-4C21-88FA-81C007F13A98}" dt="2021-04-20T04:52:16.275" v="2941" actId="552"/>
          <ac:spMkLst>
            <pc:docMk/>
            <pc:sldMk cId="2483610594" sldId="358"/>
            <ac:spMk id="14" creationId="{640FFC73-056F-4BFD-AE1A-87D2ECA56705}"/>
          </ac:spMkLst>
        </pc:spChg>
        <pc:spChg chg="add del mod ord">
          <ac:chgData name="suman sonar" userId="10c75049a13af0c9" providerId="LiveId" clId="{8E3100B5-3FBD-4C21-88FA-81C007F13A98}" dt="2021-04-20T04:49:18.844" v="2873"/>
          <ac:spMkLst>
            <pc:docMk/>
            <pc:sldMk cId="2483610594" sldId="358"/>
            <ac:spMk id="16" creationId="{625F2EE1-9A6A-49C3-B528-772D29B4B478}"/>
          </ac:spMkLst>
        </pc:spChg>
        <pc:spChg chg="add del mod">
          <ac:chgData name="suman sonar" userId="10c75049a13af0c9" providerId="LiveId" clId="{8E3100B5-3FBD-4C21-88FA-81C007F13A98}" dt="2021-04-20T04:50:06.261" v="2903"/>
          <ac:spMkLst>
            <pc:docMk/>
            <pc:sldMk cId="2483610594" sldId="358"/>
            <ac:spMk id="20" creationId="{1F9A0D43-D1E6-4B87-95E3-F1ADB316EC0D}"/>
          </ac:spMkLst>
        </pc:spChg>
        <pc:spChg chg="add mod">
          <ac:chgData name="suman sonar" userId="10c75049a13af0c9" providerId="LiveId" clId="{8E3100B5-3FBD-4C21-88FA-81C007F13A98}" dt="2021-04-20T10:11:55.628" v="4592" actId="478"/>
          <ac:spMkLst>
            <pc:docMk/>
            <pc:sldMk cId="2483610594" sldId="358"/>
            <ac:spMk id="24" creationId="{E0365B3A-D76C-4F1D-B020-E767BA22C956}"/>
          </ac:spMkLst>
        </pc:spChg>
        <pc:grpChg chg="add del mod">
          <ac:chgData name="suman sonar" userId="10c75049a13af0c9" providerId="LiveId" clId="{8E3100B5-3FBD-4C21-88FA-81C007F13A98}" dt="2021-04-20T04:47:47.203" v="2865" actId="165"/>
          <ac:grpSpMkLst>
            <pc:docMk/>
            <pc:sldMk cId="2483610594" sldId="358"/>
            <ac:grpSpMk id="9" creationId="{810FB3BD-E096-4D87-B819-0F68B85B34F7}"/>
          </ac:grpSpMkLst>
        </pc:grpChg>
        <pc:picChg chg="del">
          <ac:chgData name="suman sonar" userId="10c75049a13af0c9" providerId="LiveId" clId="{8E3100B5-3FBD-4C21-88FA-81C007F13A98}" dt="2021-04-20T04:35:59.528" v="2791" actId="478"/>
          <ac:picMkLst>
            <pc:docMk/>
            <pc:sldMk cId="2483610594" sldId="358"/>
            <ac:picMk id="15" creationId="{CC48509E-99A3-4A02-BC1D-19FB581C9263}"/>
          </ac:picMkLst>
        </pc:picChg>
        <pc:picChg chg="add del mod ord">
          <ac:chgData name="suman sonar" userId="10c75049a13af0c9" providerId="LiveId" clId="{8E3100B5-3FBD-4C21-88FA-81C007F13A98}" dt="2021-04-20T04:49:36.353" v="2902" actId="478"/>
          <ac:picMkLst>
            <pc:docMk/>
            <pc:sldMk cId="2483610594" sldId="358"/>
            <ac:picMk id="18" creationId="{DA51BE91-94B1-45C7-BDB2-9EB300D5AF9B}"/>
          </ac:picMkLst>
        </pc:picChg>
        <pc:picChg chg="add del mod ord modCrop">
          <ac:chgData name="suman sonar" userId="10c75049a13af0c9" providerId="LiveId" clId="{8E3100B5-3FBD-4C21-88FA-81C007F13A98}" dt="2021-04-20T10:11:55.628" v="4592" actId="478"/>
          <ac:picMkLst>
            <pc:docMk/>
            <pc:sldMk cId="2483610594" sldId="358"/>
            <ac:picMk id="22" creationId="{7FA33464-74B0-4047-B7C8-1BE9A3C1FB22}"/>
          </ac:picMkLst>
        </pc:picChg>
        <pc:cxnChg chg="add mod topLvl">
          <ac:chgData name="suman sonar" userId="10c75049a13af0c9" providerId="LiveId" clId="{8E3100B5-3FBD-4C21-88FA-81C007F13A98}" dt="2021-04-20T04:47:47.203" v="2865" actId="165"/>
          <ac:cxnSpMkLst>
            <pc:docMk/>
            <pc:sldMk cId="2483610594" sldId="358"/>
            <ac:cxnSpMk id="12" creationId="{425FB74E-F4E5-41DB-B9B5-9A7458DD3F7E}"/>
          </ac:cxnSpMkLst>
        </pc:cxnChg>
      </pc:sldChg>
      <pc:sldChg chg="delSp del mod">
        <pc:chgData name="suman sonar" userId="10c75049a13af0c9" providerId="LiveId" clId="{8E3100B5-3FBD-4C21-88FA-81C007F13A98}" dt="2021-04-19T03:42:24.076" v="44" actId="47"/>
        <pc:sldMkLst>
          <pc:docMk/>
          <pc:sldMk cId="3332155565" sldId="358"/>
        </pc:sldMkLst>
        <pc:spChg chg="del">
          <ac:chgData name="suman sonar" userId="10c75049a13af0c9" providerId="LiveId" clId="{8E3100B5-3FBD-4C21-88FA-81C007F13A98}" dt="2021-04-19T03:41:59.753" v="19" actId="478"/>
          <ac:spMkLst>
            <pc:docMk/>
            <pc:sldMk cId="3332155565" sldId="358"/>
            <ac:spMk id="62" creationId="{3CDF0802-6D01-4D18-865B-37221D3125B6}"/>
          </ac:spMkLst>
        </pc:spChg>
        <pc:spChg chg="del">
          <ac:chgData name="suman sonar" userId="10c75049a13af0c9" providerId="LiveId" clId="{8E3100B5-3FBD-4C21-88FA-81C007F13A98}" dt="2021-04-19T03:41:59.753" v="19" actId="478"/>
          <ac:spMkLst>
            <pc:docMk/>
            <pc:sldMk cId="3332155565" sldId="358"/>
            <ac:spMk id="63" creationId="{26D5C9B1-5D12-405F-A8AC-CBB8FFEDCB47}"/>
          </ac:spMkLst>
        </pc:spChg>
        <pc:grpChg chg="del">
          <ac:chgData name="suman sonar" userId="10c75049a13af0c9" providerId="LiveId" clId="{8E3100B5-3FBD-4C21-88FA-81C007F13A98}" dt="2021-04-19T03:41:59.753" v="19" actId="478"/>
          <ac:grpSpMkLst>
            <pc:docMk/>
            <pc:sldMk cId="3332155565" sldId="358"/>
            <ac:grpSpMk id="18" creationId="{86236154-0EE6-42DD-8E45-8D3599EFA3D8}"/>
          </ac:grpSpMkLst>
        </pc:grpChg>
      </pc:sldChg>
      <pc:sldChg chg="addSp delSp modSp add del mod modClrScheme chgLayout">
        <pc:chgData name="suman sonar" userId="10c75049a13af0c9" providerId="LiveId" clId="{8E3100B5-3FBD-4C21-88FA-81C007F13A98}" dt="2021-04-20T03:54:26.077" v="2390" actId="47"/>
        <pc:sldMkLst>
          <pc:docMk/>
          <pc:sldMk cId="761709620" sldId="359"/>
        </pc:sldMkLst>
        <pc:spChg chg="add del mod">
          <ac:chgData name="suman sonar" userId="10c75049a13af0c9" providerId="LiveId" clId="{8E3100B5-3FBD-4C21-88FA-81C007F13A98}" dt="2021-04-19T04:44:27.665" v="790" actId="478"/>
          <ac:spMkLst>
            <pc:docMk/>
            <pc:sldMk cId="761709620" sldId="359"/>
            <ac:spMk id="3" creationId="{21F2E1A0-B3DB-43B0-8BDA-9BA39E8AA64B}"/>
          </ac:spMkLst>
        </pc:spChg>
        <pc:spChg chg="mod ord">
          <ac:chgData name="suman sonar" userId="10c75049a13af0c9" providerId="LiveId" clId="{8E3100B5-3FBD-4C21-88FA-81C007F13A98}" dt="2021-04-19T09:50:01.799" v="2339" actId="171"/>
          <ac:spMkLst>
            <pc:docMk/>
            <pc:sldMk cId="761709620" sldId="359"/>
            <ac:spMk id="9" creationId="{681D728C-2B3D-4D5D-A301-1BB11B831C4E}"/>
          </ac:spMkLst>
        </pc:spChg>
        <pc:spChg chg="del mod topLvl">
          <ac:chgData name="suman sonar" userId="10c75049a13af0c9" providerId="LiveId" clId="{8E3100B5-3FBD-4C21-88FA-81C007F13A98}" dt="2021-04-19T04:50:21.153" v="855" actId="478"/>
          <ac:spMkLst>
            <pc:docMk/>
            <pc:sldMk cId="761709620" sldId="359"/>
            <ac:spMk id="11" creationId="{A1396ED9-8121-470A-BBD0-AAD5486D8E5C}"/>
          </ac:spMkLst>
        </pc:spChg>
        <pc:spChg chg="del mod topLvl">
          <ac:chgData name="suman sonar" userId="10c75049a13af0c9" providerId="LiveId" clId="{8E3100B5-3FBD-4C21-88FA-81C007F13A98}" dt="2021-04-19T04:50:41.374" v="858" actId="478"/>
          <ac:spMkLst>
            <pc:docMk/>
            <pc:sldMk cId="761709620" sldId="359"/>
            <ac:spMk id="12" creationId="{53C415D8-F4D4-47BE-B6A4-7874A6171F71}"/>
          </ac:spMkLst>
        </pc:spChg>
        <pc:spChg chg="add del mod ord">
          <ac:chgData name="suman sonar" userId="10c75049a13af0c9" providerId="LiveId" clId="{8E3100B5-3FBD-4C21-88FA-81C007F13A98}" dt="2021-04-19T04:53:05.812" v="873"/>
          <ac:spMkLst>
            <pc:docMk/>
            <pc:sldMk cId="761709620" sldId="359"/>
            <ac:spMk id="13" creationId="{C4F5CE0D-3490-46F1-AAE3-02EA14CF1F35}"/>
          </ac:spMkLst>
        </pc:spChg>
        <pc:spChg chg="mod">
          <ac:chgData name="suman sonar" userId="10c75049a13af0c9" providerId="LiveId" clId="{8E3100B5-3FBD-4C21-88FA-81C007F13A98}" dt="2021-04-19T04:51:12.217" v="865" actId="207"/>
          <ac:spMkLst>
            <pc:docMk/>
            <pc:sldMk cId="761709620" sldId="359"/>
            <ac:spMk id="14" creationId="{206B3C6E-BB40-4C72-ACF2-DD31E8527756}"/>
          </ac:spMkLst>
        </pc:spChg>
        <pc:spChg chg="add mod ord topLvl">
          <ac:chgData name="suman sonar" userId="10c75049a13af0c9" providerId="LiveId" clId="{8E3100B5-3FBD-4C21-88FA-81C007F13A98}" dt="2021-04-19T04:51:01.562" v="863" actId="207"/>
          <ac:spMkLst>
            <pc:docMk/>
            <pc:sldMk cId="761709620" sldId="359"/>
            <ac:spMk id="18" creationId="{6F53A5F2-6B57-4E47-B695-C3AAD9E03837}"/>
          </ac:spMkLst>
        </pc:spChg>
        <pc:spChg chg="add mod ord topLvl">
          <ac:chgData name="suman sonar" userId="10c75049a13af0c9" providerId="LiveId" clId="{8E3100B5-3FBD-4C21-88FA-81C007F13A98}" dt="2021-04-19T04:51:01.562" v="863" actId="207"/>
          <ac:spMkLst>
            <pc:docMk/>
            <pc:sldMk cId="761709620" sldId="359"/>
            <ac:spMk id="20" creationId="{CF07509B-5BDD-47A1-BE28-1126DB57D350}"/>
          </ac:spMkLst>
        </pc:spChg>
        <pc:spChg chg="add del mod">
          <ac:chgData name="suman sonar" userId="10c75049a13af0c9" providerId="LiveId" clId="{8E3100B5-3FBD-4C21-88FA-81C007F13A98}" dt="2021-04-19T09:50:00.143" v="2336" actId="478"/>
          <ac:spMkLst>
            <pc:docMk/>
            <pc:sldMk cId="761709620" sldId="359"/>
            <ac:spMk id="21" creationId="{9E75C311-3EB7-4217-85C9-0448217E0429}"/>
          </ac:spMkLst>
        </pc:spChg>
        <pc:spChg chg="add mod ord">
          <ac:chgData name="suman sonar" userId="10c75049a13af0c9" providerId="LiveId" clId="{8E3100B5-3FBD-4C21-88FA-81C007F13A98}" dt="2021-04-19T09:49:58.855" v="2335" actId="171"/>
          <ac:spMkLst>
            <pc:docMk/>
            <pc:sldMk cId="761709620" sldId="359"/>
            <ac:spMk id="24" creationId="{2D22C6B2-CB0E-41A7-9768-E2BBEF5DD96B}"/>
          </ac:spMkLst>
        </pc:spChg>
        <pc:spChg chg="mod topLvl">
          <ac:chgData name="suman sonar" userId="10c75049a13af0c9" providerId="LiveId" clId="{8E3100B5-3FBD-4C21-88FA-81C007F13A98}" dt="2021-04-19T04:51:07.680" v="864" actId="207"/>
          <ac:spMkLst>
            <pc:docMk/>
            <pc:sldMk cId="761709620" sldId="359"/>
            <ac:spMk id="27" creationId="{C31FE68A-3E80-444C-811F-539B8CD4C469}"/>
          </ac:spMkLst>
        </pc:spChg>
        <pc:spChg chg="mod ord topLvl">
          <ac:chgData name="suman sonar" userId="10c75049a13af0c9" providerId="LiveId" clId="{8E3100B5-3FBD-4C21-88FA-81C007F13A98}" dt="2021-04-19T04:51:01.562" v="863" actId="207"/>
          <ac:spMkLst>
            <pc:docMk/>
            <pc:sldMk cId="761709620" sldId="359"/>
            <ac:spMk id="29" creationId="{F261208C-3DDF-4017-9F22-4C6915F7157B}"/>
          </ac:spMkLst>
        </pc:spChg>
        <pc:spChg chg="del mod">
          <ac:chgData name="suman sonar" userId="10c75049a13af0c9" providerId="LiveId" clId="{8E3100B5-3FBD-4C21-88FA-81C007F13A98}" dt="2021-04-19T04:46:57.379" v="818" actId="478"/>
          <ac:spMkLst>
            <pc:docMk/>
            <pc:sldMk cId="761709620" sldId="359"/>
            <ac:spMk id="38" creationId="{75FF8B42-AC68-47A3-B2ED-090204CF9742}"/>
          </ac:spMkLst>
        </pc:spChg>
        <pc:spChg chg="del mod">
          <ac:chgData name="suman sonar" userId="10c75049a13af0c9" providerId="LiveId" clId="{8E3100B5-3FBD-4C21-88FA-81C007F13A98}" dt="2021-04-19T04:45:33.342" v="807" actId="478"/>
          <ac:spMkLst>
            <pc:docMk/>
            <pc:sldMk cId="761709620" sldId="359"/>
            <ac:spMk id="40" creationId="{EE572887-6DA3-4954-847F-5503E8EE88E5}"/>
          </ac:spMkLst>
        </pc:spChg>
        <pc:grpChg chg="mod">
          <ac:chgData name="suman sonar" userId="10c75049a13af0c9" providerId="LiveId" clId="{8E3100B5-3FBD-4C21-88FA-81C007F13A98}" dt="2021-04-19T04:50:17.164" v="852" actId="338"/>
          <ac:grpSpMkLst>
            <pc:docMk/>
            <pc:sldMk cId="761709620" sldId="359"/>
            <ac:grpSpMk id="1" creationId="{00000000-0000-0000-0000-000000000000}"/>
          </ac:grpSpMkLst>
        </pc:grpChg>
        <pc:grpChg chg="add del mod">
          <ac:chgData name="suman sonar" userId="10c75049a13af0c9" providerId="LiveId" clId="{8E3100B5-3FBD-4C21-88FA-81C007F13A98}" dt="2021-04-19T04:49:18.770" v="843" actId="165"/>
          <ac:grpSpMkLst>
            <pc:docMk/>
            <pc:sldMk cId="761709620" sldId="359"/>
            <ac:grpSpMk id="6" creationId="{61B39B9B-0FA6-43C3-B7F2-AE1B20BF8F45}"/>
          </ac:grpSpMkLst>
        </pc:grpChg>
        <pc:grpChg chg="del mod">
          <ac:chgData name="suman sonar" userId="10c75049a13af0c9" providerId="LiveId" clId="{8E3100B5-3FBD-4C21-88FA-81C007F13A98}" dt="2021-04-19T04:50:18.924" v="853" actId="165"/>
          <ac:grpSpMkLst>
            <pc:docMk/>
            <pc:sldMk cId="761709620" sldId="359"/>
            <ac:grpSpMk id="10" creationId="{89DE818F-7C3A-4C47-A0F8-E7E6E51AA824}"/>
          </ac:grpSpMkLst>
        </pc:grpChg>
        <pc:picChg chg="add del mod">
          <ac:chgData name="suman sonar" userId="10c75049a13af0c9" providerId="LiveId" clId="{8E3100B5-3FBD-4C21-88FA-81C007F13A98}" dt="2021-04-19T04:50:17.164" v="852" actId="338"/>
          <ac:picMkLst>
            <pc:docMk/>
            <pc:sldMk cId="761709620" sldId="359"/>
            <ac:picMk id="8" creationId="{C8C17E86-A7AA-4878-89B2-04884E0272D8}"/>
          </ac:picMkLst>
        </pc:picChg>
        <pc:picChg chg="add del mod modCrop">
          <ac:chgData name="suman sonar" userId="10c75049a13af0c9" providerId="LiveId" clId="{8E3100B5-3FBD-4C21-88FA-81C007F13A98}" dt="2021-04-19T09:49:55.649" v="2321" actId="478"/>
          <ac:picMkLst>
            <pc:docMk/>
            <pc:sldMk cId="761709620" sldId="359"/>
            <ac:picMk id="17" creationId="{DD223212-934A-40A1-93F9-D49113CDBCD1}"/>
          </ac:picMkLst>
        </pc:picChg>
        <pc:picChg chg="del">
          <ac:chgData name="suman sonar" userId="10c75049a13af0c9" providerId="LiveId" clId="{8E3100B5-3FBD-4C21-88FA-81C007F13A98}" dt="2021-04-19T04:44:27.042" v="789" actId="478"/>
          <ac:picMkLst>
            <pc:docMk/>
            <pc:sldMk cId="761709620" sldId="359"/>
            <ac:picMk id="46" creationId="{C8409B31-DBC0-4BC0-93C6-D90AB4E68FB4}"/>
          </ac:picMkLst>
        </pc:picChg>
        <pc:cxnChg chg="mod">
          <ac:chgData name="suman sonar" userId="10c75049a13af0c9" providerId="LiveId" clId="{8E3100B5-3FBD-4C21-88FA-81C007F13A98}" dt="2021-04-19T04:51:42.628" v="866" actId="208"/>
          <ac:cxnSpMkLst>
            <pc:docMk/>
            <pc:sldMk cId="761709620" sldId="359"/>
            <ac:cxnSpMk id="15" creationId="{31638765-17F4-421F-8E6A-A099B6874E2E}"/>
          </ac:cxnSpMkLst>
        </pc:cxnChg>
        <pc:cxnChg chg="add mod topLvl">
          <ac:chgData name="suman sonar" userId="10c75049a13af0c9" providerId="LiveId" clId="{8E3100B5-3FBD-4C21-88FA-81C007F13A98}" dt="2021-04-19T04:51:42.628" v="866" actId="208"/>
          <ac:cxnSpMkLst>
            <pc:docMk/>
            <pc:sldMk cId="761709620" sldId="359"/>
            <ac:cxnSpMk id="19" creationId="{FFEEB440-0AD1-458C-A7EF-3DB04DB4832F}"/>
          </ac:cxnSpMkLst>
        </pc:cxnChg>
        <pc:cxnChg chg="add mod topLvl">
          <ac:chgData name="suman sonar" userId="10c75049a13af0c9" providerId="LiveId" clId="{8E3100B5-3FBD-4C21-88FA-81C007F13A98}" dt="2021-04-19T04:51:42.628" v="866" actId="208"/>
          <ac:cxnSpMkLst>
            <pc:docMk/>
            <pc:sldMk cId="761709620" sldId="359"/>
            <ac:cxnSpMk id="22" creationId="{B2AAA56E-A397-4532-B040-FC5B8B60DCEF}"/>
          </ac:cxnSpMkLst>
        </pc:cxnChg>
        <pc:cxnChg chg="mod topLvl">
          <ac:chgData name="suman sonar" userId="10c75049a13af0c9" providerId="LiveId" clId="{8E3100B5-3FBD-4C21-88FA-81C007F13A98}" dt="2021-04-19T04:51:42.628" v="866" actId="208"/>
          <ac:cxnSpMkLst>
            <pc:docMk/>
            <pc:sldMk cId="761709620" sldId="359"/>
            <ac:cxnSpMk id="31" creationId="{4D326096-84F1-4D42-A543-34E2D3CBC3D8}"/>
          </ac:cxnSpMkLst>
        </pc:cxnChg>
        <pc:cxnChg chg="mod topLvl">
          <ac:chgData name="suman sonar" userId="10c75049a13af0c9" providerId="LiveId" clId="{8E3100B5-3FBD-4C21-88FA-81C007F13A98}" dt="2021-04-19T04:51:42.628" v="866" actId="208"/>
          <ac:cxnSpMkLst>
            <pc:docMk/>
            <pc:sldMk cId="761709620" sldId="359"/>
            <ac:cxnSpMk id="32" creationId="{3763C2E6-31D4-44DB-85E1-CF9580FB31D3}"/>
          </ac:cxnSpMkLst>
        </pc:cxnChg>
        <pc:cxnChg chg="del mod">
          <ac:chgData name="suman sonar" userId="10c75049a13af0c9" providerId="LiveId" clId="{8E3100B5-3FBD-4C21-88FA-81C007F13A98}" dt="2021-04-19T04:46:28.107" v="811" actId="478"/>
          <ac:cxnSpMkLst>
            <pc:docMk/>
            <pc:sldMk cId="761709620" sldId="359"/>
            <ac:cxnSpMk id="33" creationId="{107F1D8E-690F-451C-BA57-5A1FCCD3FCFC}"/>
          </ac:cxnSpMkLst>
        </pc:cxnChg>
      </pc:sldChg>
      <pc:sldChg chg="addSp delSp modSp add mod">
        <pc:chgData name="suman sonar" userId="10c75049a13af0c9" providerId="LiveId" clId="{8E3100B5-3FBD-4C21-88FA-81C007F13A98}" dt="2021-04-20T05:06:58.201" v="3071" actId="552"/>
        <pc:sldMkLst>
          <pc:docMk/>
          <pc:sldMk cId="3600510638" sldId="359"/>
        </pc:sldMkLst>
        <pc:spChg chg="add del mod">
          <ac:chgData name="suman sonar" userId="10c75049a13af0c9" providerId="LiveId" clId="{8E3100B5-3FBD-4C21-88FA-81C007F13A98}" dt="2021-04-20T04:52:34.339" v="2944" actId="478"/>
          <ac:spMkLst>
            <pc:docMk/>
            <pc:sldMk cId="3600510638" sldId="359"/>
            <ac:spMk id="3" creationId="{37CC7AA8-9ADD-4D62-B319-0394D1D1E229}"/>
          </ac:spMkLst>
        </pc:spChg>
        <pc:spChg chg="del">
          <ac:chgData name="suman sonar" userId="10c75049a13af0c9" providerId="LiveId" clId="{8E3100B5-3FBD-4C21-88FA-81C007F13A98}" dt="2021-04-20T04:52:33.289" v="2943" actId="478"/>
          <ac:spMkLst>
            <pc:docMk/>
            <pc:sldMk cId="3600510638" sldId="359"/>
            <ac:spMk id="5" creationId="{73FF8F9D-E43A-4C16-A75C-E9316E4C0D57}"/>
          </ac:spMkLst>
        </pc:spChg>
        <pc:spChg chg="del">
          <ac:chgData name="suman sonar" userId="10c75049a13af0c9" providerId="LiveId" clId="{8E3100B5-3FBD-4C21-88FA-81C007F13A98}" dt="2021-04-20T04:52:33.289" v="2943" actId="478"/>
          <ac:spMkLst>
            <pc:docMk/>
            <pc:sldMk cId="3600510638" sldId="359"/>
            <ac:spMk id="8" creationId="{AF6BFA80-13FA-40C9-B214-4896F8CB445D}"/>
          </ac:spMkLst>
        </pc:spChg>
        <pc:spChg chg="del mod topLvl">
          <ac:chgData name="suman sonar" userId="10c75049a13af0c9" providerId="LiveId" clId="{8E3100B5-3FBD-4C21-88FA-81C007F13A98}" dt="2021-04-20T04:54:16.813" v="2952" actId="478"/>
          <ac:spMkLst>
            <pc:docMk/>
            <pc:sldMk cId="3600510638" sldId="359"/>
            <ac:spMk id="9" creationId="{1CDA3D5C-EA91-423C-BE89-A64BD3899762}"/>
          </ac:spMkLst>
        </pc:spChg>
        <pc:spChg chg="add mod">
          <ac:chgData name="suman sonar" userId="10c75049a13af0c9" providerId="LiveId" clId="{8E3100B5-3FBD-4C21-88FA-81C007F13A98}" dt="2021-04-20T05:06:50.163" v="3070" actId="1076"/>
          <ac:spMkLst>
            <pc:docMk/>
            <pc:sldMk cId="3600510638" sldId="359"/>
            <ac:spMk id="10" creationId="{F64EEC06-8D28-40A2-A969-D29E22DD96D7}"/>
          </ac:spMkLst>
        </pc:spChg>
        <pc:spChg chg="del">
          <ac:chgData name="suman sonar" userId="10c75049a13af0c9" providerId="LiveId" clId="{8E3100B5-3FBD-4C21-88FA-81C007F13A98}" dt="2021-04-20T04:52:33.289" v="2943" actId="478"/>
          <ac:spMkLst>
            <pc:docMk/>
            <pc:sldMk cId="3600510638" sldId="359"/>
            <ac:spMk id="11" creationId="{055F539E-E9A3-4774-AFA8-B85B97B994F2}"/>
          </ac:spMkLst>
        </pc:spChg>
        <pc:spChg chg="add mod">
          <ac:chgData name="suman sonar" userId="10c75049a13af0c9" providerId="LiveId" clId="{8E3100B5-3FBD-4C21-88FA-81C007F13A98}" dt="2021-04-20T05:06:43.137" v="3069" actId="12789"/>
          <ac:spMkLst>
            <pc:docMk/>
            <pc:sldMk cId="3600510638" sldId="359"/>
            <ac:spMk id="13" creationId="{D2BCBF35-4CC1-40D9-A547-D6D0AD21B522}"/>
          </ac:spMkLst>
        </pc:spChg>
        <pc:spChg chg="del">
          <ac:chgData name="suman sonar" userId="10c75049a13af0c9" providerId="LiveId" clId="{8E3100B5-3FBD-4C21-88FA-81C007F13A98}" dt="2021-04-20T04:52:33.289" v="2943" actId="478"/>
          <ac:spMkLst>
            <pc:docMk/>
            <pc:sldMk cId="3600510638" sldId="359"/>
            <ac:spMk id="14" creationId="{640FFC73-056F-4BFD-AE1A-87D2ECA56705}"/>
          </ac:spMkLst>
        </pc:spChg>
        <pc:spChg chg="del mod topLvl">
          <ac:chgData name="suman sonar" userId="10c75049a13af0c9" providerId="LiveId" clId="{8E3100B5-3FBD-4C21-88FA-81C007F13A98}" dt="2021-04-20T04:54:36.202" v="2959" actId="478"/>
          <ac:spMkLst>
            <pc:docMk/>
            <pc:sldMk cId="3600510638" sldId="359"/>
            <ac:spMk id="15" creationId="{D51E94B8-616F-4989-B307-D833555729FB}"/>
          </ac:spMkLst>
        </pc:spChg>
        <pc:spChg chg="add del mod">
          <ac:chgData name="suman sonar" userId="10c75049a13af0c9" providerId="LiveId" clId="{8E3100B5-3FBD-4C21-88FA-81C007F13A98}" dt="2021-04-20T04:59:22.808" v="3017" actId="478"/>
          <ac:spMkLst>
            <pc:docMk/>
            <pc:sldMk cId="3600510638" sldId="359"/>
            <ac:spMk id="16" creationId="{597966B5-3EA5-4E04-BC27-C9BFECDD65A4}"/>
          </ac:spMkLst>
        </pc:spChg>
        <pc:spChg chg="add mod topLvl">
          <ac:chgData name="suman sonar" userId="10c75049a13af0c9" providerId="LiveId" clId="{8E3100B5-3FBD-4C21-88FA-81C007F13A98}" dt="2021-04-20T05:06:58.201" v="3071" actId="552"/>
          <ac:spMkLst>
            <pc:docMk/>
            <pc:sldMk cId="3600510638" sldId="359"/>
            <ac:spMk id="17" creationId="{B9FFA058-EF6C-4112-B09A-EDA9C004D4B6}"/>
          </ac:spMkLst>
        </pc:spChg>
        <pc:spChg chg="add mod topLvl">
          <ac:chgData name="suman sonar" userId="10c75049a13af0c9" providerId="LiveId" clId="{8E3100B5-3FBD-4C21-88FA-81C007F13A98}" dt="2021-04-20T05:06:58.201" v="3071" actId="552"/>
          <ac:spMkLst>
            <pc:docMk/>
            <pc:sldMk cId="3600510638" sldId="359"/>
            <ac:spMk id="19" creationId="{F9517F32-E9D5-437D-9965-DCC680984330}"/>
          </ac:spMkLst>
        </pc:spChg>
        <pc:spChg chg="add mod topLvl">
          <ac:chgData name="suman sonar" userId="10c75049a13af0c9" providerId="LiveId" clId="{8E3100B5-3FBD-4C21-88FA-81C007F13A98}" dt="2021-04-20T05:06:37.150" v="3068" actId="1037"/>
          <ac:spMkLst>
            <pc:docMk/>
            <pc:sldMk cId="3600510638" sldId="359"/>
            <ac:spMk id="20" creationId="{D25E3BCC-5206-4149-997C-ADC603D105EA}"/>
          </ac:spMkLst>
        </pc:spChg>
        <pc:spChg chg="add del mod">
          <ac:chgData name="suman sonar" userId="10c75049a13af0c9" providerId="LiveId" clId="{8E3100B5-3FBD-4C21-88FA-81C007F13A98}" dt="2021-04-20T05:05:51.878" v="3055" actId="478"/>
          <ac:spMkLst>
            <pc:docMk/>
            <pc:sldMk cId="3600510638" sldId="359"/>
            <ac:spMk id="23" creationId="{76DACCAF-5675-42AA-B4D2-BC079107A027}"/>
          </ac:spMkLst>
        </pc:spChg>
        <pc:spChg chg="add mod topLvl">
          <ac:chgData name="suman sonar" userId="10c75049a13af0c9" providerId="LiveId" clId="{8E3100B5-3FBD-4C21-88FA-81C007F13A98}" dt="2021-04-20T05:06:37.150" v="3068" actId="1037"/>
          <ac:spMkLst>
            <pc:docMk/>
            <pc:sldMk cId="3600510638" sldId="359"/>
            <ac:spMk id="24" creationId="{37E56967-E737-49C2-A873-3F9DAEE63677}"/>
          </ac:spMkLst>
        </pc:spChg>
        <pc:grpChg chg="mod">
          <ac:chgData name="suman sonar" userId="10c75049a13af0c9" providerId="LiveId" clId="{8E3100B5-3FBD-4C21-88FA-81C007F13A98}" dt="2021-04-20T04:54:13.549" v="2949" actId="338"/>
          <ac:grpSpMkLst>
            <pc:docMk/>
            <pc:sldMk cId="3600510638" sldId="359"/>
            <ac:grpSpMk id="1" creationId="{00000000-0000-0000-0000-000000000000}"/>
          </ac:grpSpMkLst>
        </pc:grpChg>
        <pc:grpChg chg="del mod">
          <ac:chgData name="suman sonar" userId="10c75049a13af0c9" providerId="LiveId" clId="{8E3100B5-3FBD-4C21-88FA-81C007F13A98}" dt="2021-04-20T04:54:15.122" v="2950" actId="165"/>
          <ac:grpSpMkLst>
            <pc:docMk/>
            <pc:sldMk cId="3600510638" sldId="359"/>
            <ac:grpSpMk id="7" creationId="{6E9702C4-51CF-4299-9980-9562937C12E5}"/>
          </ac:grpSpMkLst>
        </pc:grpChg>
        <pc:grpChg chg="add del mod">
          <ac:chgData name="suman sonar" userId="10c75049a13af0c9" providerId="LiveId" clId="{8E3100B5-3FBD-4C21-88FA-81C007F13A98}" dt="2021-04-20T05:04:47.633" v="3045" actId="165"/>
          <ac:grpSpMkLst>
            <pc:docMk/>
            <pc:sldMk cId="3600510638" sldId="359"/>
            <ac:grpSpMk id="18" creationId="{72C43381-5777-4E24-BE38-04965E08FC0A}"/>
          </ac:grpSpMkLst>
        </pc:grpChg>
        <pc:grpChg chg="add del mod">
          <ac:chgData name="suman sonar" userId="10c75049a13af0c9" providerId="LiveId" clId="{8E3100B5-3FBD-4C21-88FA-81C007F13A98}" dt="2021-04-20T05:06:35.321" v="3067" actId="165"/>
          <ac:grpSpMkLst>
            <pc:docMk/>
            <pc:sldMk cId="3600510638" sldId="359"/>
            <ac:grpSpMk id="21" creationId="{9798265C-683F-4D69-A74F-F18164CC1ECB}"/>
          </ac:grpSpMkLst>
        </pc:grpChg>
        <pc:picChg chg="add del mod">
          <ac:chgData name="suman sonar" userId="10c75049a13af0c9" providerId="LiveId" clId="{8E3100B5-3FBD-4C21-88FA-81C007F13A98}" dt="2021-04-20T04:54:13.549" v="2949" actId="338"/>
          <ac:picMkLst>
            <pc:docMk/>
            <pc:sldMk cId="3600510638" sldId="359"/>
            <ac:picMk id="6" creationId="{F1E8B7EC-9910-4574-BE5E-D12AC9FAE293}"/>
          </ac:picMkLst>
        </pc:picChg>
        <pc:picChg chg="del">
          <ac:chgData name="suman sonar" userId="10c75049a13af0c9" providerId="LiveId" clId="{8E3100B5-3FBD-4C21-88FA-81C007F13A98}" dt="2021-04-20T04:52:33.289" v="2943" actId="478"/>
          <ac:picMkLst>
            <pc:docMk/>
            <pc:sldMk cId="3600510638" sldId="359"/>
            <ac:picMk id="22" creationId="{7FA33464-74B0-4047-B7C8-1BE9A3C1FB22}"/>
          </ac:picMkLst>
        </pc:picChg>
        <pc:cxnChg chg="del">
          <ac:chgData name="suman sonar" userId="10c75049a13af0c9" providerId="LiveId" clId="{8E3100B5-3FBD-4C21-88FA-81C007F13A98}" dt="2021-04-20T04:52:33.289" v="2943" actId="478"/>
          <ac:cxnSpMkLst>
            <pc:docMk/>
            <pc:sldMk cId="3600510638" sldId="359"/>
            <ac:cxnSpMk id="12" creationId="{425FB74E-F4E5-41DB-B9B5-9A7458DD3F7E}"/>
          </ac:cxnSpMkLst>
        </pc:cxnChg>
      </pc:sldChg>
      <pc:sldChg chg="addSp delSp modSp add mod modClrScheme chgLayout">
        <pc:chgData name="suman sonar" userId="10c75049a13af0c9" providerId="LiveId" clId="{8E3100B5-3FBD-4C21-88FA-81C007F13A98}" dt="2021-04-20T10:11:52.089" v="4591" actId="170"/>
        <pc:sldMkLst>
          <pc:docMk/>
          <pc:sldMk cId="499510940" sldId="360"/>
        </pc:sldMkLst>
        <pc:spChg chg="add del mod ord">
          <ac:chgData name="suman sonar" userId="10c75049a13af0c9" providerId="LiveId" clId="{8E3100B5-3FBD-4C21-88FA-81C007F13A98}" dt="2021-04-20T10:11:50.534" v="4587" actId="478"/>
          <ac:spMkLst>
            <pc:docMk/>
            <pc:sldMk cId="499510940" sldId="360"/>
            <ac:spMk id="2" creationId="{E7FAEBBE-CDAB-452F-B9F9-F4E4ACFE3D66}"/>
          </ac:spMkLst>
        </pc:spChg>
        <pc:spChg chg="add mod ord">
          <ac:chgData name="suman sonar" userId="10c75049a13af0c9" providerId="LiveId" clId="{8E3100B5-3FBD-4C21-88FA-81C007F13A98}" dt="2021-04-20T05:16:55.830" v="3207" actId="207"/>
          <ac:spMkLst>
            <pc:docMk/>
            <pc:sldMk cId="499510940" sldId="360"/>
            <ac:spMk id="3" creationId="{15CD06C3-FAE3-4F04-B159-C6380DADEC8F}"/>
          </ac:spMkLst>
        </pc:spChg>
        <pc:spChg chg="add mod">
          <ac:chgData name="suman sonar" userId="10c75049a13af0c9" providerId="LiveId" clId="{8E3100B5-3FBD-4C21-88FA-81C007F13A98}" dt="2021-04-20T05:12:51.466" v="3178" actId="113"/>
          <ac:spMkLst>
            <pc:docMk/>
            <pc:sldMk cId="499510940" sldId="360"/>
            <ac:spMk id="4" creationId="{C54B49AB-B662-49CA-A1F9-CC1DC5BF0647}"/>
          </ac:spMkLst>
        </pc:spChg>
        <pc:spChg chg="add del mod ord">
          <ac:chgData name="suman sonar" userId="10c75049a13af0c9" providerId="LiveId" clId="{8E3100B5-3FBD-4C21-88FA-81C007F13A98}" dt="2021-04-20T05:16:40.665" v="3185"/>
          <ac:spMkLst>
            <pc:docMk/>
            <pc:sldMk cId="499510940" sldId="360"/>
            <ac:spMk id="5" creationId="{A3805C1A-03EE-4704-AF01-A10DAC684C81}"/>
          </ac:spMkLst>
        </pc:spChg>
        <pc:spChg chg="add mod ord">
          <ac:chgData name="suman sonar" userId="10c75049a13af0c9" providerId="LiveId" clId="{8E3100B5-3FBD-4C21-88FA-81C007F13A98}" dt="2021-04-20T05:16:47.299" v="3189" actId="170"/>
          <ac:spMkLst>
            <pc:docMk/>
            <pc:sldMk cId="499510940" sldId="360"/>
            <ac:spMk id="8" creationId="{8597BCFC-F181-4D37-B412-46410CBD9EDA}"/>
          </ac:spMkLst>
        </pc:spChg>
        <pc:spChg chg="del">
          <ac:chgData name="suman sonar" userId="10c75049a13af0c9" providerId="LiveId" clId="{8E3100B5-3FBD-4C21-88FA-81C007F13A98}" dt="2021-04-20T05:07:10.841" v="3073" actId="478"/>
          <ac:spMkLst>
            <pc:docMk/>
            <pc:sldMk cId="499510940" sldId="360"/>
            <ac:spMk id="10" creationId="{F64EEC06-8D28-40A2-A969-D29E22DD96D7}"/>
          </ac:spMkLst>
        </pc:spChg>
        <pc:spChg chg="add del mod">
          <ac:chgData name="suman sonar" userId="10c75049a13af0c9" providerId="LiveId" clId="{8E3100B5-3FBD-4C21-88FA-81C007F13A98}" dt="2021-04-20T05:09:56.617" v="3121" actId="478"/>
          <ac:spMkLst>
            <pc:docMk/>
            <pc:sldMk cId="499510940" sldId="360"/>
            <ac:spMk id="11" creationId="{2862D297-69E0-4D58-A517-2A0590836EC1}"/>
          </ac:spMkLst>
        </pc:spChg>
        <pc:spChg chg="add del mod ord">
          <ac:chgData name="suman sonar" userId="10c75049a13af0c9" providerId="LiveId" clId="{8E3100B5-3FBD-4C21-88FA-81C007F13A98}" dt="2021-04-20T10:11:52.089" v="4591" actId="170"/>
          <ac:spMkLst>
            <pc:docMk/>
            <pc:sldMk cId="499510940" sldId="360"/>
            <ac:spMk id="12" creationId="{027FC973-974D-4E23-A25B-5D3219695861}"/>
          </ac:spMkLst>
        </pc:spChg>
        <pc:spChg chg="del">
          <ac:chgData name="suman sonar" userId="10c75049a13af0c9" providerId="LiveId" clId="{8E3100B5-3FBD-4C21-88FA-81C007F13A98}" dt="2021-04-20T05:07:10.841" v="3073" actId="478"/>
          <ac:spMkLst>
            <pc:docMk/>
            <pc:sldMk cId="499510940" sldId="360"/>
            <ac:spMk id="13" creationId="{D2BCBF35-4CC1-40D9-A547-D6D0AD21B522}"/>
          </ac:spMkLst>
        </pc:spChg>
        <pc:spChg chg="add mod">
          <ac:chgData name="suman sonar" userId="10c75049a13af0c9" providerId="LiveId" clId="{8E3100B5-3FBD-4C21-88FA-81C007F13A98}" dt="2021-04-20T05:15:48.979" v="3180" actId="1076"/>
          <ac:spMkLst>
            <pc:docMk/>
            <pc:sldMk cId="499510940" sldId="360"/>
            <ac:spMk id="14" creationId="{BAF64D8F-4D2B-40C0-A4BA-707AFED7BC1D}"/>
          </ac:spMkLst>
        </pc:spChg>
        <pc:spChg chg="del">
          <ac:chgData name="suman sonar" userId="10c75049a13af0c9" providerId="LiveId" clId="{8E3100B5-3FBD-4C21-88FA-81C007F13A98}" dt="2021-04-20T05:07:10.841" v="3073" actId="478"/>
          <ac:spMkLst>
            <pc:docMk/>
            <pc:sldMk cId="499510940" sldId="360"/>
            <ac:spMk id="17" creationId="{B9FFA058-EF6C-4112-B09A-EDA9C004D4B6}"/>
          </ac:spMkLst>
        </pc:spChg>
        <pc:spChg chg="del">
          <ac:chgData name="suman sonar" userId="10c75049a13af0c9" providerId="LiveId" clId="{8E3100B5-3FBD-4C21-88FA-81C007F13A98}" dt="2021-04-20T05:07:10.841" v="3073" actId="478"/>
          <ac:spMkLst>
            <pc:docMk/>
            <pc:sldMk cId="499510940" sldId="360"/>
            <ac:spMk id="19" creationId="{F9517F32-E9D5-437D-9965-DCC680984330}"/>
          </ac:spMkLst>
        </pc:spChg>
        <pc:spChg chg="del">
          <ac:chgData name="suman sonar" userId="10c75049a13af0c9" providerId="LiveId" clId="{8E3100B5-3FBD-4C21-88FA-81C007F13A98}" dt="2021-04-20T05:07:10.841" v="3073" actId="478"/>
          <ac:spMkLst>
            <pc:docMk/>
            <pc:sldMk cId="499510940" sldId="360"/>
            <ac:spMk id="20" creationId="{D25E3BCC-5206-4149-997C-ADC603D105EA}"/>
          </ac:spMkLst>
        </pc:spChg>
        <pc:spChg chg="del">
          <ac:chgData name="suman sonar" userId="10c75049a13af0c9" providerId="LiveId" clId="{8E3100B5-3FBD-4C21-88FA-81C007F13A98}" dt="2021-04-20T05:07:10.841" v="3073" actId="478"/>
          <ac:spMkLst>
            <pc:docMk/>
            <pc:sldMk cId="499510940" sldId="360"/>
            <ac:spMk id="24" creationId="{37E56967-E737-49C2-A873-3F9DAEE63677}"/>
          </ac:spMkLst>
        </pc:spChg>
        <pc:picChg chg="add del mod ord">
          <ac:chgData name="suman sonar" userId="10c75049a13af0c9" providerId="LiveId" clId="{8E3100B5-3FBD-4C21-88FA-81C007F13A98}" dt="2021-04-20T10:11:43.804" v="4567" actId="478"/>
          <ac:picMkLst>
            <pc:docMk/>
            <pc:sldMk cId="499510940" sldId="360"/>
            <ac:picMk id="7" creationId="{9BA7D792-CA39-4873-8726-4D8E15096CCF}"/>
          </ac:picMkLst>
        </pc:picChg>
      </pc:sldChg>
      <pc:sldChg chg="addSp delSp modSp add del mod modClrScheme chgLayout">
        <pc:chgData name="suman sonar" userId="10c75049a13af0c9" providerId="LiveId" clId="{8E3100B5-3FBD-4C21-88FA-81C007F13A98}" dt="2021-04-20T03:54:25.908" v="2389" actId="47"/>
        <pc:sldMkLst>
          <pc:docMk/>
          <pc:sldMk cId="1864590916" sldId="360"/>
        </pc:sldMkLst>
        <pc:spChg chg="add del mod">
          <ac:chgData name="suman sonar" userId="10c75049a13af0c9" providerId="LiveId" clId="{8E3100B5-3FBD-4C21-88FA-81C007F13A98}" dt="2021-04-19T04:57:08.832" v="886" actId="478"/>
          <ac:spMkLst>
            <pc:docMk/>
            <pc:sldMk cId="1864590916" sldId="360"/>
            <ac:spMk id="3" creationId="{868DBF6D-0446-41A0-B7AB-0EC90BEB08A0}"/>
          </ac:spMkLst>
        </pc:spChg>
        <pc:spChg chg="add del mod">
          <ac:chgData name="suman sonar" userId="10c75049a13af0c9" providerId="LiveId" clId="{8E3100B5-3FBD-4C21-88FA-81C007F13A98}" dt="2021-04-19T09:49:50.739" v="2319" actId="478"/>
          <ac:spMkLst>
            <pc:docMk/>
            <pc:sldMk cId="1864590916" sldId="360"/>
            <ac:spMk id="4" creationId="{20C340DF-B5AF-478A-9049-37D21B5FE1ED}"/>
          </ac:spMkLst>
        </pc:spChg>
        <pc:spChg chg="add del mod ord">
          <ac:chgData name="suman sonar" userId="10c75049a13af0c9" providerId="LiveId" clId="{8E3100B5-3FBD-4C21-88FA-81C007F13A98}" dt="2021-04-19T05:04:03.483" v="948"/>
          <ac:spMkLst>
            <pc:docMk/>
            <pc:sldMk cId="1864590916" sldId="360"/>
            <ac:spMk id="5" creationId="{12D25B9C-DE8B-43B6-AC66-EBC974CF38B1}"/>
          </ac:spMkLst>
        </pc:spChg>
        <pc:spChg chg="del">
          <ac:chgData name="suman sonar" userId="10c75049a13af0c9" providerId="LiveId" clId="{8E3100B5-3FBD-4C21-88FA-81C007F13A98}" dt="2021-04-19T04:57:07.643" v="885" actId="478"/>
          <ac:spMkLst>
            <pc:docMk/>
            <pc:sldMk cId="1864590916" sldId="360"/>
            <ac:spMk id="9" creationId="{681D728C-2B3D-4D5D-A301-1BB11B831C4E}"/>
          </ac:spMkLst>
        </pc:spChg>
        <pc:spChg chg="add del mod">
          <ac:chgData name="suman sonar" userId="10c75049a13af0c9" providerId="LiveId" clId="{8E3100B5-3FBD-4C21-88FA-81C007F13A98}" dt="2021-04-19T05:04:24.291" v="953"/>
          <ac:spMkLst>
            <pc:docMk/>
            <pc:sldMk cId="1864590916" sldId="360"/>
            <ac:spMk id="12" creationId="{F147C2EC-E4A7-4194-ACF5-AA89FB0A7829}"/>
          </ac:spMkLst>
        </pc:spChg>
        <pc:spChg chg="del">
          <ac:chgData name="suman sonar" userId="10c75049a13af0c9" providerId="LiveId" clId="{8E3100B5-3FBD-4C21-88FA-81C007F13A98}" dt="2021-04-19T04:57:07.643" v="885" actId="478"/>
          <ac:spMkLst>
            <pc:docMk/>
            <pc:sldMk cId="1864590916" sldId="360"/>
            <ac:spMk id="14" creationId="{206B3C6E-BB40-4C72-ACF2-DD31E8527756}"/>
          </ac:spMkLst>
        </pc:spChg>
        <pc:spChg chg="del">
          <ac:chgData name="suman sonar" userId="10c75049a13af0c9" providerId="LiveId" clId="{8E3100B5-3FBD-4C21-88FA-81C007F13A98}" dt="2021-04-19T04:57:07.643" v="885" actId="478"/>
          <ac:spMkLst>
            <pc:docMk/>
            <pc:sldMk cId="1864590916" sldId="360"/>
            <ac:spMk id="18" creationId="{6F53A5F2-6B57-4E47-B695-C3AAD9E03837}"/>
          </ac:spMkLst>
        </pc:spChg>
        <pc:spChg chg="del">
          <ac:chgData name="suman sonar" userId="10c75049a13af0c9" providerId="LiveId" clId="{8E3100B5-3FBD-4C21-88FA-81C007F13A98}" dt="2021-04-19T04:57:07.643" v="885" actId="478"/>
          <ac:spMkLst>
            <pc:docMk/>
            <pc:sldMk cId="1864590916" sldId="360"/>
            <ac:spMk id="20" creationId="{CF07509B-5BDD-47A1-BE28-1126DB57D350}"/>
          </ac:spMkLst>
        </pc:spChg>
        <pc:spChg chg="del">
          <ac:chgData name="suman sonar" userId="10c75049a13af0c9" providerId="LiveId" clId="{8E3100B5-3FBD-4C21-88FA-81C007F13A98}" dt="2021-04-19T04:57:07.643" v="885" actId="478"/>
          <ac:spMkLst>
            <pc:docMk/>
            <pc:sldMk cId="1864590916" sldId="360"/>
            <ac:spMk id="21" creationId="{9E75C311-3EB7-4217-85C9-0448217E0429}"/>
          </ac:spMkLst>
        </pc:spChg>
        <pc:spChg chg="add mod">
          <ac:chgData name="suman sonar" userId="10c75049a13af0c9" providerId="LiveId" clId="{8E3100B5-3FBD-4C21-88FA-81C007F13A98}" dt="2021-04-19T09:49:52.158" v="2320" actId="171"/>
          <ac:spMkLst>
            <pc:docMk/>
            <pc:sldMk cId="1864590916" sldId="360"/>
            <ac:spMk id="23" creationId="{8EF2D43F-A2F5-4B45-B436-F3CDBD411905}"/>
          </ac:spMkLst>
        </pc:spChg>
        <pc:spChg chg="add mod">
          <ac:chgData name="suman sonar" userId="10c75049a13af0c9" providerId="LiveId" clId="{8E3100B5-3FBD-4C21-88FA-81C007F13A98}" dt="2021-04-19T05:00:35.593" v="921" actId="1076"/>
          <ac:spMkLst>
            <pc:docMk/>
            <pc:sldMk cId="1864590916" sldId="360"/>
            <ac:spMk id="25" creationId="{D02BBAD5-1EA4-4802-A467-1C319B5BED5C}"/>
          </ac:spMkLst>
        </pc:spChg>
        <pc:spChg chg="del">
          <ac:chgData name="suman sonar" userId="10c75049a13af0c9" providerId="LiveId" clId="{8E3100B5-3FBD-4C21-88FA-81C007F13A98}" dt="2021-04-19T04:57:07.643" v="885" actId="478"/>
          <ac:spMkLst>
            <pc:docMk/>
            <pc:sldMk cId="1864590916" sldId="360"/>
            <ac:spMk id="27" creationId="{C31FE68A-3E80-444C-811F-539B8CD4C469}"/>
          </ac:spMkLst>
        </pc:spChg>
        <pc:spChg chg="del">
          <ac:chgData name="suman sonar" userId="10c75049a13af0c9" providerId="LiveId" clId="{8E3100B5-3FBD-4C21-88FA-81C007F13A98}" dt="2021-04-19T04:57:07.643" v="885" actId="478"/>
          <ac:spMkLst>
            <pc:docMk/>
            <pc:sldMk cId="1864590916" sldId="360"/>
            <ac:spMk id="29" creationId="{F261208C-3DDF-4017-9F22-4C6915F7157B}"/>
          </ac:spMkLst>
        </pc:spChg>
        <pc:spChg chg="add mod">
          <ac:chgData name="suman sonar" userId="10c75049a13af0c9" providerId="LiveId" clId="{8E3100B5-3FBD-4C21-88FA-81C007F13A98}" dt="2021-04-19T05:02:59.651" v="937" actId="20577"/>
          <ac:spMkLst>
            <pc:docMk/>
            <pc:sldMk cId="1864590916" sldId="360"/>
            <ac:spMk id="30" creationId="{BDE44027-6776-4E99-8B3A-A8C2BBE20235}"/>
          </ac:spMkLst>
        </pc:spChg>
        <pc:spChg chg="add del mod">
          <ac:chgData name="suman sonar" userId="10c75049a13af0c9" providerId="LiveId" clId="{8E3100B5-3FBD-4C21-88FA-81C007F13A98}" dt="2021-04-19T04:59:37.791" v="918" actId="478"/>
          <ac:spMkLst>
            <pc:docMk/>
            <pc:sldMk cId="1864590916" sldId="360"/>
            <ac:spMk id="35" creationId="{377588A4-8ABA-4F35-B5DE-7B5CEF84DA26}"/>
          </ac:spMkLst>
        </pc:spChg>
        <pc:spChg chg="add del mod">
          <ac:chgData name="suman sonar" userId="10c75049a13af0c9" providerId="LiveId" clId="{8E3100B5-3FBD-4C21-88FA-81C007F13A98}" dt="2021-04-19T04:59:37.791" v="918" actId="478"/>
          <ac:spMkLst>
            <pc:docMk/>
            <pc:sldMk cId="1864590916" sldId="360"/>
            <ac:spMk id="36" creationId="{95B3778D-6433-43AF-B11A-0C692662C7B0}"/>
          </ac:spMkLst>
        </pc:spChg>
        <pc:spChg chg="add mod">
          <ac:chgData name="suman sonar" userId="10c75049a13af0c9" providerId="LiveId" clId="{8E3100B5-3FBD-4C21-88FA-81C007F13A98}" dt="2021-04-19T05:03:01.655" v="938" actId="20577"/>
          <ac:spMkLst>
            <pc:docMk/>
            <pc:sldMk cId="1864590916" sldId="360"/>
            <ac:spMk id="37" creationId="{CCBCFD4F-B2A0-4945-B139-855EEDB909B1}"/>
          </ac:spMkLst>
        </pc:spChg>
        <pc:spChg chg="add mod">
          <ac:chgData name="suman sonar" userId="10c75049a13af0c9" providerId="LiveId" clId="{8E3100B5-3FBD-4C21-88FA-81C007F13A98}" dt="2021-04-19T05:03:03.506" v="939" actId="20577"/>
          <ac:spMkLst>
            <pc:docMk/>
            <pc:sldMk cId="1864590916" sldId="360"/>
            <ac:spMk id="38" creationId="{2D4FB185-D5AA-4981-B7C6-981D1F130D29}"/>
          </ac:spMkLst>
        </pc:spChg>
        <pc:spChg chg="add mod">
          <ac:chgData name="suman sonar" userId="10c75049a13af0c9" providerId="LiveId" clId="{8E3100B5-3FBD-4C21-88FA-81C007F13A98}" dt="2021-04-19T05:03:05.579" v="940" actId="20577"/>
          <ac:spMkLst>
            <pc:docMk/>
            <pc:sldMk cId="1864590916" sldId="360"/>
            <ac:spMk id="39" creationId="{2BD60681-C1BE-4B5D-A6E7-60E675608455}"/>
          </ac:spMkLst>
        </pc:spChg>
        <pc:spChg chg="add mod">
          <ac:chgData name="suman sonar" userId="10c75049a13af0c9" providerId="LiveId" clId="{8E3100B5-3FBD-4C21-88FA-81C007F13A98}" dt="2021-04-19T05:02:53.148" v="936" actId="12789"/>
          <ac:spMkLst>
            <pc:docMk/>
            <pc:sldMk cId="1864590916" sldId="360"/>
            <ac:spMk id="40" creationId="{F90506C1-EE68-4B79-8133-73D59BD69BE7}"/>
          </ac:spMkLst>
        </pc:spChg>
        <pc:spChg chg="add del mod">
          <ac:chgData name="suman sonar" userId="10c75049a13af0c9" providerId="LiveId" clId="{8E3100B5-3FBD-4C21-88FA-81C007F13A98}" dt="2021-04-19T05:05:27.060" v="958"/>
          <ac:spMkLst>
            <pc:docMk/>
            <pc:sldMk cId="1864590916" sldId="360"/>
            <ac:spMk id="42" creationId="{D1BE643B-3259-4F1C-A181-1F8A00D22A23}"/>
          </ac:spMkLst>
        </pc:spChg>
        <pc:spChg chg="add mod ord">
          <ac:chgData name="suman sonar" userId="10c75049a13af0c9" providerId="LiveId" clId="{8E3100B5-3FBD-4C21-88FA-81C007F13A98}" dt="2021-04-19T09:49:49.522" v="2318" actId="171"/>
          <ac:spMkLst>
            <pc:docMk/>
            <pc:sldMk cId="1864590916" sldId="360"/>
            <ac:spMk id="46" creationId="{39633A30-57FE-4380-AD66-06AA0D208C7D}"/>
          </ac:spMkLst>
        </pc:spChg>
        <pc:picChg chg="add del mod">
          <ac:chgData name="suman sonar" userId="10c75049a13af0c9" providerId="LiveId" clId="{8E3100B5-3FBD-4C21-88FA-81C007F13A98}" dt="2021-04-19T05:04:20.129" v="952" actId="478"/>
          <ac:picMkLst>
            <pc:docMk/>
            <pc:sldMk cId="1864590916" sldId="360"/>
            <ac:picMk id="7" creationId="{639503C3-C261-4808-A0A5-44914B4633A7}"/>
          </ac:picMkLst>
        </pc:picChg>
        <pc:picChg chg="add del mod">
          <ac:chgData name="suman sonar" userId="10c75049a13af0c9" providerId="LiveId" clId="{8E3100B5-3FBD-4C21-88FA-81C007F13A98}" dt="2021-04-19T05:04:19.619" v="951" actId="478"/>
          <ac:picMkLst>
            <pc:docMk/>
            <pc:sldMk cId="1864590916" sldId="360"/>
            <ac:picMk id="10" creationId="{0465F8C4-A33D-4DB3-814E-C52E085C3FA5}"/>
          </ac:picMkLst>
        </pc:picChg>
        <pc:picChg chg="add del mod modCrop">
          <ac:chgData name="suman sonar" userId="10c75049a13af0c9" providerId="LiveId" clId="{8E3100B5-3FBD-4C21-88FA-81C007F13A98}" dt="2021-04-19T05:05:01.624" v="957" actId="478"/>
          <ac:picMkLst>
            <pc:docMk/>
            <pc:sldMk cId="1864590916" sldId="360"/>
            <ac:picMk id="16" creationId="{3464F116-23C5-4130-87A5-578B6AFB5EB7}"/>
          </ac:picMkLst>
        </pc:picChg>
        <pc:picChg chg="del">
          <ac:chgData name="suman sonar" userId="10c75049a13af0c9" providerId="LiveId" clId="{8E3100B5-3FBD-4C21-88FA-81C007F13A98}" dt="2021-04-19T04:57:07.643" v="885" actId="478"/>
          <ac:picMkLst>
            <pc:docMk/>
            <pc:sldMk cId="1864590916" sldId="360"/>
            <ac:picMk id="17" creationId="{DD223212-934A-40A1-93F9-D49113CDBCD1}"/>
          </ac:picMkLst>
        </pc:picChg>
        <pc:picChg chg="add del mod modCrop">
          <ac:chgData name="suman sonar" userId="10c75049a13af0c9" providerId="LiveId" clId="{8E3100B5-3FBD-4C21-88FA-81C007F13A98}" dt="2021-04-19T09:49:44.186" v="2305" actId="478"/>
          <ac:picMkLst>
            <pc:docMk/>
            <pc:sldMk cId="1864590916" sldId="360"/>
            <ac:picMk id="44" creationId="{3FA64C28-477E-429E-91A6-28CEDC6DC472}"/>
          </ac:picMkLst>
        </pc:picChg>
        <pc:cxnChg chg="del">
          <ac:chgData name="suman sonar" userId="10c75049a13af0c9" providerId="LiveId" clId="{8E3100B5-3FBD-4C21-88FA-81C007F13A98}" dt="2021-04-19T04:57:07.643" v="885" actId="478"/>
          <ac:cxnSpMkLst>
            <pc:docMk/>
            <pc:sldMk cId="1864590916" sldId="360"/>
            <ac:cxnSpMk id="15" creationId="{31638765-17F4-421F-8E6A-A099B6874E2E}"/>
          </ac:cxnSpMkLst>
        </pc:cxnChg>
        <pc:cxnChg chg="del">
          <ac:chgData name="suman sonar" userId="10c75049a13af0c9" providerId="LiveId" clId="{8E3100B5-3FBD-4C21-88FA-81C007F13A98}" dt="2021-04-19T04:57:07.643" v="885" actId="478"/>
          <ac:cxnSpMkLst>
            <pc:docMk/>
            <pc:sldMk cId="1864590916" sldId="360"/>
            <ac:cxnSpMk id="19" creationId="{FFEEB440-0AD1-458C-A7EF-3DB04DB4832F}"/>
          </ac:cxnSpMkLst>
        </pc:cxnChg>
        <pc:cxnChg chg="del">
          <ac:chgData name="suman sonar" userId="10c75049a13af0c9" providerId="LiveId" clId="{8E3100B5-3FBD-4C21-88FA-81C007F13A98}" dt="2021-04-19T04:57:07.643" v="885" actId="478"/>
          <ac:cxnSpMkLst>
            <pc:docMk/>
            <pc:sldMk cId="1864590916" sldId="360"/>
            <ac:cxnSpMk id="22" creationId="{B2AAA56E-A397-4532-B040-FC5B8B60DCEF}"/>
          </ac:cxnSpMkLst>
        </pc:cxnChg>
        <pc:cxnChg chg="add mod">
          <ac:chgData name="suman sonar" userId="10c75049a13af0c9" providerId="LiveId" clId="{8E3100B5-3FBD-4C21-88FA-81C007F13A98}" dt="2021-04-19T05:06:18.385" v="965" actId="208"/>
          <ac:cxnSpMkLst>
            <pc:docMk/>
            <pc:sldMk cId="1864590916" sldId="360"/>
            <ac:cxnSpMk id="24" creationId="{C0C899E0-1DC9-4324-9672-59602DCC7EFF}"/>
          </ac:cxnSpMkLst>
        </pc:cxnChg>
        <pc:cxnChg chg="add mod">
          <ac:chgData name="suman sonar" userId="10c75049a13af0c9" providerId="LiveId" clId="{8E3100B5-3FBD-4C21-88FA-81C007F13A98}" dt="2021-04-19T05:06:18.385" v="965" actId="208"/>
          <ac:cxnSpMkLst>
            <pc:docMk/>
            <pc:sldMk cId="1864590916" sldId="360"/>
            <ac:cxnSpMk id="26" creationId="{0F0C7B99-ED4A-4BBB-BFB3-4FCF5A1F6E70}"/>
          </ac:cxnSpMkLst>
        </pc:cxnChg>
        <pc:cxnChg chg="add mod">
          <ac:chgData name="suman sonar" userId="10c75049a13af0c9" providerId="LiveId" clId="{8E3100B5-3FBD-4C21-88FA-81C007F13A98}" dt="2021-04-19T05:06:18.385" v="965" actId="208"/>
          <ac:cxnSpMkLst>
            <pc:docMk/>
            <pc:sldMk cId="1864590916" sldId="360"/>
            <ac:cxnSpMk id="28" creationId="{8EEE0294-00F6-413C-8053-C98F2266DE9A}"/>
          </ac:cxnSpMkLst>
        </pc:cxnChg>
        <pc:cxnChg chg="del">
          <ac:chgData name="suman sonar" userId="10c75049a13af0c9" providerId="LiveId" clId="{8E3100B5-3FBD-4C21-88FA-81C007F13A98}" dt="2021-04-19T04:57:07.643" v="885" actId="478"/>
          <ac:cxnSpMkLst>
            <pc:docMk/>
            <pc:sldMk cId="1864590916" sldId="360"/>
            <ac:cxnSpMk id="31" creationId="{4D326096-84F1-4D42-A543-34E2D3CBC3D8}"/>
          </ac:cxnSpMkLst>
        </pc:cxnChg>
        <pc:cxnChg chg="del">
          <ac:chgData name="suman sonar" userId="10c75049a13af0c9" providerId="LiveId" clId="{8E3100B5-3FBD-4C21-88FA-81C007F13A98}" dt="2021-04-19T04:57:07.643" v="885" actId="478"/>
          <ac:cxnSpMkLst>
            <pc:docMk/>
            <pc:sldMk cId="1864590916" sldId="360"/>
            <ac:cxnSpMk id="32" creationId="{3763C2E6-31D4-44DB-85E1-CF9580FB31D3}"/>
          </ac:cxnSpMkLst>
        </pc:cxnChg>
        <pc:cxnChg chg="add mod">
          <ac:chgData name="suman sonar" userId="10c75049a13af0c9" providerId="LiveId" clId="{8E3100B5-3FBD-4C21-88FA-81C007F13A98}" dt="2021-04-19T05:06:18.385" v="965" actId="208"/>
          <ac:cxnSpMkLst>
            <pc:docMk/>
            <pc:sldMk cId="1864590916" sldId="360"/>
            <ac:cxnSpMk id="33" creationId="{9FEFB047-C622-4D40-A586-548F7E4B11C8}"/>
          </ac:cxnSpMkLst>
        </pc:cxnChg>
        <pc:cxnChg chg="add mod">
          <ac:chgData name="suman sonar" userId="10c75049a13af0c9" providerId="LiveId" clId="{8E3100B5-3FBD-4C21-88FA-81C007F13A98}" dt="2021-04-19T05:06:18.385" v="965" actId="208"/>
          <ac:cxnSpMkLst>
            <pc:docMk/>
            <pc:sldMk cId="1864590916" sldId="360"/>
            <ac:cxnSpMk id="34" creationId="{4C092F07-0DB8-4033-9B22-B76E10C06012}"/>
          </ac:cxnSpMkLst>
        </pc:cxnChg>
      </pc:sldChg>
      <pc:sldChg chg="addSp delSp modSp add mod modClrScheme chgLayout">
        <pc:chgData name="suman sonar" userId="10c75049a13af0c9" providerId="LiveId" clId="{8E3100B5-3FBD-4C21-88FA-81C007F13A98}" dt="2021-04-20T10:11:30.867" v="4566" actId="478"/>
        <pc:sldMkLst>
          <pc:docMk/>
          <pc:sldMk cId="782833693" sldId="361"/>
        </pc:sldMkLst>
        <pc:spChg chg="del">
          <ac:chgData name="suman sonar" userId="10c75049a13af0c9" providerId="LiveId" clId="{8E3100B5-3FBD-4C21-88FA-81C007F13A98}" dt="2021-04-20T05:19:01.324" v="3210" actId="478"/>
          <ac:spMkLst>
            <pc:docMk/>
            <pc:sldMk cId="782833693" sldId="361"/>
            <ac:spMk id="2" creationId="{E7FAEBBE-CDAB-452F-B9F9-F4E4ACFE3D66}"/>
          </ac:spMkLst>
        </pc:spChg>
        <pc:spChg chg="del">
          <ac:chgData name="suman sonar" userId="10c75049a13af0c9" providerId="LiveId" clId="{8E3100B5-3FBD-4C21-88FA-81C007F13A98}" dt="2021-04-20T05:19:01.324" v="3210" actId="478"/>
          <ac:spMkLst>
            <pc:docMk/>
            <pc:sldMk cId="782833693" sldId="361"/>
            <ac:spMk id="3" creationId="{15CD06C3-FAE3-4F04-B159-C6380DADEC8F}"/>
          </ac:spMkLst>
        </pc:spChg>
        <pc:spChg chg="del">
          <ac:chgData name="suman sonar" userId="10c75049a13af0c9" providerId="LiveId" clId="{8E3100B5-3FBD-4C21-88FA-81C007F13A98}" dt="2021-04-20T05:19:01.324" v="3210" actId="478"/>
          <ac:spMkLst>
            <pc:docMk/>
            <pc:sldMk cId="782833693" sldId="361"/>
            <ac:spMk id="4" creationId="{C54B49AB-B662-49CA-A1F9-CC1DC5BF0647}"/>
          </ac:spMkLst>
        </pc:spChg>
        <pc:spChg chg="add del mod">
          <ac:chgData name="suman sonar" userId="10c75049a13af0c9" providerId="LiveId" clId="{8E3100B5-3FBD-4C21-88FA-81C007F13A98}" dt="2021-04-20T05:19:02.460" v="3211" actId="478"/>
          <ac:spMkLst>
            <pc:docMk/>
            <pc:sldMk cId="782833693" sldId="361"/>
            <ac:spMk id="6" creationId="{EEA056F5-3618-4EEE-9BBE-CD2A30F7BFB7}"/>
          </ac:spMkLst>
        </pc:spChg>
        <pc:spChg chg="del">
          <ac:chgData name="suman sonar" userId="10c75049a13af0c9" providerId="LiveId" clId="{8E3100B5-3FBD-4C21-88FA-81C007F13A98}" dt="2021-04-20T05:19:01.324" v="3210" actId="478"/>
          <ac:spMkLst>
            <pc:docMk/>
            <pc:sldMk cId="782833693" sldId="361"/>
            <ac:spMk id="8" creationId="{8597BCFC-F181-4D37-B412-46410CBD9EDA}"/>
          </ac:spMkLst>
        </pc:spChg>
        <pc:spChg chg="add mod">
          <ac:chgData name="suman sonar" userId="10c75049a13af0c9" providerId="LiveId" clId="{8E3100B5-3FBD-4C21-88FA-81C007F13A98}" dt="2021-04-20T05:21:03.642" v="3251" actId="12789"/>
          <ac:spMkLst>
            <pc:docMk/>
            <pc:sldMk cId="782833693" sldId="361"/>
            <ac:spMk id="9" creationId="{60EBEA80-AD61-4193-9CC7-D02CED2B9D95}"/>
          </ac:spMkLst>
        </pc:spChg>
        <pc:spChg chg="add mod ord">
          <ac:chgData name="suman sonar" userId="10c75049a13af0c9" providerId="LiveId" clId="{8E3100B5-3FBD-4C21-88FA-81C007F13A98}" dt="2021-04-20T05:26:39.064" v="3275" actId="12789"/>
          <ac:spMkLst>
            <pc:docMk/>
            <pc:sldMk cId="782833693" sldId="361"/>
            <ac:spMk id="10" creationId="{8882107E-99D2-481A-A2DC-E2E44B7354C2}"/>
          </ac:spMkLst>
        </pc:spChg>
        <pc:spChg chg="add del mod ord">
          <ac:chgData name="suman sonar" userId="10c75049a13af0c9" providerId="LiveId" clId="{8E3100B5-3FBD-4C21-88FA-81C007F13A98}" dt="2021-04-20T05:27:29.799" v="3281"/>
          <ac:spMkLst>
            <pc:docMk/>
            <pc:sldMk cId="782833693" sldId="361"/>
            <ac:spMk id="11" creationId="{6F7AABE2-947E-40FB-A450-015B2ABE99AC}"/>
          </ac:spMkLst>
        </pc:spChg>
        <pc:spChg chg="add del mod">
          <ac:chgData name="suman sonar" userId="10c75049a13af0c9" providerId="LiveId" clId="{8E3100B5-3FBD-4C21-88FA-81C007F13A98}" dt="2021-04-20T05:20:59.135" v="3250" actId="478"/>
          <ac:spMkLst>
            <pc:docMk/>
            <pc:sldMk cId="782833693" sldId="361"/>
            <ac:spMk id="12" creationId="{94A9A479-1D1A-4AEF-8109-186A9CED6593}"/>
          </ac:spMkLst>
        </pc:spChg>
        <pc:spChg chg="add del mod">
          <ac:chgData name="suman sonar" userId="10c75049a13af0c9" providerId="LiveId" clId="{8E3100B5-3FBD-4C21-88FA-81C007F13A98}" dt="2021-04-20T10:11:30.867" v="4566" actId="478"/>
          <ac:spMkLst>
            <pc:docMk/>
            <pc:sldMk cId="782833693" sldId="361"/>
            <ac:spMk id="13" creationId="{036E978B-9185-4EE1-8A0A-5A39D6BC0DA5}"/>
          </ac:spMkLst>
        </pc:spChg>
        <pc:spChg chg="del">
          <ac:chgData name="suman sonar" userId="10c75049a13af0c9" providerId="LiveId" clId="{8E3100B5-3FBD-4C21-88FA-81C007F13A98}" dt="2021-04-20T05:19:01.324" v="3210" actId="478"/>
          <ac:spMkLst>
            <pc:docMk/>
            <pc:sldMk cId="782833693" sldId="361"/>
            <ac:spMk id="14" creationId="{BAF64D8F-4D2B-40C0-A4BA-707AFED7BC1D}"/>
          </ac:spMkLst>
        </pc:spChg>
        <pc:spChg chg="add mod">
          <ac:chgData name="suman sonar" userId="10c75049a13af0c9" providerId="LiveId" clId="{8E3100B5-3FBD-4C21-88FA-81C007F13A98}" dt="2021-04-20T05:26:39.064" v="3275" actId="12789"/>
          <ac:spMkLst>
            <pc:docMk/>
            <pc:sldMk cId="782833693" sldId="361"/>
            <ac:spMk id="15" creationId="{F212BADE-7F49-4F36-90A5-26086C25E3E9}"/>
          </ac:spMkLst>
        </pc:spChg>
        <pc:spChg chg="add mod ord">
          <ac:chgData name="suman sonar" userId="10c75049a13af0c9" providerId="LiveId" clId="{8E3100B5-3FBD-4C21-88FA-81C007F13A98}" dt="2021-04-20T10:11:29.627" v="4565" actId="171"/>
          <ac:spMkLst>
            <pc:docMk/>
            <pc:sldMk cId="782833693" sldId="361"/>
            <ac:spMk id="19" creationId="{C58F408B-85A3-4DC3-AD93-18A8ECFF5A3F}"/>
          </ac:spMkLst>
        </pc:spChg>
        <pc:picChg chg="del">
          <ac:chgData name="suman sonar" userId="10c75049a13af0c9" providerId="LiveId" clId="{8E3100B5-3FBD-4C21-88FA-81C007F13A98}" dt="2021-04-20T05:19:01.324" v="3210" actId="478"/>
          <ac:picMkLst>
            <pc:docMk/>
            <pc:sldMk cId="782833693" sldId="361"/>
            <ac:picMk id="7" creationId="{9BA7D792-CA39-4873-8726-4D8E15096CCF}"/>
          </ac:picMkLst>
        </pc:picChg>
        <pc:picChg chg="add del mod modCrop">
          <ac:chgData name="suman sonar" userId="10c75049a13af0c9" providerId="LiveId" clId="{8E3100B5-3FBD-4C21-88FA-81C007F13A98}" dt="2021-04-20T10:11:28.110" v="4562" actId="478"/>
          <ac:picMkLst>
            <pc:docMk/>
            <pc:sldMk cId="782833693" sldId="361"/>
            <ac:picMk id="17" creationId="{B811C0F1-E508-427B-8043-2EB72DE3EBA0}"/>
          </ac:picMkLst>
        </pc:picChg>
      </pc:sldChg>
      <pc:sldChg chg="addSp delSp modSp add del mod modClrScheme chgLayout">
        <pc:chgData name="suman sonar" userId="10c75049a13af0c9" providerId="LiveId" clId="{8E3100B5-3FBD-4C21-88FA-81C007F13A98}" dt="2021-04-20T03:54:25.707" v="2388" actId="47"/>
        <pc:sldMkLst>
          <pc:docMk/>
          <pc:sldMk cId="1586557206" sldId="361"/>
        </pc:sldMkLst>
        <pc:spChg chg="add del mod">
          <ac:chgData name="suman sonar" userId="10c75049a13af0c9" providerId="LiveId" clId="{8E3100B5-3FBD-4C21-88FA-81C007F13A98}" dt="2021-04-19T05:25:16.396" v="968" actId="478"/>
          <ac:spMkLst>
            <pc:docMk/>
            <pc:sldMk cId="1586557206" sldId="361"/>
            <ac:spMk id="2" creationId="{5C4ECF47-FA4C-4DE3-8EEC-76FD8E71000D}"/>
          </ac:spMkLst>
        </pc:spChg>
        <pc:spChg chg="del">
          <ac:chgData name="suman sonar" userId="10c75049a13af0c9" providerId="LiveId" clId="{8E3100B5-3FBD-4C21-88FA-81C007F13A98}" dt="2021-04-19T05:25:14.762" v="967" actId="478"/>
          <ac:spMkLst>
            <pc:docMk/>
            <pc:sldMk cId="1586557206" sldId="361"/>
            <ac:spMk id="4" creationId="{20C340DF-B5AF-478A-9049-37D21B5FE1ED}"/>
          </ac:spMkLst>
        </pc:spChg>
        <pc:spChg chg="del mod topLvl">
          <ac:chgData name="suman sonar" userId="10c75049a13af0c9" providerId="LiveId" clId="{8E3100B5-3FBD-4C21-88FA-81C007F13A98}" dt="2021-04-19T05:31:48.368" v="973" actId="478"/>
          <ac:spMkLst>
            <pc:docMk/>
            <pc:sldMk cId="1586557206" sldId="361"/>
            <ac:spMk id="7" creationId="{FF06FC4F-065D-4ADD-B73B-39D733A7C21B}"/>
          </ac:spMkLst>
        </pc:spChg>
        <pc:spChg chg="mod topLvl">
          <ac:chgData name="suman sonar" userId="10c75049a13af0c9" providerId="LiveId" clId="{8E3100B5-3FBD-4C21-88FA-81C007F13A98}" dt="2021-04-19T05:43:33.804" v="1052" actId="338"/>
          <ac:spMkLst>
            <pc:docMk/>
            <pc:sldMk cId="1586557206" sldId="361"/>
            <ac:spMk id="8" creationId="{E5A9B63E-CBEE-4FE5-A8EB-DE18BB34F812}"/>
          </ac:spMkLst>
        </pc:spChg>
        <pc:spChg chg="add del mod">
          <ac:chgData name="suman sonar" userId="10c75049a13af0c9" providerId="LiveId" clId="{8E3100B5-3FBD-4C21-88FA-81C007F13A98}" dt="2021-04-19T05:34:56.255" v="985" actId="478"/>
          <ac:spMkLst>
            <pc:docMk/>
            <pc:sldMk cId="1586557206" sldId="361"/>
            <ac:spMk id="9" creationId="{13E80134-385D-48BB-855E-8A9C0BF5CE03}"/>
          </ac:spMkLst>
        </pc:spChg>
        <pc:spChg chg="add del mod ord">
          <ac:chgData name="suman sonar" userId="10c75049a13af0c9" providerId="LiveId" clId="{8E3100B5-3FBD-4C21-88FA-81C007F13A98}" dt="2021-04-19T09:49:41.230" v="2304" actId="478"/>
          <ac:spMkLst>
            <pc:docMk/>
            <pc:sldMk cId="1586557206" sldId="361"/>
            <ac:spMk id="10" creationId="{8217F1C7-0C17-4582-B2D3-AB9CC799966A}"/>
          </ac:spMkLst>
        </pc:spChg>
        <pc:spChg chg="add del mod">
          <ac:chgData name="suman sonar" userId="10c75049a13af0c9" providerId="LiveId" clId="{8E3100B5-3FBD-4C21-88FA-81C007F13A98}" dt="2021-04-19T05:35:38.718" v="994" actId="478"/>
          <ac:spMkLst>
            <pc:docMk/>
            <pc:sldMk cId="1586557206" sldId="361"/>
            <ac:spMk id="12" creationId="{96C7C8E7-8762-4B93-AB26-FE2A64A4E731}"/>
          </ac:spMkLst>
        </pc:spChg>
        <pc:spChg chg="add mod">
          <ac:chgData name="suman sonar" userId="10c75049a13af0c9" providerId="LiveId" clId="{8E3100B5-3FBD-4C21-88FA-81C007F13A98}" dt="2021-04-19T05:43:33.804" v="1052" actId="338"/>
          <ac:spMkLst>
            <pc:docMk/>
            <pc:sldMk cId="1586557206" sldId="361"/>
            <ac:spMk id="22" creationId="{87878547-8654-4778-94B4-2EE8E7301F25}"/>
          </ac:spMkLst>
        </pc:spChg>
        <pc:spChg chg="del">
          <ac:chgData name="suman sonar" userId="10c75049a13af0c9" providerId="LiveId" clId="{8E3100B5-3FBD-4C21-88FA-81C007F13A98}" dt="2021-04-19T05:25:14.762" v="967" actId="478"/>
          <ac:spMkLst>
            <pc:docMk/>
            <pc:sldMk cId="1586557206" sldId="361"/>
            <ac:spMk id="23" creationId="{8EF2D43F-A2F5-4B45-B436-F3CDBD411905}"/>
          </ac:spMkLst>
        </pc:spChg>
        <pc:spChg chg="del">
          <ac:chgData name="suman sonar" userId="10c75049a13af0c9" providerId="LiveId" clId="{8E3100B5-3FBD-4C21-88FA-81C007F13A98}" dt="2021-04-19T05:25:14.762" v="967" actId="478"/>
          <ac:spMkLst>
            <pc:docMk/>
            <pc:sldMk cId="1586557206" sldId="361"/>
            <ac:spMk id="25" creationId="{D02BBAD5-1EA4-4802-A467-1C319B5BED5C}"/>
          </ac:spMkLst>
        </pc:spChg>
        <pc:spChg chg="add mod">
          <ac:chgData name="suman sonar" userId="10c75049a13af0c9" providerId="LiveId" clId="{8E3100B5-3FBD-4C21-88FA-81C007F13A98}" dt="2021-04-19T05:43:33.804" v="1052" actId="338"/>
          <ac:spMkLst>
            <pc:docMk/>
            <pc:sldMk cId="1586557206" sldId="361"/>
            <ac:spMk id="29" creationId="{B29A9347-5380-4A39-9D43-244EC43546FD}"/>
          </ac:spMkLst>
        </pc:spChg>
        <pc:spChg chg="del">
          <ac:chgData name="suman sonar" userId="10c75049a13af0c9" providerId="LiveId" clId="{8E3100B5-3FBD-4C21-88FA-81C007F13A98}" dt="2021-04-19T05:25:14.762" v="967" actId="478"/>
          <ac:spMkLst>
            <pc:docMk/>
            <pc:sldMk cId="1586557206" sldId="361"/>
            <ac:spMk id="30" creationId="{BDE44027-6776-4E99-8B3A-A8C2BBE20235}"/>
          </ac:spMkLst>
        </pc:spChg>
        <pc:spChg chg="add mod">
          <ac:chgData name="suman sonar" userId="10c75049a13af0c9" providerId="LiveId" clId="{8E3100B5-3FBD-4C21-88FA-81C007F13A98}" dt="2021-04-19T05:43:33.804" v="1052" actId="338"/>
          <ac:spMkLst>
            <pc:docMk/>
            <pc:sldMk cId="1586557206" sldId="361"/>
            <ac:spMk id="35" creationId="{D5265707-D7CE-404D-9E4B-30B34ECD66F2}"/>
          </ac:spMkLst>
        </pc:spChg>
        <pc:spChg chg="del">
          <ac:chgData name="suman sonar" userId="10c75049a13af0c9" providerId="LiveId" clId="{8E3100B5-3FBD-4C21-88FA-81C007F13A98}" dt="2021-04-19T05:25:14.762" v="967" actId="478"/>
          <ac:spMkLst>
            <pc:docMk/>
            <pc:sldMk cId="1586557206" sldId="361"/>
            <ac:spMk id="37" creationId="{CCBCFD4F-B2A0-4945-B139-855EEDB909B1}"/>
          </ac:spMkLst>
        </pc:spChg>
        <pc:spChg chg="del">
          <ac:chgData name="suman sonar" userId="10c75049a13af0c9" providerId="LiveId" clId="{8E3100B5-3FBD-4C21-88FA-81C007F13A98}" dt="2021-04-19T05:25:14.762" v="967" actId="478"/>
          <ac:spMkLst>
            <pc:docMk/>
            <pc:sldMk cId="1586557206" sldId="361"/>
            <ac:spMk id="38" creationId="{2D4FB185-D5AA-4981-B7C6-981D1F130D29}"/>
          </ac:spMkLst>
        </pc:spChg>
        <pc:spChg chg="del">
          <ac:chgData name="suman sonar" userId="10c75049a13af0c9" providerId="LiveId" clId="{8E3100B5-3FBD-4C21-88FA-81C007F13A98}" dt="2021-04-19T05:25:14.762" v="967" actId="478"/>
          <ac:spMkLst>
            <pc:docMk/>
            <pc:sldMk cId="1586557206" sldId="361"/>
            <ac:spMk id="39" creationId="{2BD60681-C1BE-4B5D-A6E7-60E675608455}"/>
          </ac:spMkLst>
        </pc:spChg>
        <pc:spChg chg="del">
          <ac:chgData name="suman sonar" userId="10c75049a13af0c9" providerId="LiveId" clId="{8E3100B5-3FBD-4C21-88FA-81C007F13A98}" dt="2021-04-19T05:25:14.762" v="967" actId="478"/>
          <ac:spMkLst>
            <pc:docMk/>
            <pc:sldMk cId="1586557206" sldId="361"/>
            <ac:spMk id="40" creationId="{F90506C1-EE68-4B79-8133-73D59BD69BE7}"/>
          </ac:spMkLst>
        </pc:spChg>
        <pc:spChg chg="add mod">
          <ac:chgData name="suman sonar" userId="10c75049a13af0c9" providerId="LiveId" clId="{8E3100B5-3FBD-4C21-88FA-81C007F13A98}" dt="2021-04-19T05:43:33.804" v="1052" actId="338"/>
          <ac:spMkLst>
            <pc:docMk/>
            <pc:sldMk cId="1586557206" sldId="361"/>
            <ac:spMk id="41" creationId="{BF0059D1-6C60-4474-BB69-0301A1D1BD26}"/>
          </ac:spMkLst>
        </pc:spChg>
        <pc:spChg chg="add mod">
          <ac:chgData name="suman sonar" userId="10c75049a13af0c9" providerId="LiveId" clId="{8E3100B5-3FBD-4C21-88FA-81C007F13A98}" dt="2021-04-19T05:43:33.804" v="1052" actId="338"/>
          <ac:spMkLst>
            <pc:docMk/>
            <pc:sldMk cId="1586557206" sldId="361"/>
            <ac:spMk id="42" creationId="{CCF6560D-FDBD-4BEB-9927-52AB66AE762A}"/>
          </ac:spMkLst>
        </pc:spChg>
        <pc:spChg chg="add mod">
          <ac:chgData name="suman sonar" userId="10c75049a13af0c9" providerId="LiveId" clId="{8E3100B5-3FBD-4C21-88FA-81C007F13A98}" dt="2021-04-19T05:43:33.804" v="1052" actId="338"/>
          <ac:spMkLst>
            <pc:docMk/>
            <pc:sldMk cId="1586557206" sldId="361"/>
            <ac:spMk id="45" creationId="{16E34B2E-299F-43CB-BB17-25C2ED8092E4}"/>
          </ac:spMkLst>
        </pc:spChg>
        <pc:spChg chg="add del mod ord">
          <ac:chgData name="suman sonar" userId="10c75049a13af0c9" providerId="LiveId" clId="{8E3100B5-3FBD-4C21-88FA-81C007F13A98}" dt="2021-04-19T05:40:47.940" v="1038"/>
          <ac:spMkLst>
            <pc:docMk/>
            <pc:sldMk cId="1586557206" sldId="361"/>
            <ac:spMk id="46" creationId="{98411CB3-2EAD-4085-9B86-A254E9186743}"/>
          </ac:spMkLst>
        </pc:spChg>
        <pc:spChg chg="add del mod">
          <ac:chgData name="suman sonar" userId="10c75049a13af0c9" providerId="LiveId" clId="{8E3100B5-3FBD-4C21-88FA-81C007F13A98}" dt="2021-04-19T05:43:25.873" v="1049"/>
          <ac:spMkLst>
            <pc:docMk/>
            <pc:sldMk cId="1586557206" sldId="361"/>
            <ac:spMk id="49" creationId="{E0806E77-ED24-4693-8C79-0823C217CC59}"/>
          </ac:spMkLst>
        </pc:spChg>
        <pc:spChg chg="del mod topLvl">
          <ac:chgData name="suman sonar" userId="10c75049a13af0c9" providerId="LiveId" clId="{8E3100B5-3FBD-4C21-88FA-81C007F13A98}" dt="2021-04-19T05:43:37.535" v="1055" actId="478"/>
          <ac:spMkLst>
            <pc:docMk/>
            <pc:sldMk cId="1586557206" sldId="361"/>
            <ac:spMk id="53" creationId="{A8ECE1F3-3836-4B56-A32A-7DB54F91D2F2}"/>
          </ac:spMkLst>
        </pc:spChg>
        <pc:spChg chg="del mod topLvl">
          <ac:chgData name="suman sonar" userId="10c75049a13af0c9" providerId="LiveId" clId="{8E3100B5-3FBD-4C21-88FA-81C007F13A98}" dt="2021-04-19T05:43:50.407" v="1057" actId="478"/>
          <ac:spMkLst>
            <pc:docMk/>
            <pc:sldMk cId="1586557206" sldId="361"/>
            <ac:spMk id="54" creationId="{A5693E47-532B-4EE8-ACBC-AAAB3607BA23}"/>
          </ac:spMkLst>
        </pc:spChg>
        <pc:spChg chg="add mod ord">
          <ac:chgData name="suman sonar" userId="10c75049a13af0c9" providerId="LiveId" clId="{8E3100B5-3FBD-4C21-88FA-81C007F13A98}" dt="2021-04-19T09:49:39.528" v="2303" actId="171"/>
          <ac:spMkLst>
            <pc:docMk/>
            <pc:sldMk cId="1586557206" sldId="361"/>
            <ac:spMk id="56" creationId="{3044D30E-888F-4589-8BB3-EBEB263F3656}"/>
          </ac:spMkLst>
        </pc:spChg>
        <pc:grpChg chg="mod">
          <ac:chgData name="suman sonar" userId="10c75049a13af0c9" providerId="LiveId" clId="{8E3100B5-3FBD-4C21-88FA-81C007F13A98}" dt="2021-04-19T05:43:33.804" v="1052" actId="338"/>
          <ac:grpSpMkLst>
            <pc:docMk/>
            <pc:sldMk cId="1586557206" sldId="361"/>
            <ac:grpSpMk id="1" creationId="{00000000-0000-0000-0000-000000000000}"/>
          </ac:grpSpMkLst>
        </pc:grpChg>
        <pc:grpChg chg="del mod">
          <ac:chgData name="suman sonar" userId="10c75049a13af0c9" providerId="LiveId" clId="{8E3100B5-3FBD-4C21-88FA-81C007F13A98}" dt="2021-04-19T05:31:46.841" v="971" actId="165"/>
          <ac:grpSpMkLst>
            <pc:docMk/>
            <pc:sldMk cId="1586557206" sldId="361"/>
            <ac:grpSpMk id="6" creationId="{8FCE4225-A3D0-4A77-AAC6-2FB1D80F8DF6}"/>
          </ac:grpSpMkLst>
        </pc:grpChg>
        <pc:grpChg chg="del mod">
          <ac:chgData name="suman sonar" userId="10c75049a13af0c9" providerId="LiveId" clId="{8E3100B5-3FBD-4C21-88FA-81C007F13A98}" dt="2021-04-19T05:43:35.931" v="1053" actId="165"/>
          <ac:grpSpMkLst>
            <pc:docMk/>
            <pc:sldMk cId="1586557206" sldId="361"/>
            <ac:grpSpMk id="52" creationId="{5458CB2C-8B89-4153-BA1E-4EEC8E1157DE}"/>
          </ac:grpSpMkLst>
        </pc:grpChg>
        <pc:picChg chg="add del mod">
          <ac:chgData name="suman sonar" userId="10c75049a13af0c9" providerId="LiveId" clId="{8E3100B5-3FBD-4C21-88FA-81C007F13A98}" dt="2021-04-19T05:31:45.176" v="970" actId="338"/>
          <ac:picMkLst>
            <pc:docMk/>
            <pc:sldMk cId="1586557206" sldId="361"/>
            <ac:picMk id="5" creationId="{C6B7AF49-F1CF-4AA2-B625-F24BA1137C61}"/>
          </ac:picMkLst>
        </pc:picChg>
        <pc:picChg chg="add del mod">
          <ac:chgData name="suman sonar" userId="10c75049a13af0c9" providerId="LiveId" clId="{8E3100B5-3FBD-4C21-88FA-81C007F13A98}" dt="2021-04-19T05:40:35.316" v="1036" actId="478"/>
          <ac:picMkLst>
            <pc:docMk/>
            <pc:sldMk cId="1586557206" sldId="361"/>
            <ac:picMk id="21" creationId="{C42C727C-F2C1-43A3-AA88-1C2376BC9C45}"/>
          </ac:picMkLst>
        </pc:picChg>
        <pc:picChg chg="add del mod">
          <ac:chgData name="suman sonar" userId="10c75049a13af0c9" providerId="LiveId" clId="{8E3100B5-3FBD-4C21-88FA-81C007F13A98}" dt="2021-04-19T05:35:36.762" v="993" actId="478"/>
          <ac:picMkLst>
            <pc:docMk/>
            <pc:sldMk cId="1586557206" sldId="361"/>
            <ac:picMk id="36" creationId="{B196BE3B-AA1A-4375-B5D0-6BD263AF25D9}"/>
          </ac:picMkLst>
        </pc:picChg>
        <pc:picChg chg="del">
          <ac:chgData name="suman sonar" userId="10c75049a13af0c9" providerId="LiveId" clId="{8E3100B5-3FBD-4C21-88FA-81C007F13A98}" dt="2021-04-19T05:25:14.762" v="967" actId="478"/>
          <ac:picMkLst>
            <pc:docMk/>
            <pc:sldMk cId="1586557206" sldId="361"/>
            <ac:picMk id="44" creationId="{3FA64C28-477E-429E-91A6-28CEDC6DC472}"/>
          </ac:picMkLst>
        </pc:picChg>
        <pc:picChg chg="add del mod modCrop">
          <ac:chgData name="suman sonar" userId="10c75049a13af0c9" providerId="LiveId" clId="{8E3100B5-3FBD-4C21-88FA-81C007F13A98}" dt="2021-04-19T09:49:36.761" v="2298" actId="478"/>
          <ac:picMkLst>
            <pc:docMk/>
            <pc:sldMk cId="1586557206" sldId="361"/>
            <ac:picMk id="48" creationId="{B1506317-C5BC-4C38-9E50-F69E790E2D5E}"/>
          </ac:picMkLst>
        </pc:picChg>
        <pc:picChg chg="add del mod">
          <ac:chgData name="suman sonar" userId="10c75049a13af0c9" providerId="LiveId" clId="{8E3100B5-3FBD-4C21-88FA-81C007F13A98}" dt="2021-04-19T05:43:33.804" v="1052" actId="338"/>
          <ac:picMkLst>
            <pc:docMk/>
            <pc:sldMk cId="1586557206" sldId="361"/>
            <ac:picMk id="51" creationId="{0B7FD51E-1433-4508-890B-49173995A920}"/>
          </ac:picMkLst>
        </pc:picChg>
        <pc:cxnChg chg="del">
          <ac:chgData name="suman sonar" userId="10c75049a13af0c9" providerId="LiveId" clId="{8E3100B5-3FBD-4C21-88FA-81C007F13A98}" dt="2021-04-19T05:25:14.762" v="967" actId="478"/>
          <ac:cxnSpMkLst>
            <pc:docMk/>
            <pc:sldMk cId="1586557206" sldId="361"/>
            <ac:cxnSpMk id="24" creationId="{C0C899E0-1DC9-4324-9672-59602DCC7EFF}"/>
          </ac:cxnSpMkLst>
        </pc:cxnChg>
        <pc:cxnChg chg="del">
          <ac:chgData name="suman sonar" userId="10c75049a13af0c9" providerId="LiveId" clId="{8E3100B5-3FBD-4C21-88FA-81C007F13A98}" dt="2021-04-19T05:25:14.762" v="967" actId="478"/>
          <ac:cxnSpMkLst>
            <pc:docMk/>
            <pc:sldMk cId="1586557206" sldId="361"/>
            <ac:cxnSpMk id="26" creationId="{0F0C7B99-ED4A-4BBB-BFB3-4FCF5A1F6E70}"/>
          </ac:cxnSpMkLst>
        </pc:cxnChg>
        <pc:cxnChg chg="add mod">
          <ac:chgData name="suman sonar" userId="10c75049a13af0c9" providerId="LiveId" clId="{8E3100B5-3FBD-4C21-88FA-81C007F13A98}" dt="2021-04-19T05:43:48.776" v="1056" actId="208"/>
          <ac:cxnSpMkLst>
            <pc:docMk/>
            <pc:sldMk cId="1586557206" sldId="361"/>
            <ac:cxnSpMk id="27" creationId="{EB40314E-3160-4FF0-9CA7-E14BF1B0033D}"/>
          </ac:cxnSpMkLst>
        </pc:cxnChg>
        <pc:cxnChg chg="del">
          <ac:chgData name="suman sonar" userId="10c75049a13af0c9" providerId="LiveId" clId="{8E3100B5-3FBD-4C21-88FA-81C007F13A98}" dt="2021-04-19T05:25:14.762" v="967" actId="478"/>
          <ac:cxnSpMkLst>
            <pc:docMk/>
            <pc:sldMk cId="1586557206" sldId="361"/>
            <ac:cxnSpMk id="28" creationId="{8EEE0294-00F6-413C-8053-C98F2266DE9A}"/>
          </ac:cxnSpMkLst>
        </pc:cxnChg>
        <pc:cxnChg chg="add mod">
          <ac:chgData name="suman sonar" userId="10c75049a13af0c9" providerId="LiveId" clId="{8E3100B5-3FBD-4C21-88FA-81C007F13A98}" dt="2021-04-19T05:43:48.776" v="1056" actId="208"/>
          <ac:cxnSpMkLst>
            <pc:docMk/>
            <pc:sldMk cId="1586557206" sldId="361"/>
            <ac:cxnSpMk id="31" creationId="{8E8DE9F2-6F7B-4AC7-859F-F367C1DB5425}"/>
          </ac:cxnSpMkLst>
        </pc:cxnChg>
        <pc:cxnChg chg="add mod">
          <ac:chgData name="suman sonar" userId="10c75049a13af0c9" providerId="LiveId" clId="{8E3100B5-3FBD-4C21-88FA-81C007F13A98}" dt="2021-04-19T05:43:33.804" v="1052" actId="338"/>
          <ac:cxnSpMkLst>
            <pc:docMk/>
            <pc:sldMk cId="1586557206" sldId="361"/>
            <ac:cxnSpMk id="32" creationId="{DF0CD372-B821-4AC4-850D-8E44F78C2030}"/>
          </ac:cxnSpMkLst>
        </pc:cxnChg>
        <pc:cxnChg chg="del">
          <ac:chgData name="suman sonar" userId="10c75049a13af0c9" providerId="LiveId" clId="{8E3100B5-3FBD-4C21-88FA-81C007F13A98}" dt="2021-04-19T05:25:14.762" v="967" actId="478"/>
          <ac:cxnSpMkLst>
            <pc:docMk/>
            <pc:sldMk cId="1586557206" sldId="361"/>
            <ac:cxnSpMk id="33" creationId="{9FEFB047-C622-4D40-A586-548F7E4B11C8}"/>
          </ac:cxnSpMkLst>
        </pc:cxnChg>
        <pc:cxnChg chg="del">
          <ac:chgData name="suman sonar" userId="10c75049a13af0c9" providerId="LiveId" clId="{8E3100B5-3FBD-4C21-88FA-81C007F13A98}" dt="2021-04-19T05:25:14.762" v="967" actId="478"/>
          <ac:cxnSpMkLst>
            <pc:docMk/>
            <pc:sldMk cId="1586557206" sldId="361"/>
            <ac:cxnSpMk id="34" creationId="{4C092F07-0DB8-4033-9B22-B76E10C06012}"/>
          </ac:cxnSpMkLst>
        </pc:cxnChg>
        <pc:cxnChg chg="add mod">
          <ac:chgData name="suman sonar" userId="10c75049a13af0c9" providerId="LiveId" clId="{8E3100B5-3FBD-4C21-88FA-81C007F13A98}" dt="2021-04-19T05:43:33.804" v="1052" actId="338"/>
          <ac:cxnSpMkLst>
            <pc:docMk/>
            <pc:sldMk cId="1586557206" sldId="361"/>
            <ac:cxnSpMk id="43" creationId="{DB1A3C82-7024-480E-876A-A5A8A1457657}"/>
          </ac:cxnSpMkLst>
        </pc:cxnChg>
      </pc:sldChg>
      <pc:sldChg chg="addSp delSp modSp add del mod modClrScheme chgLayout">
        <pc:chgData name="suman sonar" userId="10c75049a13af0c9" providerId="LiveId" clId="{8E3100B5-3FBD-4C21-88FA-81C007F13A98}" dt="2021-04-20T03:54:25.491" v="2387" actId="47"/>
        <pc:sldMkLst>
          <pc:docMk/>
          <pc:sldMk cId="625146802" sldId="362"/>
        </pc:sldMkLst>
        <pc:spChg chg="add del mod">
          <ac:chgData name="suman sonar" userId="10c75049a13af0c9" providerId="LiveId" clId="{8E3100B5-3FBD-4C21-88FA-81C007F13A98}" dt="2021-04-19T05:41:57.956" v="1044" actId="478"/>
          <ac:spMkLst>
            <pc:docMk/>
            <pc:sldMk cId="625146802" sldId="362"/>
            <ac:spMk id="3" creationId="{BED74B84-5C2E-4A32-ABE4-39E8A7DC769A}"/>
          </ac:spMkLst>
        </pc:spChg>
        <pc:spChg chg="add del mod">
          <ac:chgData name="suman sonar" userId="10c75049a13af0c9" providerId="LiveId" clId="{8E3100B5-3FBD-4C21-88FA-81C007F13A98}" dt="2021-04-19T09:49:32.837" v="2297" actId="478"/>
          <ac:spMkLst>
            <pc:docMk/>
            <pc:sldMk cId="625146802" sldId="362"/>
            <ac:spMk id="6" creationId="{923B0FD0-BED7-49BD-BA78-2EEA95895DDB}"/>
          </ac:spMkLst>
        </pc:spChg>
        <pc:spChg chg="del">
          <ac:chgData name="suman sonar" userId="10c75049a13af0c9" providerId="LiveId" clId="{8E3100B5-3FBD-4C21-88FA-81C007F13A98}" dt="2021-04-19T05:42:08.636" v="1047" actId="478"/>
          <ac:spMkLst>
            <pc:docMk/>
            <pc:sldMk cId="625146802" sldId="362"/>
            <ac:spMk id="8" creationId="{E5A9B63E-CBEE-4FE5-A8EB-DE18BB34F812}"/>
          </ac:spMkLst>
        </pc:spChg>
        <pc:spChg chg="add del mod ord">
          <ac:chgData name="suman sonar" userId="10c75049a13af0c9" providerId="LiveId" clId="{8E3100B5-3FBD-4C21-88FA-81C007F13A98}" dt="2021-04-19T05:50:45.703" v="1101"/>
          <ac:spMkLst>
            <pc:docMk/>
            <pc:sldMk cId="625146802" sldId="362"/>
            <ac:spMk id="9" creationId="{AABB749B-44F5-4736-9547-DE1913936C9C}"/>
          </ac:spMkLst>
        </pc:spChg>
        <pc:spChg chg="del">
          <ac:chgData name="suman sonar" userId="10c75049a13af0c9" providerId="LiveId" clId="{8E3100B5-3FBD-4C21-88FA-81C007F13A98}" dt="2021-04-19T05:41:55.624" v="1043" actId="478"/>
          <ac:spMkLst>
            <pc:docMk/>
            <pc:sldMk cId="625146802" sldId="362"/>
            <ac:spMk id="10" creationId="{8217F1C7-0C17-4582-B2D3-AB9CC799966A}"/>
          </ac:spMkLst>
        </pc:spChg>
        <pc:spChg chg="add del mod">
          <ac:chgData name="suman sonar" userId="10c75049a13af0c9" providerId="LiveId" clId="{8E3100B5-3FBD-4C21-88FA-81C007F13A98}" dt="2021-04-19T05:51:04.259" v="1103"/>
          <ac:spMkLst>
            <pc:docMk/>
            <pc:sldMk cId="625146802" sldId="362"/>
            <ac:spMk id="14" creationId="{505B3200-7532-44C2-8DDD-34BB256BCCB8}"/>
          </ac:spMkLst>
        </pc:spChg>
        <pc:spChg chg="add mod ord">
          <ac:chgData name="suman sonar" userId="10c75049a13af0c9" providerId="LiveId" clId="{8E3100B5-3FBD-4C21-88FA-81C007F13A98}" dt="2021-04-19T09:49:31.427" v="2296" actId="171"/>
          <ac:spMkLst>
            <pc:docMk/>
            <pc:sldMk cId="625146802" sldId="362"/>
            <ac:spMk id="18" creationId="{7CD4FC29-BBA3-41C5-BAF6-B1A435433DC7}"/>
          </ac:spMkLst>
        </pc:spChg>
        <pc:spChg chg="add mod">
          <ac:chgData name="suman sonar" userId="10c75049a13af0c9" providerId="LiveId" clId="{8E3100B5-3FBD-4C21-88FA-81C007F13A98}" dt="2021-04-19T05:53:06.682" v="1125" actId="14100"/>
          <ac:spMkLst>
            <pc:docMk/>
            <pc:sldMk cId="625146802" sldId="362"/>
            <ac:spMk id="19" creationId="{43FD90A8-56EE-45F7-BE6B-9425A599449F}"/>
          </ac:spMkLst>
        </pc:spChg>
        <pc:spChg chg="add mod">
          <ac:chgData name="suman sonar" userId="10c75049a13af0c9" providerId="LiveId" clId="{8E3100B5-3FBD-4C21-88FA-81C007F13A98}" dt="2021-04-19T05:52:32.452" v="1120" actId="14100"/>
          <ac:spMkLst>
            <pc:docMk/>
            <pc:sldMk cId="625146802" sldId="362"/>
            <ac:spMk id="21" creationId="{06CBB706-D483-419D-B5D0-6D0B529E7CBE}"/>
          </ac:spMkLst>
        </pc:spChg>
        <pc:spChg chg="del">
          <ac:chgData name="suman sonar" userId="10c75049a13af0c9" providerId="LiveId" clId="{8E3100B5-3FBD-4C21-88FA-81C007F13A98}" dt="2021-04-19T05:41:55.624" v="1043" actId="478"/>
          <ac:spMkLst>
            <pc:docMk/>
            <pc:sldMk cId="625146802" sldId="362"/>
            <ac:spMk id="22" creationId="{87878547-8654-4778-94B4-2EE8E7301F25}"/>
          </ac:spMkLst>
        </pc:spChg>
        <pc:spChg chg="add mod topLvl">
          <ac:chgData name="suman sonar" userId="10c75049a13af0c9" providerId="LiveId" clId="{8E3100B5-3FBD-4C21-88FA-81C007F13A98}" dt="2021-04-19T05:48:55.878" v="1096" actId="165"/>
          <ac:spMkLst>
            <pc:docMk/>
            <pc:sldMk cId="625146802" sldId="362"/>
            <ac:spMk id="23" creationId="{0DFB8DAD-7F4A-4CC6-8ABF-285C6F4C77B8}"/>
          </ac:spMkLst>
        </pc:spChg>
        <pc:spChg chg="add mod topLvl">
          <ac:chgData name="suman sonar" userId="10c75049a13af0c9" providerId="LiveId" clId="{8E3100B5-3FBD-4C21-88FA-81C007F13A98}" dt="2021-04-19T05:48:55.878" v="1096" actId="165"/>
          <ac:spMkLst>
            <pc:docMk/>
            <pc:sldMk cId="625146802" sldId="362"/>
            <ac:spMk id="24" creationId="{6F8FC6DC-F5BA-4312-8F7D-1A4952427DDE}"/>
          </ac:spMkLst>
        </pc:spChg>
        <pc:spChg chg="add mod topLvl">
          <ac:chgData name="suman sonar" userId="10c75049a13af0c9" providerId="LiveId" clId="{8E3100B5-3FBD-4C21-88FA-81C007F13A98}" dt="2021-04-19T05:48:55.878" v="1096" actId="165"/>
          <ac:spMkLst>
            <pc:docMk/>
            <pc:sldMk cId="625146802" sldId="362"/>
            <ac:spMk id="25" creationId="{419B4AA0-76F2-443A-9AE4-59B6EC07752F}"/>
          </ac:spMkLst>
        </pc:spChg>
        <pc:spChg chg="del">
          <ac:chgData name="suman sonar" userId="10c75049a13af0c9" providerId="LiveId" clId="{8E3100B5-3FBD-4C21-88FA-81C007F13A98}" dt="2021-04-19T05:41:55.624" v="1043" actId="478"/>
          <ac:spMkLst>
            <pc:docMk/>
            <pc:sldMk cId="625146802" sldId="362"/>
            <ac:spMk id="29" creationId="{B29A9347-5380-4A39-9D43-244EC43546FD}"/>
          </ac:spMkLst>
        </pc:spChg>
        <pc:spChg chg="add mod">
          <ac:chgData name="suman sonar" userId="10c75049a13af0c9" providerId="LiveId" clId="{8E3100B5-3FBD-4C21-88FA-81C007F13A98}" dt="2021-04-19T05:53:34.637" v="1128" actId="20577"/>
          <ac:spMkLst>
            <pc:docMk/>
            <pc:sldMk cId="625146802" sldId="362"/>
            <ac:spMk id="33" creationId="{FFEEC3F6-4068-4060-B5A9-DF4A08850236}"/>
          </ac:spMkLst>
        </pc:spChg>
        <pc:spChg chg="del">
          <ac:chgData name="suman sonar" userId="10c75049a13af0c9" providerId="LiveId" clId="{8E3100B5-3FBD-4C21-88FA-81C007F13A98}" dt="2021-04-19T05:41:55.624" v="1043" actId="478"/>
          <ac:spMkLst>
            <pc:docMk/>
            <pc:sldMk cId="625146802" sldId="362"/>
            <ac:spMk id="35" creationId="{D5265707-D7CE-404D-9E4B-30B34ECD66F2}"/>
          </ac:spMkLst>
        </pc:spChg>
        <pc:spChg chg="del">
          <ac:chgData name="suman sonar" userId="10c75049a13af0c9" providerId="LiveId" clId="{8E3100B5-3FBD-4C21-88FA-81C007F13A98}" dt="2021-04-19T05:41:55.624" v="1043" actId="478"/>
          <ac:spMkLst>
            <pc:docMk/>
            <pc:sldMk cId="625146802" sldId="362"/>
            <ac:spMk id="41" creationId="{BF0059D1-6C60-4474-BB69-0301A1D1BD26}"/>
          </ac:spMkLst>
        </pc:spChg>
        <pc:spChg chg="del">
          <ac:chgData name="suman sonar" userId="10c75049a13af0c9" providerId="LiveId" clId="{8E3100B5-3FBD-4C21-88FA-81C007F13A98}" dt="2021-04-19T05:41:55.624" v="1043" actId="478"/>
          <ac:spMkLst>
            <pc:docMk/>
            <pc:sldMk cId="625146802" sldId="362"/>
            <ac:spMk id="42" creationId="{CCF6560D-FDBD-4BEB-9927-52AB66AE762A}"/>
          </ac:spMkLst>
        </pc:spChg>
        <pc:spChg chg="del">
          <ac:chgData name="suman sonar" userId="10c75049a13af0c9" providerId="LiveId" clId="{8E3100B5-3FBD-4C21-88FA-81C007F13A98}" dt="2021-04-19T05:41:55.624" v="1043" actId="478"/>
          <ac:spMkLst>
            <pc:docMk/>
            <pc:sldMk cId="625146802" sldId="362"/>
            <ac:spMk id="45" creationId="{16E34B2E-299F-43CB-BB17-25C2ED8092E4}"/>
          </ac:spMkLst>
        </pc:spChg>
        <pc:grpChg chg="add del mod">
          <ac:chgData name="suman sonar" userId="10c75049a13af0c9" providerId="LiveId" clId="{8E3100B5-3FBD-4C21-88FA-81C007F13A98}" dt="2021-04-19T05:48:55.878" v="1096" actId="165"/>
          <ac:grpSpMkLst>
            <pc:docMk/>
            <pc:sldMk cId="625146802" sldId="362"/>
            <ac:grpSpMk id="7" creationId="{36C465BF-399F-4646-BB6D-0F00D85AB155}"/>
          </ac:grpSpMkLst>
        </pc:grpChg>
        <pc:picChg chg="add del">
          <ac:chgData name="suman sonar" userId="10c75049a13af0c9" providerId="LiveId" clId="{8E3100B5-3FBD-4C21-88FA-81C007F13A98}" dt="2021-04-19T05:44:47.707" v="1059" actId="478"/>
          <ac:picMkLst>
            <pc:docMk/>
            <pc:sldMk cId="625146802" sldId="362"/>
            <ac:picMk id="5" creationId="{9CC04E0B-53B4-4288-89F6-5C5B6ECF6382}"/>
          </ac:picMkLst>
        </pc:picChg>
        <pc:picChg chg="add del mod">
          <ac:chgData name="suman sonar" userId="10c75049a13af0c9" providerId="LiveId" clId="{8E3100B5-3FBD-4C21-88FA-81C007F13A98}" dt="2021-04-19T05:50:55.959" v="1102" actId="478"/>
          <ac:picMkLst>
            <pc:docMk/>
            <pc:sldMk cId="625146802" sldId="362"/>
            <ac:picMk id="12" creationId="{BC581DB1-D2C1-45A4-9FDD-EE2ED41071E2}"/>
          </ac:picMkLst>
        </pc:picChg>
        <pc:picChg chg="add del mod modCrop">
          <ac:chgData name="suman sonar" userId="10c75049a13af0c9" providerId="LiveId" clId="{8E3100B5-3FBD-4C21-88FA-81C007F13A98}" dt="2021-04-19T09:49:28.173" v="2290" actId="478"/>
          <ac:picMkLst>
            <pc:docMk/>
            <pc:sldMk cId="625146802" sldId="362"/>
            <ac:picMk id="16" creationId="{F00A3F34-8241-4B8B-94E0-929326471F7C}"/>
          </ac:picMkLst>
        </pc:picChg>
        <pc:picChg chg="del">
          <ac:chgData name="suman sonar" userId="10c75049a13af0c9" providerId="LiveId" clId="{8E3100B5-3FBD-4C21-88FA-81C007F13A98}" dt="2021-04-19T05:41:55.624" v="1043" actId="478"/>
          <ac:picMkLst>
            <pc:docMk/>
            <pc:sldMk cId="625146802" sldId="362"/>
            <ac:picMk id="48" creationId="{B1506317-C5BC-4C38-9E50-F69E790E2D5E}"/>
          </ac:picMkLst>
        </pc:picChg>
        <pc:cxnChg chg="del">
          <ac:chgData name="suman sonar" userId="10c75049a13af0c9" providerId="LiveId" clId="{8E3100B5-3FBD-4C21-88FA-81C007F13A98}" dt="2021-04-19T05:42:06.935" v="1045" actId="478"/>
          <ac:cxnSpMkLst>
            <pc:docMk/>
            <pc:sldMk cId="625146802" sldId="362"/>
            <ac:cxnSpMk id="27" creationId="{EB40314E-3160-4FF0-9CA7-E14BF1B0033D}"/>
          </ac:cxnSpMkLst>
        </pc:cxnChg>
        <pc:cxnChg chg="del">
          <ac:chgData name="suman sonar" userId="10c75049a13af0c9" providerId="LiveId" clId="{8E3100B5-3FBD-4C21-88FA-81C007F13A98}" dt="2021-04-19T05:41:55.624" v="1043" actId="478"/>
          <ac:cxnSpMkLst>
            <pc:docMk/>
            <pc:sldMk cId="625146802" sldId="362"/>
            <ac:cxnSpMk id="31" creationId="{8E8DE9F2-6F7B-4AC7-859F-F367C1DB5425}"/>
          </ac:cxnSpMkLst>
        </pc:cxnChg>
        <pc:cxnChg chg="del">
          <ac:chgData name="suman sonar" userId="10c75049a13af0c9" providerId="LiveId" clId="{8E3100B5-3FBD-4C21-88FA-81C007F13A98}" dt="2021-04-19T05:41:55.624" v="1043" actId="478"/>
          <ac:cxnSpMkLst>
            <pc:docMk/>
            <pc:sldMk cId="625146802" sldId="362"/>
            <ac:cxnSpMk id="32" creationId="{DF0CD372-B821-4AC4-850D-8E44F78C2030}"/>
          </ac:cxnSpMkLst>
        </pc:cxnChg>
        <pc:cxnChg chg="del">
          <ac:chgData name="suman sonar" userId="10c75049a13af0c9" providerId="LiveId" clId="{8E3100B5-3FBD-4C21-88FA-81C007F13A98}" dt="2021-04-19T05:42:08.204" v="1046" actId="478"/>
          <ac:cxnSpMkLst>
            <pc:docMk/>
            <pc:sldMk cId="625146802" sldId="362"/>
            <ac:cxnSpMk id="43" creationId="{DB1A3C82-7024-480E-876A-A5A8A1457657}"/>
          </ac:cxnSpMkLst>
        </pc:cxnChg>
      </pc:sldChg>
      <pc:sldChg chg="addSp delSp modSp add mod modClrScheme chgLayout">
        <pc:chgData name="suman sonar" userId="10c75049a13af0c9" providerId="LiveId" clId="{8E3100B5-3FBD-4C21-88FA-81C007F13A98}" dt="2021-04-20T10:11:23.841" v="4561" actId="478"/>
        <pc:sldMkLst>
          <pc:docMk/>
          <pc:sldMk cId="771143904" sldId="362"/>
        </pc:sldMkLst>
        <pc:spChg chg="add del mod">
          <ac:chgData name="suman sonar" userId="10c75049a13af0c9" providerId="LiveId" clId="{8E3100B5-3FBD-4C21-88FA-81C007F13A98}" dt="2021-04-20T05:29:48.874" v="3290" actId="478"/>
          <ac:spMkLst>
            <pc:docMk/>
            <pc:sldMk cId="771143904" sldId="362"/>
            <ac:spMk id="3" creationId="{F197EAB2-DB1E-4353-854F-B40A4FDB8E0F}"/>
          </ac:spMkLst>
        </pc:spChg>
        <pc:spChg chg="add del mod">
          <ac:chgData name="suman sonar" userId="10c75049a13af0c9" providerId="LiveId" clId="{8E3100B5-3FBD-4C21-88FA-81C007F13A98}" dt="2021-04-20T05:44:20.394" v="3375" actId="478"/>
          <ac:spMkLst>
            <pc:docMk/>
            <pc:sldMk cId="771143904" sldId="362"/>
            <ac:spMk id="4" creationId="{B5C1F030-B74A-468F-9DC3-D955C9261B94}"/>
          </ac:spMkLst>
        </pc:spChg>
        <pc:spChg chg="add del mod ord">
          <ac:chgData name="suman sonar" userId="10c75049a13af0c9" providerId="LiveId" clId="{8E3100B5-3FBD-4C21-88FA-81C007F13A98}" dt="2021-04-20T05:56:42.803" v="3428"/>
          <ac:spMkLst>
            <pc:docMk/>
            <pc:sldMk cId="771143904" sldId="362"/>
            <ac:spMk id="6" creationId="{FE1AE104-5AD0-4568-B69D-ED5E43A1F024}"/>
          </ac:spMkLst>
        </pc:spChg>
        <pc:spChg chg="del">
          <ac:chgData name="suman sonar" userId="10c75049a13af0c9" providerId="LiveId" clId="{8E3100B5-3FBD-4C21-88FA-81C007F13A98}" dt="2021-04-20T05:29:47.816" v="3289" actId="478"/>
          <ac:spMkLst>
            <pc:docMk/>
            <pc:sldMk cId="771143904" sldId="362"/>
            <ac:spMk id="9" creationId="{60EBEA80-AD61-4193-9CC7-D02CED2B9D95}"/>
          </ac:spMkLst>
        </pc:spChg>
        <pc:spChg chg="del">
          <ac:chgData name="suman sonar" userId="10c75049a13af0c9" providerId="LiveId" clId="{8E3100B5-3FBD-4C21-88FA-81C007F13A98}" dt="2021-04-20T05:29:47.816" v="3289" actId="478"/>
          <ac:spMkLst>
            <pc:docMk/>
            <pc:sldMk cId="771143904" sldId="362"/>
            <ac:spMk id="10" creationId="{8882107E-99D2-481A-A2DC-E2E44B7354C2}"/>
          </ac:spMkLst>
        </pc:spChg>
        <pc:spChg chg="add mod ord">
          <ac:chgData name="suman sonar" userId="10c75049a13af0c9" providerId="LiveId" clId="{8E3100B5-3FBD-4C21-88FA-81C007F13A98}" dt="2021-04-20T05:52:59.041" v="3422" actId="552"/>
          <ac:spMkLst>
            <pc:docMk/>
            <pc:sldMk cId="771143904" sldId="362"/>
            <ac:spMk id="11" creationId="{D13AD535-E4EA-4CB3-84FA-E7D4343D1C3C}"/>
          </ac:spMkLst>
        </pc:spChg>
        <pc:spChg chg="add mod">
          <ac:chgData name="suman sonar" userId="10c75049a13af0c9" providerId="LiveId" clId="{8E3100B5-3FBD-4C21-88FA-81C007F13A98}" dt="2021-04-20T05:52:42.403" v="3416" actId="14100"/>
          <ac:spMkLst>
            <pc:docMk/>
            <pc:sldMk cId="771143904" sldId="362"/>
            <ac:spMk id="12" creationId="{165B3DB5-9E8D-4523-A4D6-1E701B9901F3}"/>
          </ac:spMkLst>
        </pc:spChg>
        <pc:spChg chg="del">
          <ac:chgData name="suman sonar" userId="10c75049a13af0c9" providerId="LiveId" clId="{8E3100B5-3FBD-4C21-88FA-81C007F13A98}" dt="2021-04-20T05:29:47.816" v="3289" actId="478"/>
          <ac:spMkLst>
            <pc:docMk/>
            <pc:sldMk cId="771143904" sldId="362"/>
            <ac:spMk id="13" creationId="{036E978B-9185-4EE1-8A0A-5A39D6BC0DA5}"/>
          </ac:spMkLst>
        </pc:spChg>
        <pc:spChg chg="add del mod">
          <ac:chgData name="suman sonar" userId="10c75049a13af0c9" providerId="LiveId" clId="{8E3100B5-3FBD-4C21-88FA-81C007F13A98}" dt="2021-04-20T05:37:46.861" v="3327" actId="478"/>
          <ac:spMkLst>
            <pc:docMk/>
            <pc:sldMk cId="771143904" sldId="362"/>
            <ac:spMk id="14" creationId="{ACC878E0-A480-4A0E-A779-FFF30B211C6F}"/>
          </ac:spMkLst>
        </pc:spChg>
        <pc:spChg chg="del">
          <ac:chgData name="suman sonar" userId="10c75049a13af0c9" providerId="LiveId" clId="{8E3100B5-3FBD-4C21-88FA-81C007F13A98}" dt="2021-04-20T05:29:47.816" v="3289" actId="478"/>
          <ac:spMkLst>
            <pc:docMk/>
            <pc:sldMk cId="771143904" sldId="362"/>
            <ac:spMk id="15" creationId="{F212BADE-7F49-4F36-90A5-26086C25E3E9}"/>
          </ac:spMkLst>
        </pc:spChg>
        <pc:spChg chg="add del mod ord">
          <ac:chgData name="suman sonar" userId="10c75049a13af0c9" providerId="LiveId" clId="{8E3100B5-3FBD-4C21-88FA-81C007F13A98}" dt="2021-04-20T10:11:22.422" v="4560" actId="171"/>
          <ac:spMkLst>
            <pc:docMk/>
            <pc:sldMk cId="771143904" sldId="362"/>
            <ac:spMk id="16" creationId="{780C8557-8485-43EF-9633-3B307716538E}"/>
          </ac:spMkLst>
        </pc:spChg>
        <pc:spChg chg="add mod topLvl">
          <ac:chgData name="suman sonar" userId="10c75049a13af0c9" providerId="LiveId" clId="{8E3100B5-3FBD-4C21-88FA-81C007F13A98}" dt="2021-04-20T05:52:59.041" v="3422" actId="552"/>
          <ac:spMkLst>
            <pc:docMk/>
            <pc:sldMk cId="771143904" sldId="362"/>
            <ac:spMk id="18" creationId="{ED1D03D4-093A-4138-B791-5AA95B67CD66}"/>
          </ac:spMkLst>
        </pc:spChg>
        <pc:spChg chg="add mod topLvl">
          <ac:chgData name="suman sonar" userId="10c75049a13af0c9" providerId="LiveId" clId="{8E3100B5-3FBD-4C21-88FA-81C007F13A98}" dt="2021-04-20T05:52:59.041" v="3422" actId="552"/>
          <ac:spMkLst>
            <pc:docMk/>
            <pc:sldMk cId="771143904" sldId="362"/>
            <ac:spMk id="19" creationId="{455D3C6F-93BF-447F-8F3A-95E101041233}"/>
          </ac:spMkLst>
        </pc:spChg>
        <pc:spChg chg="add mod">
          <ac:chgData name="suman sonar" userId="10c75049a13af0c9" providerId="LiveId" clId="{8E3100B5-3FBD-4C21-88FA-81C007F13A98}" dt="2021-04-20T05:52:35.537" v="3413"/>
          <ac:spMkLst>
            <pc:docMk/>
            <pc:sldMk cId="771143904" sldId="362"/>
            <ac:spMk id="20" creationId="{86D71932-3EDF-4CDC-B3D0-F956B239C9EC}"/>
          </ac:spMkLst>
        </pc:spChg>
        <pc:spChg chg="add mod">
          <ac:chgData name="suman sonar" userId="10c75049a13af0c9" providerId="LiveId" clId="{8E3100B5-3FBD-4C21-88FA-81C007F13A98}" dt="2021-04-20T10:11:23.841" v="4561" actId="478"/>
          <ac:spMkLst>
            <pc:docMk/>
            <pc:sldMk cId="771143904" sldId="362"/>
            <ac:spMk id="22" creationId="{49DC9A88-1452-4D3B-872B-506EB916528E}"/>
          </ac:spMkLst>
        </pc:spChg>
        <pc:grpChg chg="add del mod">
          <ac:chgData name="suman sonar" userId="10c75049a13af0c9" providerId="LiveId" clId="{8E3100B5-3FBD-4C21-88FA-81C007F13A98}" dt="2021-04-20T05:45:05.810" v="3388" actId="165"/>
          <ac:grpSpMkLst>
            <pc:docMk/>
            <pc:sldMk cId="771143904" sldId="362"/>
            <ac:grpSpMk id="5" creationId="{9CF3DC68-42FA-493A-A0EC-ECB549A20E88}"/>
          </ac:grpSpMkLst>
        </pc:grpChg>
        <pc:picChg chg="add del mod ord modCrop">
          <ac:chgData name="suman sonar" userId="10c75049a13af0c9" providerId="LiveId" clId="{8E3100B5-3FBD-4C21-88FA-81C007F13A98}" dt="2021-04-20T10:11:23.841" v="4561" actId="478"/>
          <ac:picMkLst>
            <pc:docMk/>
            <pc:sldMk cId="771143904" sldId="362"/>
            <ac:picMk id="8" creationId="{8963ACDB-3883-4C95-87B7-76AEF6825DFE}"/>
          </ac:picMkLst>
        </pc:picChg>
        <pc:picChg chg="del">
          <ac:chgData name="suman sonar" userId="10c75049a13af0c9" providerId="LiveId" clId="{8E3100B5-3FBD-4C21-88FA-81C007F13A98}" dt="2021-04-20T05:29:47.816" v="3289" actId="478"/>
          <ac:picMkLst>
            <pc:docMk/>
            <pc:sldMk cId="771143904" sldId="362"/>
            <ac:picMk id="17" creationId="{B811C0F1-E508-427B-8043-2EB72DE3EBA0}"/>
          </ac:picMkLst>
        </pc:picChg>
      </pc:sldChg>
      <pc:sldChg chg="addSp delSp modSp add del mod modClrScheme chgLayout">
        <pc:chgData name="suman sonar" userId="10c75049a13af0c9" providerId="LiveId" clId="{8E3100B5-3FBD-4C21-88FA-81C007F13A98}" dt="2021-04-20T03:54:25.091" v="2386" actId="47"/>
        <pc:sldMkLst>
          <pc:docMk/>
          <pc:sldMk cId="2779648873" sldId="363"/>
        </pc:sldMkLst>
        <pc:spChg chg="add del mod">
          <ac:chgData name="suman sonar" userId="10c75049a13af0c9" providerId="LiveId" clId="{8E3100B5-3FBD-4C21-88FA-81C007F13A98}" dt="2021-04-19T05:53:51.271" v="1131" actId="478"/>
          <ac:spMkLst>
            <pc:docMk/>
            <pc:sldMk cId="2779648873" sldId="363"/>
            <ac:spMk id="3" creationId="{B52AC91A-0276-40A0-9B17-9DAE76C57D94}"/>
          </ac:spMkLst>
        </pc:spChg>
        <pc:spChg chg="add del mod">
          <ac:chgData name="suman sonar" userId="10c75049a13af0c9" providerId="LiveId" clId="{8E3100B5-3FBD-4C21-88FA-81C007F13A98}" dt="2021-04-19T09:49:24.067" v="2286" actId="478"/>
          <ac:spMkLst>
            <pc:docMk/>
            <pc:sldMk cId="2779648873" sldId="363"/>
            <ac:spMk id="4" creationId="{9870A008-EFB3-4387-8D93-293FB9F211A4}"/>
          </ac:spMkLst>
        </pc:spChg>
        <pc:spChg chg="del">
          <ac:chgData name="suman sonar" userId="10c75049a13af0c9" providerId="LiveId" clId="{8E3100B5-3FBD-4C21-88FA-81C007F13A98}" dt="2021-04-19T05:53:50.137" v="1130" actId="478"/>
          <ac:spMkLst>
            <pc:docMk/>
            <pc:sldMk cId="2779648873" sldId="363"/>
            <ac:spMk id="6" creationId="{923B0FD0-BED7-49BD-BA78-2EEA95895DDB}"/>
          </ac:spMkLst>
        </pc:spChg>
        <pc:spChg chg="add del mod">
          <ac:chgData name="suman sonar" userId="10c75049a13af0c9" providerId="LiveId" clId="{8E3100B5-3FBD-4C21-88FA-81C007F13A98}" dt="2021-04-19T05:57:01.543" v="1165" actId="478"/>
          <ac:spMkLst>
            <pc:docMk/>
            <pc:sldMk cId="2779648873" sldId="363"/>
            <ac:spMk id="8" creationId="{2BB6D28E-09F8-48C5-B4C8-000A4984F87F}"/>
          </ac:spMkLst>
        </pc:spChg>
        <pc:spChg chg="add mod">
          <ac:chgData name="suman sonar" userId="10c75049a13af0c9" providerId="LiveId" clId="{8E3100B5-3FBD-4C21-88FA-81C007F13A98}" dt="2021-04-19T06:17:47.485" v="1345" actId="552"/>
          <ac:spMkLst>
            <pc:docMk/>
            <pc:sldMk cId="2779648873" sldId="363"/>
            <ac:spMk id="9" creationId="{45342E95-182C-4D1C-9227-4470D3ED181B}"/>
          </ac:spMkLst>
        </pc:spChg>
        <pc:spChg chg="add mod">
          <ac:chgData name="suman sonar" userId="10c75049a13af0c9" providerId="LiveId" clId="{8E3100B5-3FBD-4C21-88FA-81C007F13A98}" dt="2021-04-19T06:12:41.653" v="1299" actId="555"/>
          <ac:spMkLst>
            <pc:docMk/>
            <pc:sldMk cId="2779648873" sldId="363"/>
            <ac:spMk id="12" creationId="{1A6DCFB8-74C3-47A8-BDCD-B7C58153C6FB}"/>
          </ac:spMkLst>
        </pc:spChg>
        <pc:spChg chg="add mod">
          <ac:chgData name="suman sonar" userId="10c75049a13af0c9" providerId="LiveId" clId="{8E3100B5-3FBD-4C21-88FA-81C007F13A98}" dt="2021-04-19T05:56:27.142" v="1152" actId="255"/>
          <ac:spMkLst>
            <pc:docMk/>
            <pc:sldMk cId="2779648873" sldId="363"/>
            <ac:spMk id="13" creationId="{F21A2A01-7B83-40FF-9A82-BAE7798B9165}"/>
          </ac:spMkLst>
        </pc:spChg>
        <pc:spChg chg="del">
          <ac:chgData name="suman sonar" userId="10c75049a13af0c9" providerId="LiveId" clId="{8E3100B5-3FBD-4C21-88FA-81C007F13A98}" dt="2021-04-19T05:54:08.810" v="1132" actId="478"/>
          <ac:spMkLst>
            <pc:docMk/>
            <pc:sldMk cId="2779648873" sldId="363"/>
            <ac:spMk id="19" creationId="{43FD90A8-56EE-45F7-BE6B-9425A599449F}"/>
          </ac:spMkLst>
        </pc:spChg>
        <pc:spChg chg="add del mod ord">
          <ac:chgData name="suman sonar" userId="10c75049a13af0c9" providerId="LiveId" clId="{8E3100B5-3FBD-4C21-88FA-81C007F13A98}" dt="2021-04-19T06:15:28.630" v="1323"/>
          <ac:spMkLst>
            <pc:docMk/>
            <pc:sldMk cId="2779648873" sldId="363"/>
            <ac:spMk id="20" creationId="{E10E4D8C-9EA0-4011-A048-AB1D8780080C}"/>
          </ac:spMkLst>
        </pc:spChg>
        <pc:spChg chg="del">
          <ac:chgData name="suman sonar" userId="10c75049a13af0c9" providerId="LiveId" clId="{8E3100B5-3FBD-4C21-88FA-81C007F13A98}" dt="2021-04-19T05:53:50.137" v="1130" actId="478"/>
          <ac:spMkLst>
            <pc:docMk/>
            <pc:sldMk cId="2779648873" sldId="363"/>
            <ac:spMk id="21" creationId="{06CBB706-D483-419D-B5D0-6D0B529E7CBE}"/>
          </ac:spMkLst>
        </pc:spChg>
        <pc:spChg chg="add del mod">
          <ac:chgData name="suman sonar" userId="10c75049a13af0c9" providerId="LiveId" clId="{8E3100B5-3FBD-4C21-88FA-81C007F13A98}" dt="2021-04-19T09:49:24.567" v="2287" actId="478"/>
          <ac:spMkLst>
            <pc:docMk/>
            <pc:sldMk cId="2779648873" sldId="363"/>
            <ac:spMk id="22" creationId="{3F16D209-F443-4CC7-9517-272AA8715DFE}"/>
          </ac:spMkLst>
        </pc:spChg>
        <pc:spChg chg="del">
          <ac:chgData name="suman sonar" userId="10c75049a13af0c9" providerId="LiveId" clId="{8E3100B5-3FBD-4C21-88FA-81C007F13A98}" dt="2021-04-19T05:53:50.137" v="1130" actId="478"/>
          <ac:spMkLst>
            <pc:docMk/>
            <pc:sldMk cId="2779648873" sldId="363"/>
            <ac:spMk id="23" creationId="{0DFB8DAD-7F4A-4CC6-8ABF-285C6F4C77B8}"/>
          </ac:spMkLst>
        </pc:spChg>
        <pc:spChg chg="del">
          <ac:chgData name="suman sonar" userId="10c75049a13af0c9" providerId="LiveId" clId="{8E3100B5-3FBD-4C21-88FA-81C007F13A98}" dt="2021-04-19T05:53:50.137" v="1130" actId="478"/>
          <ac:spMkLst>
            <pc:docMk/>
            <pc:sldMk cId="2779648873" sldId="363"/>
            <ac:spMk id="24" creationId="{6F8FC6DC-F5BA-4312-8F7D-1A4952427DDE}"/>
          </ac:spMkLst>
        </pc:spChg>
        <pc:spChg chg="del">
          <ac:chgData name="suman sonar" userId="10c75049a13af0c9" providerId="LiveId" clId="{8E3100B5-3FBD-4C21-88FA-81C007F13A98}" dt="2021-04-19T05:53:50.137" v="1130" actId="478"/>
          <ac:spMkLst>
            <pc:docMk/>
            <pc:sldMk cId="2779648873" sldId="363"/>
            <ac:spMk id="25" creationId="{419B4AA0-76F2-443A-9AE4-59B6EC07752F}"/>
          </ac:spMkLst>
        </pc:spChg>
        <pc:spChg chg="add mod">
          <ac:chgData name="suman sonar" userId="10c75049a13af0c9" providerId="LiveId" clId="{8E3100B5-3FBD-4C21-88FA-81C007F13A98}" dt="2021-04-19T06:17:51.130" v="1346" actId="552"/>
          <ac:spMkLst>
            <pc:docMk/>
            <pc:sldMk cId="2779648873" sldId="363"/>
            <ac:spMk id="26" creationId="{91A2B178-EFD7-4AFD-87DF-20AC26555D2C}"/>
          </ac:spMkLst>
        </pc:spChg>
        <pc:spChg chg="add del mod">
          <ac:chgData name="suman sonar" userId="10c75049a13af0c9" providerId="LiveId" clId="{8E3100B5-3FBD-4C21-88FA-81C007F13A98}" dt="2021-04-19T09:49:25.415" v="2289" actId="478"/>
          <ac:spMkLst>
            <pc:docMk/>
            <pc:sldMk cId="2779648873" sldId="363"/>
            <ac:spMk id="27" creationId="{9A00D582-7683-4181-ABB1-E124E698D964}"/>
          </ac:spMkLst>
        </pc:spChg>
        <pc:spChg chg="add mod">
          <ac:chgData name="suman sonar" userId="10c75049a13af0c9" providerId="LiveId" clId="{8E3100B5-3FBD-4C21-88FA-81C007F13A98}" dt="2021-04-19T06:18:09.678" v="1348" actId="408"/>
          <ac:spMkLst>
            <pc:docMk/>
            <pc:sldMk cId="2779648873" sldId="363"/>
            <ac:spMk id="28" creationId="{054BFCBB-E2B5-4C49-B0E3-F55BE5A5F840}"/>
          </ac:spMkLst>
        </pc:spChg>
        <pc:spChg chg="add del mod">
          <ac:chgData name="suman sonar" userId="10c75049a13af0c9" providerId="LiveId" clId="{8E3100B5-3FBD-4C21-88FA-81C007F13A98}" dt="2021-04-19T09:49:24.983" v="2288" actId="478"/>
          <ac:spMkLst>
            <pc:docMk/>
            <pc:sldMk cId="2779648873" sldId="363"/>
            <ac:spMk id="29" creationId="{4148A760-BF1F-42EF-8698-5F2453DB026F}"/>
          </ac:spMkLst>
        </pc:spChg>
        <pc:spChg chg="add mod">
          <ac:chgData name="suman sonar" userId="10c75049a13af0c9" providerId="LiveId" clId="{8E3100B5-3FBD-4C21-88FA-81C007F13A98}" dt="2021-04-19T06:17:47.485" v="1345" actId="552"/>
          <ac:spMkLst>
            <pc:docMk/>
            <pc:sldMk cId="2779648873" sldId="363"/>
            <ac:spMk id="30" creationId="{A6B394B7-8484-4047-AA17-35A84B807548}"/>
          </ac:spMkLst>
        </pc:spChg>
        <pc:spChg chg="add del mod ord">
          <ac:chgData name="suman sonar" userId="10c75049a13af0c9" providerId="LiveId" clId="{8E3100B5-3FBD-4C21-88FA-81C007F13A98}" dt="2021-04-19T06:16:28.011" v="1330"/>
          <ac:spMkLst>
            <pc:docMk/>
            <pc:sldMk cId="2779648873" sldId="363"/>
            <ac:spMk id="31" creationId="{71D47792-9225-43DD-9536-F38A5EEABEC2}"/>
          </ac:spMkLst>
        </pc:spChg>
        <pc:spChg chg="add del mod ord">
          <ac:chgData name="suman sonar" userId="10c75049a13af0c9" providerId="LiveId" clId="{8E3100B5-3FBD-4C21-88FA-81C007F13A98}" dt="2021-04-19T06:17:36.868" v="1340" actId="478"/>
          <ac:spMkLst>
            <pc:docMk/>
            <pc:sldMk cId="2779648873" sldId="363"/>
            <ac:spMk id="32" creationId="{C781BC84-6B07-4543-A382-6E1FC1DE80B2}"/>
          </ac:spMkLst>
        </pc:spChg>
        <pc:spChg chg="del">
          <ac:chgData name="suman sonar" userId="10c75049a13af0c9" providerId="LiveId" clId="{8E3100B5-3FBD-4C21-88FA-81C007F13A98}" dt="2021-04-19T05:53:50.137" v="1130" actId="478"/>
          <ac:spMkLst>
            <pc:docMk/>
            <pc:sldMk cId="2779648873" sldId="363"/>
            <ac:spMk id="33" creationId="{FFEEC3F6-4068-4060-B5A9-DF4A08850236}"/>
          </ac:spMkLst>
        </pc:spChg>
        <pc:spChg chg="add del mod ord">
          <ac:chgData name="suman sonar" userId="10c75049a13af0c9" providerId="LiveId" clId="{8E3100B5-3FBD-4C21-88FA-81C007F13A98}" dt="2021-04-19T06:17:37.431" v="1341" actId="478"/>
          <ac:spMkLst>
            <pc:docMk/>
            <pc:sldMk cId="2779648873" sldId="363"/>
            <ac:spMk id="34" creationId="{BC26E102-73FE-49B2-9B19-C29539A7D6F3}"/>
          </ac:spMkLst>
        </pc:spChg>
        <pc:spChg chg="add del mod ord">
          <ac:chgData name="suman sonar" userId="10c75049a13af0c9" providerId="LiveId" clId="{8E3100B5-3FBD-4C21-88FA-81C007F13A98}" dt="2021-04-19T06:19:48.022" v="1369"/>
          <ac:spMkLst>
            <pc:docMk/>
            <pc:sldMk cId="2779648873" sldId="363"/>
            <ac:spMk id="39" creationId="{1982251D-5CC6-4DB4-80BF-442E62A91526}"/>
          </ac:spMkLst>
        </pc:spChg>
        <pc:spChg chg="add del mod ord">
          <ac:chgData name="suman sonar" userId="10c75049a13af0c9" providerId="LiveId" clId="{8E3100B5-3FBD-4C21-88FA-81C007F13A98}" dt="2021-04-19T06:20:08.508" v="1373"/>
          <ac:spMkLst>
            <pc:docMk/>
            <pc:sldMk cId="2779648873" sldId="363"/>
            <ac:spMk id="40" creationId="{DC24C634-69F6-49BD-903B-57DEE553F2CA}"/>
          </ac:spMkLst>
        </pc:spChg>
        <pc:spChg chg="add del mod">
          <ac:chgData name="suman sonar" userId="10c75049a13af0c9" providerId="LiveId" clId="{8E3100B5-3FBD-4C21-88FA-81C007F13A98}" dt="2021-04-19T06:20:42.692" v="1379"/>
          <ac:spMkLst>
            <pc:docMk/>
            <pc:sldMk cId="2779648873" sldId="363"/>
            <ac:spMk id="46" creationId="{1FB6AD4D-234E-4C74-8B01-8024E71A7BAA}"/>
          </ac:spMkLst>
        </pc:spChg>
        <pc:spChg chg="add mod ord">
          <ac:chgData name="suman sonar" userId="10c75049a13af0c9" providerId="LiveId" clId="{8E3100B5-3FBD-4C21-88FA-81C007F13A98}" dt="2021-04-19T09:49:22.549" v="2285" actId="171"/>
          <ac:spMkLst>
            <pc:docMk/>
            <pc:sldMk cId="2779648873" sldId="363"/>
            <ac:spMk id="50" creationId="{F392D077-FCC4-41BA-8FFE-D9D8F5ADCA41}"/>
          </ac:spMkLst>
        </pc:spChg>
        <pc:spChg chg="add mod ord">
          <ac:chgData name="suman sonar" userId="10c75049a13af0c9" providerId="LiveId" clId="{8E3100B5-3FBD-4C21-88FA-81C007F13A98}" dt="2021-04-19T09:49:22.549" v="2285" actId="171"/>
          <ac:spMkLst>
            <pc:docMk/>
            <pc:sldMk cId="2779648873" sldId="363"/>
            <ac:spMk id="52" creationId="{03EE00AC-FD74-4119-8369-7EC6979A9655}"/>
          </ac:spMkLst>
        </pc:spChg>
        <pc:spChg chg="add mod ord">
          <ac:chgData name="suman sonar" userId="10c75049a13af0c9" providerId="LiveId" clId="{8E3100B5-3FBD-4C21-88FA-81C007F13A98}" dt="2021-04-19T09:49:22.549" v="2285" actId="171"/>
          <ac:spMkLst>
            <pc:docMk/>
            <pc:sldMk cId="2779648873" sldId="363"/>
            <ac:spMk id="54" creationId="{CBF66C22-A583-4BB5-AB42-8EFA4651B888}"/>
          </ac:spMkLst>
        </pc:spChg>
        <pc:spChg chg="add mod ord">
          <ac:chgData name="suman sonar" userId="10c75049a13af0c9" providerId="LiveId" clId="{8E3100B5-3FBD-4C21-88FA-81C007F13A98}" dt="2021-04-19T09:49:22.549" v="2285" actId="171"/>
          <ac:spMkLst>
            <pc:docMk/>
            <pc:sldMk cId="2779648873" sldId="363"/>
            <ac:spMk id="56" creationId="{A98DB52C-FD17-4C70-B2E7-FF31F9D3C331}"/>
          </ac:spMkLst>
        </pc:spChg>
        <pc:picChg chg="del">
          <ac:chgData name="suman sonar" userId="10c75049a13af0c9" providerId="LiveId" clId="{8E3100B5-3FBD-4C21-88FA-81C007F13A98}" dt="2021-04-19T05:53:50.137" v="1130" actId="478"/>
          <ac:picMkLst>
            <pc:docMk/>
            <pc:sldMk cId="2779648873" sldId="363"/>
            <ac:picMk id="16" creationId="{F00A3F34-8241-4B8B-94E0-929326471F7C}"/>
          </ac:picMkLst>
        </pc:picChg>
        <pc:picChg chg="add del mod ord modCrop">
          <ac:chgData name="suman sonar" userId="10c75049a13af0c9" providerId="LiveId" clId="{8E3100B5-3FBD-4C21-88FA-81C007F13A98}" dt="2021-04-19T09:49:16.241" v="2274" actId="478"/>
          <ac:picMkLst>
            <pc:docMk/>
            <pc:sldMk cId="2779648873" sldId="363"/>
            <ac:picMk id="36" creationId="{E3F2167B-3459-4E23-8F5D-100E21EA860E}"/>
          </ac:picMkLst>
        </pc:picChg>
        <pc:picChg chg="add del mod ord modCrop">
          <ac:chgData name="suman sonar" userId="10c75049a13af0c9" providerId="LiveId" clId="{8E3100B5-3FBD-4C21-88FA-81C007F13A98}" dt="2021-04-19T09:49:16.604" v="2275" actId="478"/>
          <ac:picMkLst>
            <pc:docMk/>
            <pc:sldMk cId="2779648873" sldId="363"/>
            <ac:picMk id="38" creationId="{7F3CB723-203C-4A52-BC99-F09CBD0B4097}"/>
          </ac:picMkLst>
        </pc:picChg>
        <pc:picChg chg="add del mod modCrop">
          <ac:chgData name="suman sonar" userId="10c75049a13af0c9" providerId="LiveId" clId="{8E3100B5-3FBD-4C21-88FA-81C007F13A98}" dt="2021-04-19T06:20:30.907" v="1378" actId="478"/>
          <ac:picMkLst>
            <pc:docMk/>
            <pc:sldMk cId="2779648873" sldId="363"/>
            <ac:picMk id="42" creationId="{FF140D5B-DECC-4055-AF44-F7F297A993E2}"/>
          </ac:picMkLst>
        </pc:picChg>
        <pc:picChg chg="add del mod modCrop">
          <ac:chgData name="suman sonar" userId="10c75049a13af0c9" providerId="LiveId" clId="{8E3100B5-3FBD-4C21-88FA-81C007F13A98}" dt="2021-04-19T09:49:17.427" v="2277" actId="478"/>
          <ac:picMkLst>
            <pc:docMk/>
            <pc:sldMk cId="2779648873" sldId="363"/>
            <ac:picMk id="44" creationId="{8E79B5DB-A5B4-4F83-BF5F-F9DB492CEEBA}"/>
          </ac:picMkLst>
        </pc:picChg>
        <pc:picChg chg="add del mod">
          <ac:chgData name="suman sonar" userId="10c75049a13af0c9" providerId="LiveId" clId="{8E3100B5-3FBD-4C21-88FA-81C007F13A98}" dt="2021-04-19T09:49:17.089" v="2276" actId="478"/>
          <ac:picMkLst>
            <pc:docMk/>
            <pc:sldMk cId="2779648873" sldId="363"/>
            <ac:picMk id="48" creationId="{9706653F-CBDC-4733-A304-14BCEC0FD43D}"/>
          </ac:picMkLst>
        </pc:picChg>
        <pc:cxnChg chg="add mod">
          <ac:chgData name="suman sonar" userId="10c75049a13af0c9" providerId="LiveId" clId="{8E3100B5-3FBD-4C21-88FA-81C007F13A98}" dt="2021-04-19T05:54:48.249" v="1136"/>
          <ac:cxnSpMkLst>
            <pc:docMk/>
            <pc:sldMk cId="2779648873" sldId="363"/>
            <ac:cxnSpMk id="14" creationId="{302F9603-271C-4E05-8FF8-C88800FFB375}"/>
          </ac:cxnSpMkLst>
        </pc:cxnChg>
        <pc:cxnChg chg="add mod">
          <ac:chgData name="suman sonar" userId="10c75049a13af0c9" providerId="LiveId" clId="{8E3100B5-3FBD-4C21-88FA-81C007F13A98}" dt="2021-04-19T06:02:41.222" v="1245" actId="1036"/>
          <ac:cxnSpMkLst>
            <pc:docMk/>
            <pc:sldMk cId="2779648873" sldId="363"/>
            <ac:cxnSpMk id="15" creationId="{82B5606E-D958-43D4-B748-C78415C412E0}"/>
          </ac:cxnSpMkLst>
        </pc:cxnChg>
        <pc:cxnChg chg="add mod">
          <ac:chgData name="suman sonar" userId="10c75049a13af0c9" providerId="LiveId" clId="{8E3100B5-3FBD-4C21-88FA-81C007F13A98}" dt="2021-04-19T06:02:41.222" v="1245" actId="1036"/>
          <ac:cxnSpMkLst>
            <pc:docMk/>
            <pc:sldMk cId="2779648873" sldId="363"/>
            <ac:cxnSpMk id="17" creationId="{D4AC4FE3-7DC7-489D-89FC-1FF0969BB36E}"/>
          </ac:cxnSpMkLst>
        </pc:cxnChg>
      </pc:sldChg>
      <pc:sldChg chg="addSp delSp modSp add mod modClrScheme chgLayout">
        <pc:chgData name="suman sonar" userId="10c75049a13af0c9" providerId="LiveId" clId="{8E3100B5-3FBD-4C21-88FA-81C007F13A98}" dt="2021-04-20T10:11:09.012" v="4552" actId="478"/>
        <pc:sldMkLst>
          <pc:docMk/>
          <pc:sldMk cId="3772925589" sldId="363"/>
        </pc:sldMkLst>
        <pc:spChg chg="add del mod">
          <ac:chgData name="suman sonar" userId="10c75049a13af0c9" providerId="LiveId" clId="{8E3100B5-3FBD-4C21-88FA-81C007F13A98}" dt="2021-04-20T05:58:01.032" v="3489" actId="478"/>
          <ac:spMkLst>
            <pc:docMk/>
            <pc:sldMk cId="3772925589" sldId="363"/>
            <ac:spMk id="3" creationId="{EDD416A3-A1D6-4567-A27A-9B59DE9A6315}"/>
          </ac:spMkLst>
        </pc:spChg>
        <pc:spChg chg="add mod">
          <ac:chgData name="suman sonar" userId="10c75049a13af0c9" providerId="LiveId" clId="{8E3100B5-3FBD-4C21-88FA-81C007F13A98}" dt="2021-04-20T06:34:29.282" v="3553" actId="12789"/>
          <ac:spMkLst>
            <pc:docMk/>
            <pc:sldMk cId="3772925589" sldId="363"/>
            <ac:spMk id="4" creationId="{9D4FFF51-041C-41EE-A538-66B1F365BEB5}"/>
          </ac:spMkLst>
        </pc:spChg>
        <pc:spChg chg="add del mod ord">
          <ac:chgData name="suman sonar" userId="10c75049a13af0c9" providerId="LiveId" clId="{8E3100B5-3FBD-4C21-88FA-81C007F13A98}" dt="2021-04-20T06:35:32.475" v="3565"/>
          <ac:spMkLst>
            <pc:docMk/>
            <pc:sldMk cId="3772925589" sldId="363"/>
            <ac:spMk id="5" creationId="{B3061B6D-A684-4F5C-9E60-EB73C4870A4B}"/>
          </ac:spMkLst>
        </pc:spChg>
        <pc:spChg chg="add del mod ord">
          <ac:chgData name="suman sonar" userId="10c75049a13af0c9" providerId="LiveId" clId="{8E3100B5-3FBD-4C21-88FA-81C007F13A98}" dt="2021-04-20T06:36:39.048" v="3574"/>
          <ac:spMkLst>
            <pc:docMk/>
            <pc:sldMk cId="3772925589" sldId="363"/>
            <ac:spMk id="6" creationId="{33809EA0-6DA1-48C9-8141-B68C599236E2}"/>
          </ac:spMkLst>
        </pc:spChg>
        <pc:spChg chg="del">
          <ac:chgData name="suman sonar" userId="10c75049a13af0c9" providerId="LiveId" clId="{8E3100B5-3FBD-4C21-88FA-81C007F13A98}" dt="2021-04-20T05:57:59.346" v="3488" actId="478"/>
          <ac:spMkLst>
            <pc:docMk/>
            <pc:sldMk cId="3772925589" sldId="363"/>
            <ac:spMk id="11" creationId="{D13AD535-E4EA-4CB3-84FA-E7D4343D1C3C}"/>
          </ac:spMkLst>
        </pc:spChg>
        <pc:spChg chg="del">
          <ac:chgData name="suman sonar" userId="10c75049a13af0c9" providerId="LiveId" clId="{8E3100B5-3FBD-4C21-88FA-81C007F13A98}" dt="2021-04-20T05:57:59.346" v="3488" actId="478"/>
          <ac:spMkLst>
            <pc:docMk/>
            <pc:sldMk cId="3772925589" sldId="363"/>
            <ac:spMk id="12" creationId="{165B3DB5-9E8D-4523-A4D6-1E701B9901F3}"/>
          </ac:spMkLst>
        </pc:spChg>
        <pc:spChg chg="add mod">
          <ac:chgData name="suman sonar" userId="10c75049a13af0c9" providerId="LiveId" clId="{8E3100B5-3FBD-4C21-88FA-81C007F13A98}" dt="2021-04-20T06:36:03.532" v="3573" actId="552"/>
          <ac:spMkLst>
            <pc:docMk/>
            <pc:sldMk cId="3772925589" sldId="363"/>
            <ac:spMk id="13" creationId="{9E60B4CB-BE9F-4D97-9B89-91DB8D7E6CC6}"/>
          </ac:spMkLst>
        </pc:spChg>
        <pc:spChg chg="add mod">
          <ac:chgData name="suman sonar" userId="10c75049a13af0c9" providerId="LiveId" clId="{8E3100B5-3FBD-4C21-88FA-81C007F13A98}" dt="2021-04-20T10:11:01.212" v="4547" actId="1076"/>
          <ac:spMkLst>
            <pc:docMk/>
            <pc:sldMk cId="3772925589" sldId="363"/>
            <ac:spMk id="14" creationId="{2424E3C9-A8B5-4597-9814-044B64812B82}"/>
          </ac:spMkLst>
        </pc:spChg>
        <pc:spChg chg="add del mod">
          <ac:chgData name="suman sonar" userId="10c75049a13af0c9" providerId="LiveId" clId="{8E3100B5-3FBD-4C21-88FA-81C007F13A98}" dt="2021-04-20T06:31:16.523" v="3522" actId="478"/>
          <ac:spMkLst>
            <pc:docMk/>
            <pc:sldMk cId="3772925589" sldId="363"/>
            <ac:spMk id="15" creationId="{DAB255BA-4E8D-4A30-9D4E-6269045770F8}"/>
          </ac:spMkLst>
        </pc:spChg>
        <pc:spChg chg="del">
          <ac:chgData name="suman sonar" userId="10c75049a13af0c9" providerId="LiveId" clId="{8E3100B5-3FBD-4C21-88FA-81C007F13A98}" dt="2021-04-20T05:57:59.346" v="3488" actId="478"/>
          <ac:spMkLst>
            <pc:docMk/>
            <pc:sldMk cId="3772925589" sldId="363"/>
            <ac:spMk id="16" creationId="{780C8557-8485-43EF-9633-3B307716538E}"/>
          </ac:spMkLst>
        </pc:spChg>
        <pc:spChg chg="add del mod">
          <ac:chgData name="suman sonar" userId="10c75049a13af0c9" providerId="LiveId" clId="{8E3100B5-3FBD-4C21-88FA-81C007F13A98}" dt="2021-04-20T06:31:06.045" v="3517" actId="478"/>
          <ac:spMkLst>
            <pc:docMk/>
            <pc:sldMk cId="3772925589" sldId="363"/>
            <ac:spMk id="17" creationId="{5E9D6C4D-7657-49C8-AAEA-B22360E5A173}"/>
          </ac:spMkLst>
        </pc:spChg>
        <pc:spChg chg="del">
          <ac:chgData name="suman sonar" userId="10c75049a13af0c9" providerId="LiveId" clId="{8E3100B5-3FBD-4C21-88FA-81C007F13A98}" dt="2021-04-20T05:57:59.346" v="3488" actId="478"/>
          <ac:spMkLst>
            <pc:docMk/>
            <pc:sldMk cId="3772925589" sldId="363"/>
            <ac:spMk id="18" creationId="{ED1D03D4-093A-4138-B791-5AA95B67CD66}"/>
          </ac:spMkLst>
        </pc:spChg>
        <pc:spChg chg="del">
          <ac:chgData name="suman sonar" userId="10c75049a13af0c9" providerId="LiveId" clId="{8E3100B5-3FBD-4C21-88FA-81C007F13A98}" dt="2021-04-20T05:57:59.346" v="3488" actId="478"/>
          <ac:spMkLst>
            <pc:docMk/>
            <pc:sldMk cId="3772925589" sldId="363"/>
            <ac:spMk id="19" creationId="{455D3C6F-93BF-447F-8F3A-95E101041233}"/>
          </ac:spMkLst>
        </pc:spChg>
        <pc:spChg chg="del">
          <ac:chgData name="suman sonar" userId="10c75049a13af0c9" providerId="LiveId" clId="{8E3100B5-3FBD-4C21-88FA-81C007F13A98}" dt="2021-04-20T05:57:59.346" v="3488" actId="478"/>
          <ac:spMkLst>
            <pc:docMk/>
            <pc:sldMk cId="3772925589" sldId="363"/>
            <ac:spMk id="20" creationId="{86D71932-3EDF-4CDC-B3D0-F956B239C9EC}"/>
          </ac:spMkLst>
        </pc:spChg>
        <pc:spChg chg="add del mod">
          <ac:chgData name="suman sonar" userId="10c75049a13af0c9" providerId="LiveId" clId="{8E3100B5-3FBD-4C21-88FA-81C007F13A98}" dt="2021-04-20T10:11:09.012" v="4552" actId="478"/>
          <ac:spMkLst>
            <pc:docMk/>
            <pc:sldMk cId="3772925589" sldId="363"/>
            <ac:spMk id="21" creationId="{FD3B1F6E-B357-4DC4-AEBE-1D6C2C4BF86E}"/>
          </ac:spMkLst>
        </pc:spChg>
        <pc:spChg chg="add mod">
          <ac:chgData name="suman sonar" userId="10c75049a13af0c9" providerId="LiveId" clId="{8E3100B5-3FBD-4C21-88FA-81C007F13A98}" dt="2021-04-20T06:36:03.532" v="3573" actId="552"/>
          <ac:spMkLst>
            <pc:docMk/>
            <pc:sldMk cId="3772925589" sldId="363"/>
            <ac:spMk id="22" creationId="{C4DA1111-2F45-45C2-B455-A1502EF4D1A7}"/>
          </ac:spMkLst>
        </pc:spChg>
        <pc:spChg chg="add mod">
          <ac:chgData name="suman sonar" userId="10c75049a13af0c9" providerId="LiveId" clId="{8E3100B5-3FBD-4C21-88FA-81C007F13A98}" dt="2021-04-20T06:36:03.532" v="3573" actId="552"/>
          <ac:spMkLst>
            <pc:docMk/>
            <pc:sldMk cId="3772925589" sldId="363"/>
            <ac:spMk id="23" creationId="{358CB8C7-F1F0-41E9-BCB5-22F459170E7A}"/>
          </ac:spMkLst>
        </pc:spChg>
        <pc:spChg chg="add mod">
          <ac:chgData name="suman sonar" userId="10c75049a13af0c9" providerId="LiveId" clId="{8E3100B5-3FBD-4C21-88FA-81C007F13A98}" dt="2021-04-20T06:34:29.282" v="3553" actId="12789"/>
          <ac:spMkLst>
            <pc:docMk/>
            <pc:sldMk cId="3772925589" sldId="363"/>
            <ac:spMk id="24" creationId="{6CAB96BC-03FA-4E33-9DEE-EAEEF137A9CC}"/>
          </ac:spMkLst>
        </pc:spChg>
        <pc:spChg chg="add mod ord">
          <ac:chgData name="suman sonar" userId="10c75049a13af0c9" providerId="LiveId" clId="{8E3100B5-3FBD-4C21-88FA-81C007F13A98}" dt="2021-04-20T10:11:07.457" v="4551" actId="171"/>
          <ac:spMkLst>
            <pc:docMk/>
            <pc:sldMk cId="3772925589" sldId="363"/>
            <ac:spMk id="27" creationId="{D2607C69-4351-4EB5-9DF8-2D71297319F2}"/>
          </ac:spMkLst>
        </pc:spChg>
        <pc:picChg chg="del">
          <ac:chgData name="suman sonar" userId="10c75049a13af0c9" providerId="LiveId" clId="{8E3100B5-3FBD-4C21-88FA-81C007F13A98}" dt="2021-04-20T05:57:59.346" v="3488" actId="478"/>
          <ac:picMkLst>
            <pc:docMk/>
            <pc:sldMk cId="3772925589" sldId="363"/>
            <ac:picMk id="8" creationId="{8963ACDB-3883-4C95-87B7-76AEF6825DFE}"/>
          </ac:picMkLst>
        </pc:picChg>
        <pc:picChg chg="add del mod modCrop">
          <ac:chgData name="suman sonar" userId="10c75049a13af0c9" providerId="LiveId" clId="{8E3100B5-3FBD-4C21-88FA-81C007F13A98}" dt="2021-04-20T10:10:58.852" v="4544" actId="478"/>
          <ac:picMkLst>
            <pc:docMk/>
            <pc:sldMk cId="3772925589" sldId="363"/>
            <ac:picMk id="9" creationId="{DB445209-3064-45AE-9787-26202325BCFC}"/>
          </ac:picMkLst>
        </pc:picChg>
        <pc:picChg chg="add del mod">
          <ac:chgData name="suman sonar" userId="10c75049a13af0c9" providerId="LiveId" clId="{8E3100B5-3FBD-4C21-88FA-81C007F13A98}" dt="2021-04-20T10:10:59.222" v="4545" actId="478"/>
          <ac:picMkLst>
            <pc:docMk/>
            <pc:sldMk cId="3772925589" sldId="363"/>
            <ac:picMk id="25" creationId="{48C6F8F6-0EEC-4D05-9309-9F64838DA690}"/>
          </ac:picMkLst>
        </pc:picChg>
      </pc:sldChg>
      <pc:sldChg chg="addSp delSp modSp add mod">
        <pc:chgData name="suman sonar" userId="10c75049a13af0c9" providerId="LiveId" clId="{8E3100B5-3FBD-4C21-88FA-81C007F13A98}" dt="2021-04-20T07:09:22.195" v="3641" actId="12789"/>
        <pc:sldMkLst>
          <pc:docMk/>
          <pc:sldMk cId="1045875368" sldId="364"/>
        </pc:sldMkLst>
        <pc:spChg chg="add del mod">
          <ac:chgData name="suman sonar" userId="10c75049a13af0c9" providerId="LiveId" clId="{8E3100B5-3FBD-4C21-88FA-81C007F13A98}" dt="2021-04-20T06:37:01.641" v="3579" actId="478"/>
          <ac:spMkLst>
            <pc:docMk/>
            <pc:sldMk cId="1045875368" sldId="364"/>
            <ac:spMk id="3" creationId="{27989B04-05F7-474D-B0EA-77CCB6914E14}"/>
          </ac:spMkLst>
        </pc:spChg>
        <pc:spChg chg="del">
          <ac:chgData name="suman sonar" userId="10c75049a13af0c9" providerId="LiveId" clId="{8E3100B5-3FBD-4C21-88FA-81C007F13A98}" dt="2021-04-20T06:37:00.019" v="3576" actId="478"/>
          <ac:spMkLst>
            <pc:docMk/>
            <pc:sldMk cId="1045875368" sldId="364"/>
            <ac:spMk id="4" creationId="{9D4FFF51-041C-41EE-A538-66B1F365BEB5}"/>
          </ac:spMkLst>
        </pc:spChg>
        <pc:spChg chg="add del mod">
          <ac:chgData name="suman sonar" userId="10c75049a13af0c9" providerId="LiveId" clId="{8E3100B5-3FBD-4C21-88FA-81C007F13A98}" dt="2021-04-20T06:37:01.036" v="3577" actId="478"/>
          <ac:spMkLst>
            <pc:docMk/>
            <pc:sldMk cId="1045875368" sldId="364"/>
            <ac:spMk id="6" creationId="{17D15CEE-DFBE-4874-8FB7-50850988F5BA}"/>
          </ac:spMkLst>
        </pc:spChg>
        <pc:spChg chg="add mod">
          <ac:chgData name="suman sonar" userId="10c75049a13af0c9" providerId="LiveId" clId="{8E3100B5-3FBD-4C21-88FA-81C007F13A98}" dt="2021-04-20T07:09:22.195" v="3641" actId="12789"/>
          <ac:spMkLst>
            <pc:docMk/>
            <pc:sldMk cId="1045875368" sldId="364"/>
            <ac:spMk id="7" creationId="{20ADBD2B-6EFC-4E84-ADE5-B7E4B49FCA4A}"/>
          </ac:spMkLst>
        </pc:spChg>
        <pc:spChg chg="del">
          <ac:chgData name="suman sonar" userId="10c75049a13af0c9" providerId="LiveId" clId="{8E3100B5-3FBD-4C21-88FA-81C007F13A98}" dt="2021-04-20T06:37:00.019" v="3576" actId="478"/>
          <ac:spMkLst>
            <pc:docMk/>
            <pc:sldMk cId="1045875368" sldId="364"/>
            <ac:spMk id="13" creationId="{9E60B4CB-BE9F-4D97-9B89-91DB8D7E6CC6}"/>
          </ac:spMkLst>
        </pc:spChg>
        <pc:spChg chg="del">
          <ac:chgData name="suman sonar" userId="10c75049a13af0c9" providerId="LiveId" clId="{8E3100B5-3FBD-4C21-88FA-81C007F13A98}" dt="2021-04-20T06:37:00.019" v="3576" actId="478"/>
          <ac:spMkLst>
            <pc:docMk/>
            <pc:sldMk cId="1045875368" sldId="364"/>
            <ac:spMk id="14" creationId="{2424E3C9-A8B5-4597-9814-044B64812B82}"/>
          </ac:spMkLst>
        </pc:spChg>
        <pc:spChg chg="add mod">
          <ac:chgData name="suman sonar" userId="10c75049a13af0c9" providerId="LiveId" clId="{8E3100B5-3FBD-4C21-88FA-81C007F13A98}" dt="2021-04-20T06:50:17.701" v="3606" actId="12789"/>
          <ac:spMkLst>
            <pc:docMk/>
            <pc:sldMk cId="1045875368" sldId="364"/>
            <ac:spMk id="15" creationId="{FB965036-3043-44D9-9633-80130B7DCC4B}"/>
          </ac:spMkLst>
        </pc:spChg>
        <pc:spChg chg="add del mod ord">
          <ac:chgData name="suman sonar" userId="10c75049a13af0c9" providerId="LiveId" clId="{8E3100B5-3FBD-4C21-88FA-81C007F13A98}" dt="2021-04-20T06:49:28.882" v="3596" actId="478"/>
          <ac:spMkLst>
            <pc:docMk/>
            <pc:sldMk cId="1045875368" sldId="364"/>
            <ac:spMk id="16" creationId="{323CDDAC-0E84-4A7F-A5C4-37ED3CEB1376}"/>
          </ac:spMkLst>
        </pc:spChg>
        <pc:spChg chg="add mod">
          <ac:chgData name="suman sonar" userId="10c75049a13af0c9" providerId="LiveId" clId="{8E3100B5-3FBD-4C21-88FA-81C007F13A98}" dt="2021-04-20T07:09:22.195" v="3641" actId="12789"/>
          <ac:spMkLst>
            <pc:docMk/>
            <pc:sldMk cId="1045875368" sldId="364"/>
            <ac:spMk id="18" creationId="{5ED9ADB7-F614-45D0-8BF8-1E21BFDE2558}"/>
          </ac:spMkLst>
        </pc:spChg>
        <pc:spChg chg="del">
          <ac:chgData name="suman sonar" userId="10c75049a13af0c9" providerId="LiveId" clId="{8E3100B5-3FBD-4C21-88FA-81C007F13A98}" dt="2021-04-20T06:37:00.019" v="3576" actId="478"/>
          <ac:spMkLst>
            <pc:docMk/>
            <pc:sldMk cId="1045875368" sldId="364"/>
            <ac:spMk id="21" creationId="{FD3B1F6E-B357-4DC4-AEBE-1D6C2C4BF86E}"/>
          </ac:spMkLst>
        </pc:spChg>
        <pc:spChg chg="del">
          <ac:chgData name="suman sonar" userId="10c75049a13af0c9" providerId="LiveId" clId="{8E3100B5-3FBD-4C21-88FA-81C007F13A98}" dt="2021-04-20T06:37:00.019" v="3576" actId="478"/>
          <ac:spMkLst>
            <pc:docMk/>
            <pc:sldMk cId="1045875368" sldId="364"/>
            <ac:spMk id="22" creationId="{C4DA1111-2F45-45C2-B455-A1502EF4D1A7}"/>
          </ac:spMkLst>
        </pc:spChg>
        <pc:spChg chg="del">
          <ac:chgData name="suman sonar" userId="10c75049a13af0c9" providerId="LiveId" clId="{8E3100B5-3FBD-4C21-88FA-81C007F13A98}" dt="2021-04-20T06:37:00.019" v="3576" actId="478"/>
          <ac:spMkLst>
            <pc:docMk/>
            <pc:sldMk cId="1045875368" sldId="364"/>
            <ac:spMk id="23" creationId="{358CB8C7-F1F0-41E9-BCB5-22F459170E7A}"/>
          </ac:spMkLst>
        </pc:spChg>
        <pc:spChg chg="del">
          <ac:chgData name="suman sonar" userId="10c75049a13af0c9" providerId="LiveId" clId="{8E3100B5-3FBD-4C21-88FA-81C007F13A98}" dt="2021-04-20T06:37:00.019" v="3576" actId="478"/>
          <ac:spMkLst>
            <pc:docMk/>
            <pc:sldMk cId="1045875368" sldId="364"/>
            <ac:spMk id="24" creationId="{6CAB96BC-03FA-4E33-9DEE-EAEEF137A9CC}"/>
          </ac:spMkLst>
        </pc:spChg>
        <pc:picChg chg="del">
          <ac:chgData name="suman sonar" userId="10c75049a13af0c9" providerId="LiveId" clId="{8E3100B5-3FBD-4C21-88FA-81C007F13A98}" dt="2021-04-20T06:37:00.019" v="3576" actId="478"/>
          <ac:picMkLst>
            <pc:docMk/>
            <pc:sldMk cId="1045875368" sldId="364"/>
            <ac:picMk id="9" creationId="{DB445209-3064-45AE-9787-26202325BCFC}"/>
          </ac:picMkLst>
        </pc:picChg>
        <pc:picChg chg="del">
          <ac:chgData name="suman sonar" userId="10c75049a13af0c9" providerId="LiveId" clId="{8E3100B5-3FBD-4C21-88FA-81C007F13A98}" dt="2021-04-20T06:37:00.019" v="3576" actId="478"/>
          <ac:picMkLst>
            <pc:docMk/>
            <pc:sldMk cId="1045875368" sldId="364"/>
            <ac:picMk id="25" creationId="{48C6F8F6-0EEC-4D05-9309-9F64838DA690}"/>
          </ac:picMkLst>
        </pc:picChg>
      </pc:sldChg>
      <pc:sldChg chg="addSp delSp modSp add del mod modClrScheme chgLayout">
        <pc:chgData name="suman sonar" userId="10c75049a13af0c9" providerId="LiveId" clId="{8E3100B5-3FBD-4C21-88FA-81C007F13A98}" dt="2021-04-20T03:54:24.876" v="2385" actId="47"/>
        <pc:sldMkLst>
          <pc:docMk/>
          <pc:sldMk cId="3988889405" sldId="364"/>
        </pc:sldMkLst>
        <pc:spChg chg="add del mod">
          <ac:chgData name="suman sonar" userId="10c75049a13af0c9" providerId="LiveId" clId="{8E3100B5-3FBD-4C21-88FA-81C007F13A98}" dt="2021-04-19T06:25:08.333" v="1383" actId="478"/>
          <ac:spMkLst>
            <pc:docMk/>
            <pc:sldMk cId="3988889405" sldId="364"/>
            <ac:spMk id="3" creationId="{FEDF6CFE-D0AF-48A5-BD51-ABB78FC9C9E5}"/>
          </ac:spMkLst>
        </pc:spChg>
        <pc:spChg chg="del">
          <ac:chgData name="suman sonar" userId="10c75049a13af0c9" providerId="LiveId" clId="{8E3100B5-3FBD-4C21-88FA-81C007F13A98}" dt="2021-04-19T06:24:40.446" v="1381" actId="478"/>
          <ac:spMkLst>
            <pc:docMk/>
            <pc:sldMk cId="3988889405" sldId="364"/>
            <ac:spMk id="4" creationId="{9870A008-EFB3-4387-8D93-293FB9F211A4}"/>
          </ac:spMkLst>
        </pc:spChg>
        <pc:spChg chg="add del mod">
          <ac:chgData name="suman sonar" userId="10c75049a13af0c9" providerId="LiveId" clId="{8E3100B5-3FBD-4C21-88FA-81C007F13A98}" dt="2021-04-19T06:25:07.795" v="1382" actId="478"/>
          <ac:spMkLst>
            <pc:docMk/>
            <pc:sldMk cId="3988889405" sldId="364"/>
            <ac:spMk id="6" creationId="{56E07D73-B309-4C97-854E-FADF177DF6D4}"/>
          </ac:spMkLst>
        </pc:spChg>
        <pc:spChg chg="add del mod">
          <ac:chgData name="suman sonar" userId="10c75049a13af0c9" providerId="LiveId" clId="{8E3100B5-3FBD-4C21-88FA-81C007F13A98}" dt="2021-04-19T06:25:09.266" v="1385" actId="478"/>
          <ac:spMkLst>
            <pc:docMk/>
            <pc:sldMk cId="3988889405" sldId="364"/>
            <ac:spMk id="8" creationId="{8D745252-4DCE-4CF3-B2F0-EA54C8CEF914}"/>
          </ac:spMkLst>
        </pc:spChg>
        <pc:spChg chg="del">
          <ac:chgData name="suman sonar" userId="10c75049a13af0c9" providerId="LiveId" clId="{8E3100B5-3FBD-4C21-88FA-81C007F13A98}" dt="2021-04-19T06:24:40.446" v="1381" actId="478"/>
          <ac:spMkLst>
            <pc:docMk/>
            <pc:sldMk cId="3988889405" sldId="364"/>
            <ac:spMk id="9" creationId="{45342E95-182C-4D1C-9227-4470D3ED181B}"/>
          </ac:spMkLst>
        </pc:spChg>
        <pc:spChg chg="add del mod">
          <ac:chgData name="suman sonar" userId="10c75049a13af0c9" providerId="LiveId" clId="{8E3100B5-3FBD-4C21-88FA-81C007F13A98}" dt="2021-04-19T06:25:08.797" v="1384" actId="478"/>
          <ac:spMkLst>
            <pc:docMk/>
            <pc:sldMk cId="3988889405" sldId="364"/>
            <ac:spMk id="11" creationId="{9075C9CE-8A45-436C-BF17-A6A5F2AC84A4}"/>
          </ac:spMkLst>
        </pc:spChg>
        <pc:spChg chg="del">
          <ac:chgData name="suman sonar" userId="10c75049a13af0c9" providerId="LiveId" clId="{8E3100B5-3FBD-4C21-88FA-81C007F13A98}" dt="2021-04-19T06:25:24.435" v="1386" actId="478"/>
          <ac:spMkLst>
            <pc:docMk/>
            <pc:sldMk cId="3988889405" sldId="364"/>
            <ac:spMk id="12" creationId="{1A6DCFB8-74C3-47A8-BDCD-B7C58153C6FB}"/>
          </ac:spMkLst>
        </pc:spChg>
        <pc:spChg chg="mod">
          <ac:chgData name="suman sonar" userId="10c75049a13af0c9" providerId="LiveId" clId="{8E3100B5-3FBD-4C21-88FA-81C007F13A98}" dt="2021-04-19T06:27:03.027" v="1400" actId="207"/>
          <ac:spMkLst>
            <pc:docMk/>
            <pc:sldMk cId="3988889405" sldId="364"/>
            <ac:spMk id="13" creationId="{F21A2A01-7B83-40FF-9A82-BAE7798B9165}"/>
          </ac:spMkLst>
        </pc:spChg>
        <pc:spChg chg="add del mod">
          <ac:chgData name="suman sonar" userId="10c75049a13af0c9" providerId="LiveId" clId="{8E3100B5-3FBD-4C21-88FA-81C007F13A98}" dt="2021-04-19T09:49:13.200" v="2272" actId="478"/>
          <ac:spMkLst>
            <pc:docMk/>
            <pc:sldMk cId="3988889405" sldId="364"/>
            <ac:spMk id="18" creationId="{6E1E1E3E-BD3E-46FB-8A0D-246C082ECEBD}"/>
          </ac:spMkLst>
        </pc:spChg>
        <pc:spChg chg="add del mod ord">
          <ac:chgData name="suman sonar" userId="10c75049a13af0c9" providerId="LiveId" clId="{8E3100B5-3FBD-4C21-88FA-81C007F13A98}" dt="2021-04-19T06:38:24.953" v="1471"/>
          <ac:spMkLst>
            <pc:docMk/>
            <pc:sldMk cId="3988889405" sldId="364"/>
            <ac:spMk id="21" creationId="{3E13E4E4-20E9-43E7-971F-A8B69AB791B9}"/>
          </ac:spMkLst>
        </pc:spChg>
        <pc:spChg chg="del">
          <ac:chgData name="suman sonar" userId="10c75049a13af0c9" providerId="LiveId" clId="{8E3100B5-3FBD-4C21-88FA-81C007F13A98}" dt="2021-04-19T06:24:40.446" v="1381" actId="478"/>
          <ac:spMkLst>
            <pc:docMk/>
            <pc:sldMk cId="3988889405" sldId="364"/>
            <ac:spMk id="22" creationId="{3F16D209-F443-4CC7-9517-272AA8715DFE}"/>
          </ac:spMkLst>
        </pc:spChg>
        <pc:spChg chg="add del mod ord">
          <ac:chgData name="suman sonar" userId="10c75049a13af0c9" providerId="LiveId" clId="{8E3100B5-3FBD-4C21-88FA-81C007F13A98}" dt="2021-04-19T06:38:30.218" v="1472"/>
          <ac:spMkLst>
            <pc:docMk/>
            <pc:sldMk cId="3988889405" sldId="364"/>
            <ac:spMk id="23" creationId="{7D184307-4056-4594-BDB4-6BAE64524141}"/>
          </ac:spMkLst>
        </pc:spChg>
        <pc:spChg chg="del">
          <ac:chgData name="suman sonar" userId="10c75049a13af0c9" providerId="LiveId" clId="{8E3100B5-3FBD-4C21-88FA-81C007F13A98}" dt="2021-04-19T06:24:40.446" v="1381" actId="478"/>
          <ac:spMkLst>
            <pc:docMk/>
            <pc:sldMk cId="3988889405" sldId="364"/>
            <ac:spMk id="26" creationId="{91A2B178-EFD7-4AFD-87DF-20AC26555D2C}"/>
          </ac:spMkLst>
        </pc:spChg>
        <pc:spChg chg="del">
          <ac:chgData name="suman sonar" userId="10c75049a13af0c9" providerId="LiveId" clId="{8E3100B5-3FBD-4C21-88FA-81C007F13A98}" dt="2021-04-19T06:24:40.446" v="1381" actId="478"/>
          <ac:spMkLst>
            <pc:docMk/>
            <pc:sldMk cId="3988889405" sldId="364"/>
            <ac:spMk id="27" creationId="{9A00D582-7683-4181-ABB1-E124E698D964}"/>
          </ac:spMkLst>
        </pc:spChg>
        <pc:spChg chg="del">
          <ac:chgData name="suman sonar" userId="10c75049a13af0c9" providerId="LiveId" clId="{8E3100B5-3FBD-4C21-88FA-81C007F13A98}" dt="2021-04-19T06:24:40.446" v="1381" actId="478"/>
          <ac:spMkLst>
            <pc:docMk/>
            <pc:sldMk cId="3988889405" sldId="364"/>
            <ac:spMk id="28" creationId="{054BFCBB-E2B5-4C49-B0E3-F55BE5A5F840}"/>
          </ac:spMkLst>
        </pc:spChg>
        <pc:spChg chg="del">
          <ac:chgData name="suman sonar" userId="10c75049a13af0c9" providerId="LiveId" clId="{8E3100B5-3FBD-4C21-88FA-81C007F13A98}" dt="2021-04-19T06:24:40.446" v="1381" actId="478"/>
          <ac:spMkLst>
            <pc:docMk/>
            <pc:sldMk cId="3988889405" sldId="364"/>
            <ac:spMk id="29" creationId="{4148A760-BF1F-42EF-8698-5F2453DB026F}"/>
          </ac:spMkLst>
        </pc:spChg>
        <pc:spChg chg="del">
          <ac:chgData name="suman sonar" userId="10c75049a13af0c9" providerId="LiveId" clId="{8E3100B5-3FBD-4C21-88FA-81C007F13A98}" dt="2021-04-19T06:24:40.446" v="1381" actId="478"/>
          <ac:spMkLst>
            <pc:docMk/>
            <pc:sldMk cId="3988889405" sldId="364"/>
            <ac:spMk id="30" creationId="{A6B394B7-8484-4047-AA17-35A84B807548}"/>
          </ac:spMkLst>
        </pc:spChg>
        <pc:spChg chg="add mod">
          <ac:chgData name="suman sonar" userId="10c75049a13af0c9" providerId="LiveId" clId="{8E3100B5-3FBD-4C21-88FA-81C007F13A98}" dt="2021-04-19T06:29:26.655" v="1423" actId="12788"/>
          <ac:spMkLst>
            <pc:docMk/>
            <pc:sldMk cId="3988889405" sldId="364"/>
            <ac:spMk id="31" creationId="{D5B42E2F-5B28-41B0-927A-801C5DFA4AE8}"/>
          </ac:spMkLst>
        </pc:spChg>
        <pc:spChg chg="add del mod">
          <ac:chgData name="suman sonar" userId="10c75049a13af0c9" providerId="LiveId" clId="{8E3100B5-3FBD-4C21-88FA-81C007F13A98}" dt="2021-04-19T09:49:13.554" v="2273" actId="478"/>
          <ac:spMkLst>
            <pc:docMk/>
            <pc:sldMk cId="3988889405" sldId="364"/>
            <ac:spMk id="32" creationId="{6EF53639-9359-49FD-9C8B-08138330D57C}"/>
          </ac:spMkLst>
        </pc:spChg>
        <pc:spChg chg="add mod">
          <ac:chgData name="suman sonar" userId="10c75049a13af0c9" providerId="LiveId" clId="{8E3100B5-3FBD-4C21-88FA-81C007F13A98}" dt="2021-04-19T06:35:28.430" v="1433" actId="1037"/>
          <ac:spMkLst>
            <pc:docMk/>
            <pc:sldMk cId="3988889405" sldId="364"/>
            <ac:spMk id="34" creationId="{DAEA9CE6-7E2A-45E6-BFA4-36261B5FB3F9}"/>
          </ac:spMkLst>
        </pc:spChg>
        <pc:spChg chg="add mod">
          <ac:chgData name="suman sonar" userId="10c75049a13af0c9" providerId="LiveId" clId="{8E3100B5-3FBD-4C21-88FA-81C007F13A98}" dt="2021-04-19T06:29:58.281" v="1432" actId="12788"/>
          <ac:spMkLst>
            <pc:docMk/>
            <pc:sldMk cId="3988889405" sldId="364"/>
            <ac:spMk id="35" creationId="{3055E3D1-7AF4-4A65-9152-9A27C4E2875C}"/>
          </ac:spMkLst>
        </pc:spChg>
        <pc:spChg chg="add mod">
          <ac:chgData name="suman sonar" userId="10c75049a13af0c9" providerId="LiveId" clId="{8E3100B5-3FBD-4C21-88FA-81C007F13A98}" dt="2021-04-19T06:29:55.542" v="1431" actId="12788"/>
          <ac:spMkLst>
            <pc:docMk/>
            <pc:sldMk cId="3988889405" sldId="364"/>
            <ac:spMk id="37" creationId="{B74EAE55-EC39-4793-B925-980FF872C5B7}"/>
          </ac:spMkLst>
        </pc:spChg>
        <pc:spChg chg="add mod">
          <ac:chgData name="suman sonar" userId="10c75049a13af0c9" providerId="LiveId" clId="{8E3100B5-3FBD-4C21-88FA-81C007F13A98}" dt="2021-04-19T06:36:37.240" v="1452" actId="12788"/>
          <ac:spMkLst>
            <pc:docMk/>
            <pc:sldMk cId="3988889405" sldId="364"/>
            <ac:spMk id="39" creationId="{B0AE683C-25A1-4098-A40F-1185C8669317}"/>
          </ac:spMkLst>
        </pc:spChg>
        <pc:spChg chg="add del mod">
          <ac:chgData name="suman sonar" userId="10c75049a13af0c9" providerId="LiveId" clId="{8E3100B5-3FBD-4C21-88FA-81C007F13A98}" dt="2021-04-19T06:36:28.298" v="1449" actId="478"/>
          <ac:spMkLst>
            <pc:docMk/>
            <pc:sldMk cId="3988889405" sldId="364"/>
            <ac:spMk id="40" creationId="{2F959EA3-7CB7-42B5-9BEC-5F8E208386A2}"/>
          </ac:spMkLst>
        </pc:spChg>
        <pc:spChg chg="add mod">
          <ac:chgData name="suman sonar" userId="10c75049a13af0c9" providerId="LiveId" clId="{8E3100B5-3FBD-4C21-88FA-81C007F13A98}" dt="2021-04-19T06:36:44.043" v="1454" actId="12788"/>
          <ac:spMkLst>
            <pc:docMk/>
            <pc:sldMk cId="3988889405" sldId="364"/>
            <ac:spMk id="41" creationId="{992D175E-04F9-4F93-ADFB-872641DB3CAA}"/>
          </ac:spMkLst>
        </pc:spChg>
        <pc:spChg chg="add mod ord">
          <ac:chgData name="suman sonar" userId="10c75049a13af0c9" providerId="LiveId" clId="{8E3100B5-3FBD-4C21-88FA-81C007F13A98}" dt="2021-04-19T09:49:11.405" v="2271" actId="171"/>
          <ac:spMkLst>
            <pc:docMk/>
            <pc:sldMk cId="3988889405" sldId="364"/>
            <ac:spMk id="46" creationId="{23D4B97B-4A9E-46C8-AA5C-780B066D25C5}"/>
          </ac:spMkLst>
        </pc:spChg>
        <pc:spChg chg="add mod ord">
          <ac:chgData name="suman sonar" userId="10c75049a13af0c9" providerId="LiveId" clId="{8E3100B5-3FBD-4C21-88FA-81C007F13A98}" dt="2021-04-19T09:49:11.405" v="2271" actId="171"/>
          <ac:spMkLst>
            <pc:docMk/>
            <pc:sldMk cId="3988889405" sldId="364"/>
            <ac:spMk id="49" creationId="{1FB74166-A423-4E94-AF49-D31475343E6B}"/>
          </ac:spMkLst>
        </pc:spChg>
        <pc:grpChg chg="add del mod">
          <ac:chgData name="suman sonar" userId="10c75049a13af0c9" providerId="LiveId" clId="{8E3100B5-3FBD-4C21-88FA-81C007F13A98}" dt="2021-04-19T06:26:55.087" v="1399" actId="165"/>
          <ac:grpSpMkLst>
            <pc:docMk/>
            <pc:sldMk cId="3988889405" sldId="364"/>
            <ac:grpSpMk id="16" creationId="{31A71188-506F-4D06-896D-505964C5F161}"/>
          </ac:grpSpMkLst>
        </pc:grpChg>
        <pc:picChg chg="add del mod">
          <ac:chgData name="suman sonar" userId="10c75049a13af0c9" providerId="LiveId" clId="{8E3100B5-3FBD-4C21-88FA-81C007F13A98}" dt="2021-04-19T09:49:07.476" v="2262" actId="478"/>
          <ac:picMkLst>
            <pc:docMk/>
            <pc:sldMk cId="3988889405" sldId="364"/>
            <ac:picMk id="25" creationId="{6308ACA2-2015-401C-8314-2C400804FBB8}"/>
          </ac:picMkLst>
        </pc:picChg>
        <pc:picChg chg="del">
          <ac:chgData name="suman sonar" userId="10c75049a13af0c9" providerId="LiveId" clId="{8E3100B5-3FBD-4C21-88FA-81C007F13A98}" dt="2021-04-19T06:24:40.446" v="1381" actId="478"/>
          <ac:picMkLst>
            <pc:docMk/>
            <pc:sldMk cId="3988889405" sldId="364"/>
            <ac:picMk id="36" creationId="{E3F2167B-3459-4E23-8F5D-100E21EA860E}"/>
          </ac:picMkLst>
        </pc:picChg>
        <pc:picChg chg="del">
          <ac:chgData name="suman sonar" userId="10c75049a13af0c9" providerId="LiveId" clId="{8E3100B5-3FBD-4C21-88FA-81C007F13A98}" dt="2021-04-19T06:24:40.446" v="1381" actId="478"/>
          <ac:picMkLst>
            <pc:docMk/>
            <pc:sldMk cId="3988889405" sldId="364"/>
            <ac:picMk id="38" creationId="{7F3CB723-203C-4A52-BC99-F09CBD0B4097}"/>
          </ac:picMkLst>
        </pc:picChg>
        <pc:picChg chg="add del mod">
          <ac:chgData name="suman sonar" userId="10c75049a13af0c9" providerId="LiveId" clId="{8E3100B5-3FBD-4C21-88FA-81C007F13A98}" dt="2021-04-19T09:49:08.278" v="2263" actId="478"/>
          <ac:picMkLst>
            <pc:docMk/>
            <pc:sldMk cId="3988889405" sldId="364"/>
            <ac:picMk id="43" creationId="{7F590A50-121D-470A-A5E1-3948FEDAEEA6}"/>
          </ac:picMkLst>
        </pc:picChg>
        <pc:picChg chg="del">
          <ac:chgData name="suman sonar" userId="10c75049a13af0c9" providerId="LiveId" clId="{8E3100B5-3FBD-4C21-88FA-81C007F13A98}" dt="2021-04-19T06:24:40.446" v="1381" actId="478"/>
          <ac:picMkLst>
            <pc:docMk/>
            <pc:sldMk cId="3988889405" sldId="364"/>
            <ac:picMk id="44" creationId="{8E79B5DB-A5B4-4F83-BF5F-F9DB492CEEBA}"/>
          </ac:picMkLst>
        </pc:picChg>
        <pc:picChg chg="del">
          <ac:chgData name="suman sonar" userId="10c75049a13af0c9" providerId="LiveId" clId="{8E3100B5-3FBD-4C21-88FA-81C007F13A98}" dt="2021-04-19T06:24:40.446" v="1381" actId="478"/>
          <ac:picMkLst>
            <pc:docMk/>
            <pc:sldMk cId="3988889405" sldId="364"/>
            <ac:picMk id="48" creationId="{9706653F-CBDC-4733-A304-14BCEC0FD43D}"/>
          </ac:picMkLst>
        </pc:picChg>
        <pc:cxnChg chg="mod">
          <ac:chgData name="suman sonar" userId="10c75049a13af0c9" providerId="LiveId" clId="{8E3100B5-3FBD-4C21-88FA-81C007F13A98}" dt="2021-04-19T06:27:12.499" v="1401" actId="208"/>
          <ac:cxnSpMkLst>
            <pc:docMk/>
            <pc:sldMk cId="3988889405" sldId="364"/>
            <ac:cxnSpMk id="14" creationId="{302F9603-271C-4E05-8FF8-C88800FFB375}"/>
          </ac:cxnSpMkLst>
        </pc:cxnChg>
        <pc:cxnChg chg="mod topLvl">
          <ac:chgData name="suman sonar" userId="10c75049a13af0c9" providerId="LiveId" clId="{8E3100B5-3FBD-4C21-88FA-81C007F13A98}" dt="2021-04-19T06:28:17.725" v="1413" actId="14100"/>
          <ac:cxnSpMkLst>
            <pc:docMk/>
            <pc:sldMk cId="3988889405" sldId="364"/>
            <ac:cxnSpMk id="15" creationId="{82B5606E-D958-43D4-B748-C78415C412E0}"/>
          </ac:cxnSpMkLst>
        </pc:cxnChg>
        <pc:cxnChg chg="mod topLvl">
          <ac:chgData name="suman sonar" userId="10c75049a13af0c9" providerId="LiveId" clId="{8E3100B5-3FBD-4C21-88FA-81C007F13A98}" dt="2021-04-19T06:28:23.516" v="1414" actId="14100"/>
          <ac:cxnSpMkLst>
            <pc:docMk/>
            <pc:sldMk cId="3988889405" sldId="364"/>
            <ac:cxnSpMk id="17" creationId="{D4AC4FE3-7DC7-489D-89FC-1FF0969BB36E}"/>
          </ac:cxnSpMkLst>
        </pc:cxnChg>
        <pc:cxnChg chg="add mod">
          <ac:chgData name="suman sonar" userId="10c75049a13af0c9" providerId="LiveId" clId="{8E3100B5-3FBD-4C21-88FA-81C007F13A98}" dt="2021-04-19T06:38:44.795" v="1473" actId="1076"/>
          <ac:cxnSpMkLst>
            <pc:docMk/>
            <pc:sldMk cId="3988889405" sldId="364"/>
            <ac:cxnSpMk id="33" creationId="{DCA4C521-6948-459E-B15D-3633D9FBB01D}"/>
          </ac:cxnSpMkLst>
        </pc:cxnChg>
      </pc:sldChg>
      <pc:sldChg chg="addSp delSp modSp add mod">
        <pc:chgData name="suman sonar" userId="10c75049a13af0c9" providerId="LiveId" clId="{8E3100B5-3FBD-4C21-88FA-81C007F13A98}" dt="2021-04-20T07:16:39.121" v="3758" actId="1038"/>
        <pc:sldMkLst>
          <pc:docMk/>
          <pc:sldMk cId="2324459226" sldId="365"/>
        </pc:sldMkLst>
        <pc:spChg chg="add mod ord">
          <ac:chgData name="suman sonar" userId="10c75049a13af0c9" providerId="LiveId" clId="{8E3100B5-3FBD-4C21-88FA-81C007F13A98}" dt="2021-04-20T07:15:46.587" v="3727" actId="1076"/>
          <ac:spMkLst>
            <pc:docMk/>
            <pc:sldMk cId="2324459226" sldId="365"/>
            <ac:spMk id="2" creationId="{85CE7666-7254-4FD0-882D-9963E7ADB543}"/>
          </ac:spMkLst>
        </pc:spChg>
        <pc:spChg chg="add mod">
          <ac:chgData name="suman sonar" userId="10c75049a13af0c9" providerId="LiveId" clId="{8E3100B5-3FBD-4C21-88FA-81C007F13A98}" dt="2021-04-20T07:14:03.595" v="3684" actId="1076"/>
          <ac:spMkLst>
            <pc:docMk/>
            <pc:sldMk cId="2324459226" sldId="365"/>
            <ac:spMk id="5" creationId="{51D93C3E-8C28-4BE3-A881-CB232279F501}"/>
          </ac:spMkLst>
        </pc:spChg>
        <pc:spChg chg="del">
          <ac:chgData name="suman sonar" userId="10c75049a13af0c9" providerId="LiveId" clId="{8E3100B5-3FBD-4C21-88FA-81C007F13A98}" dt="2021-04-20T07:09:34.630" v="3643" actId="478"/>
          <ac:spMkLst>
            <pc:docMk/>
            <pc:sldMk cId="2324459226" sldId="365"/>
            <ac:spMk id="7" creationId="{20ADBD2B-6EFC-4E84-ADE5-B7E4B49FCA4A}"/>
          </ac:spMkLst>
        </pc:spChg>
        <pc:spChg chg="add mod">
          <ac:chgData name="suman sonar" userId="10c75049a13af0c9" providerId="LiveId" clId="{8E3100B5-3FBD-4C21-88FA-81C007F13A98}" dt="2021-04-20T07:16:39.121" v="3758" actId="1038"/>
          <ac:spMkLst>
            <pc:docMk/>
            <pc:sldMk cId="2324459226" sldId="365"/>
            <ac:spMk id="8" creationId="{0C3D6611-DB39-46DB-BA07-EDF39A0C657C}"/>
          </ac:spMkLst>
        </pc:spChg>
        <pc:spChg chg="add mod">
          <ac:chgData name="suman sonar" userId="10c75049a13af0c9" providerId="LiveId" clId="{8E3100B5-3FBD-4C21-88FA-81C007F13A98}" dt="2021-04-20T07:16:39.121" v="3758" actId="1038"/>
          <ac:spMkLst>
            <pc:docMk/>
            <pc:sldMk cId="2324459226" sldId="365"/>
            <ac:spMk id="9" creationId="{5D247A97-EDC4-4902-A6AA-8DBB55D2EB78}"/>
          </ac:spMkLst>
        </pc:spChg>
        <pc:spChg chg="del">
          <ac:chgData name="suman sonar" userId="10c75049a13af0c9" providerId="LiveId" clId="{8E3100B5-3FBD-4C21-88FA-81C007F13A98}" dt="2021-04-20T07:09:34.630" v="3643" actId="478"/>
          <ac:spMkLst>
            <pc:docMk/>
            <pc:sldMk cId="2324459226" sldId="365"/>
            <ac:spMk id="15" creationId="{FB965036-3043-44D9-9633-80130B7DCC4B}"/>
          </ac:spMkLst>
        </pc:spChg>
        <pc:spChg chg="del">
          <ac:chgData name="suman sonar" userId="10c75049a13af0c9" providerId="LiveId" clId="{8E3100B5-3FBD-4C21-88FA-81C007F13A98}" dt="2021-04-20T07:09:34.630" v="3643" actId="478"/>
          <ac:spMkLst>
            <pc:docMk/>
            <pc:sldMk cId="2324459226" sldId="365"/>
            <ac:spMk id="18" creationId="{5ED9ADB7-F614-45D0-8BF8-1E21BFDE2558}"/>
          </ac:spMkLst>
        </pc:spChg>
        <pc:graphicFrameChg chg="add mod">
          <ac:chgData name="suman sonar" userId="10c75049a13af0c9" providerId="LiveId" clId="{8E3100B5-3FBD-4C21-88FA-81C007F13A98}" dt="2021-04-20T07:15:45.170" v="3725" actId="1076"/>
          <ac:graphicFrameMkLst>
            <pc:docMk/>
            <pc:sldMk cId="2324459226" sldId="365"/>
            <ac:graphicFrameMk id="6" creationId="{0392FAF4-D1E3-401C-AEFC-36CE30EAE74B}"/>
          </ac:graphicFrameMkLst>
        </pc:graphicFrameChg>
      </pc:sldChg>
      <pc:sldChg chg="addSp delSp modSp add del mod modClrScheme chgLayout">
        <pc:chgData name="suman sonar" userId="10c75049a13af0c9" providerId="LiveId" clId="{8E3100B5-3FBD-4C21-88FA-81C007F13A98}" dt="2021-04-20T03:54:24.613" v="2383" actId="47"/>
        <pc:sldMkLst>
          <pc:docMk/>
          <pc:sldMk cId="3009508774" sldId="365"/>
        </pc:sldMkLst>
        <pc:spChg chg="add del mod">
          <ac:chgData name="suman sonar" userId="10c75049a13af0c9" providerId="LiveId" clId="{8E3100B5-3FBD-4C21-88FA-81C007F13A98}" dt="2021-04-19T06:39:24.999" v="1477" actId="478"/>
          <ac:spMkLst>
            <pc:docMk/>
            <pc:sldMk cId="3009508774" sldId="365"/>
            <ac:spMk id="2" creationId="{308165EF-6CE8-4ACF-91B4-4379BABF8D15}"/>
          </ac:spMkLst>
        </pc:spChg>
        <pc:spChg chg="add del mod">
          <ac:chgData name="suman sonar" userId="10c75049a13af0c9" providerId="LiveId" clId="{8E3100B5-3FBD-4C21-88FA-81C007F13A98}" dt="2021-04-19T06:39:24.999" v="1477" actId="478"/>
          <ac:spMkLst>
            <pc:docMk/>
            <pc:sldMk cId="3009508774" sldId="365"/>
            <ac:spMk id="3" creationId="{3B5DB945-61A4-4DB4-BEB7-6D129B10B353}"/>
          </ac:spMkLst>
        </pc:spChg>
        <pc:spChg chg="add del mod">
          <ac:chgData name="suman sonar" userId="10c75049a13af0c9" providerId="LiveId" clId="{8E3100B5-3FBD-4C21-88FA-81C007F13A98}" dt="2021-04-19T07:06:11.342" v="1583" actId="478"/>
          <ac:spMkLst>
            <pc:docMk/>
            <pc:sldMk cId="3009508774" sldId="365"/>
            <ac:spMk id="4" creationId="{57D7A296-4B6C-4D6A-BC92-AEB162E7774F}"/>
          </ac:spMkLst>
        </pc:spChg>
        <pc:spChg chg="add del mod ord">
          <ac:chgData name="suman sonar" userId="10c75049a13af0c9" providerId="LiveId" clId="{8E3100B5-3FBD-4C21-88FA-81C007F13A98}" dt="2021-04-19T07:02:43.482" v="1576"/>
          <ac:spMkLst>
            <pc:docMk/>
            <pc:sldMk cId="3009508774" sldId="365"/>
            <ac:spMk id="5" creationId="{6366A409-0131-40A7-B242-4C07A507102B}"/>
          </ac:spMkLst>
        </pc:spChg>
        <pc:spChg chg="add del mod ord">
          <ac:chgData name="suman sonar" userId="10c75049a13af0c9" providerId="LiveId" clId="{8E3100B5-3FBD-4C21-88FA-81C007F13A98}" dt="2021-04-19T07:03:11.219" v="1577"/>
          <ac:spMkLst>
            <pc:docMk/>
            <pc:sldMk cId="3009508774" sldId="365"/>
            <ac:spMk id="6" creationId="{8C6F8F02-098D-4019-B880-82054B4F8219}"/>
          </ac:spMkLst>
        </pc:spChg>
        <pc:spChg chg="add del mod ord">
          <ac:chgData name="suman sonar" userId="10c75049a13af0c9" providerId="LiveId" clId="{8E3100B5-3FBD-4C21-88FA-81C007F13A98}" dt="2021-04-19T07:03:31.904" v="1581"/>
          <ac:spMkLst>
            <pc:docMk/>
            <pc:sldMk cId="3009508774" sldId="365"/>
            <ac:spMk id="7" creationId="{1EC915C0-1793-4184-AEA6-F20CB82D664A}"/>
          </ac:spMkLst>
        </pc:spChg>
        <pc:spChg chg="del">
          <ac:chgData name="suman sonar" userId="10c75049a13af0c9" providerId="LiveId" clId="{8E3100B5-3FBD-4C21-88FA-81C007F13A98}" dt="2021-04-19T06:39:23.335" v="1476" actId="478"/>
          <ac:spMkLst>
            <pc:docMk/>
            <pc:sldMk cId="3009508774" sldId="365"/>
            <ac:spMk id="13" creationId="{F21A2A01-7B83-40FF-9A82-BAE7798B9165}"/>
          </ac:spMkLst>
        </pc:spChg>
        <pc:spChg chg="del">
          <ac:chgData name="suman sonar" userId="10c75049a13af0c9" providerId="LiveId" clId="{8E3100B5-3FBD-4C21-88FA-81C007F13A98}" dt="2021-04-19T06:39:23.335" v="1476" actId="478"/>
          <ac:spMkLst>
            <pc:docMk/>
            <pc:sldMk cId="3009508774" sldId="365"/>
            <ac:spMk id="18" creationId="{6E1E1E3E-BD3E-46FB-8A0D-246C082ECEBD}"/>
          </ac:spMkLst>
        </pc:spChg>
        <pc:spChg chg="add del mod">
          <ac:chgData name="suman sonar" userId="10c75049a13af0c9" providerId="LiveId" clId="{8E3100B5-3FBD-4C21-88FA-81C007F13A98}" dt="2021-04-19T06:43:08" v="1479" actId="478"/>
          <ac:spMkLst>
            <pc:docMk/>
            <pc:sldMk cId="3009508774" sldId="365"/>
            <ac:spMk id="19" creationId="{CA63D2A4-82F9-4C15-B1BE-F2BD9769EE85}"/>
          </ac:spMkLst>
        </pc:spChg>
        <pc:spChg chg="add del mod">
          <ac:chgData name="suman sonar" userId="10c75049a13af0c9" providerId="LiveId" clId="{8E3100B5-3FBD-4C21-88FA-81C007F13A98}" dt="2021-04-19T07:06:11.342" v="1583" actId="478"/>
          <ac:spMkLst>
            <pc:docMk/>
            <pc:sldMk cId="3009508774" sldId="365"/>
            <ac:spMk id="20" creationId="{9A7BFA0B-55B7-4644-BD64-57C6164ACE85}"/>
          </ac:spMkLst>
        </pc:spChg>
        <pc:spChg chg="add del mod">
          <ac:chgData name="suman sonar" userId="10c75049a13af0c9" providerId="LiveId" clId="{8E3100B5-3FBD-4C21-88FA-81C007F13A98}" dt="2021-04-19T07:06:11.342" v="1583" actId="478"/>
          <ac:spMkLst>
            <pc:docMk/>
            <pc:sldMk cId="3009508774" sldId="365"/>
            <ac:spMk id="22" creationId="{8D03F1A3-C9F3-47F6-A576-CF9A1F985598}"/>
          </ac:spMkLst>
        </pc:spChg>
        <pc:spChg chg="add del mod">
          <ac:chgData name="suman sonar" userId="10c75049a13af0c9" providerId="LiveId" clId="{8E3100B5-3FBD-4C21-88FA-81C007F13A98}" dt="2021-04-19T07:06:11.342" v="1583" actId="478"/>
          <ac:spMkLst>
            <pc:docMk/>
            <pc:sldMk cId="3009508774" sldId="365"/>
            <ac:spMk id="28" creationId="{77DBBE31-755A-4C6E-8E77-9DEE58E676E6}"/>
          </ac:spMkLst>
        </pc:spChg>
        <pc:spChg chg="add del mod">
          <ac:chgData name="suman sonar" userId="10c75049a13af0c9" providerId="LiveId" clId="{8E3100B5-3FBD-4C21-88FA-81C007F13A98}" dt="2021-04-19T07:06:11.342" v="1583" actId="478"/>
          <ac:spMkLst>
            <pc:docMk/>
            <pc:sldMk cId="3009508774" sldId="365"/>
            <ac:spMk id="29" creationId="{86FAA18E-AE3C-41BF-8575-3C7CA1AC82D4}"/>
          </ac:spMkLst>
        </pc:spChg>
        <pc:spChg chg="add del mod">
          <ac:chgData name="suman sonar" userId="10c75049a13af0c9" providerId="LiveId" clId="{8E3100B5-3FBD-4C21-88FA-81C007F13A98}" dt="2021-04-19T07:06:11.342" v="1583" actId="478"/>
          <ac:spMkLst>
            <pc:docMk/>
            <pc:sldMk cId="3009508774" sldId="365"/>
            <ac:spMk id="30" creationId="{61AFD1E1-DC51-49C3-A9A9-2B6EF7436408}"/>
          </ac:spMkLst>
        </pc:spChg>
        <pc:spChg chg="del mod">
          <ac:chgData name="suman sonar" userId="10c75049a13af0c9" providerId="LiveId" clId="{8E3100B5-3FBD-4C21-88FA-81C007F13A98}" dt="2021-04-19T06:39:23.335" v="1476" actId="478"/>
          <ac:spMkLst>
            <pc:docMk/>
            <pc:sldMk cId="3009508774" sldId="365"/>
            <ac:spMk id="31" creationId="{D5B42E2F-5B28-41B0-927A-801C5DFA4AE8}"/>
          </ac:spMkLst>
        </pc:spChg>
        <pc:spChg chg="del">
          <ac:chgData name="suman sonar" userId="10c75049a13af0c9" providerId="LiveId" clId="{8E3100B5-3FBD-4C21-88FA-81C007F13A98}" dt="2021-04-19T06:39:23.335" v="1476" actId="478"/>
          <ac:spMkLst>
            <pc:docMk/>
            <pc:sldMk cId="3009508774" sldId="365"/>
            <ac:spMk id="32" creationId="{6EF53639-9359-49FD-9C8B-08138330D57C}"/>
          </ac:spMkLst>
        </pc:spChg>
        <pc:spChg chg="del">
          <ac:chgData name="suman sonar" userId="10c75049a13af0c9" providerId="LiveId" clId="{8E3100B5-3FBD-4C21-88FA-81C007F13A98}" dt="2021-04-19T06:39:23.335" v="1476" actId="478"/>
          <ac:spMkLst>
            <pc:docMk/>
            <pc:sldMk cId="3009508774" sldId="365"/>
            <ac:spMk id="34" creationId="{DAEA9CE6-7E2A-45E6-BFA4-36261B5FB3F9}"/>
          </ac:spMkLst>
        </pc:spChg>
        <pc:spChg chg="del">
          <ac:chgData name="suman sonar" userId="10c75049a13af0c9" providerId="LiveId" clId="{8E3100B5-3FBD-4C21-88FA-81C007F13A98}" dt="2021-04-19T06:39:23.335" v="1476" actId="478"/>
          <ac:spMkLst>
            <pc:docMk/>
            <pc:sldMk cId="3009508774" sldId="365"/>
            <ac:spMk id="35" creationId="{3055E3D1-7AF4-4A65-9152-9A27C4E2875C}"/>
          </ac:spMkLst>
        </pc:spChg>
        <pc:spChg chg="del">
          <ac:chgData name="suman sonar" userId="10c75049a13af0c9" providerId="LiveId" clId="{8E3100B5-3FBD-4C21-88FA-81C007F13A98}" dt="2021-04-19T06:39:23.335" v="1476" actId="478"/>
          <ac:spMkLst>
            <pc:docMk/>
            <pc:sldMk cId="3009508774" sldId="365"/>
            <ac:spMk id="37" creationId="{B74EAE55-EC39-4793-B925-980FF872C5B7}"/>
          </ac:spMkLst>
        </pc:spChg>
        <pc:spChg chg="add del mod">
          <ac:chgData name="suman sonar" userId="10c75049a13af0c9" providerId="LiveId" clId="{8E3100B5-3FBD-4C21-88FA-81C007F13A98}" dt="2021-04-19T07:06:11.342" v="1583" actId="478"/>
          <ac:spMkLst>
            <pc:docMk/>
            <pc:sldMk cId="3009508774" sldId="365"/>
            <ac:spMk id="38" creationId="{CF45CC99-0728-449C-BB6A-812281FD1BFE}"/>
          </ac:spMkLst>
        </pc:spChg>
        <pc:spChg chg="del">
          <ac:chgData name="suman sonar" userId="10c75049a13af0c9" providerId="LiveId" clId="{8E3100B5-3FBD-4C21-88FA-81C007F13A98}" dt="2021-04-19T06:39:23.335" v="1476" actId="478"/>
          <ac:spMkLst>
            <pc:docMk/>
            <pc:sldMk cId="3009508774" sldId="365"/>
            <ac:spMk id="39" creationId="{B0AE683C-25A1-4098-A40F-1185C8669317}"/>
          </ac:spMkLst>
        </pc:spChg>
        <pc:spChg chg="add del mod">
          <ac:chgData name="suman sonar" userId="10c75049a13af0c9" providerId="LiveId" clId="{8E3100B5-3FBD-4C21-88FA-81C007F13A98}" dt="2021-04-19T07:06:11.342" v="1583" actId="478"/>
          <ac:spMkLst>
            <pc:docMk/>
            <pc:sldMk cId="3009508774" sldId="365"/>
            <ac:spMk id="40" creationId="{3EAD456D-39D3-4673-AC30-10F8B5A823E6}"/>
          </ac:spMkLst>
        </pc:spChg>
        <pc:spChg chg="del">
          <ac:chgData name="suman sonar" userId="10c75049a13af0c9" providerId="LiveId" clId="{8E3100B5-3FBD-4C21-88FA-81C007F13A98}" dt="2021-04-19T06:39:23.335" v="1476" actId="478"/>
          <ac:spMkLst>
            <pc:docMk/>
            <pc:sldMk cId="3009508774" sldId="365"/>
            <ac:spMk id="41" creationId="{992D175E-04F9-4F93-ADFB-872641DB3CAA}"/>
          </ac:spMkLst>
        </pc:spChg>
        <pc:spChg chg="add del mod">
          <ac:chgData name="suman sonar" userId="10c75049a13af0c9" providerId="LiveId" clId="{8E3100B5-3FBD-4C21-88FA-81C007F13A98}" dt="2021-04-19T07:06:11.342" v="1583" actId="478"/>
          <ac:spMkLst>
            <pc:docMk/>
            <pc:sldMk cId="3009508774" sldId="365"/>
            <ac:spMk id="42" creationId="{8481FF00-C8D2-4C1D-A250-36B0B817A73B}"/>
          </ac:spMkLst>
        </pc:spChg>
        <pc:spChg chg="add del mod">
          <ac:chgData name="suman sonar" userId="10c75049a13af0c9" providerId="LiveId" clId="{8E3100B5-3FBD-4C21-88FA-81C007F13A98}" dt="2021-04-19T07:06:13.991" v="1584" actId="478"/>
          <ac:spMkLst>
            <pc:docMk/>
            <pc:sldMk cId="3009508774" sldId="365"/>
            <ac:spMk id="44" creationId="{A516213B-C88B-425F-81B3-DF0C64343A8D}"/>
          </ac:spMkLst>
        </pc:spChg>
        <pc:spChg chg="add del mod">
          <ac:chgData name="suman sonar" userId="10c75049a13af0c9" providerId="LiveId" clId="{8E3100B5-3FBD-4C21-88FA-81C007F13A98}" dt="2021-04-19T07:06:13.991" v="1584" actId="478"/>
          <ac:spMkLst>
            <pc:docMk/>
            <pc:sldMk cId="3009508774" sldId="365"/>
            <ac:spMk id="45" creationId="{4141B0DE-5017-4D3D-9FDB-3A9BD5A3CD8E}"/>
          </ac:spMkLst>
        </pc:spChg>
        <pc:spChg chg="add del mod">
          <ac:chgData name="suman sonar" userId="10c75049a13af0c9" providerId="LiveId" clId="{8E3100B5-3FBD-4C21-88FA-81C007F13A98}" dt="2021-04-19T07:06:13.991" v="1584" actId="478"/>
          <ac:spMkLst>
            <pc:docMk/>
            <pc:sldMk cId="3009508774" sldId="365"/>
            <ac:spMk id="46" creationId="{B67FE41F-5EE3-4F1B-9FB2-5FBC3601AA1E}"/>
          </ac:spMkLst>
        </pc:spChg>
        <pc:spChg chg="add del mod">
          <ac:chgData name="suman sonar" userId="10c75049a13af0c9" providerId="LiveId" clId="{8E3100B5-3FBD-4C21-88FA-81C007F13A98}" dt="2021-04-19T07:09:02.757" v="1586"/>
          <ac:spMkLst>
            <pc:docMk/>
            <pc:sldMk cId="3009508774" sldId="365"/>
            <ac:spMk id="47" creationId="{A3722B2E-9F2A-4335-AD2B-83F4CF54BDD7}"/>
          </ac:spMkLst>
        </pc:spChg>
        <pc:spChg chg="add mod">
          <ac:chgData name="suman sonar" userId="10c75049a13af0c9" providerId="LiveId" clId="{8E3100B5-3FBD-4C21-88FA-81C007F13A98}" dt="2021-04-19T07:56:21.953" v="1792" actId="1076"/>
          <ac:spMkLst>
            <pc:docMk/>
            <pc:sldMk cId="3009508774" sldId="365"/>
            <ac:spMk id="52" creationId="{3A5254D6-46CB-4641-B1BA-3C9B5F2BFF7A}"/>
          </ac:spMkLst>
        </pc:spChg>
        <pc:spChg chg="add mod">
          <ac:chgData name="suman sonar" userId="10c75049a13af0c9" providerId="LiveId" clId="{8E3100B5-3FBD-4C21-88FA-81C007F13A98}" dt="2021-04-19T07:22:20.677" v="1660" actId="1076"/>
          <ac:spMkLst>
            <pc:docMk/>
            <pc:sldMk cId="3009508774" sldId="365"/>
            <ac:spMk id="53" creationId="{C0B45B13-2EB4-445D-8CA4-F41299BC2BEC}"/>
          </ac:spMkLst>
        </pc:spChg>
        <pc:spChg chg="add mod">
          <ac:chgData name="suman sonar" userId="10c75049a13af0c9" providerId="LiveId" clId="{8E3100B5-3FBD-4C21-88FA-81C007F13A98}" dt="2021-04-19T07:11:07.436" v="1607" actId="12788"/>
          <ac:spMkLst>
            <pc:docMk/>
            <pc:sldMk cId="3009508774" sldId="365"/>
            <ac:spMk id="58" creationId="{F1BDB372-F829-44C0-8939-92B9F5E4554C}"/>
          </ac:spMkLst>
        </pc:spChg>
        <pc:spChg chg="add mod">
          <ac:chgData name="suman sonar" userId="10c75049a13af0c9" providerId="LiveId" clId="{8E3100B5-3FBD-4C21-88FA-81C007F13A98}" dt="2021-04-19T07:56:15.846" v="1790" actId="12788"/>
          <ac:spMkLst>
            <pc:docMk/>
            <pc:sldMk cId="3009508774" sldId="365"/>
            <ac:spMk id="60" creationId="{C2CF1799-EC49-4F42-AEFD-6244C6F8B20C}"/>
          </ac:spMkLst>
        </pc:spChg>
        <pc:spChg chg="add mod">
          <ac:chgData name="suman sonar" userId="10c75049a13af0c9" providerId="LiveId" clId="{8E3100B5-3FBD-4C21-88FA-81C007F13A98}" dt="2021-04-19T07:57:03.655" v="1800" actId="1076"/>
          <ac:spMkLst>
            <pc:docMk/>
            <pc:sldMk cId="3009508774" sldId="365"/>
            <ac:spMk id="76" creationId="{5DE351EF-5DC2-4673-B27B-ABB91FDAFFD5}"/>
          </ac:spMkLst>
        </pc:spChg>
        <pc:spChg chg="add mod">
          <ac:chgData name="suman sonar" userId="10c75049a13af0c9" providerId="LiveId" clId="{8E3100B5-3FBD-4C21-88FA-81C007F13A98}" dt="2021-04-19T07:51:54.394" v="1698" actId="1076"/>
          <ac:spMkLst>
            <pc:docMk/>
            <pc:sldMk cId="3009508774" sldId="365"/>
            <ac:spMk id="78" creationId="{2152CDE9-FD14-4BDA-AA27-391D6712A4BC}"/>
          </ac:spMkLst>
        </pc:spChg>
        <pc:spChg chg="add mod">
          <ac:chgData name="suman sonar" userId="10c75049a13af0c9" providerId="LiveId" clId="{8E3100B5-3FBD-4C21-88FA-81C007F13A98}" dt="2021-04-19T07:52:37.851" v="1700" actId="20577"/>
          <ac:spMkLst>
            <pc:docMk/>
            <pc:sldMk cId="3009508774" sldId="365"/>
            <ac:spMk id="80" creationId="{78C752BB-E481-4116-B2DF-091A4EE698A3}"/>
          </ac:spMkLst>
        </pc:spChg>
        <pc:spChg chg="add mod">
          <ac:chgData name="suman sonar" userId="10c75049a13af0c9" providerId="LiveId" clId="{8E3100B5-3FBD-4C21-88FA-81C007F13A98}" dt="2021-04-19T07:56:26.985" v="1793" actId="1076"/>
          <ac:spMkLst>
            <pc:docMk/>
            <pc:sldMk cId="3009508774" sldId="365"/>
            <ac:spMk id="81" creationId="{DF670A8C-EB70-4BCE-9131-4516825788F3}"/>
          </ac:spMkLst>
        </pc:spChg>
        <pc:spChg chg="add mod">
          <ac:chgData name="suman sonar" userId="10c75049a13af0c9" providerId="LiveId" clId="{8E3100B5-3FBD-4C21-88FA-81C007F13A98}" dt="2021-04-19T07:56:26.985" v="1793" actId="1076"/>
          <ac:spMkLst>
            <pc:docMk/>
            <pc:sldMk cId="3009508774" sldId="365"/>
            <ac:spMk id="82" creationId="{3CCEABE7-8ED6-48E0-8050-DCEAA11F4819}"/>
          </ac:spMkLst>
        </pc:spChg>
        <pc:spChg chg="add mod">
          <ac:chgData name="suman sonar" userId="10c75049a13af0c9" providerId="LiveId" clId="{8E3100B5-3FBD-4C21-88FA-81C007F13A98}" dt="2021-04-19T07:56:26.985" v="1793" actId="1076"/>
          <ac:spMkLst>
            <pc:docMk/>
            <pc:sldMk cId="3009508774" sldId="365"/>
            <ac:spMk id="83" creationId="{2EBCEEAA-FCDB-40D0-AB48-B17D3D6630E2}"/>
          </ac:spMkLst>
        </pc:spChg>
        <pc:spChg chg="add del">
          <ac:chgData name="suman sonar" userId="10c75049a13af0c9" providerId="LiveId" clId="{8E3100B5-3FBD-4C21-88FA-81C007F13A98}" dt="2021-04-19T07:56:47.021" v="1795" actId="478"/>
          <ac:spMkLst>
            <pc:docMk/>
            <pc:sldMk cId="3009508774" sldId="365"/>
            <ac:spMk id="84" creationId="{F3359695-A111-47E3-B01F-4974A1794F67}"/>
          </ac:spMkLst>
        </pc:spChg>
        <pc:spChg chg="add mod">
          <ac:chgData name="suman sonar" userId="10c75049a13af0c9" providerId="LiveId" clId="{8E3100B5-3FBD-4C21-88FA-81C007F13A98}" dt="2021-04-19T07:59:21.770" v="1815" actId="207"/>
          <ac:spMkLst>
            <pc:docMk/>
            <pc:sldMk cId="3009508774" sldId="365"/>
            <ac:spMk id="85" creationId="{19DFC621-77DE-4A5D-AA83-9360012C3241}"/>
          </ac:spMkLst>
        </pc:spChg>
        <pc:spChg chg="add mod">
          <ac:chgData name="suman sonar" userId="10c75049a13af0c9" providerId="LiveId" clId="{8E3100B5-3FBD-4C21-88FA-81C007F13A98}" dt="2021-04-19T07:57:47.780" v="1807" actId="465"/>
          <ac:spMkLst>
            <pc:docMk/>
            <pc:sldMk cId="3009508774" sldId="365"/>
            <ac:spMk id="86" creationId="{CAAE9ACF-6CD0-4AD7-BC48-D9EF28A198DB}"/>
          </ac:spMkLst>
        </pc:spChg>
        <pc:spChg chg="add mod">
          <ac:chgData name="suman sonar" userId="10c75049a13af0c9" providerId="LiveId" clId="{8E3100B5-3FBD-4C21-88FA-81C007F13A98}" dt="2021-04-19T07:57:43.689" v="1806" actId="571"/>
          <ac:spMkLst>
            <pc:docMk/>
            <pc:sldMk cId="3009508774" sldId="365"/>
            <ac:spMk id="87" creationId="{B11E31DF-7BAE-4E76-8BA6-370447598D74}"/>
          </ac:spMkLst>
        </pc:spChg>
        <pc:spChg chg="add mod">
          <ac:chgData name="suman sonar" userId="10c75049a13af0c9" providerId="LiveId" clId="{8E3100B5-3FBD-4C21-88FA-81C007F13A98}" dt="2021-04-19T07:57:53.292" v="1808" actId="571"/>
          <ac:spMkLst>
            <pc:docMk/>
            <pc:sldMk cId="3009508774" sldId="365"/>
            <ac:spMk id="88" creationId="{B3676E07-B08A-488D-B579-0447A21077A1}"/>
          </ac:spMkLst>
        </pc:spChg>
        <pc:spChg chg="add mod">
          <ac:chgData name="suman sonar" userId="10c75049a13af0c9" providerId="LiveId" clId="{8E3100B5-3FBD-4C21-88FA-81C007F13A98}" dt="2021-04-19T07:57:53.292" v="1808" actId="571"/>
          <ac:spMkLst>
            <pc:docMk/>
            <pc:sldMk cId="3009508774" sldId="365"/>
            <ac:spMk id="89" creationId="{11FC6CDA-12B3-4376-A544-D37571CFDAA3}"/>
          </ac:spMkLst>
        </pc:spChg>
        <pc:spChg chg="add mod">
          <ac:chgData name="suman sonar" userId="10c75049a13af0c9" providerId="LiveId" clId="{8E3100B5-3FBD-4C21-88FA-81C007F13A98}" dt="2021-04-19T07:58:16.474" v="1811" actId="207"/>
          <ac:spMkLst>
            <pc:docMk/>
            <pc:sldMk cId="3009508774" sldId="365"/>
            <ac:spMk id="90" creationId="{9751C2EE-FD5B-4C74-AAEC-A09D29ADC1A0}"/>
          </ac:spMkLst>
        </pc:spChg>
        <pc:spChg chg="add mod">
          <ac:chgData name="suman sonar" userId="10c75049a13af0c9" providerId="LiveId" clId="{8E3100B5-3FBD-4C21-88FA-81C007F13A98}" dt="2021-04-19T07:58:18.677" v="1812" actId="207"/>
          <ac:spMkLst>
            <pc:docMk/>
            <pc:sldMk cId="3009508774" sldId="365"/>
            <ac:spMk id="91" creationId="{57531C0E-7972-4E72-9D84-21A5DFB646BC}"/>
          </ac:spMkLst>
        </pc:spChg>
        <pc:spChg chg="add mod">
          <ac:chgData name="suman sonar" userId="10c75049a13af0c9" providerId="LiveId" clId="{8E3100B5-3FBD-4C21-88FA-81C007F13A98}" dt="2021-04-19T07:58:00.223" v="1809" actId="571"/>
          <ac:spMkLst>
            <pc:docMk/>
            <pc:sldMk cId="3009508774" sldId="365"/>
            <ac:spMk id="92" creationId="{86F12DBF-A86A-4785-8DC5-8C3422582965}"/>
          </ac:spMkLst>
        </pc:spChg>
        <pc:spChg chg="add mod">
          <ac:chgData name="suman sonar" userId="10c75049a13af0c9" providerId="LiveId" clId="{8E3100B5-3FBD-4C21-88FA-81C007F13A98}" dt="2021-04-19T07:58:00.223" v="1809" actId="571"/>
          <ac:spMkLst>
            <pc:docMk/>
            <pc:sldMk cId="3009508774" sldId="365"/>
            <ac:spMk id="93" creationId="{C92E6DD1-6134-4779-B34B-A2A8A2F8EE19}"/>
          </ac:spMkLst>
        </pc:spChg>
        <pc:spChg chg="add mod">
          <ac:chgData name="suman sonar" userId="10c75049a13af0c9" providerId="LiveId" clId="{8E3100B5-3FBD-4C21-88FA-81C007F13A98}" dt="2021-04-19T07:58:38.114" v="1813"/>
          <ac:spMkLst>
            <pc:docMk/>
            <pc:sldMk cId="3009508774" sldId="365"/>
            <ac:spMk id="94" creationId="{DDE8A986-DC14-44E3-B854-815B4CE1D019}"/>
          </ac:spMkLst>
        </pc:spChg>
        <pc:picChg chg="add del mod">
          <ac:chgData name="suman sonar" userId="10c75049a13af0c9" providerId="LiveId" clId="{8E3100B5-3FBD-4C21-88FA-81C007F13A98}" dt="2021-04-19T07:06:11.342" v="1583" actId="478"/>
          <ac:picMkLst>
            <pc:docMk/>
            <pc:sldMk cId="3009508774" sldId="365"/>
            <ac:picMk id="9" creationId="{BB7AE780-A2A7-4EFD-9493-3999E3A8F438}"/>
          </ac:picMkLst>
        </pc:picChg>
        <pc:picChg chg="add del mod modCrop">
          <ac:chgData name="suman sonar" userId="10c75049a13af0c9" providerId="LiveId" clId="{8E3100B5-3FBD-4C21-88FA-81C007F13A98}" dt="2021-04-19T07:06:11.342" v="1583" actId="478"/>
          <ac:picMkLst>
            <pc:docMk/>
            <pc:sldMk cId="3009508774" sldId="365"/>
            <ac:picMk id="11" creationId="{D137E740-904A-42A6-93DF-E19F7BEF6D66}"/>
          </ac:picMkLst>
        </pc:picChg>
        <pc:picChg chg="add del mod">
          <ac:chgData name="suman sonar" userId="10c75049a13af0c9" providerId="LiveId" clId="{8E3100B5-3FBD-4C21-88FA-81C007F13A98}" dt="2021-04-19T07:06:11.342" v="1583" actId="478"/>
          <ac:picMkLst>
            <pc:docMk/>
            <pc:sldMk cId="3009508774" sldId="365"/>
            <ac:picMk id="16" creationId="{532BCA11-1DF7-4E2C-9288-F1E4FFED0339}"/>
          </ac:picMkLst>
        </pc:picChg>
        <pc:picChg chg="del">
          <ac:chgData name="suman sonar" userId="10c75049a13af0c9" providerId="LiveId" clId="{8E3100B5-3FBD-4C21-88FA-81C007F13A98}" dt="2021-04-19T06:39:23.335" v="1476" actId="478"/>
          <ac:picMkLst>
            <pc:docMk/>
            <pc:sldMk cId="3009508774" sldId="365"/>
            <ac:picMk id="25" creationId="{6308ACA2-2015-401C-8314-2C400804FBB8}"/>
          </ac:picMkLst>
        </pc:picChg>
        <pc:picChg chg="del">
          <ac:chgData name="suman sonar" userId="10c75049a13af0c9" providerId="LiveId" clId="{8E3100B5-3FBD-4C21-88FA-81C007F13A98}" dt="2021-04-19T06:39:23.335" v="1476" actId="478"/>
          <ac:picMkLst>
            <pc:docMk/>
            <pc:sldMk cId="3009508774" sldId="365"/>
            <ac:picMk id="43" creationId="{7F590A50-121D-470A-A5E1-3948FEDAEEA6}"/>
          </ac:picMkLst>
        </pc:picChg>
        <pc:cxnChg chg="del">
          <ac:chgData name="suman sonar" userId="10c75049a13af0c9" providerId="LiveId" clId="{8E3100B5-3FBD-4C21-88FA-81C007F13A98}" dt="2021-04-19T06:39:23.335" v="1476" actId="478"/>
          <ac:cxnSpMkLst>
            <pc:docMk/>
            <pc:sldMk cId="3009508774" sldId="365"/>
            <ac:cxnSpMk id="14" creationId="{302F9603-271C-4E05-8FF8-C88800FFB375}"/>
          </ac:cxnSpMkLst>
        </pc:cxnChg>
        <pc:cxnChg chg="del">
          <ac:chgData name="suman sonar" userId="10c75049a13af0c9" providerId="LiveId" clId="{8E3100B5-3FBD-4C21-88FA-81C007F13A98}" dt="2021-04-19T06:39:23.335" v="1476" actId="478"/>
          <ac:cxnSpMkLst>
            <pc:docMk/>
            <pc:sldMk cId="3009508774" sldId="365"/>
            <ac:cxnSpMk id="15" creationId="{82B5606E-D958-43D4-B748-C78415C412E0}"/>
          </ac:cxnSpMkLst>
        </pc:cxnChg>
        <pc:cxnChg chg="del">
          <ac:chgData name="suman sonar" userId="10c75049a13af0c9" providerId="LiveId" clId="{8E3100B5-3FBD-4C21-88FA-81C007F13A98}" dt="2021-04-19T06:39:23.335" v="1476" actId="478"/>
          <ac:cxnSpMkLst>
            <pc:docMk/>
            <pc:sldMk cId="3009508774" sldId="365"/>
            <ac:cxnSpMk id="17" creationId="{D4AC4FE3-7DC7-489D-89FC-1FF0969BB36E}"/>
          </ac:cxnSpMkLst>
        </pc:cxnChg>
        <pc:cxnChg chg="add del mod">
          <ac:chgData name="suman sonar" userId="10c75049a13af0c9" providerId="LiveId" clId="{8E3100B5-3FBD-4C21-88FA-81C007F13A98}" dt="2021-04-19T07:06:11.342" v="1583" actId="478"/>
          <ac:cxnSpMkLst>
            <pc:docMk/>
            <pc:sldMk cId="3009508774" sldId="365"/>
            <ac:cxnSpMk id="21" creationId="{2B8586FA-6FD8-4F93-AB0A-C8D4826E700A}"/>
          </ac:cxnSpMkLst>
        </pc:cxnChg>
        <pc:cxnChg chg="add del mod">
          <ac:chgData name="suman sonar" userId="10c75049a13af0c9" providerId="LiveId" clId="{8E3100B5-3FBD-4C21-88FA-81C007F13A98}" dt="2021-04-19T07:06:11.342" v="1583" actId="478"/>
          <ac:cxnSpMkLst>
            <pc:docMk/>
            <pc:sldMk cId="3009508774" sldId="365"/>
            <ac:cxnSpMk id="23" creationId="{453CA088-CE37-4D3A-ABB0-FD19E98628D0}"/>
          </ac:cxnSpMkLst>
        </pc:cxnChg>
        <pc:cxnChg chg="add del mod">
          <ac:chgData name="suman sonar" userId="10c75049a13af0c9" providerId="LiveId" clId="{8E3100B5-3FBD-4C21-88FA-81C007F13A98}" dt="2021-04-19T07:06:11.342" v="1583" actId="478"/>
          <ac:cxnSpMkLst>
            <pc:docMk/>
            <pc:sldMk cId="3009508774" sldId="365"/>
            <ac:cxnSpMk id="24" creationId="{2D0E9AD3-F93B-4231-BB97-F44D6E937953}"/>
          </ac:cxnSpMkLst>
        </pc:cxnChg>
        <pc:cxnChg chg="add del mod">
          <ac:chgData name="suman sonar" userId="10c75049a13af0c9" providerId="LiveId" clId="{8E3100B5-3FBD-4C21-88FA-81C007F13A98}" dt="2021-04-19T07:06:11.342" v="1583" actId="478"/>
          <ac:cxnSpMkLst>
            <pc:docMk/>
            <pc:sldMk cId="3009508774" sldId="365"/>
            <ac:cxnSpMk id="26" creationId="{B0659AB0-9040-4B14-8E85-8F1CA8C92275}"/>
          </ac:cxnSpMkLst>
        </pc:cxnChg>
        <pc:cxnChg chg="add del mod">
          <ac:chgData name="suman sonar" userId="10c75049a13af0c9" providerId="LiveId" clId="{8E3100B5-3FBD-4C21-88FA-81C007F13A98}" dt="2021-04-19T07:06:11.342" v="1583" actId="478"/>
          <ac:cxnSpMkLst>
            <pc:docMk/>
            <pc:sldMk cId="3009508774" sldId="365"/>
            <ac:cxnSpMk id="27" creationId="{0FA8695D-2503-42CC-877F-4D5F21E078B7}"/>
          </ac:cxnSpMkLst>
        </pc:cxnChg>
        <pc:cxnChg chg="del">
          <ac:chgData name="suman sonar" userId="10c75049a13af0c9" providerId="LiveId" clId="{8E3100B5-3FBD-4C21-88FA-81C007F13A98}" dt="2021-04-19T06:39:23.335" v="1476" actId="478"/>
          <ac:cxnSpMkLst>
            <pc:docMk/>
            <pc:sldMk cId="3009508774" sldId="365"/>
            <ac:cxnSpMk id="33" creationId="{DCA4C521-6948-459E-B15D-3633D9FBB01D}"/>
          </ac:cxnSpMkLst>
        </pc:cxnChg>
        <pc:cxnChg chg="add del mod">
          <ac:chgData name="suman sonar" userId="10c75049a13af0c9" providerId="LiveId" clId="{8E3100B5-3FBD-4C21-88FA-81C007F13A98}" dt="2021-04-19T07:06:11.342" v="1583" actId="478"/>
          <ac:cxnSpMkLst>
            <pc:docMk/>
            <pc:sldMk cId="3009508774" sldId="365"/>
            <ac:cxnSpMk id="36" creationId="{40B7CC97-D29E-4DDE-A2F1-4BECAA93C007}"/>
          </ac:cxnSpMkLst>
        </pc:cxnChg>
        <pc:cxnChg chg="add del mod">
          <ac:chgData name="suman sonar" userId="10c75049a13af0c9" providerId="LiveId" clId="{8E3100B5-3FBD-4C21-88FA-81C007F13A98}" dt="2021-04-19T07:09:02.757" v="1586"/>
          <ac:cxnSpMkLst>
            <pc:docMk/>
            <pc:sldMk cId="3009508774" sldId="365"/>
            <ac:cxnSpMk id="48" creationId="{76A3C901-D60E-449C-AEC7-4A4DB54089B7}"/>
          </ac:cxnSpMkLst>
        </pc:cxnChg>
        <pc:cxnChg chg="add del mod">
          <ac:chgData name="suman sonar" userId="10c75049a13af0c9" providerId="LiveId" clId="{8E3100B5-3FBD-4C21-88FA-81C007F13A98}" dt="2021-04-19T07:09:02.757" v="1586"/>
          <ac:cxnSpMkLst>
            <pc:docMk/>
            <pc:sldMk cId="3009508774" sldId="365"/>
            <ac:cxnSpMk id="49" creationId="{46518105-CA9F-4611-A15F-9CF7C5D95225}"/>
          </ac:cxnSpMkLst>
        </pc:cxnChg>
        <pc:cxnChg chg="add del mod">
          <ac:chgData name="suman sonar" userId="10c75049a13af0c9" providerId="LiveId" clId="{8E3100B5-3FBD-4C21-88FA-81C007F13A98}" dt="2021-04-19T07:09:02.757" v="1586"/>
          <ac:cxnSpMkLst>
            <pc:docMk/>
            <pc:sldMk cId="3009508774" sldId="365"/>
            <ac:cxnSpMk id="50" creationId="{76EBD121-DD20-4B79-8425-C0C99EE268C1}"/>
          </ac:cxnSpMkLst>
        </pc:cxnChg>
        <pc:cxnChg chg="add del mod">
          <ac:chgData name="suman sonar" userId="10c75049a13af0c9" providerId="LiveId" clId="{8E3100B5-3FBD-4C21-88FA-81C007F13A98}" dt="2021-04-19T07:09:02.757" v="1586"/>
          <ac:cxnSpMkLst>
            <pc:docMk/>
            <pc:sldMk cId="3009508774" sldId="365"/>
            <ac:cxnSpMk id="51" creationId="{79522DAA-F570-4C5A-9927-D847B38CC684}"/>
          </ac:cxnSpMkLst>
        </pc:cxnChg>
        <pc:cxnChg chg="add mod">
          <ac:chgData name="suman sonar" userId="10c75049a13af0c9" providerId="LiveId" clId="{8E3100B5-3FBD-4C21-88FA-81C007F13A98}" dt="2021-04-19T07:09:39.530" v="1597" actId="12789"/>
          <ac:cxnSpMkLst>
            <pc:docMk/>
            <pc:sldMk cId="3009508774" sldId="365"/>
            <ac:cxnSpMk id="54" creationId="{A2DBD6CB-5EBF-49F7-8606-5CE553B2E76C}"/>
          </ac:cxnSpMkLst>
        </pc:cxnChg>
        <pc:cxnChg chg="add mod">
          <ac:chgData name="suman sonar" userId="10c75049a13af0c9" providerId="LiveId" clId="{8E3100B5-3FBD-4C21-88FA-81C007F13A98}" dt="2021-04-19T07:11:07.436" v="1607" actId="12788"/>
          <ac:cxnSpMkLst>
            <pc:docMk/>
            <pc:sldMk cId="3009508774" sldId="365"/>
            <ac:cxnSpMk id="55" creationId="{95254D3E-8308-4FCD-BF94-F6AF438BB41D}"/>
          </ac:cxnSpMkLst>
        </pc:cxnChg>
        <pc:cxnChg chg="add mod">
          <ac:chgData name="suman sonar" userId="10c75049a13af0c9" providerId="LiveId" clId="{8E3100B5-3FBD-4C21-88FA-81C007F13A98}" dt="2021-04-19T07:15:30.523" v="1648" actId="14100"/>
          <ac:cxnSpMkLst>
            <pc:docMk/>
            <pc:sldMk cId="3009508774" sldId="365"/>
            <ac:cxnSpMk id="56" creationId="{0DB2DEC5-795B-4B7E-BDB0-B850AC9193F7}"/>
          </ac:cxnSpMkLst>
        </pc:cxnChg>
        <pc:cxnChg chg="add mod">
          <ac:chgData name="suman sonar" userId="10c75049a13af0c9" providerId="LiveId" clId="{8E3100B5-3FBD-4C21-88FA-81C007F13A98}" dt="2021-04-19T07:21:38.568" v="1654" actId="14100"/>
          <ac:cxnSpMkLst>
            <pc:docMk/>
            <pc:sldMk cId="3009508774" sldId="365"/>
            <ac:cxnSpMk id="57" creationId="{2A05FCC5-82BA-4AC0-8BF9-2FD95D90B5BF}"/>
          </ac:cxnSpMkLst>
        </pc:cxnChg>
        <pc:cxnChg chg="add mod">
          <ac:chgData name="suman sonar" userId="10c75049a13af0c9" providerId="LiveId" clId="{8E3100B5-3FBD-4C21-88FA-81C007F13A98}" dt="2021-04-19T07:15:45.245" v="1651" actId="14100"/>
          <ac:cxnSpMkLst>
            <pc:docMk/>
            <pc:sldMk cId="3009508774" sldId="365"/>
            <ac:cxnSpMk id="59" creationId="{18332259-A45A-41FF-8BE5-93C826D15367}"/>
          </ac:cxnSpMkLst>
        </pc:cxnChg>
        <pc:cxnChg chg="add mod">
          <ac:chgData name="suman sonar" userId="10c75049a13af0c9" providerId="LiveId" clId="{8E3100B5-3FBD-4C21-88FA-81C007F13A98}" dt="2021-04-19T07:56:58.824" v="1799" actId="12788"/>
          <ac:cxnSpMkLst>
            <pc:docMk/>
            <pc:sldMk cId="3009508774" sldId="365"/>
            <ac:cxnSpMk id="61" creationId="{7C2E6355-A883-4073-8CAE-6FEC8B650491}"/>
          </ac:cxnSpMkLst>
        </pc:cxnChg>
        <pc:cxnChg chg="add mod">
          <ac:chgData name="suman sonar" userId="10c75049a13af0c9" providerId="LiveId" clId="{8E3100B5-3FBD-4C21-88FA-81C007F13A98}" dt="2021-04-19T07:21:47.621" v="1657" actId="1036"/>
          <ac:cxnSpMkLst>
            <pc:docMk/>
            <pc:sldMk cId="3009508774" sldId="365"/>
            <ac:cxnSpMk id="62" creationId="{36FF32A3-3BDA-4BCF-A43C-5075A1B1CFA1}"/>
          </ac:cxnSpMkLst>
        </pc:cxnChg>
        <pc:cxnChg chg="add mod">
          <ac:chgData name="suman sonar" userId="10c75049a13af0c9" providerId="LiveId" clId="{8E3100B5-3FBD-4C21-88FA-81C007F13A98}" dt="2021-04-19T07:56:58.824" v="1799" actId="12788"/>
          <ac:cxnSpMkLst>
            <pc:docMk/>
            <pc:sldMk cId="3009508774" sldId="365"/>
            <ac:cxnSpMk id="77" creationId="{BFA7EC49-C1B1-4458-8E34-ACC98AF9E157}"/>
          </ac:cxnSpMkLst>
        </pc:cxnChg>
        <pc:cxnChg chg="add mod">
          <ac:chgData name="suman sonar" userId="10c75049a13af0c9" providerId="LiveId" clId="{8E3100B5-3FBD-4C21-88FA-81C007F13A98}" dt="2021-04-19T07:51:40.045" v="1696" actId="1076"/>
          <ac:cxnSpMkLst>
            <pc:docMk/>
            <pc:sldMk cId="3009508774" sldId="365"/>
            <ac:cxnSpMk id="79" creationId="{8D9592F6-F8B1-4A5F-ABF6-82E59630F368}"/>
          </ac:cxnSpMkLst>
        </pc:cxnChg>
      </pc:sldChg>
      <pc:sldChg chg="addSp delSp modSp add mod modClrScheme chgLayout">
        <pc:chgData name="suman sonar" userId="10c75049a13af0c9" providerId="LiveId" clId="{8E3100B5-3FBD-4C21-88FA-81C007F13A98}" dt="2021-04-20T10:10:42.480" v="4543" actId="478"/>
        <pc:sldMkLst>
          <pc:docMk/>
          <pc:sldMk cId="3113241714" sldId="366"/>
        </pc:sldMkLst>
        <pc:spChg chg="del">
          <ac:chgData name="suman sonar" userId="10c75049a13af0c9" providerId="LiveId" clId="{8E3100B5-3FBD-4C21-88FA-81C007F13A98}" dt="2021-04-20T07:16:53.406" v="3760" actId="478"/>
          <ac:spMkLst>
            <pc:docMk/>
            <pc:sldMk cId="3113241714" sldId="366"/>
            <ac:spMk id="2" creationId="{85CE7666-7254-4FD0-882D-9963E7ADB543}"/>
          </ac:spMkLst>
        </pc:spChg>
        <pc:spChg chg="add del mod">
          <ac:chgData name="suman sonar" userId="10c75049a13af0c9" providerId="LiveId" clId="{8E3100B5-3FBD-4C21-88FA-81C007F13A98}" dt="2021-04-20T10:10:42.480" v="4543" actId="478"/>
          <ac:spMkLst>
            <pc:docMk/>
            <pc:sldMk cId="3113241714" sldId="366"/>
            <ac:spMk id="3" creationId="{BE6C5BDE-3135-4243-A37E-9069C5255B2C}"/>
          </ac:spMkLst>
        </pc:spChg>
        <pc:spChg chg="del">
          <ac:chgData name="suman sonar" userId="10c75049a13af0c9" providerId="LiveId" clId="{8E3100B5-3FBD-4C21-88FA-81C007F13A98}" dt="2021-04-20T07:16:53.406" v="3760" actId="478"/>
          <ac:spMkLst>
            <pc:docMk/>
            <pc:sldMk cId="3113241714" sldId="366"/>
            <ac:spMk id="5" creationId="{51D93C3E-8C28-4BE3-A881-CB232279F501}"/>
          </ac:spMkLst>
        </pc:spChg>
        <pc:spChg chg="add mod ord">
          <ac:chgData name="suman sonar" userId="10c75049a13af0c9" providerId="LiveId" clId="{8E3100B5-3FBD-4C21-88FA-81C007F13A98}" dt="2021-04-20T09:31:01.035" v="4090" actId="170"/>
          <ac:spMkLst>
            <pc:docMk/>
            <pc:sldMk cId="3113241714" sldId="366"/>
            <ac:spMk id="7" creationId="{AC3E76AA-B374-4384-95F2-461E884FC090}"/>
          </ac:spMkLst>
        </pc:spChg>
        <pc:spChg chg="del">
          <ac:chgData name="suman sonar" userId="10c75049a13af0c9" providerId="LiveId" clId="{8E3100B5-3FBD-4C21-88FA-81C007F13A98}" dt="2021-04-20T07:16:53.406" v="3760" actId="478"/>
          <ac:spMkLst>
            <pc:docMk/>
            <pc:sldMk cId="3113241714" sldId="366"/>
            <ac:spMk id="8" creationId="{0C3D6611-DB39-46DB-BA07-EDF39A0C657C}"/>
          </ac:spMkLst>
        </pc:spChg>
        <pc:spChg chg="del">
          <ac:chgData name="suman sonar" userId="10c75049a13af0c9" providerId="LiveId" clId="{8E3100B5-3FBD-4C21-88FA-81C007F13A98}" dt="2021-04-20T07:16:53.406" v="3760" actId="478"/>
          <ac:spMkLst>
            <pc:docMk/>
            <pc:sldMk cId="3113241714" sldId="366"/>
            <ac:spMk id="9" creationId="{5D247A97-EDC4-4902-A6AA-8DBB55D2EB78}"/>
          </ac:spMkLst>
        </pc:spChg>
        <pc:spChg chg="add mod">
          <ac:chgData name="suman sonar" userId="10c75049a13af0c9" providerId="LiveId" clId="{8E3100B5-3FBD-4C21-88FA-81C007F13A98}" dt="2021-04-20T07:28:10.338" v="3869" actId="12789"/>
          <ac:spMkLst>
            <pc:docMk/>
            <pc:sldMk cId="3113241714" sldId="366"/>
            <ac:spMk id="10" creationId="{D79F8327-2FC4-4346-BD88-E2410D5A5960}"/>
          </ac:spMkLst>
        </pc:spChg>
        <pc:spChg chg="add del mod">
          <ac:chgData name="suman sonar" userId="10c75049a13af0c9" providerId="LiveId" clId="{8E3100B5-3FBD-4C21-88FA-81C007F13A98}" dt="2021-04-20T07:23:44.506" v="3796" actId="478"/>
          <ac:spMkLst>
            <pc:docMk/>
            <pc:sldMk cId="3113241714" sldId="366"/>
            <ac:spMk id="11" creationId="{9336900B-3753-490E-BD31-CC09E7EEBFBD}"/>
          </ac:spMkLst>
        </pc:spChg>
        <pc:spChg chg="add del mod">
          <ac:chgData name="suman sonar" userId="10c75049a13af0c9" providerId="LiveId" clId="{8E3100B5-3FBD-4C21-88FA-81C007F13A98}" dt="2021-04-20T07:23:41.119" v="3793" actId="478"/>
          <ac:spMkLst>
            <pc:docMk/>
            <pc:sldMk cId="3113241714" sldId="366"/>
            <ac:spMk id="12" creationId="{CDB7BFD8-F67D-45EE-8559-D81E1FEA278D}"/>
          </ac:spMkLst>
        </pc:spChg>
        <pc:spChg chg="add del mod">
          <ac:chgData name="suman sonar" userId="10c75049a13af0c9" providerId="LiveId" clId="{8E3100B5-3FBD-4C21-88FA-81C007F13A98}" dt="2021-04-20T07:23:41.119" v="3793" actId="478"/>
          <ac:spMkLst>
            <pc:docMk/>
            <pc:sldMk cId="3113241714" sldId="366"/>
            <ac:spMk id="13" creationId="{7F965ABD-2DA8-4607-BB39-B226A015E29B}"/>
          </ac:spMkLst>
        </pc:spChg>
        <pc:spChg chg="add del mod">
          <ac:chgData name="suman sonar" userId="10c75049a13af0c9" providerId="LiveId" clId="{8E3100B5-3FBD-4C21-88FA-81C007F13A98}" dt="2021-04-20T07:23:41.705" v="3794" actId="478"/>
          <ac:spMkLst>
            <pc:docMk/>
            <pc:sldMk cId="3113241714" sldId="366"/>
            <ac:spMk id="14" creationId="{8D3F0FBD-A820-4081-8CD5-B041C63823F4}"/>
          </ac:spMkLst>
        </pc:spChg>
        <pc:spChg chg="add del mod">
          <ac:chgData name="suman sonar" userId="10c75049a13af0c9" providerId="LiveId" clId="{8E3100B5-3FBD-4C21-88FA-81C007F13A98}" dt="2021-04-20T07:23:41.705" v="3794" actId="478"/>
          <ac:spMkLst>
            <pc:docMk/>
            <pc:sldMk cId="3113241714" sldId="366"/>
            <ac:spMk id="15" creationId="{65D10A68-9754-4140-9514-E03BA8D75450}"/>
          </ac:spMkLst>
        </pc:spChg>
        <pc:spChg chg="add del mod">
          <ac:chgData name="suman sonar" userId="10c75049a13af0c9" providerId="LiveId" clId="{8E3100B5-3FBD-4C21-88FA-81C007F13A98}" dt="2021-04-20T07:23:41.119" v="3793" actId="478"/>
          <ac:spMkLst>
            <pc:docMk/>
            <pc:sldMk cId="3113241714" sldId="366"/>
            <ac:spMk id="16" creationId="{2A25C1CB-4E9F-485D-9F7C-AD5C5E637119}"/>
          </ac:spMkLst>
        </pc:spChg>
        <pc:spChg chg="add del mod">
          <ac:chgData name="suman sonar" userId="10c75049a13af0c9" providerId="LiveId" clId="{8E3100B5-3FBD-4C21-88FA-81C007F13A98}" dt="2021-04-20T07:23:41.119" v="3793" actId="478"/>
          <ac:spMkLst>
            <pc:docMk/>
            <pc:sldMk cId="3113241714" sldId="366"/>
            <ac:spMk id="17" creationId="{50B14519-502C-4357-8CF3-513492C63171}"/>
          </ac:spMkLst>
        </pc:spChg>
        <pc:spChg chg="add mod">
          <ac:chgData name="suman sonar" userId="10c75049a13af0c9" providerId="LiveId" clId="{8E3100B5-3FBD-4C21-88FA-81C007F13A98}" dt="2021-04-20T07:27:58.728" v="3864" actId="12789"/>
          <ac:spMkLst>
            <pc:docMk/>
            <pc:sldMk cId="3113241714" sldId="366"/>
            <ac:spMk id="18" creationId="{7D5CDBC4-6050-474D-B7C0-12958D0212FA}"/>
          </ac:spMkLst>
        </pc:spChg>
        <pc:spChg chg="add mod">
          <ac:chgData name="suman sonar" userId="10c75049a13af0c9" providerId="LiveId" clId="{8E3100B5-3FBD-4C21-88FA-81C007F13A98}" dt="2021-04-20T07:27:44.092" v="3858" actId="12789"/>
          <ac:spMkLst>
            <pc:docMk/>
            <pc:sldMk cId="3113241714" sldId="366"/>
            <ac:spMk id="19" creationId="{B9689EA1-638D-4F53-881F-FD74EEF21512}"/>
          </ac:spMkLst>
        </pc:spChg>
        <pc:spChg chg="add mod">
          <ac:chgData name="suman sonar" userId="10c75049a13af0c9" providerId="LiveId" clId="{8E3100B5-3FBD-4C21-88FA-81C007F13A98}" dt="2021-04-20T07:28:21.983" v="3871" actId="1036"/>
          <ac:spMkLst>
            <pc:docMk/>
            <pc:sldMk cId="3113241714" sldId="366"/>
            <ac:spMk id="20" creationId="{DE2FE411-F27C-4157-831D-F49C87404038}"/>
          </ac:spMkLst>
        </pc:spChg>
        <pc:spChg chg="add mod">
          <ac:chgData name="suman sonar" userId="10c75049a13af0c9" providerId="LiveId" clId="{8E3100B5-3FBD-4C21-88FA-81C007F13A98}" dt="2021-04-20T07:28:21.983" v="3871" actId="1036"/>
          <ac:spMkLst>
            <pc:docMk/>
            <pc:sldMk cId="3113241714" sldId="366"/>
            <ac:spMk id="21" creationId="{43659E02-F4E9-444C-9F8E-4648FFF31BAE}"/>
          </ac:spMkLst>
        </pc:spChg>
        <pc:spChg chg="add mod">
          <ac:chgData name="suman sonar" userId="10c75049a13af0c9" providerId="LiveId" clId="{8E3100B5-3FBD-4C21-88FA-81C007F13A98}" dt="2021-04-20T07:28:21.983" v="3871" actId="1036"/>
          <ac:spMkLst>
            <pc:docMk/>
            <pc:sldMk cId="3113241714" sldId="366"/>
            <ac:spMk id="22" creationId="{7307FE3A-6A02-4C2D-9176-53928F888944}"/>
          </ac:spMkLst>
        </pc:spChg>
        <pc:spChg chg="del mod topLvl">
          <ac:chgData name="suman sonar" userId="10c75049a13af0c9" providerId="LiveId" clId="{8E3100B5-3FBD-4C21-88FA-81C007F13A98}" dt="2021-04-20T07:27:29.142" v="3853" actId="478"/>
          <ac:spMkLst>
            <pc:docMk/>
            <pc:sldMk cId="3113241714" sldId="366"/>
            <ac:spMk id="25" creationId="{BE470469-C1E8-497B-882F-AD9C389CD5C8}"/>
          </ac:spMkLst>
        </pc:spChg>
        <pc:spChg chg="mod topLvl">
          <ac:chgData name="suman sonar" userId="10c75049a13af0c9" providerId="LiveId" clId="{8E3100B5-3FBD-4C21-88FA-81C007F13A98}" dt="2021-04-20T07:28:10.338" v="3869" actId="12789"/>
          <ac:spMkLst>
            <pc:docMk/>
            <pc:sldMk cId="3113241714" sldId="366"/>
            <ac:spMk id="26" creationId="{CE893DFE-0AE0-469A-9A8B-FAE11E4F1E7B}"/>
          </ac:spMkLst>
        </pc:spChg>
        <pc:spChg chg="mod topLvl">
          <ac:chgData name="suman sonar" userId="10c75049a13af0c9" providerId="LiveId" clId="{8E3100B5-3FBD-4C21-88FA-81C007F13A98}" dt="2021-04-20T07:27:58.728" v="3864" actId="12789"/>
          <ac:spMkLst>
            <pc:docMk/>
            <pc:sldMk cId="3113241714" sldId="366"/>
            <ac:spMk id="27" creationId="{5956D806-2539-4475-885C-B17B05BCE93A}"/>
          </ac:spMkLst>
        </pc:spChg>
        <pc:spChg chg="mod topLvl">
          <ac:chgData name="suman sonar" userId="10c75049a13af0c9" providerId="LiveId" clId="{8E3100B5-3FBD-4C21-88FA-81C007F13A98}" dt="2021-04-20T07:27:44.092" v="3858" actId="12789"/>
          <ac:spMkLst>
            <pc:docMk/>
            <pc:sldMk cId="3113241714" sldId="366"/>
            <ac:spMk id="28" creationId="{2692487D-963B-499A-A974-BAE0C409C49D}"/>
          </ac:spMkLst>
        </pc:spChg>
        <pc:spChg chg="del mod topLvl">
          <ac:chgData name="suman sonar" userId="10c75049a13af0c9" providerId="LiveId" clId="{8E3100B5-3FBD-4C21-88FA-81C007F13A98}" dt="2021-04-20T07:27:49.628" v="3859" actId="478"/>
          <ac:spMkLst>
            <pc:docMk/>
            <pc:sldMk cId="3113241714" sldId="366"/>
            <ac:spMk id="29" creationId="{88D8A124-CFA7-40C9-890B-6D66AA8EBE90}"/>
          </ac:spMkLst>
        </pc:spChg>
        <pc:spChg chg="add del mod ord">
          <ac:chgData name="suman sonar" userId="10c75049a13af0c9" providerId="LiveId" clId="{8E3100B5-3FBD-4C21-88FA-81C007F13A98}" dt="2021-04-20T07:29:28.413" v="3882" actId="700"/>
          <ac:spMkLst>
            <pc:docMk/>
            <pc:sldMk cId="3113241714" sldId="366"/>
            <ac:spMk id="30" creationId="{3B6BCA56-B664-4E1A-9F4D-D16BDA9EB37A}"/>
          </ac:spMkLst>
        </pc:spChg>
        <pc:spChg chg="add del mod ord">
          <ac:chgData name="suman sonar" userId="10c75049a13af0c9" providerId="LiveId" clId="{8E3100B5-3FBD-4C21-88FA-81C007F13A98}" dt="2021-04-20T07:29:28.413" v="3882" actId="700"/>
          <ac:spMkLst>
            <pc:docMk/>
            <pc:sldMk cId="3113241714" sldId="366"/>
            <ac:spMk id="31" creationId="{5277F807-9666-49E6-9277-A29ED430392F}"/>
          </ac:spMkLst>
        </pc:spChg>
        <pc:spChg chg="add del mod ord">
          <ac:chgData name="suman sonar" userId="10c75049a13af0c9" providerId="LiveId" clId="{8E3100B5-3FBD-4C21-88FA-81C007F13A98}" dt="2021-04-20T07:29:33.979" v="3884" actId="700"/>
          <ac:spMkLst>
            <pc:docMk/>
            <pc:sldMk cId="3113241714" sldId="366"/>
            <ac:spMk id="32" creationId="{5B9FF189-6D89-4F43-B7C6-8F4958F4396B}"/>
          </ac:spMkLst>
        </pc:spChg>
        <pc:spChg chg="add del mod ord">
          <ac:chgData name="suman sonar" userId="10c75049a13af0c9" providerId="LiveId" clId="{8E3100B5-3FBD-4C21-88FA-81C007F13A98}" dt="2021-04-20T07:31:01.239" v="3898"/>
          <ac:spMkLst>
            <pc:docMk/>
            <pc:sldMk cId="3113241714" sldId="366"/>
            <ac:spMk id="33" creationId="{0E15003A-A79E-48E7-A6D6-ABA4F055F153}"/>
          </ac:spMkLst>
        </pc:spChg>
        <pc:spChg chg="add del mod">
          <ac:chgData name="suman sonar" userId="10c75049a13af0c9" providerId="LiveId" clId="{8E3100B5-3FBD-4C21-88FA-81C007F13A98}" dt="2021-04-20T09:30:40.819" v="4085"/>
          <ac:spMkLst>
            <pc:docMk/>
            <pc:sldMk cId="3113241714" sldId="366"/>
            <ac:spMk id="37" creationId="{AE419BD3-D0E7-4C7E-82A2-1354620B1E90}"/>
          </ac:spMkLst>
        </pc:spChg>
        <pc:spChg chg="add mod ord">
          <ac:chgData name="suman sonar" userId="10c75049a13af0c9" providerId="LiveId" clId="{8E3100B5-3FBD-4C21-88FA-81C007F13A98}" dt="2021-04-20T10:10:41.346" v="4542" actId="171"/>
          <ac:spMkLst>
            <pc:docMk/>
            <pc:sldMk cId="3113241714" sldId="366"/>
            <ac:spMk id="41" creationId="{DA0A4416-50DA-4D44-B2F1-98F1A16D95A2}"/>
          </ac:spMkLst>
        </pc:spChg>
        <pc:grpChg chg="mod">
          <ac:chgData name="suman sonar" userId="10c75049a13af0c9" providerId="LiveId" clId="{8E3100B5-3FBD-4C21-88FA-81C007F13A98}" dt="2021-04-20T07:27:24.958" v="3851" actId="338"/>
          <ac:grpSpMkLst>
            <pc:docMk/>
            <pc:sldMk cId="3113241714" sldId="366"/>
            <ac:grpSpMk id="1" creationId="{00000000-0000-0000-0000-000000000000}"/>
          </ac:grpSpMkLst>
        </pc:grpChg>
        <pc:grpChg chg="del mod">
          <ac:chgData name="suman sonar" userId="10c75049a13af0c9" providerId="LiveId" clId="{8E3100B5-3FBD-4C21-88FA-81C007F13A98}" dt="2021-04-20T07:27:27.153" v="3852" actId="165"/>
          <ac:grpSpMkLst>
            <pc:docMk/>
            <pc:sldMk cId="3113241714" sldId="366"/>
            <ac:grpSpMk id="24" creationId="{D757950B-27E9-4AB0-A9E4-DB74A804A30B}"/>
          </ac:grpSpMkLst>
        </pc:grpChg>
        <pc:graphicFrameChg chg="del">
          <ac:chgData name="suman sonar" userId="10c75049a13af0c9" providerId="LiveId" clId="{8E3100B5-3FBD-4C21-88FA-81C007F13A98}" dt="2021-04-20T07:16:53.406" v="3760" actId="478"/>
          <ac:graphicFrameMkLst>
            <pc:docMk/>
            <pc:sldMk cId="3113241714" sldId="366"/>
            <ac:graphicFrameMk id="6" creationId="{0392FAF4-D1E3-401C-AEFC-36CE30EAE74B}"/>
          </ac:graphicFrameMkLst>
        </pc:graphicFrameChg>
        <pc:picChg chg="add del mod">
          <ac:chgData name="suman sonar" userId="10c75049a13af0c9" providerId="LiveId" clId="{8E3100B5-3FBD-4C21-88FA-81C007F13A98}" dt="2021-04-20T07:27:24.958" v="3851" actId="338"/>
          <ac:picMkLst>
            <pc:docMk/>
            <pc:sldMk cId="3113241714" sldId="366"/>
            <ac:picMk id="23" creationId="{E6EDEFC6-04F4-49D8-A91C-981790A8FD71}"/>
          </ac:picMkLst>
        </pc:picChg>
        <pc:picChg chg="add del mod modCrop">
          <ac:chgData name="suman sonar" userId="10c75049a13af0c9" providerId="LiveId" clId="{8E3100B5-3FBD-4C21-88FA-81C007F13A98}" dt="2021-04-20T09:30:34.174" v="4084" actId="478"/>
          <ac:picMkLst>
            <pc:docMk/>
            <pc:sldMk cId="3113241714" sldId="366"/>
            <ac:picMk id="35" creationId="{B139C6F6-7A16-4127-8A41-3702DE508BA7}"/>
          </ac:picMkLst>
        </pc:picChg>
        <pc:picChg chg="add del mod modCrop">
          <ac:chgData name="suman sonar" userId="10c75049a13af0c9" providerId="LiveId" clId="{8E3100B5-3FBD-4C21-88FA-81C007F13A98}" dt="2021-04-20T10:10:38.824" v="4517" actId="478"/>
          <ac:picMkLst>
            <pc:docMk/>
            <pc:sldMk cId="3113241714" sldId="366"/>
            <ac:picMk id="39" creationId="{CC997B1A-221B-4648-AFC4-EA73A60D86FA}"/>
          </ac:picMkLst>
        </pc:picChg>
      </pc:sldChg>
      <pc:sldChg chg="addSp delSp modSp add del mod">
        <pc:chgData name="suman sonar" userId="10c75049a13af0c9" providerId="LiveId" clId="{8E3100B5-3FBD-4C21-88FA-81C007F13A98}" dt="2021-04-20T03:54:24.760" v="2384" actId="47"/>
        <pc:sldMkLst>
          <pc:docMk/>
          <pc:sldMk cId="3637755516" sldId="366"/>
        </pc:sldMkLst>
        <pc:spChg chg="add mod ord">
          <ac:chgData name="suman sonar" userId="10c75049a13af0c9" providerId="LiveId" clId="{8E3100B5-3FBD-4C21-88FA-81C007F13A98}" dt="2021-04-19T09:49:01.831" v="2258" actId="171"/>
          <ac:spMkLst>
            <pc:docMk/>
            <pc:sldMk cId="3637755516" sldId="366"/>
            <ac:spMk id="3" creationId="{5578154A-E0A5-4F06-94CC-886B6444C3BC}"/>
          </ac:spMkLst>
        </pc:spChg>
        <pc:spChg chg="del">
          <ac:chgData name="suman sonar" userId="10c75049a13af0c9" providerId="LiveId" clId="{8E3100B5-3FBD-4C21-88FA-81C007F13A98}" dt="2021-04-19T09:49:03.651" v="2259" actId="478"/>
          <ac:spMkLst>
            <pc:docMk/>
            <pc:sldMk cId="3637755516" sldId="366"/>
            <ac:spMk id="4" creationId="{57D7A296-4B6C-4D6A-BC92-AEB162E7774F}"/>
          </ac:spMkLst>
        </pc:spChg>
        <pc:spChg chg="add mod ord">
          <ac:chgData name="suman sonar" userId="10c75049a13af0c9" providerId="LiveId" clId="{8E3100B5-3FBD-4C21-88FA-81C007F13A98}" dt="2021-04-19T09:49:01.831" v="2258" actId="171"/>
          <ac:spMkLst>
            <pc:docMk/>
            <pc:sldMk cId="3637755516" sldId="366"/>
            <ac:spMk id="6" creationId="{E0FACE32-4437-40A2-9E24-0B3ACB7D1683}"/>
          </ac:spMkLst>
        </pc:spChg>
        <pc:spChg chg="add mod ord">
          <ac:chgData name="suman sonar" userId="10c75049a13af0c9" providerId="LiveId" clId="{8E3100B5-3FBD-4C21-88FA-81C007F13A98}" dt="2021-04-19T09:49:01.831" v="2258" actId="171"/>
          <ac:spMkLst>
            <pc:docMk/>
            <pc:sldMk cId="3637755516" sldId="366"/>
            <ac:spMk id="8" creationId="{20A2603A-EF6F-48EA-9807-59FFFA00490B}"/>
          </ac:spMkLst>
        </pc:spChg>
        <pc:spChg chg="del">
          <ac:chgData name="suman sonar" userId="10c75049a13af0c9" providerId="LiveId" clId="{8E3100B5-3FBD-4C21-88FA-81C007F13A98}" dt="2021-04-19T09:49:03.979" v="2260" actId="478"/>
          <ac:spMkLst>
            <pc:docMk/>
            <pc:sldMk cId="3637755516" sldId="366"/>
            <ac:spMk id="28" creationId="{77DBBE31-755A-4C6E-8E77-9DEE58E676E6}"/>
          </ac:spMkLst>
        </pc:spChg>
        <pc:spChg chg="del">
          <ac:chgData name="suman sonar" userId="10c75049a13af0c9" providerId="LiveId" clId="{8E3100B5-3FBD-4C21-88FA-81C007F13A98}" dt="2021-04-19T09:49:04.290" v="2261" actId="478"/>
          <ac:spMkLst>
            <pc:docMk/>
            <pc:sldMk cId="3637755516" sldId="366"/>
            <ac:spMk id="38" creationId="{CF45CC99-0728-449C-BB6A-812281FD1BFE}"/>
          </ac:spMkLst>
        </pc:spChg>
        <pc:picChg chg="del">
          <ac:chgData name="suman sonar" userId="10c75049a13af0c9" providerId="LiveId" clId="{8E3100B5-3FBD-4C21-88FA-81C007F13A98}" dt="2021-04-19T09:48:57.655" v="2247" actId="478"/>
          <ac:picMkLst>
            <pc:docMk/>
            <pc:sldMk cId="3637755516" sldId="366"/>
            <ac:picMk id="9" creationId="{BB7AE780-A2A7-4EFD-9493-3999E3A8F438}"/>
          </ac:picMkLst>
        </pc:picChg>
        <pc:picChg chg="del">
          <ac:chgData name="suman sonar" userId="10c75049a13af0c9" providerId="LiveId" clId="{8E3100B5-3FBD-4C21-88FA-81C007F13A98}" dt="2021-04-19T09:48:58.410" v="2249" actId="478"/>
          <ac:picMkLst>
            <pc:docMk/>
            <pc:sldMk cId="3637755516" sldId="366"/>
            <ac:picMk id="11" creationId="{D137E740-904A-42A6-93DF-E19F7BEF6D66}"/>
          </ac:picMkLst>
        </pc:picChg>
        <pc:picChg chg="del">
          <ac:chgData name="suman sonar" userId="10c75049a13af0c9" providerId="LiveId" clId="{8E3100B5-3FBD-4C21-88FA-81C007F13A98}" dt="2021-04-19T09:48:58.056" v="2248" actId="478"/>
          <ac:picMkLst>
            <pc:docMk/>
            <pc:sldMk cId="3637755516" sldId="366"/>
            <ac:picMk id="16" creationId="{532BCA11-1DF7-4E2C-9288-F1E4FFED0339}"/>
          </ac:picMkLst>
        </pc:picChg>
      </pc:sldChg>
      <pc:sldChg chg="addSp delSp modSp add del mod modClrScheme chgLayout">
        <pc:chgData name="suman sonar" userId="10c75049a13af0c9" providerId="LiveId" clId="{8E3100B5-3FBD-4C21-88FA-81C007F13A98}" dt="2021-04-20T03:54:24.444" v="2382" actId="47"/>
        <pc:sldMkLst>
          <pc:docMk/>
          <pc:sldMk cId="939129330" sldId="367"/>
        </pc:sldMkLst>
        <pc:spChg chg="add del mod">
          <ac:chgData name="suman sonar" userId="10c75049a13af0c9" providerId="LiveId" clId="{8E3100B5-3FBD-4C21-88FA-81C007F13A98}" dt="2021-04-19T09:48:50.681" v="2245" actId="478"/>
          <ac:spMkLst>
            <pc:docMk/>
            <pc:sldMk cId="939129330" sldId="367"/>
            <ac:spMk id="2" creationId="{225061C6-F08B-42AA-A8BE-5E7AAE750C24}"/>
          </ac:spMkLst>
        </pc:spChg>
        <pc:spChg chg="add del mod ord">
          <ac:chgData name="suman sonar" userId="10c75049a13af0c9" providerId="LiveId" clId="{8E3100B5-3FBD-4C21-88FA-81C007F13A98}" dt="2021-04-19T09:05:07.933" v="1913"/>
          <ac:spMkLst>
            <pc:docMk/>
            <pc:sldMk cId="939129330" sldId="367"/>
            <ac:spMk id="6" creationId="{130DB01A-FA61-4B93-A92A-7072D61B509D}"/>
          </ac:spMkLst>
        </pc:spChg>
        <pc:spChg chg="add del mod ord">
          <ac:chgData name="suman sonar" userId="10c75049a13af0c9" providerId="LiveId" clId="{8E3100B5-3FBD-4C21-88FA-81C007F13A98}" dt="2021-04-19T09:05:31.643" v="1914"/>
          <ac:spMkLst>
            <pc:docMk/>
            <pc:sldMk cId="939129330" sldId="367"/>
            <ac:spMk id="7" creationId="{52ADED8A-A908-47F5-A0EB-AB3F2991C0AF}"/>
          </ac:spMkLst>
        </pc:spChg>
        <pc:spChg chg="add mod ord">
          <ac:chgData name="suman sonar" userId="10c75049a13af0c9" providerId="LiveId" clId="{8E3100B5-3FBD-4C21-88FA-81C007F13A98}" dt="2021-04-19T09:48:49.248" v="2244" actId="171"/>
          <ac:spMkLst>
            <pc:docMk/>
            <pc:sldMk cId="939129330" sldId="367"/>
            <ac:spMk id="13" creationId="{7A20EE34-B0DF-48F9-A666-C6FB1A93A929}"/>
          </ac:spMkLst>
        </pc:spChg>
        <pc:spChg chg="add mod ord">
          <ac:chgData name="suman sonar" userId="10c75049a13af0c9" providerId="LiveId" clId="{8E3100B5-3FBD-4C21-88FA-81C007F13A98}" dt="2021-04-19T09:48:49.248" v="2244" actId="171"/>
          <ac:spMkLst>
            <pc:docMk/>
            <pc:sldMk cId="939129330" sldId="367"/>
            <ac:spMk id="15" creationId="{0FC615A0-F47F-4459-B396-72255D466545}"/>
          </ac:spMkLst>
        </pc:spChg>
        <pc:spChg chg="add mod">
          <ac:chgData name="suman sonar" userId="10c75049a13af0c9" providerId="LiveId" clId="{8E3100B5-3FBD-4C21-88FA-81C007F13A98}" dt="2021-04-19T09:03:32.244" v="1899" actId="12789"/>
          <ac:spMkLst>
            <pc:docMk/>
            <pc:sldMk cId="939129330" sldId="367"/>
            <ac:spMk id="31" creationId="{C8AE5AC7-ACE7-4836-B948-1BCCE7BA1BBF}"/>
          </ac:spMkLst>
        </pc:spChg>
        <pc:spChg chg="add mod">
          <ac:chgData name="suman sonar" userId="10c75049a13af0c9" providerId="LiveId" clId="{8E3100B5-3FBD-4C21-88FA-81C007F13A98}" dt="2021-04-19T09:03:17.388" v="1897" actId="1035"/>
          <ac:spMkLst>
            <pc:docMk/>
            <pc:sldMk cId="939129330" sldId="367"/>
            <ac:spMk id="32" creationId="{13071DE8-E820-4320-81A9-E735DF694B50}"/>
          </ac:spMkLst>
        </pc:spChg>
        <pc:spChg chg="add del mod ord">
          <ac:chgData name="suman sonar" userId="10c75049a13af0c9" providerId="LiveId" clId="{8E3100B5-3FBD-4C21-88FA-81C007F13A98}" dt="2021-04-19T09:48:51.019" v="2246" actId="478"/>
          <ac:spMkLst>
            <pc:docMk/>
            <pc:sldMk cId="939129330" sldId="367"/>
            <ac:spMk id="35" creationId="{80D58BAC-EDB4-4157-BFA0-EF1EF53FEE1B}"/>
          </ac:spMkLst>
        </pc:spChg>
        <pc:spChg chg="add mod">
          <ac:chgData name="suman sonar" userId="10c75049a13af0c9" providerId="LiveId" clId="{8E3100B5-3FBD-4C21-88FA-81C007F13A98}" dt="2021-04-19T09:03:32.244" v="1899" actId="12789"/>
          <ac:spMkLst>
            <pc:docMk/>
            <pc:sldMk cId="939129330" sldId="367"/>
            <ac:spMk id="40" creationId="{546E83D8-2396-495A-9778-A9651C822534}"/>
          </ac:spMkLst>
        </pc:spChg>
        <pc:spChg chg="add mod">
          <ac:chgData name="suman sonar" userId="10c75049a13af0c9" providerId="LiveId" clId="{8E3100B5-3FBD-4C21-88FA-81C007F13A98}" dt="2021-04-19T09:03:24.249" v="1898" actId="14100"/>
          <ac:spMkLst>
            <pc:docMk/>
            <pc:sldMk cId="939129330" sldId="367"/>
            <ac:spMk id="44" creationId="{C442BAD5-34AE-4D81-8527-D0830A4B8801}"/>
          </ac:spMkLst>
        </pc:spChg>
        <pc:spChg chg="del">
          <ac:chgData name="suman sonar" userId="10c75049a13af0c9" providerId="LiveId" clId="{8E3100B5-3FBD-4C21-88FA-81C007F13A98}" dt="2021-04-19T08:00:59.723" v="1818" actId="478"/>
          <ac:spMkLst>
            <pc:docMk/>
            <pc:sldMk cId="939129330" sldId="367"/>
            <ac:spMk id="52" creationId="{3A5254D6-46CB-4641-B1BA-3C9B5F2BFF7A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53" creationId="{C0B45B13-2EB4-445D-8CA4-F41299BC2BEC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58" creationId="{F1BDB372-F829-44C0-8939-92B9F5E4554C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60" creationId="{C2CF1799-EC49-4F42-AEFD-6244C6F8B20C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76" creationId="{5DE351EF-5DC2-4673-B27B-ABB91FDAFFD5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78" creationId="{2152CDE9-FD14-4BDA-AA27-391D6712A4BC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80" creationId="{78C752BB-E481-4116-B2DF-091A4EE698A3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81" creationId="{DF670A8C-EB70-4BCE-9131-4516825788F3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82" creationId="{3CCEABE7-8ED6-48E0-8050-DCEAA11F4819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83" creationId="{2EBCEEAA-FCDB-40D0-AB48-B17D3D6630E2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85" creationId="{19DFC621-77DE-4A5D-AA83-9360012C3241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86" creationId="{CAAE9ACF-6CD0-4AD7-BC48-D9EF28A198DB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87" creationId="{B11E31DF-7BAE-4E76-8BA6-370447598D74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88" creationId="{B3676E07-B08A-488D-B579-0447A21077A1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89" creationId="{11FC6CDA-12B3-4376-A544-D37571CFDAA3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90" creationId="{9751C2EE-FD5B-4C74-AAEC-A09D29ADC1A0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91" creationId="{57531C0E-7972-4E72-9D84-21A5DFB646BC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92" creationId="{86F12DBF-A86A-4785-8DC5-8C3422582965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93" creationId="{C92E6DD1-6134-4779-B34B-A2A8A2F8EE19}"/>
          </ac:spMkLst>
        </pc:spChg>
        <pc:spChg chg="del">
          <ac:chgData name="suman sonar" userId="10c75049a13af0c9" providerId="LiveId" clId="{8E3100B5-3FBD-4C21-88FA-81C007F13A98}" dt="2021-04-19T08:00:52.667" v="1817" actId="478"/>
          <ac:spMkLst>
            <pc:docMk/>
            <pc:sldMk cId="939129330" sldId="367"/>
            <ac:spMk id="94" creationId="{DDE8A986-DC14-44E3-B854-815B4CE1D019}"/>
          </ac:spMkLst>
        </pc:spChg>
        <pc:picChg chg="add del mod">
          <ac:chgData name="suman sonar" userId="10c75049a13af0c9" providerId="LiveId" clId="{8E3100B5-3FBD-4C21-88FA-81C007F13A98}" dt="2021-04-19T09:48:44.812" v="2234" actId="478"/>
          <ac:picMkLst>
            <pc:docMk/>
            <pc:sldMk cId="939129330" sldId="367"/>
            <ac:picMk id="9" creationId="{20E86D23-2943-4E07-8B8C-CA87F31E0A13}"/>
          </ac:picMkLst>
        </pc:picChg>
        <pc:picChg chg="add del mod modCrop">
          <ac:chgData name="suman sonar" userId="10c75049a13af0c9" providerId="LiveId" clId="{8E3100B5-3FBD-4C21-88FA-81C007F13A98}" dt="2021-04-19T09:48:46.212" v="2235" actId="478"/>
          <ac:picMkLst>
            <pc:docMk/>
            <pc:sldMk cId="939129330" sldId="367"/>
            <ac:picMk id="11" creationId="{E30F776D-200A-4427-B7A3-B40E8819A197}"/>
          </ac:picMkLst>
        </pc:picChg>
        <pc:cxnChg chg="add mod">
          <ac:chgData name="suman sonar" userId="10c75049a13af0c9" providerId="LiveId" clId="{8E3100B5-3FBD-4C21-88FA-81C007F13A98}" dt="2021-04-19T09:00:36.495" v="1871" actId="1076"/>
          <ac:cxnSpMkLst>
            <pc:docMk/>
            <pc:sldMk cId="939129330" sldId="367"/>
            <ac:cxnSpMk id="33" creationId="{94B52CC7-1AB6-4C99-8C57-25FB40B96CF5}"/>
          </ac:cxnSpMkLst>
        </pc:cxnChg>
        <pc:cxnChg chg="add mod">
          <ac:chgData name="suman sonar" userId="10c75049a13af0c9" providerId="LiveId" clId="{8E3100B5-3FBD-4C21-88FA-81C007F13A98}" dt="2021-04-19T09:03:17.388" v="1897" actId="1035"/>
          <ac:cxnSpMkLst>
            <pc:docMk/>
            <pc:sldMk cId="939129330" sldId="367"/>
            <ac:cxnSpMk id="36" creationId="{B873AF08-71A9-47D9-8606-39461C62D82F}"/>
          </ac:cxnSpMkLst>
        </pc:cxnChg>
        <pc:cxnChg chg="add mod">
          <ac:chgData name="suman sonar" userId="10c75049a13af0c9" providerId="LiveId" clId="{8E3100B5-3FBD-4C21-88FA-81C007F13A98}" dt="2021-04-19T09:03:17.388" v="1897" actId="1035"/>
          <ac:cxnSpMkLst>
            <pc:docMk/>
            <pc:sldMk cId="939129330" sldId="367"/>
            <ac:cxnSpMk id="39" creationId="{DAD611CE-133F-4760-B9CD-6BD2D1CFC285}"/>
          </ac:cxnSpMkLst>
        </pc:cxnChg>
        <pc:cxnChg chg="add mod">
          <ac:chgData name="suman sonar" userId="10c75049a13af0c9" providerId="LiveId" clId="{8E3100B5-3FBD-4C21-88FA-81C007F13A98}" dt="2021-04-19T09:03:17.388" v="1897" actId="1035"/>
          <ac:cxnSpMkLst>
            <pc:docMk/>
            <pc:sldMk cId="939129330" sldId="367"/>
            <ac:cxnSpMk id="41" creationId="{9ABC9F61-FF1F-415D-A06D-2EAD84A744E6}"/>
          </ac:cxnSpMkLst>
        </pc:cxnChg>
        <pc:cxnChg chg="add mod">
          <ac:chgData name="suman sonar" userId="10c75049a13af0c9" providerId="LiveId" clId="{8E3100B5-3FBD-4C21-88FA-81C007F13A98}" dt="2021-04-19T09:03:17.388" v="1897" actId="1035"/>
          <ac:cxnSpMkLst>
            <pc:docMk/>
            <pc:sldMk cId="939129330" sldId="367"/>
            <ac:cxnSpMk id="43" creationId="{627391BE-C8B8-487C-B89C-7A9C646BDF61}"/>
          </ac:cxnSpMkLst>
        </pc:cxnChg>
        <pc:cxnChg chg="del">
          <ac:chgData name="suman sonar" userId="10c75049a13af0c9" providerId="LiveId" clId="{8E3100B5-3FBD-4C21-88FA-81C007F13A98}" dt="2021-04-19T08:00:52.667" v="1817" actId="478"/>
          <ac:cxnSpMkLst>
            <pc:docMk/>
            <pc:sldMk cId="939129330" sldId="367"/>
            <ac:cxnSpMk id="54" creationId="{A2DBD6CB-5EBF-49F7-8606-5CE553B2E76C}"/>
          </ac:cxnSpMkLst>
        </pc:cxnChg>
        <pc:cxnChg chg="del">
          <ac:chgData name="suman sonar" userId="10c75049a13af0c9" providerId="LiveId" clId="{8E3100B5-3FBD-4C21-88FA-81C007F13A98}" dt="2021-04-19T08:00:52.667" v="1817" actId="478"/>
          <ac:cxnSpMkLst>
            <pc:docMk/>
            <pc:sldMk cId="939129330" sldId="367"/>
            <ac:cxnSpMk id="55" creationId="{95254D3E-8308-4FCD-BF94-F6AF438BB41D}"/>
          </ac:cxnSpMkLst>
        </pc:cxnChg>
        <pc:cxnChg chg="del">
          <ac:chgData name="suman sonar" userId="10c75049a13af0c9" providerId="LiveId" clId="{8E3100B5-3FBD-4C21-88FA-81C007F13A98}" dt="2021-04-19T08:00:52.667" v="1817" actId="478"/>
          <ac:cxnSpMkLst>
            <pc:docMk/>
            <pc:sldMk cId="939129330" sldId="367"/>
            <ac:cxnSpMk id="56" creationId="{0DB2DEC5-795B-4B7E-BDB0-B850AC9193F7}"/>
          </ac:cxnSpMkLst>
        </pc:cxnChg>
        <pc:cxnChg chg="del">
          <ac:chgData name="suman sonar" userId="10c75049a13af0c9" providerId="LiveId" clId="{8E3100B5-3FBD-4C21-88FA-81C007F13A98}" dt="2021-04-19T08:01:00.693" v="1819" actId="478"/>
          <ac:cxnSpMkLst>
            <pc:docMk/>
            <pc:sldMk cId="939129330" sldId="367"/>
            <ac:cxnSpMk id="57" creationId="{2A05FCC5-82BA-4AC0-8BF9-2FD95D90B5BF}"/>
          </ac:cxnSpMkLst>
        </pc:cxnChg>
        <pc:cxnChg chg="del">
          <ac:chgData name="suman sonar" userId="10c75049a13af0c9" providerId="LiveId" clId="{8E3100B5-3FBD-4C21-88FA-81C007F13A98}" dt="2021-04-19T08:00:52.667" v="1817" actId="478"/>
          <ac:cxnSpMkLst>
            <pc:docMk/>
            <pc:sldMk cId="939129330" sldId="367"/>
            <ac:cxnSpMk id="59" creationId="{18332259-A45A-41FF-8BE5-93C826D15367}"/>
          </ac:cxnSpMkLst>
        </pc:cxnChg>
        <pc:cxnChg chg="del">
          <ac:chgData name="suman sonar" userId="10c75049a13af0c9" providerId="LiveId" clId="{8E3100B5-3FBD-4C21-88FA-81C007F13A98}" dt="2021-04-19T08:00:52.667" v="1817" actId="478"/>
          <ac:cxnSpMkLst>
            <pc:docMk/>
            <pc:sldMk cId="939129330" sldId="367"/>
            <ac:cxnSpMk id="61" creationId="{7C2E6355-A883-4073-8CAE-6FEC8B650491}"/>
          </ac:cxnSpMkLst>
        </pc:cxnChg>
        <pc:cxnChg chg="del">
          <ac:chgData name="suman sonar" userId="10c75049a13af0c9" providerId="LiveId" clId="{8E3100B5-3FBD-4C21-88FA-81C007F13A98}" dt="2021-04-19T08:00:52.667" v="1817" actId="478"/>
          <ac:cxnSpMkLst>
            <pc:docMk/>
            <pc:sldMk cId="939129330" sldId="367"/>
            <ac:cxnSpMk id="62" creationId="{36FF32A3-3BDA-4BCF-A43C-5075A1B1CFA1}"/>
          </ac:cxnSpMkLst>
        </pc:cxnChg>
        <pc:cxnChg chg="del">
          <ac:chgData name="suman sonar" userId="10c75049a13af0c9" providerId="LiveId" clId="{8E3100B5-3FBD-4C21-88FA-81C007F13A98}" dt="2021-04-19T08:00:52.667" v="1817" actId="478"/>
          <ac:cxnSpMkLst>
            <pc:docMk/>
            <pc:sldMk cId="939129330" sldId="367"/>
            <ac:cxnSpMk id="77" creationId="{BFA7EC49-C1B1-4458-8E34-ACC98AF9E157}"/>
          </ac:cxnSpMkLst>
        </pc:cxnChg>
        <pc:cxnChg chg="del">
          <ac:chgData name="suman sonar" userId="10c75049a13af0c9" providerId="LiveId" clId="{8E3100B5-3FBD-4C21-88FA-81C007F13A98}" dt="2021-04-19T08:00:52.667" v="1817" actId="478"/>
          <ac:cxnSpMkLst>
            <pc:docMk/>
            <pc:sldMk cId="939129330" sldId="367"/>
            <ac:cxnSpMk id="79" creationId="{8D9592F6-F8B1-4A5F-ABF6-82E59630F368}"/>
          </ac:cxnSpMkLst>
        </pc:cxnChg>
      </pc:sldChg>
      <pc:sldChg chg="addSp delSp modSp add mod modClrScheme chgLayout">
        <pc:chgData name="suman sonar" userId="10c75049a13af0c9" providerId="LiveId" clId="{8E3100B5-3FBD-4C21-88FA-81C007F13A98}" dt="2021-04-20T10:10:36.381" v="4516" actId="478"/>
        <pc:sldMkLst>
          <pc:docMk/>
          <pc:sldMk cId="2620166717" sldId="367"/>
        </pc:sldMkLst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3" creationId="{BE6C5BDE-3135-4243-A37E-9069C5255B2C}"/>
          </ac:spMkLst>
        </pc:spChg>
        <pc:spChg chg="add del mod">
          <ac:chgData name="suman sonar" userId="10c75049a13af0c9" providerId="LiveId" clId="{8E3100B5-3FBD-4C21-88FA-81C007F13A98}" dt="2021-04-20T07:32:07.755" v="3916" actId="478"/>
          <ac:spMkLst>
            <pc:docMk/>
            <pc:sldMk cId="2620166717" sldId="367"/>
            <ac:spMk id="4" creationId="{836929BE-E5FF-4DE5-87D7-75929E26B791}"/>
          </ac:spMkLst>
        </pc:spChg>
        <pc:spChg chg="add del mod">
          <ac:chgData name="suman sonar" userId="10c75049a13af0c9" providerId="LiveId" clId="{8E3100B5-3FBD-4C21-88FA-81C007F13A98}" dt="2021-04-20T10:10:36.381" v="4516" actId="478"/>
          <ac:spMkLst>
            <pc:docMk/>
            <pc:sldMk cId="2620166717" sldId="367"/>
            <ac:spMk id="5" creationId="{E9242B5D-2955-483A-A3CF-2364B7AE72C0}"/>
          </ac:spMkLst>
        </pc:spChg>
        <pc:spChg chg="add del mod">
          <ac:chgData name="suman sonar" userId="10c75049a13af0c9" providerId="LiveId" clId="{8E3100B5-3FBD-4C21-88FA-81C007F13A98}" dt="2021-04-20T07:36:48.233" v="3942" actId="478"/>
          <ac:spMkLst>
            <pc:docMk/>
            <pc:sldMk cId="2620166717" sldId="367"/>
            <ac:spMk id="6" creationId="{8C2BB126-B95D-4424-9DA4-1DC225058BED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7" creationId="{AC3E76AA-B374-4384-95F2-461E884FC090}"/>
          </ac:spMkLst>
        </pc:spChg>
        <pc:spChg chg="add del mod ord">
          <ac:chgData name="suman sonar" userId="10c75049a13af0c9" providerId="LiveId" clId="{8E3100B5-3FBD-4C21-88FA-81C007F13A98}" dt="2021-04-20T07:46:20.287" v="3990"/>
          <ac:spMkLst>
            <pc:docMk/>
            <pc:sldMk cId="2620166717" sldId="367"/>
            <ac:spMk id="8" creationId="{C7AEDDFB-3F1E-4CEB-A332-702EAC9B527A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10" creationId="{D79F8327-2FC4-4346-BD88-E2410D5A5960}"/>
          </ac:spMkLst>
        </pc:spChg>
        <pc:spChg chg="add del mod">
          <ac:chgData name="suman sonar" userId="10c75049a13af0c9" providerId="LiveId" clId="{8E3100B5-3FBD-4C21-88FA-81C007F13A98}" dt="2021-04-20T07:46:30.528" v="3992"/>
          <ac:spMkLst>
            <pc:docMk/>
            <pc:sldMk cId="2620166717" sldId="367"/>
            <ac:spMk id="13" creationId="{88BAA16F-8BE5-45BC-B9DD-6AD4E7B150C3}"/>
          </ac:spMkLst>
        </pc:spChg>
        <pc:spChg chg="add mod">
          <ac:chgData name="suman sonar" userId="10c75049a13af0c9" providerId="LiveId" clId="{8E3100B5-3FBD-4C21-88FA-81C007F13A98}" dt="2021-04-20T07:40:06.284" v="3974" actId="552"/>
          <ac:spMkLst>
            <pc:docMk/>
            <pc:sldMk cId="2620166717" sldId="367"/>
            <ac:spMk id="17" creationId="{244DC048-09B5-4E15-B4C6-260C38AA16F7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18" creationId="{7D5CDBC4-6050-474D-B7C0-12958D0212FA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19" creationId="{B9689EA1-638D-4F53-881F-FD74EEF21512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20" creationId="{DE2FE411-F27C-4157-831D-F49C87404038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21" creationId="{43659E02-F4E9-444C-9F8E-4648FFF31BAE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22" creationId="{7307FE3A-6A02-4C2D-9176-53928F888944}"/>
          </ac:spMkLst>
        </pc:spChg>
        <pc:spChg chg="add mod">
          <ac:chgData name="suman sonar" userId="10c75049a13af0c9" providerId="LiveId" clId="{8E3100B5-3FBD-4C21-88FA-81C007F13A98}" dt="2021-04-20T07:40:06.284" v="3974" actId="552"/>
          <ac:spMkLst>
            <pc:docMk/>
            <pc:sldMk cId="2620166717" sldId="367"/>
            <ac:spMk id="23" creationId="{18F906A6-22CC-43FA-90C2-00242ED35B52}"/>
          </ac:spMkLst>
        </pc:spChg>
        <pc:spChg chg="add mod">
          <ac:chgData name="suman sonar" userId="10c75049a13af0c9" providerId="LiveId" clId="{8E3100B5-3FBD-4C21-88FA-81C007F13A98}" dt="2021-04-20T07:40:06.284" v="3974" actId="552"/>
          <ac:spMkLst>
            <pc:docMk/>
            <pc:sldMk cId="2620166717" sldId="367"/>
            <ac:spMk id="24" creationId="{0F63B279-40BB-4D51-B3BC-396798B15473}"/>
          </ac:spMkLst>
        </pc:spChg>
        <pc:spChg chg="add mod">
          <ac:chgData name="suman sonar" userId="10c75049a13af0c9" providerId="LiveId" clId="{8E3100B5-3FBD-4C21-88FA-81C007F13A98}" dt="2021-04-20T07:41:45.592" v="3984" actId="207"/>
          <ac:spMkLst>
            <pc:docMk/>
            <pc:sldMk cId="2620166717" sldId="367"/>
            <ac:spMk id="25" creationId="{4D9910BE-E75E-4698-BE4B-DE85FFEC279F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26" creationId="{CE893DFE-0AE0-469A-9A8B-FAE11E4F1E7B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27" creationId="{5956D806-2539-4475-885C-B17B05BCE93A}"/>
          </ac:spMkLst>
        </pc:spChg>
        <pc:spChg chg="del">
          <ac:chgData name="suman sonar" userId="10c75049a13af0c9" providerId="LiveId" clId="{8E3100B5-3FBD-4C21-88FA-81C007F13A98}" dt="2021-04-20T07:32:06.615" v="3914" actId="478"/>
          <ac:spMkLst>
            <pc:docMk/>
            <pc:sldMk cId="2620166717" sldId="367"/>
            <ac:spMk id="28" creationId="{2692487D-963B-499A-A974-BAE0C409C49D}"/>
          </ac:spMkLst>
        </pc:spChg>
        <pc:spChg chg="add mod">
          <ac:chgData name="suman sonar" userId="10c75049a13af0c9" providerId="LiveId" clId="{8E3100B5-3FBD-4C21-88FA-81C007F13A98}" dt="2021-04-20T07:41:38.523" v="3983" actId="12789"/>
          <ac:spMkLst>
            <pc:docMk/>
            <pc:sldMk cId="2620166717" sldId="367"/>
            <ac:spMk id="29" creationId="{3E877063-4FE3-4621-990A-E1C9F0CCC781}"/>
          </ac:spMkLst>
        </pc:spChg>
        <pc:spChg chg="add mod">
          <ac:chgData name="suman sonar" userId="10c75049a13af0c9" providerId="LiveId" clId="{8E3100B5-3FBD-4C21-88FA-81C007F13A98}" dt="2021-04-20T07:47:34.376" v="3996" actId="1076"/>
          <ac:spMkLst>
            <pc:docMk/>
            <pc:sldMk cId="2620166717" sldId="367"/>
            <ac:spMk id="30" creationId="{E3B6B286-E7F6-4475-A5E3-EAA2755F4083}"/>
          </ac:spMkLst>
        </pc:spChg>
        <pc:spChg chg="add mod">
          <ac:chgData name="suman sonar" userId="10c75049a13af0c9" providerId="LiveId" clId="{8E3100B5-3FBD-4C21-88FA-81C007F13A98}" dt="2021-04-20T07:47:34.376" v="3996" actId="1076"/>
          <ac:spMkLst>
            <pc:docMk/>
            <pc:sldMk cId="2620166717" sldId="367"/>
            <ac:spMk id="31" creationId="{6666A529-AF28-43CA-A2D4-43FE73301C3F}"/>
          </ac:spMkLst>
        </pc:spChg>
        <pc:spChg chg="add mod ord">
          <ac:chgData name="suman sonar" userId="10c75049a13af0c9" providerId="LiveId" clId="{8E3100B5-3FBD-4C21-88FA-81C007F13A98}" dt="2021-04-20T10:10:35.247" v="4515" actId="171"/>
          <ac:spMkLst>
            <pc:docMk/>
            <pc:sldMk cId="2620166717" sldId="367"/>
            <ac:spMk id="32" creationId="{7918E08E-6838-4AF4-979D-E00D35F02C48}"/>
          </ac:spMkLst>
        </pc:spChg>
        <pc:picChg chg="add del mod">
          <ac:chgData name="suman sonar" userId="10c75049a13af0c9" providerId="LiveId" clId="{8E3100B5-3FBD-4C21-88FA-81C007F13A98}" dt="2021-04-20T07:46:24.542" v="3991" actId="478"/>
          <ac:picMkLst>
            <pc:docMk/>
            <pc:sldMk cId="2620166717" sldId="367"/>
            <ac:picMk id="11" creationId="{F1D27017-6336-4556-B76D-BEA605498F0F}"/>
          </ac:picMkLst>
        </pc:picChg>
        <pc:picChg chg="add del mod modCrop">
          <ac:chgData name="suman sonar" userId="10c75049a13af0c9" providerId="LiveId" clId="{8E3100B5-3FBD-4C21-88FA-81C007F13A98}" dt="2021-04-20T10:10:32.727" v="4495" actId="478"/>
          <ac:picMkLst>
            <pc:docMk/>
            <pc:sldMk cId="2620166717" sldId="367"/>
            <ac:picMk id="15" creationId="{900C3A39-2C38-4BB7-BB18-3179A2FDDE08}"/>
          </ac:picMkLst>
        </pc:picChg>
        <pc:picChg chg="del">
          <ac:chgData name="suman sonar" userId="10c75049a13af0c9" providerId="LiveId" clId="{8E3100B5-3FBD-4C21-88FA-81C007F13A98}" dt="2021-04-20T07:32:06.615" v="3914" actId="478"/>
          <ac:picMkLst>
            <pc:docMk/>
            <pc:sldMk cId="2620166717" sldId="367"/>
            <ac:picMk id="35" creationId="{B139C6F6-7A16-4127-8A41-3702DE508BA7}"/>
          </ac:picMkLst>
        </pc:picChg>
      </pc:sldChg>
      <pc:sldChg chg="addSp delSp modSp add del mod modClrScheme chgLayout">
        <pc:chgData name="suman sonar" userId="10c75049a13af0c9" providerId="LiveId" clId="{8E3100B5-3FBD-4C21-88FA-81C007F13A98}" dt="2021-04-20T03:54:24.259" v="2381" actId="47"/>
        <pc:sldMkLst>
          <pc:docMk/>
          <pc:sldMk cId="1627555980" sldId="368"/>
        </pc:sldMkLst>
        <pc:spChg chg="del">
          <ac:chgData name="suman sonar" userId="10c75049a13af0c9" providerId="LiveId" clId="{8E3100B5-3FBD-4C21-88FA-81C007F13A98}" dt="2021-04-19T09:06:06.841" v="1919" actId="478"/>
          <ac:spMkLst>
            <pc:docMk/>
            <pc:sldMk cId="1627555980" sldId="368"/>
            <ac:spMk id="2" creationId="{225061C6-F08B-42AA-A8BE-5E7AAE750C24}"/>
          </ac:spMkLst>
        </pc:spChg>
        <pc:spChg chg="add del mod">
          <ac:chgData name="suman sonar" userId="10c75049a13af0c9" providerId="LiveId" clId="{8E3100B5-3FBD-4C21-88FA-81C007F13A98}" dt="2021-04-19T09:06:08.121" v="1922" actId="478"/>
          <ac:spMkLst>
            <pc:docMk/>
            <pc:sldMk cId="1627555980" sldId="368"/>
            <ac:spMk id="3" creationId="{BF5EE5AC-1A6A-4896-83DC-36AA4CCCF0C8}"/>
          </ac:spMkLst>
        </pc:spChg>
        <pc:spChg chg="add del mod">
          <ac:chgData name="suman sonar" userId="10c75049a13af0c9" providerId="LiveId" clId="{8E3100B5-3FBD-4C21-88FA-81C007F13A98}" dt="2021-04-19T09:06:07.789" v="1920" actId="478"/>
          <ac:spMkLst>
            <pc:docMk/>
            <pc:sldMk cId="1627555980" sldId="368"/>
            <ac:spMk id="4" creationId="{A30A514C-FCE0-483F-9EA1-F14B0C3EBCD5}"/>
          </ac:spMkLst>
        </pc:spChg>
        <pc:spChg chg="add del mod">
          <ac:chgData name="suman sonar" userId="10c75049a13af0c9" providerId="LiveId" clId="{8E3100B5-3FBD-4C21-88FA-81C007F13A98}" dt="2021-04-19T09:48:41.007" v="2232" actId="478"/>
          <ac:spMkLst>
            <pc:docMk/>
            <pc:sldMk cId="1627555980" sldId="368"/>
            <ac:spMk id="5" creationId="{40E65EBD-1771-49EC-B3E9-CEB5B4A145BD}"/>
          </ac:spMkLst>
        </pc:spChg>
        <pc:spChg chg="add mod">
          <ac:chgData name="suman sonar" userId="10c75049a13af0c9" providerId="LiveId" clId="{8E3100B5-3FBD-4C21-88FA-81C007F13A98}" dt="2021-04-19T09:22:19.641" v="2024" actId="1036"/>
          <ac:spMkLst>
            <pc:docMk/>
            <pc:sldMk cId="1627555980" sldId="368"/>
            <ac:spMk id="8" creationId="{FC6606B7-69AF-4843-82F3-0D45B8C3F815}"/>
          </ac:spMkLst>
        </pc:spChg>
        <pc:spChg chg="add del mod ord">
          <ac:chgData name="suman sonar" userId="10c75049a13af0c9" providerId="LiveId" clId="{8E3100B5-3FBD-4C21-88FA-81C007F13A98}" dt="2021-04-19T09:25:44.881" v="2044"/>
          <ac:spMkLst>
            <pc:docMk/>
            <pc:sldMk cId="1627555980" sldId="368"/>
            <ac:spMk id="12" creationId="{599AA672-C564-47FA-A1C3-D93696A244D0}"/>
          </ac:spMkLst>
        </pc:spChg>
        <pc:spChg chg="add del mod ord">
          <ac:chgData name="suman sonar" userId="10c75049a13af0c9" providerId="LiveId" clId="{8E3100B5-3FBD-4C21-88FA-81C007F13A98}" dt="2021-04-19T09:26:14.911" v="2045"/>
          <ac:spMkLst>
            <pc:docMk/>
            <pc:sldMk cId="1627555980" sldId="368"/>
            <ac:spMk id="13" creationId="{01C04E5C-43E3-4E8D-9C16-9DFE769D8211}"/>
          </ac:spMkLst>
        </pc:spChg>
        <pc:spChg chg="add mod">
          <ac:chgData name="suman sonar" userId="10c75049a13af0c9" providerId="LiveId" clId="{8E3100B5-3FBD-4C21-88FA-81C007F13A98}" dt="2021-04-19T09:14:55.473" v="1978" actId="1076"/>
          <ac:spMkLst>
            <pc:docMk/>
            <pc:sldMk cId="1627555980" sldId="368"/>
            <ac:spMk id="17" creationId="{C6F8F10C-C717-4226-ABB9-8174327C75CC}"/>
          </ac:spMkLst>
        </pc:spChg>
        <pc:spChg chg="add mod">
          <ac:chgData name="suman sonar" userId="10c75049a13af0c9" providerId="LiveId" clId="{8E3100B5-3FBD-4C21-88FA-81C007F13A98}" dt="2021-04-19T09:08:57.293" v="1931" actId="12789"/>
          <ac:spMkLst>
            <pc:docMk/>
            <pc:sldMk cId="1627555980" sldId="368"/>
            <ac:spMk id="18" creationId="{F353FE20-C005-4A1C-8D01-74459EEDE697}"/>
          </ac:spMkLst>
        </pc:spChg>
        <pc:spChg chg="add mod ord">
          <ac:chgData name="suman sonar" userId="10c75049a13af0c9" providerId="LiveId" clId="{8E3100B5-3FBD-4C21-88FA-81C007F13A98}" dt="2021-04-19T09:48:39.521" v="2231" actId="171"/>
          <ac:spMkLst>
            <pc:docMk/>
            <pc:sldMk cId="1627555980" sldId="368"/>
            <ac:spMk id="24" creationId="{C0EC34EA-130D-4001-91F0-99E2A5C038A0}"/>
          </ac:spMkLst>
        </pc:spChg>
        <pc:spChg chg="add mod">
          <ac:chgData name="suman sonar" userId="10c75049a13af0c9" providerId="LiveId" clId="{8E3100B5-3FBD-4C21-88FA-81C007F13A98}" dt="2021-04-19T09:22:19.641" v="2024" actId="1036"/>
          <ac:spMkLst>
            <pc:docMk/>
            <pc:sldMk cId="1627555980" sldId="368"/>
            <ac:spMk id="26" creationId="{EDCC2078-501C-4A82-939E-48B33F7BBE19}"/>
          </ac:spMkLst>
        </pc:spChg>
        <pc:spChg chg="add mod ord">
          <ac:chgData name="suman sonar" userId="10c75049a13af0c9" providerId="LiveId" clId="{8E3100B5-3FBD-4C21-88FA-81C007F13A98}" dt="2021-04-19T09:48:39.521" v="2231" actId="171"/>
          <ac:spMkLst>
            <pc:docMk/>
            <pc:sldMk cId="1627555980" sldId="368"/>
            <ac:spMk id="27" creationId="{3B9D429E-933E-415B-8C28-AABE085570B4}"/>
          </ac:spMkLst>
        </pc:spChg>
        <pc:spChg chg="add mod">
          <ac:chgData name="suman sonar" userId="10c75049a13af0c9" providerId="LiveId" clId="{8E3100B5-3FBD-4C21-88FA-81C007F13A98}" dt="2021-04-19T09:22:19.641" v="2024" actId="1036"/>
          <ac:spMkLst>
            <pc:docMk/>
            <pc:sldMk cId="1627555980" sldId="368"/>
            <ac:spMk id="28" creationId="{4DEA823E-E6D0-4A93-A865-18BE81B45911}"/>
          </ac:spMkLst>
        </pc:spChg>
        <pc:spChg chg="add mod">
          <ac:chgData name="suman sonar" userId="10c75049a13af0c9" providerId="LiveId" clId="{8E3100B5-3FBD-4C21-88FA-81C007F13A98}" dt="2021-04-19T09:22:19.641" v="2024" actId="1036"/>
          <ac:spMkLst>
            <pc:docMk/>
            <pc:sldMk cId="1627555980" sldId="368"/>
            <ac:spMk id="29" creationId="{7062A186-63BC-4D9A-A8EF-553C414739FE}"/>
          </ac:spMkLst>
        </pc:spChg>
        <pc:spChg chg="add del mod">
          <ac:chgData name="suman sonar" userId="10c75049a13af0c9" providerId="LiveId" clId="{8E3100B5-3FBD-4C21-88FA-81C007F13A98}" dt="2021-04-19T09:48:41.423" v="2233" actId="478"/>
          <ac:spMkLst>
            <pc:docMk/>
            <pc:sldMk cId="1627555980" sldId="368"/>
            <ac:spMk id="30" creationId="{790C76C3-A421-42ED-B5E8-DB735B8D8B88}"/>
          </ac:spMkLst>
        </pc:spChg>
        <pc:spChg chg="del">
          <ac:chgData name="suman sonar" userId="10c75049a13af0c9" providerId="LiveId" clId="{8E3100B5-3FBD-4C21-88FA-81C007F13A98}" dt="2021-04-19T09:06:06.841" v="1919" actId="478"/>
          <ac:spMkLst>
            <pc:docMk/>
            <pc:sldMk cId="1627555980" sldId="368"/>
            <ac:spMk id="31" creationId="{C8AE5AC7-ACE7-4836-B948-1BCCE7BA1BBF}"/>
          </ac:spMkLst>
        </pc:spChg>
        <pc:spChg chg="del">
          <ac:chgData name="suman sonar" userId="10c75049a13af0c9" providerId="LiveId" clId="{8E3100B5-3FBD-4C21-88FA-81C007F13A98}" dt="2021-04-19T09:06:06.841" v="1919" actId="478"/>
          <ac:spMkLst>
            <pc:docMk/>
            <pc:sldMk cId="1627555980" sldId="368"/>
            <ac:spMk id="32" creationId="{13071DE8-E820-4320-81A9-E735DF694B50}"/>
          </ac:spMkLst>
        </pc:spChg>
        <pc:spChg chg="add mod">
          <ac:chgData name="suman sonar" userId="10c75049a13af0c9" providerId="LiveId" clId="{8E3100B5-3FBD-4C21-88FA-81C007F13A98}" dt="2021-04-19T09:23:00.262" v="2036" actId="1076"/>
          <ac:spMkLst>
            <pc:docMk/>
            <pc:sldMk cId="1627555980" sldId="368"/>
            <ac:spMk id="34" creationId="{520BD500-CBC9-403F-964E-C37F28176201}"/>
          </ac:spMkLst>
        </pc:spChg>
        <pc:spChg chg="del">
          <ac:chgData name="suman sonar" userId="10c75049a13af0c9" providerId="LiveId" clId="{8E3100B5-3FBD-4C21-88FA-81C007F13A98}" dt="2021-04-19T09:06:06.841" v="1919" actId="478"/>
          <ac:spMkLst>
            <pc:docMk/>
            <pc:sldMk cId="1627555980" sldId="368"/>
            <ac:spMk id="35" creationId="{80D58BAC-EDB4-4157-BFA0-EF1EF53FEE1B}"/>
          </ac:spMkLst>
        </pc:spChg>
        <pc:spChg chg="add mod">
          <ac:chgData name="suman sonar" userId="10c75049a13af0c9" providerId="LiveId" clId="{8E3100B5-3FBD-4C21-88FA-81C007F13A98}" dt="2021-04-19T09:23:00.262" v="2036" actId="1076"/>
          <ac:spMkLst>
            <pc:docMk/>
            <pc:sldMk cId="1627555980" sldId="368"/>
            <ac:spMk id="37" creationId="{1F340AB9-FCB9-4E55-8BD6-C3D93C45D5BE}"/>
          </ac:spMkLst>
        </pc:spChg>
        <pc:spChg chg="del">
          <ac:chgData name="suman sonar" userId="10c75049a13af0c9" providerId="LiveId" clId="{8E3100B5-3FBD-4C21-88FA-81C007F13A98}" dt="2021-04-19T09:06:06.841" v="1919" actId="478"/>
          <ac:spMkLst>
            <pc:docMk/>
            <pc:sldMk cId="1627555980" sldId="368"/>
            <ac:spMk id="40" creationId="{546E83D8-2396-495A-9778-A9651C822534}"/>
          </ac:spMkLst>
        </pc:spChg>
        <pc:spChg chg="del">
          <ac:chgData name="suman sonar" userId="10c75049a13af0c9" providerId="LiveId" clId="{8E3100B5-3FBD-4C21-88FA-81C007F13A98}" dt="2021-04-19T09:06:06.841" v="1919" actId="478"/>
          <ac:spMkLst>
            <pc:docMk/>
            <pc:sldMk cId="1627555980" sldId="368"/>
            <ac:spMk id="44" creationId="{C442BAD5-34AE-4D81-8527-D0830A4B8801}"/>
          </ac:spMkLst>
        </pc:spChg>
        <pc:picChg chg="del">
          <ac:chgData name="suman sonar" userId="10c75049a13af0c9" providerId="LiveId" clId="{8E3100B5-3FBD-4C21-88FA-81C007F13A98}" dt="2021-04-19T09:06:06.841" v="1919" actId="478"/>
          <ac:picMkLst>
            <pc:docMk/>
            <pc:sldMk cId="1627555980" sldId="368"/>
            <ac:picMk id="9" creationId="{20E86D23-2943-4E07-8B8C-CA87F31E0A13}"/>
          </ac:picMkLst>
        </pc:picChg>
        <pc:picChg chg="del">
          <ac:chgData name="suman sonar" userId="10c75049a13af0c9" providerId="LiveId" clId="{8E3100B5-3FBD-4C21-88FA-81C007F13A98}" dt="2021-04-19T09:06:06.841" v="1919" actId="478"/>
          <ac:picMkLst>
            <pc:docMk/>
            <pc:sldMk cId="1627555980" sldId="368"/>
            <ac:picMk id="11" creationId="{E30F776D-200A-4427-B7A3-B40E8819A197}"/>
          </ac:picMkLst>
        </pc:picChg>
        <pc:picChg chg="add del mod">
          <ac:chgData name="suman sonar" userId="10c75049a13af0c9" providerId="LiveId" clId="{8E3100B5-3FBD-4C21-88FA-81C007F13A98}" dt="2021-04-19T09:48:33.125" v="2220" actId="478"/>
          <ac:picMkLst>
            <pc:docMk/>
            <pc:sldMk cId="1627555980" sldId="368"/>
            <ac:picMk id="15" creationId="{0E1D1CCE-FB1B-4FC2-A571-59335779AE3D}"/>
          </ac:picMkLst>
        </pc:picChg>
        <pc:picChg chg="add del mod">
          <ac:chgData name="suman sonar" userId="10c75049a13af0c9" providerId="LiveId" clId="{8E3100B5-3FBD-4C21-88FA-81C007F13A98}" dt="2021-04-19T09:48:33.843" v="2221" actId="478"/>
          <ac:picMkLst>
            <pc:docMk/>
            <pc:sldMk cId="1627555980" sldId="368"/>
            <ac:picMk id="21" creationId="{7A02049F-4538-4C59-9E77-56A4CA92CB2C}"/>
          </ac:picMkLst>
        </pc:picChg>
        <pc:cxnChg chg="add mod">
          <ac:chgData name="suman sonar" userId="10c75049a13af0c9" providerId="LiveId" clId="{8E3100B5-3FBD-4C21-88FA-81C007F13A98}" dt="2021-04-19T09:09:42.637" v="1936" actId="1582"/>
          <ac:cxnSpMkLst>
            <pc:docMk/>
            <pc:sldMk cId="1627555980" sldId="368"/>
            <ac:cxnSpMk id="19" creationId="{D980AA82-9A75-4D54-8FC4-FD7E1B0920F6}"/>
          </ac:cxnSpMkLst>
        </pc:cxnChg>
        <pc:cxnChg chg="add mod">
          <ac:chgData name="suman sonar" userId="10c75049a13af0c9" providerId="LiveId" clId="{8E3100B5-3FBD-4C21-88FA-81C007F13A98}" dt="2021-04-19T09:09:42.637" v="1936" actId="1582"/>
          <ac:cxnSpMkLst>
            <pc:docMk/>
            <pc:sldMk cId="1627555980" sldId="368"/>
            <ac:cxnSpMk id="20" creationId="{1014106A-64D4-45E1-8B34-236DCF3DD7DA}"/>
          </ac:cxnSpMkLst>
        </pc:cxnChg>
        <pc:cxnChg chg="add mod">
          <ac:chgData name="suman sonar" userId="10c75049a13af0c9" providerId="LiveId" clId="{8E3100B5-3FBD-4C21-88FA-81C007F13A98}" dt="2021-04-19T09:22:19.641" v="2024" actId="1036"/>
          <ac:cxnSpMkLst>
            <pc:docMk/>
            <pc:sldMk cId="1627555980" sldId="368"/>
            <ac:cxnSpMk id="22" creationId="{8A24F9E3-E948-4BFE-A887-F9A3FA1BC51A}"/>
          </ac:cxnSpMkLst>
        </pc:cxnChg>
        <pc:cxnChg chg="del">
          <ac:chgData name="suman sonar" userId="10c75049a13af0c9" providerId="LiveId" clId="{8E3100B5-3FBD-4C21-88FA-81C007F13A98}" dt="2021-04-19T09:06:06.841" v="1919" actId="478"/>
          <ac:cxnSpMkLst>
            <pc:docMk/>
            <pc:sldMk cId="1627555980" sldId="368"/>
            <ac:cxnSpMk id="33" creationId="{94B52CC7-1AB6-4C99-8C57-25FB40B96CF5}"/>
          </ac:cxnSpMkLst>
        </pc:cxnChg>
        <pc:cxnChg chg="del">
          <ac:chgData name="suman sonar" userId="10c75049a13af0c9" providerId="LiveId" clId="{8E3100B5-3FBD-4C21-88FA-81C007F13A98}" dt="2021-04-19T09:06:06.841" v="1919" actId="478"/>
          <ac:cxnSpMkLst>
            <pc:docMk/>
            <pc:sldMk cId="1627555980" sldId="368"/>
            <ac:cxnSpMk id="36" creationId="{B873AF08-71A9-47D9-8606-39461C62D82F}"/>
          </ac:cxnSpMkLst>
        </pc:cxnChg>
        <pc:cxnChg chg="del">
          <ac:chgData name="suman sonar" userId="10c75049a13af0c9" providerId="LiveId" clId="{8E3100B5-3FBD-4C21-88FA-81C007F13A98}" dt="2021-04-19T09:06:06.841" v="1919" actId="478"/>
          <ac:cxnSpMkLst>
            <pc:docMk/>
            <pc:sldMk cId="1627555980" sldId="368"/>
            <ac:cxnSpMk id="39" creationId="{DAD611CE-133F-4760-B9CD-6BD2D1CFC285}"/>
          </ac:cxnSpMkLst>
        </pc:cxnChg>
        <pc:cxnChg chg="del">
          <ac:chgData name="suman sonar" userId="10c75049a13af0c9" providerId="LiveId" clId="{8E3100B5-3FBD-4C21-88FA-81C007F13A98}" dt="2021-04-19T09:06:06.841" v="1919" actId="478"/>
          <ac:cxnSpMkLst>
            <pc:docMk/>
            <pc:sldMk cId="1627555980" sldId="368"/>
            <ac:cxnSpMk id="41" creationId="{9ABC9F61-FF1F-415D-A06D-2EAD84A744E6}"/>
          </ac:cxnSpMkLst>
        </pc:cxnChg>
        <pc:cxnChg chg="del">
          <ac:chgData name="suman sonar" userId="10c75049a13af0c9" providerId="LiveId" clId="{8E3100B5-3FBD-4C21-88FA-81C007F13A98}" dt="2021-04-19T09:06:06.841" v="1919" actId="478"/>
          <ac:cxnSpMkLst>
            <pc:docMk/>
            <pc:sldMk cId="1627555980" sldId="368"/>
            <ac:cxnSpMk id="43" creationId="{627391BE-C8B8-487C-B89C-7A9C646BDF61}"/>
          </ac:cxnSpMkLst>
        </pc:cxnChg>
      </pc:sldChg>
      <pc:sldChg chg="addSp delSp modSp add mod modClrScheme chgLayout">
        <pc:chgData name="suman sonar" userId="10c75049a13af0c9" providerId="LiveId" clId="{8E3100B5-3FBD-4C21-88FA-81C007F13A98}" dt="2021-04-20T10:10:29.854" v="4494" actId="478"/>
        <pc:sldMkLst>
          <pc:docMk/>
          <pc:sldMk cId="2693148652" sldId="368"/>
        </pc:sldMkLst>
        <pc:spChg chg="add del mod">
          <ac:chgData name="suman sonar" userId="10c75049a13af0c9" providerId="LiveId" clId="{8E3100B5-3FBD-4C21-88FA-81C007F13A98}" dt="2021-04-20T07:47:44.234" v="4000" actId="478"/>
          <ac:spMkLst>
            <pc:docMk/>
            <pc:sldMk cId="2693148652" sldId="368"/>
            <ac:spMk id="3" creationId="{E6837FC4-482B-446A-B0A9-B534D70BC65E}"/>
          </ac:spMkLst>
        </pc:spChg>
        <pc:spChg chg="add del mod">
          <ac:chgData name="suman sonar" userId="10c75049a13af0c9" providerId="LiveId" clId="{8E3100B5-3FBD-4C21-88FA-81C007F13A98}" dt="2021-04-20T10:10:28.619" v="4492" actId="478"/>
          <ac:spMkLst>
            <pc:docMk/>
            <pc:sldMk cId="2693148652" sldId="368"/>
            <ac:spMk id="4" creationId="{BAD9EF1E-B450-4240-8A3E-2760C3DB1E72}"/>
          </ac:spMkLst>
        </pc:spChg>
        <pc:spChg chg="del">
          <ac:chgData name="suman sonar" userId="10c75049a13af0c9" providerId="LiveId" clId="{8E3100B5-3FBD-4C21-88FA-81C007F13A98}" dt="2021-04-20T07:47:43.133" v="3998" actId="478"/>
          <ac:spMkLst>
            <pc:docMk/>
            <pc:sldMk cId="2693148652" sldId="368"/>
            <ac:spMk id="5" creationId="{E9242B5D-2955-483A-A3CF-2364B7AE72C0}"/>
          </ac:spMkLst>
        </pc:spChg>
        <pc:spChg chg="add del mod ord">
          <ac:chgData name="suman sonar" userId="10c75049a13af0c9" providerId="LiveId" clId="{8E3100B5-3FBD-4C21-88FA-81C007F13A98}" dt="2021-04-20T09:28:50.402" v="4080"/>
          <ac:spMkLst>
            <pc:docMk/>
            <pc:sldMk cId="2693148652" sldId="368"/>
            <ac:spMk id="6" creationId="{07C69782-B2F9-472B-ABC5-3E2617E66A71}"/>
          </ac:spMkLst>
        </pc:spChg>
        <pc:spChg chg="add del mod ord">
          <ac:chgData name="suman sonar" userId="10c75049a13af0c9" providerId="LiveId" clId="{8E3100B5-3FBD-4C21-88FA-81C007F13A98}" dt="2021-04-20T09:29:43.418" v="4082"/>
          <ac:spMkLst>
            <pc:docMk/>
            <pc:sldMk cId="2693148652" sldId="368"/>
            <ac:spMk id="7" creationId="{2AD09651-2675-4399-AB74-B475E35E07E9}"/>
          </ac:spMkLst>
        </pc:spChg>
        <pc:spChg chg="add del mod ord">
          <ac:chgData name="suman sonar" userId="10c75049a13af0c9" providerId="LiveId" clId="{8E3100B5-3FBD-4C21-88FA-81C007F13A98}" dt="2021-04-20T09:30:23.600" v="4083"/>
          <ac:spMkLst>
            <pc:docMk/>
            <pc:sldMk cId="2693148652" sldId="368"/>
            <ac:spMk id="8" creationId="{0A6558C0-1B9A-4A36-87BC-B9C78CE53DCE}"/>
          </ac:spMkLst>
        </pc:spChg>
        <pc:spChg chg="add mod">
          <ac:chgData name="suman sonar" userId="10c75049a13af0c9" providerId="LiveId" clId="{8E3100B5-3FBD-4C21-88FA-81C007F13A98}" dt="2021-04-20T09:25:16.645" v="4040" actId="1076"/>
          <ac:spMkLst>
            <pc:docMk/>
            <pc:sldMk cId="2693148652" sldId="368"/>
            <ac:spMk id="13" creationId="{0CB1E102-7D76-4814-9F66-7151C53AE642}"/>
          </ac:spMkLst>
        </pc:spChg>
        <pc:spChg chg="add del mod">
          <ac:chgData name="suman sonar" userId="10c75049a13af0c9" providerId="LiveId" clId="{8E3100B5-3FBD-4C21-88FA-81C007F13A98}" dt="2021-04-20T10:10:29.854" v="4494" actId="478"/>
          <ac:spMkLst>
            <pc:docMk/>
            <pc:sldMk cId="2693148652" sldId="368"/>
            <ac:spMk id="16" creationId="{746B8D86-C054-4A02-A12F-A0EE41905ACF}"/>
          </ac:spMkLst>
        </pc:spChg>
        <pc:spChg chg="del">
          <ac:chgData name="suman sonar" userId="10c75049a13af0c9" providerId="LiveId" clId="{8E3100B5-3FBD-4C21-88FA-81C007F13A98}" dt="2021-04-20T07:47:43.133" v="3998" actId="478"/>
          <ac:spMkLst>
            <pc:docMk/>
            <pc:sldMk cId="2693148652" sldId="368"/>
            <ac:spMk id="17" creationId="{244DC048-09B5-4E15-B4C6-260C38AA16F7}"/>
          </ac:spMkLst>
        </pc:spChg>
        <pc:spChg chg="add del mod">
          <ac:chgData name="suman sonar" userId="10c75049a13af0c9" providerId="LiveId" clId="{8E3100B5-3FBD-4C21-88FA-81C007F13A98}" dt="2021-04-20T10:10:29.437" v="4493" actId="478"/>
          <ac:spMkLst>
            <pc:docMk/>
            <pc:sldMk cId="2693148652" sldId="368"/>
            <ac:spMk id="18" creationId="{E100B8CF-9024-4323-B2F9-533E250C255A}"/>
          </ac:spMkLst>
        </pc:spChg>
        <pc:spChg chg="add mod">
          <ac:chgData name="suman sonar" userId="10c75049a13af0c9" providerId="LiveId" clId="{8E3100B5-3FBD-4C21-88FA-81C007F13A98}" dt="2021-04-20T09:27:37.811" v="4061" actId="1036"/>
          <ac:spMkLst>
            <pc:docMk/>
            <pc:sldMk cId="2693148652" sldId="368"/>
            <ac:spMk id="19" creationId="{FBF73D2D-0A78-47CA-8C73-2A49FDE2C112}"/>
          </ac:spMkLst>
        </pc:spChg>
        <pc:spChg chg="add mod">
          <ac:chgData name="suman sonar" userId="10c75049a13af0c9" providerId="LiveId" clId="{8E3100B5-3FBD-4C21-88FA-81C007F13A98}" dt="2021-04-20T09:27:37.811" v="4061" actId="1036"/>
          <ac:spMkLst>
            <pc:docMk/>
            <pc:sldMk cId="2693148652" sldId="368"/>
            <ac:spMk id="20" creationId="{943F1B7F-5829-4D11-AEC4-F2FE0279B958}"/>
          </ac:spMkLst>
        </pc:spChg>
        <pc:spChg chg="add mod">
          <ac:chgData name="suman sonar" userId="10c75049a13af0c9" providerId="LiveId" clId="{8E3100B5-3FBD-4C21-88FA-81C007F13A98}" dt="2021-04-20T09:27:37.811" v="4061" actId="1036"/>
          <ac:spMkLst>
            <pc:docMk/>
            <pc:sldMk cId="2693148652" sldId="368"/>
            <ac:spMk id="21" creationId="{BC2C1F29-1D63-4A6C-B68D-3F6F84996FE2}"/>
          </ac:spMkLst>
        </pc:spChg>
        <pc:spChg chg="del">
          <ac:chgData name="suman sonar" userId="10c75049a13af0c9" providerId="LiveId" clId="{8E3100B5-3FBD-4C21-88FA-81C007F13A98}" dt="2021-04-20T07:47:43.133" v="3998" actId="478"/>
          <ac:spMkLst>
            <pc:docMk/>
            <pc:sldMk cId="2693148652" sldId="368"/>
            <ac:spMk id="23" creationId="{18F906A6-22CC-43FA-90C2-00242ED35B52}"/>
          </ac:spMkLst>
        </pc:spChg>
        <pc:spChg chg="del">
          <ac:chgData name="suman sonar" userId="10c75049a13af0c9" providerId="LiveId" clId="{8E3100B5-3FBD-4C21-88FA-81C007F13A98}" dt="2021-04-20T07:47:43.133" v="3998" actId="478"/>
          <ac:spMkLst>
            <pc:docMk/>
            <pc:sldMk cId="2693148652" sldId="368"/>
            <ac:spMk id="24" creationId="{0F63B279-40BB-4D51-B3BC-396798B15473}"/>
          </ac:spMkLst>
        </pc:spChg>
        <pc:spChg chg="del">
          <ac:chgData name="suman sonar" userId="10c75049a13af0c9" providerId="LiveId" clId="{8E3100B5-3FBD-4C21-88FA-81C007F13A98}" dt="2021-04-20T07:47:43.133" v="3998" actId="478"/>
          <ac:spMkLst>
            <pc:docMk/>
            <pc:sldMk cId="2693148652" sldId="368"/>
            <ac:spMk id="25" creationId="{4D9910BE-E75E-4698-BE4B-DE85FFEC279F}"/>
          </ac:spMkLst>
        </pc:spChg>
        <pc:spChg chg="add mod ord">
          <ac:chgData name="suman sonar" userId="10c75049a13af0c9" providerId="LiveId" clId="{8E3100B5-3FBD-4C21-88FA-81C007F13A98}" dt="2021-04-20T10:10:27.448" v="4491" actId="171"/>
          <ac:spMkLst>
            <pc:docMk/>
            <pc:sldMk cId="2693148652" sldId="368"/>
            <ac:spMk id="27" creationId="{9671F571-4BB9-4C54-B8CE-B70D6A13A0AA}"/>
          </ac:spMkLst>
        </pc:spChg>
        <pc:spChg chg="del">
          <ac:chgData name="suman sonar" userId="10c75049a13af0c9" providerId="LiveId" clId="{8E3100B5-3FBD-4C21-88FA-81C007F13A98}" dt="2021-04-20T07:47:43.133" v="3998" actId="478"/>
          <ac:spMkLst>
            <pc:docMk/>
            <pc:sldMk cId="2693148652" sldId="368"/>
            <ac:spMk id="29" creationId="{3E877063-4FE3-4621-990A-E1C9F0CCC781}"/>
          </ac:spMkLst>
        </pc:spChg>
        <pc:spChg chg="del">
          <ac:chgData name="suman sonar" userId="10c75049a13af0c9" providerId="LiveId" clId="{8E3100B5-3FBD-4C21-88FA-81C007F13A98}" dt="2021-04-20T07:47:43.133" v="3998" actId="478"/>
          <ac:spMkLst>
            <pc:docMk/>
            <pc:sldMk cId="2693148652" sldId="368"/>
            <ac:spMk id="30" creationId="{E3B6B286-E7F6-4475-A5E3-EAA2755F4083}"/>
          </ac:spMkLst>
        </pc:spChg>
        <pc:spChg chg="del">
          <ac:chgData name="suman sonar" userId="10c75049a13af0c9" providerId="LiveId" clId="{8E3100B5-3FBD-4C21-88FA-81C007F13A98}" dt="2021-04-20T07:47:43.133" v="3998" actId="478"/>
          <ac:spMkLst>
            <pc:docMk/>
            <pc:sldMk cId="2693148652" sldId="368"/>
            <ac:spMk id="31" creationId="{6666A529-AF28-43CA-A2D4-43FE73301C3F}"/>
          </ac:spMkLst>
        </pc:spChg>
        <pc:spChg chg="add mod ord">
          <ac:chgData name="suman sonar" userId="10c75049a13af0c9" providerId="LiveId" clId="{8E3100B5-3FBD-4C21-88FA-81C007F13A98}" dt="2021-04-20T10:10:27.448" v="4491" actId="171"/>
          <ac:spMkLst>
            <pc:docMk/>
            <pc:sldMk cId="2693148652" sldId="368"/>
            <ac:spMk id="32" creationId="{B1F0314E-2FA1-4091-9C0E-0491B604E807}"/>
          </ac:spMkLst>
        </pc:spChg>
        <pc:spChg chg="add mod ord">
          <ac:chgData name="suman sonar" userId="10c75049a13af0c9" providerId="LiveId" clId="{8E3100B5-3FBD-4C21-88FA-81C007F13A98}" dt="2021-04-20T10:10:27.448" v="4491" actId="171"/>
          <ac:spMkLst>
            <pc:docMk/>
            <pc:sldMk cId="2693148652" sldId="368"/>
            <ac:spMk id="34" creationId="{34E4B803-007C-4AB2-B0DD-CEB05E9E92AF}"/>
          </ac:spMkLst>
        </pc:spChg>
        <pc:picChg chg="add del mod modCrop">
          <ac:chgData name="suman sonar" userId="10c75049a13af0c9" providerId="LiveId" clId="{8E3100B5-3FBD-4C21-88FA-81C007F13A98}" dt="2021-04-20T10:10:22.851" v="4464" actId="478"/>
          <ac:picMkLst>
            <pc:docMk/>
            <pc:sldMk cId="2693148652" sldId="368"/>
            <ac:picMk id="10" creationId="{201103F7-2297-4436-B6FA-6FFDF7A4BDF4}"/>
          </ac:picMkLst>
        </pc:picChg>
        <pc:picChg chg="add del mod">
          <ac:chgData name="suman sonar" userId="10c75049a13af0c9" providerId="LiveId" clId="{8E3100B5-3FBD-4C21-88FA-81C007F13A98}" dt="2021-04-20T10:10:23.220" v="4465" actId="478"/>
          <ac:picMkLst>
            <pc:docMk/>
            <pc:sldMk cId="2693148652" sldId="368"/>
            <ac:picMk id="12" creationId="{DC5EAB3F-2B71-40A5-A311-CF53801B1AE2}"/>
          </ac:picMkLst>
        </pc:picChg>
        <pc:picChg chg="del">
          <ac:chgData name="suman sonar" userId="10c75049a13af0c9" providerId="LiveId" clId="{8E3100B5-3FBD-4C21-88FA-81C007F13A98}" dt="2021-04-20T07:47:43.133" v="3998" actId="478"/>
          <ac:picMkLst>
            <pc:docMk/>
            <pc:sldMk cId="2693148652" sldId="368"/>
            <ac:picMk id="15" creationId="{900C3A39-2C38-4BB7-BB18-3179A2FDDE08}"/>
          </ac:picMkLst>
        </pc:picChg>
        <pc:picChg chg="add del mod">
          <ac:chgData name="suman sonar" userId="10c75049a13af0c9" providerId="LiveId" clId="{8E3100B5-3FBD-4C21-88FA-81C007F13A98}" dt="2021-04-20T10:10:23.552" v="4466" actId="478"/>
          <ac:picMkLst>
            <pc:docMk/>
            <pc:sldMk cId="2693148652" sldId="368"/>
            <ac:picMk id="22" creationId="{8AA52BDF-1D27-40CD-B722-15654BF4540C}"/>
          </ac:picMkLst>
        </pc:picChg>
      </pc:sldChg>
      <pc:sldChg chg="addSp delSp modSp del mod">
        <pc:chgData name="suman sonar" userId="10c75049a13af0c9" providerId="LiveId" clId="{8E3100B5-3FBD-4C21-88FA-81C007F13A98}" dt="2021-04-19T03:42:23.822" v="43" actId="47"/>
        <pc:sldMkLst>
          <pc:docMk/>
          <pc:sldMk cId="4281213226" sldId="368"/>
        </pc:sldMkLst>
        <pc:spChg chg="add del mod">
          <ac:chgData name="suman sonar" userId="10c75049a13af0c9" providerId="LiveId" clId="{8E3100B5-3FBD-4C21-88FA-81C007F13A98}" dt="2021-04-19T03:42:03.543" v="22" actId="478"/>
          <ac:spMkLst>
            <pc:docMk/>
            <pc:sldMk cId="4281213226" sldId="368"/>
            <ac:spMk id="3" creationId="{2F0F9A9D-34FE-48CA-81C3-8074D9F7FA9C}"/>
          </ac:spMkLst>
        </pc:spChg>
        <pc:spChg chg="del">
          <ac:chgData name="suman sonar" userId="10c75049a13af0c9" providerId="LiveId" clId="{8E3100B5-3FBD-4C21-88FA-81C007F13A98}" dt="2021-04-19T03:42:02.611" v="20" actId="478"/>
          <ac:spMkLst>
            <pc:docMk/>
            <pc:sldMk cId="4281213226" sldId="368"/>
            <ac:spMk id="7" creationId="{48D1E8FA-3BED-4834-A086-954C4923E4D1}"/>
          </ac:spMkLst>
        </pc:spChg>
        <pc:spChg chg="del">
          <ac:chgData name="suman sonar" userId="10c75049a13af0c9" providerId="LiveId" clId="{8E3100B5-3FBD-4C21-88FA-81C007F13A98}" dt="2021-04-19T03:42:02.611" v="20" actId="478"/>
          <ac:spMkLst>
            <pc:docMk/>
            <pc:sldMk cId="4281213226" sldId="368"/>
            <ac:spMk id="13" creationId="{67E60502-C1D7-49B7-B705-7DECD4857E20}"/>
          </ac:spMkLst>
        </pc:spChg>
        <pc:spChg chg="del">
          <ac:chgData name="suman sonar" userId="10c75049a13af0c9" providerId="LiveId" clId="{8E3100B5-3FBD-4C21-88FA-81C007F13A98}" dt="2021-04-19T03:42:02.611" v="20" actId="478"/>
          <ac:spMkLst>
            <pc:docMk/>
            <pc:sldMk cId="4281213226" sldId="368"/>
            <ac:spMk id="16" creationId="{54907E4F-A8EE-4D0F-B7B3-559EB8C7ABE2}"/>
          </ac:spMkLst>
        </pc:spChg>
        <pc:spChg chg="del">
          <ac:chgData name="suman sonar" userId="10c75049a13af0c9" providerId="LiveId" clId="{8E3100B5-3FBD-4C21-88FA-81C007F13A98}" dt="2021-04-19T03:42:02.611" v="20" actId="478"/>
          <ac:spMkLst>
            <pc:docMk/>
            <pc:sldMk cId="4281213226" sldId="368"/>
            <ac:spMk id="37" creationId="{3450EB39-D800-44D9-B3D8-F02303F8F708}"/>
          </ac:spMkLst>
        </pc:spChg>
        <pc:spChg chg="del">
          <ac:chgData name="suman sonar" userId="10c75049a13af0c9" providerId="LiveId" clId="{8E3100B5-3FBD-4C21-88FA-81C007F13A98}" dt="2021-04-19T03:42:02.611" v="20" actId="478"/>
          <ac:spMkLst>
            <pc:docMk/>
            <pc:sldMk cId="4281213226" sldId="368"/>
            <ac:spMk id="38" creationId="{D757C5F0-CDE4-45D2-8810-7F7F687D1957}"/>
          </ac:spMkLst>
        </pc:spChg>
        <pc:picChg chg="del">
          <ac:chgData name="suman sonar" userId="10c75049a13af0c9" providerId="LiveId" clId="{8E3100B5-3FBD-4C21-88FA-81C007F13A98}" dt="2021-04-19T03:42:02.611" v="20" actId="478"/>
          <ac:picMkLst>
            <pc:docMk/>
            <pc:sldMk cId="4281213226" sldId="368"/>
            <ac:picMk id="5" creationId="{5F39B2BC-D8A7-4493-8994-309A27700AB0}"/>
          </ac:picMkLst>
        </pc:picChg>
      </pc:sldChg>
      <pc:sldChg chg="addSp delSp modSp add del mod modClrScheme chgLayout">
        <pc:chgData name="suman sonar" userId="10c75049a13af0c9" providerId="LiveId" clId="{8E3100B5-3FBD-4C21-88FA-81C007F13A98}" dt="2021-04-20T03:54:24.228" v="2379" actId="47"/>
        <pc:sldMkLst>
          <pc:docMk/>
          <pc:sldMk cId="2298012060" sldId="369"/>
        </pc:sldMkLst>
        <pc:spChg chg="add del mod">
          <ac:chgData name="suman sonar" userId="10c75049a13af0c9" providerId="LiveId" clId="{8E3100B5-3FBD-4C21-88FA-81C007F13A98}" dt="2021-04-19T09:26:58.391" v="2050" actId="478"/>
          <ac:spMkLst>
            <pc:docMk/>
            <pc:sldMk cId="2298012060" sldId="369"/>
            <ac:spMk id="3" creationId="{89933111-3608-40D9-99E0-AFCEF594814E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5" creationId="{40E65EBD-1771-49EC-B3E9-CEB5B4A145BD}"/>
          </ac:spMkLst>
        </pc:spChg>
        <pc:spChg chg="add del mod">
          <ac:chgData name="suman sonar" userId="10c75049a13af0c9" providerId="LiveId" clId="{8E3100B5-3FBD-4C21-88FA-81C007F13A98}" dt="2021-04-19T09:26:57.831" v="2049" actId="478"/>
          <ac:spMkLst>
            <pc:docMk/>
            <pc:sldMk cId="2298012060" sldId="369"/>
            <ac:spMk id="6" creationId="{C2E8A2CE-BD6C-4758-9FE7-A203DF0ED540}"/>
          </ac:spMkLst>
        </pc:spChg>
        <pc:spChg chg="add del mod">
          <ac:chgData name="suman sonar" userId="10c75049a13af0c9" providerId="LiveId" clId="{8E3100B5-3FBD-4C21-88FA-81C007F13A98}" dt="2021-04-19T09:41:46.459" v="2151" actId="478"/>
          <ac:spMkLst>
            <pc:docMk/>
            <pc:sldMk cId="2298012060" sldId="369"/>
            <ac:spMk id="7" creationId="{73C60CA1-CEB4-4EA3-8929-70957040AA4C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8" creationId="{FC6606B7-69AF-4843-82F3-0D45B8C3F815}"/>
          </ac:spMkLst>
        </pc:spChg>
        <pc:spChg chg="add del mod ord">
          <ac:chgData name="suman sonar" userId="10c75049a13af0c9" providerId="LiveId" clId="{8E3100B5-3FBD-4C21-88FA-81C007F13A98}" dt="2021-04-19T09:37:45.423" v="2146"/>
          <ac:spMkLst>
            <pc:docMk/>
            <pc:sldMk cId="2298012060" sldId="369"/>
            <ac:spMk id="12" creationId="{80BC3995-F701-4279-B548-4760EA4D55BA}"/>
          </ac:spMkLst>
        </pc:spChg>
        <pc:spChg chg="add del mod ord">
          <ac:chgData name="suman sonar" userId="10c75049a13af0c9" providerId="LiveId" clId="{8E3100B5-3FBD-4C21-88FA-81C007F13A98}" dt="2021-04-19T09:40:10.348" v="2149"/>
          <ac:spMkLst>
            <pc:docMk/>
            <pc:sldMk cId="2298012060" sldId="369"/>
            <ac:spMk id="13" creationId="{C0C3451B-4CF5-4AB6-8D64-D40AF6F83159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17" creationId="{C6F8F10C-C717-4226-ABB9-8174327C75CC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18" creationId="{F353FE20-C005-4A1C-8D01-74459EEDE697}"/>
          </ac:spMkLst>
        </pc:spChg>
        <pc:spChg chg="add del mod">
          <ac:chgData name="suman sonar" userId="10c75049a13af0c9" providerId="LiveId" clId="{8E3100B5-3FBD-4C21-88FA-81C007F13A98}" dt="2021-04-19T09:43:12.636" v="2158" actId="478"/>
          <ac:spMkLst>
            <pc:docMk/>
            <pc:sldMk cId="2298012060" sldId="369"/>
            <ac:spMk id="23" creationId="{301C2CE0-BE82-4592-9B09-7747E5EB5029}"/>
          </ac:spMkLst>
        </pc:spChg>
        <pc:spChg chg="add del mod">
          <ac:chgData name="suman sonar" userId="10c75049a13af0c9" providerId="LiveId" clId="{8E3100B5-3FBD-4C21-88FA-81C007F13A98}" dt="2021-04-19T09:41:46.459" v="2151" actId="478"/>
          <ac:spMkLst>
            <pc:docMk/>
            <pc:sldMk cId="2298012060" sldId="369"/>
            <ac:spMk id="24" creationId="{D1F2ABF4-2822-4D63-9715-2CBA2A1AC74F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26" creationId="{EDCC2078-501C-4A82-939E-48B33F7BBE19}"/>
          </ac:spMkLst>
        </pc:spChg>
        <pc:spChg chg="add del mod">
          <ac:chgData name="suman sonar" userId="10c75049a13af0c9" providerId="LiveId" clId="{8E3100B5-3FBD-4C21-88FA-81C007F13A98}" dt="2021-04-19T09:41:46.459" v="2151" actId="478"/>
          <ac:spMkLst>
            <pc:docMk/>
            <pc:sldMk cId="2298012060" sldId="369"/>
            <ac:spMk id="27" creationId="{65C8FA6C-1C01-4FE7-B69F-FE9E55572911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28" creationId="{4DEA823E-E6D0-4A93-A865-18BE81B45911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29" creationId="{7062A186-63BC-4D9A-A8EF-553C414739FE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30" creationId="{790C76C3-A421-42ED-B5E8-DB735B8D8B88}"/>
          </ac:spMkLst>
        </pc:spChg>
        <pc:spChg chg="add del mod">
          <ac:chgData name="suman sonar" userId="10c75049a13af0c9" providerId="LiveId" clId="{8E3100B5-3FBD-4C21-88FA-81C007F13A98}" dt="2021-04-19T09:41:46.459" v="2151" actId="478"/>
          <ac:spMkLst>
            <pc:docMk/>
            <pc:sldMk cId="2298012060" sldId="369"/>
            <ac:spMk id="33" creationId="{E41A05E0-4A5A-4986-90DC-AC16F6E36816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34" creationId="{520BD500-CBC9-403F-964E-C37F28176201}"/>
          </ac:spMkLst>
        </pc:spChg>
        <pc:spChg chg="del">
          <ac:chgData name="suman sonar" userId="10c75049a13af0c9" providerId="LiveId" clId="{8E3100B5-3FBD-4C21-88FA-81C007F13A98}" dt="2021-04-19T09:26:56.831" v="2047" actId="478"/>
          <ac:spMkLst>
            <pc:docMk/>
            <pc:sldMk cId="2298012060" sldId="369"/>
            <ac:spMk id="37" creationId="{1F340AB9-FCB9-4E55-8BD6-C3D93C45D5BE}"/>
          </ac:spMkLst>
        </pc:spChg>
        <pc:spChg chg="add del mod">
          <ac:chgData name="suman sonar" userId="10c75049a13af0c9" providerId="LiveId" clId="{8E3100B5-3FBD-4C21-88FA-81C007F13A98}" dt="2021-04-19T09:41:46.459" v="2151" actId="478"/>
          <ac:spMkLst>
            <pc:docMk/>
            <pc:sldMk cId="2298012060" sldId="369"/>
            <ac:spMk id="38" creationId="{E126036F-AFC3-413A-9A62-AA8724380ACE}"/>
          </ac:spMkLst>
        </pc:spChg>
        <pc:spChg chg="add del mod">
          <ac:chgData name="suman sonar" userId="10c75049a13af0c9" providerId="LiveId" clId="{8E3100B5-3FBD-4C21-88FA-81C007F13A98}" dt="2021-04-19T09:41:46.459" v="2151" actId="478"/>
          <ac:spMkLst>
            <pc:docMk/>
            <pc:sldMk cId="2298012060" sldId="369"/>
            <ac:spMk id="39" creationId="{3231348B-3EF0-41BD-9BA6-A9CC729DE183}"/>
          </ac:spMkLst>
        </pc:spChg>
        <pc:spChg chg="add del mod">
          <ac:chgData name="suman sonar" userId="10c75049a13af0c9" providerId="LiveId" clId="{8E3100B5-3FBD-4C21-88FA-81C007F13A98}" dt="2021-04-19T09:41:46.459" v="2151" actId="478"/>
          <ac:spMkLst>
            <pc:docMk/>
            <pc:sldMk cId="2298012060" sldId="369"/>
            <ac:spMk id="40" creationId="{4FECAA9B-BB8E-4AE5-AA39-40D04807D486}"/>
          </ac:spMkLst>
        </pc:spChg>
        <pc:spChg chg="add del mod">
          <ac:chgData name="suman sonar" userId="10c75049a13af0c9" providerId="LiveId" clId="{8E3100B5-3FBD-4C21-88FA-81C007F13A98}" dt="2021-04-19T09:41:46.459" v="2151" actId="478"/>
          <ac:spMkLst>
            <pc:docMk/>
            <pc:sldMk cId="2298012060" sldId="369"/>
            <ac:spMk id="41" creationId="{3B1DB7F7-06B6-4D98-9DC8-44C4D7B56C8F}"/>
          </ac:spMkLst>
        </pc:spChg>
        <pc:spChg chg="add del mod">
          <ac:chgData name="suman sonar" userId="10c75049a13af0c9" providerId="LiveId" clId="{8E3100B5-3FBD-4C21-88FA-81C007F13A98}" dt="2021-04-19T09:42:32.807" v="2153" actId="478"/>
          <ac:spMkLst>
            <pc:docMk/>
            <pc:sldMk cId="2298012060" sldId="369"/>
            <ac:spMk id="45" creationId="{14B60E4B-C7A6-4168-86AA-9639CCA3835C}"/>
          </ac:spMkLst>
        </pc:spChg>
        <pc:spChg chg="add del mod">
          <ac:chgData name="suman sonar" userId="10c75049a13af0c9" providerId="LiveId" clId="{8E3100B5-3FBD-4C21-88FA-81C007F13A98}" dt="2021-04-19T09:42:32.490" v="2152" actId="478"/>
          <ac:spMkLst>
            <pc:docMk/>
            <pc:sldMk cId="2298012060" sldId="369"/>
            <ac:spMk id="47" creationId="{6E6C1C08-4026-456C-A9ED-1E1C7940DB25}"/>
          </ac:spMkLst>
        </pc:spChg>
        <pc:spChg chg="add mod">
          <ac:chgData name="suman sonar" userId="10c75049a13af0c9" providerId="LiveId" clId="{8E3100B5-3FBD-4C21-88FA-81C007F13A98}" dt="2021-04-19T09:45:10.073" v="2192" actId="12788"/>
          <ac:spMkLst>
            <pc:docMk/>
            <pc:sldMk cId="2298012060" sldId="369"/>
            <ac:spMk id="48" creationId="{6D4EA813-1EF8-4F45-9A95-5A422D14A330}"/>
          </ac:spMkLst>
        </pc:spChg>
        <pc:spChg chg="add mod ord">
          <ac:chgData name="suman sonar" userId="10c75049a13af0c9" providerId="LiveId" clId="{8E3100B5-3FBD-4C21-88FA-81C007F13A98}" dt="2021-04-19T09:43:52.226" v="2170" actId="12788"/>
          <ac:spMkLst>
            <pc:docMk/>
            <pc:sldMk cId="2298012060" sldId="369"/>
            <ac:spMk id="49" creationId="{F6F1284A-EED9-44E8-8BAD-6A8F9DA8157F}"/>
          </ac:spMkLst>
        </pc:spChg>
        <pc:spChg chg="add mod">
          <ac:chgData name="suman sonar" userId="10c75049a13af0c9" providerId="LiveId" clId="{8E3100B5-3FBD-4C21-88FA-81C007F13A98}" dt="2021-04-19T09:45:32.057" v="2193" actId="207"/>
          <ac:spMkLst>
            <pc:docMk/>
            <pc:sldMk cId="2298012060" sldId="369"/>
            <ac:spMk id="50" creationId="{42852392-0701-4D97-9503-29B6FB5C5D0E}"/>
          </ac:spMkLst>
        </pc:spChg>
        <pc:picChg chg="del">
          <ac:chgData name="suman sonar" userId="10c75049a13af0c9" providerId="LiveId" clId="{8E3100B5-3FBD-4C21-88FA-81C007F13A98}" dt="2021-04-19T09:26:56.831" v="2047" actId="478"/>
          <ac:picMkLst>
            <pc:docMk/>
            <pc:sldMk cId="2298012060" sldId="369"/>
            <ac:picMk id="15" creationId="{0E1D1CCE-FB1B-4FC2-A571-59335779AE3D}"/>
          </ac:picMkLst>
        </pc:picChg>
        <pc:picChg chg="add del mod modCrop">
          <ac:chgData name="suman sonar" userId="10c75049a13af0c9" providerId="LiveId" clId="{8E3100B5-3FBD-4C21-88FA-81C007F13A98}" dt="2021-04-19T09:41:46.459" v="2151" actId="478"/>
          <ac:picMkLst>
            <pc:docMk/>
            <pc:sldMk cId="2298012060" sldId="369"/>
            <ac:picMk id="16" creationId="{6812DE03-8413-4E13-9438-68AC046D53BA}"/>
          </ac:picMkLst>
        </pc:picChg>
        <pc:picChg chg="del">
          <ac:chgData name="suman sonar" userId="10c75049a13af0c9" providerId="LiveId" clId="{8E3100B5-3FBD-4C21-88FA-81C007F13A98}" dt="2021-04-19T09:26:56.831" v="2047" actId="478"/>
          <ac:picMkLst>
            <pc:docMk/>
            <pc:sldMk cId="2298012060" sldId="369"/>
            <ac:picMk id="21" creationId="{7A02049F-4538-4C59-9E77-56A4CA92CB2C}"/>
          </ac:picMkLst>
        </pc:picChg>
        <pc:picChg chg="add del mod">
          <ac:chgData name="suman sonar" userId="10c75049a13af0c9" providerId="LiveId" clId="{8E3100B5-3FBD-4C21-88FA-81C007F13A98}" dt="2021-04-19T09:41:46.459" v="2151" actId="478"/>
          <ac:picMkLst>
            <pc:docMk/>
            <pc:sldMk cId="2298012060" sldId="369"/>
            <ac:picMk id="43" creationId="{4EA09AD0-DF7D-4F10-A6F7-F3C5BB4427CC}"/>
          </ac:picMkLst>
        </pc:picChg>
        <pc:cxnChg chg="del">
          <ac:chgData name="suman sonar" userId="10c75049a13af0c9" providerId="LiveId" clId="{8E3100B5-3FBD-4C21-88FA-81C007F13A98}" dt="2021-04-19T09:26:56.831" v="2047" actId="478"/>
          <ac:cxnSpMkLst>
            <pc:docMk/>
            <pc:sldMk cId="2298012060" sldId="369"/>
            <ac:cxnSpMk id="19" creationId="{D980AA82-9A75-4D54-8FC4-FD7E1B0920F6}"/>
          </ac:cxnSpMkLst>
        </pc:cxnChg>
        <pc:cxnChg chg="del">
          <ac:chgData name="suman sonar" userId="10c75049a13af0c9" providerId="LiveId" clId="{8E3100B5-3FBD-4C21-88FA-81C007F13A98}" dt="2021-04-19T09:26:56.831" v="2047" actId="478"/>
          <ac:cxnSpMkLst>
            <pc:docMk/>
            <pc:sldMk cId="2298012060" sldId="369"/>
            <ac:cxnSpMk id="20" creationId="{1014106A-64D4-45E1-8B34-236DCF3DD7DA}"/>
          </ac:cxnSpMkLst>
        </pc:cxnChg>
        <pc:cxnChg chg="del">
          <ac:chgData name="suman sonar" userId="10c75049a13af0c9" providerId="LiveId" clId="{8E3100B5-3FBD-4C21-88FA-81C007F13A98}" dt="2021-04-19T09:26:56.831" v="2047" actId="478"/>
          <ac:cxnSpMkLst>
            <pc:docMk/>
            <pc:sldMk cId="2298012060" sldId="369"/>
            <ac:cxnSpMk id="22" creationId="{8A24F9E3-E948-4BFE-A887-F9A3FA1BC51A}"/>
          </ac:cxnSpMkLst>
        </pc:cxnChg>
        <pc:cxnChg chg="add del mod">
          <ac:chgData name="suman sonar" userId="10c75049a13af0c9" providerId="LiveId" clId="{8E3100B5-3FBD-4C21-88FA-81C007F13A98}" dt="2021-04-19T09:41:46.459" v="2151" actId="478"/>
          <ac:cxnSpMkLst>
            <pc:docMk/>
            <pc:sldMk cId="2298012060" sldId="369"/>
            <ac:cxnSpMk id="25" creationId="{46224F69-B490-40FF-957E-BC84A4724EBA}"/>
          </ac:cxnSpMkLst>
        </pc:cxnChg>
        <pc:cxnChg chg="add del mod">
          <ac:chgData name="suman sonar" userId="10c75049a13af0c9" providerId="LiveId" clId="{8E3100B5-3FBD-4C21-88FA-81C007F13A98}" dt="2021-04-19T09:31:40.173" v="2074" actId="478"/>
          <ac:cxnSpMkLst>
            <pc:docMk/>
            <pc:sldMk cId="2298012060" sldId="369"/>
            <ac:cxnSpMk id="31" creationId="{845067BD-DE18-40D2-9D7C-7BFA6D391622}"/>
          </ac:cxnSpMkLst>
        </pc:cxnChg>
        <pc:cxnChg chg="add del mod">
          <ac:chgData name="suman sonar" userId="10c75049a13af0c9" providerId="LiveId" clId="{8E3100B5-3FBD-4C21-88FA-81C007F13A98}" dt="2021-04-19T09:41:46.459" v="2151" actId="478"/>
          <ac:cxnSpMkLst>
            <pc:docMk/>
            <pc:sldMk cId="2298012060" sldId="369"/>
            <ac:cxnSpMk id="32" creationId="{83CF7F48-95C2-4C9B-AD40-DDB8AE99B3FE}"/>
          </ac:cxnSpMkLst>
        </pc:cxnChg>
        <pc:cxnChg chg="add del mod">
          <ac:chgData name="suman sonar" userId="10c75049a13af0c9" providerId="LiveId" clId="{8E3100B5-3FBD-4C21-88FA-81C007F13A98}" dt="2021-04-19T09:41:46.459" v="2151" actId="478"/>
          <ac:cxnSpMkLst>
            <pc:docMk/>
            <pc:sldMk cId="2298012060" sldId="369"/>
            <ac:cxnSpMk id="35" creationId="{C25E9D6E-DD18-484C-A6F1-F27B29DC65D1}"/>
          </ac:cxnSpMkLst>
        </pc:cxnChg>
        <pc:cxnChg chg="add del mod">
          <ac:chgData name="suman sonar" userId="10c75049a13af0c9" providerId="LiveId" clId="{8E3100B5-3FBD-4C21-88FA-81C007F13A98}" dt="2021-04-19T09:41:46.459" v="2151" actId="478"/>
          <ac:cxnSpMkLst>
            <pc:docMk/>
            <pc:sldMk cId="2298012060" sldId="369"/>
            <ac:cxnSpMk id="36" creationId="{E34966BD-384B-4491-A4FA-1EDCDD2A61C3}"/>
          </ac:cxnSpMkLst>
        </pc:cxnChg>
      </pc:sldChg>
      <pc:sldChg chg="addSp delSp modSp add mod modClrScheme chgLayout">
        <pc:chgData name="suman sonar" userId="10c75049a13af0c9" providerId="LiveId" clId="{8E3100B5-3FBD-4C21-88FA-81C007F13A98}" dt="2021-04-20T10:10:19.791" v="4463" actId="478"/>
        <pc:sldMkLst>
          <pc:docMk/>
          <pc:sldMk cId="3597835535" sldId="369"/>
        </pc:sldMkLst>
        <pc:spChg chg="add del mod">
          <ac:chgData name="suman sonar" userId="10c75049a13af0c9" providerId="LiveId" clId="{8E3100B5-3FBD-4C21-88FA-81C007F13A98}" dt="2021-04-20T09:31:16.508" v="4093" actId="478"/>
          <ac:spMkLst>
            <pc:docMk/>
            <pc:sldMk cId="3597835535" sldId="369"/>
            <ac:spMk id="3" creationId="{B7B8597D-7F73-4E7F-8481-75F00E8CCD3D}"/>
          </ac:spMkLst>
        </pc:spChg>
        <pc:spChg chg="del">
          <ac:chgData name="suman sonar" userId="10c75049a13af0c9" providerId="LiveId" clId="{8E3100B5-3FBD-4C21-88FA-81C007F13A98}" dt="2021-04-20T09:31:15.436" v="4092" actId="478"/>
          <ac:spMkLst>
            <pc:docMk/>
            <pc:sldMk cId="3597835535" sldId="369"/>
            <ac:spMk id="4" creationId="{BAD9EF1E-B450-4240-8A3E-2760C3DB1E72}"/>
          </ac:spMkLst>
        </pc:spChg>
        <pc:spChg chg="add del mod">
          <ac:chgData name="suman sonar" userId="10c75049a13af0c9" providerId="LiveId" clId="{8E3100B5-3FBD-4C21-88FA-81C007F13A98}" dt="2021-04-20T09:31:16.508" v="4093" actId="478"/>
          <ac:spMkLst>
            <pc:docMk/>
            <pc:sldMk cId="3597835535" sldId="369"/>
            <ac:spMk id="6" creationId="{8224A107-79AE-402A-98A9-85E007A44899}"/>
          </ac:spMkLst>
        </pc:spChg>
        <pc:spChg chg="add del mod">
          <ac:chgData name="suman sonar" userId="10c75049a13af0c9" providerId="LiveId" clId="{8E3100B5-3FBD-4C21-88FA-81C007F13A98}" dt="2021-04-20T09:31:16.508" v="4093" actId="478"/>
          <ac:spMkLst>
            <pc:docMk/>
            <pc:sldMk cId="3597835535" sldId="369"/>
            <ac:spMk id="8" creationId="{F5E7A798-6A2C-476D-AACA-34EDCF0012EB}"/>
          </ac:spMkLst>
        </pc:spChg>
        <pc:spChg chg="add del mod">
          <ac:chgData name="suman sonar" userId="10c75049a13af0c9" providerId="LiveId" clId="{8E3100B5-3FBD-4C21-88FA-81C007F13A98}" dt="2021-04-20T09:34:01.887" v="4112" actId="478"/>
          <ac:spMkLst>
            <pc:docMk/>
            <pc:sldMk cId="3597835535" sldId="369"/>
            <ac:spMk id="9" creationId="{FD893CC9-9755-4EAB-A428-292018E2458F}"/>
          </ac:spMkLst>
        </pc:spChg>
        <pc:spChg chg="del">
          <ac:chgData name="suman sonar" userId="10c75049a13af0c9" providerId="LiveId" clId="{8E3100B5-3FBD-4C21-88FA-81C007F13A98}" dt="2021-04-20T09:31:18.056" v="4094" actId="478"/>
          <ac:spMkLst>
            <pc:docMk/>
            <pc:sldMk cId="3597835535" sldId="369"/>
            <ac:spMk id="13" creationId="{0CB1E102-7D76-4814-9F66-7151C53AE642}"/>
          </ac:spMkLst>
        </pc:spChg>
        <pc:spChg chg="del">
          <ac:chgData name="suman sonar" userId="10c75049a13af0c9" providerId="LiveId" clId="{8E3100B5-3FBD-4C21-88FA-81C007F13A98}" dt="2021-04-20T09:31:15.436" v="4092" actId="478"/>
          <ac:spMkLst>
            <pc:docMk/>
            <pc:sldMk cId="3597835535" sldId="369"/>
            <ac:spMk id="16" creationId="{746B8D86-C054-4A02-A12F-A0EE41905ACF}"/>
          </ac:spMkLst>
        </pc:spChg>
        <pc:spChg chg="del mod topLvl">
          <ac:chgData name="suman sonar" userId="10c75049a13af0c9" providerId="LiveId" clId="{8E3100B5-3FBD-4C21-88FA-81C007F13A98}" dt="2021-04-20T09:35:23.994" v="4130" actId="478"/>
          <ac:spMkLst>
            <pc:docMk/>
            <pc:sldMk cId="3597835535" sldId="369"/>
            <ac:spMk id="17" creationId="{29E7BCEF-B3DB-4E8E-952C-76D2322CB70E}"/>
          </ac:spMkLst>
        </pc:spChg>
        <pc:spChg chg="del">
          <ac:chgData name="suman sonar" userId="10c75049a13af0c9" providerId="LiveId" clId="{8E3100B5-3FBD-4C21-88FA-81C007F13A98}" dt="2021-04-20T09:31:15.436" v="4092" actId="478"/>
          <ac:spMkLst>
            <pc:docMk/>
            <pc:sldMk cId="3597835535" sldId="369"/>
            <ac:spMk id="18" creationId="{E100B8CF-9024-4323-B2F9-533E250C255A}"/>
          </ac:spMkLst>
        </pc:spChg>
        <pc:spChg chg="del">
          <ac:chgData name="suman sonar" userId="10c75049a13af0c9" providerId="LiveId" clId="{8E3100B5-3FBD-4C21-88FA-81C007F13A98}" dt="2021-04-20T09:31:15.436" v="4092" actId="478"/>
          <ac:spMkLst>
            <pc:docMk/>
            <pc:sldMk cId="3597835535" sldId="369"/>
            <ac:spMk id="19" creationId="{FBF73D2D-0A78-47CA-8C73-2A49FDE2C112}"/>
          </ac:spMkLst>
        </pc:spChg>
        <pc:spChg chg="del">
          <ac:chgData name="suman sonar" userId="10c75049a13af0c9" providerId="LiveId" clId="{8E3100B5-3FBD-4C21-88FA-81C007F13A98}" dt="2021-04-20T09:31:15.436" v="4092" actId="478"/>
          <ac:spMkLst>
            <pc:docMk/>
            <pc:sldMk cId="3597835535" sldId="369"/>
            <ac:spMk id="20" creationId="{943F1B7F-5829-4D11-AEC4-F2FE0279B958}"/>
          </ac:spMkLst>
        </pc:spChg>
        <pc:spChg chg="del">
          <ac:chgData name="suman sonar" userId="10c75049a13af0c9" providerId="LiveId" clId="{8E3100B5-3FBD-4C21-88FA-81C007F13A98}" dt="2021-04-20T09:31:15.436" v="4092" actId="478"/>
          <ac:spMkLst>
            <pc:docMk/>
            <pc:sldMk cId="3597835535" sldId="369"/>
            <ac:spMk id="21" creationId="{BC2C1F29-1D63-4A6C-B68D-3F6F84996FE2}"/>
          </ac:spMkLst>
        </pc:spChg>
        <pc:spChg chg="add mod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23" creationId="{AC655D53-CFB6-4F49-9ED5-FF297F6A4629}"/>
          </ac:spMkLst>
        </pc:spChg>
        <pc:spChg chg="add del mod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24" creationId="{7A495717-1DE0-4CD5-B3E4-2ECA44120462}"/>
          </ac:spMkLst>
        </pc:spChg>
        <pc:spChg chg="add mod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25" creationId="{DC9778A2-330F-401A-B5AC-0A337B1EBB27}"/>
          </ac:spMkLst>
        </pc:spChg>
        <pc:spChg chg="add mod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26" creationId="{24686048-6A98-49DE-A43F-AC8383B23100}"/>
          </ac:spMkLst>
        </pc:spChg>
        <pc:spChg chg="add del mod">
          <ac:chgData name="suman sonar" userId="10c75049a13af0c9" providerId="LiveId" clId="{8E3100B5-3FBD-4C21-88FA-81C007F13A98}" dt="2021-04-20T09:37:39.250" v="4184" actId="478"/>
          <ac:spMkLst>
            <pc:docMk/>
            <pc:sldMk cId="3597835535" sldId="369"/>
            <ac:spMk id="27" creationId="{5FF820F6-FA4F-4B53-8D18-B6EB62128498}"/>
          </ac:spMkLst>
        </pc:spChg>
        <pc:spChg chg="mod topLvl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28" creationId="{E72BC852-D531-4B8A-9479-22223DEF0AA1}"/>
          </ac:spMkLst>
        </pc:spChg>
        <pc:spChg chg="mod topLvl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29" creationId="{3C1E8296-27FD-4D13-B2E6-45698A8DBD8D}"/>
          </ac:spMkLst>
        </pc:spChg>
        <pc:spChg chg="mod topLvl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30" creationId="{2D2085DE-9AF3-4D2D-8855-5527087DC578}"/>
          </ac:spMkLst>
        </pc:spChg>
        <pc:spChg chg="mod topLvl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31" creationId="{8E794958-9E48-4769-8EA6-044F51A2F39B}"/>
          </ac:spMkLst>
        </pc:spChg>
        <pc:spChg chg="mod topLvl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32" creationId="{5522B227-6240-4095-9A1C-658B8AFF9259}"/>
          </ac:spMkLst>
        </pc:spChg>
        <pc:spChg chg="mod topLvl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33" creationId="{0A7560B6-FD71-476F-A9CF-A10DB993A623}"/>
          </ac:spMkLst>
        </pc:spChg>
        <pc:spChg chg="mod topLvl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34" creationId="{D7340CCE-42E7-4C91-910B-713B3C75061C}"/>
          </ac:spMkLst>
        </pc:spChg>
        <pc:spChg chg="mod topLvl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35" creationId="{AA3D8895-CB4E-4F61-AEEE-17F206572DC8}"/>
          </ac:spMkLst>
        </pc:spChg>
        <pc:spChg chg="mod topLvl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36" creationId="{3365EA07-F40F-4486-87AB-1BD14839DB4C}"/>
          </ac:spMkLst>
        </pc:spChg>
        <pc:spChg chg="add mod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38" creationId="{43CD1269-793D-48E4-A059-C89248C1F298}"/>
          </ac:spMkLst>
        </pc:spChg>
        <pc:spChg chg="add mod">
          <ac:chgData name="suman sonar" userId="10c75049a13af0c9" providerId="LiveId" clId="{8E3100B5-3FBD-4C21-88FA-81C007F13A98}" dt="2021-04-20T09:54:30.449" v="4315" actId="338"/>
          <ac:spMkLst>
            <pc:docMk/>
            <pc:sldMk cId="3597835535" sldId="369"/>
            <ac:spMk id="39" creationId="{59E0E138-A30E-48CC-A170-904E75E8A60B}"/>
          </ac:spMkLst>
        </pc:spChg>
        <pc:spChg chg="add del mod">
          <ac:chgData name="suman sonar" userId="10c75049a13af0c9" providerId="LiveId" clId="{8E3100B5-3FBD-4C21-88FA-81C007F13A98}" dt="2021-04-20T09:36:56.778" v="4170" actId="478"/>
          <ac:spMkLst>
            <pc:docMk/>
            <pc:sldMk cId="3597835535" sldId="369"/>
            <ac:spMk id="40" creationId="{BD3FC5CB-AE71-4F10-A9D1-9337886E2504}"/>
          </ac:spMkLst>
        </pc:spChg>
        <pc:spChg chg="add del mod">
          <ac:chgData name="suman sonar" userId="10c75049a13af0c9" providerId="LiveId" clId="{8E3100B5-3FBD-4C21-88FA-81C007F13A98}" dt="2021-04-20T09:37:15.967" v="4178" actId="478"/>
          <ac:spMkLst>
            <pc:docMk/>
            <pc:sldMk cId="3597835535" sldId="369"/>
            <ac:spMk id="41" creationId="{FC183285-6633-4717-B3F8-D31718B9EADA}"/>
          </ac:spMkLst>
        </pc:spChg>
        <pc:spChg chg="add del mod">
          <ac:chgData name="suman sonar" userId="10c75049a13af0c9" providerId="LiveId" clId="{8E3100B5-3FBD-4C21-88FA-81C007F13A98}" dt="2021-04-20T09:37:08.039" v="4174" actId="478"/>
          <ac:spMkLst>
            <pc:docMk/>
            <pc:sldMk cId="3597835535" sldId="369"/>
            <ac:spMk id="42" creationId="{53C2DD22-E1ED-4454-99B5-DD3559038C40}"/>
          </ac:spMkLst>
        </pc:spChg>
        <pc:spChg chg="add del mod ord">
          <ac:chgData name="suman sonar" userId="10c75049a13af0c9" providerId="LiveId" clId="{8E3100B5-3FBD-4C21-88FA-81C007F13A98}" dt="2021-04-20T09:48:57.967" v="4228"/>
          <ac:spMkLst>
            <pc:docMk/>
            <pc:sldMk cId="3597835535" sldId="369"/>
            <ac:spMk id="45" creationId="{028E6DFF-AFDC-4AFB-982F-E873D580C99A}"/>
          </ac:spMkLst>
        </pc:spChg>
        <pc:spChg chg="del mod topLvl">
          <ac:chgData name="suman sonar" userId="10c75049a13af0c9" providerId="LiveId" clId="{8E3100B5-3FBD-4C21-88FA-81C007F13A98}" dt="2021-04-20T09:54:35.939" v="4319" actId="478"/>
          <ac:spMkLst>
            <pc:docMk/>
            <pc:sldMk cId="3597835535" sldId="369"/>
            <ac:spMk id="51" creationId="{FF73E071-3424-4AF8-9BF0-8DC399902367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52" creationId="{67D8E9E7-C054-43C8-9953-00AF451F639B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53" creationId="{867EC245-5D80-418C-974E-9F4AEBC85425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54" creationId="{A7545403-D7A4-41D4-9624-27B0DF118D8D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55" creationId="{7250BC3B-C834-41A6-8FD6-944FC4526B89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56" creationId="{47CE63E8-A219-4F3E-B8C8-26C7FAA93DD2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57" creationId="{18F9A4CB-3BBA-4261-9913-4DE26C24AAA8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58" creationId="{279B019B-036E-462A-880B-377FFAE40104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59" creationId="{10FC44CE-88F5-4CD3-9B79-1932CB499708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60" creationId="{8F0CD1BB-9536-48B5-9F4C-6861E2B5BBB9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61" creationId="{C02EDB4E-8259-498A-9881-903C2D828089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62" creationId="{A8B3A682-ADD4-4D58-BC00-73032147FC08}"/>
          </ac:spMkLst>
        </pc:spChg>
        <pc:spChg chg="mod topLvl">
          <ac:chgData name="suman sonar" userId="10c75049a13af0c9" providerId="LiveId" clId="{8E3100B5-3FBD-4C21-88FA-81C007F13A98}" dt="2021-04-20T09:55:40.313" v="4340" actId="1076"/>
          <ac:spMkLst>
            <pc:docMk/>
            <pc:sldMk cId="3597835535" sldId="369"/>
            <ac:spMk id="63" creationId="{E38A42AF-B8C3-4445-B35A-2B83DA8B797B}"/>
          </ac:spMkLst>
        </pc:spChg>
        <pc:spChg chg="add mod">
          <ac:chgData name="suman sonar" userId="10c75049a13af0c9" providerId="LiveId" clId="{8E3100B5-3FBD-4C21-88FA-81C007F13A98}" dt="2021-04-20T10:10:19.791" v="4463" actId="478"/>
          <ac:spMkLst>
            <pc:docMk/>
            <pc:sldMk cId="3597835535" sldId="369"/>
            <ac:spMk id="66" creationId="{802B65FA-D943-4F87-82D5-9F93B08C9D46}"/>
          </ac:spMkLst>
        </pc:spChg>
        <pc:grpChg chg="mod">
          <ac:chgData name="suman sonar" userId="10c75049a13af0c9" providerId="LiveId" clId="{8E3100B5-3FBD-4C21-88FA-81C007F13A98}" dt="2021-04-20T09:54:30.449" v="4315" actId="338"/>
          <ac:grpSpMkLst>
            <pc:docMk/>
            <pc:sldMk cId="3597835535" sldId="369"/>
            <ac:grpSpMk id="1" creationId="{00000000-0000-0000-0000-000000000000}"/>
          </ac:grpSpMkLst>
        </pc:grpChg>
        <pc:grpChg chg="del mod">
          <ac:chgData name="suman sonar" userId="10c75049a13af0c9" providerId="LiveId" clId="{8E3100B5-3FBD-4C21-88FA-81C007F13A98}" dt="2021-04-20T09:35:22.641" v="4129" actId="165"/>
          <ac:grpSpMkLst>
            <pc:docMk/>
            <pc:sldMk cId="3597835535" sldId="369"/>
            <ac:grpSpMk id="15" creationId="{2AE096A0-41AB-4A4C-9337-64D71A40A857}"/>
          </ac:grpSpMkLst>
        </pc:grpChg>
        <pc:grpChg chg="add mod">
          <ac:chgData name="suman sonar" userId="10c75049a13af0c9" providerId="LiveId" clId="{8E3100B5-3FBD-4C21-88FA-81C007F13A98}" dt="2021-04-20T09:54:30.449" v="4315" actId="338"/>
          <ac:grpSpMkLst>
            <pc:docMk/>
            <pc:sldMk cId="3597835535" sldId="369"/>
            <ac:grpSpMk id="37" creationId="{C4DFB3CC-49A3-4DA8-9CE9-95BA0C4EE0FC}"/>
          </ac:grpSpMkLst>
        </pc:grpChg>
        <pc:grpChg chg="add del mod">
          <ac:chgData name="suman sonar" userId="10c75049a13af0c9" providerId="LiveId" clId="{8E3100B5-3FBD-4C21-88FA-81C007F13A98}" dt="2021-04-20T09:54:30.449" v="4315" actId="338"/>
          <ac:grpSpMkLst>
            <pc:docMk/>
            <pc:sldMk cId="3597835535" sldId="369"/>
            <ac:grpSpMk id="43" creationId="{C927998E-891D-4841-9EBC-8A11260D4A76}"/>
          </ac:grpSpMkLst>
        </pc:grpChg>
        <pc:grpChg chg="add mod">
          <ac:chgData name="suman sonar" userId="10c75049a13af0c9" providerId="LiveId" clId="{8E3100B5-3FBD-4C21-88FA-81C007F13A98}" dt="2021-04-20T09:37:12.926" v="4176" actId="164"/>
          <ac:grpSpMkLst>
            <pc:docMk/>
            <pc:sldMk cId="3597835535" sldId="369"/>
            <ac:grpSpMk id="44" creationId="{5FE68D06-4723-4E78-A94D-FD10EE140353}"/>
          </ac:grpSpMkLst>
        </pc:grpChg>
        <pc:grpChg chg="del mod">
          <ac:chgData name="suman sonar" userId="10c75049a13af0c9" providerId="LiveId" clId="{8E3100B5-3FBD-4C21-88FA-81C007F13A98}" dt="2021-04-20T09:54:32.803" v="4316" actId="165"/>
          <ac:grpSpMkLst>
            <pc:docMk/>
            <pc:sldMk cId="3597835535" sldId="369"/>
            <ac:grpSpMk id="50" creationId="{8CD4F492-B81D-4043-B984-8B557AEE3574}"/>
          </ac:grpSpMkLst>
        </pc:grpChg>
        <pc:grpChg chg="add mod">
          <ac:chgData name="suman sonar" userId="10c75049a13af0c9" providerId="LiveId" clId="{8E3100B5-3FBD-4C21-88FA-81C007F13A98}" dt="2021-04-20T09:55:43.539" v="4364" actId="207"/>
          <ac:grpSpMkLst>
            <pc:docMk/>
            <pc:sldMk cId="3597835535" sldId="369"/>
            <ac:grpSpMk id="64" creationId="{29D91FB5-8CB9-4DC2-B490-AE43771824BC}"/>
          </ac:grpSpMkLst>
        </pc:grpChg>
        <pc:picChg chg="del">
          <ac:chgData name="suman sonar" userId="10c75049a13af0c9" providerId="LiveId" clId="{8E3100B5-3FBD-4C21-88FA-81C007F13A98}" dt="2021-04-20T09:31:15.436" v="4092" actId="478"/>
          <ac:picMkLst>
            <pc:docMk/>
            <pc:sldMk cId="3597835535" sldId="369"/>
            <ac:picMk id="10" creationId="{201103F7-2297-4436-B6FA-6FFDF7A4BDF4}"/>
          </ac:picMkLst>
        </pc:picChg>
        <pc:picChg chg="del">
          <ac:chgData name="suman sonar" userId="10c75049a13af0c9" providerId="LiveId" clId="{8E3100B5-3FBD-4C21-88FA-81C007F13A98}" dt="2021-04-20T09:31:15.436" v="4092" actId="478"/>
          <ac:picMkLst>
            <pc:docMk/>
            <pc:sldMk cId="3597835535" sldId="369"/>
            <ac:picMk id="12" creationId="{DC5EAB3F-2B71-40A5-A311-CF53801B1AE2}"/>
          </ac:picMkLst>
        </pc:picChg>
        <pc:picChg chg="add del mod">
          <ac:chgData name="suman sonar" userId="10c75049a13af0c9" providerId="LiveId" clId="{8E3100B5-3FBD-4C21-88FA-81C007F13A98}" dt="2021-04-20T09:35:19.955" v="4128" actId="338"/>
          <ac:picMkLst>
            <pc:docMk/>
            <pc:sldMk cId="3597835535" sldId="369"/>
            <ac:picMk id="14" creationId="{FE53D423-4894-4FB4-835C-C80AEC716100}"/>
          </ac:picMkLst>
        </pc:picChg>
        <pc:picChg chg="del">
          <ac:chgData name="suman sonar" userId="10c75049a13af0c9" providerId="LiveId" clId="{8E3100B5-3FBD-4C21-88FA-81C007F13A98}" dt="2021-04-20T09:31:15.436" v="4092" actId="478"/>
          <ac:picMkLst>
            <pc:docMk/>
            <pc:sldMk cId="3597835535" sldId="369"/>
            <ac:picMk id="22" creationId="{8AA52BDF-1D27-40CD-B722-15654BF4540C}"/>
          </ac:picMkLst>
        </pc:picChg>
        <pc:picChg chg="add del mod ord">
          <ac:chgData name="suman sonar" userId="10c75049a13af0c9" providerId="LiveId" clId="{8E3100B5-3FBD-4C21-88FA-81C007F13A98}" dt="2021-04-20T10:10:19.791" v="4463" actId="478"/>
          <ac:picMkLst>
            <pc:docMk/>
            <pc:sldMk cId="3597835535" sldId="369"/>
            <ac:picMk id="47" creationId="{75FB838F-33A0-4A79-8702-FF89FC730F65}"/>
          </ac:picMkLst>
        </pc:picChg>
        <pc:picChg chg="add del mod">
          <ac:chgData name="suman sonar" userId="10c75049a13af0c9" providerId="LiveId" clId="{8E3100B5-3FBD-4C21-88FA-81C007F13A98}" dt="2021-04-20T09:54:30.449" v="4315" actId="338"/>
          <ac:picMkLst>
            <pc:docMk/>
            <pc:sldMk cId="3597835535" sldId="369"/>
            <ac:picMk id="49" creationId="{E0B06716-0F03-46F3-ACDF-99AC64C69F75}"/>
          </ac:picMkLst>
        </pc:picChg>
      </pc:sldChg>
      <pc:sldChg chg="addSp delSp modSp add del mod">
        <pc:chgData name="suman sonar" userId="10c75049a13af0c9" providerId="LiveId" clId="{8E3100B5-3FBD-4C21-88FA-81C007F13A98}" dt="2021-04-20T03:54:24.259" v="2380" actId="47"/>
        <pc:sldMkLst>
          <pc:docMk/>
          <pc:sldMk cId="855069269" sldId="370"/>
        </pc:sldMkLst>
        <pc:spChg chg="add mod ord">
          <ac:chgData name="suman sonar" userId="10c75049a13af0c9" providerId="LiveId" clId="{8E3100B5-3FBD-4C21-88FA-81C007F13A98}" dt="2021-04-19T09:48:23.657" v="2215" actId="171"/>
          <ac:spMkLst>
            <pc:docMk/>
            <pc:sldMk cId="855069269" sldId="370"/>
            <ac:spMk id="3" creationId="{01C03A30-3C2D-4912-BB4C-023586B9526A}"/>
          </ac:spMkLst>
        </pc:spChg>
        <pc:spChg chg="add mod ord">
          <ac:chgData name="suman sonar" userId="10c75049a13af0c9" providerId="LiveId" clId="{8E3100B5-3FBD-4C21-88FA-81C007F13A98}" dt="2021-04-19T09:48:23.657" v="2215" actId="171"/>
          <ac:spMkLst>
            <pc:docMk/>
            <pc:sldMk cId="855069269" sldId="370"/>
            <ac:spMk id="5" creationId="{2862F0F1-4E65-4BF6-A69F-06F5BAE65112}"/>
          </ac:spMkLst>
        </pc:spChg>
        <pc:spChg chg="del">
          <ac:chgData name="suman sonar" userId="10c75049a13af0c9" providerId="LiveId" clId="{8E3100B5-3FBD-4C21-88FA-81C007F13A98}" dt="2021-04-19T09:48:24.805" v="2216" actId="478"/>
          <ac:spMkLst>
            <pc:docMk/>
            <pc:sldMk cId="855069269" sldId="370"/>
            <ac:spMk id="7" creationId="{73C60CA1-CEB4-4EA3-8929-70957040AA4C}"/>
          </ac:spMkLst>
        </pc:spChg>
        <pc:spChg chg="mod">
          <ac:chgData name="suman sonar" userId="10c75049a13af0c9" providerId="LiveId" clId="{8E3100B5-3FBD-4C21-88FA-81C007F13A98}" dt="2021-04-19T09:48:26.438" v="2219" actId="171"/>
          <ac:spMkLst>
            <pc:docMk/>
            <pc:sldMk cId="855069269" sldId="370"/>
            <ac:spMk id="23" creationId="{301C2CE0-BE82-4592-9B09-7747E5EB5029}"/>
          </ac:spMkLst>
        </pc:spChg>
        <pc:spChg chg="del">
          <ac:chgData name="suman sonar" userId="10c75049a13af0c9" providerId="LiveId" clId="{8E3100B5-3FBD-4C21-88FA-81C007F13A98}" dt="2021-04-19T09:48:25.221" v="2217" actId="478"/>
          <ac:spMkLst>
            <pc:docMk/>
            <pc:sldMk cId="855069269" sldId="370"/>
            <ac:spMk id="27" creationId="{65C8FA6C-1C01-4FE7-B69F-FE9E55572911}"/>
          </ac:spMkLst>
        </pc:spChg>
        <pc:picChg chg="del">
          <ac:chgData name="suman sonar" userId="10c75049a13af0c9" providerId="LiveId" clId="{8E3100B5-3FBD-4C21-88FA-81C007F13A98}" dt="2021-04-19T09:48:15.472" v="2194" actId="478"/>
          <ac:picMkLst>
            <pc:docMk/>
            <pc:sldMk cId="855069269" sldId="370"/>
            <ac:picMk id="16" creationId="{6812DE03-8413-4E13-9438-68AC046D53BA}"/>
          </ac:picMkLst>
        </pc:picChg>
        <pc:picChg chg="del">
          <ac:chgData name="suman sonar" userId="10c75049a13af0c9" providerId="LiveId" clId="{8E3100B5-3FBD-4C21-88FA-81C007F13A98}" dt="2021-04-19T09:48:16.490" v="2195" actId="478"/>
          <ac:picMkLst>
            <pc:docMk/>
            <pc:sldMk cId="855069269" sldId="370"/>
            <ac:picMk id="43" creationId="{4EA09AD0-DF7D-4F10-A6F7-F3C5BB4427CC}"/>
          </ac:picMkLst>
        </pc:picChg>
      </pc:sldChg>
      <pc:sldChg chg="addSp delSp modSp add mod modClrScheme chgLayout">
        <pc:chgData name="suman sonar" userId="10c75049a13af0c9" providerId="LiveId" clId="{8E3100B5-3FBD-4C21-88FA-81C007F13A98}" dt="2021-04-20T10:10:16.397" v="4462" actId="478"/>
        <pc:sldMkLst>
          <pc:docMk/>
          <pc:sldMk cId="1556284912" sldId="370"/>
        </pc:sldMkLst>
        <pc:spChg chg="add mod">
          <ac:chgData name="suman sonar" userId="10c75049a13af0c9" providerId="LiveId" clId="{8E3100B5-3FBD-4C21-88FA-81C007F13A98}" dt="2021-04-20T09:52:47.403" v="4310" actId="207"/>
          <ac:spMkLst>
            <pc:docMk/>
            <pc:sldMk cId="1556284912" sldId="370"/>
            <ac:spMk id="2" creationId="{642E0239-B301-4119-B4B6-DCE2B9FBB1F9}"/>
          </ac:spMkLst>
        </pc:spChg>
        <pc:spChg chg="add del mod ord">
          <ac:chgData name="suman sonar" userId="10c75049a13af0c9" providerId="LiveId" clId="{8E3100B5-3FBD-4C21-88FA-81C007F13A98}" dt="2021-04-20T09:52:29.005" v="4280"/>
          <ac:spMkLst>
            <pc:docMk/>
            <pc:sldMk cId="1556284912" sldId="370"/>
            <ac:spMk id="3" creationId="{A7DFB7D1-A8C4-43DF-885F-E24F3A4508D9}"/>
          </ac:spMkLst>
        </pc:spChg>
        <pc:spChg chg="add mod">
          <ac:chgData name="suman sonar" userId="10c75049a13af0c9" providerId="LiveId" clId="{8E3100B5-3FBD-4C21-88FA-81C007F13A98}" dt="2021-04-20T10:10:16.397" v="4462" actId="478"/>
          <ac:spMkLst>
            <pc:docMk/>
            <pc:sldMk cId="1556284912" sldId="370"/>
            <ac:spMk id="7" creationId="{C884FA83-0130-4B9A-A0FA-B49B567FECEF}"/>
          </ac:spMkLst>
        </pc:spChg>
        <pc:spChg chg="add mod">
          <ac:chgData name="suman sonar" userId="10c75049a13af0c9" providerId="LiveId" clId="{8E3100B5-3FBD-4C21-88FA-81C007F13A98}" dt="2021-04-20T09:45:35.741" v="4210" actId="552"/>
          <ac:spMkLst>
            <pc:docMk/>
            <pc:sldMk cId="1556284912" sldId="370"/>
            <ac:spMk id="19" creationId="{7F8EDC94-30D5-4BC6-93FC-4FFAA898B504}"/>
          </ac:spMkLst>
        </pc:spChg>
        <pc:spChg chg="add mod">
          <ac:chgData name="suman sonar" userId="10c75049a13af0c9" providerId="LiveId" clId="{8E3100B5-3FBD-4C21-88FA-81C007F13A98}" dt="2021-04-20T09:46:07.246" v="4216" actId="1035"/>
          <ac:spMkLst>
            <pc:docMk/>
            <pc:sldMk cId="1556284912" sldId="370"/>
            <ac:spMk id="21" creationId="{6784841A-1F07-4FD5-9BB2-0868994EF923}"/>
          </ac:spMkLst>
        </pc:spChg>
        <pc:spChg chg="add mod">
          <ac:chgData name="suman sonar" userId="10c75049a13af0c9" providerId="LiveId" clId="{8E3100B5-3FBD-4C21-88FA-81C007F13A98}" dt="2021-04-20T09:46:07.246" v="4216" actId="1035"/>
          <ac:spMkLst>
            <pc:docMk/>
            <pc:sldMk cId="1556284912" sldId="370"/>
            <ac:spMk id="22" creationId="{4D81DC32-E453-48FD-9239-2D301CECC5CA}"/>
          </ac:spMkLst>
        </pc:spChg>
        <pc:spChg chg="del">
          <ac:chgData name="suman sonar" userId="10c75049a13af0c9" providerId="LiveId" clId="{8E3100B5-3FBD-4C21-88FA-81C007F13A98}" dt="2021-04-20T09:38:32.236" v="4189" actId="478"/>
          <ac:spMkLst>
            <pc:docMk/>
            <pc:sldMk cId="1556284912" sldId="370"/>
            <ac:spMk id="23" creationId="{AC655D53-CFB6-4F49-9ED5-FF297F6A4629}"/>
          </ac:spMkLst>
        </pc:spChg>
        <pc:spChg chg="del">
          <ac:chgData name="suman sonar" userId="10c75049a13af0c9" providerId="LiveId" clId="{8E3100B5-3FBD-4C21-88FA-81C007F13A98}" dt="2021-04-20T09:38:33.867" v="4190" actId="478"/>
          <ac:spMkLst>
            <pc:docMk/>
            <pc:sldMk cId="1556284912" sldId="370"/>
            <ac:spMk id="24" creationId="{7A495717-1DE0-4CD5-B3E4-2ECA44120462}"/>
          </ac:spMkLst>
        </pc:spChg>
        <pc:spChg chg="del">
          <ac:chgData name="suman sonar" userId="10c75049a13af0c9" providerId="LiveId" clId="{8E3100B5-3FBD-4C21-88FA-81C007F13A98}" dt="2021-04-20T09:38:32.236" v="4189" actId="478"/>
          <ac:spMkLst>
            <pc:docMk/>
            <pc:sldMk cId="1556284912" sldId="370"/>
            <ac:spMk id="25" creationId="{DC9778A2-330F-401A-B5AC-0A337B1EBB27}"/>
          </ac:spMkLst>
        </pc:spChg>
        <pc:spChg chg="del">
          <ac:chgData name="suman sonar" userId="10c75049a13af0c9" providerId="LiveId" clId="{8E3100B5-3FBD-4C21-88FA-81C007F13A98}" dt="2021-04-20T09:38:32.236" v="4189" actId="478"/>
          <ac:spMkLst>
            <pc:docMk/>
            <pc:sldMk cId="1556284912" sldId="370"/>
            <ac:spMk id="26" creationId="{24686048-6A98-49DE-A43F-AC8383B23100}"/>
          </ac:spMkLst>
        </pc:spChg>
        <pc:spChg chg="del">
          <ac:chgData name="suman sonar" userId="10c75049a13af0c9" providerId="LiveId" clId="{8E3100B5-3FBD-4C21-88FA-81C007F13A98}" dt="2021-04-20T09:38:32.236" v="4189" actId="478"/>
          <ac:spMkLst>
            <pc:docMk/>
            <pc:sldMk cId="1556284912" sldId="370"/>
            <ac:spMk id="28" creationId="{E72BC852-D531-4B8A-9479-22223DEF0AA1}"/>
          </ac:spMkLst>
        </pc:spChg>
        <pc:spChg chg="del">
          <ac:chgData name="suman sonar" userId="10c75049a13af0c9" providerId="LiveId" clId="{8E3100B5-3FBD-4C21-88FA-81C007F13A98}" dt="2021-04-20T09:38:32.236" v="4189" actId="478"/>
          <ac:spMkLst>
            <pc:docMk/>
            <pc:sldMk cId="1556284912" sldId="370"/>
            <ac:spMk id="29" creationId="{3C1E8296-27FD-4D13-B2E6-45698A8DBD8D}"/>
          </ac:spMkLst>
        </pc:spChg>
        <pc:spChg chg="del">
          <ac:chgData name="suman sonar" userId="10c75049a13af0c9" providerId="LiveId" clId="{8E3100B5-3FBD-4C21-88FA-81C007F13A98}" dt="2021-04-20T09:38:32.236" v="4189" actId="478"/>
          <ac:spMkLst>
            <pc:docMk/>
            <pc:sldMk cId="1556284912" sldId="370"/>
            <ac:spMk id="30" creationId="{2D2085DE-9AF3-4D2D-8855-5527087DC578}"/>
          </ac:spMkLst>
        </pc:spChg>
        <pc:spChg chg="del">
          <ac:chgData name="suman sonar" userId="10c75049a13af0c9" providerId="LiveId" clId="{8E3100B5-3FBD-4C21-88FA-81C007F13A98}" dt="2021-04-20T09:38:32.236" v="4189" actId="478"/>
          <ac:spMkLst>
            <pc:docMk/>
            <pc:sldMk cId="1556284912" sldId="370"/>
            <ac:spMk id="38" creationId="{43CD1269-793D-48E4-A059-C89248C1F298}"/>
          </ac:spMkLst>
        </pc:spChg>
        <pc:spChg chg="del">
          <ac:chgData name="suman sonar" userId="10c75049a13af0c9" providerId="LiveId" clId="{8E3100B5-3FBD-4C21-88FA-81C007F13A98}" dt="2021-04-20T09:38:32.236" v="4189" actId="478"/>
          <ac:spMkLst>
            <pc:docMk/>
            <pc:sldMk cId="1556284912" sldId="370"/>
            <ac:spMk id="39" creationId="{59E0E138-A30E-48CC-A170-904E75E8A60B}"/>
          </ac:spMkLst>
        </pc:spChg>
        <pc:spChg chg="mod">
          <ac:chgData name="suman sonar" userId="10c75049a13af0c9" providerId="LiveId" clId="{8E3100B5-3FBD-4C21-88FA-81C007F13A98}" dt="2021-04-20T09:46:07.246" v="4216" actId="1035"/>
          <ac:spMkLst>
            <pc:docMk/>
            <pc:sldMk cId="1556284912" sldId="370"/>
            <ac:spMk id="40" creationId="{00710F7A-5D47-457D-815E-7825A8F1BEF4}"/>
          </ac:spMkLst>
        </pc:spChg>
        <pc:spChg chg="mod">
          <ac:chgData name="suman sonar" userId="10c75049a13af0c9" providerId="LiveId" clId="{8E3100B5-3FBD-4C21-88FA-81C007F13A98}" dt="2021-04-20T09:46:07.246" v="4216" actId="1035"/>
          <ac:spMkLst>
            <pc:docMk/>
            <pc:sldMk cId="1556284912" sldId="370"/>
            <ac:spMk id="41" creationId="{335DAAF5-CFDA-4E9A-A3FC-4AD33679729C}"/>
          </ac:spMkLst>
        </pc:spChg>
        <pc:spChg chg="mod">
          <ac:chgData name="suman sonar" userId="10c75049a13af0c9" providerId="LiveId" clId="{8E3100B5-3FBD-4C21-88FA-81C007F13A98}" dt="2021-04-20T09:46:07.246" v="4216" actId="1035"/>
          <ac:spMkLst>
            <pc:docMk/>
            <pc:sldMk cId="1556284912" sldId="370"/>
            <ac:spMk id="42" creationId="{2BD29484-2F0B-405D-9E4B-9712607CE490}"/>
          </ac:spMkLst>
        </pc:spChg>
        <pc:spChg chg="mod">
          <ac:chgData name="suman sonar" userId="10c75049a13af0c9" providerId="LiveId" clId="{8E3100B5-3FBD-4C21-88FA-81C007F13A98}" dt="2021-04-20T09:46:07.246" v="4216" actId="1035"/>
          <ac:spMkLst>
            <pc:docMk/>
            <pc:sldMk cId="1556284912" sldId="370"/>
            <ac:spMk id="44" creationId="{56CF7AC6-69AF-4B5B-835F-42F4DF3E0B4F}"/>
          </ac:spMkLst>
        </pc:spChg>
        <pc:spChg chg="add mod">
          <ac:chgData name="suman sonar" userId="10c75049a13af0c9" providerId="LiveId" clId="{8E3100B5-3FBD-4C21-88FA-81C007F13A98}" dt="2021-04-20T09:46:07.246" v="4216" actId="1035"/>
          <ac:spMkLst>
            <pc:docMk/>
            <pc:sldMk cId="1556284912" sldId="370"/>
            <ac:spMk id="45" creationId="{B281AFFC-FA1A-47BE-B3CA-2ABBC91D6AD0}"/>
          </ac:spMkLst>
        </pc:spChg>
        <pc:grpChg chg="add mod">
          <ac:chgData name="suman sonar" userId="10c75049a13af0c9" providerId="LiveId" clId="{8E3100B5-3FBD-4C21-88FA-81C007F13A98}" dt="2021-04-20T09:46:07.246" v="4216" actId="1035"/>
          <ac:grpSpMkLst>
            <pc:docMk/>
            <pc:sldMk cId="1556284912" sldId="370"/>
            <ac:grpSpMk id="27" creationId="{66963ACF-72C4-45EA-B4DB-B408A55FF600}"/>
          </ac:grpSpMkLst>
        </pc:grpChg>
        <pc:grpChg chg="del">
          <ac:chgData name="suman sonar" userId="10c75049a13af0c9" providerId="LiveId" clId="{8E3100B5-3FBD-4C21-88FA-81C007F13A98}" dt="2021-04-20T09:38:32.236" v="4189" actId="478"/>
          <ac:grpSpMkLst>
            <pc:docMk/>
            <pc:sldMk cId="1556284912" sldId="370"/>
            <ac:grpSpMk id="37" creationId="{C4DFB3CC-49A3-4DA8-9CE9-95BA0C4EE0FC}"/>
          </ac:grpSpMkLst>
        </pc:grpChg>
        <pc:grpChg chg="del">
          <ac:chgData name="suman sonar" userId="10c75049a13af0c9" providerId="LiveId" clId="{8E3100B5-3FBD-4C21-88FA-81C007F13A98}" dt="2021-04-20T09:38:32.236" v="4189" actId="478"/>
          <ac:grpSpMkLst>
            <pc:docMk/>
            <pc:sldMk cId="1556284912" sldId="370"/>
            <ac:grpSpMk id="43" creationId="{C927998E-891D-4841-9EBC-8A11260D4A76}"/>
          </ac:grpSpMkLst>
        </pc:grpChg>
        <pc:picChg chg="add del mod ord">
          <ac:chgData name="suman sonar" userId="10c75049a13af0c9" providerId="LiveId" clId="{8E3100B5-3FBD-4C21-88FA-81C007F13A98}" dt="2021-04-20T10:10:16.397" v="4462" actId="478"/>
          <ac:picMkLst>
            <pc:docMk/>
            <pc:sldMk cId="1556284912" sldId="370"/>
            <ac:picMk id="5" creationId="{DAD4BCE1-40FD-47B0-8886-9F91DC218B53}"/>
          </ac:picMkLst>
        </pc:picChg>
      </pc:sldChg>
      <pc:sldChg chg="add del">
        <pc:chgData name="suman sonar" userId="10c75049a13af0c9" providerId="LiveId" clId="{8E3100B5-3FBD-4C21-88FA-81C007F13A98}" dt="2021-04-20T09:38:28.267" v="4187" actId="47"/>
        <pc:sldMkLst>
          <pc:docMk/>
          <pc:sldMk cId="3599482114" sldId="370"/>
        </pc:sldMkLst>
      </pc:sldChg>
      <pc:sldChg chg="addSp delSp modSp add mod modClrScheme chgLayout">
        <pc:chgData name="suman sonar" userId="10c75049a13af0c9" providerId="LiveId" clId="{8E3100B5-3FBD-4C21-88FA-81C007F13A98}" dt="2021-04-20T10:10:14.063" v="4461" actId="478"/>
        <pc:sldMkLst>
          <pc:docMk/>
          <pc:sldMk cId="2597118066" sldId="371"/>
        </pc:sldMkLst>
        <pc:spChg chg="del">
          <ac:chgData name="suman sonar" userId="10c75049a13af0c9" providerId="LiveId" clId="{8E3100B5-3FBD-4C21-88FA-81C007F13A98}" dt="2021-04-20T09:56:06.440" v="4366" actId="478"/>
          <ac:spMkLst>
            <pc:docMk/>
            <pc:sldMk cId="2597118066" sldId="371"/>
            <ac:spMk id="2" creationId="{642E0239-B301-4119-B4B6-DCE2B9FBB1F9}"/>
          </ac:spMkLst>
        </pc:spChg>
        <pc:spChg chg="add del mod">
          <ac:chgData name="suman sonar" userId="10c75049a13af0c9" providerId="LiveId" clId="{8E3100B5-3FBD-4C21-88FA-81C007F13A98}" dt="2021-04-20T09:56:07.856" v="4367" actId="478"/>
          <ac:spMkLst>
            <pc:docMk/>
            <pc:sldMk cId="2597118066" sldId="371"/>
            <ac:spMk id="3" creationId="{B351F083-9C1C-4957-A5CA-72FEDCF1A8E3}"/>
          </ac:spMkLst>
        </pc:spChg>
        <pc:spChg chg="add mod">
          <ac:chgData name="suman sonar" userId="10c75049a13af0c9" providerId="LiveId" clId="{8E3100B5-3FBD-4C21-88FA-81C007F13A98}" dt="2021-04-20T10:00:58.427" v="4404" actId="554"/>
          <ac:spMkLst>
            <pc:docMk/>
            <pc:sldMk cId="2597118066" sldId="371"/>
            <ac:spMk id="4" creationId="{EC881F1C-28EE-4179-8C58-9850735A6D4F}"/>
          </ac:spMkLst>
        </pc:spChg>
        <pc:spChg chg="add del">
          <ac:chgData name="suman sonar" userId="10c75049a13af0c9" providerId="LiveId" clId="{8E3100B5-3FBD-4C21-88FA-81C007F13A98}" dt="2021-04-20T10:00:29.795" v="4395" actId="478"/>
          <ac:spMkLst>
            <pc:docMk/>
            <pc:sldMk cId="2597118066" sldId="371"/>
            <ac:spMk id="6" creationId="{8BD51F7D-A2D4-4007-9D66-C5BB471436F5}"/>
          </ac:spMkLst>
        </pc:spChg>
        <pc:spChg chg="add del mod ord">
          <ac:chgData name="suman sonar" userId="10c75049a13af0c9" providerId="LiveId" clId="{8E3100B5-3FBD-4C21-88FA-81C007F13A98}" dt="2021-04-20T10:06:48.105" v="4430"/>
          <ac:spMkLst>
            <pc:docMk/>
            <pc:sldMk cId="2597118066" sldId="371"/>
            <ac:spMk id="8" creationId="{E6695CE8-DC8B-4BA9-AD0A-8FC3ED066184}"/>
          </ac:spMkLst>
        </pc:spChg>
        <pc:spChg chg="add mod ord">
          <ac:chgData name="suman sonar" userId="10c75049a13af0c9" providerId="LiveId" clId="{8E3100B5-3FBD-4C21-88FA-81C007F13A98}" dt="2021-04-20T10:10:12.597" v="4460" actId="171"/>
          <ac:spMkLst>
            <pc:docMk/>
            <pc:sldMk cId="2597118066" sldId="371"/>
            <ac:spMk id="12" creationId="{15AA9D7B-A2B2-4ED3-99C0-4B6C4C89BFEC}"/>
          </ac:spMkLst>
        </pc:spChg>
        <pc:spChg chg="add mod">
          <ac:chgData name="suman sonar" userId="10c75049a13af0c9" providerId="LiveId" clId="{8E3100B5-3FBD-4C21-88FA-81C007F13A98}" dt="2021-04-20T10:00:06.840" v="4392" actId="552"/>
          <ac:spMkLst>
            <pc:docMk/>
            <pc:sldMk cId="2597118066" sldId="371"/>
            <ac:spMk id="15" creationId="{937AC6D9-3076-4953-BAB9-1BF3373ECA03}"/>
          </ac:spMkLst>
        </pc:spChg>
        <pc:spChg chg="mod">
          <ac:chgData name="suman sonar" userId="10c75049a13af0c9" providerId="LiveId" clId="{8E3100B5-3FBD-4C21-88FA-81C007F13A98}" dt="2021-04-20T10:00:23.682" v="4393" actId="1076"/>
          <ac:spMkLst>
            <pc:docMk/>
            <pc:sldMk cId="2597118066" sldId="371"/>
            <ac:spMk id="17" creationId="{86731096-CE7A-4900-915B-52EE224E513B}"/>
          </ac:spMkLst>
        </pc:spChg>
        <pc:spChg chg="mod">
          <ac:chgData name="suman sonar" userId="10c75049a13af0c9" providerId="LiveId" clId="{8E3100B5-3FBD-4C21-88FA-81C007F13A98}" dt="2021-04-20T10:00:23.682" v="4393" actId="1076"/>
          <ac:spMkLst>
            <pc:docMk/>
            <pc:sldMk cId="2597118066" sldId="371"/>
            <ac:spMk id="18" creationId="{976251DC-488E-445B-8F40-F3F0D9F830E3}"/>
          </ac:spMkLst>
        </pc:spChg>
        <pc:spChg chg="del">
          <ac:chgData name="suman sonar" userId="10c75049a13af0c9" providerId="LiveId" clId="{8E3100B5-3FBD-4C21-88FA-81C007F13A98}" dt="2021-04-20T09:56:06.440" v="4366" actId="478"/>
          <ac:spMkLst>
            <pc:docMk/>
            <pc:sldMk cId="2597118066" sldId="371"/>
            <ac:spMk id="19" creationId="{7F8EDC94-30D5-4BC6-93FC-4FFAA898B504}"/>
          </ac:spMkLst>
        </pc:spChg>
        <pc:spChg chg="mod">
          <ac:chgData name="suman sonar" userId="10c75049a13af0c9" providerId="LiveId" clId="{8E3100B5-3FBD-4C21-88FA-81C007F13A98}" dt="2021-04-20T10:00:23.682" v="4393" actId="1076"/>
          <ac:spMkLst>
            <pc:docMk/>
            <pc:sldMk cId="2597118066" sldId="371"/>
            <ac:spMk id="20" creationId="{66F0CC1D-62C3-4189-AF51-DD40E7F70438}"/>
          </ac:spMkLst>
        </pc:spChg>
        <pc:spChg chg="del">
          <ac:chgData name="suman sonar" userId="10c75049a13af0c9" providerId="LiveId" clId="{8E3100B5-3FBD-4C21-88FA-81C007F13A98}" dt="2021-04-20T09:56:06.440" v="4366" actId="478"/>
          <ac:spMkLst>
            <pc:docMk/>
            <pc:sldMk cId="2597118066" sldId="371"/>
            <ac:spMk id="21" creationId="{6784841A-1F07-4FD5-9BB2-0868994EF923}"/>
          </ac:spMkLst>
        </pc:spChg>
        <pc:spChg chg="del">
          <ac:chgData name="suman sonar" userId="10c75049a13af0c9" providerId="LiveId" clId="{8E3100B5-3FBD-4C21-88FA-81C007F13A98}" dt="2021-04-20T09:56:06.440" v="4366" actId="478"/>
          <ac:spMkLst>
            <pc:docMk/>
            <pc:sldMk cId="2597118066" sldId="371"/>
            <ac:spMk id="22" creationId="{4D81DC32-E453-48FD-9239-2D301CECC5CA}"/>
          </ac:spMkLst>
        </pc:spChg>
        <pc:spChg chg="mod">
          <ac:chgData name="suman sonar" userId="10c75049a13af0c9" providerId="LiveId" clId="{8E3100B5-3FBD-4C21-88FA-81C007F13A98}" dt="2021-04-20T10:00:23.682" v="4393" actId="1076"/>
          <ac:spMkLst>
            <pc:docMk/>
            <pc:sldMk cId="2597118066" sldId="371"/>
            <ac:spMk id="23" creationId="{27400D8A-95B4-4180-B192-61290FED4E7F}"/>
          </ac:spMkLst>
        </pc:spChg>
        <pc:spChg chg="add mod">
          <ac:chgData name="suman sonar" userId="10c75049a13af0c9" providerId="LiveId" clId="{8E3100B5-3FBD-4C21-88FA-81C007F13A98}" dt="2021-04-20T10:02:04.619" v="4422" actId="555"/>
          <ac:spMkLst>
            <pc:docMk/>
            <pc:sldMk cId="2597118066" sldId="371"/>
            <ac:spMk id="24" creationId="{67298D41-F25A-4852-81C4-3D6EB685DE0C}"/>
          </ac:spMkLst>
        </pc:spChg>
        <pc:spChg chg="add del mod">
          <ac:chgData name="suman sonar" userId="10c75049a13af0c9" providerId="LiveId" clId="{8E3100B5-3FBD-4C21-88FA-81C007F13A98}" dt="2021-04-20T10:10:14.063" v="4461" actId="478"/>
          <ac:spMkLst>
            <pc:docMk/>
            <pc:sldMk cId="2597118066" sldId="371"/>
            <ac:spMk id="25" creationId="{BF63E951-C5CD-45CB-9369-D0ECC565C5EF}"/>
          </ac:spMkLst>
        </pc:spChg>
        <pc:spChg chg="add mod">
          <ac:chgData name="suman sonar" userId="10c75049a13af0c9" providerId="LiveId" clId="{8E3100B5-3FBD-4C21-88FA-81C007F13A98}" dt="2021-04-20T10:02:08.195" v="4423" actId="552"/>
          <ac:spMkLst>
            <pc:docMk/>
            <pc:sldMk cId="2597118066" sldId="371"/>
            <ac:spMk id="26" creationId="{2421C1F1-1E78-485F-8F5A-FE128B7EAC4B}"/>
          </ac:spMkLst>
        </pc:spChg>
        <pc:spChg chg="mod">
          <ac:chgData name="suman sonar" userId="10c75049a13af0c9" providerId="LiveId" clId="{8E3100B5-3FBD-4C21-88FA-81C007F13A98}" dt="2021-04-20T10:01:45.292" v="4416" actId="571"/>
          <ac:spMkLst>
            <pc:docMk/>
            <pc:sldMk cId="2597118066" sldId="371"/>
            <ac:spMk id="29" creationId="{AC9AFF59-1471-400B-942A-1FDADA4207A4}"/>
          </ac:spMkLst>
        </pc:spChg>
        <pc:spChg chg="mod">
          <ac:chgData name="suman sonar" userId="10c75049a13af0c9" providerId="LiveId" clId="{8E3100B5-3FBD-4C21-88FA-81C007F13A98}" dt="2021-04-20T10:01:45.292" v="4416" actId="571"/>
          <ac:spMkLst>
            <pc:docMk/>
            <pc:sldMk cId="2597118066" sldId="371"/>
            <ac:spMk id="30" creationId="{8D93FD96-CDDF-4422-B409-34390FF9E72F}"/>
          </ac:spMkLst>
        </pc:spChg>
        <pc:spChg chg="mod">
          <ac:chgData name="suman sonar" userId="10c75049a13af0c9" providerId="LiveId" clId="{8E3100B5-3FBD-4C21-88FA-81C007F13A98}" dt="2021-04-20T10:01:45.292" v="4416" actId="571"/>
          <ac:spMkLst>
            <pc:docMk/>
            <pc:sldMk cId="2597118066" sldId="371"/>
            <ac:spMk id="31" creationId="{5FAD543F-5AAE-49AA-9B97-38424419F416}"/>
          </ac:spMkLst>
        </pc:spChg>
        <pc:spChg chg="mod">
          <ac:chgData name="suman sonar" userId="10c75049a13af0c9" providerId="LiveId" clId="{8E3100B5-3FBD-4C21-88FA-81C007F13A98}" dt="2021-04-20T10:01:45.292" v="4416" actId="571"/>
          <ac:spMkLst>
            <pc:docMk/>
            <pc:sldMk cId="2597118066" sldId="371"/>
            <ac:spMk id="32" creationId="{6081D464-35C9-4A13-BD74-B156014975C4}"/>
          </ac:spMkLst>
        </pc:spChg>
        <pc:spChg chg="add del mod">
          <ac:chgData name="suman sonar" userId="10c75049a13af0c9" providerId="LiveId" clId="{8E3100B5-3FBD-4C21-88FA-81C007F13A98}" dt="2021-04-20T10:01:45.840" v="4417" actId="478"/>
          <ac:spMkLst>
            <pc:docMk/>
            <pc:sldMk cId="2597118066" sldId="371"/>
            <ac:spMk id="33" creationId="{11307B0E-38B7-4D29-BE8E-D84E5B05CAF5}"/>
          </ac:spMkLst>
        </pc:spChg>
        <pc:spChg chg="add mod">
          <ac:chgData name="suman sonar" userId="10c75049a13af0c9" providerId="LiveId" clId="{8E3100B5-3FBD-4C21-88FA-81C007F13A98}" dt="2021-04-20T10:02:08.195" v="4423" actId="552"/>
          <ac:spMkLst>
            <pc:docMk/>
            <pc:sldMk cId="2597118066" sldId="371"/>
            <ac:spMk id="34" creationId="{9CC33416-D345-4642-8D3C-02F797FCD2DA}"/>
          </ac:spMkLst>
        </pc:spChg>
        <pc:spChg chg="add mod">
          <ac:chgData name="suman sonar" userId="10c75049a13af0c9" providerId="LiveId" clId="{8E3100B5-3FBD-4C21-88FA-81C007F13A98}" dt="2021-04-20T10:02:08.195" v="4423" actId="552"/>
          <ac:spMkLst>
            <pc:docMk/>
            <pc:sldMk cId="2597118066" sldId="371"/>
            <ac:spMk id="35" creationId="{CA013095-C25A-4049-90D7-F4E7DFE3142C}"/>
          </ac:spMkLst>
        </pc:spChg>
        <pc:spChg chg="del">
          <ac:chgData name="suman sonar" userId="10c75049a13af0c9" providerId="LiveId" clId="{8E3100B5-3FBD-4C21-88FA-81C007F13A98}" dt="2021-04-20T09:56:06.440" v="4366" actId="478"/>
          <ac:spMkLst>
            <pc:docMk/>
            <pc:sldMk cId="2597118066" sldId="371"/>
            <ac:spMk id="45" creationId="{B281AFFC-FA1A-47BE-B3CA-2ABBC91D6AD0}"/>
          </ac:spMkLst>
        </pc:spChg>
        <pc:grpChg chg="add mod">
          <ac:chgData name="suman sonar" userId="10c75049a13af0c9" providerId="LiveId" clId="{8E3100B5-3FBD-4C21-88FA-81C007F13A98}" dt="2021-04-20T10:02:08.195" v="4423" actId="552"/>
          <ac:grpSpMkLst>
            <pc:docMk/>
            <pc:sldMk cId="2597118066" sldId="371"/>
            <ac:grpSpMk id="7" creationId="{A50E01D5-28C2-400F-B44F-CA45DB589EE3}"/>
          </ac:grpSpMkLst>
        </pc:grpChg>
        <pc:grpChg chg="add mod">
          <ac:chgData name="suman sonar" userId="10c75049a13af0c9" providerId="LiveId" clId="{8E3100B5-3FBD-4C21-88FA-81C007F13A98}" dt="2021-04-20T10:00:23.682" v="4393" actId="1076"/>
          <ac:grpSpMkLst>
            <pc:docMk/>
            <pc:sldMk cId="2597118066" sldId="371"/>
            <ac:grpSpMk id="16" creationId="{20C0C64B-9B5E-4D00-9E7E-518BCE732A52}"/>
          </ac:grpSpMkLst>
        </pc:grpChg>
        <pc:grpChg chg="del">
          <ac:chgData name="suman sonar" userId="10c75049a13af0c9" providerId="LiveId" clId="{8E3100B5-3FBD-4C21-88FA-81C007F13A98}" dt="2021-04-20T09:56:06.440" v="4366" actId="478"/>
          <ac:grpSpMkLst>
            <pc:docMk/>
            <pc:sldMk cId="2597118066" sldId="371"/>
            <ac:grpSpMk id="27" creationId="{66963ACF-72C4-45EA-B4DB-B408A55FF600}"/>
          </ac:grpSpMkLst>
        </pc:grpChg>
        <pc:grpChg chg="add del mod">
          <ac:chgData name="suman sonar" userId="10c75049a13af0c9" providerId="LiveId" clId="{8E3100B5-3FBD-4C21-88FA-81C007F13A98}" dt="2021-04-20T10:01:45.840" v="4417" actId="478"/>
          <ac:grpSpMkLst>
            <pc:docMk/>
            <pc:sldMk cId="2597118066" sldId="371"/>
            <ac:grpSpMk id="28" creationId="{64A7AB52-2BEC-4EB7-9945-B1AA5590B3CA}"/>
          </ac:grpSpMkLst>
        </pc:grpChg>
        <pc:picChg chg="del">
          <ac:chgData name="suman sonar" userId="10c75049a13af0c9" providerId="LiveId" clId="{8E3100B5-3FBD-4C21-88FA-81C007F13A98}" dt="2021-04-20T09:56:06.440" v="4366" actId="478"/>
          <ac:picMkLst>
            <pc:docMk/>
            <pc:sldMk cId="2597118066" sldId="371"/>
            <ac:picMk id="5" creationId="{DAD4BCE1-40FD-47B0-8886-9F91DC218B53}"/>
          </ac:picMkLst>
        </pc:picChg>
        <pc:picChg chg="add del mod modCrop">
          <ac:chgData name="suman sonar" userId="10c75049a13af0c9" providerId="LiveId" clId="{8E3100B5-3FBD-4C21-88FA-81C007F13A98}" dt="2021-04-20T10:10:10.783" v="4457" actId="478"/>
          <ac:picMkLst>
            <pc:docMk/>
            <pc:sldMk cId="2597118066" sldId="371"/>
            <ac:picMk id="10" creationId="{32FDF857-8AA7-442A-A8E1-A6BF42567780}"/>
          </ac:picMkLst>
        </pc:picChg>
      </pc:sldChg>
      <pc:sldChg chg="addSp delSp modSp add mod">
        <pc:chgData name="suman sonar" userId="10c75049a13af0c9" providerId="LiveId" clId="{8E3100B5-3FBD-4C21-88FA-81C007F13A98}" dt="2021-04-20T10:08:49.806" v="4456" actId="12789"/>
        <pc:sldMkLst>
          <pc:docMk/>
          <pc:sldMk cId="497432323" sldId="372"/>
        </pc:sldMkLst>
        <pc:spChg chg="add del mod">
          <ac:chgData name="suman sonar" userId="10c75049a13af0c9" providerId="LiveId" clId="{8E3100B5-3FBD-4C21-88FA-81C007F13A98}" dt="2021-04-20T10:07:33.813" v="4436" actId="478"/>
          <ac:spMkLst>
            <pc:docMk/>
            <pc:sldMk cId="497432323" sldId="372"/>
            <ac:spMk id="3" creationId="{72C91735-1844-495A-A2EF-F8BF06391786}"/>
          </ac:spMkLst>
        </pc:spChg>
        <pc:spChg chg="mod">
          <ac:chgData name="suman sonar" userId="10c75049a13af0c9" providerId="LiveId" clId="{8E3100B5-3FBD-4C21-88FA-81C007F13A98}" dt="2021-04-20T10:08:49.806" v="4456" actId="12789"/>
          <ac:spMkLst>
            <pc:docMk/>
            <pc:sldMk cId="497432323" sldId="372"/>
            <ac:spMk id="4" creationId="{EC881F1C-28EE-4179-8C58-9850735A6D4F}"/>
          </ac:spMkLst>
        </pc:spChg>
        <pc:spChg chg="add mod">
          <ac:chgData name="suman sonar" userId="10c75049a13af0c9" providerId="LiveId" clId="{8E3100B5-3FBD-4C21-88FA-81C007F13A98}" dt="2021-04-20T10:08:49.806" v="4456" actId="12789"/>
          <ac:spMkLst>
            <pc:docMk/>
            <pc:sldMk cId="497432323" sldId="372"/>
            <ac:spMk id="5" creationId="{EFF84A4F-C41C-4855-AA93-D9B4BB8B058F}"/>
          </ac:spMkLst>
        </pc:spChg>
        <pc:spChg chg="del">
          <ac:chgData name="suman sonar" userId="10c75049a13af0c9" providerId="LiveId" clId="{8E3100B5-3FBD-4C21-88FA-81C007F13A98}" dt="2021-04-20T10:07:35.646" v="4438" actId="478"/>
          <ac:spMkLst>
            <pc:docMk/>
            <pc:sldMk cId="497432323" sldId="372"/>
            <ac:spMk id="15" creationId="{937AC6D9-3076-4953-BAB9-1BF3373ECA03}"/>
          </ac:spMkLst>
        </pc:spChg>
        <pc:spChg chg="del">
          <ac:chgData name="suman sonar" userId="10c75049a13af0c9" providerId="LiveId" clId="{8E3100B5-3FBD-4C21-88FA-81C007F13A98}" dt="2021-04-20T10:07:39.494" v="4440" actId="478"/>
          <ac:spMkLst>
            <pc:docMk/>
            <pc:sldMk cId="497432323" sldId="372"/>
            <ac:spMk id="24" creationId="{67298D41-F25A-4852-81C4-3D6EB685DE0C}"/>
          </ac:spMkLst>
        </pc:spChg>
        <pc:spChg chg="del">
          <ac:chgData name="suman sonar" userId="10c75049a13af0c9" providerId="LiveId" clId="{8E3100B5-3FBD-4C21-88FA-81C007F13A98}" dt="2021-04-20T10:07:34.129" v="4437" actId="478"/>
          <ac:spMkLst>
            <pc:docMk/>
            <pc:sldMk cId="497432323" sldId="372"/>
            <ac:spMk id="25" creationId="{BF63E951-C5CD-45CB-9369-D0ECC565C5EF}"/>
          </ac:spMkLst>
        </pc:spChg>
        <pc:spChg chg="del">
          <ac:chgData name="suman sonar" userId="10c75049a13af0c9" providerId="LiveId" clId="{8E3100B5-3FBD-4C21-88FA-81C007F13A98}" dt="2021-04-20T10:07:32.158" v="4434" actId="478"/>
          <ac:spMkLst>
            <pc:docMk/>
            <pc:sldMk cId="497432323" sldId="372"/>
            <ac:spMk id="26" creationId="{2421C1F1-1E78-485F-8F5A-FE128B7EAC4B}"/>
          </ac:spMkLst>
        </pc:spChg>
        <pc:grpChg chg="del">
          <ac:chgData name="suman sonar" userId="10c75049a13af0c9" providerId="LiveId" clId="{8E3100B5-3FBD-4C21-88FA-81C007F13A98}" dt="2021-04-20T10:07:32.158" v="4434" actId="478"/>
          <ac:grpSpMkLst>
            <pc:docMk/>
            <pc:sldMk cId="497432323" sldId="372"/>
            <ac:grpSpMk id="7" creationId="{A50E01D5-28C2-400F-B44F-CA45DB589EE3}"/>
          </ac:grpSpMkLst>
        </pc:grpChg>
        <pc:grpChg chg="del">
          <ac:chgData name="suman sonar" userId="10c75049a13af0c9" providerId="LiveId" clId="{8E3100B5-3FBD-4C21-88FA-81C007F13A98}" dt="2021-04-20T10:07:37.854" v="4439" actId="478"/>
          <ac:grpSpMkLst>
            <pc:docMk/>
            <pc:sldMk cId="497432323" sldId="372"/>
            <ac:grpSpMk id="16" creationId="{20C0C64B-9B5E-4D00-9E7E-518BCE732A52}"/>
          </ac:grpSpMkLst>
        </pc:grpChg>
        <pc:picChg chg="del">
          <ac:chgData name="suman sonar" userId="10c75049a13af0c9" providerId="LiveId" clId="{8E3100B5-3FBD-4C21-88FA-81C007F13A98}" dt="2021-04-20T10:07:32.880" v="4435" actId="478"/>
          <ac:picMkLst>
            <pc:docMk/>
            <pc:sldMk cId="497432323" sldId="372"/>
            <ac:picMk id="10" creationId="{32FDF857-8AA7-442A-A8E1-A6BF42567780}"/>
          </ac:picMkLst>
        </pc:picChg>
      </pc:sldChg>
      <pc:sldChg chg="del">
        <pc:chgData name="suman sonar" userId="10c75049a13af0c9" providerId="LiveId" clId="{8E3100B5-3FBD-4C21-88FA-81C007F13A98}" dt="2021-04-19T03:42:18.060" v="28" actId="47"/>
        <pc:sldMkLst>
          <pc:docMk/>
          <pc:sldMk cId="3566451599" sldId="693"/>
        </pc:sldMkLst>
      </pc:sldChg>
      <pc:sldChg chg="addSp delSp modSp del mod">
        <pc:chgData name="suman sonar" userId="10c75049a13af0c9" providerId="LiveId" clId="{8E3100B5-3FBD-4C21-88FA-81C007F13A98}" dt="2021-04-19T03:42:23.544" v="42" actId="47"/>
        <pc:sldMkLst>
          <pc:docMk/>
          <pc:sldMk cId="2363617143" sldId="734"/>
        </pc:sldMkLst>
        <pc:spChg chg="del">
          <ac:chgData name="suman sonar" userId="10c75049a13af0c9" providerId="LiveId" clId="{8E3100B5-3FBD-4C21-88FA-81C007F13A98}" dt="2021-04-19T03:42:06" v="23" actId="478"/>
          <ac:spMkLst>
            <pc:docMk/>
            <pc:sldMk cId="2363617143" sldId="734"/>
            <ac:spMk id="5" creationId="{7C563A00-954C-40FE-8983-E6D4CB1E4DF3}"/>
          </ac:spMkLst>
        </pc:spChg>
        <pc:spChg chg="add del mod">
          <ac:chgData name="suman sonar" userId="10c75049a13af0c9" providerId="LiveId" clId="{8E3100B5-3FBD-4C21-88FA-81C007F13A98}" dt="2021-04-19T03:42:06.733" v="24" actId="478"/>
          <ac:spMkLst>
            <pc:docMk/>
            <pc:sldMk cId="2363617143" sldId="734"/>
            <ac:spMk id="6" creationId="{9155892A-3536-46B7-96A4-AC2F1859AF3D}"/>
          </ac:spMkLst>
        </pc:spChg>
        <pc:grpChg chg="del">
          <ac:chgData name="suman sonar" userId="10c75049a13af0c9" providerId="LiveId" clId="{8E3100B5-3FBD-4C21-88FA-81C007F13A98}" dt="2021-04-19T03:42:06" v="23" actId="478"/>
          <ac:grpSpMkLst>
            <pc:docMk/>
            <pc:sldMk cId="2363617143" sldId="734"/>
            <ac:grpSpMk id="4" creationId="{6EB56CB8-FB3D-46E4-89A2-71F2BAEC17CB}"/>
          </ac:grpSpMkLst>
        </pc:grpChg>
        <pc:picChg chg="del">
          <ac:chgData name="suman sonar" userId="10c75049a13af0c9" providerId="LiveId" clId="{8E3100B5-3FBD-4C21-88FA-81C007F13A98}" dt="2021-04-19T03:42:06" v="23" actId="478"/>
          <ac:picMkLst>
            <pc:docMk/>
            <pc:sldMk cId="2363617143" sldId="734"/>
            <ac:picMk id="8" creationId="{4F78E609-BF47-48E2-9676-FBE378F6D0B7}"/>
          </ac:picMkLst>
        </pc:picChg>
      </pc:sldChg>
      <pc:sldChg chg="addSp delSp modSp del mod">
        <pc:chgData name="suman sonar" userId="10c75049a13af0c9" providerId="LiveId" clId="{8E3100B5-3FBD-4C21-88FA-81C007F13A98}" dt="2021-04-19T03:42:23.274" v="41" actId="47"/>
        <pc:sldMkLst>
          <pc:docMk/>
          <pc:sldMk cId="4152764414" sldId="737"/>
        </pc:sldMkLst>
        <pc:spChg chg="add del mod">
          <ac:chgData name="suman sonar" userId="10c75049a13af0c9" providerId="LiveId" clId="{8E3100B5-3FBD-4C21-88FA-81C007F13A98}" dt="2021-04-19T03:42:10.188" v="26" actId="478"/>
          <ac:spMkLst>
            <pc:docMk/>
            <pc:sldMk cId="4152764414" sldId="737"/>
            <ac:spMk id="3" creationId="{87BB6C15-C27C-46E0-8D4C-D5A8260E2C07}"/>
          </ac:spMkLst>
        </pc:spChg>
        <pc:spChg chg="del">
          <ac:chgData name="suman sonar" userId="10c75049a13af0c9" providerId="LiveId" clId="{8E3100B5-3FBD-4C21-88FA-81C007F13A98}" dt="2021-04-19T03:42:09.206" v="25" actId="478"/>
          <ac:spMkLst>
            <pc:docMk/>
            <pc:sldMk cId="4152764414" sldId="737"/>
            <ac:spMk id="7" creationId="{F3CDD3E1-AF83-4B61-A972-9F70E625FCC0}"/>
          </ac:spMkLst>
        </pc:spChg>
        <pc:spChg chg="del">
          <ac:chgData name="suman sonar" userId="10c75049a13af0c9" providerId="LiveId" clId="{8E3100B5-3FBD-4C21-88FA-81C007F13A98}" dt="2021-04-19T03:42:09.206" v="25" actId="478"/>
          <ac:spMkLst>
            <pc:docMk/>
            <pc:sldMk cId="4152764414" sldId="737"/>
            <ac:spMk id="21" creationId="{40F22A98-9B6A-4673-B772-1A06D1E28EC8}"/>
          </ac:spMkLst>
        </pc:spChg>
        <pc:spChg chg="del">
          <ac:chgData name="suman sonar" userId="10c75049a13af0c9" providerId="LiveId" clId="{8E3100B5-3FBD-4C21-88FA-81C007F13A98}" dt="2021-04-19T03:42:09.206" v="25" actId="478"/>
          <ac:spMkLst>
            <pc:docMk/>
            <pc:sldMk cId="4152764414" sldId="737"/>
            <ac:spMk id="22" creationId="{039B77FF-E8D7-4DA8-9E30-0E625235050E}"/>
          </ac:spMkLst>
        </pc:spChg>
        <pc:picChg chg="del">
          <ac:chgData name="suman sonar" userId="10c75049a13af0c9" providerId="LiveId" clId="{8E3100B5-3FBD-4C21-88FA-81C007F13A98}" dt="2021-04-19T03:42:09.206" v="25" actId="478"/>
          <ac:picMkLst>
            <pc:docMk/>
            <pc:sldMk cId="4152764414" sldId="737"/>
            <ac:picMk id="6" creationId="{DBEA7D3A-89D6-4511-AB9F-FF69BA2EF677}"/>
          </ac:picMkLst>
        </pc:picChg>
      </pc:sldChg>
      <pc:sldChg chg="del">
        <pc:chgData name="suman sonar" userId="10c75049a13af0c9" providerId="LiveId" clId="{8E3100B5-3FBD-4C21-88FA-81C007F13A98}" dt="2021-04-19T03:42:22.187" v="38" actId="47"/>
        <pc:sldMkLst>
          <pc:docMk/>
          <pc:sldMk cId="4075965458" sldId="767"/>
        </pc:sldMkLst>
      </pc:sldChg>
      <pc:sldChg chg="addSp delSp modSp del mod">
        <pc:chgData name="suman sonar" userId="10c75049a13af0c9" providerId="LiveId" clId="{8E3100B5-3FBD-4C21-88FA-81C007F13A98}" dt="2021-04-19T03:42:27.051" v="53" actId="47"/>
        <pc:sldMkLst>
          <pc:docMk/>
          <pc:sldMk cId="3982478606" sldId="770"/>
        </pc:sldMkLst>
        <pc:spChg chg="add del mod">
          <ac:chgData name="suman sonar" userId="10c75049a13af0c9" providerId="LiveId" clId="{8E3100B5-3FBD-4C21-88FA-81C007F13A98}" dt="2021-04-19T03:41:16.615" v="2" actId="478"/>
          <ac:spMkLst>
            <pc:docMk/>
            <pc:sldMk cId="3982478606" sldId="770"/>
            <ac:spMk id="3" creationId="{9FCAABB4-D290-433C-9196-C820973C2D4B}"/>
          </ac:spMkLst>
        </pc:spChg>
        <pc:spChg chg="del">
          <ac:chgData name="suman sonar" userId="10c75049a13af0c9" providerId="LiveId" clId="{8E3100B5-3FBD-4C21-88FA-81C007F13A98}" dt="2021-04-19T03:41:15.690" v="1" actId="478"/>
          <ac:spMkLst>
            <pc:docMk/>
            <pc:sldMk cId="3982478606" sldId="770"/>
            <ac:spMk id="13" creationId="{CC43A156-A64B-4CFF-9AD6-02271D81F800}"/>
          </ac:spMkLst>
        </pc:spChg>
        <pc:grpChg chg="del">
          <ac:chgData name="suman sonar" userId="10c75049a13af0c9" providerId="LiveId" clId="{8E3100B5-3FBD-4C21-88FA-81C007F13A98}" dt="2021-04-19T03:41:15.690" v="1" actId="478"/>
          <ac:grpSpMkLst>
            <pc:docMk/>
            <pc:sldMk cId="3982478606" sldId="770"/>
            <ac:grpSpMk id="9" creationId="{E0B401F5-A1E7-4C0C-B304-9DE79CDDB33C}"/>
          </ac:grpSpMkLst>
        </pc:grpChg>
        <pc:picChg chg="del">
          <ac:chgData name="suman sonar" userId="10c75049a13af0c9" providerId="LiveId" clId="{8E3100B5-3FBD-4C21-88FA-81C007F13A98}" dt="2021-04-19T03:41:15.690" v="1" actId="478"/>
          <ac:picMkLst>
            <pc:docMk/>
            <pc:sldMk cId="3982478606" sldId="770"/>
            <ac:picMk id="5" creationId="{9834BF86-446D-4F45-BE8F-C36B7188FA23}"/>
          </ac:picMkLst>
        </pc:picChg>
      </pc:sldChg>
      <pc:sldChg chg="delSp del mod">
        <pc:chgData name="suman sonar" userId="10c75049a13af0c9" providerId="LiveId" clId="{8E3100B5-3FBD-4C21-88FA-81C007F13A98}" dt="2021-04-19T03:42:25.162" v="50" actId="47"/>
        <pc:sldMkLst>
          <pc:docMk/>
          <pc:sldMk cId="2870454732" sldId="771"/>
        </pc:sldMkLst>
        <pc:spChg chg="del">
          <ac:chgData name="suman sonar" userId="10c75049a13af0c9" providerId="LiveId" clId="{8E3100B5-3FBD-4C21-88FA-81C007F13A98}" dt="2021-04-19T03:41:30.733" v="7" actId="478"/>
          <ac:spMkLst>
            <pc:docMk/>
            <pc:sldMk cId="2870454732" sldId="771"/>
            <ac:spMk id="5" creationId="{0131C369-AC35-47EE-BB68-CA0077ECB310}"/>
          </ac:spMkLst>
        </pc:spChg>
        <pc:spChg chg="del">
          <ac:chgData name="suman sonar" userId="10c75049a13af0c9" providerId="LiveId" clId="{8E3100B5-3FBD-4C21-88FA-81C007F13A98}" dt="2021-04-19T03:41:30.733" v="7" actId="478"/>
          <ac:spMkLst>
            <pc:docMk/>
            <pc:sldMk cId="2870454732" sldId="771"/>
            <ac:spMk id="15" creationId="{8092D377-D57D-4E4C-BBD1-F06EAD0478E4}"/>
          </ac:spMkLst>
        </pc:spChg>
        <pc:spChg chg="del">
          <ac:chgData name="suman sonar" userId="10c75049a13af0c9" providerId="LiveId" clId="{8E3100B5-3FBD-4C21-88FA-81C007F13A98}" dt="2021-04-19T03:41:30.733" v="7" actId="478"/>
          <ac:spMkLst>
            <pc:docMk/>
            <pc:sldMk cId="2870454732" sldId="771"/>
            <ac:spMk id="99" creationId="{00000000-0000-0000-0000-000000000000}"/>
          </ac:spMkLst>
        </pc:spChg>
        <pc:grpChg chg="del">
          <ac:chgData name="suman sonar" userId="10c75049a13af0c9" providerId="LiveId" clId="{8E3100B5-3FBD-4C21-88FA-81C007F13A98}" dt="2021-04-19T03:41:30.733" v="7" actId="478"/>
          <ac:grpSpMkLst>
            <pc:docMk/>
            <pc:sldMk cId="2870454732" sldId="771"/>
            <ac:grpSpMk id="3" creationId="{9C444416-E818-48BC-96AB-EC5FE70161A0}"/>
          </ac:grpSpMkLst>
        </pc:grpChg>
        <pc:grpChg chg="del">
          <ac:chgData name="suman sonar" userId="10c75049a13af0c9" providerId="LiveId" clId="{8E3100B5-3FBD-4C21-88FA-81C007F13A98}" dt="2021-04-19T03:41:30.733" v="7" actId="478"/>
          <ac:grpSpMkLst>
            <pc:docMk/>
            <pc:sldMk cId="2870454732" sldId="771"/>
            <ac:grpSpMk id="4" creationId="{A3BD29A6-07A7-4D73-BD1F-F7037C48B240}"/>
          </ac:grpSpMkLst>
        </pc:grpChg>
        <pc:graphicFrameChg chg="del">
          <ac:chgData name="suman sonar" userId="10c75049a13af0c9" providerId="LiveId" clId="{8E3100B5-3FBD-4C21-88FA-81C007F13A98}" dt="2021-04-19T03:41:30.733" v="7" actId="478"/>
          <ac:graphicFrameMkLst>
            <pc:docMk/>
            <pc:sldMk cId="2870454732" sldId="771"/>
            <ac:graphicFrameMk id="24" creationId="{74D6D46A-E194-49B0-9567-7EA0F317D080}"/>
          </ac:graphicFrameMkLst>
        </pc:graphicFrameChg>
      </pc:sldChg>
      <pc:sldChg chg="addSp delSp modSp del mod">
        <pc:chgData name="suman sonar" userId="10c75049a13af0c9" providerId="LiveId" clId="{8E3100B5-3FBD-4C21-88FA-81C007F13A98}" dt="2021-04-19T03:42:24.645" v="47" actId="47"/>
        <pc:sldMkLst>
          <pc:docMk/>
          <pc:sldMk cId="3119931409" sldId="772"/>
        </pc:sldMkLst>
        <pc:spChg chg="add del mod">
          <ac:chgData name="suman sonar" userId="10c75049a13af0c9" providerId="LiveId" clId="{8E3100B5-3FBD-4C21-88FA-81C007F13A98}" dt="2021-04-19T03:41:47.925" v="14" actId="478"/>
          <ac:spMkLst>
            <pc:docMk/>
            <pc:sldMk cId="3119931409" sldId="772"/>
            <ac:spMk id="2" creationId="{B2F93C17-EF52-4B0F-A013-8A4C3C2171A1}"/>
          </ac:spMkLst>
        </pc:spChg>
        <pc:spChg chg="add del mod">
          <ac:chgData name="suman sonar" userId="10c75049a13af0c9" providerId="LiveId" clId="{8E3100B5-3FBD-4C21-88FA-81C007F13A98}" dt="2021-04-19T03:41:47.925" v="14" actId="478"/>
          <ac:spMkLst>
            <pc:docMk/>
            <pc:sldMk cId="3119931409" sldId="772"/>
            <ac:spMk id="3" creationId="{B6E1E079-0340-482F-8ECA-7B24D4759747}"/>
          </ac:spMkLst>
        </pc:spChg>
        <pc:spChg chg="add del mod">
          <ac:chgData name="suman sonar" userId="10c75049a13af0c9" providerId="LiveId" clId="{8E3100B5-3FBD-4C21-88FA-81C007F13A98}" dt="2021-04-19T03:41:48.649" v="15" actId="478"/>
          <ac:spMkLst>
            <pc:docMk/>
            <pc:sldMk cId="3119931409" sldId="772"/>
            <ac:spMk id="4" creationId="{4AE4F9A8-0154-4F38-9806-21EE6AE7AD80}"/>
          </ac:spMkLst>
        </pc:spChg>
        <pc:spChg chg="del">
          <ac:chgData name="suman sonar" userId="10c75049a13af0c9" providerId="LiveId" clId="{8E3100B5-3FBD-4C21-88FA-81C007F13A98}" dt="2021-04-19T03:41:46.882" v="13" actId="478"/>
          <ac:spMkLst>
            <pc:docMk/>
            <pc:sldMk cId="3119931409" sldId="772"/>
            <ac:spMk id="44" creationId="{4E5493D7-2117-45DC-92A4-523279D0B76F}"/>
          </ac:spMkLst>
        </pc:spChg>
        <pc:spChg chg="del">
          <ac:chgData name="suman sonar" userId="10c75049a13af0c9" providerId="LiveId" clId="{8E3100B5-3FBD-4C21-88FA-81C007F13A98}" dt="2021-04-19T03:41:46.882" v="13" actId="478"/>
          <ac:spMkLst>
            <pc:docMk/>
            <pc:sldMk cId="3119931409" sldId="772"/>
            <ac:spMk id="45" creationId="{15B1B1D3-5B6C-4C6B-A712-92B1F999086A}"/>
          </ac:spMkLst>
        </pc:spChg>
        <pc:grpChg chg="del">
          <ac:chgData name="suman sonar" userId="10c75049a13af0c9" providerId="LiveId" clId="{8E3100B5-3FBD-4C21-88FA-81C007F13A98}" dt="2021-04-19T03:41:46.882" v="13" actId="478"/>
          <ac:grpSpMkLst>
            <pc:docMk/>
            <pc:sldMk cId="3119931409" sldId="772"/>
            <ac:grpSpMk id="114" creationId="{8FCBBCAE-30DD-4769-8AC5-15EC0F5A95D5}"/>
          </ac:grpSpMkLst>
        </pc:grpChg>
        <pc:grpChg chg="del">
          <ac:chgData name="suman sonar" userId="10c75049a13af0c9" providerId="LiveId" clId="{8E3100B5-3FBD-4C21-88FA-81C007F13A98}" dt="2021-04-19T03:41:46.882" v="13" actId="478"/>
          <ac:grpSpMkLst>
            <pc:docMk/>
            <pc:sldMk cId="3119931409" sldId="772"/>
            <ac:grpSpMk id="117" creationId="{129B27F9-0A06-4778-BADC-771F059CBE82}"/>
          </ac:grpSpMkLst>
        </pc:grpChg>
        <pc:grpChg chg="del">
          <ac:chgData name="suman sonar" userId="10c75049a13af0c9" providerId="LiveId" clId="{8E3100B5-3FBD-4C21-88FA-81C007F13A98}" dt="2021-04-19T03:41:46.882" v="13" actId="478"/>
          <ac:grpSpMkLst>
            <pc:docMk/>
            <pc:sldMk cId="3119931409" sldId="772"/>
            <ac:grpSpMk id="118" creationId="{26D7FEDD-8E58-40C4-A12C-F80356585D68}"/>
          </ac:grpSpMkLst>
        </pc:grpChg>
        <pc:picChg chg="del">
          <ac:chgData name="suman sonar" userId="10c75049a13af0c9" providerId="LiveId" clId="{8E3100B5-3FBD-4C21-88FA-81C007F13A98}" dt="2021-04-19T03:41:46.882" v="13" actId="478"/>
          <ac:picMkLst>
            <pc:docMk/>
            <pc:sldMk cId="3119931409" sldId="772"/>
            <ac:picMk id="9" creationId="{80D32120-4214-4C53-80A2-2660A57DC58D}"/>
          </ac:picMkLst>
        </pc:picChg>
        <pc:picChg chg="del">
          <ac:chgData name="suman sonar" userId="10c75049a13af0c9" providerId="LiveId" clId="{8E3100B5-3FBD-4C21-88FA-81C007F13A98}" dt="2021-04-19T03:41:46.882" v="13" actId="478"/>
          <ac:picMkLst>
            <pc:docMk/>
            <pc:sldMk cId="3119931409" sldId="772"/>
            <ac:picMk id="11" creationId="{34046F66-7799-4344-860E-C8F542DC222F}"/>
          </ac:picMkLst>
        </pc:picChg>
        <pc:picChg chg="del">
          <ac:chgData name="suman sonar" userId="10c75049a13af0c9" providerId="LiveId" clId="{8E3100B5-3FBD-4C21-88FA-81C007F13A98}" dt="2021-04-19T03:41:46.882" v="13" actId="478"/>
          <ac:picMkLst>
            <pc:docMk/>
            <pc:sldMk cId="3119931409" sldId="772"/>
            <ac:picMk id="13" creationId="{765DA5CD-B55B-4554-B276-78C49EFC4734}"/>
          </ac:picMkLst>
        </pc:picChg>
      </pc:sldChg>
      <pc:sldChg chg="addSp delSp modSp del mod">
        <pc:chgData name="suman sonar" userId="10c75049a13af0c9" providerId="LiveId" clId="{8E3100B5-3FBD-4C21-88FA-81C007F13A98}" dt="2021-04-19T03:42:24.808" v="48" actId="47"/>
        <pc:sldMkLst>
          <pc:docMk/>
          <pc:sldMk cId="1203432928" sldId="773"/>
        </pc:sldMkLst>
        <pc:spChg chg="add del mod">
          <ac:chgData name="suman sonar" userId="10c75049a13af0c9" providerId="LiveId" clId="{8E3100B5-3FBD-4C21-88FA-81C007F13A98}" dt="2021-04-19T03:41:42.640" v="12" actId="478"/>
          <ac:spMkLst>
            <pc:docMk/>
            <pc:sldMk cId="1203432928" sldId="773"/>
            <ac:spMk id="2" creationId="{FB13006C-2383-4AEA-A0EE-270BAF91341E}"/>
          </ac:spMkLst>
        </pc:spChg>
        <pc:spChg chg="del">
          <ac:chgData name="suman sonar" userId="10c75049a13af0c9" providerId="LiveId" clId="{8E3100B5-3FBD-4C21-88FA-81C007F13A98}" dt="2021-04-19T03:41:41.307" v="11" actId="478"/>
          <ac:spMkLst>
            <pc:docMk/>
            <pc:sldMk cId="1203432928" sldId="773"/>
            <ac:spMk id="44" creationId="{4E5493D7-2117-45DC-92A4-523279D0B76F}"/>
          </ac:spMkLst>
        </pc:spChg>
        <pc:spChg chg="del">
          <ac:chgData name="suman sonar" userId="10c75049a13af0c9" providerId="LiveId" clId="{8E3100B5-3FBD-4C21-88FA-81C007F13A98}" dt="2021-04-19T03:41:41.307" v="11" actId="478"/>
          <ac:spMkLst>
            <pc:docMk/>
            <pc:sldMk cId="1203432928" sldId="773"/>
            <ac:spMk id="45" creationId="{15B1B1D3-5B6C-4C6B-A712-92B1F999086A}"/>
          </ac:spMkLst>
        </pc:spChg>
        <pc:spChg chg="del">
          <ac:chgData name="suman sonar" userId="10c75049a13af0c9" providerId="LiveId" clId="{8E3100B5-3FBD-4C21-88FA-81C007F13A98}" dt="2021-04-19T03:41:41.307" v="11" actId="478"/>
          <ac:spMkLst>
            <pc:docMk/>
            <pc:sldMk cId="1203432928" sldId="773"/>
            <ac:spMk id="54" creationId="{52324F1D-BC4B-41A9-8613-2B590350D533}"/>
          </ac:spMkLst>
        </pc:spChg>
        <pc:spChg chg="del">
          <ac:chgData name="suman sonar" userId="10c75049a13af0c9" providerId="LiveId" clId="{8E3100B5-3FBD-4C21-88FA-81C007F13A98}" dt="2021-04-19T03:41:41.307" v="11" actId="478"/>
          <ac:spMkLst>
            <pc:docMk/>
            <pc:sldMk cId="1203432928" sldId="773"/>
            <ac:spMk id="62" creationId="{A5C1C393-A0D4-4340-9E68-DB9C6AD3199A}"/>
          </ac:spMkLst>
        </pc:spChg>
        <pc:spChg chg="del">
          <ac:chgData name="suman sonar" userId="10c75049a13af0c9" providerId="LiveId" clId="{8E3100B5-3FBD-4C21-88FA-81C007F13A98}" dt="2021-04-19T03:41:41.307" v="11" actId="478"/>
          <ac:spMkLst>
            <pc:docMk/>
            <pc:sldMk cId="1203432928" sldId="773"/>
            <ac:spMk id="63" creationId="{325C33CB-A944-4056-A6EA-E2E4CFCD91F8}"/>
          </ac:spMkLst>
        </pc:spChg>
        <pc:spChg chg="del">
          <ac:chgData name="suman sonar" userId="10c75049a13af0c9" providerId="LiveId" clId="{8E3100B5-3FBD-4C21-88FA-81C007F13A98}" dt="2021-04-19T03:41:41.307" v="11" actId="478"/>
          <ac:spMkLst>
            <pc:docMk/>
            <pc:sldMk cId="1203432928" sldId="773"/>
            <ac:spMk id="64" creationId="{DBD42229-F564-490C-B186-E5AD8EBB42B5}"/>
          </ac:spMkLst>
        </pc:spChg>
        <pc:grpChg chg="del">
          <ac:chgData name="suman sonar" userId="10c75049a13af0c9" providerId="LiveId" clId="{8E3100B5-3FBD-4C21-88FA-81C007F13A98}" dt="2021-04-19T03:41:41.307" v="11" actId="478"/>
          <ac:grpSpMkLst>
            <pc:docMk/>
            <pc:sldMk cId="1203432928" sldId="773"/>
            <ac:grpSpMk id="51" creationId="{8D3C40A2-02C3-4929-8F29-92BE01371BC1}"/>
          </ac:grpSpMkLst>
        </pc:grpChg>
        <pc:grpChg chg="del">
          <ac:chgData name="suman sonar" userId="10c75049a13af0c9" providerId="LiveId" clId="{8E3100B5-3FBD-4C21-88FA-81C007F13A98}" dt="2021-04-19T03:41:41.307" v="11" actId="478"/>
          <ac:grpSpMkLst>
            <pc:docMk/>
            <pc:sldMk cId="1203432928" sldId="773"/>
            <ac:grpSpMk id="52" creationId="{6E756C27-DF2E-4A62-A344-B3286666AB02}"/>
          </ac:grpSpMkLst>
        </pc:grpChg>
        <pc:grpChg chg="del">
          <ac:chgData name="suman sonar" userId="10c75049a13af0c9" providerId="LiveId" clId="{8E3100B5-3FBD-4C21-88FA-81C007F13A98}" dt="2021-04-19T03:41:41.307" v="11" actId="478"/>
          <ac:grpSpMkLst>
            <pc:docMk/>
            <pc:sldMk cId="1203432928" sldId="773"/>
            <ac:grpSpMk id="53" creationId="{6D0757FC-ABC2-4136-9184-5991ED64CBC5}"/>
          </ac:grpSpMkLst>
        </pc:grpChg>
        <pc:picChg chg="del">
          <ac:chgData name="suman sonar" userId="10c75049a13af0c9" providerId="LiveId" clId="{8E3100B5-3FBD-4C21-88FA-81C007F13A98}" dt="2021-04-19T03:41:41.307" v="11" actId="478"/>
          <ac:picMkLst>
            <pc:docMk/>
            <pc:sldMk cId="1203432928" sldId="773"/>
            <ac:picMk id="5" creationId="{36081101-7D70-4119-BE50-E2EA1DF523B4}"/>
          </ac:picMkLst>
        </pc:picChg>
      </pc:sldChg>
      <pc:sldChg chg="addSp delSp modSp del mod modAnim">
        <pc:chgData name="suman sonar" userId="10c75049a13af0c9" providerId="LiveId" clId="{8E3100B5-3FBD-4C21-88FA-81C007F13A98}" dt="2021-04-19T03:42:24.993" v="49" actId="47"/>
        <pc:sldMkLst>
          <pc:docMk/>
          <pc:sldMk cId="3889328647" sldId="774"/>
        </pc:sldMkLst>
        <pc:spChg chg="del">
          <ac:chgData name="suman sonar" userId="10c75049a13af0c9" providerId="LiveId" clId="{8E3100B5-3FBD-4C21-88FA-81C007F13A98}" dt="2021-04-19T03:41:35.429" v="8" actId="478"/>
          <ac:spMkLst>
            <pc:docMk/>
            <pc:sldMk cId="3889328647" sldId="774"/>
            <ac:spMk id="39" creationId="{96EBA9A5-7CF8-4BAF-B266-CCE21E3C1848}"/>
          </ac:spMkLst>
        </pc:spChg>
        <pc:spChg chg="del">
          <ac:chgData name="suman sonar" userId="10c75049a13af0c9" providerId="LiveId" clId="{8E3100B5-3FBD-4C21-88FA-81C007F13A98}" dt="2021-04-19T03:41:35.429" v="8" actId="478"/>
          <ac:spMkLst>
            <pc:docMk/>
            <pc:sldMk cId="3889328647" sldId="774"/>
            <ac:spMk id="40" creationId="{C6C23397-174A-423F-9097-DCD121CDBF4D}"/>
          </ac:spMkLst>
        </pc:spChg>
        <pc:spChg chg="del">
          <ac:chgData name="suman sonar" userId="10c75049a13af0c9" providerId="LiveId" clId="{8E3100B5-3FBD-4C21-88FA-81C007F13A98}" dt="2021-04-19T03:41:35.429" v="8" actId="478"/>
          <ac:spMkLst>
            <pc:docMk/>
            <pc:sldMk cId="3889328647" sldId="774"/>
            <ac:spMk id="41" creationId="{476DA7CA-5193-4766-B2BE-628F48633FF0}"/>
          </ac:spMkLst>
        </pc:spChg>
        <pc:spChg chg="del">
          <ac:chgData name="suman sonar" userId="10c75049a13af0c9" providerId="LiveId" clId="{8E3100B5-3FBD-4C21-88FA-81C007F13A98}" dt="2021-04-19T03:41:35.429" v="8" actId="478"/>
          <ac:spMkLst>
            <pc:docMk/>
            <pc:sldMk cId="3889328647" sldId="774"/>
            <ac:spMk id="42" creationId="{64CC44AD-DBE2-473D-8C23-B7B98386405C}"/>
          </ac:spMkLst>
        </pc:spChg>
        <pc:spChg chg="del">
          <ac:chgData name="suman sonar" userId="10c75049a13af0c9" providerId="LiveId" clId="{8E3100B5-3FBD-4C21-88FA-81C007F13A98}" dt="2021-04-19T03:41:35.429" v="8" actId="478"/>
          <ac:spMkLst>
            <pc:docMk/>
            <pc:sldMk cId="3889328647" sldId="774"/>
            <ac:spMk id="43" creationId="{C064D7DB-BDEB-4074-ABC5-0F2754906C8D}"/>
          </ac:spMkLst>
        </pc:spChg>
        <pc:spChg chg="del">
          <ac:chgData name="suman sonar" userId="10c75049a13af0c9" providerId="LiveId" clId="{8E3100B5-3FBD-4C21-88FA-81C007F13A98}" dt="2021-04-19T03:41:37.611" v="10" actId="478"/>
          <ac:spMkLst>
            <pc:docMk/>
            <pc:sldMk cId="3889328647" sldId="774"/>
            <ac:spMk id="44" creationId="{4E5493D7-2117-45DC-92A4-523279D0B76F}"/>
          </ac:spMkLst>
        </pc:spChg>
        <pc:spChg chg="del">
          <ac:chgData name="suman sonar" userId="10c75049a13af0c9" providerId="LiveId" clId="{8E3100B5-3FBD-4C21-88FA-81C007F13A98}" dt="2021-04-19T03:41:35.429" v="8" actId="478"/>
          <ac:spMkLst>
            <pc:docMk/>
            <pc:sldMk cId="3889328647" sldId="774"/>
            <ac:spMk id="45" creationId="{15B1B1D3-5B6C-4C6B-A712-92B1F999086A}"/>
          </ac:spMkLst>
        </pc:spChg>
        <pc:spChg chg="add del mod">
          <ac:chgData name="suman sonar" userId="10c75049a13af0c9" providerId="LiveId" clId="{8E3100B5-3FBD-4C21-88FA-81C007F13A98}" dt="2021-04-19T03:41:36.747" v="9" actId="478"/>
          <ac:spMkLst>
            <pc:docMk/>
            <pc:sldMk cId="3889328647" sldId="774"/>
            <ac:spMk id="46" creationId="{58B2B022-AB2D-4B0E-8C64-653D31B22BD6}"/>
          </ac:spMkLst>
        </pc:spChg>
        <pc:spChg chg="add del mod">
          <ac:chgData name="suman sonar" userId="10c75049a13af0c9" providerId="LiveId" clId="{8E3100B5-3FBD-4C21-88FA-81C007F13A98}" dt="2021-04-19T03:41:36.747" v="9" actId="478"/>
          <ac:spMkLst>
            <pc:docMk/>
            <pc:sldMk cId="3889328647" sldId="774"/>
            <ac:spMk id="47" creationId="{2A53DBC9-1FCC-45DC-ABD4-325D06C2C7ED}"/>
          </ac:spMkLst>
        </pc:spChg>
        <pc:spChg chg="add del mod">
          <ac:chgData name="suman sonar" userId="10c75049a13af0c9" providerId="LiveId" clId="{8E3100B5-3FBD-4C21-88FA-81C007F13A98}" dt="2021-04-19T03:41:36.747" v="9" actId="478"/>
          <ac:spMkLst>
            <pc:docMk/>
            <pc:sldMk cId="3889328647" sldId="774"/>
            <ac:spMk id="48" creationId="{A49EC3AA-F832-4891-BF74-786EB859164C}"/>
          </ac:spMkLst>
        </pc:spChg>
        <pc:spChg chg="add del mod">
          <ac:chgData name="suman sonar" userId="10c75049a13af0c9" providerId="LiveId" clId="{8E3100B5-3FBD-4C21-88FA-81C007F13A98}" dt="2021-04-19T03:41:36.747" v="9" actId="478"/>
          <ac:spMkLst>
            <pc:docMk/>
            <pc:sldMk cId="3889328647" sldId="774"/>
            <ac:spMk id="49" creationId="{4E9BBC82-FAF8-4E7B-A2D9-816F52FAB956}"/>
          </ac:spMkLst>
        </pc:spChg>
        <pc:spChg chg="add del mod">
          <ac:chgData name="suman sonar" userId="10c75049a13af0c9" providerId="LiveId" clId="{8E3100B5-3FBD-4C21-88FA-81C007F13A98}" dt="2021-04-19T03:41:36.747" v="9" actId="478"/>
          <ac:spMkLst>
            <pc:docMk/>
            <pc:sldMk cId="3889328647" sldId="774"/>
            <ac:spMk id="50" creationId="{DF13A2BD-C14B-49FF-B22F-F3E3C44AAB79}"/>
          </ac:spMkLst>
        </pc:spChg>
        <pc:grpChg chg="del">
          <ac:chgData name="suman sonar" userId="10c75049a13af0c9" providerId="LiveId" clId="{8E3100B5-3FBD-4C21-88FA-81C007F13A98}" dt="2021-04-19T03:41:35.429" v="8" actId="478"/>
          <ac:grpSpMkLst>
            <pc:docMk/>
            <pc:sldMk cId="3889328647" sldId="774"/>
            <ac:grpSpMk id="2" creationId="{9E929065-1B3C-4B7B-9898-F0D325A57BC1}"/>
          </ac:grpSpMkLst>
        </pc:grpChg>
        <pc:grpChg chg="del">
          <ac:chgData name="suman sonar" userId="10c75049a13af0c9" providerId="LiveId" clId="{8E3100B5-3FBD-4C21-88FA-81C007F13A98}" dt="2021-04-19T03:41:35.429" v="8" actId="478"/>
          <ac:grpSpMkLst>
            <pc:docMk/>
            <pc:sldMk cId="3889328647" sldId="774"/>
            <ac:grpSpMk id="5" creationId="{151A5297-88B1-4881-BCA1-E0AB581D771D}"/>
          </ac:grpSpMkLst>
        </pc:grpChg>
        <pc:grpChg chg="del">
          <ac:chgData name="suman sonar" userId="10c75049a13af0c9" providerId="LiveId" clId="{8E3100B5-3FBD-4C21-88FA-81C007F13A98}" dt="2021-04-19T03:41:35.429" v="8" actId="478"/>
          <ac:grpSpMkLst>
            <pc:docMk/>
            <pc:sldMk cId="3889328647" sldId="774"/>
            <ac:grpSpMk id="8" creationId="{F181756C-B019-4B64-BE02-200395726078}"/>
          </ac:grpSpMkLst>
        </pc:grpChg>
        <pc:grpChg chg="del">
          <ac:chgData name="suman sonar" userId="10c75049a13af0c9" providerId="LiveId" clId="{8E3100B5-3FBD-4C21-88FA-81C007F13A98}" dt="2021-04-19T03:41:35.429" v="8" actId="478"/>
          <ac:grpSpMkLst>
            <pc:docMk/>
            <pc:sldMk cId="3889328647" sldId="774"/>
            <ac:grpSpMk id="11" creationId="{3D4E4097-5FC2-4F33-93DF-EE4D530D2EB8}"/>
          </ac:grpSpMkLst>
        </pc:grpChg>
        <pc:grpChg chg="del">
          <ac:chgData name="suman sonar" userId="10c75049a13af0c9" providerId="LiveId" clId="{8E3100B5-3FBD-4C21-88FA-81C007F13A98}" dt="2021-04-19T03:41:35.429" v="8" actId="478"/>
          <ac:grpSpMkLst>
            <pc:docMk/>
            <pc:sldMk cId="3889328647" sldId="774"/>
            <ac:grpSpMk id="14" creationId="{7691EFF8-9C17-46D9-B9CD-FC202967AEC1}"/>
          </ac:grpSpMkLst>
        </pc:grpChg>
        <pc:grpChg chg="del">
          <ac:chgData name="suman sonar" userId="10c75049a13af0c9" providerId="LiveId" clId="{8E3100B5-3FBD-4C21-88FA-81C007F13A98}" dt="2021-04-19T03:41:35.429" v="8" actId="478"/>
          <ac:grpSpMkLst>
            <pc:docMk/>
            <pc:sldMk cId="3889328647" sldId="774"/>
            <ac:grpSpMk id="19" creationId="{7D197BC6-BCD7-4EBA-A0A8-7C324335765A}"/>
          </ac:grpSpMkLst>
        </pc:grpChg>
        <pc:grpChg chg="del">
          <ac:chgData name="suman sonar" userId="10c75049a13af0c9" providerId="LiveId" clId="{8E3100B5-3FBD-4C21-88FA-81C007F13A98}" dt="2021-04-19T03:41:35.429" v="8" actId="478"/>
          <ac:grpSpMkLst>
            <pc:docMk/>
            <pc:sldMk cId="3889328647" sldId="774"/>
            <ac:grpSpMk id="24" creationId="{79CAD0BE-FF80-41BB-8276-6B1731AED47A}"/>
          </ac:grpSpMkLst>
        </pc:grpChg>
        <pc:grpChg chg="del">
          <ac:chgData name="suman sonar" userId="10c75049a13af0c9" providerId="LiveId" clId="{8E3100B5-3FBD-4C21-88FA-81C007F13A98}" dt="2021-04-19T03:41:35.429" v="8" actId="478"/>
          <ac:grpSpMkLst>
            <pc:docMk/>
            <pc:sldMk cId="3889328647" sldId="774"/>
            <ac:grpSpMk id="29" creationId="{649365D2-C36F-4AFA-B248-D9830C555F57}"/>
          </ac:grpSpMkLst>
        </pc:grpChg>
        <pc:grpChg chg="del">
          <ac:chgData name="suman sonar" userId="10c75049a13af0c9" providerId="LiveId" clId="{8E3100B5-3FBD-4C21-88FA-81C007F13A98}" dt="2021-04-19T03:41:35.429" v="8" actId="478"/>
          <ac:grpSpMkLst>
            <pc:docMk/>
            <pc:sldMk cId="3889328647" sldId="774"/>
            <ac:grpSpMk id="34" creationId="{645A1C1D-91EC-45A1-98A5-78FCAE02F4A9}"/>
          </ac:grpSpMkLst>
        </pc:grpChg>
        <pc:picChg chg="del">
          <ac:chgData name="suman sonar" userId="10c75049a13af0c9" providerId="LiveId" clId="{8E3100B5-3FBD-4C21-88FA-81C007F13A98}" dt="2021-04-19T03:41:35.429" v="8" actId="478"/>
          <ac:picMkLst>
            <pc:docMk/>
            <pc:sldMk cId="3889328647" sldId="774"/>
            <ac:picMk id="57" creationId="{2D95755F-5D1B-4A8A-B05B-6B45F8A60BD8}"/>
          </ac:picMkLst>
        </pc:picChg>
        <pc:picChg chg="del">
          <ac:chgData name="suman sonar" userId="10c75049a13af0c9" providerId="LiveId" clId="{8E3100B5-3FBD-4C21-88FA-81C007F13A98}" dt="2021-04-19T03:41:35.429" v="8" actId="478"/>
          <ac:picMkLst>
            <pc:docMk/>
            <pc:sldMk cId="3889328647" sldId="774"/>
            <ac:picMk id="59" creationId="{B0B9BD70-FB3C-4B64-8246-6EC24B69E77D}"/>
          </ac:picMkLst>
        </pc:picChg>
        <pc:picChg chg="del">
          <ac:chgData name="suman sonar" userId="10c75049a13af0c9" providerId="LiveId" clId="{8E3100B5-3FBD-4C21-88FA-81C007F13A98}" dt="2021-04-19T03:41:35.429" v="8" actId="478"/>
          <ac:picMkLst>
            <pc:docMk/>
            <pc:sldMk cId="3889328647" sldId="774"/>
            <ac:picMk id="61" creationId="{1E2984F0-775F-49CB-B441-116EC8CCA82C}"/>
          </ac:picMkLst>
        </pc:picChg>
        <pc:picChg chg="del">
          <ac:chgData name="suman sonar" userId="10c75049a13af0c9" providerId="LiveId" clId="{8E3100B5-3FBD-4C21-88FA-81C007F13A98}" dt="2021-04-19T03:41:35.429" v="8" actId="478"/>
          <ac:picMkLst>
            <pc:docMk/>
            <pc:sldMk cId="3889328647" sldId="774"/>
            <ac:picMk id="63" creationId="{0DB7CD3C-6F00-4C65-B0E7-A96E0CA55D5F}"/>
          </ac:picMkLst>
        </pc:picChg>
        <pc:picChg chg="del">
          <ac:chgData name="suman sonar" userId="10c75049a13af0c9" providerId="LiveId" clId="{8E3100B5-3FBD-4C21-88FA-81C007F13A98}" dt="2021-04-19T03:41:35.429" v="8" actId="478"/>
          <ac:picMkLst>
            <pc:docMk/>
            <pc:sldMk cId="3889328647" sldId="774"/>
            <ac:picMk id="65" creationId="{E4EBE156-8C82-43D7-830C-E358EC5E2DB5}"/>
          </ac:picMkLst>
        </pc:picChg>
        <pc:cxnChg chg="del">
          <ac:chgData name="suman sonar" userId="10c75049a13af0c9" providerId="LiveId" clId="{8E3100B5-3FBD-4C21-88FA-81C007F13A98}" dt="2021-04-19T03:41:35.429" v="8" actId="478"/>
          <ac:cxnSpMkLst>
            <pc:docMk/>
            <pc:sldMk cId="3889328647" sldId="774"/>
            <ac:cxnSpMk id="84" creationId="{9009B1B4-6380-4C93-809B-7238254ACCEF}"/>
          </ac:cxnSpMkLst>
        </pc:cxnChg>
        <pc:cxnChg chg="del">
          <ac:chgData name="suman sonar" userId="10c75049a13af0c9" providerId="LiveId" clId="{8E3100B5-3FBD-4C21-88FA-81C007F13A98}" dt="2021-04-19T03:41:35.429" v="8" actId="478"/>
          <ac:cxnSpMkLst>
            <pc:docMk/>
            <pc:sldMk cId="3889328647" sldId="774"/>
            <ac:cxnSpMk id="86" creationId="{E20178D4-975B-4C46-9953-392600EE3032}"/>
          </ac:cxnSpMkLst>
        </pc:cxnChg>
        <pc:cxnChg chg="del">
          <ac:chgData name="suman sonar" userId="10c75049a13af0c9" providerId="LiveId" clId="{8E3100B5-3FBD-4C21-88FA-81C007F13A98}" dt="2021-04-19T03:41:35.429" v="8" actId="478"/>
          <ac:cxnSpMkLst>
            <pc:docMk/>
            <pc:sldMk cId="3889328647" sldId="774"/>
            <ac:cxnSpMk id="87" creationId="{2D0C1D19-DEB0-4137-85EF-1C2BC5A82C48}"/>
          </ac:cxnSpMkLst>
        </pc:cxnChg>
        <pc:cxnChg chg="del">
          <ac:chgData name="suman sonar" userId="10c75049a13af0c9" providerId="LiveId" clId="{8E3100B5-3FBD-4C21-88FA-81C007F13A98}" dt="2021-04-19T03:41:35.429" v="8" actId="478"/>
          <ac:cxnSpMkLst>
            <pc:docMk/>
            <pc:sldMk cId="3889328647" sldId="774"/>
            <ac:cxnSpMk id="88" creationId="{B7EC20B3-2BA2-4EB6-91CF-23F22894EF03}"/>
          </ac:cxnSpMkLst>
        </pc:cxnChg>
        <pc:cxnChg chg="del">
          <ac:chgData name="suman sonar" userId="10c75049a13af0c9" providerId="LiveId" clId="{8E3100B5-3FBD-4C21-88FA-81C007F13A98}" dt="2021-04-19T03:41:35.429" v="8" actId="478"/>
          <ac:cxnSpMkLst>
            <pc:docMk/>
            <pc:sldMk cId="3889328647" sldId="774"/>
            <ac:cxnSpMk id="89" creationId="{AC1FACF1-3703-4C48-94AC-8F320199C0AF}"/>
          </ac:cxnSpMkLst>
        </pc:cxnChg>
      </pc:sldChg>
      <pc:sldChg chg="del">
        <pc:chgData name="suman sonar" userId="10c75049a13af0c9" providerId="LiveId" clId="{8E3100B5-3FBD-4C21-88FA-81C007F13A98}" dt="2021-04-19T03:42:21.955" v="37" actId="47"/>
        <pc:sldMkLst>
          <pc:docMk/>
          <pc:sldMk cId="1257741862" sldId="775"/>
        </pc:sldMkLst>
      </pc:sldChg>
      <pc:sldChg chg="del">
        <pc:chgData name="suman sonar" userId="10c75049a13af0c9" providerId="LiveId" clId="{8E3100B5-3FBD-4C21-88FA-81C007F13A98}" dt="2021-04-19T03:42:21.701" v="36" actId="47"/>
        <pc:sldMkLst>
          <pc:docMk/>
          <pc:sldMk cId="1659191273" sldId="776"/>
        </pc:sldMkLst>
      </pc:sldChg>
      <pc:sldChg chg="del">
        <pc:chgData name="suman sonar" userId="10c75049a13af0c9" providerId="LiveId" clId="{8E3100B5-3FBD-4C21-88FA-81C007F13A98}" dt="2021-04-19T03:42:21.539" v="35" actId="47"/>
        <pc:sldMkLst>
          <pc:docMk/>
          <pc:sldMk cId="2000568251" sldId="777"/>
        </pc:sldMkLst>
      </pc:sldChg>
      <pc:sldChg chg="del">
        <pc:chgData name="suman sonar" userId="10c75049a13af0c9" providerId="LiveId" clId="{8E3100B5-3FBD-4C21-88FA-81C007F13A98}" dt="2021-04-19T03:42:21.238" v="34" actId="47"/>
        <pc:sldMkLst>
          <pc:docMk/>
          <pc:sldMk cId="4230589905" sldId="778"/>
        </pc:sldMkLst>
      </pc:sldChg>
      <pc:sldChg chg="del">
        <pc:chgData name="suman sonar" userId="10c75049a13af0c9" providerId="LiveId" clId="{8E3100B5-3FBD-4C21-88FA-81C007F13A98}" dt="2021-04-19T03:42:20.937" v="33" actId="47"/>
        <pc:sldMkLst>
          <pc:docMk/>
          <pc:sldMk cId="155605427" sldId="779"/>
        </pc:sldMkLst>
      </pc:sldChg>
      <pc:sldChg chg="del">
        <pc:chgData name="suman sonar" userId="10c75049a13af0c9" providerId="LiveId" clId="{8E3100B5-3FBD-4C21-88FA-81C007F13A98}" dt="2021-04-19T03:42:20.767" v="32" actId="47"/>
        <pc:sldMkLst>
          <pc:docMk/>
          <pc:sldMk cId="2718512989" sldId="780"/>
        </pc:sldMkLst>
      </pc:sldChg>
      <pc:sldChg chg="del">
        <pc:chgData name="suman sonar" userId="10c75049a13af0c9" providerId="LiveId" clId="{8E3100B5-3FBD-4C21-88FA-81C007F13A98}" dt="2021-04-19T03:42:20.567" v="31" actId="47"/>
        <pc:sldMkLst>
          <pc:docMk/>
          <pc:sldMk cId="110767035" sldId="781"/>
        </pc:sldMkLst>
      </pc:sldChg>
      <pc:sldChg chg="del">
        <pc:chgData name="suman sonar" userId="10c75049a13af0c9" providerId="LiveId" clId="{8E3100B5-3FBD-4C21-88FA-81C007F13A98}" dt="2021-04-19T03:42:20.382" v="30" actId="47"/>
        <pc:sldMkLst>
          <pc:docMk/>
          <pc:sldMk cId="17975435" sldId="782"/>
        </pc:sldMkLst>
      </pc:sldChg>
      <pc:sldChg chg="del">
        <pc:chgData name="suman sonar" userId="10c75049a13af0c9" providerId="LiveId" clId="{8E3100B5-3FBD-4C21-88FA-81C007F13A98}" dt="2021-04-19T03:42:20.081" v="29" actId="47"/>
        <pc:sldMkLst>
          <pc:docMk/>
          <pc:sldMk cId="58719607" sldId="783"/>
        </pc:sldMkLst>
      </pc:sldChg>
      <pc:sldMasterChg chg="addSp delSp mod addSldLayout delSldLayout modSldLayout sldLayoutOrd">
        <pc:chgData name="suman sonar" userId="10c75049a13af0c9" providerId="LiveId" clId="{8E3100B5-3FBD-4C21-88FA-81C007F13A98}" dt="2021-04-20T10:05:21.377" v="4428"/>
        <pc:sldMasterMkLst>
          <pc:docMk/>
          <pc:sldMasterMk cId="0" sldId="2147483648"/>
        </pc:sldMasterMkLst>
        <pc:spChg chg="add del">
          <ac:chgData name="suman sonar" userId="10c75049a13af0c9" providerId="LiveId" clId="{8E3100B5-3FBD-4C21-88FA-81C007F13A98}" dt="2021-04-19T03:42:42.867" v="58" actId="478"/>
          <ac:spMkLst>
            <pc:docMk/>
            <pc:sldMasterMk cId="0" sldId="2147483648"/>
            <ac:spMk id="9" creationId="{00000000-0000-0000-0000-000000000000}"/>
          </ac:spMkLst>
        </pc:spChg>
        <pc:spChg chg="add del">
          <ac:chgData name="suman sonar" userId="10c75049a13af0c9" providerId="LiveId" clId="{8E3100B5-3FBD-4C21-88FA-81C007F13A98}" dt="2021-04-19T03:42:42.867" v="58" actId="478"/>
          <ac:spMkLst>
            <pc:docMk/>
            <pc:sldMasterMk cId="0" sldId="2147483648"/>
            <ac:spMk id="30" creationId="{00000000-0000-0000-0000-000000000000}"/>
          </ac:spMkLst>
        </pc:spChg>
        <pc:grpChg chg="del">
          <ac:chgData name="suman sonar" userId="10c75049a13af0c9" providerId="LiveId" clId="{8E3100B5-3FBD-4C21-88FA-81C007F13A98}" dt="2021-04-19T03:42:49.026" v="59" actId="478"/>
          <ac:grpSpMkLst>
            <pc:docMk/>
            <pc:sldMasterMk cId="0" sldId="2147483648"/>
            <ac:grpSpMk id="3" creationId="{00000000-0000-0000-0000-000000000000}"/>
          </ac:grpSpMkLst>
        </pc:grpChg>
        <pc:sldLayoutChg chg="addSp delSp modSp mod">
          <pc:chgData name="suman sonar" userId="10c75049a13af0c9" providerId="LiveId" clId="{8E3100B5-3FBD-4C21-88FA-81C007F13A98}" dt="2021-04-20T04:25:03.182" v="2607"/>
          <pc:sldLayoutMkLst>
            <pc:docMk/>
            <pc:sldMasterMk cId="0" sldId="2147483648"/>
            <pc:sldLayoutMk cId="3373428654" sldId="2147483663"/>
          </pc:sldLayoutMkLst>
          <pc:spChg chg="add del">
            <ac:chgData name="suman sonar" userId="10c75049a13af0c9" providerId="LiveId" clId="{8E3100B5-3FBD-4C21-88FA-81C007F13A98}" dt="2021-04-19T04:04:18.976" v="352" actId="11529"/>
            <ac:spMkLst>
              <pc:docMk/>
              <pc:sldMasterMk cId="0" sldId="2147483648"/>
              <pc:sldLayoutMk cId="3373428654" sldId="2147483663"/>
              <ac:spMk id="2" creationId="{8D1BFB76-B6EA-4408-BC2D-811CFD508277}"/>
            </ac:spMkLst>
          </pc:spChg>
          <pc:spChg chg="add del">
            <ac:chgData name="suman sonar" userId="10c75049a13af0c9" providerId="LiveId" clId="{8E3100B5-3FBD-4C21-88FA-81C007F13A98}" dt="2021-04-20T04:24:58.733" v="2604" actId="11529"/>
            <ac:spMkLst>
              <pc:docMk/>
              <pc:sldMasterMk cId="0" sldId="2147483648"/>
              <pc:sldLayoutMk cId="3373428654" sldId="2147483663"/>
              <ac:spMk id="2" creationId="{B0A48A93-E072-46D1-87A0-51F372ADF9EC}"/>
            </ac:spMkLst>
          </pc:spChg>
          <pc:spChg chg="add del mod">
            <ac:chgData name="suman sonar" userId="10c75049a13af0c9" providerId="LiveId" clId="{8E3100B5-3FBD-4C21-88FA-81C007F13A98}" dt="2021-04-19T04:04:27.248" v="357"/>
            <ac:spMkLst>
              <pc:docMk/>
              <pc:sldMasterMk cId="0" sldId="2147483648"/>
              <pc:sldLayoutMk cId="3373428654" sldId="2147483663"/>
              <ac:spMk id="3" creationId="{17E106AC-609D-4C88-86EF-7C4F564C67BC}"/>
            </ac:spMkLst>
          </pc:spChg>
          <pc:spChg chg="add del mod">
            <ac:chgData name="suman sonar" userId="10c75049a13af0c9" providerId="LiveId" clId="{8E3100B5-3FBD-4C21-88FA-81C007F13A98}" dt="2021-04-20T04:25:03.182" v="2607"/>
            <ac:spMkLst>
              <pc:docMk/>
              <pc:sldMasterMk cId="0" sldId="2147483648"/>
              <pc:sldLayoutMk cId="3373428654" sldId="2147483663"/>
              <ac:spMk id="3" creationId="{37CA9127-2BD5-475C-9954-3D32FD04BDB9}"/>
            </ac:spMkLst>
          </pc:spChg>
          <pc:spChg chg="add del mod ord">
            <ac:chgData name="suman sonar" userId="10c75049a13af0c9" providerId="LiveId" clId="{8E3100B5-3FBD-4C21-88FA-81C007F13A98}" dt="2021-04-20T04:25:03.182" v="2607"/>
            <ac:spMkLst>
              <pc:docMk/>
              <pc:sldMasterMk cId="0" sldId="2147483648"/>
              <pc:sldLayoutMk cId="3373428654" sldId="2147483663"/>
              <ac:spMk id="4" creationId="{2F74F7FE-A137-4F40-8D88-5D1E9A5ECCE2}"/>
            </ac:spMkLst>
          </pc:spChg>
          <pc:spChg chg="add del mod ord">
            <ac:chgData name="suman sonar" userId="10c75049a13af0c9" providerId="LiveId" clId="{8E3100B5-3FBD-4C21-88FA-81C007F13A98}" dt="2021-04-19T04:04:27.248" v="357"/>
            <ac:spMkLst>
              <pc:docMk/>
              <pc:sldMasterMk cId="0" sldId="2147483648"/>
              <pc:sldLayoutMk cId="3373428654" sldId="2147483663"/>
              <ac:spMk id="4" creationId="{F7D672B7-B0D6-4ED8-89DE-5615F1AD984F}"/>
            </ac:spMkLst>
          </pc:spChg>
          <pc:spChg chg="del mod">
            <ac:chgData name="suman sonar" userId="10c75049a13af0c9" providerId="LiveId" clId="{8E3100B5-3FBD-4C21-88FA-81C007F13A98}" dt="2021-04-19T03:42:35.781" v="55" actId="478"/>
            <ac:spMkLst>
              <pc:docMk/>
              <pc:sldMasterMk cId="0" sldId="2147483648"/>
              <pc:sldLayoutMk cId="3373428654" sldId="2147483663"/>
              <ac:spMk id="5" creationId="{93D6A6F8-826B-4147-A605-48E961EDCFE1}"/>
            </ac:spMkLst>
          </pc:spChg>
          <pc:spChg chg="del mod">
            <ac:chgData name="suman sonar" userId="10c75049a13af0c9" providerId="LiveId" clId="{8E3100B5-3FBD-4C21-88FA-81C007F13A98}" dt="2021-04-20T03:54:39.226" v="2406" actId="478"/>
            <ac:spMkLst>
              <pc:docMk/>
              <pc:sldMasterMk cId="0" sldId="2147483648"/>
              <pc:sldLayoutMk cId="3373428654" sldId="2147483663"/>
              <ac:spMk id="6" creationId="{065BE410-A5F6-4CDC-ABC4-7BA4B9142A19}"/>
            </ac:spMkLst>
          </pc:spChg>
          <pc:spChg chg="mod">
            <ac:chgData name="suman sonar" userId="10c75049a13af0c9" providerId="LiveId" clId="{8E3100B5-3FBD-4C21-88FA-81C007F13A98}" dt="2021-04-20T04:25:03.182" v="2607"/>
            <ac:spMkLst>
              <pc:docMk/>
              <pc:sldMasterMk cId="0" sldId="2147483648"/>
              <pc:sldLayoutMk cId="3373428654" sldId="2147483663"/>
              <ac:spMk id="7" creationId="{F15E3532-7D2D-4A17-B26E-F2E73D3B4B61}"/>
            </ac:spMkLst>
          </pc:spChg>
        </pc:sldLayoutChg>
        <pc:sldLayoutChg chg="new del mod">
          <pc:chgData name="suman sonar" userId="10c75049a13af0c9" providerId="LiveId" clId="{8E3100B5-3FBD-4C21-88FA-81C007F13A98}" dt="2021-04-20T04:24:44.269" v="2601" actId="11236"/>
          <pc:sldLayoutMkLst>
            <pc:docMk/>
            <pc:sldMasterMk cId="0" sldId="2147483648"/>
            <pc:sldLayoutMk cId="1180736895" sldId="2147483664"/>
          </pc:sldLayoutMkLst>
        </pc:sldLayoutChg>
        <pc:sldLayoutChg chg="addSp delSp modSp del mod ord">
          <pc:chgData name="suman sonar" userId="10c75049a13af0c9" providerId="LiveId" clId="{8E3100B5-3FBD-4C21-88FA-81C007F13A98}" dt="2021-04-20T03:54:37.307" v="2405" actId="2696"/>
          <pc:sldLayoutMkLst>
            <pc:docMk/>
            <pc:sldMasterMk cId="0" sldId="2147483648"/>
            <pc:sldLayoutMk cId="1740662092" sldId="2147483664"/>
          </pc:sldLayoutMkLst>
          <pc:spChg chg="add del mod">
            <ac:chgData name="suman sonar" userId="10c75049a13af0c9" providerId="LiveId" clId="{8E3100B5-3FBD-4C21-88FA-81C007F13A98}" dt="2021-04-19T04:18:06.725" v="512"/>
            <ac:spMkLst>
              <pc:docMk/>
              <pc:sldMasterMk cId="0" sldId="2147483648"/>
              <pc:sldLayoutMk cId="1740662092" sldId="2147483664"/>
              <ac:spMk id="3" creationId="{C91DD562-26F2-40C8-9D0D-4A40D583CF02}"/>
            </ac:spMkLst>
          </pc:spChg>
          <pc:spChg chg="mod">
            <ac:chgData name="suman sonar" userId="10c75049a13af0c9" providerId="LiveId" clId="{8E3100B5-3FBD-4C21-88FA-81C007F13A98}" dt="2021-04-19T04:18:06.725" v="512"/>
            <ac:spMkLst>
              <pc:docMk/>
              <pc:sldMasterMk cId="0" sldId="2147483648"/>
              <pc:sldLayoutMk cId="1740662092" sldId="2147483664"/>
              <ac:spMk id="4" creationId="{94CB8744-2514-4B4E-B8B2-036606F5B192}"/>
            </ac:spMkLst>
          </pc:spChg>
          <pc:spChg chg="del mod">
            <ac:chgData name="suman sonar" userId="10c75049a13af0c9" providerId="LiveId" clId="{8E3100B5-3FBD-4C21-88FA-81C007F13A98}" dt="2021-04-19T04:18:06.725" v="512"/>
            <ac:spMkLst>
              <pc:docMk/>
              <pc:sldMasterMk cId="0" sldId="2147483648"/>
              <pc:sldLayoutMk cId="1740662092" sldId="2147483664"/>
              <ac:spMk id="6" creationId="{065BE410-A5F6-4CDC-ABC4-7BA4B9142A19}"/>
            </ac:spMkLst>
          </pc:spChg>
        </pc:sldLayoutChg>
        <pc:sldLayoutChg chg="addSp delSp modSp mod">
          <pc:chgData name="suman sonar" userId="10c75049a13af0c9" providerId="LiveId" clId="{8E3100B5-3FBD-4C21-88FA-81C007F13A98}" dt="2021-04-20T04:32:33.786" v="2744"/>
          <pc:sldLayoutMkLst>
            <pc:docMk/>
            <pc:sldMasterMk cId="0" sldId="2147483648"/>
            <pc:sldLayoutMk cId="2418591193" sldId="2147483664"/>
          </pc:sldLayoutMkLst>
          <pc:spChg chg="add del mod">
            <ac:chgData name="suman sonar" userId="10c75049a13af0c9" providerId="LiveId" clId="{8E3100B5-3FBD-4C21-88FA-81C007F13A98}" dt="2021-04-20T04:32:33.786" v="2744"/>
            <ac:spMkLst>
              <pc:docMk/>
              <pc:sldMasterMk cId="0" sldId="2147483648"/>
              <pc:sldLayoutMk cId="2418591193" sldId="2147483664"/>
              <ac:spMk id="3" creationId="{0EDC7395-30D8-407C-A13B-33E2409E4180}"/>
            </ac:spMkLst>
          </pc:spChg>
          <pc:spChg chg="mod">
            <ac:chgData name="suman sonar" userId="10c75049a13af0c9" providerId="LiveId" clId="{8E3100B5-3FBD-4C21-88FA-81C007F13A98}" dt="2021-04-20T04:32:33.786" v="2744"/>
            <ac:spMkLst>
              <pc:docMk/>
              <pc:sldMasterMk cId="0" sldId="2147483648"/>
              <pc:sldLayoutMk cId="2418591193" sldId="2147483664"/>
              <ac:spMk id="4" creationId="{5E035C76-41B5-4894-9428-B072B3811A8D}"/>
            </ac:spMkLst>
          </pc:spChg>
          <pc:spChg chg="del mod">
            <ac:chgData name="suman sonar" userId="10c75049a13af0c9" providerId="LiveId" clId="{8E3100B5-3FBD-4C21-88FA-81C007F13A98}" dt="2021-04-20T04:32:33.786" v="2744"/>
            <ac:spMkLst>
              <pc:docMk/>
              <pc:sldMasterMk cId="0" sldId="2147483648"/>
              <pc:sldLayoutMk cId="2418591193" sldId="2147483664"/>
              <ac:spMk id="7" creationId="{F15E3532-7D2D-4A17-B26E-F2E73D3B4B61}"/>
            </ac:spMkLst>
          </pc:spChg>
        </pc:sldLayoutChg>
        <pc:sldLayoutChg chg="del">
          <pc:chgData name="suman sonar" userId="10c75049a13af0c9" providerId="LiveId" clId="{8E3100B5-3FBD-4C21-88FA-81C007F13A98}" dt="2021-04-19T03:43:06.757" v="125" actId="2696"/>
          <pc:sldLayoutMkLst>
            <pc:docMk/>
            <pc:sldMasterMk cId="0" sldId="2147483648"/>
            <pc:sldLayoutMk cId="3325744239" sldId="2147483664"/>
          </pc:sldLayoutMkLst>
        </pc:sldLayoutChg>
        <pc:sldLayoutChg chg="addSp delSp modSp mod">
          <pc:chgData name="suman sonar" userId="10c75049a13af0c9" providerId="LiveId" clId="{8E3100B5-3FBD-4C21-88FA-81C007F13A98}" dt="2021-04-20T04:48:46.321" v="2871"/>
          <pc:sldLayoutMkLst>
            <pc:docMk/>
            <pc:sldMasterMk cId="0" sldId="2147483648"/>
            <pc:sldLayoutMk cId="928831578" sldId="2147483665"/>
          </pc:sldLayoutMkLst>
          <pc:spChg chg="add del mod">
            <ac:chgData name="suman sonar" userId="10c75049a13af0c9" providerId="LiveId" clId="{8E3100B5-3FBD-4C21-88FA-81C007F13A98}" dt="2021-04-20T04:48:46.321" v="2871"/>
            <ac:spMkLst>
              <pc:docMk/>
              <pc:sldMasterMk cId="0" sldId="2147483648"/>
              <pc:sldLayoutMk cId="928831578" sldId="2147483665"/>
              <ac:spMk id="3" creationId="{4D663E54-1966-4F59-ABBF-20584AAD121D}"/>
            </ac:spMkLst>
          </pc:spChg>
          <pc:spChg chg="del mod">
            <ac:chgData name="suman sonar" userId="10c75049a13af0c9" providerId="LiveId" clId="{8E3100B5-3FBD-4C21-88FA-81C007F13A98}" dt="2021-04-20T04:48:46.321" v="2871"/>
            <ac:spMkLst>
              <pc:docMk/>
              <pc:sldMasterMk cId="0" sldId="2147483648"/>
              <pc:sldLayoutMk cId="928831578" sldId="2147483665"/>
              <ac:spMk id="4" creationId="{5E035C76-41B5-4894-9428-B072B3811A8D}"/>
            </ac:spMkLst>
          </pc:spChg>
          <pc:spChg chg="mod">
            <ac:chgData name="suman sonar" userId="10c75049a13af0c9" providerId="LiveId" clId="{8E3100B5-3FBD-4C21-88FA-81C007F13A98}" dt="2021-04-20T04:48:46.321" v="2871"/>
            <ac:spMkLst>
              <pc:docMk/>
              <pc:sldMasterMk cId="0" sldId="2147483648"/>
              <pc:sldLayoutMk cId="928831578" sldId="2147483665"/>
              <ac:spMk id="5" creationId="{39E8A939-B4A8-4139-B811-7254CA7B8954}"/>
            </ac:spMkLst>
          </pc:spChg>
        </pc:sldLayoutChg>
        <pc:sldLayoutChg chg="addSp delSp modSp del mod">
          <pc:chgData name="suman sonar" userId="10c75049a13af0c9" providerId="LiveId" clId="{8E3100B5-3FBD-4C21-88FA-81C007F13A98}" dt="2021-04-20T03:54:37.276" v="2404" actId="2696"/>
          <pc:sldLayoutMkLst>
            <pc:docMk/>
            <pc:sldMasterMk cId="0" sldId="2147483648"/>
            <pc:sldLayoutMk cId="2652587046" sldId="2147483665"/>
          </pc:sldLayoutMkLst>
          <pc:spChg chg="add del mod">
            <ac:chgData name="suman sonar" userId="10c75049a13af0c9" providerId="LiveId" clId="{8E3100B5-3FBD-4C21-88FA-81C007F13A98}" dt="2021-04-19T04:39:11.510" v="781"/>
            <ac:spMkLst>
              <pc:docMk/>
              <pc:sldMasterMk cId="0" sldId="2147483648"/>
              <pc:sldLayoutMk cId="2652587046" sldId="2147483665"/>
              <ac:spMk id="3" creationId="{EB1F2ECA-F96A-4013-97BC-1D440918894B}"/>
            </ac:spMkLst>
          </pc:spChg>
          <pc:spChg chg="del mod">
            <ac:chgData name="suman sonar" userId="10c75049a13af0c9" providerId="LiveId" clId="{8E3100B5-3FBD-4C21-88FA-81C007F13A98}" dt="2021-04-19T04:39:11.510" v="781"/>
            <ac:spMkLst>
              <pc:docMk/>
              <pc:sldMasterMk cId="0" sldId="2147483648"/>
              <pc:sldLayoutMk cId="2652587046" sldId="2147483665"/>
              <ac:spMk id="4" creationId="{94CB8744-2514-4B4E-B8B2-036606F5B192}"/>
            </ac:spMkLst>
          </pc:spChg>
          <pc:spChg chg="mod">
            <ac:chgData name="suman sonar" userId="10c75049a13af0c9" providerId="LiveId" clId="{8E3100B5-3FBD-4C21-88FA-81C007F13A98}" dt="2021-04-19T04:39:11.510" v="781"/>
            <ac:spMkLst>
              <pc:docMk/>
              <pc:sldMasterMk cId="0" sldId="2147483648"/>
              <pc:sldLayoutMk cId="2652587046" sldId="2147483665"/>
              <ac:spMk id="5" creationId="{CE9D94AA-2F25-4B58-BBE4-F625C806F263}"/>
            </ac:spMkLst>
          </pc:spChg>
        </pc:sldLayoutChg>
        <pc:sldLayoutChg chg="del">
          <pc:chgData name="suman sonar" userId="10c75049a13af0c9" providerId="LiveId" clId="{8E3100B5-3FBD-4C21-88FA-81C007F13A98}" dt="2021-04-19T03:43:06.288" v="122" actId="2696"/>
          <pc:sldLayoutMkLst>
            <pc:docMk/>
            <pc:sldMasterMk cId="0" sldId="2147483648"/>
            <pc:sldLayoutMk cId="3390819351" sldId="2147483665"/>
          </pc:sldLayoutMkLst>
        </pc:sldLayoutChg>
        <pc:sldLayoutChg chg="addSp delSp modSp mod">
          <pc:chgData name="suman sonar" userId="10c75049a13af0c9" providerId="LiveId" clId="{8E3100B5-3FBD-4C21-88FA-81C007F13A98}" dt="2021-04-20T05:16:10.059" v="3183"/>
          <pc:sldLayoutMkLst>
            <pc:docMk/>
            <pc:sldMasterMk cId="0" sldId="2147483648"/>
            <pc:sldLayoutMk cId="78566778" sldId="2147483666"/>
          </pc:sldLayoutMkLst>
          <pc:spChg chg="add del mod">
            <ac:chgData name="suman sonar" userId="10c75049a13af0c9" providerId="LiveId" clId="{8E3100B5-3FBD-4C21-88FA-81C007F13A98}" dt="2021-04-20T05:16:10.059" v="3183"/>
            <ac:spMkLst>
              <pc:docMk/>
              <pc:sldMasterMk cId="0" sldId="2147483648"/>
              <pc:sldLayoutMk cId="78566778" sldId="2147483666"/>
              <ac:spMk id="3" creationId="{86668544-AE9E-46D0-8E78-EB6320C0FF04}"/>
            </ac:spMkLst>
          </pc:spChg>
          <pc:spChg chg="mod">
            <ac:chgData name="suman sonar" userId="10c75049a13af0c9" providerId="LiveId" clId="{8E3100B5-3FBD-4C21-88FA-81C007F13A98}" dt="2021-04-20T05:16:10.059" v="3183"/>
            <ac:spMkLst>
              <pc:docMk/>
              <pc:sldMasterMk cId="0" sldId="2147483648"/>
              <pc:sldLayoutMk cId="78566778" sldId="2147483666"/>
              <ac:spMk id="4" creationId="{32FEED0B-B45D-4641-8BE6-8C37A244D0BA}"/>
            </ac:spMkLst>
          </pc:spChg>
          <pc:spChg chg="del mod">
            <ac:chgData name="suman sonar" userId="10c75049a13af0c9" providerId="LiveId" clId="{8E3100B5-3FBD-4C21-88FA-81C007F13A98}" dt="2021-04-20T05:16:10.059" v="3183"/>
            <ac:spMkLst>
              <pc:docMk/>
              <pc:sldMasterMk cId="0" sldId="2147483648"/>
              <pc:sldLayoutMk cId="78566778" sldId="2147483666"/>
              <ac:spMk id="5" creationId="{39E8A939-B4A8-4139-B811-7254CA7B8954}"/>
            </ac:spMkLst>
          </pc:spChg>
        </pc:sldLayoutChg>
        <pc:sldLayoutChg chg="addSp delSp modSp del mod">
          <pc:chgData name="suman sonar" userId="10c75049a13af0c9" providerId="LiveId" clId="{8E3100B5-3FBD-4C21-88FA-81C007F13A98}" dt="2021-04-20T03:54:37.245" v="2403" actId="2696"/>
          <pc:sldLayoutMkLst>
            <pc:docMk/>
            <pc:sldMasterMk cId="0" sldId="2147483648"/>
            <pc:sldLayoutMk cId="1829190156" sldId="2147483666"/>
          </pc:sldLayoutMkLst>
          <pc:spChg chg="add del mod">
            <ac:chgData name="suman sonar" userId="10c75049a13af0c9" providerId="LiveId" clId="{8E3100B5-3FBD-4C21-88FA-81C007F13A98}" dt="2021-04-19T04:52:44.349" v="871"/>
            <ac:spMkLst>
              <pc:docMk/>
              <pc:sldMasterMk cId="0" sldId="2147483648"/>
              <pc:sldLayoutMk cId="1829190156" sldId="2147483666"/>
              <ac:spMk id="3" creationId="{59FD02A4-C995-4B17-9DF2-B92FF9DA7817}"/>
            </ac:spMkLst>
          </pc:spChg>
          <pc:spChg chg="mod">
            <ac:chgData name="suman sonar" userId="10c75049a13af0c9" providerId="LiveId" clId="{8E3100B5-3FBD-4C21-88FA-81C007F13A98}" dt="2021-04-19T04:52:44.349" v="871"/>
            <ac:spMkLst>
              <pc:docMk/>
              <pc:sldMasterMk cId="0" sldId="2147483648"/>
              <pc:sldLayoutMk cId="1829190156" sldId="2147483666"/>
              <ac:spMk id="4" creationId="{F3FD6726-04CA-4B2F-88C5-AC2427D40918}"/>
            </ac:spMkLst>
          </pc:spChg>
          <pc:spChg chg="del mod">
            <ac:chgData name="suman sonar" userId="10c75049a13af0c9" providerId="LiveId" clId="{8E3100B5-3FBD-4C21-88FA-81C007F13A98}" dt="2021-04-19T04:52:44.349" v="871"/>
            <ac:spMkLst>
              <pc:docMk/>
              <pc:sldMasterMk cId="0" sldId="2147483648"/>
              <pc:sldLayoutMk cId="1829190156" sldId="2147483666"/>
              <ac:spMk id="5" creationId="{CE9D94AA-2F25-4B58-BBE4-F625C806F263}"/>
            </ac:spMkLst>
          </pc:spChg>
        </pc:sldLayoutChg>
        <pc:sldLayoutChg chg="del">
          <pc:chgData name="suman sonar" userId="10c75049a13af0c9" providerId="LiveId" clId="{8E3100B5-3FBD-4C21-88FA-81C007F13A98}" dt="2021-04-19T03:43:05.688" v="118" actId="2696"/>
          <pc:sldLayoutMkLst>
            <pc:docMk/>
            <pc:sldMasterMk cId="0" sldId="2147483648"/>
            <pc:sldLayoutMk cId="4276919502" sldId="2147483666"/>
          </pc:sldLayoutMkLst>
        </pc:sldLayoutChg>
        <pc:sldLayoutChg chg="del">
          <pc:chgData name="suman sonar" userId="10c75049a13af0c9" providerId="LiveId" clId="{8E3100B5-3FBD-4C21-88FA-81C007F13A98}" dt="2021-04-19T03:43:05.372" v="116" actId="2696"/>
          <pc:sldLayoutMkLst>
            <pc:docMk/>
            <pc:sldMasterMk cId="0" sldId="2147483648"/>
            <pc:sldLayoutMk cId="695376091" sldId="2147483667"/>
          </pc:sldLayoutMkLst>
        </pc:sldLayoutChg>
        <pc:sldLayoutChg chg="addSp delSp modSp del mod">
          <pc:chgData name="suman sonar" userId="10c75049a13af0c9" providerId="LiveId" clId="{8E3100B5-3FBD-4C21-88FA-81C007F13A98}" dt="2021-04-20T03:54:37.207" v="2402" actId="2696"/>
          <pc:sldLayoutMkLst>
            <pc:docMk/>
            <pc:sldMasterMk cId="0" sldId="2147483648"/>
            <pc:sldLayoutMk cId="956856815" sldId="2147483667"/>
          </pc:sldLayoutMkLst>
          <pc:spChg chg="add del mod">
            <ac:chgData name="suman sonar" userId="10c75049a13af0c9" providerId="LiveId" clId="{8E3100B5-3FBD-4C21-88FA-81C007F13A98}" dt="2021-04-19T05:03:45.176" v="946"/>
            <ac:spMkLst>
              <pc:docMk/>
              <pc:sldMasterMk cId="0" sldId="2147483648"/>
              <pc:sldLayoutMk cId="956856815" sldId="2147483667"/>
              <ac:spMk id="3" creationId="{F1D17160-BC4A-497D-843D-A26E4AD5116F}"/>
            </ac:spMkLst>
          </pc:spChg>
          <pc:spChg chg="del mod">
            <ac:chgData name="suman sonar" userId="10c75049a13af0c9" providerId="LiveId" clId="{8E3100B5-3FBD-4C21-88FA-81C007F13A98}" dt="2021-04-19T05:03:45.176" v="946"/>
            <ac:spMkLst>
              <pc:docMk/>
              <pc:sldMasterMk cId="0" sldId="2147483648"/>
              <pc:sldLayoutMk cId="956856815" sldId="2147483667"/>
              <ac:spMk id="4" creationId="{F3FD6726-04CA-4B2F-88C5-AC2427D40918}"/>
            </ac:spMkLst>
          </pc:spChg>
          <pc:spChg chg="mod">
            <ac:chgData name="suman sonar" userId="10c75049a13af0c9" providerId="LiveId" clId="{8E3100B5-3FBD-4C21-88FA-81C007F13A98}" dt="2021-04-19T05:03:45.176" v="946"/>
            <ac:spMkLst>
              <pc:docMk/>
              <pc:sldMasterMk cId="0" sldId="2147483648"/>
              <pc:sldLayoutMk cId="956856815" sldId="2147483667"/>
              <ac:spMk id="5" creationId="{9701CFAB-8B61-42DF-B8C5-4B505736EB82}"/>
            </ac:spMkLst>
          </pc:spChg>
        </pc:sldLayoutChg>
        <pc:sldLayoutChg chg="addSp delSp modSp mod">
          <pc:chgData name="suman sonar" userId="10c75049a13af0c9" providerId="LiveId" clId="{8E3100B5-3FBD-4C21-88FA-81C007F13A98}" dt="2021-04-20T05:27:05.888" v="3279"/>
          <pc:sldLayoutMkLst>
            <pc:docMk/>
            <pc:sldMasterMk cId="0" sldId="2147483648"/>
            <pc:sldLayoutMk cId="1673029864" sldId="2147483667"/>
          </pc:sldLayoutMkLst>
          <pc:spChg chg="add del mod">
            <ac:chgData name="suman sonar" userId="10c75049a13af0c9" providerId="LiveId" clId="{8E3100B5-3FBD-4C21-88FA-81C007F13A98}" dt="2021-04-20T05:27:05.888" v="3279"/>
            <ac:spMkLst>
              <pc:docMk/>
              <pc:sldMasterMk cId="0" sldId="2147483648"/>
              <pc:sldLayoutMk cId="1673029864" sldId="2147483667"/>
              <ac:spMk id="3" creationId="{BDBCB5F8-DA2F-430F-B1DA-16A4BF932004}"/>
            </ac:spMkLst>
          </pc:spChg>
          <pc:spChg chg="del mod">
            <ac:chgData name="suman sonar" userId="10c75049a13af0c9" providerId="LiveId" clId="{8E3100B5-3FBD-4C21-88FA-81C007F13A98}" dt="2021-04-20T05:27:05.888" v="3279"/>
            <ac:spMkLst>
              <pc:docMk/>
              <pc:sldMasterMk cId="0" sldId="2147483648"/>
              <pc:sldLayoutMk cId="1673029864" sldId="2147483667"/>
              <ac:spMk id="4" creationId="{32FEED0B-B45D-4641-8BE6-8C37A244D0BA}"/>
            </ac:spMkLst>
          </pc:spChg>
          <pc:spChg chg="mod">
            <ac:chgData name="suman sonar" userId="10c75049a13af0c9" providerId="LiveId" clId="{8E3100B5-3FBD-4C21-88FA-81C007F13A98}" dt="2021-04-20T05:27:05.888" v="3279"/>
            <ac:spMkLst>
              <pc:docMk/>
              <pc:sldMasterMk cId="0" sldId="2147483648"/>
              <pc:sldLayoutMk cId="1673029864" sldId="2147483667"/>
              <ac:spMk id="5" creationId="{8CDE6737-0360-4496-ADD1-CF24C024F194}"/>
            </ac:spMkLst>
          </pc:spChg>
        </pc:sldLayoutChg>
        <pc:sldLayoutChg chg="del">
          <pc:chgData name="suman sonar" userId="10c75049a13af0c9" providerId="LiveId" clId="{8E3100B5-3FBD-4C21-88FA-81C007F13A98}" dt="2021-04-19T03:43:04.802" v="113" actId="2696"/>
          <pc:sldLayoutMkLst>
            <pc:docMk/>
            <pc:sldMasterMk cId="0" sldId="2147483648"/>
            <pc:sldLayoutMk cId="938439980" sldId="2147483668"/>
          </pc:sldLayoutMkLst>
        </pc:sldLayoutChg>
        <pc:sldLayoutChg chg="addSp delSp modSp del mod">
          <pc:chgData name="suman sonar" userId="10c75049a13af0c9" providerId="LiveId" clId="{8E3100B5-3FBD-4C21-88FA-81C007F13A98}" dt="2021-04-20T03:54:37.176" v="2401" actId="2696"/>
          <pc:sldLayoutMkLst>
            <pc:docMk/>
            <pc:sldMasterMk cId="0" sldId="2147483648"/>
            <pc:sldLayoutMk cId="1399765277" sldId="2147483668"/>
          </pc:sldLayoutMkLst>
          <pc:spChg chg="add del mod">
            <ac:chgData name="suman sonar" userId="10c75049a13af0c9" providerId="LiveId" clId="{8E3100B5-3FBD-4C21-88FA-81C007F13A98}" dt="2021-04-19T05:50:05.108" v="1099"/>
            <ac:spMkLst>
              <pc:docMk/>
              <pc:sldMasterMk cId="0" sldId="2147483648"/>
              <pc:sldLayoutMk cId="1399765277" sldId="2147483668"/>
              <ac:spMk id="3" creationId="{1EFAAF0E-8A0F-4E47-83BF-3E7D94E6BFBB}"/>
            </ac:spMkLst>
          </pc:spChg>
          <pc:spChg chg="mod">
            <ac:chgData name="suman sonar" userId="10c75049a13af0c9" providerId="LiveId" clId="{8E3100B5-3FBD-4C21-88FA-81C007F13A98}" dt="2021-04-19T05:50:05.108" v="1099"/>
            <ac:spMkLst>
              <pc:docMk/>
              <pc:sldMasterMk cId="0" sldId="2147483648"/>
              <pc:sldLayoutMk cId="1399765277" sldId="2147483668"/>
              <ac:spMk id="4" creationId="{C081128A-63D3-47DD-AD8F-8484678C4355}"/>
            </ac:spMkLst>
          </pc:spChg>
          <pc:spChg chg="del mod">
            <ac:chgData name="suman sonar" userId="10c75049a13af0c9" providerId="LiveId" clId="{8E3100B5-3FBD-4C21-88FA-81C007F13A98}" dt="2021-04-19T05:50:05.108" v="1099"/>
            <ac:spMkLst>
              <pc:docMk/>
              <pc:sldMasterMk cId="0" sldId="2147483648"/>
              <pc:sldLayoutMk cId="1399765277" sldId="2147483668"/>
              <ac:spMk id="5" creationId="{9701CFAB-8B61-42DF-B8C5-4B505736EB82}"/>
            </ac:spMkLst>
          </pc:spChg>
        </pc:sldLayoutChg>
        <pc:sldLayoutChg chg="addSp delSp modSp mod">
          <pc:chgData name="suman sonar" userId="10c75049a13af0c9" providerId="LiveId" clId="{8E3100B5-3FBD-4C21-88FA-81C007F13A98}" dt="2021-04-20T05:56:16.199" v="3426"/>
          <pc:sldLayoutMkLst>
            <pc:docMk/>
            <pc:sldMasterMk cId="0" sldId="2147483648"/>
            <pc:sldLayoutMk cId="3381168150" sldId="2147483668"/>
          </pc:sldLayoutMkLst>
          <pc:spChg chg="add del mod">
            <ac:chgData name="suman sonar" userId="10c75049a13af0c9" providerId="LiveId" clId="{8E3100B5-3FBD-4C21-88FA-81C007F13A98}" dt="2021-04-20T05:56:16.199" v="3426"/>
            <ac:spMkLst>
              <pc:docMk/>
              <pc:sldMasterMk cId="0" sldId="2147483648"/>
              <pc:sldLayoutMk cId="3381168150" sldId="2147483668"/>
              <ac:spMk id="3" creationId="{67078F65-7951-4200-BF30-4B2919FA2AA2}"/>
            </ac:spMkLst>
          </pc:spChg>
          <pc:spChg chg="mod">
            <ac:chgData name="suman sonar" userId="10c75049a13af0c9" providerId="LiveId" clId="{8E3100B5-3FBD-4C21-88FA-81C007F13A98}" dt="2021-04-20T05:56:16.199" v="3426"/>
            <ac:spMkLst>
              <pc:docMk/>
              <pc:sldMasterMk cId="0" sldId="2147483648"/>
              <pc:sldLayoutMk cId="3381168150" sldId="2147483668"/>
              <ac:spMk id="4" creationId="{30771875-4D28-4971-9291-CCDE811CA916}"/>
            </ac:spMkLst>
          </pc:spChg>
          <pc:spChg chg="del mod">
            <ac:chgData name="suman sonar" userId="10c75049a13af0c9" providerId="LiveId" clId="{8E3100B5-3FBD-4C21-88FA-81C007F13A98}" dt="2021-04-20T05:56:16.199" v="3426"/>
            <ac:spMkLst>
              <pc:docMk/>
              <pc:sldMasterMk cId="0" sldId="2147483648"/>
              <pc:sldLayoutMk cId="3381168150" sldId="2147483668"/>
              <ac:spMk id="5" creationId="{8CDE6737-0360-4496-ADD1-CF24C024F194}"/>
            </ac:spMkLst>
          </pc:spChg>
        </pc:sldLayoutChg>
        <pc:sldLayoutChg chg="addSp delSp modSp mod ord">
          <pc:chgData name="suman sonar" userId="10c75049a13af0c9" providerId="LiveId" clId="{8E3100B5-3FBD-4C21-88FA-81C007F13A98}" dt="2021-04-20T07:29:42.224" v="3891"/>
          <pc:sldLayoutMkLst>
            <pc:docMk/>
            <pc:sldMasterMk cId="0" sldId="2147483648"/>
            <pc:sldLayoutMk cId="724340522" sldId="2147483669"/>
          </pc:sldLayoutMkLst>
          <pc:spChg chg="add del mod">
            <ac:chgData name="suman sonar" userId="10c75049a13af0c9" providerId="LiveId" clId="{8E3100B5-3FBD-4C21-88FA-81C007F13A98}" dt="2021-04-20T06:34:59.634" v="3558"/>
            <ac:spMkLst>
              <pc:docMk/>
              <pc:sldMasterMk cId="0" sldId="2147483648"/>
              <pc:sldLayoutMk cId="724340522" sldId="2147483669"/>
              <ac:spMk id="3" creationId="{3733DBFE-546C-4246-AC07-C01FAB3975DC}"/>
            </ac:spMkLst>
          </pc:spChg>
          <pc:spChg chg="del mod">
            <ac:chgData name="suman sonar" userId="10c75049a13af0c9" providerId="LiveId" clId="{8E3100B5-3FBD-4C21-88FA-81C007F13A98}" dt="2021-04-20T06:34:59.634" v="3558"/>
            <ac:spMkLst>
              <pc:docMk/>
              <pc:sldMasterMk cId="0" sldId="2147483648"/>
              <pc:sldLayoutMk cId="724340522" sldId="2147483669"/>
              <ac:spMk id="4" creationId="{30771875-4D28-4971-9291-CCDE811CA916}"/>
            </ac:spMkLst>
          </pc:spChg>
          <pc:spChg chg="add del mod">
            <ac:chgData name="suman sonar" userId="10c75049a13af0c9" providerId="LiveId" clId="{8E3100B5-3FBD-4C21-88FA-81C007F13A98}" dt="2021-04-20T06:35:08.278" v="3563"/>
            <ac:spMkLst>
              <pc:docMk/>
              <pc:sldMasterMk cId="0" sldId="2147483648"/>
              <pc:sldLayoutMk cId="724340522" sldId="2147483669"/>
              <ac:spMk id="5" creationId="{F3E543A3-34B6-43CC-AF7F-9E0B8B372E53}"/>
            </ac:spMkLst>
          </pc:spChg>
          <pc:spChg chg="add del mod">
            <ac:chgData name="suman sonar" userId="10c75049a13af0c9" providerId="LiveId" clId="{8E3100B5-3FBD-4C21-88FA-81C007F13A98}" dt="2021-04-20T07:29:41.792" v="3890" actId="478"/>
            <ac:spMkLst>
              <pc:docMk/>
              <pc:sldMasterMk cId="0" sldId="2147483648"/>
              <pc:sldLayoutMk cId="724340522" sldId="2147483669"/>
              <ac:spMk id="6" creationId="{433453FD-2B43-49DB-8BC7-BA63A82C9B1B}"/>
            </ac:spMkLst>
          </pc:spChg>
          <pc:spChg chg="add del mod ord">
            <ac:chgData name="suman sonar" userId="10c75049a13af0c9" providerId="LiveId" clId="{8E3100B5-3FBD-4C21-88FA-81C007F13A98}" dt="2021-04-20T06:35:08.278" v="3563"/>
            <ac:spMkLst>
              <pc:docMk/>
              <pc:sldMasterMk cId="0" sldId="2147483648"/>
              <pc:sldLayoutMk cId="724340522" sldId="2147483669"/>
              <ac:spMk id="7" creationId="{8C891CAB-9F32-4E15-AA5B-24E8C7E2CF16}"/>
            </ac:spMkLst>
          </pc:spChg>
          <pc:spChg chg="add del mod">
            <ac:chgData name="suman sonar" userId="10c75049a13af0c9" providerId="LiveId" clId="{8E3100B5-3FBD-4C21-88FA-81C007F13A98}" dt="2021-04-20T07:29:41.307" v="3889" actId="1076"/>
            <ac:spMkLst>
              <pc:docMk/>
              <pc:sldMasterMk cId="0" sldId="2147483648"/>
              <pc:sldLayoutMk cId="724340522" sldId="2147483669"/>
              <ac:spMk id="8" creationId="{D78FE8BD-87F7-4BF3-9425-35D71CB2AFCB}"/>
            </ac:spMkLst>
          </pc:spChg>
          <pc:spChg chg="add del mod">
            <ac:chgData name="suman sonar" userId="10c75049a13af0c9" providerId="LiveId" clId="{8E3100B5-3FBD-4C21-88FA-81C007F13A98}" dt="2021-04-20T07:29:42.224" v="3891"/>
            <ac:spMkLst>
              <pc:docMk/>
              <pc:sldMasterMk cId="0" sldId="2147483648"/>
              <pc:sldLayoutMk cId="724340522" sldId="2147483669"/>
              <ac:spMk id="9" creationId="{D11EF654-44D0-4795-8A17-D355FAEF49B4}"/>
            </ac:spMkLst>
          </pc:spChg>
          <pc:spChg chg="mod">
            <ac:chgData name="suman sonar" userId="10c75049a13af0c9" providerId="LiveId" clId="{8E3100B5-3FBD-4C21-88FA-81C007F13A98}" dt="2021-04-20T07:29:39.467" v="3887"/>
            <ac:spMkLst>
              <pc:docMk/>
              <pc:sldMasterMk cId="0" sldId="2147483648"/>
              <pc:sldLayoutMk cId="724340522" sldId="2147483669"/>
              <ac:spMk id="10" creationId="{FA17A0F1-67EE-49BD-866F-12E244173339}"/>
            </ac:spMkLst>
          </pc:spChg>
        </pc:sldLayoutChg>
        <pc:sldLayoutChg chg="del">
          <pc:chgData name="suman sonar" userId="10c75049a13af0c9" providerId="LiveId" clId="{8E3100B5-3FBD-4C21-88FA-81C007F13A98}" dt="2021-04-19T03:43:04.671" v="112" actId="2696"/>
          <pc:sldLayoutMkLst>
            <pc:docMk/>
            <pc:sldMasterMk cId="0" sldId="2147483648"/>
            <pc:sldLayoutMk cId="1847869191" sldId="2147483669"/>
          </pc:sldLayoutMkLst>
        </pc:sldLayoutChg>
        <pc:sldLayoutChg chg="addSp delSp modSp del mod">
          <pc:chgData name="suman sonar" userId="10c75049a13af0c9" providerId="LiveId" clId="{8E3100B5-3FBD-4C21-88FA-81C007F13A98}" dt="2021-04-20T03:54:37.145" v="2400" actId="2696"/>
          <pc:sldLayoutMkLst>
            <pc:docMk/>
            <pc:sldMasterMk cId="0" sldId="2147483648"/>
            <pc:sldLayoutMk cId="3780426007" sldId="2147483669"/>
          </pc:sldLayoutMkLst>
          <pc:spChg chg="add del mod">
            <ac:chgData name="suman sonar" userId="10c75049a13af0c9" providerId="LiveId" clId="{8E3100B5-3FBD-4C21-88FA-81C007F13A98}" dt="2021-04-19T06:14:19.891" v="1303"/>
            <ac:spMkLst>
              <pc:docMk/>
              <pc:sldMasterMk cId="0" sldId="2147483648"/>
              <pc:sldLayoutMk cId="3780426007" sldId="2147483669"/>
              <ac:spMk id="3" creationId="{03677002-F308-4025-9196-16C6AF9EACF1}"/>
            </ac:spMkLst>
          </pc:spChg>
          <pc:spChg chg="del mod">
            <ac:chgData name="suman sonar" userId="10c75049a13af0c9" providerId="LiveId" clId="{8E3100B5-3FBD-4C21-88FA-81C007F13A98}" dt="2021-04-19T06:14:19.891" v="1303"/>
            <ac:spMkLst>
              <pc:docMk/>
              <pc:sldMasterMk cId="0" sldId="2147483648"/>
              <pc:sldLayoutMk cId="3780426007" sldId="2147483669"/>
              <ac:spMk id="4" creationId="{C081128A-63D3-47DD-AD8F-8484678C4355}"/>
            </ac:spMkLst>
          </pc:spChg>
          <pc:spChg chg="add del mod">
            <ac:chgData name="suman sonar" userId="10c75049a13af0c9" providerId="LiveId" clId="{8E3100B5-3FBD-4C21-88FA-81C007F13A98}" dt="2021-04-19T06:14:28.619" v="1311"/>
            <ac:spMkLst>
              <pc:docMk/>
              <pc:sldMasterMk cId="0" sldId="2147483648"/>
              <pc:sldLayoutMk cId="3780426007" sldId="2147483669"/>
              <ac:spMk id="5" creationId="{36BAD260-5893-46EC-AA49-BF243CE11593}"/>
            </ac:spMkLst>
          </pc:spChg>
          <pc:spChg chg="add del mod">
            <ac:chgData name="suman sonar" userId="10c75049a13af0c9" providerId="LiveId" clId="{8E3100B5-3FBD-4C21-88FA-81C007F13A98}" dt="2021-04-19T06:14:44.682" v="1321"/>
            <ac:spMkLst>
              <pc:docMk/>
              <pc:sldMasterMk cId="0" sldId="2147483648"/>
              <pc:sldLayoutMk cId="3780426007" sldId="2147483669"/>
              <ac:spMk id="6" creationId="{3CEDB6DE-10D6-4702-BE24-AA9AEB21B268}"/>
            </ac:spMkLst>
          </pc:spChg>
          <pc:spChg chg="add del mod">
            <ac:chgData name="suman sonar" userId="10c75049a13af0c9" providerId="LiveId" clId="{8E3100B5-3FBD-4C21-88FA-81C007F13A98}" dt="2021-04-19T06:14:37.187" v="1316"/>
            <ac:spMkLst>
              <pc:docMk/>
              <pc:sldMasterMk cId="0" sldId="2147483648"/>
              <pc:sldLayoutMk cId="3780426007" sldId="2147483669"/>
              <ac:spMk id="7" creationId="{47824BAD-4EAE-425B-B278-A3C482F37118}"/>
            </ac:spMkLst>
          </pc:spChg>
          <pc:spChg chg="mod">
            <ac:chgData name="suman sonar" userId="10c75049a13af0c9" providerId="LiveId" clId="{8E3100B5-3FBD-4C21-88FA-81C007F13A98}" dt="2021-04-19T06:14:19.891" v="1303"/>
            <ac:spMkLst>
              <pc:docMk/>
              <pc:sldMasterMk cId="0" sldId="2147483648"/>
              <pc:sldLayoutMk cId="3780426007" sldId="2147483669"/>
              <ac:spMk id="8" creationId="{9E354F6C-0F5B-4BB9-BEAE-3F6DCD67E2C0}"/>
            </ac:spMkLst>
          </pc:spChg>
          <pc:spChg chg="add del mod ord">
            <ac:chgData name="suman sonar" userId="10c75049a13af0c9" providerId="LiveId" clId="{8E3100B5-3FBD-4C21-88FA-81C007F13A98}" dt="2021-04-19T06:14:28.619" v="1311"/>
            <ac:spMkLst>
              <pc:docMk/>
              <pc:sldMasterMk cId="0" sldId="2147483648"/>
              <pc:sldLayoutMk cId="3780426007" sldId="2147483669"/>
              <ac:spMk id="9" creationId="{1F6799A8-581F-47B3-B798-83AA316C7368}"/>
            </ac:spMkLst>
          </pc:spChg>
          <pc:spChg chg="mod">
            <ac:chgData name="suman sonar" userId="10c75049a13af0c9" providerId="LiveId" clId="{8E3100B5-3FBD-4C21-88FA-81C007F13A98}" dt="2021-04-19T06:14:28.619" v="1311"/>
            <ac:spMkLst>
              <pc:docMk/>
              <pc:sldMasterMk cId="0" sldId="2147483648"/>
              <pc:sldLayoutMk cId="3780426007" sldId="2147483669"/>
              <ac:spMk id="10" creationId="{05D2373D-DAB5-4C2A-8A82-591D640D665C}"/>
            </ac:spMkLst>
          </pc:spChg>
          <pc:spChg chg="add del mod ord">
            <ac:chgData name="suman sonar" userId="10c75049a13af0c9" providerId="LiveId" clId="{8E3100B5-3FBD-4C21-88FA-81C007F13A98}" dt="2021-04-19T06:14:37.187" v="1316"/>
            <ac:spMkLst>
              <pc:docMk/>
              <pc:sldMasterMk cId="0" sldId="2147483648"/>
              <pc:sldLayoutMk cId="3780426007" sldId="2147483669"/>
              <ac:spMk id="11" creationId="{D180DD0E-CCCB-40CE-B812-FD7A080E2801}"/>
            </ac:spMkLst>
          </pc:spChg>
          <pc:spChg chg="del mod">
            <ac:chgData name="suman sonar" userId="10c75049a13af0c9" providerId="LiveId" clId="{8E3100B5-3FBD-4C21-88FA-81C007F13A98}" dt="2021-04-19T06:18:24.024" v="1353"/>
            <ac:spMkLst>
              <pc:docMk/>
              <pc:sldMasterMk cId="0" sldId="2147483648"/>
              <pc:sldLayoutMk cId="3780426007" sldId="2147483669"/>
              <ac:spMk id="12" creationId="{5D3912F4-4957-424D-AD34-B68C4930371B}"/>
            </ac:spMkLst>
          </pc:spChg>
          <pc:spChg chg="add del mod ord">
            <ac:chgData name="suman sonar" userId="10c75049a13af0c9" providerId="LiveId" clId="{8E3100B5-3FBD-4C21-88FA-81C007F13A98}" dt="2021-04-19T06:14:44.682" v="1321"/>
            <ac:spMkLst>
              <pc:docMk/>
              <pc:sldMasterMk cId="0" sldId="2147483648"/>
              <pc:sldLayoutMk cId="3780426007" sldId="2147483669"/>
              <ac:spMk id="13" creationId="{42776FC8-7F0F-468A-95ED-FA1AD7082A0D}"/>
            </ac:spMkLst>
          </pc:spChg>
          <pc:spChg chg="del mod">
            <ac:chgData name="suman sonar" userId="10c75049a13af0c9" providerId="LiveId" clId="{8E3100B5-3FBD-4C21-88FA-81C007F13A98}" dt="2021-04-19T06:18:31.640" v="1357"/>
            <ac:spMkLst>
              <pc:docMk/>
              <pc:sldMasterMk cId="0" sldId="2147483648"/>
              <pc:sldLayoutMk cId="3780426007" sldId="2147483669"/>
              <ac:spMk id="14" creationId="{06981FF5-AA8E-47AB-89A5-59D7819C4B1D}"/>
            </ac:spMkLst>
          </pc:spChg>
          <pc:spChg chg="add del mod">
            <ac:chgData name="suman sonar" userId="10c75049a13af0c9" providerId="LiveId" clId="{8E3100B5-3FBD-4C21-88FA-81C007F13A98}" dt="2021-04-19T06:18:31.640" v="1357"/>
            <ac:spMkLst>
              <pc:docMk/>
              <pc:sldMasterMk cId="0" sldId="2147483648"/>
              <pc:sldLayoutMk cId="3780426007" sldId="2147483669"/>
              <ac:spMk id="15" creationId="{107CBEF9-C5C1-4FEB-81F0-333FE6A0C81D}"/>
            </ac:spMkLst>
          </pc:spChg>
          <pc:spChg chg="add del mod">
            <ac:chgData name="suman sonar" userId="10c75049a13af0c9" providerId="LiveId" clId="{8E3100B5-3FBD-4C21-88FA-81C007F13A98}" dt="2021-04-19T06:18:24.024" v="1353"/>
            <ac:spMkLst>
              <pc:docMk/>
              <pc:sldMasterMk cId="0" sldId="2147483648"/>
              <pc:sldLayoutMk cId="3780426007" sldId="2147483669"/>
              <ac:spMk id="16" creationId="{C0DA82DD-C0B4-4D61-850A-ABF9EE3BE60F}"/>
            </ac:spMkLst>
          </pc:spChg>
          <pc:spChg chg="mod">
            <ac:chgData name="suman sonar" userId="10c75049a13af0c9" providerId="LiveId" clId="{8E3100B5-3FBD-4C21-88FA-81C007F13A98}" dt="2021-04-19T06:18:24.024" v="1353"/>
            <ac:spMkLst>
              <pc:docMk/>
              <pc:sldMasterMk cId="0" sldId="2147483648"/>
              <pc:sldLayoutMk cId="3780426007" sldId="2147483669"/>
              <ac:spMk id="17" creationId="{2B25D6E1-4A8B-45A5-BED1-90FA91380469}"/>
            </ac:spMkLst>
          </pc:spChg>
          <pc:spChg chg="mod">
            <ac:chgData name="suman sonar" userId="10c75049a13af0c9" providerId="LiveId" clId="{8E3100B5-3FBD-4C21-88FA-81C007F13A98}" dt="2021-04-19T06:18:31.640" v="1357"/>
            <ac:spMkLst>
              <pc:docMk/>
              <pc:sldMasterMk cId="0" sldId="2147483648"/>
              <pc:sldLayoutMk cId="3780426007" sldId="2147483669"/>
              <ac:spMk id="18" creationId="{E96CBDAC-2AF2-40FC-BE69-995D7262006F}"/>
            </ac:spMkLst>
          </pc:spChg>
        </pc:sldLayoutChg>
        <pc:sldLayoutChg chg="del">
          <pc:chgData name="suman sonar" userId="10c75049a13af0c9" providerId="LiveId" clId="{8E3100B5-3FBD-4C21-88FA-81C007F13A98}" dt="2021-04-19T03:43:04.518" v="111" actId="2696"/>
          <pc:sldLayoutMkLst>
            <pc:docMk/>
            <pc:sldMasterMk cId="0" sldId="2147483648"/>
            <pc:sldLayoutMk cId="358019793" sldId="2147483670"/>
          </pc:sldLayoutMkLst>
        </pc:sldLayoutChg>
        <pc:sldLayoutChg chg="addSp delSp modSp mod">
          <pc:chgData name="suman sonar" userId="10c75049a13af0c9" providerId="LiveId" clId="{8E3100B5-3FBD-4C21-88FA-81C007F13A98}" dt="2021-04-20T07:29:52.994" v="3896"/>
          <pc:sldLayoutMkLst>
            <pc:docMk/>
            <pc:sldMasterMk cId="0" sldId="2147483648"/>
            <pc:sldLayoutMk cId="1780235267" sldId="2147483670"/>
          </pc:sldLayoutMkLst>
          <pc:spChg chg="add del mod">
            <ac:chgData name="suman sonar" userId="10c75049a13af0c9" providerId="LiveId" clId="{8E3100B5-3FBD-4C21-88FA-81C007F13A98}" dt="2021-04-20T07:29:52.994" v="3896"/>
            <ac:spMkLst>
              <pc:docMk/>
              <pc:sldMasterMk cId="0" sldId="2147483648"/>
              <pc:sldLayoutMk cId="1780235267" sldId="2147483670"/>
              <ac:spMk id="4" creationId="{C525B439-BA73-4487-B39C-44756B221791}"/>
            </ac:spMkLst>
          </pc:spChg>
          <pc:spChg chg="mod">
            <ac:chgData name="suman sonar" userId="10c75049a13af0c9" providerId="LiveId" clId="{8E3100B5-3FBD-4C21-88FA-81C007F13A98}" dt="2021-04-20T07:29:52.994" v="3896"/>
            <ac:spMkLst>
              <pc:docMk/>
              <pc:sldMasterMk cId="0" sldId="2147483648"/>
              <pc:sldLayoutMk cId="1780235267" sldId="2147483670"/>
              <ac:spMk id="5" creationId="{8ED14093-251B-471D-82A4-0A60153BD683}"/>
            </ac:spMkLst>
          </pc:spChg>
          <pc:spChg chg="del">
            <ac:chgData name="suman sonar" userId="10c75049a13af0c9" providerId="LiveId" clId="{8E3100B5-3FBD-4C21-88FA-81C007F13A98}" dt="2021-04-20T07:29:47.503" v="3893" actId="478"/>
            <ac:spMkLst>
              <pc:docMk/>
              <pc:sldMasterMk cId="0" sldId="2147483648"/>
              <pc:sldLayoutMk cId="1780235267" sldId="2147483670"/>
              <ac:spMk id="6" creationId="{433453FD-2B43-49DB-8BC7-BA63A82C9B1B}"/>
            </ac:spMkLst>
          </pc:spChg>
          <pc:spChg chg="del mod">
            <ac:chgData name="suman sonar" userId="10c75049a13af0c9" providerId="LiveId" clId="{8E3100B5-3FBD-4C21-88FA-81C007F13A98}" dt="2021-04-20T07:29:52.994" v="3896"/>
            <ac:spMkLst>
              <pc:docMk/>
              <pc:sldMasterMk cId="0" sldId="2147483648"/>
              <pc:sldLayoutMk cId="1780235267" sldId="2147483670"/>
              <ac:spMk id="8" creationId="{D78FE8BD-87F7-4BF3-9425-35D71CB2AFCB}"/>
            </ac:spMkLst>
          </pc:spChg>
        </pc:sldLayoutChg>
        <pc:sldLayoutChg chg="addSp delSp modSp del mod">
          <pc:chgData name="suman sonar" userId="10c75049a13af0c9" providerId="LiveId" clId="{8E3100B5-3FBD-4C21-88FA-81C007F13A98}" dt="2021-04-20T03:54:37.107" v="2399" actId="2696"/>
          <pc:sldLayoutMkLst>
            <pc:docMk/>
            <pc:sldMasterMk cId="0" sldId="2147483648"/>
            <pc:sldLayoutMk cId="2234790860" sldId="2147483670"/>
          </pc:sldLayoutMkLst>
          <pc:spChg chg="add del mod">
            <ac:chgData name="suman sonar" userId="10c75049a13af0c9" providerId="LiveId" clId="{8E3100B5-3FBD-4C21-88FA-81C007F13A98}" dt="2021-04-19T06:37:36.327" v="1464"/>
            <ac:spMkLst>
              <pc:docMk/>
              <pc:sldMasterMk cId="0" sldId="2147483648"/>
              <pc:sldLayoutMk cId="2234790860" sldId="2147483670"/>
              <ac:spMk id="6" creationId="{1B8E0C9F-E6E9-4A34-9F23-C6B5D489709B}"/>
            </ac:spMkLst>
          </pc:spChg>
          <pc:spChg chg="add del mod">
            <ac:chgData name="suman sonar" userId="10c75049a13af0c9" providerId="LiveId" clId="{8E3100B5-3FBD-4C21-88FA-81C007F13A98}" dt="2021-04-19T06:37:46.979" v="1469"/>
            <ac:spMkLst>
              <pc:docMk/>
              <pc:sldMasterMk cId="0" sldId="2147483648"/>
              <pc:sldLayoutMk cId="2234790860" sldId="2147483670"/>
              <ac:spMk id="7" creationId="{6DDBF6A5-7E75-4C6E-8176-6E2BA2A9BB6B}"/>
            </ac:spMkLst>
          </pc:spChg>
          <pc:spChg chg="del mod">
            <ac:chgData name="suman sonar" userId="10c75049a13af0c9" providerId="LiveId" clId="{8E3100B5-3FBD-4C21-88FA-81C007F13A98}" dt="2021-04-19T06:37:36.327" v="1464"/>
            <ac:spMkLst>
              <pc:docMk/>
              <pc:sldMasterMk cId="0" sldId="2147483648"/>
              <pc:sldLayoutMk cId="2234790860" sldId="2147483670"/>
              <ac:spMk id="8" creationId="{9E354F6C-0F5B-4BB9-BEAE-3F6DCD67E2C0}"/>
            </ac:spMkLst>
          </pc:spChg>
          <pc:spChg chg="mod">
            <ac:chgData name="suman sonar" userId="10c75049a13af0c9" providerId="LiveId" clId="{8E3100B5-3FBD-4C21-88FA-81C007F13A98}" dt="2021-04-19T06:37:36.327" v="1464"/>
            <ac:spMkLst>
              <pc:docMk/>
              <pc:sldMasterMk cId="0" sldId="2147483648"/>
              <pc:sldLayoutMk cId="2234790860" sldId="2147483670"/>
              <ac:spMk id="9" creationId="{421F8BA1-2039-4775-B42F-8CC68BC8AF4D}"/>
            </ac:spMkLst>
          </pc:spChg>
          <pc:spChg chg="del mod">
            <ac:chgData name="suman sonar" userId="10c75049a13af0c9" providerId="LiveId" clId="{8E3100B5-3FBD-4C21-88FA-81C007F13A98}" dt="2021-04-19T06:37:46.979" v="1469"/>
            <ac:spMkLst>
              <pc:docMk/>
              <pc:sldMasterMk cId="0" sldId="2147483648"/>
              <pc:sldLayoutMk cId="2234790860" sldId="2147483670"/>
              <ac:spMk id="10" creationId="{05D2373D-DAB5-4C2A-8A82-591D640D665C}"/>
            </ac:spMkLst>
          </pc:spChg>
          <pc:spChg chg="mod">
            <ac:chgData name="suman sonar" userId="10c75049a13af0c9" providerId="LiveId" clId="{8E3100B5-3FBD-4C21-88FA-81C007F13A98}" dt="2021-04-19T06:37:46.979" v="1469"/>
            <ac:spMkLst>
              <pc:docMk/>
              <pc:sldMasterMk cId="0" sldId="2147483648"/>
              <pc:sldLayoutMk cId="2234790860" sldId="2147483670"/>
              <ac:spMk id="11" creationId="{DE7A9C5B-D948-4530-A715-7F75A83AA9E2}"/>
            </ac:spMkLst>
          </pc:spChg>
          <pc:spChg chg="del mod">
            <ac:chgData name="suman sonar" userId="10c75049a13af0c9" providerId="LiveId" clId="{8E3100B5-3FBD-4C21-88FA-81C007F13A98}" dt="2021-04-19T06:37:39.301" v="1465" actId="478"/>
            <ac:spMkLst>
              <pc:docMk/>
              <pc:sldMasterMk cId="0" sldId="2147483648"/>
              <pc:sldLayoutMk cId="2234790860" sldId="2147483670"/>
              <ac:spMk id="17" creationId="{2B25D6E1-4A8B-45A5-BED1-90FA91380469}"/>
            </ac:spMkLst>
          </pc:spChg>
          <pc:spChg chg="del">
            <ac:chgData name="suman sonar" userId="10c75049a13af0c9" providerId="LiveId" clId="{8E3100B5-3FBD-4C21-88FA-81C007F13A98}" dt="2021-04-19T06:37:40.604" v="1466" actId="478"/>
            <ac:spMkLst>
              <pc:docMk/>
              <pc:sldMasterMk cId="0" sldId="2147483648"/>
              <pc:sldLayoutMk cId="2234790860" sldId="2147483670"/>
              <ac:spMk id="18" creationId="{E96CBDAC-2AF2-40FC-BE69-995D7262006F}"/>
            </ac:spMkLst>
          </pc:spChg>
        </pc:sldLayoutChg>
        <pc:sldLayoutChg chg="addSp delSp modSp mod">
          <pc:chgData name="suman sonar" userId="10c75049a13af0c9" providerId="LiveId" clId="{8E3100B5-3FBD-4C21-88FA-81C007F13A98}" dt="2021-04-20T07:45:45.291" v="3988"/>
          <pc:sldLayoutMkLst>
            <pc:docMk/>
            <pc:sldMasterMk cId="0" sldId="2147483648"/>
            <pc:sldLayoutMk cId="362691181" sldId="2147483671"/>
          </pc:sldLayoutMkLst>
          <pc:spChg chg="add del mod">
            <ac:chgData name="suman sonar" userId="10c75049a13af0c9" providerId="LiveId" clId="{8E3100B5-3FBD-4C21-88FA-81C007F13A98}" dt="2021-04-20T07:45:45.291" v="3988"/>
            <ac:spMkLst>
              <pc:docMk/>
              <pc:sldMasterMk cId="0" sldId="2147483648"/>
              <pc:sldLayoutMk cId="362691181" sldId="2147483671"/>
              <ac:spMk id="3" creationId="{776DAE66-FE02-4A1D-A37C-0DBCEFBE0B9E}"/>
            </ac:spMkLst>
          </pc:spChg>
          <pc:spChg chg="mod">
            <ac:chgData name="suman sonar" userId="10c75049a13af0c9" providerId="LiveId" clId="{8E3100B5-3FBD-4C21-88FA-81C007F13A98}" dt="2021-04-20T07:45:45.291" v="3988"/>
            <ac:spMkLst>
              <pc:docMk/>
              <pc:sldMasterMk cId="0" sldId="2147483648"/>
              <pc:sldLayoutMk cId="362691181" sldId="2147483671"/>
              <ac:spMk id="4" creationId="{494B14DD-EEE9-4617-85EC-AFABAFBB7E29}"/>
            </ac:spMkLst>
          </pc:spChg>
          <pc:spChg chg="del mod">
            <ac:chgData name="suman sonar" userId="10c75049a13af0c9" providerId="LiveId" clId="{8E3100B5-3FBD-4C21-88FA-81C007F13A98}" dt="2021-04-20T07:45:45.291" v="3988"/>
            <ac:spMkLst>
              <pc:docMk/>
              <pc:sldMasterMk cId="0" sldId="2147483648"/>
              <pc:sldLayoutMk cId="362691181" sldId="2147483671"/>
              <ac:spMk id="5" creationId="{8ED14093-251B-471D-82A4-0A60153BD683}"/>
            </ac:spMkLst>
          </pc:spChg>
        </pc:sldLayoutChg>
        <pc:sldLayoutChg chg="del">
          <pc:chgData name="suman sonar" userId="10c75049a13af0c9" providerId="LiveId" clId="{8E3100B5-3FBD-4C21-88FA-81C007F13A98}" dt="2021-04-19T03:43:04.402" v="110" actId="2696"/>
          <pc:sldLayoutMkLst>
            <pc:docMk/>
            <pc:sldMasterMk cId="0" sldId="2147483648"/>
            <pc:sldLayoutMk cId="401796103" sldId="2147483671"/>
          </pc:sldLayoutMkLst>
        </pc:sldLayoutChg>
        <pc:sldLayoutChg chg="addSp delSp modSp del mod">
          <pc:chgData name="suman sonar" userId="10c75049a13af0c9" providerId="LiveId" clId="{8E3100B5-3FBD-4C21-88FA-81C007F13A98}" dt="2021-04-20T03:54:37.075" v="2398" actId="2696"/>
          <pc:sldLayoutMkLst>
            <pc:docMk/>
            <pc:sldMasterMk cId="0" sldId="2147483648"/>
            <pc:sldLayoutMk cId="2422921947" sldId="2147483671"/>
          </pc:sldLayoutMkLst>
          <pc:spChg chg="add del mod">
            <ac:chgData name="suman sonar" userId="10c75049a13af0c9" providerId="LiveId" clId="{8E3100B5-3FBD-4C21-88FA-81C007F13A98}" dt="2021-04-19T07:01:43.526" v="1567"/>
            <ac:spMkLst>
              <pc:docMk/>
              <pc:sldMasterMk cId="0" sldId="2147483648"/>
              <pc:sldLayoutMk cId="2422921947" sldId="2147483671"/>
              <ac:spMk id="4" creationId="{7B9E01F7-FC10-405F-BF41-67B378AAC150}"/>
            </ac:spMkLst>
          </pc:spChg>
          <pc:spChg chg="add del mod">
            <ac:chgData name="suman sonar" userId="10c75049a13af0c9" providerId="LiveId" clId="{8E3100B5-3FBD-4C21-88FA-81C007F13A98}" dt="2021-04-19T07:02:00.705" v="1574"/>
            <ac:spMkLst>
              <pc:docMk/>
              <pc:sldMasterMk cId="0" sldId="2147483648"/>
              <pc:sldLayoutMk cId="2422921947" sldId="2147483671"/>
              <ac:spMk id="5" creationId="{4B61D9E6-92C7-4640-8666-968BDE196802}"/>
            </ac:spMkLst>
          </pc:spChg>
          <pc:spChg chg="add del mod">
            <ac:chgData name="suman sonar" userId="10c75049a13af0c9" providerId="LiveId" clId="{8E3100B5-3FBD-4C21-88FA-81C007F13A98}" dt="2021-04-19T07:01:50.205" v="1569"/>
            <ac:spMkLst>
              <pc:docMk/>
              <pc:sldMasterMk cId="0" sldId="2147483648"/>
              <pc:sldLayoutMk cId="2422921947" sldId="2147483671"/>
              <ac:spMk id="6" creationId="{F76C25C1-8A54-468A-AA5F-F098EAABBFB9}"/>
            </ac:spMkLst>
          </pc:spChg>
          <pc:spChg chg="mod">
            <ac:chgData name="suman sonar" userId="10c75049a13af0c9" providerId="LiveId" clId="{8E3100B5-3FBD-4C21-88FA-81C007F13A98}" dt="2021-04-19T07:01:43.526" v="1567"/>
            <ac:spMkLst>
              <pc:docMk/>
              <pc:sldMasterMk cId="0" sldId="2147483648"/>
              <pc:sldLayoutMk cId="2422921947" sldId="2147483671"/>
              <ac:spMk id="7" creationId="{292AC647-ECCA-4B96-B59C-8DF27A1DA640}"/>
            </ac:spMkLst>
          </pc:spChg>
          <pc:spChg chg="mod">
            <ac:chgData name="suman sonar" userId="10c75049a13af0c9" providerId="LiveId" clId="{8E3100B5-3FBD-4C21-88FA-81C007F13A98}" dt="2021-04-19T07:01:50.205" v="1569"/>
            <ac:spMkLst>
              <pc:docMk/>
              <pc:sldMasterMk cId="0" sldId="2147483648"/>
              <pc:sldLayoutMk cId="2422921947" sldId="2147483671"/>
              <ac:spMk id="8" creationId="{B282CD8F-4CBB-4337-B84A-E261BB57D034}"/>
            </ac:spMkLst>
          </pc:spChg>
          <pc:spChg chg="del mod">
            <ac:chgData name="suman sonar" userId="10c75049a13af0c9" providerId="LiveId" clId="{8E3100B5-3FBD-4C21-88FA-81C007F13A98}" dt="2021-04-19T07:01:43.526" v="1567"/>
            <ac:spMkLst>
              <pc:docMk/>
              <pc:sldMasterMk cId="0" sldId="2147483648"/>
              <pc:sldLayoutMk cId="2422921947" sldId="2147483671"/>
              <ac:spMk id="9" creationId="{421F8BA1-2039-4775-B42F-8CC68BC8AF4D}"/>
            </ac:spMkLst>
          </pc:spChg>
          <pc:spChg chg="add del mod ord">
            <ac:chgData name="suman sonar" userId="10c75049a13af0c9" providerId="LiveId" clId="{8E3100B5-3FBD-4C21-88FA-81C007F13A98}" dt="2021-04-19T07:02:00.705" v="1574"/>
            <ac:spMkLst>
              <pc:docMk/>
              <pc:sldMasterMk cId="0" sldId="2147483648"/>
              <pc:sldLayoutMk cId="2422921947" sldId="2147483671"/>
              <ac:spMk id="10" creationId="{148732EA-D3A7-4298-A996-94F6F4E32A9B}"/>
            </ac:spMkLst>
          </pc:spChg>
          <pc:spChg chg="del mod">
            <ac:chgData name="suman sonar" userId="10c75049a13af0c9" providerId="LiveId" clId="{8E3100B5-3FBD-4C21-88FA-81C007F13A98}" dt="2021-04-19T07:01:50.205" v="1569"/>
            <ac:spMkLst>
              <pc:docMk/>
              <pc:sldMasterMk cId="0" sldId="2147483648"/>
              <pc:sldLayoutMk cId="2422921947" sldId="2147483671"/>
              <ac:spMk id="11" creationId="{DE7A9C5B-D948-4530-A715-7F75A83AA9E2}"/>
            </ac:spMkLst>
          </pc:spChg>
          <pc:spChg chg="mod">
            <ac:chgData name="suman sonar" userId="10c75049a13af0c9" providerId="LiveId" clId="{8E3100B5-3FBD-4C21-88FA-81C007F13A98}" dt="2021-04-19T07:02:00.705" v="1574"/>
            <ac:spMkLst>
              <pc:docMk/>
              <pc:sldMasterMk cId="0" sldId="2147483648"/>
              <pc:sldLayoutMk cId="2422921947" sldId="2147483671"/>
              <ac:spMk id="12" creationId="{5754110E-B421-4512-8469-929B2DB868AB}"/>
            </ac:spMkLst>
          </pc:spChg>
        </pc:sldLayoutChg>
        <pc:sldLayoutChg chg="addSp delSp modSp mod">
          <pc:chgData name="suman sonar" userId="10c75049a13af0c9" providerId="LiveId" clId="{8E3100B5-3FBD-4C21-88FA-81C007F13A98}" dt="2021-04-20T09:28:12.604" v="4078"/>
          <pc:sldLayoutMkLst>
            <pc:docMk/>
            <pc:sldMasterMk cId="0" sldId="2147483648"/>
            <pc:sldLayoutMk cId="1119670453" sldId="2147483672"/>
          </pc:sldLayoutMkLst>
          <pc:spChg chg="add del mod">
            <ac:chgData name="suman sonar" userId="10c75049a13af0c9" providerId="LiveId" clId="{8E3100B5-3FBD-4C21-88FA-81C007F13A98}" dt="2021-04-20T09:27:56.348" v="4064"/>
            <ac:spMkLst>
              <pc:docMk/>
              <pc:sldMasterMk cId="0" sldId="2147483648"/>
              <pc:sldLayoutMk cId="1119670453" sldId="2147483672"/>
              <ac:spMk id="3" creationId="{CBF0957E-D179-4627-BCE7-07EC589B5035}"/>
            </ac:spMkLst>
          </pc:spChg>
          <pc:spChg chg="del mod">
            <ac:chgData name="suman sonar" userId="10c75049a13af0c9" providerId="LiveId" clId="{8E3100B5-3FBD-4C21-88FA-81C007F13A98}" dt="2021-04-20T09:27:56.348" v="4064"/>
            <ac:spMkLst>
              <pc:docMk/>
              <pc:sldMasterMk cId="0" sldId="2147483648"/>
              <pc:sldLayoutMk cId="1119670453" sldId="2147483672"/>
              <ac:spMk id="4" creationId="{494B14DD-EEE9-4617-85EC-AFABAFBB7E29}"/>
            </ac:spMkLst>
          </pc:spChg>
          <pc:spChg chg="add del mod">
            <ac:chgData name="suman sonar" userId="10c75049a13af0c9" providerId="LiveId" clId="{8E3100B5-3FBD-4C21-88FA-81C007F13A98}" dt="2021-04-20T09:28:03.768" v="4071"/>
            <ac:spMkLst>
              <pc:docMk/>
              <pc:sldMasterMk cId="0" sldId="2147483648"/>
              <pc:sldLayoutMk cId="1119670453" sldId="2147483672"/>
              <ac:spMk id="5" creationId="{ED133A96-0D43-4579-BC32-40C7FCAFAEF8}"/>
            </ac:spMkLst>
          </pc:spChg>
          <pc:spChg chg="add del mod">
            <ac:chgData name="suman sonar" userId="10c75049a13af0c9" providerId="LiveId" clId="{8E3100B5-3FBD-4C21-88FA-81C007F13A98}" dt="2021-04-20T09:28:12.604" v="4078"/>
            <ac:spMkLst>
              <pc:docMk/>
              <pc:sldMasterMk cId="0" sldId="2147483648"/>
              <pc:sldLayoutMk cId="1119670453" sldId="2147483672"/>
              <ac:spMk id="6" creationId="{2D29FFCF-3A8D-4E36-A649-0A6F411E9F4E}"/>
            </ac:spMkLst>
          </pc:spChg>
          <pc:spChg chg="mod">
            <ac:chgData name="suman sonar" userId="10c75049a13af0c9" providerId="LiveId" clId="{8E3100B5-3FBD-4C21-88FA-81C007F13A98}" dt="2021-04-20T09:27:56.348" v="4064"/>
            <ac:spMkLst>
              <pc:docMk/>
              <pc:sldMasterMk cId="0" sldId="2147483648"/>
              <pc:sldLayoutMk cId="1119670453" sldId="2147483672"/>
              <ac:spMk id="7" creationId="{25AA7660-4AE1-4FC3-9113-0B3BE050F380}"/>
            </ac:spMkLst>
          </pc:spChg>
          <pc:spChg chg="add del mod ord">
            <ac:chgData name="suman sonar" userId="10c75049a13af0c9" providerId="LiveId" clId="{8E3100B5-3FBD-4C21-88FA-81C007F13A98}" dt="2021-04-20T09:28:03.768" v="4071"/>
            <ac:spMkLst>
              <pc:docMk/>
              <pc:sldMasterMk cId="0" sldId="2147483648"/>
              <pc:sldLayoutMk cId="1119670453" sldId="2147483672"/>
              <ac:spMk id="8" creationId="{9EAF0227-A71A-4829-ABF1-9F13CEB9C477}"/>
            </ac:spMkLst>
          </pc:spChg>
          <pc:spChg chg="mod">
            <ac:chgData name="suman sonar" userId="10c75049a13af0c9" providerId="LiveId" clId="{8E3100B5-3FBD-4C21-88FA-81C007F13A98}" dt="2021-04-20T09:28:03.768" v="4071"/>
            <ac:spMkLst>
              <pc:docMk/>
              <pc:sldMasterMk cId="0" sldId="2147483648"/>
              <pc:sldLayoutMk cId="1119670453" sldId="2147483672"/>
              <ac:spMk id="9" creationId="{9BCB0D39-AFA6-467B-867B-6092A80B0485}"/>
            </ac:spMkLst>
          </pc:spChg>
          <pc:spChg chg="add del mod ord">
            <ac:chgData name="suman sonar" userId="10c75049a13af0c9" providerId="LiveId" clId="{8E3100B5-3FBD-4C21-88FA-81C007F13A98}" dt="2021-04-20T09:28:12.604" v="4078"/>
            <ac:spMkLst>
              <pc:docMk/>
              <pc:sldMasterMk cId="0" sldId="2147483648"/>
              <pc:sldLayoutMk cId="1119670453" sldId="2147483672"/>
              <ac:spMk id="10" creationId="{B9574937-5DF8-4F9F-AC48-C305D2A87F42}"/>
            </ac:spMkLst>
          </pc:spChg>
          <pc:spChg chg="mod">
            <ac:chgData name="suman sonar" userId="10c75049a13af0c9" providerId="LiveId" clId="{8E3100B5-3FBD-4C21-88FA-81C007F13A98}" dt="2021-04-20T09:28:12.604" v="4078"/>
            <ac:spMkLst>
              <pc:docMk/>
              <pc:sldMasterMk cId="0" sldId="2147483648"/>
              <pc:sldLayoutMk cId="1119670453" sldId="2147483672"/>
              <ac:spMk id="11" creationId="{95D91023-1121-4E41-BB70-201814C9BF54}"/>
            </ac:spMkLst>
          </pc:spChg>
        </pc:sldLayoutChg>
        <pc:sldLayoutChg chg="addSp delSp modSp del mod">
          <pc:chgData name="suman sonar" userId="10c75049a13af0c9" providerId="LiveId" clId="{8E3100B5-3FBD-4C21-88FA-81C007F13A98}" dt="2021-04-20T03:54:37.044" v="2397" actId="2696"/>
          <pc:sldLayoutMkLst>
            <pc:docMk/>
            <pc:sldMasterMk cId="0" sldId="2147483648"/>
            <pc:sldLayoutMk cId="1855692470" sldId="2147483672"/>
          </pc:sldLayoutMkLst>
          <pc:spChg chg="add del mod">
            <ac:chgData name="suman sonar" userId="10c75049a13af0c9" providerId="LiveId" clId="{8E3100B5-3FBD-4C21-88FA-81C007F13A98}" dt="2021-04-19T09:04:27.980" v="1911"/>
            <ac:spMkLst>
              <pc:docMk/>
              <pc:sldMasterMk cId="0" sldId="2147483648"/>
              <pc:sldLayoutMk cId="1855692470" sldId="2147483672"/>
              <ac:spMk id="5" creationId="{BDDC74B2-5C1B-4CA1-A5D8-647418466B64}"/>
            </ac:spMkLst>
          </pc:spChg>
          <pc:spChg chg="add del mod">
            <ac:chgData name="suman sonar" userId="10c75049a13af0c9" providerId="LiveId" clId="{8E3100B5-3FBD-4C21-88FA-81C007F13A98}" dt="2021-04-19T09:04:11.899" v="1905"/>
            <ac:spMkLst>
              <pc:docMk/>
              <pc:sldMasterMk cId="0" sldId="2147483648"/>
              <pc:sldLayoutMk cId="1855692470" sldId="2147483672"/>
              <ac:spMk id="6" creationId="{1F9C5FB0-7795-4D55-B82E-EE542E10FCF8}"/>
            </ac:spMkLst>
          </pc:spChg>
          <pc:spChg chg="del mod">
            <ac:chgData name="suman sonar" userId="10c75049a13af0c9" providerId="LiveId" clId="{8E3100B5-3FBD-4C21-88FA-81C007F13A98}" dt="2021-04-19T09:04:27.980" v="1911"/>
            <ac:spMkLst>
              <pc:docMk/>
              <pc:sldMasterMk cId="0" sldId="2147483648"/>
              <pc:sldLayoutMk cId="1855692470" sldId="2147483672"/>
              <ac:spMk id="7" creationId="{292AC647-ECCA-4B96-B59C-8DF27A1DA640}"/>
            </ac:spMkLst>
          </pc:spChg>
          <pc:spChg chg="del mod">
            <ac:chgData name="suman sonar" userId="10c75049a13af0c9" providerId="LiveId" clId="{8E3100B5-3FBD-4C21-88FA-81C007F13A98}" dt="2021-04-19T09:04:11.899" v="1905"/>
            <ac:spMkLst>
              <pc:docMk/>
              <pc:sldMasterMk cId="0" sldId="2147483648"/>
              <pc:sldLayoutMk cId="1855692470" sldId="2147483672"/>
              <ac:spMk id="8" creationId="{B282CD8F-4CBB-4337-B84A-E261BB57D034}"/>
            </ac:spMkLst>
          </pc:spChg>
          <pc:spChg chg="mod">
            <ac:chgData name="suman sonar" userId="10c75049a13af0c9" providerId="LiveId" clId="{8E3100B5-3FBD-4C21-88FA-81C007F13A98}" dt="2021-04-19T09:04:11.899" v="1905"/>
            <ac:spMkLst>
              <pc:docMk/>
              <pc:sldMasterMk cId="0" sldId="2147483648"/>
              <pc:sldLayoutMk cId="1855692470" sldId="2147483672"/>
              <ac:spMk id="9" creationId="{138CD5A0-D7D6-490D-854C-CEDE9A143A2B}"/>
            </ac:spMkLst>
          </pc:spChg>
          <pc:spChg chg="mod">
            <ac:chgData name="suman sonar" userId="10c75049a13af0c9" providerId="LiveId" clId="{8E3100B5-3FBD-4C21-88FA-81C007F13A98}" dt="2021-04-19T09:04:27.980" v="1911"/>
            <ac:spMkLst>
              <pc:docMk/>
              <pc:sldMasterMk cId="0" sldId="2147483648"/>
              <pc:sldLayoutMk cId="1855692470" sldId="2147483672"/>
              <ac:spMk id="10" creationId="{0959AF5F-B075-4983-8DCC-DF1C607E50BB}"/>
            </ac:spMkLst>
          </pc:spChg>
          <pc:spChg chg="del">
            <ac:chgData name="suman sonar" userId="10c75049a13af0c9" providerId="LiveId" clId="{8E3100B5-3FBD-4C21-88FA-81C007F13A98}" dt="2021-04-19T09:04:21.574" v="1909" actId="478"/>
            <ac:spMkLst>
              <pc:docMk/>
              <pc:sldMasterMk cId="0" sldId="2147483648"/>
              <pc:sldLayoutMk cId="1855692470" sldId="2147483672"/>
              <ac:spMk id="12" creationId="{5754110E-B421-4512-8469-929B2DB868AB}"/>
            </ac:spMkLst>
          </pc:spChg>
        </pc:sldLayoutChg>
        <pc:sldLayoutChg chg="del">
          <pc:chgData name="suman sonar" userId="10c75049a13af0c9" providerId="LiveId" clId="{8E3100B5-3FBD-4C21-88FA-81C007F13A98}" dt="2021-04-19T03:43:04.255" v="109" actId="2696"/>
          <pc:sldLayoutMkLst>
            <pc:docMk/>
            <pc:sldMasterMk cId="0" sldId="2147483648"/>
            <pc:sldLayoutMk cId="3066453026" sldId="2147483672"/>
          </pc:sldLayoutMkLst>
        </pc:sldLayoutChg>
        <pc:sldLayoutChg chg="addSp delSp modSp del mod">
          <pc:chgData name="suman sonar" userId="10c75049a13af0c9" providerId="LiveId" clId="{8E3100B5-3FBD-4C21-88FA-81C007F13A98}" dt="2021-04-20T03:54:37.006" v="2396" actId="2696"/>
          <pc:sldLayoutMkLst>
            <pc:docMk/>
            <pc:sldMasterMk cId="0" sldId="2147483648"/>
            <pc:sldLayoutMk cId="1120705235" sldId="2147483673"/>
          </pc:sldLayoutMkLst>
          <pc:spChg chg="add del mod">
            <ac:chgData name="suman sonar" userId="10c75049a13af0c9" providerId="LiveId" clId="{8E3100B5-3FBD-4C21-88FA-81C007F13A98}" dt="2021-04-19T09:23:38.133" v="2039"/>
            <ac:spMkLst>
              <pc:docMk/>
              <pc:sldMasterMk cId="0" sldId="2147483648"/>
              <pc:sldLayoutMk cId="1120705235" sldId="2147483673"/>
              <ac:spMk id="4" creationId="{09C06CC0-80D9-4D32-9E60-CBA1919A80FB}"/>
            </ac:spMkLst>
          </pc:spChg>
          <pc:spChg chg="add del mod">
            <ac:chgData name="suman sonar" userId="10c75049a13af0c9" providerId="LiveId" clId="{8E3100B5-3FBD-4C21-88FA-81C007F13A98}" dt="2021-04-19T09:23:43.434" v="2042"/>
            <ac:spMkLst>
              <pc:docMk/>
              <pc:sldMasterMk cId="0" sldId="2147483648"/>
              <pc:sldLayoutMk cId="1120705235" sldId="2147483673"/>
              <ac:spMk id="5" creationId="{8A73AC9D-F92D-469D-B93A-4F6C19219007}"/>
            </ac:spMkLst>
          </pc:spChg>
          <pc:spChg chg="mod">
            <ac:chgData name="suman sonar" userId="10c75049a13af0c9" providerId="LiveId" clId="{8E3100B5-3FBD-4C21-88FA-81C007F13A98}" dt="2021-04-19T09:23:38.133" v="2039"/>
            <ac:spMkLst>
              <pc:docMk/>
              <pc:sldMasterMk cId="0" sldId="2147483648"/>
              <pc:sldLayoutMk cId="1120705235" sldId="2147483673"/>
              <ac:spMk id="6" creationId="{F25B4C1E-50BF-4A90-9B7F-73FDFF21D472}"/>
            </ac:spMkLst>
          </pc:spChg>
          <pc:spChg chg="mod">
            <ac:chgData name="suman sonar" userId="10c75049a13af0c9" providerId="LiveId" clId="{8E3100B5-3FBD-4C21-88FA-81C007F13A98}" dt="2021-04-19T09:23:43.434" v="2042"/>
            <ac:spMkLst>
              <pc:docMk/>
              <pc:sldMasterMk cId="0" sldId="2147483648"/>
              <pc:sldLayoutMk cId="1120705235" sldId="2147483673"/>
              <ac:spMk id="7" creationId="{B5717AE5-E7C6-4F9C-A0E2-DF6EE67F32AA}"/>
            </ac:spMkLst>
          </pc:spChg>
          <pc:spChg chg="del mod">
            <ac:chgData name="suman sonar" userId="10c75049a13af0c9" providerId="LiveId" clId="{8E3100B5-3FBD-4C21-88FA-81C007F13A98}" dt="2021-04-19T09:23:43.434" v="2042"/>
            <ac:spMkLst>
              <pc:docMk/>
              <pc:sldMasterMk cId="0" sldId="2147483648"/>
              <pc:sldLayoutMk cId="1120705235" sldId="2147483673"/>
              <ac:spMk id="9" creationId="{138CD5A0-D7D6-490D-854C-CEDE9A143A2B}"/>
            </ac:spMkLst>
          </pc:spChg>
          <pc:spChg chg="del mod">
            <ac:chgData name="suman sonar" userId="10c75049a13af0c9" providerId="LiveId" clId="{8E3100B5-3FBD-4C21-88FA-81C007F13A98}" dt="2021-04-19T09:23:38.133" v="2039"/>
            <ac:spMkLst>
              <pc:docMk/>
              <pc:sldMasterMk cId="0" sldId="2147483648"/>
              <pc:sldLayoutMk cId="1120705235" sldId="2147483673"/>
              <ac:spMk id="10" creationId="{0959AF5F-B075-4983-8DCC-DF1C607E50BB}"/>
            </ac:spMkLst>
          </pc:spChg>
        </pc:sldLayoutChg>
        <pc:sldLayoutChg chg="del">
          <pc:chgData name="suman sonar" userId="10c75049a13af0c9" providerId="LiveId" clId="{8E3100B5-3FBD-4C21-88FA-81C007F13A98}" dt="2021-04-19T03:43:04.102" v="108" actId="2696"/>
          <pc:sldLayoutMkLst>
            <pc:docMk/>
            <pc:sldMasterMk cId="0" sldId="2147483648"/>
            <pc:sldLayoutMk cId="1594132992" sldId="2147483673"/>
          </pc:sldLayoutMkLst>
        </pc:sldLayoutChg>
        <pc:sldLayoutChg chg="addSp delSp modSp mod">
          <pc:chgData name="suman sonar" userId="10c75049a13af0c9" providerId="LiveId" clId="{8E3100B5-3FBD-4C21-88FA-81C007F13A98}" dt="2021-04-20T09:48:10.142" v="4226"/>
          <pc:sldLayoutMkLst>
            <pc:docMk/>
            <pc:sldMasterMk cId="0" sldId="2147483648"/>
            <pc:sldLayoutMk cId="3657246608" sldId="2147483673"/>
          </pc:sldLayoutMkLst>
          <pc:spChg chg="add del mod">
            <ac:chgData name="suman sonar" userId="10c75049a13af0c9" providerId="LiveId" clId="{8E3100B5-3FBD-4C21-88FA-81C007F13A98}" dt="2021-04-20T09:46:38.208" v="4219"/>
            <ac:spMkLst>
              <pc:docMk/>
              <pc:sldMasterMk cId="0" sldId="2147483648"/>
              <pc:sldLayoutMk cId="3657246608" sldId="2147483673"/>
              <ac:spMk id="5" creationId="{886A2FAD-B78B-4B02-A88E-68F8CFEC20C4}"/>
            </ac:spMkLst>
          </pc:spChg>
          <pc:spChg chg="add del mod">
            <ac:chgData name="suman sonar" userId="10c75049a13af0c9" providerId="LiveId" clId="{8E3100B5-3FBD-4C21-88FA-81C007F13A98}" dt="2021-04-20T09:48:10.142" v="4226"/>
            <ac:spMkLst>
              <pc:docMk/>
              <pc:sldMasterMk cId="0" sldId="2147483648"/>
              <pc:sldLayoutMk cId="3657246608" sldId="2147483673"/>
              <ac:spMk id="6" creationId="{ACAE7DF0-480A-4C89-A94D-802A14DD2830}"/>
            </ac:spMkLst>
          </pc:spChg>
          <pc:spChg chg="del mod">
            <ac:chgData name="suman sonar" userId="10c75049a13af0c9" providerId="LiveId" clId="{8E3100B5-3FBD-4C21-88FA-81C007F13A98}" dt="2021-04-20T09:46:43.745" v="4222" actId="478"/>
            <ac:spMkLst>
              <pc:docMk/>
              <pc:sldMasterMk cId="0" sldId="2147483648"/>
              <pc:sldLayoutMk cId="3657246608" sldId="2147483673"/>
              <ac:spMk id="7" creationId="{25AA7660-4AE1-4FC3-9113-0B3BE050F380}"/>
            </ac:spMkLst>
          </pc:spChg>
          <pc:spChg chg="mod">
            <ac:chgData name="suman sonar" userId="10c75049a13af0c9" providerId="LiveId" clId="{8E3100B5-3FBD-4C21-88FA-81C007F13A98}" dt="2021-04-20T09:48:10.142" v="4226"/>
            <ac:spMkLst>
              <pc:docMk/>
              <pc:sldMasterMk cId="0" sldId="2147483648"/>
              <pc:sldLayoutMk cId="3657246608" sldId="2147483673"/>
              <ac:spMk id="8" creationId="{A24D0113-4F6C-40A6-9D66-21C70D804190}"/>
            </ac:spMkLst>
          </pc:spChg>
          <pc:spChg chg="del mod">
            <ac:chgData name="suman sonar" userId="10c75049a13af0c9" providerId="LiveId" clId="{8E3100B5-3FBD-4C21-88FA-81C007F13A98}" dt="2021-04-20T09:46:45.213" v="4223" actId="478"/>
            <ac:spMkLst>
              <pc:docMk/>
              <pc:sldMasterMk cId="0" sldId="2147483648"/>
              <pc:sldLayoutMk cId="3657246608" sldId="2147483673"/>
              <ac:spMk id="9" creationId="{9BCB0D39-AFA6-467B-867B-6092A80B0485}"/>
            </ac:spMkLst>
          </pc:spChg>
          <pc:spChg chg="del mod">
            <ac:chgData name="suman sonar" userId="10c75049a13af0c9" providerId="LiveId" clId="{8E3100B5-3FBD-4C21-88FA-81C007F13A98}" dt="2021-04-20T09:48:10.142" v="4226"/>
            <ac:spMkLst>
              <pc:docMk/>
              <pc:sldMasterMk cId="0" sldId="2147483648"/>
              <pc:sldLayoutMk cId="3657246608" sldId="2147483673"/>
              <ac:spMk id="11" creationId="{95D91023-1121-4E41-BB70-201814C9BF54}"/>
            </ac:spMkLst>
          </pc:spChg>
        </pc:sldLayoutChg>
        <pc:sldLayoutChg chg="del">
          <pc:chgData name="suman sonar" userId="10c75049a13af0c9" providerId="LiveId" clId="{8E3100B5-3FBD-4C21-88FA-81C007F13A98}" dt="2021-04-19T03:43:03.933" v="107" actId="2696"/>
          <pc:sldLayoutMkLst>
            <pc:docMk/>
            <pc:sldMasterMk cId="0" sldId="2147483648"/>
            <pc:sldLayoutMk cId="763716777" sldId="2147483674"/>
          </pc:sldLayoutMkLst>
        </pc:sldLayoutChg>
        <pc:sldLayoutChg chg="addSp delSp modSp del mod">
          <pc:chgData name="suman sonar" userId="10c75049a13af0c9" providerId="LiveId" clId="{8E3100B5-3FBD-4C21-88FA-81C007F13A98}" dt="2021-04-20T03:54:36.505" v="2395" actId="2696"/>
          <pc:sldLayoutMkLst>
            <pc:docMk/>
            <pc:sldMasterMk cId="0" sldId="2147483648"/>
            <pc:sldLayoutMk cId="1113491993" sldId="2147483674"/>
          </pc:sldLayoutMkLst>
          <pc:spChg chg="add del mod">
            <ac:chgData name="suman sonar" userId="10c75049a13af0c9" providerId="LiveId" clId="{8E3100B5-3FBD-4C21-88FA-81C007F13A98}" dt="2021-04-19T09:35:39.913" v="2134"/>
            <ac:spMkLst>
              <pc:docMk/>
              <pc:sldMasterMk cId="0" sldId="2147483648"/>
              <pc:sldLayoutMk cId="1113491993" sldId="2147483674"/>
              <ac:spMk id="4" creationId="{76D53778-B876-45C0-82A1-3EA554C1EE55}"/>
            </ac:spMkLst>
          </pc:spChg>
          <pc:spChg chg="add del mod">
            <ac:chgData name="suman sonar" userId="10c75049a13af0c9" providerId="LiveId" clId="{8E3100B5-3FBD-4C21-88FA-81C007F13A98}" dt="2021-04-19T09:35:39.913" v="2134"/>
            <ac:spMkLst>
              <pc:docMk/>
              <pc:sldMasterMk cId="0" sldId="2147483648"/>
              <pc:sldLayoutMk cId="1113491993" sldId="2147483674"/>
              <ac:spMk id="5" creationId="{778CE44E-C899-4593-A551-B389BEB25D17}"/>
            </ac:spMkLst>
          </pc:spChg>
          <pc:spChg chg="del mod">
            <ac:chgData name="suman sonar" userId="10c75049a13af0c9" providerId="LiveId" clId="{8E3100B5-3FBD-4C21-88FA-81C007F13A98}" dt="2021-04-19T09:35:57.078" v="2144"/>
            <ac:spMkLst>
              <pc:docMk/>
              <pc:sldMasterMk cId="0" sldId="2147483648"/>
              <pc:sldLayoutMk cId="1113491993" sldId="2147483674"/>
              <ac:spMk id="6" creationId="{F25B4C1E-50BF-4A90-9B7F-73FDFF21D472}"/>
            </ac:spMkLst>
          </pc:spChg>
          <pc:spChg chg="del mod">
            <ac:chgData name="suman sonar" userId="10c75049a13af0c9" providerId="LiveId" clId="{8E3100B5-3FBD-4C21-88FA-81C007F13A98}" dt="2021-04-19T09:35:50.183" v="2140"/>
            <ac:spMkLst>
              <pc:docMk/>
              <pc:sldMasterMk cId="0" sldId="2147483648"/>
              <pc:sldLayoutMk cId="1113491993" sldId="2147483674"/>
              <ac:spMk id="7" creationId="{B5717AE5-E7C6-4F9C-A0E2-DF6EE67F32AA}"/>
            </ac:spMkLst>
          </pc:spChg>
          <pc:spChg chg="add del mod">
            <ac:chgData name="suman sonar" userId="10c75049a13af0c9" providerId="LiveId" clId="{8E3100B5-3FBD-4C21-88FA-81C007F13A98}" dt="2021-04-19T09:35:57.078" v="2144"/>
            <ac:spMkLst>
              <pc:docMk/>
              <pc:sldMasterMk cId="0" sldId="2147483648"/>
              <pc:sldLayoutMk cId="1113491993" sldId="2147483674"/>
              <ac:spMk id="8" creationId="{3EF564CC-4C91-4BFA-8FCA-FCAB6C1D58F3}"/>
            </ac:spMkLst>
          </pc:spChg>
          <pc:spChg chg="add del mod">
            <ac:chgData name="suman sonar" userId="10c75049a13af0c9" providerId="LiveId" clId="{8E3100B5-3FBD-4C21-88FA-81C007F13A98}" dt="2021-04-19T09:35:50.183" v="2140"/>
            <ac:spMkLst>
              <pc:docMk/>
              <pc:sldMasterMk cId="0" sldId="2147483648"/>
              <pc:sldLayoutMk cId="1113491993" sldId="2147483674"/>
              <ac:spMk id="9" creationId="{5A429597-1A45-4E5C-8951-2E6B29C9632A}"/>
            </ac:spMkLst>
          </pc:spChg>
          <pc:spChg chg="mod">
            <ac:chgData name="suman sonar" userId="10c75049a13af0c9" providerId="LiveId" clId="{8E3100B5-3FBD-4C21-88FA-81C007F13A98}" dt="2021-04-19T09:35:50.183" v="2140"/>
            <ac:spMkLst>
              <pc:docMk/>
              <pc:sldMasterMk cId="0" sldId="2147483648"/>
              <pc:sldLayoutMk cId="1113491993" sldId="2147483674"/>
              <ac:spMk id="10" creationId="{7D561D5C-4A4D-4AE2-95E9-639B68289CE2}"/>
            </ac:spMkLst>
          </pc:spChg>
          <pc:spChg chg="mod">
            <ac:chgData name="suman sonar" userId="10c75049a13af0c9" providerId="LiveId" clId="{8E3100B5-3FBD-4C21-88FA-81C007F13A98}" dt="2021-04-19T09:35:57.078" v="2144"/>
            <ac:spMkLst>
              <pc:docMk/>
              <pc:sldMasterMk cId="0" sldId="2147483648"/>
              <pc:sldLayoutMk cId="1113491993" sldId="2147483674"/>
              <ac:spMk id="11" creationId="{3661CD96-2E1B-4CDB-BDB3-7783FAF6C07B}"/>
            </ac:spMkLst>
          </pc:spChg>
        </pc:sldLayoutChg>
        <pc:sldLayoutChg chg="addSp delSp modSp mod">
          <pc:chgData name="suman sonar" userId="10c75049a13af0c9" providerId="LiveId" clId="{8E3100B5-3FBD-4C21-88FA-81C007F13A98}" dt="2021-04-20T09:50:39.271" v="4278"/>
          <pc:sldLayoutMkLst>
            <pc:docMk/>
            <pc:sldMasterMk cId="0" sldId="2147483648"/>
            <pc:sldLayoutMk cId="3140521043" sldId="2147483674"/>
          </pc:sldLayoutMkLst>
          <pc:spChg chg="add del mod">
            <ac:chgData name="suman sonar" userId="10c75049a13af0c9" providerId="LiveId" clId="{8E3100B5-3FBD-4C21-88FA-81C007F13A98}" dt="2021-04-20T09:50:39.271" v="4278"/>
            <ac:spMkLst>
              <pc:docMk/>
              <pc:sldMasterMk cId="0" sldId="2147483648"/>
              <pc:sldLayoutMk cId="3140521043" sldId="2147483674"/>
              <ac:spMk id="3" creationId="{50B647A3-F4E7-4EEA-9CCD-C1E9B5DEF47F}"/>
            </ac:spMkLst>
          </pc:spChg>
          <pc:spChg chg="mod">
            <ac:chgData name="suman sonar" userId="10c75049a13af0c9" providerId="LiveId" clId="{8E3100B5-3FBD-4C21-88FA-81C007F13A98}" dt="2021-04-20T09:50:39.271" v="4278"/>
            <ac:spMkLst>
              <pc:docMk/>
              <pc:sldMasterMk cId="0" sldId="2147483648"/>
              <pc:sldLayoutMk cId="3140521043" sldId="2147483674"/>
              <ac:spMk id="4" creationId="{986179E5-2AA9-4B32-B876-D404C05B999D}"/>
            </ac:spMkLst>
          </pc:spChg>
          <pc:spChg chg="del mod">
            <ac:chgData name="suman sonar" userId="10c75049a13af0c9" providerId="LiveId" clId="{8E3100B5-3FBD-4C21-88FA-81C007F13A98}" dt="2021-04-20T09:50:39.271" v="4278"/>
            <ac:spMkLst>
              <pc:docMk/>
              <pc:sldMasterMk cId="0" sldId="2147483648"/>
              <pc:sldLayoutMk cId="3140521043" sldId="2147483674"/>
              <ac:spMk id="8" creationId="{A24D0113-4F6C-40A6-9D66-21C70D804190}"/>
            </ac:spMkLst>
          </pc:spChg>
        </pc:sldLayoutChg>
        <pc:sldLayoutChg chg="addSp delSp modSp mod">
          <pc:chgData name="suman sonar" userId="10c75049a13af0c9" providerId="LiveId" clId="{8E3100B5-3FBD-4C21-88FA-81C007F13A98}" dt="2021-04-20T10:05:21.377" v="4428"/>
          <pc:sldLayoutMkLst>
            <pc:docMk/>
            <pc:sldMasterMk cId="0" sldId="2147483648"/>
            <pc:sldLayoutMk cId="1480211478" sldId="2147483675"/>
          </pc:sldLayoutMkLst>
          <pc:spChg chg="add del mod">
            <ac:chgData name="suman sonar" userId="10c75049a13af0c9" providerId="LiveId" clId="{8E3100B5-3FBD-4C21-88FA-81C007F13A98}" dt="2021-04-20T10:05:21.377" v="4428"/>
            <ac:spMkLst>
              <pc:docMk/>
              <pc:sldMasterMk cId="0" sldId="2147483648"/>
              <pc:sldLayoutMk cId="1480211478" sldId="2147483675"/>
              <ac:spMk id="3" creationId="{0942F064-F530-4C62-B507-89C006B881FA}"/>
            </ac:spMkLst>
          </pc:spChg>
          <pc:spChg chg="del mod">
            <ac:chgData name="suman sonar" userId="10c75049a13af0c9" providerId="LiveId" clId="{8E3100B5-3FBD-4C21-88FA-81C007F13A98}" dt="2021-04-20T10:05:21.377" v="4428"/>
            <ac:spMkLst>
              <pc:docMk/>
              <pc:sldMasterMk cId="0" sldId="2147483648"/>
              <pc:sldLayoutMk cId="1480211478" sldId="2147483675"/>
              <ac:spMk id="4" creationId="{986179E5-2AA9-4B32-B876-D404C05B999D}"/>
            </ac:spMkLst>
          </pc:spChg>
          <pc:spChg chg="mod">
            <ac:chgData name="suman sonar" userId="10c75049a13af0c9" providerId="LiveId" clId="{8E3100B5-3FBD-4C21-88FA-81C007F13A98}" dt="2021-04-20T10:05:21.377" v="4428"/>
            <ac:spMkLst>
              <pc:docMk/>
              <pc:sldMasterMk cId="0" sldId="2147483648"/>
              <pc:sldLayoutMk cId="1480211478" sldId="2147483675"/>
              <ac:spMk id="5" creationId="{CCBEFBB4-7361-4F11-A54A-B01BA10D5AF0}"/>
            </ac:spMkLst>
          </pc:spChg>
        </pc:sldLayoutChg>
        <pc:sldLayoutChg chg="del">
          <pc:chgData name="suman sonar" userId="10c75049a13af0c9" providerId="LiveId" clId="{8E3100B5-3FBD-4C21-88FA-81C007F13A98}" dt="2021-04-19T03:43:03.633" v="105" actId="2696"/>
          <pc:sldLayoutMkLst>
            <pc:docMk/>
            <pc:sldMasterMk cId="0" sldId="2147483648"/>
            <pc:sldLayoutMk cId="3664536278" sldId="2147483675"/>
          </pc:sldLayoutMkLst>
        </pc:sldLayoutChg>
        <pc:sldLayoutChg chg="del">
          <pc:chgData name="suman sonar" userId="10c75049a13af0c9" providerId="LiveId" clId="{8E3100B5-3FBD-4C21-88FA-81C007F13A98}" dt="2021-04-19T03:43:03.502" v="104" actId="2696"/>
          <pc:sldLayoutMkLst>
            <pc:docMk/>
            <pc:sldMasterMk cId="0" sldId="2147483648"/>
            <pc:sldLayoutMk cId="2285529775" sldId="2147483676"/>
          </pc:sldLayoutMkLst>
        </pc:sldLayoutChg>
        <pc:sldLayoutChg chg="del">
          <pc:chgData name="suman sonar" userId="10c75049a13af0c9" providerId="LiveId" clId="{8E3100B5-3FBD-4C21-88FA-81C007F13A98}" dt="2021-04-19T03:43:06.119" v="121" actId="2696"/>
          <pc:sldLayoutMkLst>
            <pc:docMk/>
            <pc:sldMasterMk cId="0" sldId="2147483648"/>
            <pc:sldLayoutMk cId="2158144661" sldId="2147483677"/>
          </pc:sldLayoutMkLst>
        </pc:sldLayoutChg>
        <pc:sldLayoutChg chg="del">
          <pc:chgData name="suman sonar" userId="10c75049a13af0c9" providerId="LiveId" clId="{8E3100B5-3FBD-4C21-88FA-81C007F13A98}" dt="2021-04-19T03:43:06.457" v="123" actId="2696"/>
          <pc:sldLayoutMkLst>
            <pc:docMk/>
            <pc:sldMasterMk cId="0" sldId="2147483648"/>
            <pc:sldLayoutMk cId="1320605441" sldId="2147483678"/>
          </pc:sldLayoutMkLst>
        </pc:sldLayoutChg>
        <pc:sldLayoutChg chg="del">
          <pc:chgData name="suman sonar" userId="10c75049a13af0c9" providerId="LiveId" clId="{8E3100B5-3FBD-4C21-88FA-81C007F13A98}" dt="2021-04-19T03:43:03.348" v="103" actId="2696"/>
          <pc:sldLayoutMkLst>
            <pc:docMk/>
            <pc:sldMasterMk cId="0" sldId="2147483648"/>
            <pc:sldLayoutMk cId="3374864908" sldId="2147483679"/>
          </pc:sldLayoutMkLst>
        </pc:sldLayoutChg>
        <pc:sldLayoutChg chg="del">
          <pc:chgData name="suman sonar" userId="10c75049a13af0c9" providerId="LiveId" clId="{8E3100B5-3FBD-4C21-88FA-81C007F13A98}" dt="2021-04-19T03:43:03.186" v="102" actId="2696"/>
          <pc:sldLayoutMkLst>
            <pc:docMk/>
            <pc:sldMasterMk cId="0" sldId="2147483648"/>
            <pc:sldLayoutMk cId="1432322043" sldId="2147483680"/>
          </pc:sldLayoutMkLst>
        </pc:sldLayoutChg>
        <pc:sldLayoutChg chg="del">
          <pc:chgData name="suman sonar" userId="10c75049a13af0c9" providerId="LiveId" clId="{8E3100B5-3FBD-4C21-88FA-81C007F13A98}" dt="2021-04-19T03:43:03.032" v="101" actId="2696"/>
          <pc:sldLayoutMkLst>
            <pc:docMk/>
            <pc:sldMasterMk cId="0" sldId="2147483648"/>
            <pc:sldLayoutMk cId="2732803258" sldId="2147483681"/>
          </pc:sldLayoutMkLst>
        </pc:sldLayoutChg>
        <pc:sldLayoutChg chg="del">
          <pc:chgData name="suman sonar" userId="10c75049a13af0c9" providerId="LiveId" clId="{8E3100B5-3FBD-4C21-88FA-81C007F13A98}" dt="2021-04-19T03:43:02.900" v="100" actId="2696"/>
          <pc:sldLayoutMkLst>
            <pc:docMk/>
            <pc:sldMasterMk cId="0" sldId="2147483648"/>
            <pc:sldLayoutMk cId="3578536835" sldId="2147483682"/>
          </pc:sldLayoutMkLst>
        </pc:sldLayoutChg>
        <pc:sldLayoutChg chg="del">
          <pc:chgData name="suman sonar" userId="10c75049a13af0c9" providerId="LiveId" clId="{8E3100B5-3FBD-4C21-88FA-81C007F13A98}" dt="2021-04-19T03:43:02.747" v="99" actId="2696"/>
          <pc:sldLayoutMkLst>
            <pc:docMk/>
            <pc:sldMasterMk cId="0" sldId="2147483648"/>
            <pc:sldLayoutMk cId="1056341555" sldId="2147483683"/>
          </pc:sldLayoutMkLst>
        </pc:sldLayoutChg>
        <pc:sldLayoutChg chg="del">
          <pc:chgData name="suman sonar" userId="10c75049a13af0c9" providerId="LiveId" clId="{8E3100B5-3FBD-4C21-88FA-81C007F13A98}" dt="2021-04-19T03:43:02.453" v="97" actId="2696"/>
          <pc:sldLayoutMkLst>
            <pc:docMk/>
            <pc:sldMasterMk cId="0" sldId="2147483648"/>
            <pc:sldLayoutMk cId="2884098387" sldId="2147483684"/>
          </pc:sldLayoutMkLst>
        </pc:sldLayoutChg>
        <pc:sldLayoutChg chg="del">
          <pc:chgData name="suman sonar" userId="10c75049a13af0c9" providerId="LiveId" clId="{8E3100B5-3FBD-4C21-88FA-81C007F13A98}" dt="2021-04-19T03:43:02.316" v="96" actId="2696"/>
          <pc:sldLayoutMkLst>
            <pc:docMk/>
            <pc:sldMasterMk cId="0" sldId="2147483648"/>
            <pc:sldLayoutMk cId="2087727562" sldId="2147483685"/>
          </pc:sldLayoutMkLst>
        </pc:sldLayoutChg>
        <pc:sldLayoutChg chg="del">
          <pc:chgData name="suman sonar" userId="10c75049a13af0c9" providerId="LiveId" clId="{8E3100B5-3FBD-4C21-88FA-81C007F13A98}" dt="2021-04-19T03:43:02.169" v="95" actId="2696"/>
          <pc:sldLayoutMkLst>
            <pc:docMk/>
            <pc:sldMasterMk cId="0" sldId="2147483648"/>
            <pc:sldLayoutMk cId="3469042962" sldId="2147483686"/>
          </pc:sldLayoutMkLst>
        </pc:sldLayoutChg>
        <pc:sldLayoutChg chg="del">
          <pc:chgData name="suman sonar" userId="10c75049a13af0c9" providerId="LiveId" clId="{8E3100B5-3FBD-4C21-88FA-81C007F13A98}" dt="2021-04-19T03:43:02.031" v="94" actId="2696"/>
          <pc:sldLayoutMkLst>
            <pc:docMk/>
            <pc:sldMasterMk cId="0" sldId="2147483648"/>
            <pc:sldLayoutMk cId="3250964113" sldId="2147483687"/>
          </pc:sldLayoutMkLst>
        </pc:sldLayoutChg>
        <pc:sldLayoutChg chg="del">
          <pc:chgData name="suman sonar" userId="10c75049a13af0c9" providerId="LiveId" clId="{8E3100B5-3FBD-4C21-88FA-81C007F13A98}" dt="2021-04-19T03:43:01.868" v="93" actId="2696"/>
          <pc:sldLayoutMkLst>
            <pc:docMk/>
            <pc:sldMasterMk cId="0" sldId="2147483648"/>
            <pc:sldLayoutMk cId="699278295" sldId="2147483688"/>
          </pc:sldLayoutMkLst>
        </pc:sldLayoutChg>
        <pc:sldLayoutChg chg="del">
          <pc:chgData name="suman sonar" userId="10c75049a13af0c9" providerId="LiveId" clId="{8E3100B5-3FBD-4C21-88FA-81C007F13A98}" dt="2021-04-19T03:43:00.529" v="85" actId="2696"/>
          <pc:sldLayoutMkLst>
            <pc:docMk/>
            <pc:sldMasterMk cId="0" sldId="2147483648"/>
            <pc:sldLayoutMk cId="2413785097" sldId="2147483689"/>
          </pc:sldLayoutMkLst>
        </pc:sldLayoutChg>
        <pc:sldLayoutChg chg="del">
          <pc:chgData name="suman sonar" userId="10c75049a13af0c9" providerId="LiveId" clId="{8E3100B5-3FBD-4C21-88FA-81C007F13A98}" dt="2021-04-19T03:42:18.060" v="28" actId="47"/>
          <pc:sldLayoutMkLst>
            <pc:docMk/>
            <pc:sldMasterMk cId="0" sldId="2147483648"/>
            <pc:sldLayoutMk cId="395543187" sldId="2147483690"/>
          </pc:sldLayoutMkLst>
        </pc:sldLayoutChg>
        <pc:sldLayoutChg chg="del">
          <pc:chgData name="suman sonar" userId="10c75049a13af0c9" providerId="LiveId" clId="{8E3100B5-3FBD-4C21-88FA-81C007F13A98}" dt="2021-04-19T03:42:59.344" v="78" actId="2696"/>
          <pc:sldLayoutMkLst>
            <pc:docMk/>
            <pc:sldMasterMk cId="0" sldId="2147483648"/>
            <pc:sldLayoutMk cId="4139507445" sldId="2147483691"/>
          </pc:sldLayoutMkLst>
        </pc:sldLayoutChg>
        <pc:sldLayoutChg chg="del">
          <pc:chgData name="suman sonar" userId="10c75049a13af0c9" providerId="LiveId" clId="{8E3100B5-3FBD-4C21-88FA-81C007F13A98}" dt="2021-04-19T03:42:59.197" v="77" actId="2696"/>
          <pc:sldLayoutMkLst>
            <pc:docMk/>
            <pc:sldMasterMk cId="0" sldId="2147483648"/>
            <pc:sldLayoutMk cId="3394247489" sldId="2147483692"/>
          </pc:sldLayoutMkLst>
        </pc:sldLayoutChg>
        <pc:sldLayoutChg chg="del">
          <pc:chgData name="suman sonar" userId="10c75049a13af0c9" providerId="LiveId" clId="{8E3100B5-3FBD-4C21-88FA-81C007F13A98}" dt="2021-04-19T03:42:59.050" v="76" actId="2696"/>
          <pc:sldLayoutMkLst>
            <pc:docMk/>
            <pc:sldMasterMk cId="0" sldId="2147483648"/>
            <pc:sldLayoutMk cId="1550433505" sldId="2147483693"/>
          </pc:sldLayoutMkLst>
        </pc:sldLayoutChg>
        <pc:sldLayoutChg chg="del">
          <pc:chgData name="suman sonar" userId="10c75049a13af0c9" providerId="LiveId" clId="{8E3100B5-3FBD-4C21-88FA-81C007F13A98}" dt="2021-04-19T03:42:58.881" v="75" actId="2696"/>
          <pc:sldLayoutMkLst>
            <pc:docMk/>
            <pc:sldMasterMk cId="0" sldId="2147483648"/>
            <pc:sldLayoutMk cId="4017391001" sldId="2147483694"/>
          </pc:sldLayoutMkLst>
        </pc:sldLayoutChg>
        <pc:sldLayoutChg chg="del">
          <pc:chgData name="suman sonar" userId="10c75049a13af0c9" providerId="LiveId" clId="{8E3100B5-3FBD-4C21-88FA-81C007F13A98}" dt="2021-04-19T03:42:58.728" v="74" actId="2696"/>
          <pc:sldLayoutMkLst>
            <pc:docMk/>
            <pc:sldMasterMk cId="0" sldId="2147483648"/>
            <pc:sldLayoutMk cId="3608861420" sldId="2147483695"/>
          </pc:sldLayoutMkLst>
        </pc:sldLayoutChg>
        <pc:sldLayoutChg chg="del">
          <pc:chgData name="suman sonar" userId="10c75049a13af0c9" providerId="LiveId" clId="{8E3100B5-3FBD-4C21-88FA-81C007F13A98}" dt="2021-04-19T03:42:57.710" v="66" actId="2696"/>
          <pc:sldLayoutMkLst>
            <pc:docMk/>
            <pc:sldMasterMk cId="0" sldId="2147483648"/>
            <pc:sldLayoutMk cId="2183631690" sldId="2147483698"/>
          </pc:sldLayoutMkLst>
        </pc:sldLayoutChg>
        <pc:sldLayoutChg chg="del">
          <pc:chgData name="suman sonar" userId="10c75049a13af0c9" providerId="LiveId" clId="{8E3100B5-3FBD-4C21-88FA-81C007F13A98}" dt="2021-04-19T03:43:02.600" v="98" actId="2696"/>
          <pc:sldLayoutMkLst>
            <pc:docMk/>
            <pc:sldMasterMk cId="0" sldId="2147483648"/>
            <pc:sldLayoutMk cId="632794959" sldId="2147483699"/>
          </pc:sldLayoutMkLst>
        </pc:sldLayoutChg>
        <pc:sldLayoutChg chg="del">
          <pc:chgData name="suman sonar" userId="10c75049a13af0c9" providerId="LiveId" clId="{8E3100B5-3FBD-4C21-88FA-81C007F13A98}" dt="2021-04-19T03:43:05.951" v="120" actId="2696"/>
          <pc:sldLayoutMkLst>
            <pc:docMk/>
            <pc:sldMasterMk cId="0" sldId="2147483648"/>
            <pc:sldLayoutMk cId="3543186219" sldId="2147483700"/>
          </pc:sldLayoutMkLst>
        </pc:sldLayoutChg>
        <pc:sldLayoutChg chg="del">
          <pc:chgData name="suman sonar" userId="10c75049a13af0c9" providerId="LiveId" clId="{8E3100B5-3FBD-4C21-88FA-81C007F13A98}" dt="2021-04-19T03:43:07.058" v="127" actId="2696"/>
          <pc:sldLayoutMkLst>
            <pc:docMk/>
            <pc:sldMasterMk cId="0" sldId="2147483648"/>
            <pc:sldLayoutMk cId="3725113337" sldId="2147483701"/>
          </pc:sldLayoutMkLst>
        </pc:sldLayoutChg>
        <pc:sldLayoutChg chg="del">
          <pc:chgData name="suman sonar" userId="10c75049a13af0c9" providerId="LiveId" clId="{8E3100B5-3FBD-4C21-88FA-81C007F13A98}" dt="2021-04-19T03:43:00.229" v="83" actId="2696"/>
          <pc:sldLayoutMkLst>
            <pc:docMk/>
            <pc:sldMasterMk cId="0" sldId="2147483648"/>
            <pc:sldLayoutMk cId="3332173680" sldId="2147483702"/>
          </pc:sldLayoutMkLst>
        </pc:sldLayoutChg>
        <pc:sldLayoutChg chg="del">
          <pc:chgData name="suman sonar" userId="10c75049a13af0c9" providerId="LiveId" clId="{8E3100B5-3FBD-4C21-88FA-81C007F13A98}" dt="2021-04-19T03:43:00.067" v="82" actId="2696"/>
          <pc:sldLayoutMkLst>
            <pc:docMk/>
            <pc:sldMasterMk cId="0" sldId="2147483648"/>
            <pc:sldLayoutMk cId="733204969" sldId="2147483703"/>
          </pc:sldLayoutMkLst>
        </pc:sldLayoutChg>
        <pc:sldLayoutChg chg="del">
          <pc:chgData name="suman sonar" userId="10c75049a13af0c9" providerId="LiveId" clId="{8E3100B5-3FBD-4C21-88FA-81C007F13A98}" dt="2021-04-19T03:42:59.929" v="81" actId="2696"/>
          <pc:sldLayoutMkLst>
            <pc:docMk/>
            <pc:sldMasterMk cId="0" sldId="2147483648"/>
            <pc:sldLayoutMk cId="3619093664" sldId="2147483704"/>
          </pc:sldLayoutMkLst>
        </pc:sldLayoutChg>
        <pc:sldLayoutChg chg="del">
          <pc:chgData name="suman sonar" userId="10c75049a13af0c9" providerId="LiveId" clId="{8E3100B5-3FBD-4C21-88FA-81C007F13A98}" dt="2021-04-19T03:42:59.641" v="80" actId="2696"/>
          <pc:sldLayoutMkLst>
            <pc:docMk/>
            <pc:sldMasterMk cId="0" sldId="2147483648"/>
            <pc:sldLayoutMk cId="4029612448" sldId="2147483707"/>
          </pc:sldLayoutMkLst>
        </pc:sldLayoutChg>
        <pc:sldLayoutChg chg="del">
          <pc:chgData name="suman sonar" userId="10c75049a13af0c9" providerId="LiveId" clId="{8E3100B5-3FBD-4C21-88FA-81C007F13A98}" dt="2021-04-19T03:42:59.482" v="79" actId="2696"/>
          <pc:sldLayoutMkLst>
            <pc:docMk/>
            <pc:sldMasterMk cId="0" sldId="2147483648"/>
            <pc:sldLayoutMk cId="2959172923" sldId="2147483708"/>
          </pc:sldLayoutMkLst>
        </pc:sldLayoutChg>
        <pc:sldLayoutChg chg="del">
          <pc:chgData name="suman sonar" userId="10c75049a13af0c9" providerId="LiveId" clId="{8E3100B5-3FBD-4C21-88FA-81C007F13A98}" dt="2021-04-19T03:42:57.462" v="64" actId="2696"/>
          <pc:sldLayoutMkLst>
            <pc:docMk/>
            <pc:sldMasterMk cId="0" sldId="2147483648"/>
            <pc:sldLayoutMk cId="789318859" sldId="2147483709"/>
          </pc:sldLayoutMkLst>
        </pc:sldLayoutChg>
        <pc:sldLayoutChg chg="del">
          <pc:chgData name="suman sonar" userId="10c75049a13af0c9" providerId="LiveId" clId="{8E3100B5-3FBD-4C21-88FA-81C007F13A98}" dt="2021-04-19T03:42:57.193" v="62" actId="2696"/>
          <pc:sldLayoutMkLst>
            <pc:docMk/>
            <pc:sldMasterMk cId="0" sldId="2147483648"/>
            <pc:sldLayoutMk cId="515121988" sldId="2147483710"/>
          </pc:sldLayoutMkLst>
        </pc:sldLayoutChg>
        <pc:sldLayoutChg chg="del">
          <pc:chgData name="suman sonar" userId="10c75049a13af0c9" providerId="LiveId" clId="{8E3100B5-3FBD-4C21-88FA-81C007F13A98}" dt="2021-04-19T03:42:56.877" v="60" actId="2696"/>
          <pc:sldLayoutMkLst>
            <pc:docMk/>
            <pc:sldMasterMk cId="0" sldId="2147483648"/>
            <pc:sldLayoutMk cId="3135921339" sldId="2147483711"/>
          </pc:sldLayoutMkLst>
        </pc:sldLayoutChg>
        <pc:sldLayoutChg chg="del">
          <pc:chgData name="suman sonar" userId="10c75049a13af0c9" providerId="LiveId" clId="{8E3100B5-3FBD-4C21-88FA-81C007F13A98}" dt="2021-04-19T03:43:05.835" v="119" actId="2696"/>
          <pc:sldLayoutMkLst>
            <pc:docMk/>
            <pc:sldMasterMk cId="0" sldId="2147483648"/>
            <pc:sldLayoutMk cId="2378276421" sldId="2147483712"/>
          </pc:sldLayoutMkLst>
        </pc:sldLayoutChg>
        <pc:sldLayoutChg chg="del">
          <pc:chgData name="suman sonar" userId="10c75049a13af0c9" providerId="LiveId" clId="{8E3100B5-3FBD-4C21-88FA-81C007F13A98}" dt="2021-04-19T03:42:58.565" v="73" actId="2696"/>
          <pc:sldLayoutMkLst>
            <pc:docMk/>
            <pc:sldMasterMk cId="0" sldId="2147483648"/>
            <pc:sldLayoutMk cId="3320852175" sldId="2147483713"/>
          </pc:sldLayoutMkLst>
        </pc:sldLayoutChg>
        <pc:sldLayoutChg chg="del">
          <pc:chgData name="suman sonar" userId="10c75049a13af0c9" providerId="LiveId" clId="{8E3100B5-3FBD-4C21-88FA-81C007F13A98}" dt="2021-04-19T03:42:58.480" v="72" actId="2696"/>
          <pc:sldLayoutMkLst>
            <pc:docMk/>
            <pc:sldMasterMk cId="0" sldId="2147483648"/>
            <pc:sldLayoutMk cId="39338978" sldId="2147483714"/>
          </pc:sldLayoutMkLst>
        </pc:sldLayoutChg>
        <pc:sldLayoutChg chg="del">
          <pc:chgData name="suman sonar" userId="10c75049a13af0c9" providerId="LiveId" clId="{8E3100B5-3FBD-4C21-88FA-81C007F13A98}" dt="2021-04-19T03:42:58.349" v="71" actId="2696"/>
          <pc:sldLayoutMkLst>
            <pc:docMk/>
            <pc:sldMasterMk cId="0" sldId="2147483648"/>
            <pc:sldLayoutMk cId="3161547121" sldId="2147483715"/>
          </pc:sldLayoutMkLst>
        </pc:sldLayoutChg>
        <pc:sldLayoutChg chg="del">
          <pc:chgData name="suman sonar" userId="10c75049a13af0c9" providerId="LiveId" clId="{8E3100B5-3FBD-4C21-88FA-81C007F13A98}" dt="2021-04-19T03:42:58.227" v="70" actId="2696"/>
          <pc:sldLayoutMkLst>
            <pc:docMk/>
            <pc:sldMasterMk cId="0" sldId="2147483648"/>
            <pc:sldLayoutMk cId="705600158" sldId="2147483716"/>
          </pc:sldLayoutMkLst>
        </pc:sldLayoutChg>
        <pc:sldLayoutChg chg="del">
          <pc:chgData name="suman sonar" userId="10c75049a13af0c9" providerId="LiveId" clId="{8E3100B5-3FBD-4C21-88FA-81C007F13A98}" dt="2021-04-19T03:42:58.095" v="69" actId="2696"/>
          <pc:sldLayoutMkLst>
            <pc:docMk/>
            <pc:sldMasterMk cId="0" sldId="2147483648"/>
            <pc:sldLayoutMk cId="3374419481" sldId="2147483717"/>
          </pc:sldLayoutMkLst>
        </pc:sldLayoutChg>
        <pc:sldLayoutChg chg="del">
          <pc:chgData name="suman sonar" userId="10c75049a13af0c9" providerId="LiveId" clId="{8E3100B5-3FBD-4C21-88FA-81C007F13A98}" dt="2021-04-19T03:42:57.963" v="68" actId="2696"/>
          <pc:sldLayoutMkLst>
            <pc:docMk/>
            <pc:sldMasterMk cId="0" sldId="2147483648"/>
            <pc:sldLayoutMk cId="202972005" sldId="2147483718"/>
          </pc:sldLayoutMkLst>
        </pc:sldLayoutChg>
        <pc:sldLayoutChg chg="del">
          <pc:chgData name="suman sonar" userId="10c75049a13af0c9" providerId="LiveId" clId="{8E3100B5-3FBD-4C21-88FA-81C007F13A98}" dt="2021-04-19T03:42:57.848" v="67" actId="2696"/>
          <pc:sldLayoutMkLst>
            <pc:docMk/>
            <pc:sldMasterMk cId="0" sldId="2147483648"/>
            <pc:sldLayoutMk cId="1949715868" sldId="2147483719"/>
          </pc:sldLayoutMkLst>
        </pc:sldLayoutChg>
        <pc:sldLayoutChg chg="del">
          <pc:chgData name="suman sonar" userId="10c75049a13af0c9" providerId="LiveId" clId="{8E3100B5-3FBD-4C21-88FA-81C007F13A98}" dt="2021-04-19T03:43:01.724" v="92" actId="2696"/>
          <pc:sldLayoutMkLst>
            <pc:docMk/>
            <pc:sldMasterMk cId="0" sldId="2147483648"/>
            <pc:sldLayoutMk cId="994742523" sldId="2147483720"/>
          </pc:sldLayoutMkLst>
        </pc:sldLayoutChg>
        <pc:sldLayoutChg chg="del">
          <pc:chgData name="suman sonar" userId="10c75049a13af0c9" providerId="LiveId" clId="{8E3100B5-3FBD-4C21-88FA-81C007F13A98}" dt="2021-04-19T03:43:01.552" v="91" actId="2696"/>
          <pc:sldLayoutMkLst>
            <pc:docMk/>
            <pc:sldMasterMk cId="0" sldId="2147483648"/>
            <pc:sldLayoutMk cId="1443581882" sldId="2147483721"/>
          </pc:sldLayoutMkLst>
        </pc:sldLayoutChg>
        <pc:sldLayoutChg chg="del">
          <pc:chgData name="suman sonar" userId="10c75049a13af0c9" providerId="LiveId" clId="{8E3100B5-3FBD-4C21-88FA-81C007F13A98}" dt="2021-04-19T03:43:01.399" v="90" actId="2696"/>
          <pc:sldLayoutMkLst>
            <pc:docMk/>
            <pc:sldMasterMk cId="0" sldId="2147483648"/>
            <pc:sldLayoutMk cId="2575803430" sldId="2147483722"/>
          </pc:sldLayoutMkLst>
        </pc:sldLayoutChg>
        <pc:sldLayoutChg chg="del">
          <pc:chgData name="suman sonar" userId="10c75049a13af0c9" providerId="LiveId" clId="{8E3100B5-3FBD-4C21-88FA-81C007F13A98}" dt="2021-04-19T03:43:01.230" v="89" actId="2696"/>
          <pc:sldLayoutMkLst>
            <pc:docMk/>
            <pc:sldMasterMk cId="0" sldId="2147483648"/>
            <pc:sldLayoutMk cId="3049908875" sldId="2147483723"/>
          </pc:sldLayoutMkLst>
        </pc:sldLayoutChg>
        <pc:sldLayoutChg chg="del">
          <pc:chgData name="suman sonar" userId="10c75049a13af0c9" providerId="LiveId" clId="{8E3100B5-3FBD-4C21-88FA-81C007F13A98}" dt="2021-04-19T03:43:01.030" v="88" actId="2696"/>
          <pc:sldLayoutMkLst>
            <pc:docMk/>
            <pc:sldMasterMk cId="0" sldId="2147483648"/>
            <pc:sldLayoutMk cId="1349895560" sldId="2147483724"/>
          </pc:sldLayoutMkLst>
        </pc:sldLayoutChg>
        <pc:sldLayoutChg chg="del">
          <pc:chgData name="suman sonar" userId="10c75049a13af0c9" providerId="LiveId" clId="{8E3100B5-3FBD-4C21-88FA-81C007F13A98}" dt="2021-04-19T03:43:00.783" v="87" actId="2696"/>
          <pc:sldLayoutMkLst>
            <pc:docMk/>
            <pc:sldMasterMk cId="0" sldId="2147483648"/>
            <pc:sldLayoutMk cId="2581681812" sldId="2147483725"/>
          </pc:sldLayoutMkLst>
        </pc:sldLayoutChg>
        <pc:sldLayoutChg chg="del">
          <pc:chgData name="suman sonar" userId="10c75049a13af0c9" providerId="LiveId" clId="{8E3100B5-3FBD-4C21-88FA-81C007F13A98}" dt="2021-04-19T03:43:00.667" v="86" actId="2696"/>
          <pc:sldLayoutMkLst>
            <pc:docMk/>
            <pc:sldMasterMk cId="0" sldId="2147483648"/>
            <pc:sldLayoutMk cId="2968096818" sldId="2147483726"/>
          </pc:sldLayoutMkLst>
        </pc:sldLayoutChg>
        <pc:sldLayoutChg chg="del">
          <pc:chgData name="suman sonar" userId="10c75049a13af0c9" providerId="LiveId" clId="{8E3100B5-3FBD-4C21-88FA-81C007F13A98}" dt="2021-04-19T03:43:06.604" v="124" actId="2696"/>
          <pc:sldLayoutMkLst>
            <pc:docMk/>
            <pc:sldMasterMk cId="0" sldId="2147483648"/>
            <pc:sldLayoutMk cId="702627668" sldId="2147483727"/>
          </pc:sldLayoutMkLst>
        </pc:sldLayoutChg>
        <pc:sldLayoutChg chg="del">
          <pc:chgData name="suman sonar" userId="10c75049a13af0c9" providerId="LiveId" clId="{8E3100B5-3FBD-4C21-88FA-81C007F13A98}" dt="2021-04-19T03:43:00.383" v="84" actId="2696"/>
          <pc:sldLayoutMkLst>
            <pc:docMk/>
            <pc:sldMasterMk cId="0" sldId="2147483648"/>
            <pc:sldLayoutMk cId="3615676770" sldId="2147483728"/>
          </pc:sldLayoutMkLst>
        </pc:sldLayoutChg>
        <pc:sldLayoutChg chg="del">
          <pc:chgData name="suman sonar" userId="10c75049a13af0c9" providerId="LiveId" clId="{8E3100B5-3FBD-4C21-88FA-81C007F13A98}" dt="2021-04-19T03:43:08.253" v="133" actId="2696"/>
          <pc:sldLayoutMkLst>
            <pc:docMk/>
            <pc:sldMasterMk cId="0" sldId="2147483648"/>
            <pc:sldLayoutMk cId="3754999493" sldId="2147483729"/>
          </pc:sldLayoutMkLst>
        </pc:sldLayoutChg>
        <pc:sldLayoutChg chg="del">
          <pc:chgData name="suman sonar" userId="10c75049a13af0c9" providerId="LiveId" clId="{8E3100B5-3FBD-4C21-88FA-81C007F13A98}" dt="2021-04-19T03:43:06.905" v="126" actId="2696"/>
          <pc:sldLayoutMkLst>
            <pc:docMk/>
            <pc:sldMasterMk cId="0" sldId="2147483648"/>
            <pc:sldLayoutMk cId="1899083468" sldId="2147483731"/>
          </pc:sldLayoutMkLst>
        </pc:sldLayoutChg>
        <pc:sldLayoutChg chg="del">
          <pc:chgData name="suman sonar" userId="10c75049a13af0c9" providerId="LiveId" clId="{8E3100B5-3FBD-4C21-88FA-81C007F13A98}" dt="2021-04-19T03:42:57.594" v="65" actId="2696"/>
          <pc:sldLayoutMkLst>
            <pc:docMk/>
            <pc:sldMasterMk cId="0" sldId="2147483648"/>
            <pc:sldLayoutMk cId="2660930054" sldId="2147483732"/>
          </pc:sldLayoutMkLst>
        </pc:sldLayoutChg>
        <pc:sldLayoutChg chg="del">
          <pc:chgData name="suman sonar" userId="10c75049a13af0c9" providerId="LiveId" clId="{8E3100B5-3FBD-4C21-88FA-81C007F13A98}" dt="2021-04-19T03:42:57.347" v="63" actId="2696"/>
          <pc:sldLayoutMkLst>
            <pc:docMk/>
            <pc:sldMasterMk cId="0" sldId="2147483648"/>
            <pc:sldLayoutMk cId="3632355890" sldId="2147483733"/>
          </pc:sldLayoutMkLst>
        </pc:sldLayoutChg>
        <pc:sldLayoutChg chg="del">
          <pc:chgData name="suman sonar" userId="10c75049a13af0c9" providerId="LiveId" clId="{8E3100B5-3FBD-4C21-88FA-81C007F13A98}" dt="2021-04-19T03:42:57.061" v="61" actId="2696"/>
          <pc:sldLayoutMkLst>
            <pc:docMk/>
            <pc:sldMasterMk cId="0" sldId="2147483648"/>
            <pc:sldLayoutMk cId="855572799" sldId="2147483734"/>
          </pc:sldLayoutMkLst>
        </pc:sldLayoutChg>
        <pc:sldLayoutChg chg="del">
          <pc:chgData name="suman sonar" userId="10c75049a13af0c9" providerId="LiveId" clId="{8E3100B5-3FBD-4C21-88FA-81C007F13A98}" dt="2021-04-19T03:43:07.959" v="131" actId="2696"/>
          <pc:sldLayoutMkLst>
            <pc:docMk/>
            <pc:sldMasterMk cId="0" sldId="2147483648"/>
            <pc:sldLayoutMk cId="2795179950" sldId="2147483735"/>
          </pc:sldLayoutMkLst>
        </pc:sldLayoutChg>
        <pc:sldLayoutChg chg="del">
          <pc:chgData name="suman sonar" userId="10c75049a13af0c9" providerId="LiveId" clId="{8E3100B5-3FBD-4C21-88FA-81C007F13A98}" dt="2021-04-19T03:43:07.489" v="129" actId="2696"/>
          <pc:sldLayoutMkLst>
            <pc:docMk/>
            <pc:sldMasterMk cId="0" sldId="2147483648"/>
            <pc:sldLayoutMk cId="3400819436" sldId="2147483736"/>
          </pc:sldLayoutMkLst>
        </pc:sldLayoutChg>
        <pc:sldLayoutChg chg="del">
          <pc:chgData name="suman sonar" userId="10c75049a13af0c9" providerId="LiveId" clId="{8E3100B5-3FBD-4C21-88FA-81C007F13A98}" dt="2021-04-19T03:43:07.658" v="130" actId="2696"/>
          <pc:sldLayoutMkLst>
            <pc:docMk/>
            <pc:sldMasterMk cId="0" sldId="2147483648"/>
            <pc:sldLayoutMk cId="1581767469" sldId="2147483737"/>
          </pc:sldLayoutMkLst>
        </pc:sldLayoutChg>
        <pc:sldLayoutChg chg="del">
          <pc:chgData name="suman sonar" userId="10c75049a13af0c9" providerId="LiveId" clId="{8E3100B5-3FBD-4C21-88FA-81C007F13A98}" dt="2021-04-19T03:43:09.654" v="141" actId="2696"/>
          <pc:sldLayoutMkLst>
            <pc:docMk/>
            <pc:sldMasterMk cId="0" sldId="2147483648"/>
            <pc:sldLayoutMk cId="1791140115" sldId="2147483738"/>
          </pc:sldLayoutMkLst>
        </pc:sldLayoutChg>
        <pc:sldLayoutChg chg="del">
          <pc:chgData name="suman sonar" userId="10c75049a13af0c9" providerId="LiveId" clId="{8E3100B5-3FBD-4C21-88FA-81C007F13A98}" dt="2021-04-19T03:43:08.775" v="136" actId="2696"/>
          <pc:sldLayoutMkLst>
            <pc:docMk/>
            <pc:sldMasterMk cId="0" sldId="2147483648"/>
            <pc:sldLayoutMk cId="147970943" sldId="2147483739"/>
          </pc:sldLayoutMkLst>
        </pc:sldLayoutChg>
        <pc:sldLayoutChg chg="del">
          <pc:chgData name="suman sonar" userId="10c75049a13af0c9" providerId="LiveId" clId="{8E3100B5-3FBD-4C21-88FA-81C007F13A98}" dt="2021-04-19T03:43:08.059" v="132" actId="2696"/>
          <pc:sldLayoutMkLst>
            <pc:docMk/>
            <pc:sldMasterMk cId="0" sldId="2147483648"/>
            <pc:sldLayoutMk cId="485166045" sldId="2147483740"/>
          </pc:sldLayoutMkLst>
        </pc:sldLayoutChg>
        <pc:sldLayoutChg chg="del">
          <pc:chgData name="suman sonar" userId="10c75049a13af0c9" providerId="LiveId" clId="{8E3100B5-3FBD-4C21-88FA-81C007F13A98}" dt="2021-04-19T03:43:08.422" v="134" actId="2696"/>
          <pc:sldLayoutMkLst>
            <pc:docMk/>
            <pc:sldMasterMk cId="0" sldId="2147483648"/>
            <pc:sldLayoutMk cId="2083726816" sldId="2147483741"/>
          </pc:sldLayoutMkLst>
        </pc:sldLayoutChg>
        <pc:sldLayoutChg chg="del">
          <pc:chgData name="suman sonar" userId="10c75049a13af0c9" providerId="LiveId" clId="{8E3100B5-3FBD-4C21-88FA-81C007F13A98}" dt="2021-04-19T03:43:08.591" v="135" actId="2696"/>
          <pc:sldLayoutMkLst>
            <pc:docMk/>
            <pc:sldMasterMk cId="0" sldId="2147483648"/>
            <pc:sldLayoutMk cId="3869832454" sldId="2147483742"/>
          </pc:sldLayoutMkLst>
        </pc:sldLayoutChg>
        <pc:sldLayoutChg chg="del">
          <pc:chgData name="suman sonar" userId="10c75049a13af0c9" providerId="LiveId" clId="{8E3100B5-3FBD-4C21-88FA-81C007F13A98}" dt="2021-04-19T03:43:09.460" v="140" actId="2696"/>
          <pc:sldLayoutMkLst>
            <pc:docMk/>
            <pc:sldMasterMk cId="0" sldId="2147483648"/>
            <pc:sldLayoutMk cId="3687137401" sldId="2147483743"/>
          </pc:sldLayoutMkLst>
        </pc:sldLayoutChg>
        <pc:sldLayoutChg chg="del">
          <pc:chgData name="suman sonar" userId="10c75049a13af0c9" providerId="LiveId" clId="{8E3100B5-3FBD-4C21-88FA-81C007F13A98}" dt="2021-04-19T03:43:09.275" v="139" actId="2696"/>
          <pc:sldLayoutMkLst>
            <pc:docMk/>
            <pc:sldMasterMk cId="0" sldId="2147483648"/>
            <pc:sldLayoutMk cId="3711782959" sldId="2147483744"/>
          </pc:sldLayoutMkLst>
        </pc:sldLayoutChg>
        <pc:sldLayoutChg chg="del">
          <pc:chgData name="suman sonar" userId="10c75049a13af0c9" providerId="LiveId" clId="{8E3100B5-3FBD-4C21-88FA-81C007F13A98}" dt="2021-04-19T03:43:09.107" v="138" actId="2696"/>
          <pc:sldLayoutMkLst>
            <pc:docMk/>
            <pc:sldMasterMk cId="0" sldId="2147483648"/>
            <pc:sldLayoutMk cId="3221897483" sldId="2147483745"/>
          </pc:sldLayoutMkLst>
        </pc:sldLayoutChg>
        <pc:sldLayoutChg chg="del">
          <pc:chgData name="suman sonar" userId="10c75049a13af0c9" providerId="LiveId" clId="{8E3100B5-3FBD-4C21-88FA-81C007F13A98}" dt="2021-04-19T03:43:08.938" v="137" actId="2696"/>
          <pc:sldLayoutMkLst>
            <pc:docMk/>
            <pc:sldMasterMk cId="0" sldId="2147483648"/>
            <pc:sldLayoutMk cId="1095718992" sldId="2147483746"/>
          </pc:sldLayoutMkLst>
        </pc:sldLayoutChg>
        <pc:sldLayoutChg chg="del">
          <pc:chgData name="suman sonar" userId="10c75049a13af0c9" providerId="LiveId" clId="{8E3100B5-3FBD-4C21-88FA-81C007F13A98}" dt="2021-04-19T03:43:10.308" v="145" actId="2696"/>
          <pc:sldLayoutMkLst>
            <pc:docMk/>
            <pc:sldMasterMk cId="0" sldId="2147483648"/>
            <pc:sldLayoutMk cId="25136419" sldId="2147483747"/>
          </pc:sldLayoutMkLst>
        </pc:sldLayoutChg>
        <pc:sldLayoutChg chg="del">
          <pc:chgData name="suman sonar" userId="10c75049a13af0c9" providerId="LiveId" clId="{8E3100B5-3FBD-4C21-88FA-81C007F13A98}" dt="2021-04-19T03:43:09.992" v="143" actId="2696"/>
          <pc:sldLayoutMkLst>
            <pc:docMk/>
            <pc:sldMasterMk cId="0" sldId="2147483648"/>
            <pc:sldLayoutMk cId="1984954604" sldId="2147483748"/>
          </pc:sldLayoutMkLst>
        </pc:sldLayoutChg>
        <pc:sldLayoutChg chg="del">
          <pc:chgData name="suman sonar" userId="10c75049a13af0c9" providerId="LiveId" clId="{8E3100B5-3FBD-4C21-88FA-81C007F13A98}" dt="2021-04-19T03:43:09.823" v="142" actId="2696"/>
          <pc:sldLayoutMkLst>
            <pc:docMk/>
            <pc:sldMasterMk cId="0" sldId="2147483648"/>
            <pc:sldLayoutMk cId="2464258842" sldId="2147483749"/>
          </pc:sldLayoutMkLst>
        </pc:sldLayoutChg>
        <pc:sldLayoutChg chg="del">
          <pc:chgData name="suman sonar" userId="10c75049a13af0c9" providerId="LiveId" clId="{8E3100B5-3FBD-4C21-88FA-81C007F13A98}" dt="2021-04-19T03:43:10.177" v="144" actId="2696"/>
          <pc:sldLayoutMkLst>
            <pc:docMk/>
            <pc:sldMasterMk cId="0" sldId="2147483648"/>
            <pc:sldLayoutMk cId="1204891277" sldId="2147483750"/>
          </pc:sldLayoutMkLst>
        </pc:sldLayoutChg>
        <pc:sldLayoutChg chg="del">
          <pc:chgData name="suman sonar" userId="10c75049a13af0c9" providerId="LiveId" clId="{8E3100B5-3FBD-4C21-88FA-81C007F13A98}" dt="2021-04-19T03:43:07.320" v="128" actId="2696"/>
          <pc:sldLayoutMkLst>
            <pc:docMk/>
            <pc:sldMasterMk cId="0" sldId="2147483648"/>
            <pc:sldLayoutMk cId="1386460945" sldId="2147483751"/>
          </pc:sldLayoutMkLst>
        </pc:sldLayoutChg>
        <pc:sldLayoutChg chg="del">
          <pc:chgData name="suman sonar" userId="10c75049a13af0c9" providerId="LiveId" clId="{8E3100B5-3FBD-4C21-88FA-81C007F13A98}" dt="2021-04-19T03:43:10.439" v="146" actId="2696"/>
          <pc:sldLayoutMkLst>
            <pc:docMk/>
            <pc:sldMasterMk cId="0" sldId="2147483648"/>
            <pc:sldLayoutMk cId="278432632" sldId="2147483752"/>
          </pc:sldLayoutMkLst>
        </pc:sldLayoutChg>
        <pc:sldLayoutChg chg="del">
          <pc:chgData name="suman sonar" userId="10c75049a13af0c9" providerId="LiveId" clId="{8E3100B5-3FBD-4C21-88FA-81C007F13A98}" dt="2021-04-19T03:43:05.534" v="117" actId="2696"/>
          <pc:sldLayoutMkLst>
            <pc:docMk/>
            <pc:sldMasterMk cId="0" sldId="2147483648"/>
            <pc:sldLayoutMk cId="1868945235" sldId="2147483753"/>
          </pc:sldLayoutMkLst>
        </pc:sldLayoutChg>
        <pc:sldLayoutChg chg="del">
          <pc:chgData name="suman sonar" userId="10c75049a13af0c9" providerId="LiveId" clId="{8E3100B5-3FBD-4C21-88FA-81C007F13A98}" dt="2021-04-19T03:43:10.608" v="147" actId="2696"/>
          <pc:sldLayoutMkLst>
            <pc:docMk/>
            <pc:sldMasterMk cId="0" sldId="2147483648"/>
            <pc:sldLayoutMk cId="574772398" sldId="2147483754"/>
          </pc:sldLayoutMkLst>
        </pc:sldLayoutChg>
        <pc:sldLayoutChg chg="del">
          <pc:chgData name="suman sonar" userId="10c75049a13af0c9" providerId="LiveId" clId="{8E3100B5-3FBD-4C21-88FA-81C007F13A98}" dt="2021-04-19T03:43:10.793" v="148" actId="2696"/>
          <pc:sldLayoutMkLst>
            <pc:docMk/>
            <pc:sldMasterMk cId="0" sldId="2147483648"/>
            <pc:sldLayoutMk cId="2109064794" sldId="2147483755"/>
          </pc:sldLayoutMkLst>
        </pc:sldLayoutChg>
        <pc:sldLayoutChg chg="del">
          <pc:chgData name="suman sonar" userId="10c75049a13af0c9" providerId="LiveId" clId="{8E3100B5-3FBD-4C21-88FA-81C007F13A98}" dt="2021-04-19T03:43:05.203" v="115" actId="2696"/>
          <pc:sldLayoutMkLst>
            <pc:docMk/>
            <pc:sldMasterMk cId="0" sldId="2147483648"/>
            <pc:sldLayoutMk cId="482219100" sldId="2147483756"/>
          </pc:sldLayoutMkLst>
        </pc:sldLayoutChg>
        <pc:sldLayoutChg chg="del">
          <pc:chgData name="suman sonar" userId="10c75049a13af0c9" providerId="LiveId" clId="{8E3100B5-3FBD-4C21-88FA-81C007F13A98}" dt="2021-04-19T03:43:04.949" v="114" actId="2696"/>
          <pc:sldLayoutMkLst>
            <pc:docMk/>
            <pc:sldMasterMk cId="0" sldId="2147483648"/>
            <pc:sldLayoutMk cId="3817909107" sldId="2147483757"/>
          </pc:sldLayoutMkLst>
        </pc:sldLayoutChg>
        <pc:sldLayoutChg chg="del">
          <pc:chgData name="suman sonar" userId="10c75049a13af0c9" providerId="LiveId" clId="{8E3100B5-3FBD-4C21-88FA-81C007F13A98}" dt="2021-04-19T03:43:03.786" v="106" actId="2696"/>
          <pc:sldLayoutMkLst>
            <pc:docMk/>
            <pc:sldMasterMk cId="0" sldId="2147483648"/>
            <pc:sldLayoutMk cId="392366642" sldId="2147483758"/>
          </pc:sldLayoutMkLst>
        </pc:sldLayoutChg>
      </pc:sldMasterChg>
      <pc:sldMasterChg chg="new del mod addSldLayout delSldLayout">
        <pc:chgData name="suman sonar" userId="10c75049a13af0c9" providerId="LiveId" clId="{8E3100B5-3FBD-4C21-88FA-81C007F13A98}" dt="2021-04-20T04:24:48.881" v="2603" actId="6938"/>
        <pc:sldMasterMkLst>
          <pc:docMk/>
          <pc:sldMasterMk cId="2654798100" sldId="2147483664"/>
        </pc:sldMasterMkLst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1069539916" sldId="2147483665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1493873627" sldId="2147483666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1750756276" sldId="2147483667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229591358" sldId="2147483668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3672815375" sldId="2147483669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3552269462" sldId="2147483670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4144022486" sldId="2147483671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3813047655" sldId="2147483672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3245044227" sldId="2147483673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526396452" sldId="2147483674"/>
          </pc:sldLayoutMkLst>
        </pc:sldLayoutChg>
        <pc:sldLayoutChg chg="new del replId">
          <pc:chgData name="suman sonar" userId="10c75049a13af0c9" providerId="LiveId" clId="{8E3100B5-3FBD-4C21-88FA-81C007F13A98}" dt="2021-04-20T04:24:48.881" v="2603" actId="6938"/>
          <pc:sldLayoutMkLst>
            <pc:docMk/>
            <pc:sldMasterMk cId="2654798100" sldId="2147483664"/>
            <pc:sldLayoutMk cId="2855176831" sldId="2147483675"/>
          </pc:sldLayoutMkLst>
        </pc:sldLayoutChg>
      </pc:sldMasterChg>
    </pc:docChg>
  </pc:docChgLst>
</pc:chgInfo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rgbClr val="B8AD9A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F88-4DD7-AF50-1D1BE23EFB1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F88-4DD7-AF50-1D1BE23EFB19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rgbClr val="B8AD9A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F88-4DD7-AF50-1D1BE23EFB1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005883248"/>
        <c:axId val="1005879968"/>
      </c:barChart>
      <c:catAx>
        <c:axId val="100588324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rgbClr val="B8AD9A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005879968"/>
        <c:crosses val="autoZero"/>
        <c:auto val="1"/>
        <c:lblAlgn val="ctr"/>
        <c:lblOffset val="100"/>
        <c:noMultiLvlLbl val="0"/>
      </c:catAx>
      <c:valAx>
        <c:axId val="10058799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rgbClr val="B8AD9A"/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005883248"/>
        <c:crosses val="autoZero"/>
        <c:crossBetween val="between"/>
      </c:valAx>
      <c:spPr>
        <a:noFill/>
        <a:ln>
          <a:solidFill>
            <a:srgbClr val="B8AD9A"/>
          </a:solidFill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8221A4B-B9BA-3245-988D-BEC716FF37DC}" type="datetime1">
              <a:rPr lang="en-US" smtClean="0"/>
              <a:t>4/20/2021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1D596B-EFF4-EE40-8366-5589688CBD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5212896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ED769F-9EE5-834C-BC92-0F2DBC6EB8AB}" type="datetime1">
              <a:rPr lang="en-US" smtClean="0"/>
              <a:t>4/20/2021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A35223-E47F-1946-8A6D-4B121950AC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965266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>
            <a:extLst>
              <a:ext uri="{FF2B5EF4-FFF2-40B4-BE49-F238E27FC236}">
                <a16:creationId xmlns:a16="http://schemas.microsoft.com/office/drawing/2014/main" id="{F15E3532-7D2D-4A17-B26E-F2E73D3B4B6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11760" y="1217932"/>
            <a:ext cx="3600400" cy="2708031"/>
          </a:xfrm>
          <a:custGeom>
            <a:avLst/>
            <a:gdLst>
              <a:gd name="connsiteX0" fmla="*/ 0 w 3600400"/>
              <a:gd name="connsiteY0" fmla="*/ 0 h 2708031"/>
              <a:gd name="connsiteX1" fmla="*/ 3600400 w 3600400"/>
              <a:gd name="connsiteY1" fmla="*/ 0 h 2708031"/>
              <a:gd name="connsiteX2" fmla="*/ 3600400 w 3600400"/>
              <a:gd name="connsiteY2" fmla="*/ 2708031 h 2708031"/>
              <a:gd name="connsiteX3" fmla="*/ 0 w 3600400"/>
              <a:gd name="connsiteY3" fmla="*/ 2708031 h 27080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00400" h="2708031">
                <a:moveTo>
                  <a:pt x="0" y="0"/>
                </a:moveTo>
                <a:lnTo>
                  <a:pt x="3600400" y="0"/>
                </a:lnTo>
                <a:lnTo>
                  <a:pt x="3600400" y="2708031"/>
                </a:lnTo>
                <a:lnTo>
                  <a:pt x="0" y="270803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428654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95D91023-1121-4E41-BB70-201814C9BF5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6413353" y="1640859"/>
            <a:ext cx="1584176" cy="1368152"/>
          </a:xfrm>
          <a:custGeom>
            <a:avLst/>
            <a:gdLst>
              <a:gd name="connsiteX0" fmla="*/ 0 w 1584176"/>
              <a:gd name="connsiteY0" fmla="*/ 0 h 1368152"/>
              <a:gd name="connsiteX1" fmla="*/ 1584176 w 1584176"/>
              <a:gd name="connsiteY1" fmla="*/ 0 h 1368152"/>
              <a:gd name="connsiteX2" fmla="*/ 1584176 w 1584176"/>
              <a:gd name="connsiteY2" fmla="*/ 1368152 h 1368152"/>
              <a:gd name="connsiteX3" fmla="*/ 0 w 1584176"/>
              <a:gd name="connsiteY3" fmla="*/ 1368152 h 13681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4176" h="1368152">
                <a:moveTo>
                  <a:pt x="0" y="0"/>
                </a:moveTo>
                <a:lnTo>
                  <a:pt x="1584176" y="0"/>
                </a:lnTo>
                <a:lnTo>
                  <a:pt x="1584176" y="1368152"/>
                </a:lnTo>
                <a:lnTo>
                  <a:pt x="0" y="136815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9BCB0D39-AFA6-467B-867B-6092A80B048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3800489" y="1640859"/>
            <a:ext cx="1584176" cy="1368152"/>
          </a:xfrm>
          <a:custGeom>
            <a:avLst/>
            <a:gdLst>
              <a:gd name="connsiteX0" fmla="*/ 0 w 1584176"/>
              <a:gd name="connsiteY0" fmla="*/ 0 h 1368152"/>
              <a:gd name="connsiteX1" fmla="*/ 1584176 w 1584176"/>
              <a:gd name="connsiteY1" fmla="*/ 0 h 1368152"/>
              <a:gd name="connsiteX2" fmla="*/ 1584176 w 1584176"/>
              <a:gd name="connsiteY2" fmla="*/ 1368152 h 1368152"/>
              <a:gd name="connsiteX3" fmla="*/ 0 w 1584176"/>
              <a:gd name="connsiteY3" fmla="*/ 1368152 h 13681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4176" h="1368152">
                <a:moveTo>
                  <a:pt x="0" y="0"/>
                </a:moveTo>
                <a:lnTo>
                  <a:pt x="1584176" y="0"/>
                </a:lnTo>
                <a:lnTo>
                  <a:pt x="1584176" y="1368152"/>
                </a:lnTo>
                <a:lnTo>
                  <a:pt x="0" y="136815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25AA7660-4AE1-4FC3-9113-0B3BE050F38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187624" y="1640859"/>
            <a:ext cx="1584176" cy="1368152"/>
          </a:xfrm>
          <a:custGeom>
            <a:avLst/>
            <a:gdLst>
              <a:gd name="connsiteX0" fmla="*/ 0 w 1584176"/>
              <a:gd name="connsiteY0" fmla="*/ 0 h 1368152"/>
              <a:gd name="connsiteX1" fmla="*/ 1584176 w 1584176"/>
              <a:gd name="connsiteY1" fmla="*/ 0 h 1368152"/>
              <a:gd name="connsiteX2" fmla="*/ 1584176 w 1584176"/>
              <a:gd name="connsiteY2" fmla="*/ 1368152 h 1368152"/>
              <a:gd name="connsiteX3" fmla="*/ 0 w 1584176"/>
              <a:gd name="connsiteY3" fmla="*/ 1368152 h 13681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84176" h="1368152">
                <a:moveTo>
                  <a:pt x="0" y="0"/>
                </a:moveTo>
                <a:lnTo>
                  <a:pt x="1584176" y="0"/>
                </a:lnTo>
                <a:lnTo>
                  <a:pt x="1584176" y="1368152"/>
                </a:lnTo>
                <a:lnTo>
                  <a:pt x="0" y="136815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670453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A24D0113-4F6C-40A6-9D66-21C70D80419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4860032" y="195486"/>
            <a:ext cx="4067944" cy="4752528"/>
          </a:xfrm>
          <a:custGeom>
            <a:avLst/>
            <a:gdLst>
              <a:gd name="connsiteX0" fmla="*/ 0 w 4067944"/>
              <a:gd name="connsiteY0" fmla="*/ 0 h 4752528"/>
              <a:gd name="connsiteX1" fmla="*/ 4067944 w 4067944"/>
              <a:gd name="connsiteY1" fmla="*/ 0 h 4752528"/>
              <a:gd name="connsiteX2" fmla="*/ 4067944 w 4067944"/>
              <a:gd name="connsiteY2" fmla="*/ 4752528 h 4752528"/>
              <a:gd name="connsiteX3" fmla="*/ 0 w 4067944"/>
              <a:gd name="connsiteY3" fmla="*/ 4752528 h 47525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67944" h="4752528">
                <a:moveTo>
                  <a:pt x="0" y="0"/>
                </a:moveTo>
                <a:lnTo>
                  <a:pt x="4067944" y="0"/>
                </a:lnTo>
                <a:lnTo>
                  <a:pt x="4067944" y="4752528"/>
                </a:lnTo>
                <a:lnTo>
                  <a:pt x="0" y="475252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7246608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: Shape 3">
            <a:extLst>
              <a:ext uri="{FF2B5EF4-FFF2-40B4-BE49-F238E27FC236}">
                <a16:creationId xmlns:a16="http://schemas.microsoft.com/office/drawing/2014/main" id="{986179E5-2AA9-4B32-B876-D404C05B999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611560" y="1491630"/>
            <a:ext cx="4464496" cy="3024336"/>
          </a:xfrm>
          <a:custGeom>
            <a:avLst/>
            <a:gdLst>
              <a:gd name="connsiteX0" fmla="*/ 0 w 4464496"/>
              <a:gd name="connsiteY0" fmla="*/ 0 h 3024336"/>
              <a:gd name="connsiteX1" fmla="*/ 4464496 w 4464496"/>
              <a:gd name="connsiteY1" fmla="*/ 0 h 3024336"/>
              <a:gd name="connsiteX2" fmla="*/ 4464496 w 4464496"/>
              <a:gd name="connsiteY2" fmla="*/ 3024336 h 3024336"/>
              <a:gd name="connsiteX3" fmla="*/ 0 w 4464496"/>
              <a:gd name="connsiteY3" fmla="*/ 3024336 h 30243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64496" h="3024336">
                <a:moveTo>
                  <a:pt x="0" y="0"/>
                </a:moveTo>
                <a:lnTo>
                  <a:pt x="4464496" y="0"/>
                </a:lnTo>
                <a:lnTo>
                  <a:pt x="4464496" y="3024336"/>
                </a:lnTo>
                <a:lnTo>
                  <a:pt x="0" y="302433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0521043"/>
      </p:ext>
    </p:extLst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CCBEFBB4-7361-4F11-A54A-B01BA10D5AF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3113089" y="339502"/>
            <a:ext cx="2958204" cy="4464496"/>
          </a:xfrm>
          <a:custGeom>
            <a:avLst/>
            <a:gdLst>
              <a:gd name="connsiteX0" fmla="*/ 0 w 2958204"/>
              <a:gd name="connsiteY0" fmla="*/ 0 h 4464496"/>
              <a:gd name="connsiteX1" fmla="*/ 2958204 w 2958204"/>
              <a:gd name="connsiteY1" fmla="*/ 0 h 4464496"/>
              <a:gd name="connsiteX2" fmla="*/ 2958204 w 2958204"/>
              <a:gd name="connsiteY2" fmla="*/ 4464496 h 4464496"/>
              <a:gd name="connsiteX3" fmla="*/ 0 w 2958204"/>
              <a:gd name="connsiteY3" fmla="*/ 4464496 h 44644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58204" h="4464496">
                <a:moveTo>
                  <a:pt x="0" y="0"/>
                </a:moveTo>
                <a:lnTo>
                  <a:pt x="2958204" y="0"/>
                </a:lnTo>
                <a:lnTo>
                  <a:pt x="2958204" y="4464496"/>
                </a:lnTo>
                <a:lnTo>
                  <a:pt x="0" y="446449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0211478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: Shape 3">
            <a:extLst>
              <a:ext uri="{FF2B5EF4-FFF2-40B4-BE49-F238E27FC236}">
                <a16:creationId xmlns:a16="http://schemas.microsoft.com/office/drawing/2014/main" id="{5E035C76-41B5-4894-9428-B072B3811A8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339753" y="1142256"/>
            <a:ext cx="2952331" cy="2859385"/>
          </a:xfrm>
          <a:custGeom>
            <a:avLst/>
            <a:gdLst>
              <a:gd name="connsiteX0" fmla="*/ 0 w 2952331"/>
              <a:gd name="connsiteY0" fmla="*/ 0 h 2859385"/>
              <a:gd name="connsiteX1" fmla="*/ 2952331 w 2952331"/>
              <a:gd name="connsiteY1" fmla="*/ 0 h 2859385"/>
              <a:gd name="connsiteX2" fmla="*/ 2952331 w 2952331"/>
              <a:gd name="connsiteY2" fmla="*/ 2859385 h 2859385"/>
              <a:gd name="connsiteX3" fmla="*/ 0 w 2952331"/>
              <a:gd name="connsiteY3" fmla="*/ 2859385 h 28593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52331" h="2859385">
                <a:moveTo>
                  <a:pt x="0" y="0"/>
                </a:moveTo>
                <a:lnTo>
                  <a:pt x="2952331" y="0"/>
                </a:lnTo>
                <a:lnTo>
                  <a:pt x="2952331" y="2859385"/>
                </a:lnTo>
                <a:lnTo>
                  <a:pt x="0" y="2859385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591193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39E8A939-B4A8-4139-B811-7254CA7B895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31640" y="0"/>
            <a:ext cx="3600400" cy="5143500"/>
          </a:xfrm>
          <a:custGeom>
            <a:avLst/>
            <a:gdLst>
              <a:gd name="connsiteX0" fmla="*/ 0 w 3600400"/>
              <a:gd name="connsiteY0" fmla="*/ 0 h 5143500"/>
              <a:gd name="connsiteX1" fmla="*/ 3600400 w 3600400"/>
              <a:gd name="connsiteY1" fmla="*/ 0 h 5143500"/>
              <a:gd name="connsiteX2" fmla="*/ 3600400 w 3600400"/>
              <a:gd name="connsiteY2" fmla="*/ 5143500 h 5143500"/>
              <a:gd name="connsiteX3" fmla="*/ 0 w 3600400"/>
              <a:gd name="connsiteY3" fmla="*/ 5143500 h 5143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00400" h="5143500">
                <a:moveTo>
                  <a:pt x="0" y="0"/>
                </a:moveTo>
                <a:lnTo>
                  <a:pt x="3600400" y="0"/>
                </a:lnTo>
                <a:lnTo>
                  <a:pt x="3600400" y="5143500"/>
                </a:lnTo>
                <a:lnTo>
                  <a:pt x="0" y="514350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831578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: Shape 3">
            <a:extLst>
              <a:ext uri="{FF2B5EF4-FFF2-40B4-BE49-F238E27FC236}">
                <a16:creationId xmlns:a16="http://schemas.microsoft.com/office/drawing/2014/main" id="{32FEED0B-B45D-4641-8BE6-8C37A244D0B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403649" y="1635646"/>
            <a:ext cx="4104456" cy="2520280"/>
          </a:xfrm>
          <a:custGeom>
            <a:avLst/>
            <a:gdLst>
              <a:gd name="connsiteX0" fmla="*/ 0 w 4104456"/>
              <a:gd name="connsiteY0" fmla="*/ 0 h 2520280"/>
              <a:gd name="connsiteX1" fmla="*/ 4104456 w 4104456"/>
              <a:gd name="connsiteY1" fmla="*/ 0 h 2520280"/>
              <a:gd name="connsiteX2" fmla="*/ 4104456 w 4104456"/>
              <a:gd name="connsiteY2" fmla="*/ 2520280 h 2520280"/>
              <a:gd name="connsiteX3" fmla="*/ 0 w 4104456"/>
              <a:gd name="connsiteY3" fmla="*/ 2520280 h 25202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104456" h="2520280">
                <a:moveTo>
                  <a:pt x="0" y="0"/>
                </a:moveTo>
                <a:lnTo>
                  <a:pt x="4104456" y="0"/>
                </a:lnTo>
                <a:lnTo>
                  <a:pt x="4104456" y="2520280"/>
                </a:lnTo>
                <a:lnTo>
                  <a:pt x="0" y="252028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566778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8CDE6737-0360-4496-ADD1-CF24C024F19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491880" y="0"/>
            <a:ext cx="5040560" cy="2427734"/>
          </a:xfrm>
          <a:custGeom>
            <a:avLst/>
            <a:gdLst>
              <a:gd name="connsiteX0" fmla="*/ 0 w 5040560"/>
              <a:gd name="connsiteY0" fmla="*/ 0 h 2427734"/>
              <a:gd name="connsiteX1" fmla="*/ 5040560 w 5040560"/>
              <a:gd name="connsiteY1" fmla="*/ 0 h 2427734"/>
              <a:gd name="connsiteX2" fmla="*/ 5040560 w 5040560"/>
              <a:gd name="connsiteY2" fmla="*/ 2427734 h 2427734"/>
              <a:gd name="connsiteX3" fmla="*/ 0 w 5040560"/>
              <a:gd name="connsiteY3" fmla="*/ 2427734 h 24277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40560" h="2427734">
                <a:moveTo>
                  <a:pt x="0" y="0"/>
                </a:moveTo>
                <a:lnTo>
                  <a:pt x="5040560" y="0"/>
                </a:lnTo>
                <a:lnTo>
                  <a:pt x="5040560" y="2427734"/>
                </a:lnTo>
                <a:lnTo>
                  <a:pt x="0" y="242773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029864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: Shape 3">
            <a:extLst>
              <a:ext uri="{FF2B5EF4-FFF2-40B4-BE49-F238E27FC236}">
                <a16:creationId xmlns:a16="http://schemas.microsoft.com/office/drawing/2014/main" id="{30771875-4D28-4971-9291-CCDE811CA91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116015" y="2499742"/>
            <a:ext cx="2264296" cy="2051053"/>
          </a:xfrm>
          <a:custGeom>
            <a:avLst/>
            <a:gdLst>
              <a:gd name="connsiteX0" fmla="*/ 0 w 2264296"/>
              <a:gd name="connsiteY0" fmla="*/ 0 h 2051053"/>
              <a:gd name="connsiteX1" fmla="*/ 2264296 w 2264296"/>
              <a:gd name="connsiteY1" fmla="*/ 0 h 2051053"/>
              <a:gd name="connsiteX2" fmla="*/ 2264296 w 2264296"/>
              <a:gd name="connsiteY2" fmla="*/ 2051053 h 2051053"/>
              <a:gd name="connsiteX3" fmla="*/ 0 w 2264296"/>
              <a:gd name="connsiteY3" fmla="*/ 2051053 h 20510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64296" h="2051053">
                <a:moveTo>
                  <a:pt x="0" y="0"/>
                </a:moveTo>
                <a:lnTo>
                  <a:pt x="2264296" y="0"/>
                </a:lnTo>
                <a:lnTo>
                  <a:pt x="2264296" y="2051053"/>
                </a:lnTo>
                <a:lnTo>
                  <a:pt x="0" y="205105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1168150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D78FE8BD-87F7-4BF3-9425-35D71CB2AFC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79512" y="2499742"/>
            <a:ext cx="5116041" cy="2448272"/>
          </a:xfrm>
          <a:custGeom>
            <a:avLst/>
            <a:gdLst>
              <a:gd name="connsiteX0" fmla="*/ 0 w 5116041"/>
              <a:gd name="connsiteY0" fmla="*/ 0 h 2448272"/>
              <a:gd name="connsiteX1" fmla="*/ 5116041 w 5116041"/>
              <a:gd name="connsiteY1" fmla="*/ 0 h 2448272"/>
              <a:gd name="connsiteX2" fmla="*/ 5116041 w 5116041"/>
              <a:gd name="connsiteY2" fmla="*/ 2448272 h 2448272"/>
              <a:gd name="connsiteX3" fmla="*/ 0 w 5116041"/>
              <a:gd name="connsiteY3" fmla="*/ 2448272 h 24482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6041" h="2448272">
                <a:moveTo>
                  <a:pt x="0" y="0"/>
                </a:moveTo>
                <a:lnTo>
                  <a:pt x="5116041" y="0"/>
                </a:lnTo>
                <a:lnTo>
                  <a:pt x="5116041" y="2448272"/>
                </a:lnTo>
                <a:lnTo>
                  <a:pt x="0" y="244827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433453FD-2B43-49DB-8BC7-BA63A82C9B1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775273" y="195486"/>
            <a:ext cx="2520280" cy="2232248"/>
          </a:xfrm>
          <a:custGeom>
            <a:avLst/>
            <a:gdLst>
              <a:gd name="connsiteX0" fmla="*/ 0 w 2520280"/>
              <a:gd name="connsiteY0" fmla="*/ 0 h 2232248"/>
              <a:gd name="connsiteX1" fmla="*/ 2520280 w 2520280"/>
              <a:gd name="connsiteY1" fmla="*/ 0 h 2232248"/>
              <a:gd name="connsiteX2" fmla="*/ 2520280 w 2520280"/>
              <a:gd name="connsiteY2" fmla="*/ 2232248 h 2232248"/>
              <a:gd name="connsiteX3" fmla="*/ 0 w 2520280"/>
              <a:gd name="connsiteY3" fmla="*/ 2232248 h 22322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20280" h="2232248">
                <a:moveTo>
                  <a:pt x="0" y="0"/>
                </a:moveTo>
                <a:lnTo>
                  <a:pt x="2520280" y="0"/>
                </a:lnTo>
                <a:lnTo>
                  <a:pt x="2520280" y="2232248"/>
                </a:lnTo>
                <a:lnTo>
                  <a:pt x="0" y="223224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4340522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8ED14093-251B-471D-82A4-0A60153BD68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-509" y="0"/>
            <a:ext cx="3492389" cy="5143500"/>
          </a:xfrm>
          <a:custGeom>
            <a:avLst/>
            <a:gdLst>
              <a:gd name="connsiteX0" fmla="*/ 0 w 3492389"/>
              <a:gd name="connsiteY0" fmla="*/ 0 h 5143500"/>
              <a:gd name="connsiteX1" fmla="*/ 3492389 w 3492389"/>
              <a:gd name="connsiteY1" fmla="*/ 0 h 5143500"/>
              <a:gd name="connsiteX2" fmla="*/ 3492389 w 3492389"/>
              <a:gd name="connsiteY2" fmla="*/ 5143500 h 5143500"/>
              <a:gd name="connsiteX3" fmla="*/ 0 w 3492389"/>
              <a:gd name="connsiteY3" fmla="*/ 5143500 h 5143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92389" h="5143500">
                <a:moveTo>
                  <a:pt x="0" y="0"/>
                </a:moveTo>
                <a:lnTo>
                  <a:pt x="3492389" y="0"/>
                </a:lnTo>
                <a:lnTo>
                  <a:pt x="3492389" y="5143500"/>
                </a:lnTo>
                <a:lnTo>
                  <a:pt x="0" y="514350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0235267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: Shape 3">
            <a:extLst>
              <a:ext uri="{FF2B5EF4-FFF2-40B4-BE49-F238E27FC236}">
                <a16:creationId xmlns:a16="http://schemas.microsoft.com/office/drawing/2014/main" id="{494B14DD-EEE9-4617-85EC-AFABAFBB7E2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042084" y="0"/>
            <a:ext cx="3059832" cy="5143500"/>
          </a:xfrm>
          <a:custGeom>
            <a:avLst/>
            <a:gdLst>
              <a:gd name="connsiteX0" fmla="*/ 0 w 3059832"/>
              <a:gd name="connsiteY0" fmla="*/ 0 h 5143500"/>
              <a:gd name="connsiteX1" fmla="*/ 3059832 w 3059832"/>
              <a:gd name="connsiteY1" fmla="*/ 0 h 5143500"/>
              <a:gd name="connsiteX2" fmla="*/ 3059832 w 3059832"/>
              <a:gd name="connsiteY2" fmla="*/ 5143500 h 5143500"/>
              <a:gd name="connsiteX3" fmla="*/ 0 w 3059832"/>
              <a:gd name="connsiteY3" fmla="*/ 5143500 h 5143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59832" h="5143500">
                <a:moveTo>
                  <a:pt x="0" y="0"/>
                </a:moveTo>
                <a:lnTo>
                  <a:pt x="3059832" y="0"/>
                </a:lnTo>
                <a:lnTo>
                  <a:pt x="3059832" y="5143500"/>
                </a:lnTo>
                <a:lnTo>
                  <a:pt x="0" y="514350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691181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  <p:sldLayoutId id="2147483675" r:id="rId13"/>
  </p:sldLayoutIdLst>
  <p:transition/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Gill Sans" charset="0"/>
          <a:ea typeface="ヒラギノ角ゴ ProN W3" charset="0"/>
          <a:cs typeface="ヒラギノ角ゴ ProN W3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Gill Sans" charset="0"/>
          <a:ea typeface="ヒラギノ角ゴ ProN W3" charset="0"/>
          <a:cs typeface="ヒラギノ角ゴ ProN W3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Gill Sans" charset="0"/>
          <a:ea typeface="ヒラギノ角ゴ ProN W3" charset="0"/>
          <a:cs typeface="ヒラギノ角ゴ ProN W3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Gill Sans" charset="0"/>
          <a:ea typeface="ヒラギノ角ゴ ProN W3" charset="0"/>
          <a:cs typeface="ヒラギノ角ゴ ProN W3" charset="0"/>
          <a:sym typeface="Gill Sans" charset="0"/>
        </a:defRPr>
      </a:lvl5pPr>
      <a:lvl6pPr marL="17145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Gill Sans" charset="0"/>
          <a:ea typeface="ヒラギノ角ゴ ProN W3" charset="0"/>
          <a:cs typeface="ヒラギノ角ゴ ProN W3" charset="0"/>
          <a:sym typeface="Gill Sans" charset="0"/>
        </a:defRPr>
      </a:lvl6pPr>
      <a:lvl7pPr marL="3429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Gill Sans" charset="0"/>
          <a:ea typeface="ヒラギノ角ゴ ProN W3" charset="0"/>
          <a:cs typeface="ヒラギノ角ゴ ProN W3" charset="0"/>
          <a:sym typeface="Gill Sans" charset="0"/>
        </a:defRPr>
      </a:lvl7pPr>
      <a:lvl8pPr marL="51435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Gill Sans" charset="0"/>
          <a:ea typeface="ヒラギノ角ゴ ProN W3" charset="0"/>
          <a:cs typeface="ヒラギノ角ゴ ProN W3" charset="0"/>
          <a:sym typeface="Gill Sans" charset="0"/>
        </a:defRPr>
      </a:lvl8pPr>
      <a:lvl9pPr marL="685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Gill Sans" charset="0"/>
          <a:ea typeface="ヒラギノ角ゴ ProN W3" charset="0"/>
          <a:cs typeface="ヒラギノ角ゴ ProN W3" charset="0"/>
          <a:sym typeface="Gill Sans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18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18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18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18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18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171450" algn="ctr" rtl="0" fontAlgn="base">
        <a:spcBef>
          <a:spcPct val="0"/>
        </a:spcBef>
        <a:spcAft>
          <a:spcPct val="0"/>
        </a:spcAft>
        <a:defRPr sz="18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42900" algn="ctr" rtl="0" fontAlgn="base">
        <a:spcBef>
          <a:spcPct val="0"/>
        </a:spcBef>
        <a:spcAft>
          <a:spcPct val="0"/>
        </a:spcAft>
        <a:defRPr sz="18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514350" algn="ctr" rtl="0" fontAlgn="base">
        <a:spcBef>
          <a:spcPct val="0"/>
        </a:spcBef>
        <a:spcAft>
          <a:spcPct val="0"/>
        </a:spcAft>
        <a:defRPr sz="18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685800" algn="ctr" rtl="0" fontAlgn="base">
        <a:spcBef>
          <a:spcPct val="0"/>
        </a:spcBef>
        <a:spcAft>
          <a:spcPct val="0"/>
        </a:spcAft>
        <a:defRPr sz="18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171450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1pPr>
      <a:lvl2pPr marL="171450" algn="l" defTabSz="171450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2pPr>
      <a:lvl3pPr marL="342900" algn="l" defTabSz="171450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3pPr>
      <a:lvl4pPr marL="514350" algn="l" defTabSz="171450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4pPr>
      <a:lvl5pPr marL="685800" algn="l" defTabSz="171450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5pPr>
      <a:lvl6pPr marL="857250" algn="l" defTabSz="171450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6pPr>
      <a:lvl7pPr marL="1028700" algn="l" defTabSz="171450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7pPr>
      <a:lvl8pPr marL="1200150" algn="l" defTabSz="171450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8pPr>
      <a:lvl9pPr marL="1371600" algn="l" defTabSz="171450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>
            <a:extLst>
              <a:ext uri="{FF2B5EF4-FFF2-40B4-BE49-F238E27FC236}">
                <a16:creationId xmlns:a16="http://schemas.microsoft.com/office/drawing/2014/main" id="{94882BD6-A9B2-4340-BD09-42CA29A8016E}"/>
              </a:ext>
            </a:extLst>
          </p:cNvPr>
          <p:cNvSpPr txBox="1"/>
          <p:nvPr/>
        </p:nvSpPr>
        <p:spPr>
          <a:xfrm rot="16200000">
            <a:off x="-777154" y="2407172"/>
            <a:ext cx="279397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dirty="0">
                <a:solidFill>
                  <a:schemeClr val="tx1"/>
                </a:solidFill>
                <a:latin typeface="Montserrat" panose="00000500000000000000" pitchFamily="50" charset="0"/>
              </a:rPr>
              <a:t>www.example.com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690E384-8311-4C22-ACA3-322F35E0132F}"/>
              </a:ext>
            </a:extLst>
          </p:cNvPr>
          <p:cNvSpPr txBox="1"/>
          <p:nvPr/>
        </p:nvSpPr>
        <p:spPr>
          <a:xfrm rot="16200000">
            <a:off x="7031889" y="2387281"/>
            <a:ext cx="322642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>
                <a:solidFill>
                  <a:schemeClr val="bg1">
                    <a:lumMod val="65000"/>
                  </a:schemeClr>
                </a:solidFill>
                <a:latin typeface="Montserrat" panose="00000500000000000000" pitchFamily="50" charset="0"/>
              </a:rPr>
              <a:t>Lorem ipsum example</a:t>
            </a:r>
          </a:p>
        </p:txBody>
      </p:sp>
      <p:sp>
        <p:nvSpPr>
          <p:cNvPr id="7" name="Rectangle 5">
            <a:extLst>
              <a:ext uri="{FF2B5EF4-FFF2-40B4-BE49-F238E27FC236}">
                <a16:creationId xmlns:a16="http://schemas.microsoft.com/office/drawing/2014/main" id="{46393F29-F53F-497C-A95E-839BDADCBA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59632" y="396"/>
            <a:ext cx="2736303" cy="5143103"/>
          </a:xfrm>
          <a:prstGeom prst="rect">
            <a:avLst/>
          </a:prstGeom>
          <a:solidFill>
            <a:srgbClr val="DFD6CF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Rectangle 5">
            <a:extLst>
              <a:ext uri="{FF2B5EF4-FFF2-40B4-BE49-F238E27FC236}">
                <a16:creationId xmlns:a16="http://schemas.microsoft.com/office/drawing/2014/main" id="{C7265F5B-8C4C-4C2E-860B-AA958F5072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04048" y="1217537"/>
            <a:ext cx="1008112" cy="2708031"/>
          </a:xfrm>
          <a:prstGeom prst="rect">
            <a:avLst/>
          </a:prstGeom>
          <a:solidFill>
            <a:srgbClr val="DFD6CF">
              <a:alpha val="38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DF3E43C-A609-4D08-97E6-2ADA1A0FD717}"/>
              </a:ext>
            </a:extLst>
          </p:cNvPr>
          <p:cNvSpPr txBox="1"/>
          <p:nvPr/>
        </p:nvSpPr>
        <p:spPr>
          <a:xfrm>
            <a:off x="5292080" y="2038468"/>
            <a:ext cx="2304256" cy="10669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Business</a:t>
            </a:r>
          </a:p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Plan</a:t>
            </a:r>
          </a:p>
        </p:txBody>
      </p:sp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id="{188CECD5-B110-4E47-93D2-A750D661036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505236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85CE7666-7254-4FD0-882D-9963E7ADB543}"/>
              </a:ext>
            </a:extLst>
          </p:cNvPr>
          <p:cNvSpPr/>
          <p:nvPr/>
        </p:nvSpPr>
        <p:spPr bwMode="auto">
          <a:xfrm>
            <a:off x="0" y="-7630"/>
            <a:ext cx="5220072" cy="5151130"/>
          </a:xfrm>
          <a:prstGeom prst="rect">
            <a:avLst/>
          </a:prstGeom>
          <a:solidFill>
            <a:srgbClr val="B8AD9A">
              <a:alpha val="56000"/>
            </a:srgb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1D93C3E-8C28-4BE3-A881-CB232279F501}"/>
              </a:ext>
            </a:extLst>
          </p:cNvPr>
          <p:cNvSpPr txBox="1"/>
          <p:nvPr/>
        </p:nvSpPr>
        <p:spPr>
          <a:xfrm>
            <a:off x="4427984" y="483518"/>
            <a:ext cx="3384376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Market Trend</a:t>
            </a:r>
          </a:p>
        </p:txBody>
      </p:sp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0392FAF4-D1E3-401C-AEFC-36CE30EAE74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1203127"/>
              </p:ext>
            </p:extLst>
          </p:nvPr>
        </p:nvGraphicFramePr>
        <p:xfrm>
          <a:off x="481278" y="1419622"/>
          <a:ext cx="4257517" cy="29381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0C3D6611-DB39-46DB-BA07-EDF39A0C657C}"/>
              </a:ext>
            </a:extLst>
          </p:cNvPr>
          <p:cNvSpPr txBox="1"/>
          <p:nvPr/>
        </p:nvSpPr>
        <p:spPr>
          <a:xfrm>
            <a:off x="5796136" y="3372356"/>
            <a:ext cx="2664296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 text of the printing and typesetting industry. Lorem Ipsum has been the scrambled it to make a five centuries, but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5D247A97-EDC4-4902-A6AA-8DBB55D2EB78}"/>
              </a:ext>
            </a:extLst>
          </p:cNvPr>
          <p:cNvSpPr txBox="1"/>
          <p:nvPr/>
        </p:nvSpPr>
        <p:spPr>
          <a:xfrm>
            <a:off x="5796136" y="2715766"/>
            <a:ext cx="1656184" cy="656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Example</a:t>
            </a:r>
          </a:p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Ipsum</a:t>
            </a:r>
          </a:p>
        </p:txBody>
      </p:sp>
    </p:spTree>
    <p:extLst>
      <p:ext uri="{BB962C8B-B14F-4D97-AF65-F5344CB8AC3E}">
        <p14:creationId xmlns:p14="http://schemas.microsoft.com/office/powerpoint/2010/main" val="23244592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icture Placeholder 40">
            <a:extLst>
              <a:ext uri="{FF2B5EF4-FFF2-40B4-BE49-F238E27FC236}">
                <a16:creationId xmlns:a16="http://schemas.microsoft.com/office/drawing/2014/main" id="{DA0A4416-50DA-4D44-B2F1-98F1A16D95A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D79F8327-2FC4-4346-BD88-E2410D5A5960}"/>
              </a:ext>
            </a:extLst>
          </p:cNvPr>
          <p:cNvSpPr/>
          <p:nvPr/>
        </p:nvSpPr>
        <p:spPr>
          <a:xfrm>
            <a:off x="3923928" y="2218431"/>
            <a:ext cx="569343" cy="569343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 dirty="0">
              <a:solidFill>
                <a:schemeClr val="bg1"/>
              </a:solidFill>
            </a:endParaRP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7D5CDBC4-6050-474D-B7C0-12958D0212FA}"/>
              </a:ext>
            </a:extLst>
          </p:cNvPr>
          <p:cNvSpPr/>
          <p:nvPr/>
        </p:nvSpPr>
        <p:spPr>
          <a:xfrm>
            <a:off x="5652120" y="2218431"/>
            <a:ext cx="569343" cy="569343"/>
          </a:xfrm>
          <a:prstGeom prst="ellipse">
            <a:avLst/>
          </a:prstGeom>
          <a:solidFill>
            <a:srgbClr val="B8AD9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 dirty="0">
              <a:solidFill>
                <a:schemeClr val="bg1"/>
              </a:solidFill>
            </a:endParaRP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B9689EA1-638D-4F53-881F-FD74EEF21512}"/>
              </a:ext>
            </a:extLst>
          </p:cNvPr>
          <p:cNvSpPr/>
          <p:nvPr/>
        </p:nvSpPr>
        <p:spPr>
          <a:xfrm>
            <a:off x="7164288" y="2218431"/>
            <a:ext cx="569343" cy="569343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 dirty="0">
              <a:solidFill>
                <a:schemeClr val="bg1"/>
              </a:solidFill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DE2FE411-F27C-4157-831D-F49C87404038}"/>
              </a:ext>
            </a:extLst>
          </p:cNvPr>
          <p:cNvSpPr txBox="1"/>
          <p:nvPr/>
        </p:nvSpPr>
        <p:spPr>
          <a:xfrm>
            <a:off x="3923928" y="3081019"/>
            <a:ext cx="1440160" cy="12189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 text of the and 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43659E02-F4E9-444C-9F8E-4648FFF31BAE}"/>
              </a:ext>
            </a:extLst>
          </p:cNvPr>
          <p:cNvSpPr txBox="1"/>
          <p:nvPr/>
        </p:nvSpPr>
        <p:spPr>
          <a:xfrm>
            <a:off x="5652120" y="3081019"/>
            <a:ext cx="1440160" cy="12189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 text of the and 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307FE3A-6A02-4C2D-9176-53928F888944}"/>
              </a:ext>
            </a:extLst>
          </p:cNvPr>
          <p:cNvSpPr txBox="1"/>
          <p:nvPr/>
        </p:nvSpPr>
        <p:spPr>
          <a:xfrm>
            <a:off x="7164288" y="3081019"/>
            <a:ext cx="1440160" cy="12189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 text of the and 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6" name="Freeform 5">
            <a:extLst>
              <a:ext uri="{FF2B5EF4-FFF2-40B4-BE49-F238E27FC236}">
                <a16:creationId xmlns:a16="http://schemas.microsoft.com/office/drawing/2014/main" id="{CE893DFE-0AE0-469A-9A8B-FAE11E4F1E7B}"/>
              </a:ext>
            </a:extLst>
          </p:cNvPr>
          <p:cNvSpPr>
            <a:spLocks noEditPoints="1"/>
          </p:cNvSpPr>
          <p:nvPr/>
        </p:nvSpPr>
        <p:spPr bwMode="auto">
          <a:xfrm>
            <a:off x="4073662" y="2322921"/>
            <a:ext cx="269875" cy="360363"/>
          </a:xfrm>
          <a:custGeom>
            <a:avLst/>
            <a:gdLst>
              <a:gd name="T0" fmla="*/ 88 w 117"/>
              <a:gd name="T1" fmla="*/ 80 h 154"/>
              <a:gd name="T2" fmla="*/ 82 w 117"/>
              <a:gd name="T3" fmla="*/ 80 h 154"/>
              <a:gd name="T4" fmla="*/ 102 w 117"/>
              <a:gd name="T5" fmla="*/ 44 h 154"/>
              <a:gd name="T6" fmla="*/ 58 w 117"/>
              <a:gd name="T7" fmla="*/ 0 h 154"/>
              <a:gd name="T8" fmla="*/ 15 w 117"/>
              <a:gd name="T9" fmla="*/ 44 h 154"/>
              <a:gd name="T10" fmla="*/ 35 w 117"/>
              <a:gd name="T11" fmla="*/ 80 h 154"/>
              <a:gd name="T12" fmla="*/ 29 w 117"/>
              <a:gd name="T13" fmla="*/ 80 h 154"/>
              <a:gd name="T14" fmla="*/ 0 w 117"/>
              <a:gd name="T15" fmla="*/ 109 h 154"/>
              <a:gd name="T16" fmla="*/ 0 w 117"/>
              <a:gd name="T17" fmla="*/ 149 h 154"/>
              <a:gd name="T18" fmla="*/ 5 w 117"/>
              <a:gd name="T19" fmla="*/ 154 h 154"/>
              <a:gd name="T20" fmla="*/ 112 w 117"/>
              <a:gd name="T21" fmla="*/ 154 h 154"/>
              <a:gd name="T22" fmla="*/ 117 w 117"/>
              <a:gd name="T23" fmla="*/ 149 h 154"/>
              <a:gd name="T24" fmla="*/ 117 w 117"/>
              <a:gd name="T25" fmla="*/ 109 h 154"/>
              <a:gd name="T26" fmla="*/ 88 w 117"/>
              <a:gd name="T27" fmla="*/ 80 h 154"/>
              <a:gd name="T28" fmla="*/ 25 w 117"/>
              <a:gd name="T29" fmla="*/ 44 h 154"/>
              <a:gd name="T30" fmla="*/ 58 w 117"/>
              <a:gd name="T31" fmla="*/ 10 h 154"/>
              <a:gd name="T32" fmla="*/ 92 w 117"/>
              <a:gd name="T33" fmla="*/ 44 h 154"/>
              <a:gd name="T34" fmla="*/ 58 w 117"/>
              <a:gd name="T35" fmla="*/ 78 h 154"/>
              <a:gd name="T36" fmla="*/ 25 w 117"/>
              <a:gd name="T37" fmla="*/ 44 h 154"/>
              <a:gd name="T38" fmla="*/ 73 w 117"/>
              <a:gd name="T39" fmla="*/ 85 h 154"/>
              <a:gd name="T40" fmla="*/ 58 w 117"/>
              <a:gd name="T41" fmla="*/ 99 h 154"/>
              <a:gd name="T42" fmla="*/ 44 w 117"/>
              <a:gd name="T43" fmla="*/ 85 h 154"/>
              <a:gd name="T44" fmla="*/ 58 w 117"/>
              <a:gd name="T45" fmla="*/ 87 h 154"/>
              <a:gd name="T46" fmla="*/ 73 w 117"/>
              <a:gd name="T47" fmla="*/ 85 h 154"/>
              <a:gd name="T48" fmla="*/ 107 w 117"/>
              <a:gd name="T49" fmla="*/ 145 h 154"/>
              <a:gd name="T50" fmla="*/ 94 w 117"/>
              <a:gd name="T51" fmla="*/ 145 h 154"/>
              <a:gd name="T52" fmla="*/ 94 w 117"/>
              <a:gd name="T53" fmla="*/ 122 h 154"/>
              <a:gd name="T54" fmla="*/ 90 w 117"/>
              <a:gd name="T55" fmla="*/ 117 h 154"/>
              <a:gd name="T56" fmla="*/ 85 w 117"/>
              <a:gd name="T57" fmla="*/ 122 h 154"/>
              <a:gd name="T58" fmla="*/ 85 w 117"/>
              <a:gd name="T59" fmla="*/ 145 h 154"/>
              <a:gd name="T60" fmla="*/ 32 w 117"/>
              <a:gd name="T61" fmla="*/ 145 h 154"/>
              <a:gd name="T62" fmla="*/ 32 w 117"/>
              <a:gd name="T63" fmla="*/ 122 h 154"/>
              <a:gd name="T64" fmla="*/ 27 w 117"/>
              <a:gd name="T65" fmla="*/ 117 h 154"/>
              <a:gd name="T66" fmla="*/ 23 w 117"/>
              <a:gd name="T67" fmla="*/ 122 h 154"/>
              <a:gd name="T68" fmla="*/ 23 w 117"/>
              <a:gd name="T69" fmla="*/ 145 h 154"/>
              <a:gd name="T70" fmla="*/ 10 w 117"/>
              <a:gd name="T71" fmla="*/ 145 h 154"/>
              <a:gd name="T72" fmla="*/ 10 w 117"/>
              <a:gd name="T73" fmla="*/ 109 h 154"/>
              <a:gd name="T74" fmla="*/ 29 w 117"/>
              <a:gd name="T75" fmla="*/ 90 h 154"/>
              <a:gd name="T76" fmla="*/ 36 w 117"/>
              <a:gd name="T77" fmla="*/ 90 h 154"/>
              <a:gd name="T78" fmla="*/ 55 w 117"/>
              <a:gd name="T79" fmla="*/ 109 h 154"/>
              <a:gd name="T80" fmla="*/ 58 w 117"/>
              <a:gd name="T81" fmla="*/ 111 h 154"/>
              <a:gd name="T82" fmla="*/ 62 w 117"/>
              <a:gd name="T83" fmla="*/ 109 h 154"/>
              <a:gd name="T84" fmla="*/ 81 w 117"/>
              <a:gd name="T85" fmla="*/ 90 h 154"/>
              <a:gd name="T86" fmla="*/ 88 w 117"/>
              <a:gd name="T87" fmla="*/ 90 h 154"/>
              <a:gd name="T88" fmla="*/ 107 w 117"/>
              <a:gd name="T89" fmla="*/ 109 h 154"/>
              <a:gd name="T90" fmla="*/ 107 w 117"/>
              <a:gd name="T91" fmla="*/ 145 h 154"/>
              <a:gd name="T92" fmla="*/ 107 w 117"/>
              <a:gd name="T93" fmla="*/ 145 h 154"/>
              <a:gd name="T94" fmla="*/ 107 w 117"/>
              <a:gd name="T95" fmla="*/ 145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117" h="154">
                <a:moveTo>
                  <a:pt x="88" y="80"/>
                </a:moveTo>
                <a:cubicBezTo>
                  <a:pt x="82" y="80"/>
                  <a:pt x="82" y="80"/>
                  <a:pt x="82" y="80"/>
                </a:cubicBezTo>
                <a:cubicBezTo>
                  <a:pt x="94" y="73"/>
                  <a:pt x="102" y="59"/>
                  <a:pt x="102" y="44"/>
                </a:cubicBezTo>
                <a:cubicBezTo>
                  <a:pt x="102" y="20"/>
                  <a:pt x="82" y="0"/>
                  <a:pt x="58" y="0"/>
                </a:cubicBezTo>
                <a:cubicBezTo>
                  <a:pt x="35" y="0"/>
                  <a:pt x="15" y="20"/>
                  <a:pt x="15" y="44"/>
                </a:cubicBezTo>
                <a:cubicBezTo>
                  <a:pt x="15" y="59"/>
                  <a:pt x="23" y="73"/>
                  <a:pt x="35" y="80"/>
                </a:cubicBezTo>
                <a:cubicBezTo>
                  <a:pt x="29" y="80"/>
                  <a:pt x="29" y="80"/>
                  <a:pt x="29" y="80"/>
                </a:cubicBezTo>
                <a:cubicBezTo>
                  <a:pt x="13" y="80"/>
                  <a:pt x="0" y="93"/>
                  <a:pt x="0" y="109"/>
                </a:cubicBezTo>
                <a:cubicBezTo>
                  <a:pt x="0" y="149"/>
                  <a:pt x="0" y="149"/>
                  <a:pt x="0" y="149"/>
                </a:cubicBezTo>
                <a:cubicBezTo>
                  <a:pt x="0" y="152"/>
                  <a:pt x="2" y="154"/>
                  <a:pt x="5" y="154"/>
                </a:cubicBezTo>
                <a:cubicBezTo>
                  <a:pt x="112" y="154"/>
                  <a:pt x="112" y="154"/>
                  <a:pt x="112" y="154"/>
                </a:cubicBezTo>
                <a:cubicBezTo>
                  <a:pt x="115" y="154"/>
                  <a:pt x="117" y="152"/>
                  <a:pt x="117" y="149"/>
                </a:cubicBezTo>
                <a:cubicBezTo>
                  <a:pt x="117" y="109"/>
                  <a:pt x="117" y="109"/>
                  <a:pt x="117" y="109"/>
                </a:cubicBezTo>
                <a:cubicBezTo>
                  <a:pt x="117" y="93"/>
                  <a:pt x="104" y="80"/>
                  <a:pt x="88" y="80"/>
                </a:cubicBezTo>
                <a:close/>
                <a:moveTo>
                  <a:pt x="25" y="44"/>
                </a:moveTo>
                <a:cubicBezTo>
                  <a:pt x="25" y="25"/>
                  <a:pt x="40" y="10"/>
                  <a:pt x="58" y="10"/>
                </a:cubicBezTo>
                <a:cubicBezTo>
                  <a:pt x="77" y="10"/>
                  <a:pt x="92" y="25"/>
                  <a:pt x="92" y="44"/>
                </a:cubicBezTo>
                <a:cubicBezTo>
                  <a:pt x="92" y="62"/>
                  <a:pt x="77" y="78"/>
                  <a:pt x="58" y="78"/>
                </a:cubicBezTo>
                <a:cubicBezTo>
                  <a:pt x="40" y="78"/>
                  <a:pt x="25" y="62"/>
                  <a:pt x="25" y="44"/>
                </a:cubicBezTo>
                <a:close/>
                <a:moveTo>
                  <a:pt x="73" y="85"/>
                </a:moveTo>
                <a:cubicBezTo>
                  <a:pt x="58" y="99"/>
                  <a:pt x="58" y="99"/>
                  <a:pt x="58" y="99"/>
                </a:cubicBezTo>
                <a:cubicBezTo>
                  <a:pt x="44" y="85"/>
                  <a:pt x="44" y="85"/>
                  <a:pt x="44" y="85"/>
                </a:cubicBezTo>
                <a:cubicBezTo>
                  <a:pt x="49" y="86"/>
                  <a:pt x="54" y="87"/>
                  <a:pt x="58" y="87"/>
                </a:cubicBezTo>
                <a:cubicBezTo>
                  <a:pt x="63" y="87"/>
                  <a:pt x="68" y="86"/>
                  <a:pt x="73" y="85"/>
                </a:cubicBezTo>
                <a:close/>
                <a:moveTo>
                  <a:pt x="107" y="145"/>
                </a:moveTo>
                <a:cubicBezTo>
                  <a:pt x="94" y="145"/>
                  <a:pt x="94" y="145"/>
                  <a:pt x="94" y="145"/>
                </a:cubicBezTo>
                <a:cubicBezTo>
                  <a:pt x="94" y="122"/>
                  <a:pt x="94" y="122"/>
                  <a:pt x="94" y="122"/>
                </a:cubicBezTo>
                <a:cubicBezTo>
                  <a:pt x="94" y="119"/>
                  <a:pt x="92" y="117"/>
                  <a:pt x="90" y="117"/>
                </a:cubicBezTo>
                <a:cubicBezTo>
                  <a:pt x="87" y="117"/>
                  <a:pt x="85" y="119"/>
                  <a:pt x="85" y="122"/>
                </a:cubicBezTo>
                <a:cubicBezTo>
                  <a:pt x="85" y="145"/>
                  <a:pt x="85" y="145"/>
                  <a:pt x="85" y="145"/>
                </a:cubicBezTo>
                <a:cubicBezTo>
                  <a:pt x="32" y="145"/>
                  <a:pt x="32" y="145"/>
                  <a:pt x="32" y="145"/>
                </a:cubicBezTo>
                <a:cubicBezTo>
                  <a:pt x="32" y="122"/>
                  <a:pt x="32" y="122"/>
                  <a:pt x="32" y="122"/>
                </a:cubicBezTo>
                <a:cubicBezTo>
                  <a:pt x="32" y="119"/>
                  <a:pt x="30" y="117"/>
                  <a:pt x="27" y="117"/>
                </a:cubicBezTo>
                <a:cubicBezTo>
                  <a:pt x="25" y="117"/>
                  <a:pt x="23" y="119"/>
                  <a:pt x="23" y="122"/>
                </a:cubicBezTo>
                <a:cubicBezTo>
                  <a:pt x="23" y="145"/>
                  <a:pt x="23" y="145"/>
                  <a:pt x="23" y="145"/>
                </a:cubicBezTo>
                <a:cubicBezTo>
                  <a:pt x="10" y="145"/>
                  <a:pt x="10" y="145"/>
                  <a:pt x="10" y="145"/>
                </a:cubicBezTo>
                <a:cubicBezTo>
                  <a:pt x="10" y="109"/>
                  <a:pt x="10" y="109"/>
                  <a:pt x="10" y="109"/>
                </a:cubicBezTo>
                <a:cubicBezTo>
                  <a:pt x="10" y="99"/>
                  <a:pt x="18" y="90"/>
                  <a:pt x="29" y="90"/>
                </a:cubicBezTo>
                <a:cubicBezTo>
                  <a:pt x="36" y="90"/>
                  <a:pt x="36" y="90"/>
                  <a:pt x="36" y="90"/>
                </a:cubicBezTo>
                <a:cubicBezTo>
                  <a:pt x="55" y="109"/>
                  <a:pt x="55" y="109"/>
                  <a:pt x="55" y="109"/>
                </a:cubicBezTo>
                <a:cubicBezTo>
                  <a:pt x="56" y="110"/>
                  <a:pt x="57" y="111"/>
                  <a:pt x="58" y="111"/>
                </a:cubicBezTo>
                <a:cubicBezTo>
                  <a:pt x="60" y="111"/>
                  <a:pt x="61" y="110"/>
                  <a:pt x="62" y="109"/>
                </a:cubicBezTo>
                <a:cubicBezTo>
                  <a:pt x="81" y="90"/>
                  <a:pt x="81" y="90"/>
                  <a:pt x="81" y="90"/>
                </a:cubicBezTo>
                <a:cubicBezTo>
                  <a:pt x="88" y="90"/>
                  <a:pt x="88" y="90"/>
                  <a:pt x="88" y="90"/>
                </a:cubicBezTo>
                <a:cubicBezTo>
                  <a:pt x="99" y="90"/>
                  <a:pt x="107" y="99"/>
                  <a:pt x="107" y="109"/>
                </a:cubicBezTo>
                <a:lnTo>
                  <a:pt x="107" y="145"/>
                </a:lnTo>
                <a:close/>
                <a:moveTo>
                  <a:pt x="107" y="145"/>
                </a:moveTo>
                <a:cubicBezTo>
                  <a:pt x="107" y="145"/>
                  <a:pt x="107" y="145"/>
                  <a:pt x="107" y="145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Freeform 6">
            <a:extLst>
              <a:ext uri="{FF2B5EF4-FFF2-40B4-BE49-F238E27FC236}">
                <a16:creationId xmlns:a16="http://schemas.microsoft.com/office/drawing/2014/main" id="{5956D806-2539-4475-885C-B17B05BCE93A}"/>
              </a:ext>
            </a:extLst>
          </p:cNvPr>
          <p:cNvSpPr>
            <a:spLocks noEditPoints="1"/>
          </p:cNvSpPr>
          <p:nvPr/>
        </p:nvSpPr>
        <p:spPr bwMode="auto">
          <a:xfrm>
            <a:off x="5781216" y="2317365"/>
            <a:ext cx="311150" cy="371475"/>
          </a:xfrm>
          <a:custGeom>
            <a:avLst/>
            <a:gdLst>
              <a:gd name="T0" fmla="*/ 121 w 135"/>
              <a:gd name="T1" fmla="*/ 51 h 159"/>
              <a:gd name="T2" fmla="*/ 125 w 135"/>
              <a:gd name="T3" fmla="*/ 47 h 159"/>
              <a:gd name="T4" fmla="*/ 130 w 135"/>
              <a:gd name="T5" fmla="*/ 35 h 159"/>
              <a:gd name="T6" fmla="*/ 124 w 135"/>
              <a:gd name="T7" fmla="*/ 24 h 159"/>
              <a:gd name="T8" fmla="*/ 66 w 135"/>
              <a:gd name="T9" fmla="*/ 0 h 159"/>
              <a:gd name="T10" fmla="*/ 65 w 135"/>
              <a:gd name="T11" fmla="*/ 0 h 159"/>
              <a:gd name="T12" fmla="*/ 54 w 135"/>
              <a:gd name="T13" fmla="*/ 4 h 159"/>
              <a:gd name="T14" fmla="*/ 49 w 135"/>
              <a:gd name="T15" fmla="*/ 15 h 159"/>
              <a:gd name="T16" fmla="*/ 49 w 135"/>
              <a:gd name="T17" fmla="*/ 33 h 159"/>
              <a:gd name="T18" fmla="*/ 0 w 135"/>
              <a:gd name="T19" fmla="*/ 95 h 159"/>
              <a:gd name="T20" fmla="*/ 64 w 135"/>
              <a:gd name="T21" fmla="*/ 159 h 159"/>
              <a:gd name="T22" fmla="*/ 99 w 135"/>
              <a:gd name="T23" fmla="*/ 148 h 159"/>
              <a:gd name="T24" fmla="*/ 106 w 135"/>
              <a:gd name="T25" fmla="*/ 150 h 159"/>
              <a:gd name="T26" fmla="*/ 106 w 135"/>
              <a:gd name="T27" fmla="*/ 150 h 159"/>
              <a:gd name="T28" fmla="*/ 118 w 135"/>
              <a:gd name="T29" fmla="*/ 144 h 159"/>
              <a:gd name="T30" fmla="*/ 135 w 135"/>
              <a:gd name="T31" fmla="*/ 95 h 159"/>
              <a:gd name="T32" fmla="*/ 121 w 135"/>
              <a:gd name="T33" fmla="*/ 51 h 159"/>
              <a:gd name="T34" fmla="*/ 64 w 135"/>
              <a:gd name="T35" fmla="*/ 143 h 159"/>
              <a:gd name="T36" fmla="*/ 16 w 135"/>
              <a:gd name="T37" fmla="*/ 95 h 159"/>
              <a:gd name="T38" fmla="*/ 57 w 135"/>
              <a:gd name="T39" fmla="*/ 47 h 159"/>
              <a:gd name="T40" fmla="*/ 57 w 135"/>
              <a:gd name="T41" fmla="*/ 97 h 159"/>
              <a:gd name="T42" fmla="*/ 93 w 135"/>
              <a:gd name="T43" fmla="*/ 134 h 159"/>
              <a:gd name="T44" fmla="*/ 64 w 135"/>
              <a:gd name="T45" fmla="*/ 143 h 159"/>
              <a:gd name="T46" fmla="*/ 65 w 135"/>
              <a:gd name="T47" fmla="*/ 85 h 159"/>
              <a:gd name="T48" fmla="*/ 65 w 135"/>
              <a:gd name="T49" fmla="*/ 15 h 159"/>
              <a:gd name="T50" fmla="*/ 114 w 135"/>
              <a:gd name="T51" fmla="*/ 36 h 159"/>
              <a:gd name="T52" fmla="*/ 65 w 135"/>
              <a:gd name="T53" fmla="*/ 85 h 159"/>
              <a:gd name="T54" fmla="*/ 67 w 135"/>
              <a:gd name="T55" fmla="*/ 95 h 159"/>
              <a:gd name="T56" fmla="*/ 106 w 135"/>
              <a:gd name="T57" fmla="*/ 56 h 159"/>
              <a:gd name="T58" fmla="*/ 119 w 135"/>
              <a:gd name="T59" fmla="*/ 95 h 159"/>
              <a:gd name="T60" fmla="*/ 106 w 135"/>
              <a:gd name="T61" fmla="*/ 135 h 159"/>
              <a:gd name="T62" fmla="*/ 67 w 135"/>
              <a:gd name="T63" fmla="*/ 95 h 159"/>
              <a:gd name="T64" fmla="*/ 67 w 135"/>
              <a:gd name="T65" fmla="*/ 95 h 159"/>
              <a:gd name="T66" fmla="*/ 67 w 135"/>
              <a:gd name="T67" fmla="*/ 95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35" h="159">
                <a:moveTo>
                  <a:pt x="121" y="51"/>
                </a:moveTo>
                <a:cubicBezTo>
                  <a:pt x="125" y="47"/>
                  <a:pt x="125" y="47"/>
                  <a:pt x="125" y="47"/>
                </a:cubicBezTo>
                <a:cubicBezTo>
                  <a:pt x="128" y="44"/>
                  <a:pt x="130" y="40"/>
                  <a:pt x="130" y="35"/>
                </a:cubicBezTo>
                <a:cubicBezTo>
                  <a:pt x="130" y="31"/>
                  <a:pt x="128" y="27"/>
                  <a:pt x="124" y="24"/>
                </a:cubicBezTo>
                <a:cubicBezTo>
                  <a:pt x="108" y="10"/>
                  <a:pt x="88" y="2"/>
                  <a:pt x="66" y="0"/>
                </a:cubicBezTo>
                <a:cubicBezTo>
                  <a:pt x="66" y="0"/>
                  <a:pt x="65" y="0"/>
                  <a:pt x="65" y="0"/>
                </a:cubicBezTo>
                <a:cubicBezTo>
                  <a:pt x="61" y="0"/>
                  <a:pt x="57" y="1"/>
                  <a:pt x="54" y="4"/>
                </a:cubicBezTo>
                <a:cubicBezTo>
                  <a:pt x="51" y="7"/>
                  <a:pt x="49" y="11"/>
                  <a:pt x="49" y="15"/>
                </a:cubicBezTo>
                <a:cubicBezTo>
                  <a:pt x="49" y="33"/>
                  <a:pt x="49" y="33"/>
                  <a:pt x="49" y="33"/>
                </a:cubicBezTo>
                <a:cubicBezTo>
                  <a:pt x="21" y="39"/>
                  <a:pt x="0" y="65"/>
                  <a:pt x="0" y="95"/>
                </a:cubicBezTo>
                <a:cubicBezTo>
                  <a:pt x="0" y="130"/>
                  <a:pt x="29" y="159"/>
                  <a:pt x="64" y="159"/>
                </a:cubicBezTo>
                <a:cubicBezTo>
                  <a:pt x="76" y="159"/>
                  <a:pt x="88" y="155"/>
                  <a:pt x="99" y="148"/>
                </a:cubicBezTo>
                <a:cubicBezTo>
                  <a:pt x="101" y="150"/>
                  <a:pt x="103" y="150"/>
                  <a:pt x="106" y="150"/>
                </a:cubicBezTo>
                <a:cubicBezTo>
                  <a:pt x="106" y="150"/>
                  <a:pt x="106" y="150"/>
                  <a:pt x="106" y="150"/>
                </a:cubicBezTo>
                <a:cubicBezTo>
                  <a:pt x="111" y="150"/>
                  <a:pt x="115" y="148"/>
                  <a:pt x="118" y="144"/>
                </a:cubicBezTo>
                <a:cubicBezTo>
                  <a:pt x="129" y="130"/>
                  <a:pt x="135" y="113"/>
                  <a:pt x="135" y="95"/>
                </a:cubicBezTo>
                <a:cubicBezTo>
                  <a:pt x="135" y="80"/>
                  <a:pt x="130" y="64"/>
                  <a:pt x="121" y="51"/>
                </a:cubicBezTo>
                <a:close/>
                <a:moveTo>
                  <a:pt x="64" y="143"/>
                </a:moveTo>
                <a:cubicBezTo>
                  <a:pt x="37" y="143"/>
                  <a:pt x="16" y="122"/>
                  <a:pt x="16" y="95"/>
                </a:cubicBezTo>
                <a:cubicBezTo>
                  <a:pt x="16" y="70"/>
                  <a:pt x="34" y="50"/>
                  <a:pt x="57" y="47"/>
                </a:cubicBezTo>
                <a:cubicBezTo>
                  <a:pt x="57" y="97"/>
                  <a:pt x="57" y="97"/>
                  <a:pt x="57" y="97"/>
                </a:cubicBezTo>
                <a:cubicBezTo>
                  <a:pt x="93" y="134"/>
                  <a:pt x="93" y="134"/>
                  <a:pt x="93" y="134"/>
                </a:cubicBezTo>
                <a:cubicBezTo>
                  <a:pt x="85" y="140"/>
                  <a:pt x="75" y="143"/>
                  <a:pt x="64" y="143"/>
                </a:cubicBezTo>
                <a:close/>
                <a:moveTo>
                  <a:pt x="65" y="85"/>
                </a:moveTo>
                <a:cubicBezTo>
                  <a:pt x="65" y="15"/>
                  <a:pt x="65" y="15"/>
                  <a:pt x="65" y="15"/>
                </a:cubicBezTo>
                <a:cubicBezTo>
                  <a:pt x="84" y="17"/>
                  <a:pt x="101" y="25"/>
                  <a:pt x="114" y="36"/>
                </a:cubicBezTo>
                <a:lnTo>
                  <a:pt x="65" y="85"/>
                </a:lnTo>
                <a:close/>
                <a:moveTo>
                  <a:pt x="67" y="95"/>
                </a:moveTo>
                <a:cubicBezTo>
                  <a:pt x="106" y="56"/>
                  <a:pt x="106" y="56"/>
                  <a:pt x="106" y="56"/>
                </a:cubicBezTo>
                <a:cubicBezTo>
                  <a:pt x="114" y="67"/>
                  <a:pt x="119" y="81"/>
                  <a:pt x="119" y="95"/>
                </a:cubicBezTo>
                <a:cubicBezTo>
                  <a:pt x="119" y="110"/>
                  <a:pt x="114" y="124"/>
                  <a:pt x="106" y="135"/>
                </a:cubicBezTo>
                <a:lnTo>
                  <a:pt x="67" y="95"/>
                </a:lnTo>
                <a:close/>
                <a:moveTo>
                  <a:pt x="67" y="95"/>
                </a:moveTo>
                <a:cubicBezTo>
                  <a:pt x="67" y="95"/>
                  <a:pt x="67" y="95"/>
                  <a:pt x="67" y="95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8" name="Freeform 7">
            <a:extLst>
              <a:ext uri="{FF2B5EF4-FFF2-40B4-BE49-F238E27FC236}">
                <a16:creationId xmlns:a16="http://schemas.microsoft.com/office/drawing/2014/main" id="{2692487D-963B-499A-A974-BAE0C409C49D}"/>
              </a:ext>
            </a:extLst>
          </p:cNvPr>
          <p:cNvSpPr>
            <a:spLocks noEditPoints="1"/>
          </p:cNvSpPr>
          <p:nvPr/>
        </p:nvSpPr>
        <p:spPr bwMode="auto">
          <a:xfrm>
            <a:off x="7239409" y="2341177"/>
            <a:ext cx="419100" cy="323850"/>
          </a:xfrm>
          <a:custGeom>
            <a:avLst/>
            <a:gdLst>
              <a:gd name="T0" fmla="*/ 178 w 182"/>
              <a:gd name="T1" fmla="*/ 44 h 139"/>
              <a:gd name="T2" fmla="*/ 94 w 182"/>
              <a:gd name="T3" fmla="*/ 0 h 139"/>
              <a:gd name="T4" fmla="*/ 88 w 182"/>
              <a:gd name="T5" fmla="*/ 0 h 139"/>
              <a:gd name="T6" fmla="*/ 3 w 182"/>
              <a:gd name="T7" fmla="*/ 44 h 139"/>
              <a:gd name="T8" fmla="*/ 0 w 182"/>
              <a:gd name="T9" fmla="*/ 50 h 139"/>
              <a:gd name="T10" fmla="*/ 0 w 182"/>
              <a:gd name="T11" fmla="*/ 73 h 139"/>
              <a:gd name="T12" fmla="*/ 6 w 182"/>
              <a:gd name="T13" fmla="*/ 79 h 139"/>
              <a:gd name="T14" fmla="*/ 12 w 182"/>
              <a:gd name="T15" fmla="*/ 73 h 139"/>
              <a:gd name="T16" fmla="*/ 12 w 182"/>
              <a:gd name="T17" fmla="*/ 60 h 139"/>
              <a:gd name="T18" fmla="*/ 25 w 182"/>
              <a:gd name="T19" fmla="*/ 66 h 139"/>
              <a:gd name="T20" fmla="*/ 25 w 182"/>
              <a:gd name="T21" fmla="*/ 114 h 139"/>
              <a:gd name="T22" fmla="*/ 26 w 182"/>
              <a:gd name="T23" fmla="*/ 118 h 139"/>
              <a:gd name="T24" fmla="*/ 91 w 182"/>
              <a:gd name="T25" fmla="*/ 139 h 139"/>
              <a:gd name="T26" fmla="*/ 156 w 182"/>
              <a:gd name="T27" fmla="*/ 118 h 139"/>
              <a:gd name="T28" fmla="*/ 157 w 182"/>
              <a:gd name="T29" fmla="*/ 114 h 139"/>
              <a:gd name="T30" fmla="*/ 157 w 182"/>
              <a:gd name="T31" fmla="*/ 66 h 139"/>
              <a:gd name="T32" fmla="*/ 178 w 182"/>
              <a:gd name="T33" fmla="*/ 55 h 139"/>
              <a:gd name="T34" fmla="*/ 182 w 182"/>
              <a:gd name="T35" fmla="*/ 50 h 139"/>
              <a:gd name="T36" fmla="*/ 178 w 182"/>
              <a:gd name="T37" fmla="*/ 44 h 139"/>
              <a:gd name="T38" fmla="*/ 145 w 182"/>
              <a:gd name="T39" fmla="*/ 112 h 139"/>
              <a:gd name="T40" fmla="*/ 91 w 182"/>
              <a:gd name="T41" fmla="*/ 127 h 139"/>
              <a:gd name="T42" fmla="*/ 37 w 182"/>
              <a:gd name="T43" fmla="*/ 112 h 139"/>
              <a:gd name="T44" fmla="*/ 37 w 182"/>
              <a:gd name="T45" fmla="*/ 73 h 139"/>
              <a:gd name="T46" fmla="*/ 88 w 182"/>
              <a:gd name="T47" fmla="*/ 99 h 139"/>
              <a:gd name="T48" fmla="*/ 91 w 182"/>
              <a:gd name="T49" fmla="*/ 100 h 139"/>
              <a:gd name="T50" fmla="*/ 94 w 182"/>
              <a:gd name="T51" fmla="*/ 99 h 139"/>
              <a:gd name="T52" fmla="*/ 145 w 182"/>
              <a:gd name="T53" fmla="*/ 73 h 139"/>
              <a:gd name="T54" fmla="*/ 145 w 182"/>
              <a:gd name="T55" fmla="*/ 112 h 139"/>
              <a:gd name="T56" fmla="*/ 91 w 182"/>
              <a:gd name="T57" fmla="*/ 87 h 139"/>
              <a:gd name="T58" fmla="*/ 19 w 182"/>
              <a:gd name="T59" fmla="*/ 50 h 139"/>
              <a:gd name="T60" fmla="*/ 91 w 182"/>
              <a:gd name="T61" fmla="*/ 13 h 139"/>
              <a:gd name="T62" fmla="*/ 163 w 182"/>
              <a:gd name="T63" fmla="*/ 50 h 139"/>
              <a:gd name="T64" fmla="*/ 91 w 182"/>
              <a:gd name="T65" fmla="*/ 87 h 139"/>
              <a:gd name="T66" fmla="*/ 91 w 182"/>
              <a:gd name="T67" fmla="*/ 87 h 139"/>
              <a:gd name="T68" fmla="*/ 91 w 182"/>
              <a:gd name="T69" fmla="*/ 87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82" h="139">
                <a:moveTo>
                  <a:pt x="178" y="44"/>
                </a:moveTo>
                <a:cubicBezTo>
                  <a:pt x="94" y="0"/>
                  <a:pt x="94" y="0"/>
                  <a:pt x="94" y="0"/>
                </a:cubicBezTo>
                <a:cubicBezTo>
                  <a:pt x="92" y="0"/>
                  <a:pt x="90" y="0"/>
                  <a:pt x="88" y="0"/>
                </a:cubicBezTo>
                <a:cubicBezTo>
                  <a:pt x="3" y="44"/>
                  <a:pt x="3" y="44"/>
                  <a:pt x="3" y="44"/>
                </a:cubicBezTo>
                <a:cubicBezTo>
                  <a:pt x="1" y="46"/>
                  <a:pt x="0" y="48"/>
                  <a:pt x="0" y="50"/>
                </a:cubicBezTo>
                <a:cubicBezTo>
                  <a:pt x="0" y="73"/>
                  <a:pt x="0" y="73"/>
                  <a:pt x="0" y="73"/>
                </a:cubicBezTo>
                <a:cubicBezTo>
                  <a:pt x="0" y="76"/>
                  <a:pt x="3" y="79"/>
                  <a:pt x="6" y="79"/>
                </a:cubicBezTo>
                <a:cubicBezTo>
                  <a:pt x="9" y="79"/>
                  <a:pt x="12" y="76"/>
                  <a:pt x="12" y="73"/>
                </a:cubicBezTo>
                <a:cubicBezTo>
                  <a:pt x="12" y="60"/>
                  <a:pt x="12" y="60"/>
                  <a:pt x="12" y="60"/>
                </a:cubicBezTo>
                <a:cubicBezTo>
                  <a:pt x="25" y="66"/>
                  <a:pt x="25" y="66"/>
                  <a:pt x="25" y="66"/>
                </a:cubicBezTo>
                <a:cubicBezTo>
                  <a:pt x="25" y="114"/>
                  <a:pt x="25" y="114"/>
                  <a:pt x="25" y="114"/>
                </a:cubicBezTo>
                <a:cubicBezTo>
                  <a:pt x="25" y="115"/>
                  <a:pt x="25" y="117"/>
                  <a:pt x="26" y="118"/>
                </a:cubicBezTo>
                <a:cubicBezTo>
                  <a:pt x="27" y="118"/>
                  <a:pt x="42" y="139"/>
                  <a:pt x="91" y="139"/>
                </a:cubicBezTo>
                <a:cubicBezTo>
                  <a:pt x="140" y="139"/>
                  <a:pt x="155" y="118"/>
                  <a:pt x="156" y="118"/>
                </a:cubicBezTo>
                <a:cubicBezTo>
                  <a:pt x="156" y="117"/>
                  <a:pt x="157" y="115"/>
                  <a:pt x="157" y="114"/>
                </a:cubicBezTo>
                <a:cubicBezTo>
                  <a:pt x="157" y="66"/>
                  <a:pt x="157" y="66"/>
                  <a:pt x="157" y="66"/>
                </a:cubicBezTo>
                <a:cubicBezTo>
                  <a:pt x="178" y="55"/>
                  <a:pt x="178" y="55"/>
                  <a:pt x="178" y="55"/>
                </a:cubicBezTo>
                <a:cubicBezTo>
                  <a:pt x="180" y="54"/>
                  <a:pt x="182" y="52"/>
                  <a:pt x="182" y="50"/>
                </a:cubicBezTo>
                <a:cubicBezTo>
                  <a:pt x="182" y="48"/>
                  <a:pt x="180" y="46"/>
                  <a:pt x="178" y="44"/>
                </a:cubicBezTo>
                <a:close/>
                <a:moveTo>
                  <a:pt x="145" y="112"/>
                </a:moveTo>
                <a:cubicBezTo>
                  <a:pt x="141" y="116"/>
                  <a:pt x="126" y="127"/>
                  <a:pt x="91" y="127"/>
                </a:cubicBezTo>
                <a:cubicBezTo>
                  <a:pt x="56" y="127"/>
                  <a:pt x="41" y="116"/>
                  <a:pt x="37" y="112"/>
                </a:cubicBezTo>
                <a:cubicBezTo>
                  <a:pt x="37" y="73"/>
                  <a:pt x="37" y="73"/>
                  <a:pt x="37" y="73"/>
                </a:cubicBezTo>
                <a:cubicBezTo>
                  <a:pt x="88" y="99"/>
                  <a:pt x="88" y="99"/>
                  <a:pt x="88" y="99"/>
                </a:cubicBezTo>
                <a:cubicBezTo>
                  <a:pt x="89" y="100"/>
                  <a:pt x="90" y="100"/>
                  <a:pt x="91" y="100"/>
                </a:cubicBezTo>
                <a:cubicBezTo>
                  <a:pt x="92" y="100"/>
                  <a:pt x="93" y="100"/>
                  <a:pt x="94" y="99"/>
                </a:cubicBezTo>
                <a:cubicBezTo>
                  <a:pt x="145" y="73"/>
                  <a:pt x="145" y="73"/>
                  <a:pt x="145" y="73"/>
                </a:cubicBezTo>
                <a:lnTo>
                  <a:pt x="145" y="112"/>
                </a:lnTo>
                <a:close/>
                <a:moveTo>
                  <a:pt x="91" y="87"/>
                </a:moveTo>
                <a:cubicBezTo>
                  <a:pt x="19" y="50"/>
                  <a:pt x="19" y="50"/>
                  <a:pt x="19" y="50"/>
                </a:cubicBezTo>
                <a:cubicBezTo>
                  <a:pt x="91" y="13"/>
                  <a:pt x="91" y="13"/>
                  <a:pt x="91" y="13"/>
                </a:cubicBezTo>
                <a:cubicBezTo>
                  <a:pt x="163" y="50"/>
                  <a:pt x="163" y="50"/>
                  <a:pt x="163" y="50"/>
                </a:cubicBezTo>
                <a:lnTo>
                  <a:pt x="91" y="87"/>
                </a:lnTo>
                <a:close/>
                <a:moveTo>
                  <a:pt x="91" y="87"/>
                </a:moveTo>
                <a:cubicBezTo>
                  <a:pt x="91" y="87"/>
                  <a:pt x="91" y="87"/>
                  <a:pt x="91" y="87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C3E76AA-B374-4384-95F2-461E884FC090}"/>
              </a:ext>
            </a:extLst>
          </p:cNvPr>
          <p:cNvSpPr txBox="1"/>
          <p:nvPr/>
        </p:nvSpPr>
        <p:spPr>
          <a:xfrm>
            <a:off x="3011389" y="483518"/>
            <a:ext cx="2664296" cy="10669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Guiding</a:t>
            </a:r>
          </a:p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Principles</a:t>
            </a:r>
          </a:p>
        </p:txBody>
      </p:sp>
    </p:spTree>
    <p:extLst>
      <p:ext uri="{BB962C8B-B14F-4D97-AF65-F5344CB8AC3E}">
        <p14:creationId xmlns:p14="http://schemas.microsoft.com/office/powerpoint/2010/main" val="31132417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id="{7918E08E-6838-4AF4-979D-E00D35F02C4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44DC048-09B5-4E15-B4C6-260C38AA16F7}"/>
              </a:ext>
            </a:extLst>
          </p:cNvPr>
          <p:cNvSpPr txBox="1"/>
          <p:nvPr/>
        </p:nvSpPr>
        <p:spPr>
          <a:xfrm>
            <a:off x="323528" y="699542"/>
            <a:ext cx="2232248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Problem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18F906A6-22CC-43FA-90C2-00242ED35B52}"/>
              </a:ext>
            </a:extLst>
          </p:cNvPr>
          <p:cNvSpPr txBox="1"/>
          <p:nvPr/>
        </p:nvSpPr>
        <p:spPr>
          <a:xfrm>
            <a:off x="323528" y="3116069"/>
            <a:ext cx="2448272" cy="12189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 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text of the printing and typesetting industry. Lorem Ipsum has been the scrambled it to make a five centuries, but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0F63B279-40BB-4D51-B3BC-396798B15473}"/>
              </a:ext>
            </a:extLst>
          </p:cNvPr>
          <p:cNvSpPr txBox="1"/>
          <p:nvPr/>
        </p:nvSpPr>
        <p:spPr>
          <a:xfrm>
            <a:off x="323528" y="2355726"/>
            <a:ext cx="1656184" cy="656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Example</a:t>
            </a:r>
          </a:p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Ipsum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4D9910BE-E75E-4698-BE4B-DE85FFEC279F}"/>
              </a:ext>
            </a:extLst>
          </p:cNvPr>
          <p:cNvSpPr/>
          <p:nvPr/>
        </p:nvSpPr>
        <p:spPr bwMode="auto">
          <a:xfrm>
            <a:off x="6101916" y="1"/>
            <a:ext cx="3042084" cy="2581274"/>
          </a:xfrm>
          <a:prstGeom prst="rect">
            <a:avLst/>
          </a:prstGeom>
          <a:solidFill>
            <a:srgbClr val="DFD6C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3E877063-4FE3-4621-990A-E1C9F0CCC781}"/>
              </a:ext>
            </a:extLst>
          </p:cNvPr>
          <p:cNvSpPr txBox="1"/>
          <p:nvPr/>
        </p:nvSpPr>
        <p:spPr>
          <a:xfrm>
            <a:off x="6722858" y="565760"/>
            <a:ext cx="1800200" cy="14497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text of the printing and typesetting industry. Lorem Ipsum has been the scrambled it to make a five centuries, but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E3B6B286-E7F6-4475-A5E3-EAA2755F4083}"/>
              </a:ext>
            </a:extLst>
          </p:cNvPr>
          <p:cNvSpPr/>
          <p:nvPr/>
        </p:nvSpPr>
        <p:spPr bwMode="auto">
          <a:xfrm>
            <a:off x="6849312" y="3102352"/>
            <a:ext cx="1008112" cy="936104"/>
          </a:xfrm>
          <a:prstGeom prst="rect">
            <a:avLst/>
          </a:prstGeom>
          <a:noFill/>
          <a:ln w="28575" cap="flat" cmpd="sng" algn="ctr">
            <a:solidFill>
              <a:srgbClr val="DFD6CF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6666A529-AF28-43CA-A2D4-43FE73301C3F}"/>
              </a:ext>
            </a:extLst>
          </p:cNvPr>
          <p:cNvSpPr/>
          <p:nvPr/>
        </p:nvSpPr>
        <p:spPr bwMode="auto">
          <a:xfrm>
            <a:off x="7353368" y="3570207"/>
            <a:ext cx="1008112" cy="936104"/>
          </a:xfrm>
          <a:prstGeom prst="rect">
            <a:avLst/>
          </a:prstGeom>
          <a:noFill/>
          <a:ln w="28575" cap="flat" cmpd="sng" algn="ctr">
            <a:solidFill>
              <a:srgbClr val="DFD6CF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01667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9671F571-4BB9-4C54-B8CE-B70D6A13A0A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id="{B1F0314E-2FA1-4091-9C0E-0491B604E80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4" name="Picture Placeholder 33">
            <a:extLst>
              <a:ext uri="{FF2B5EF4-FFF2-40B4-BE49-F238E27FC236}">
                <a16:creationId xmlns:a16="http://schemas.microsoft.com/office/drawing/2014/main" id="{34E4B803-007C-4AB2-B0DD-CEB05E9E92A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CB1E102-7D76-4814-9F66-7151C53AE642}"/>
              </a:ext>
            </a:extLst>
          </p:cNvPr>
          <p:cNvSpPr txBox="1"/>
          <p:nvPr/>
        </p:nvSpPr>
        <p:spPr>
          <a:xfrm>
            <a:off x="2195736" y="555526"/>
            <a:ext cx="4752528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Problem Definition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BF73D2D-0A78-47CA-8C73-2A49FDE2C112}"/>
              </a:ext>
            </a:extLst>
          </p:cNvPr>
          <p:cNvSpPr txBox="1"/>
          <p:nvPr/>
        </p:nvSpPr>
        <p:spPr>
          <a:xfrm>
            <a:off x="1187624" y="3225035"/>
            <a:ext cx="1440160" cy="12189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 text of the and 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943F1B7F-5829-4D11-AEC4-F2FE0279B958}"/>
              </a:ext>
            </a:extLst>
          </p:cNvPr>
          <p:cNvSpPr txBox="1"/>
          <p:nvPr/>
        </p:nvSpPr>
        <p:spPr>
          <a:xfrm>
            <a:off x="3800489" y="3225035"/>
            <a:ext cx="1440160" cy="12189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 text of the and 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BC2C1F29-1D63-4A6C-B68D-3F6F84996FE2}"/>
              </a:ext>
            </a:extLst>
          </p:cNvPr>
          <p:cNvSpPr txBox="1"/>
          <p:nvPr/>
        </p:nvSpPr>
        <p:spPr>
          <a:xfrm>
            <a:off x="6413353" y="3225035"/>
            <a:ext cx="1440160" cy="12189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 text of the and 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31486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4" name="Group 63">
            <a:extLst>
              <a:ext uri="{FF2B5EF4-FFF2-40B4-BE49-F238E27FC236}">
                <a16:creationId xmlns:a16="http://schemas.microsoft.com/office/drawing/2014/main" id="{29D91FB5-8CB9-4DC2-B490-AE43771824BC}"/>
              </a:ext>
            </a:extLst>
          </p:cNvPr>
          <p:cNvGrpSpPr/>
          <p:nvPr/>
        </p:nvGrpSpPr>
        <p:grpSpPr>
          <a:xfrm>
            <a:off x="1925946" y="1311007"/>
            <a:ext cx="2730501" cy="3016251"/>
            <a:chOff x="-5403851" y="-119063"/>
            <a:chExt cx="2730501" cy="3016251"/>
          </a:xfrm>
          <a:solidFill>
            <a:srgbClr val="DFD6CF">
              <a:alpha val="42000"/>
            </a:srgbClr>
          </a:solidFill>
        </p:grpSpPr>
        <p:sp>
          <p:nvSpPr>
            <p:cNvPr id="52" name="Freeform 17">
              <a:extLst>
                <a:ext uri="{FF2B5EF4-FFF2-40B4-BE49-F238E27FC236}">
                  <a16:creationId xmlns:a16="http://schemas.microsoft.com/office/drawing/2014/main" id="{67D8E9E7-C054-43C8-9953-00AF451F639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960938" y="341312"/>
              <a:ext cx="1844675" cy="2555876"/>
            </a:xfrm>
            <a:custGeom>
              <a:avLst/>
              <a:gdLst>
                <a:gd name="T0" fmla="*/ 50 w 100"/>
                <a:gd name="T1" fmla="*/ 0 h 139"/>
                <a:gd name="T2" fmla="*/ 0 w 100"/>
                <a:gd name="T3" fmla="*/ 49 h 139"/>
                <a:gd name="T4" fmla="*/ 12 w 100"/>
                <a:gd name="T5" fmla="*/ 84 h 139"/>
                <a:gd name="T6" fmla="*/ 17 w 100"/>
                <a:gd name="T7" fmla="*/ 94 h 139"/>
                <a:gd name="T8" fmla="*/ 27 w 100"/>
                <a:gd name="T9" fmla="*/ 111 h 139"/>
                <a:gd name="T10" fmla="*/ 27 w 100"/>
                <a:gd name="T11" fmla="*/ 123 h 139"/>
                <a:gd name="T12" fmla="*/ 27 w 100"/>
                <a:gd name="T13" fmla="*/ 123 h 139"/>
                <a:gd name="T14" fmla="*/ 38 w 100"/>
                <a:gd name="T15" fmla="*/ 134 h 139"/>
                <a:gd name="T16" fmla="*/ 42 w 100"/>
                <a:gd name="T17" fmla="*/ 138 h 139"/>
                <a:gd name="T18" fmla="*/ 45 w 100"/>
                <a:gd name="T19" fmla="*/ 139 h 139"/>
                <a:gd name="T20" fmla="*/ 55 w 100"/>
                <a:gd name="T21" fmla="*/ 139 h 139"/>
                <a:gd name="T22" fmla="*/ 59 w 100"/>
                <a:gd name="T23" fmla="*/ 138 h 139"/>
                <a:gd name="T24" fmla="*/ 63 w 100"/>
                <a:gd name="T25" fmla="*/ 134 h 139"/>
                <a:gd name="T26" fmla="*/ 73 w 100"/>
                <a:gd name="T27" fmla="*/ 123 h 139"/>
                <a:gd name="T28" fmla="*/ 74 w 100"/>
                <a:gd name="T29" fmla="*/ 111 h 139"/>
                <a:gd name="T30" fmla="*/ 83 w 100"/>
                <a:gd name="T31" fmla="*/ 94 h 139"/>
                <a:gd name="T32" fmla="*/ 88 w 100"/>
                <a:gd name="T33" fmla="*/ 84 h 139"/>
                <a:gd name="T34" fmla="*/ 100 w 100"/>
                <a:gd name="T35" fmla="*/ 49 h 139"/>
                <a:gd name="T36" fmla="*/ 50 w 100"/>
                <a:gd name="T37" fmla="*/ 0 h 139"/>
                <a:gd name="T38" fmla="*/ 78 w 100"/>
                <a:gd name="T39" fmla="*/ 77 h 139"/>
                <a:gd name="T40" fmla="*/ 70 w 100"/>
                <a:gd name="T41" fmla="*/ 94 h 139"/>
                <a:gd name="T42" fmla="*/ 66 w 100"/>
                <a:gd name="T43" fmla="*/ 101 h 139"/>
                <a:gd name="T44" fmla="*/ 35 w 100"/>
                <a:gd name="T45" fmla="*/ 101 h 139"/>
                <a:gd name="T46" fmla="*/ 30 w 100"/>
                <a:gd name="T47" fmla="*/ 94 h 139"/>
                <a:gd name="T48" fmla="*/ 23 w 100"/>
                <a:gd name="T49" fmla="*/ 77 h 139"/>
                <a:gd name="T50" fmla="*/ 13 w 100"/>
                <a:gd name="T51" fmla="*/ 49 h 139"/>
                <a:gd name="T52" fmla="*/ 50 w 100"/>
                <a:gd name="T53" fmla="*/ 13 h 139"/>
                <a:gd name="T54" fmla="*/ 88 w 100"/>
                <a:gd name="T55" fmla="*/ 49 h 139"/>
                <a:gd name="T56" fmla="*/ 78 w 100"/>
                <a:gd name="T57" fmla="*/ 77 h 139"/>
                <a:gd name="T58" fmla="*/ 78 w 100"/>
                <a:gd name="T59" fmla="*/ 77 h 139"/>
                <a:gd name="T60" fmla="*/ 78 w 100"/>
                <a:gd name="T61" fmla="*/ 77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00" h="139">
                  <a:moveTo>
                    <a:pt x="50" y="0"/>
                  </a:moveTo>
                  <a:cubicBezTo>
                    <a:pt x="23" y="0"/>
                    <a:pt x="0" y="22"/>
                    <a:pt x="0" y="49"/>
                  </a:cubicBezTo>
                  <a:cubicBezTo>
                    <a:pt x="0" y="66"/>
                    <a:pt x="7" y="76"/>
                    <a:pt x="12" y="84"/>
                  </a:cubicBezTo>
                  <a:cubicBezTo>
                    <a:pt x="16" y="88"/>
                    <a:pt x="17" y="91"/>
                    <a:pt x="17" y="94"/>
                  </a:cubicBezTo>
                  <a:cubicBezTo>
                    <a:pt x="17" y="100"/>
                    <a:pt x="21" y="106"/>
                    <a:pt x="27" y="111"/>
                  </a:cubicBezTo>
                  <a:cubicBezTo>
                    <a:pt x="27" y="114"/>
                    <a:pt x="27" y="123"/>
                    <a:pt x="27" y="123"/>
                  </a:cubicBezTo>
                  <a:cubicBezTo>
                    <a:pt x="27" y="123"/>
                    <a:pt x="27" y="123"/>
                    <a:pt x="27" y="123"/>
                  </a:cubicBezTo>
                  <a:cubicBezTo>
                    <a:pt x="27" y="126"/>
                    <a:pt x="29" y="131"/>
                    <a:pt x="38" y="134"/>
                  </a:cubicBezTo>
                  <a:cubicBezTo>
                    <a:pt x="39" y="136"/>
                    <a:pt x="40" y="137"/>
                    <a:pt x="42" y="138"/>
                  </a:cubicBezTo>
                  <a:cubicBezTo>
                    <a:pt x="43" y="139"/>
                    <a:pt x="44" y="139"/>
                    <a:pt x="45" y="139"/>
                  </a:cubicBezTo>
                  <a:cubicBezTo>
                    <a:pt x="55" y="139"/>
                    <a:pt x="55" y="139"/>
                    <a:pt x="55" y="139"/>
                  </a:cubicBezTo>
                  <a:cubicBezTo>
                    <a:pt x="56" y="139"/>
                    <a:pt x="57" y="139"/>
                    <a:pt x="59" y="138"/>
                  </a:cubicBezTo>
                  <a:cubicBezTo>
                    <a:pt x="60" y="137"/>
                    <a:pt x="62" y="136"/>
                    <a:pt x="63" y="134"/>
                  </a:cubicBezTo>
                  <a:cubicBezTo>
                    <a:pt x="72" y="131"/>
                    <a:pt x="73" y="126"/>
                    <a:pt x="73" y="123"/>
                  </a:cubicBezTo>
                  <a:cubicBezTo>
                    <a:pt x="73" y="123"/>
                    <a:pt x="73" y="114"/>
                    <a:pt x="74" y="111"/>
                  </a:cubicBezTo>
                  <a:cubicBezTo>
                    <a:pt x="80" y="106"/>
                    <a:pt x="83" y="100"/>
                    <a:pt x="83" y="94"/>
                  </a:cubicBezTo>
                  <a:cubicBezTo>
                    <a:pt x="83" y="91"/>
                    <a:pt x="85" y="88"/>
                    <a:pt x="88" y="84"/>
                  </a:cubicBezTo>
                  <a:cubicBezTo>
                    <a:pt x="93" y="76"/>
                    <a:pt x="100" y="66"/>
                    <a:pt x="100" y="49"/>
                  </a:cubicBezTo>
                  <a:cubicBezTo>
                    <a:pt x="100" y="22"/>
                    <a:pt x="78" y="0"/>
                    <a:pt x="50" y="0"/>
                  </a:cubicBezTo>
                  <a:close/>
                  <a:moveTo>
                    <a:pt x="78" y="77"/>
                  </a:moveTo>
                  <a:cubicBezTo>
                    <a:pt x="74" y="82"/>
                    <a:pt x="70" y="87"/>
                    <a:pt x="70" y="94"/>
                  </a:cubicBezTo>
                  <a:cubicBezTo>
                    <a:pt x="70" y="97"/>
                    <a:pt x="68" y="99"/>
                    <a:pt x="66" y="101"/>
                  </a:cubicBezTo>
                  <a:cubicBezTo>
                    <a:pt x="35" y="101"/>
                    <a:pt x="35" y="101"/>
                    <a:pt x="35" y="101"/>
                  </a:cubicBezTo>
                  <a:cubicBezTo>
                    <a:pt x="33" y="99"/>
                    <a:pt x="30" y="97"/>
                    <a:pt x="30" y="94"/>
                  </a:cubicBezTo>
                  <a:cubicBezTo>
                    <a:pt x="30" y="87"/>
                    <a:pt x="26" y="82"/>
                    <a:pt x="23" y="77"/>
                  </a:cubicBezTo>
                  <a:cubicBezTo>
                    <a:pt x="18" y="70"/>
                    <a:pt x="13" y="62"/>
                    <a:pt x="13" y="49"/>
                  </a:cubicBezTo>
                  <a:cubicBezTo>
                    <a:pt x="13" y="29"/>
                    <a:pt x="30" y="13"/>
                    <a:pt x="50" y="13"/>
                  </a:cubicBezTo>
                  <a:cubicBezTo>
                    <a:pt x="71" y="13"/>
                    <a:pt x="88" y="29"/>
                    <a:pt x="88" y="49"/>
                  </a:cubicBezTo>
                  <a:cubicBezTo>
                    <a:pt x="88" y="62"/>
                    <a:pt x="82" y="70"/>
                    <a:pt x="78" y="77"/>
                  </a:cubicBezTo>
                  <a:close/>
                  <a:moveTo>
                    <a:pt x="78" y="77"/>
                  </a:moveTo>
                  <a:cubicBezTo>
                    <a:pt x="78" y="77"/>
                    <a:pt x="78" y="77"/>
                    <a:pt x="78" y="7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8">
              <a:extLst>
                <a:ext uri="{FF2B5EF4-FFF2-40B4-BE49-F238E27FC236}">
                  <a16:creationId xmlns:a16="http://schemas.microsoft.com/office/drawing/2014/main" id="{867EC245-5D80-418C-974E-9F4AEBC8542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094163" y="-119063"/>
              <a:ext cx="111125" cy="293688"/>
            </a:xfrm>
            <a:custGeom>
              <a:avLst/>
              <a:gdLst>
                <a:gd name="T0" fmla="*/ 3 w 6"/>
                <a:gd name="T1" fmla="*/ 16 h 16"/>
                <a:gd name="T2" fmla="*/ 6 w 6"/>
                <a:gd name="T3" fmla="*/ 13 h 16"/>
                <a:gd name="T4" fmla="*/ 6 w 6"/>
                <a:gd name="T5" fmla="*/ 3 h 16"/>
                <a:gd name="T6" fmla="*/ 3 w 6"/>
                <a:gd name="T7" fmla="*/ 0 h 16"/>
                <a:gd name="T8" fmla="*/ 0 w 6"/>
                <a:gd name="T9" fmla="*/ 3 h 16"/>
                <a:gd name="T10" fmla="*/ 0 w 6"/>
                <a:gd name="T11" fmla="*/ 13 h 16"/>
                <a:gd name="T12" fmla="*/ 3 w 6"/>
                <a:gd name="T13" fmla="*/ 16 h 16"/>
                <a:gd name="T14" fmla="*/ 3 w 6"/>
                <a:gd name="T15" fmla="*/ 16 h 16"/>
                <a:gd name="T16" fmla="*/ 3 w 6"/>
                <a:gd name="T17" fmla="*/ 1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" h="16">
                  <a:moveTo>
                    <a:pt x="3" y="16"/>
                  </a:moveTo>
                  <a:cubicBezTo>
                    <a:pt x="5" y="16"/>
                    <a:pt x="6" y="14"/>
                    <a:pt x="6" y="13"/>
                  </a:cubicBezTo>
                  <a:cubicBezTo>
                    <a:pt x="6" y="3"/>
                    <a:pt x="6" y="3"/>
                    <a:pt x="6" y="3"/>
                  </a:cubicBezTo>
                  <a:cubicBezTo>
                    <a:pt x="6" y="1"/>
                    <a:pt x="5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4"/>
                    <a:pt x="1" y="16"/>
                    <a:pt x="3" y="16"/>
                  </a:cubicBezTo>
                  <a:close/>
                  <a:moveTo>
                    <a:pt x="3" y="16"/>
                  </a:moveTo>
                  <a:cubicBezTo>
                    <a:pt x="3" y="16"/>
                    <a:pt x="3" y="16"/>
                    <a:pt x="3" y="16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9">
              <a:extLst>
                <a:ext uri="{FF2B5EF4-FFF2-40B4-BE49-F238E27FC236}">
                  <a16:creationId xmlns:a16="http://schemas.microsoft.com/office/drawing/2014/main" id="{A7545403-D7A4-41D4-9624-27B0DF118D8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757738" y="46037"/>
              <a:ext cx="220663" cy="276225"/>
            </a:xfrm>
            <a:custGeom>
              <a:avLst/>
              <a:gdLst>
                <a:gd name="T0" fmla="*/ 6 w 12"/>
                <a:gd name="T1" fmla="*/ 13 h 15"/>
                <a:gd name="T2" fmla="*/ 8 w 12"/>
                <a:gd name="T3" fmla="*/ 15 h 15"/>
                <a:gd name="T4" fmla="*/ 10 w 12"/>
                <a:gd name="T5" fmla="*/ 15 h 15"/>
                <a:gd name="T6" fmla="*/ 11 w 12"/>
                <a:gd name="T7" fmla="*/ 10 h 15"/>
                <a:gd name="T8" fmla="*/ 6 w 12"/>
                <a:gd name="T9" fmla="*/ 2 h 15"/>
                <a:gd name="T10" fmla="*/ 2 w 12"/>
                <a:gd name="T11" fmla="*/ 1 h 15"/>
                <a:gd name="T12" fmla="*/ 1 w 12"/>
                <a:gd name="T13" fmla="*/ 5 h 15"/>
                <a:gd name="T14" fmla="*/ 6 w 12"/>
                <a:gd name="T15" fmla="*/ 13 h 15"/>
                <a:gd name="T16" fmla="*/ 6 w 12"/>
                <a:gd name="T17" fmla="*/ 13 h 15"/>
                <a:gd name="T18" fmla="*/ 6 w 12"/>
                <a:gd name="T19" fmla="*/ 1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5">
                  <a:moveTo>
                    <a:pt x="6" y="13"/>
                  </a:moveTo>
                  <a:cubicBezTo>
                    <a:pt x="6" y="14"/>
                    <a:pt x="7" y="15"/>
                    <a:pt x="8" y="15"/>
                  </a:cubicBezTo>
                  <a:cubicBezTo>
                    <a:pt x="9" y="15"/>
                    <a:pt x="9" y="15"/>
                    <a:pt x="10" y="15"/>
                  </a:cubicBezTo>
                  <a:cubicBezTo>
                    <a:pt x="11" y="14"/>
                    <a:pt x="12" y="12"/>
                    <a:pt x="11" y="10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5" y="1"/>
                    <a:pt x="3" y="0"/>
                    <a:pt x="2" y="1"/>
                  </a:cubicBezTo>
                  <a:cubicBezTo>
                    <a:pt x="0" y="2"/>
                    <a:pt x="0" y="4"/>
                    <a:pt x="1" y="5"/>
                  </a:cubicBezTo>
                  <a:lnTo>
                    <a:pt x="6" y="13"/>
                  </a:lnTo>
                  <a:close/>
                  <a:moveTo>
                    <a:pt x="6" y="13"/>
                  </a:moveTo>
                  <a:cubicBezTo>
                    <a:pt x="6" y="13"/>
                    <a:pt x="6" y="13"/>
                    <a:pt x="6" y="1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0">
              <a:extLst>
                <a:ext uri="{FF2B5EF4-FFF2-40B4-BE49-F238E27FC236}">
                  <a16:creationId xmlns:a16="http://schemas.microsoft.com/office/drawing/2014/main" id="{7250BC3B-C834-41A6-8FD6-944FC4526B8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5237163" y="525462"/>
              <a:ext cx="276225" cy="220663"/>
            </a:xfrm>
            <a:custGeom>
              <a:avLst/>
              <a:gdLst>
                <a:gd name="T0" fmla="*/ 13 w 15"/>
                <a:gd name="T1" fmla="*/ 6 h 12"/>
                <a:gd name="T2" fmla="*/ 5 w 15"/>
                <a:gd name="T3" fmla="*/ 1 h 12"/>
                <a:gd name="T4" fmla="*/ 1 w 15"/>
                <a:gd name="T5" fmla="*/ 2 h 12"/>
                <a:gd name="T6" fmla="*/ 2 w 15"/>
                <a:gd name="T7" fmla="*/ 6 h 12"/>
                <a:gd name="T8" fmla="*/ 10 w 15"/>
                <a:gd name="T9" fmla="*/ 11 h 12"/>
                <a:gd name="T10" fmla="*/ 12 w 15"/>
                <a:gd name="T11" fmla="*/ 12 h 12"/>
                <a:gd name="T12" fmla="*/ 14 w 15"/>
                <a:gd name="T13" fmla="*/ 10 h 12"/>
                <a:gd name="T14" fmla="*/ 13 w 15"/>
                <a:gd name="T15" fmla="*/ 6 h 12"/>
                <a:gd name="T16" fmla="*/ 13 w 15"/>
                <a:gd name="T17" fmla="*/ 6 h 12"/>
                <a:gd name="T18" fmla="*/ 13 w 15"/>
                <a:gd name="T19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2">
                  <a:moveTo>
                    <a:pt x="13" y="6"/>
                  </a:moveTo>
                  <a:cubicBezTo>
                    <a:pt x="5" y="1"/>
                    <a:pt x="5" y="1"/>
                    <a:pt x="5" y="1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0" y="4"/>
                    <a:pt x="0" y="6"/>
                    <a:pt x="2" y="6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11" y="11"/>
                    <a:pt x="11" y="12"/>
                    <a:pt x="12" y="12"/>
                  </a:cubicBezTo>
                  <a:cubicBezTo>
                    <a:pt x="13" y="12"/>
                    <a:pt x="14" y="11"/>
                    <a:pt x="14" y="10"/>
                  </a:cubicBezTo>
                  <a:cubicBezTo>
                    <a:pt x="15" y="8"/>
                    <a:pt x="15" y="7"/>
                    <a:pt x="13" y="6"/>
                  </a:cubicBezTo>
                  <a:close/>
                  <a:moveTo>
                    <a:pt x="13" y="6"/>
                  </a:moveTo>
                  <a:cubicBezTo>
                    <a:pt x="13" y="6"/>
                    <a:pt x="13" y="6"/>
                    <a:pt x="13" y="6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21">
              <a:extLst>
                <a:ext uri="{FF2B5EF4-FFF2-40B4-BE49-F238E27FC236}">
                  <a16:creationId xmlns:a16="http://schemas.microsoft.com/office/drawing/2014/main" id="{47CE63E8-A219-4F3E-B8C8-26C7FAA93DD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5403851" y="1187450"/>
              <a:ext cx="295275" cy="109538"/>
            </a:xfrm>
            <a:custGeom>
              <a:avLst/>
              <a:gdLst>
                <a:gd name="T0" fmla="*/ 16 w 16"/>
                <a:gd name="T1" fmla="*/ 3 h 6"/>
                <a:gd name="T2" fmla="*/ 12 w 16"/>
                <a:gd name="T3" fmla="*/ 0 h 6"/>
                <a:gd name="T4" fmla="*/ 3 w 16"/>
                <a:gd name="T5" fmla="*/ 0 h 6"/>
                <a:gd name="T6" fmla="*/ 0 w 16"/>
                <a:gd name="T7" fmla="*/ 3 h 6"/>
                <a:gd name="T8" fmla="*/ 3 w 16"/>
                <a:gd name="T9" fmla="*/ 6 h 6"/>
                <a:gd name="T10" fmla="*/ 12 w 16"/>
                <a:gd name="T11" fmla="*/ 6 h 6"/>
                <a:gd name="T12" fmla="*/ 16 w 16"/>
                <a:gd name="T13" fmla="*/ 3 h 6"/>
                <a:gd name="T14" fmla="*/ 16 w 16"/>
                <a:gd name="T15" fmla="*/ 3 h 6"/>
                <a:gd name="T16" fmla="*/ 16 w 16"/>
                <a:gd name="T17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6">
                  <a:moveTo>
                    <a:pt x="16" y="3"/>
                  </a:moveTo>
                  <a:cubicBezTo>
                    <a:pt x="16" y="1"/>
                    <a:pt x="14" y="0"/>
                    <a:pt x="12" y="0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5"/>
                    <a:pt x="1" y="6"/>
                    <a:pt x="3" y="6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4" y="6"/>
                    <a:pt x="16" y="5"/>
                    <a:pt x="16" y="3"/>
                  </a:cubicBezTo>
                  <a:close/>
                  <a:moveTo>
                    <a:pt x="16" y="3"/>
                  </a:moveTo>
                  <a:cubicBezTo>
                    <a:pt x="16" y="3"/>
                    <a:pt x="16" y="3"/>
                    <a:pt x="16" y="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22">
              <a:extLst>
                <a:ext uri="{FF2B5EF4-FFF2-40B4-BE49-F238E27FC236}">
                  <a16:creationId xmlns:a16="http://schemas.microsoft.com/office/drawing/2014/main" id="{18F9A4CB-3BBA-4261-9913-4DE26C24AAA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5237163" y="1738313"/>
              <a:ext cx="276225" cy="220663"/>
            </a:xfrm>
            <a:custGeom>
              <a:avLst/>
              <a:gdLst>
                <a:gd name="T0" fmla="*/ 10 w 15"/>
                <a:gd name="T1" fmla="*/ 1 h 12"/>
                <a:gd name="T2" fmla="*/ 2 w 15"/>
                <a:gd name="T3" fmla="*/ 6 h 12"/>
                <a:gd name="T4" fmla="*/ 1 w 15"/>
                <a:gd name="T5" fmla="*/ 10 h 12"/>
                <a:gd name="T6" fmla="*/ 3 w 15"/>
                <a:gd name="T7" fmla="*/ 12 h 12"/>
                <a:gd name="T8" fmla="*/ 5 w 15"/>
                <a:gd name="T9" fmla="*/ 12 h 12"/>
                <a:gd name="T10" fmla="*/ 13 w 15"/>
                <a:gd name="T11" fmla="*/ 7 h 12"/>
                <a:gd name="T12" fmla="*/ 14 w 15"/>
                <a:gd name="T13" fmla="*/ 3 h 12"/>
                <a:gd name="T14" fmla="*/ 10 w 15"/>
                <a:gd name="T15" fmla="*/ 1 h 12"/>
                <a:gd name="T16" fmla="*/ 10 w 15"/>
                <a:gd name="T17" fmla="*/ 1 h 12"/>
                <a:gd name="T18" fmla="*/ 10 w 15"/>
                <a:gd name="T19" fmla="*/ 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2">
                  <a:moveTo>
                    <a:pt x="10" y="1"/>
                  </a:moveTo>
                  <a:cubicBezTo>
                    <a:pt x="2" y="6"/>
                    <a:pt x="2" y="6"/>
                    <a:pt x="2" y="6"/>
                  </a:cubicBezTo>
                  <a:cubicBezTo>
                    <a:pt x="0" y="7"/>
                    <a:pt x="0" y="9"/>
                    <a:pt x="1" y="10"/>
                  </a:cubicBezTo>
                  <a:cubicBezTo>
                    <a:pt x="1" y="11"/>
                    <a:pt x="2" y="12"/>
                    <a:pt x="3" y="12"/>
                  </a:cubicBezTo>
                  <a:cubicBezTo>
                    <a:pt x="4" y="12"/>
                    <a:pt x="5" y="12"/>
                    <a:pt x="5" y="12"/>
                  </a:cubicBezTo>
                  <a:cubicBezTo>
                    <a:pt x="13" y="7"/>
                    <a:pt x="13" y="7"/>
                    <a:pt x="13" y="7"/>
                  </a:cubicBezTo>
                  <a:cubicBezTo>
                    <a:pt x="15" y="6"/>
                    <a:pt x="15" y="4"/>
                    <a:pt x="14" y="3"/>
                  </a:cubicBezTo>
                  <a:cubicBezTo>
                    <a:pt x="14" y="1"/>
                    <a:pt x="12" y="0"/>
                    <a:pt x="10" y="1"/>
                  </a:cubicBezTo>
                  <a:close/>
                  <a:moveTo>
                    <a:pt x="10" y="1"/>
                  </a:moveTo>
                  <a:cubicBezTo>
                    <a:pt x="10" y="1"/>
                    <a:pt x="10" y="1"/>
                    <a:pt x="10" y="1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23">
              <a:extLst>
                <a:ext uri="{FF2B5EF4-FFF2-40B4-BE49-F238E27FC236}">
                  <a16:creationId xmlns:a16="http://schemas.microsoft.com/office/drawing/2014/main" id="{279B019B-036E-462A-880B-377FFAE4010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3116263" y="1738313"/>
              <a:ext cx="276225" cy="220663"/>
            </a:xfrm>
            <a:custGeom>
              <a:avLst/>
              <a:gdLst>
                <a:gd name="T0" fmla="*/ 13 w 15"/>
                <a:gd name="T1" fmla="*/ 6 h 12"/>
                <a:gd name="T2" fmla="*/ 5 w 15"/>
                <a:gd name="T3" fmla="*/ 1 h 12"/>
                <a:gd name="T4" fmla="*/ 1 w 15"/>
                <a:gd name="T5" fmla="*/ 3 h 12"/>
                <a:gd name="T6" fmla="*/ 2 w 15"/>
                <a:gd name="T7" fmla="*/ 7 h 12"/>
                <a:gd name="T8" fmla="*/ 10 w 15"/>
                <a:gd name="T9" fmla="*/ 12 h 12"/>
                <a:gd name="T10" fmla="*/ 12 w 15"/>
                <a:gd name="T11" fmla="*/ 12 h 12"/>
                <a:gd name="T12" fmla="*/ 15 w 15"/>
                <a:gd name="T13" fmla="*/ 10 h 12"/>
                <a:gd name="T14" fmla="*/ 13 w 15"/>
                <a:gd name="T15" fmla="*/ 6 h 12"/>
                <a:gd name="T16" fmla="*/ 13 w 15"/>
                <a:gd name="T17" fmla="*/ 6 h 12"/>
                <a:gd name="T18" fmla="*/ 13 w 15"/>
                <a:gd name="T19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2">
                  <a:moveTo>
                    <a:pt x="13" y="6"/>
                  </a:moveTo>
                  <a:cubicBezTo>
                    <a:pt x="5" y="1"/>
                    <a:pt x="5" y="1"/>
                    <a:pt x="5" y="1"/>
                  </a:cubicBezTo>
                  <a:cubicBezTo>
                    <a:pt x="4" y="0"/>
                    <a:pt x="2" y="1"/>
                    <a:pt x="1" y="3"/>
                  </a:cubicBezTo>
                  <a:cubicBezTo>
                    <a:pt x="0" y="4"/>
                    <a:pt x="0" y="6"/>
                    <a:pt x="2" y="7"/>
                  </a:cubicBezTo>
                  <a:cubicBezTo>
                    <a:pt x="10" y="12"/>
                    <a:pt x="10" y="12"/>
                    <a:pt x="10" y="12"/>
                  </a:cubicBezTo>
                  <a:cubicBezTo>
                    <a:pt x="11" y="12"/>
                    <a:pt x="11" y="12"/>
                    <a:pt x="12" y="12"/>
                  </a:cubicBezTo>
                  <a:cubicBezTo>
                    <a:pt x="13" y="12"/>
                    <a:pt x="14" y="11"/>
                    <a:pt x="15" y="10"/>
                  </a:cubicBezTo>
                  <a:cubicBezTo>
                    <a:pt x="15" y="9"/>
                    <a:pt x="15" y="7"/>
                    <a:pt x="13" y="6"/>
                  </a:cubicBezTo>
                  <a:close/>
                  <a:moveTo>
                    <a:pt x="13" y="6"/>
                  </a:moveTo>
                  <a:cubicBezTo>
                    <a:pt x="13" y="6"/>
                    <a:pt x="13" y="6"/>
                    <a:pt x="13" y="6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24">
              <a:extLst>
                <a:ext uri="{FF2B5EF4-FFF2-40B4-BE49-F238E27FC236}">
                  <a16:creationId xmlns:a16="http://schemas.microsoft.com/office/drawing/2014/main" id="{10FC44CE-88F5-4CD3-9B79-1932CB4997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2951163" y="1187450"/>
              <a:ext cx="277813" cy="109538"/>
            </a:xfrm>
            <a:custGeom>
              <a:avLst/>
              <a:gdLst>
                <a:gd name="T0" fmla="*/ 12 w 15"/>
                <a:gd name="T1" fmla="*/ 0 h 6"/>
                <a:gd name="T2" fmla="*/ 3 w 15"/>
                <a:gd name="T3" fmla="*/ 0 h 6"/>
                <a:gd name="T4" fmla="*/ 0 w 15"/>
                <a:gd name="T5" fmla="*/ 3 h 6"/>
                <a:gd name="T6" fmla="*/ 3 w 15"/>
                <a:gd name="T7" fmla="*/ 6 h 6"/>
                <a:gd name="T8" fmla="*/ 12 w 15"/>
                <a:gd name="T9" fmla="*/ 6 h 6"/>
                <a:gd name="T10" fmla="*/ 15 w 15"/>
                <a:gd name="T11" fmla="*/ 3 h 6"/>
                <a:gd name="T12" fmla="*/ 12 w 15"/>
                <a:gd name="T13" fmla="*/ 0 h 6"/>
                <a:gd name="T14" fmla="*/ 12 w 15"/>
                <a:gd name="T15" fmla="*/ 0 h 6"/>
                <a:gd name="T16" fmla="*/ 12 w 15"/>
                <a:gd name="T17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6">
                  <a:moveTo>
                    <a:pt x="12" y="0"/>
                  </a:moveTo>
                  <a:cubicBezTo>
                    <a:pt x="3" y="0"/>
                    <a:pt x="3" y="0"/>
                    <a:pt x="3" y="0"/>
                  </a:cubicBezTo>
                  <a:cubicBezTo>
                    <a:pt x="1" y="0"/>
                    <a:pt x="0" y="1"/>
                    <a:pt x="0" y="3"/>
                  </a:cubicBezTo>
                  <a:cubicBezTo>
                    <a:pt x="0" y="5"/>
                    <a:pt x="1" y="6"/>
                    <a:pt x="3" y="6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4" y="6"/>
                    <a:pt x="15" y="5"/>
                    <a:pt x="15" y="3"/>
                  </a:cubicBezTo>
                  <a:cubicBezTo>
                    <a:pt x="15" y="1"/>
                    <a:pt x="14" y="0"/>
                    <a:pt x="12" y="0"/>
                  </a:cubicBezTo>
                  <a:close/>
                  <a:moveTo>
                    <a:pt x="12" y="0"/>
                  </a:moveTo>
                  <a:cubicBezTo>
                    <a:pt x="12" y="0"/>
                    <a:pt x="12" y="0"/>
                    <a:pt x="1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25">
              <a:extLst>
                <a:ext uri="{FF2B5EF4-FFF2-40B4-BE49-F238E27FC236}">
                  <a16:creationId xmlns:a16="http://schemas.microsoft.com/office/drawing/2014/main" id="{8F0CD1BB-9536-48B5-9F4C-6861E2B5BBB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3116263" y="525462"/>
              <a:ext cx="276225" cy="220663"/>
            </a:xfrm>
            <a:custGeom>
              <a:avLst/>
              <a:gdLst>
                <a:gd name="T0" fmla="*/ 4 w 15"/>
                <a:gd name="T1" fmla="*/ 12 h 12"/>
                <a:gd name="T2" fmla="*/ 5 w 15"/>
                <a:gd name="T3" fmla="*/ 11 h 12"/>
                <a:gd name="T4" fmla="*/ 13 w 15"/>
                <a:gd name="T5" fmla="*/ 6 h 12"/>
                <a:gd name="T6" fmla="*/ 15 w 15"/>
                <a:gd name="T7" fmla="*/ 2 h 12"/>
                <a:gd name="T8" fmla="*/ 10 w 15"/>
                <a:gd name="T9" fmla="*/ 1 h 12"/>
                <a:gd name="T10" fmla="*/ 2 w 15"/>
                <a:gd name="T11" fmla="*/ 6 h 12"/>
                <a:gd name="T12" fmla="*/ 1 w 15"/>
                <a:gd name="T13" fmla="*/ 10 h 12"/>
                <a:gd name="T14" fmla="*/ 4 w 15"/>
                <a:gd name="T15" fmla="*/ 12 h 12"/>
                <a:gd name="T16" fmla="*/ 4 w 15"/>
                <a:gd name="T17" fmla="*/ 12 h 12"/>
                <a:gd name="T18" fmla="*/ 4 w 15"/>
                <a:gd name="T19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12">
                  <a:moveTo>
                    <a:pt x="4" y="12"/>
                  </a:moveTo>
                  <a:cubicBezTo>
                    <a:pt x="4" y="12"/>
                    <a:pt x="5" y="11"/>
                    <a:pt x="5" y="11"/>
                  </a:cubicBezTo>
                  <a:cubicBezTo>
                    <a:pt x="13" y="6"/>
                    <a:pt x="13" y="6"/>
                    <a:pt x="13" y="6"/>
                  </a:cubicBezTo>
                  <a:cubicBezTo>
                    <a:pt x="15" y="6"/>
                    <a:pt x="15" y="4"/>
                    <a:pt x="15" y="2"/>
                  </a:cubicBezTo>
                  <a:cubicBezTo>
                    <a:pt x="14" y="1"/>
                    <a:pt x="12" y="0"/>
                    <a:pt x="10" y="1"/>
                  </a:cubicBezTo>
                  <a:cubicBezTo>
                    <a:pt x="2" y="6"/>
                    <a:pt x="2" y="6"/>
                    <a:pt x="2" y="6"/>
                  </a:cubicBezTo>
                  <a:cubicBezTo>
                    <a:pt x="0" y="7"/>
                    <a:pt x="0" y="8"/>
                    <a:pt x="1" y="10"/>
                  </a:cubicBezTo>
                  <a:cubicBezTo>
                    <a:pt x="1" y="11"/>
                    <a:pt x="2" y="12"/>
                    <a:pt x="4" y="12"/>
                  </a:cubicBezTo>
                  <a:close/>
                  <a:moveTo>
                    <a:pt x="4" y="12"/>
                  </a:moveTo>
                  <a:cubicBezTo>
                    <a:pt x="4" y="12"/>
                    <a:pt x="4" y="12"/>
                    <a:pt x="4" y="12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26">
              <a:extLst>
                <a:ext uri="{FF2B5EF4-FFF2-40B4-BE49-F238E27FC236}">
                  <a16:creationId xmlns:a16="http://schemas.microsoft.com/office/drawing/2014/main" id="{C02EDB4E-8259-498A-9881-903C2D82808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3540126" y="46037"/>
              <a:ext cx="220663" cy="276225"/>
            </a:xfrm>
            <a:custGeom>
              <a:avLst/>
              <a:gdLst>
                <a:gd name="T0" fmla="*/ 2 w 12"/>
                <a:gd name="T1" fmla="*/ 15 h 15"/>
                <a:gd name="T2" fmla="*/ 4 w 12"/>
                <a:gd name="T3" fmla="*/ 15 h 15"/>
                <a:gd name="T4" fmla="*/ 7 w 12"/>
                <a:gd name="T5" fmla="*/ 13 h 15"/>
                <a:gd name="T6" fmla="*/ 11 w 12"/>
                <a:gd name="T7" fmla="*/ 5 h 15"/>
                <a:gd name="T8" fmla="*/ 10 w 12"/>
                <a:gd name="T9" fmla="*/ 1 h 15"/>
                <a:gd name="T10" fmla="*/ 6 w 12"/>
                <a:gd name="T11" fmla="*/ 2 h 15"/>
                <a:gd name="T12" fmla="*/ 1 w 12"/>
                <a:gd name="T13" fmla="*/ 10 h 15"/>
                <a:gd name="T14" fmla="*/ 2 w 12"/>
                <a:gd name="T15" fmla="*/ 15 h 15"/>
                <a:gd name="T16" fmla="*/ 2 w 12"/>
                <a:gd name="T17" fmla="*/ 15 h 15"/>
                <a:gd name="T18" fmla="*/ 2 w 12"/>
                <a:gd name="T1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5">
                  <a:moveTo>
                    <a:pt x="2" y="15"/>
                  </a:moveTo>
                  <a:cubicBezTo>
                    <a:pt x="3" y="15"/>
                    <a:pt x="3" y="15"/>
                    <a:pt x="4" y="15"/>
                  </a:cubicBezTo>
                  <a:cubicBezTo>
                    <a:pt x="5" y="15"/>
                    <a:pt x="6" y="14"/>
                    <a:pt x="7" y="13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2" y="4"/>
                    <a:pt x="12" y="2"/>
                    <a:pt x="10" y="1"/>
                  </a:cubicBezTo>
                  <a:cubicBezTo>
                    <a:pt x="9" y="0"/>
                    <a:pt x="7" y="1"/>
                    <a:pt x="6" y="2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2"/>
                    <a:pt x="1" y="14"/>
                    <a:pt x="2" y="15"/>
                  </a:cubicBezTo>
                  <a:close/>
                  <a:moveTo>
                    <a:pt x="2" y="15"/>
                  </a:moveTo>
                  <a:cubicBezTo>
                    <a:pt x="2" y="15"/>
                    <a:pt x="2" y="15"/>
                    <a:pt x="2" y="1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27">
              <a:extLst>
                <a:ext uri="{FF2B5EF4-FFF2-40B4-BE49-F238E27FC236}">
                  <a16:creationId xmlns:a16="http://schemas.microsoft.com/office/drawing/2014/main" id="{A8B3A682-ADD4-4D58-BC00-73032147FC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167188" y="763587"/>
              <a:ext cx="276225" cy="901700"/>
            </a:xfrm>
            <a:custGeom>
              <a:avLst/>
              <a:gdLst>
                <a:gd name="T0" fmla="*/ 3 w 15"/>
                <a:gd name="T1" fmla="*/ 45 h 49"/>
                <a:gd name="T2" fmla="*/ 7 w 15"/>
                <a:gd name="T3" fmla="*/ 49 h 49"/>
                <a:gd name="T4" fmla="*/ 11 w 15"/>
                <a:gd name="T5" fmla="*/ 45 h 49"/>
                <a:gd name="T6" fmla="*/ 14 w 15"/>
                <a:gd name="T7" fmla="*/ 23 h 49"/>
                <a:gd name="T8" fmla="*/ 15 w 15"/>
                <a:gd name="T9" fmla="*/ 18 h 49"/>
                <a:gd name="T10" fmla="*/ 15 w 15"/>
                <a:gd name="T11" fmla="*/ 7 h 49"/>
                <a:gd name="T12" fmla="*/ 7 w 15"/>
                <a:gd name="T13" fmla="*/ 0 h 49"/>
                <a:gd name="T14" fmla="*/ 0 w 15"/>
                <a:gd name="T15" fmla="*/ 7 h 49"/>
                <a:gd name="T16" fmla="*/ 0 w 15"/>
                <a:gd name="T17" fmla="*/ 18 h 49"/>
                <a:gd name="T18" fmla="*/ 0 w 15"/>
                <a:gd name="T19" fmla="*/ 23 h 49"/>
                <a:gd name="T20" fmla="*/ 3 w 15"/>
                <a:gd name="T21" fmla="*/ 45 h 49"/>
                <a:gd name="T22" fmla="*/ 3 w 15"/>
                <a:gd name="T23" fmla="*/ 45 h 49"/>
                <a:gd name="T24" fmla="*/ 3 w 15"/>
                <a:gd name="T25" fmla="*/ 45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49">
                  <a:moveTo>
                    <a:pt x="3" y="45"/>
                  </a:moveTo>
                  <a:cubicBezTo>
                    <a:pt x="3" y="48"/>
                    <a:pt x="5" y="49"/>
                    <a:pt x="7" y="49"/>
                  </a:cubicBezTo>
                  <a:cubicBezTo>
                    <a:pt x="10" y="49"/>
                    <a:pt x="11" y="48"/>
                    <a:pt x="11" y="45"/>
                  </a:cubicBezTo>
                  <a:cubicBezTo>
                    <a:pt x="14" y="23"/>
                    <a:pt x="14" y="23"/>
                    <a:pt x="14" y="23"/>
                  </a:cubicBezTo>
                  <a:cubicBezTo>
                    <a:pt x="15" y="21"/>
                    <a:pt x="15" y="20"/>
                    <a:pt x="15" y="18"/>
                  </a:cubicBezTo>
                  <a:cubicBezTo>
                    <a:pt x="15" y="7"/>
                    <a:pt x="15" y="7"/>
                    <a:pt x="15" y="7"/>
                  </a:cubicBezTo>
                  <a:cubicBezTo>
                    <a:pt x="15" y="2"/>
                    <a:pt x="12" y="0"/>
                    <a:pt x="7" y="0"/>
                  </a:cubicBezTo>
                  <a:cubicBezTo>
                    <a:pt x="2" y="0"/>
                    <a:pt x="0" y="2"/>
                    <a:pt x="0" y="7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0" y="20"/>
                    <a:pt x="0" y="21"/>
                    <a:pt x="0" y="23"/>
                  </a:cubicBezTo>
                  <a:lnTo>
                    <a:pt x="3" y="45"/>
                  </a:lnTo>
                  <a:close/>
                  <a:moveTo>
                    <a:pt x="3" y="45"/>
                  </a:moveTo>
                  <a:cubicBezTo>
                    <a:pt x="3" y="45"/>
                    <a:pt x="3" y="45"/>
                    <a:pt x="3" y="4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28">
              <a:extLst>
                <a:ext uri="{FF2B5EF4-FFF2-40B4-BE49-F238E27FC236}">
                  <a16:creationId xmlns:a16="http://schemas.microsoft.com/office/drawing/2014/main" id="{E38A42AF-B8C3-4445-B35A-2B83DA8B797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186238" y="1774825"/>
              <a:ext cx="295275" cy="295275"/>
            </a:xfrm>
            <a:custGeom>
              <a:avLst/>
              <a:gdLst>
                <a:gd name="T0" fmla="*/ 8 w 16"/>
                <a:gd name="T1" fmla="*/ 0 h 16"/>
                <a:gd name="T2" fmla="*/ 0 w 16"/>
                <a:gd name="T3" fmla="*/ 8 h 16"/>
                <a:gd name="T4" fmla="*/ 8 w 16"/>
                <a:gd name="T5" fmla="*/ 16 h 16"/>
                <a:gd name="T6" fmla="*/ 16 w 16"/>
                <a:gd name="T7" fmla="*/ 8 h 16"/>
                <a:gd name="T8" fmla="*/ 8 w 16"/>
                <a:gd name="T9" fmla="*/ 0 h 16"/>
                <a:gd name="T10" fmla="*/ 8 w 16"/>
                <a:gd name="T11" fmla="*/ 0 h 16"/>
                <a:gd name="T12" fmla="*/ 8 w 16"/>
                <a:gd name="T1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16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2"/>
                    <a:pt x="4" y="16"/>
                    <a:pt x="8" y="16"/>
                  </a:cubicBezTo>
                  <a:cubicBezTo>
                    <a:pt x="12" y="16"/>
                    <a:pt x="16" y="12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lose/>
                  <a:moveTo>
                    <a:pt x="8" y="0"/>
                  </a:moveTo>
                  <a:cubicBezTo>
                    <a:pt x="8" y="0"/>
                    <a:pt x="8" y="0"/>
                    <a:pt x="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3" name="TextBox 22">
            <a:extLst>
              <a:ext uri="{FF2B5EF4-FFF2-40B4-BE49-F238E27FC236}">
                <a16:creationId xmlns:a16="http://schemas.microsoft.com/office/drawing/2014/main" id="{AC655D53-CFB6-4F49-9ED5-FF297F6A4629}"/>
              </a:ext>
            </a:extLst>
          </p:cNvPr>
          <p:cNvSpPr txBox="1"/>
          <p:nvPr/>
        </p:nvSpPr>
        <p:spPr>
          <a:xfrm>
            <a:off x="683568" y="542370"/>
            <a:ext cx="2232248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Solution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7A495717-1DE0-4CD5-B3E4-2ECA44120462}"/>
              </a:ext>
            </a:extLst>
          </p:cNvPr>
          <p:cNvSpPr/>
          <p:nvPr/>
        </p:nvSpPr>
        <p:spPr bwMode="auto">
          <a:xfrm>
            <a:off x="4860032" y="2460934"/>
            <a:ext cx="4067944" cy="2466443"/>
          </a:xfrm>
          <a:prstGeom prst="rect">
            <a:avLst/>
          </a:prstGeom>
          <a:solidFill>
            <a:srgbClr val="DFD6CF">
              <a:alpha val="50000"/>
            </a:srgb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DC9778A2-330F-401A-B5AC-0A337B1EBB27}"/>
              </a:ext>
            </a:extLst>
          </p:cNvPr>
          <p:cNvSpPr txBox="1"/>
          <p:nvPr/>
        </p:nvSpPr>
        <p:spPr>
          <a:xfrm>
            <a:off x="603718" y="1928891"/>
            <a:ext cx="1440160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24686048-6A98-49DE-A43F-AC8383B23100}"/>
              </a:ext>
            </a:extLst>
          </p:cNvPr>
          <p:cNvSpPr txBox="1"/>
          <p:nvPr/>
        </p:nvSpPr>
        <p:spPr>
          <a:xfrm>
            <a:off x="2483768" y="1928891"/>
            <a:ext cx="1440160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8" name="Freeform 5">
            <a:extLst>
              <a:ext uri="{FF2B5EF4-FFF2-40B4-BE49-F238E27FC236}">
                <a16:creationId xmlns:a16="http://schemas.microsoft.com/office/drawing/2014/main" id="{E72BC852-D531-4B8A-9479-22223DEF0AA1}"/>
              </a:ext>
            </a:extLst>
          </p:cNvPr>
          <p:cNvSpPr>
            <a:spLocks noEditPoints="1"/>
          </p:cNvSpPr>
          <p:nvPr/>
        </p:nvSpPr>
        <p:spPr bwMode="auto">
          <a:xfrm>
            <a:off x="683568" y="1563688"/>
            <a:ext cx="260350" cy="266700"/>
          </a:xfrm>
          <a:custGeom>
            <a:avLst/>
            <a:gdLst>
              <a:gd name="T0" fmla="*/ 127 w 128"/>
              <a:gd name="T1" fmla="*/ 63 h 128"/>
              <a:gd name="T2" fmla="*/ 98 w 128"/>
              <a:gd name="T3" fmla="*/ 0 h 128"/>
              <a:gd name="T4" fmla="*/ 44 w 128"/>
              <a:gd name="T5" fmla="*/ 0 h 128"/>
              <a:gd name="T6" fmla="*/ 42 w 128"/>
              <a:gd name="T7" fmla="*/ 8 h 128"/>
              <a:gd name="T8" fmla="*/ 34 w 128"/>
              <a:gd name="T9" fmla="*/ 39 h 128"/>
              <a:gd name="T10" fmla="*/ 23 w 128"/>
              <a:gd name="T11" fmla="*/ 42 h 128"/>
              <a:gd name="T12" fmla="*/ 24 w 128"/>
              <a:gd name="T13" fmla="*/ 125 h 128"/>
              <a:gd name="T14" fmla="*/ 40 w 128"/>
              <a:gd name="T15" fmla="*/ 127 h 128"/>
              <a:gd name="T16" fmla="*/ 98 w 128"/>
              <a:gd name="T17" fmla="*/ 125 h 128"/>
              <a:gd name="T18" fmla="*/ 128 w 128"/>
              <a:gd name="T19" fmla="*/ 64 h 128"/>
              <a:gd name="T20" fmla="*/ 39 w 128"/>
              <a:gd name="T21" fmla="*/ 118 h 128"/>
              <a:gd name="T22" fmla="*/ 34 w 128"/>
              <a:gd name="T23" fmla="*/ 119 h 128"/>
              <a:gd name="T24" fmla="*/ 13 w 128"/>
              <a:gd name="T25" fmla="*/ 91 h 128"/>
              <a:gd name="T26" fmla="*/ 35 w 128"/>
              <a:gd name="T27" fmla="*/ 50 h 128"/>
              <a:gd name="T28" fmla="*/ 35 w 128"/>
              <a:gd name="T29" fmla="*/ 90 h 128"/>
              <a:gd name="T30" fmla="*/ 27 w 128"/>
              <a:gd name="T31" fmla="*/ 81 h 128"/>
              <a:gd name="T32" fmla="*/ 34 w 128"/>
              <a:gd name="T33" fmla="*/ 61 h 128"/>
              <a:gd name="T34" fmla="*/ 18 w 128"/>
              <a:gd name="T35" fmla="*/ 83 h 128"/>
              <a:gd name="T36" fmla="*/ 39 w 128"/>
              <a:gd name="T37" fmla="*/ 98 h 128"/>
              <a:gd name="T38" fmla="*/ 46 w 128"/>
              <a:gd name="T39" fmla="*/ 48 h 128"/>
              <a:gd name="T40" fmla="*/ 66 w 128"/>
              <a:gd name="T41" fmla="*/ 50 h 128"/>
              <a:gd name="T42" fmla="*/ 95 w 128"/>
              <a:gd name="T43" fmla="*/ 117 h 128"/>
              <a:gd name="T44" fmla="*/ 75 w 128"/>
              <a:gd name="T45" fmla="*/ 49 h 128"/>
              <a:gd name="T46" fmla="*/ 94 w 128"/>
              <a:gd name="T47" fmla="*/ 9 h 128"/>
              <a:gd name="T48" fmla="*/ 84 w 128"/>
              <a:gd name="T49" fmla="*/ 26 h 128"/>
              <a:gd name="T50" fmla="*/ 84 w 128"/>
              <a:gd name="T51" fmla="*/ 35 h 128"/>
              <a:gd name="T52" fmla="*/ 117 w 128"/>
              <a:gd name="T53" fmla="*/ 50 h 128"/>
              <a:gd name="T54" fmla="*/ 92 w 128"/>
              <a:gd name="T55" fmla="*/ 59 h 128"/>
              <a:gd name="T56" fmla="*/ 92 w 128"/>
              <a:gd name="T57" fmla="*/ 68 h 128"/>
              <a:gd name="T58" fmla="*/ 113 w 128"/>
              <a:gd name="T59" fmla="*/ 93 h 128"/>
              <a:gd name="T60" fmla="*/ 80 w 128"/>
              <a:gd name="T61" fmla="*/ 97 h 128"/>
              <a:gd name="T62" fmla="*/ 109 w 128"/>
              <a:gd name="T63" fmla="*/ 101 h 128"/>
              <a:gd name="T64" fmla="*/ 95 w 128"/>
              <a:gd name="T65" fmla="*/ 11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28" h="128">
                <a:moveTo>
                  <a:pt x="128" y="64"/>
                </a:moveTo>
                <a:cubicBezTo>
                  <a:pt x="128" y="64"/>
                  <a:pt x="127" y="63"/>
                  <a:pt x="127" y="63"/>
                </a:cubicBezTo>
                <a:cubicBezTo>
                  <a:pt x="127" y="58"/>
                  <a:pt x="127" y="53"/>
                  <a:pt x="126" y="49"/>
                </a:cubicBezTo>
                <a:cubicBezTo>
                  <a:pt x="122" y="26"/>
                  <a:pt x="112" y="9"/>
                  <a:pt x="98" y="0"/>
                </a:cubicBezTo>
                <a:cubicBezTo>
                  <a:pt x="97" y="0"/>
                  <a:pt x="96" y="0"/>
                  <a:pt x="95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42" y="0"/>
                  <a:pt x="40" y="1"/>
                  <a:pt x="40" y="3"/>
                </a:cubicBezTo>
                <a:cubicBezTo>
                  <a:pt x="39" y="5"/>
                  <a:pt x="40" y="7"/>
                  <a:pt x="42" y="8"/>
                </a:cubicBezTo>
                <a:cubicBezTo>
                  <a:pt x="51" y="14"/>
                  <a:pt x="59" y="25"/>
                  <a:pt x="63" y="39"/>
                </a:cubicBezTo>
                <a:cubicBezTo>
                  <a:pt x="34" y="39"/>
                  <a:pt x="34" y="39"/>
                  <a:pt x="34" y="39"/>
                </a:cubicBezTo>
                <a:cubicBezTo>
                  <a:pt x="33" y="39"/>
                  <a:pt x="32" y="40"/>
                  <a:pt x="32" y="40"/>
                </a:cubicBezTo>
                <a:cubicBezTo>
                  <a:pt x="29" y="40"/>
                  <a:pt x="26" y="41"/>
                  <a:pt x="23" y="42"/>
                </a:cubicBezTo>
                <a:cubicBezTo>
                  <a:pt x="9" y="49"/>
                  <a:pt x="0" y="71"/>
                  <a:pt x="4" y="93"/>
                </a:cubicBezTo>
                <a:cubicBezTo>
                  <a:pt x="7" y="108"/>
                  <a:pt x="14" y="120"/>
                  <a:pt x="24" y="125"/>
                </a:cubicBezTo>
                <a:cubicBezTo>
                  <a:pt x="28" y="127"/>
                  <a:pt x="31" y="128"/>
                  <a:pt x="35" y="128"/>
                </a:cubicBezTo>
                <a:cubicBezTo>
                  <a:pt x="37" y="128"/>
                  <a:pt x="39" y="128"/>
                  <a:pt x="40" y="127"/>
                </a:cubicBezTo>
                <a:cubicBezTo>
                  <a:pt x="96" y="126"/>
                  <a:pt x="96" y="126"/>
                  <a:pt x="96" y="126"/>
                </a:cubicBezTo>
                <a:cubicBezTo>
                  <a:pt x="97" y="125"/>
                  <a:pt x="97" y="125"/>
                  <a:pt x="98" y="125"/>
                </a:cubicBezTo>
                <a:cubicBezTo>
                  <a:pt x="116" y="116"/>
                  <a:pt x="127" y="91"/>
                  <a:pt x="127" y="64"/>
                </a:cubicBezTo>
                <a:cubicBezTo>
                  <a:pt x="127" y="64"/>
                  <a:pt x="128" y="64"/>
                  <a:pt x="128" y="64"/>
                </a:cubicBezTo>
                <a:close/>
                <a:moveTo>
                  <a:pt x="42" y="117"/>
                </a:moveTo>
                <a:cubicBezTo>
                  <a:pt x="41" y="118"/>
                  <a:pt x="40" y="118"/>
                  <a:pt x="39" y="118"/>
                </a:cubicBezTo>
                <a:cubicBezTo>
                  <a:pt x="35" y="119"/>
                  <a:pt x="35" y="119"/>
                  <a:pt x="35" y="119"/>
                </a:cubicBezTo>
                <a:cubicBezTo>
                  <a:pt x="35" y="119"/>
                  <a:pt x="34" y="119"/>
                  <a:pt x="34" y="119"/>
                </a:cubicBezTo>
                <a:cubicBezTo>
                  <a:pt x="32" y="119"/>
                  <a:pt x="30" y="118"/>
                  <a:pt x="28" y="117"/>
                </a:cubicBezTo>
                <a:cubicBezTo>
                  <a:pt x="21" y="113"/>
                  <a:pt x="15" y="104"/>
                  <a:pt x="13" y="91"/>
                </a:cubicBezTo>
                <a:cubicBezTo>
                  <a:pt x="10" y="74"/>
                  <a:pt x="16" y="55"/>
                  <a:pt x="27" y="50"/>
                </a:cubicBezTo>
                <a:cubicBezTo>
                  <a:pt x="30" y="49"/>
                  <a:pt x="32" y="49"/>
                  <a:pt x="35" y="50"/>
                </a:cubicBezTo>
                <a:cubicBezTo>
                  <a:pt x="39" y="52"/>
                  <a:pt x="42" y="58"/>
                  <a:pt x="44" y="65"/>
                </a:cubicBezTo>
                <a:cubicBezTo>
                  <a:pt x="46" y="77"/>
                  <a:pt x="41" y="87"/>
                  <a:pt x="35" y="90"/>
                </a:cubicBezTo>
                <a:cubicBezTo>
                  <a:pt x="34" y="91"/>
                  <a:pt x="33" y="91"/>
                  <a:pt x="32" y="90"/>
                </a:cubicBezTo>
                <a:cubicBezTo>
                  <a:pt x="30" y="89"/>
                  <a:pt x="28" y="86"/>
                  <a:pt x="27" y="81"/>
                </a:cubicBezTo>
                <a:cubicBezTo>
                  <a:pt x="26" y="75"/>
                  <a:pt x="29" y="69"/>
                  <a:pt x="32" y="67"/>
                </a:cubicBezTo>
                <a:cubicBezTo>
                  <a:pt x="34" y="66"/>
                  <a:pt x="35" y="64"/>
                  <a:pt x="34" y="61"/>
                </a:cubicBezTo>
                <a:cubicBezTo>
                  <a:pt x="32" y="59"/>
                  <a:pt x="30" y="58"/>
                  <a:pt x="28" y="59"/>
                </a:cubicBezTo>
                <a:cubicBezTo>
                  <a:pt x="21" y="63"/>
                  <a:pt x="17" y="73"/>
                  <a:pt x="18" y="83"/>
                </a:cubicBezTo>
                <a:cubicBezTo>
                  <a:pt x="20" y="90"/>
                  <a:pt x="23" y="96"/>
                  <a:pt x="28" y="98"/>
                </a:cubicBezTo>
                <a:cubicBezTo>
                  <a:pt x="32" y="100"/>
                  <a:pt x="36" y="100"/>
                  <a:pt x="39" y="98"/>
                </a:cubicBezTo>
                <a:cubicBezTo>
                  <a:pt x="49" y="93"/>
                  <a:pt x="55" y="78"/>
                  <a:pt x="52" y="64"/>
                </a:cubicBezTo>
                <a:cubicBezTo>
                  <a:pt x="51" y="58"/>
                  <a:pt x="49" y="52"/>
                  <a:pt x="46" y="48"/>
                </a:cubicBezTo>
                <a:cubicBezTo>
                  <a:pt x="66" y="48"/>
                  <a:pt x="66" y="48"/>
                  <a:pt x="66" y="48"/>
                </a:cubicBezTo>
                <a:cubicBezTo>
                  <a:pt x="66" y="49"/>
                  <a:pt x="66" y="49"/>
                  <a:pt x="66" y="50"/>
                </a:cubicBezTo>
                <a:cubicBezTo>
                  <a:pt x="71" y="78"/>
                  <a:pt x="60" y="108"/>
                  <a:pt x="42" y="117"/>
                </a:cubicBezTo>
                <a:close/>
                <a:moveTo>
                  <a:pt x="95" y="117"/>
                </a:moveTo>
                <a:cubicBezTo>
                  <a:pt x="56" y="118"/>
                  <a:pt x="56" y="118"/>
                  <a:pt x="56" y="118"/>
                </a:cubicBezTo>
                <a:cubicBezTo>
                  <a:pt x="71" y="103"/>
                  <a:pt x="79" y="75"/>
                  <a:pt x="75" y="49"/>
                </a:cubicBezTo>
                <a:cubicBezTo>
                  <a:pt x="72" y="32"/>
                  <a:pt x="65" y="18"/>
                  <a:pt x="57" y="9"/>
                </a:cubicBezTo>
                <a:cubicBezTo>
                  <a:pt x="94" y="9"/>
                  <a:pt x="94" y="9"/>
                  <a:pt x="94" y="9"/>
                </a:cubicBezTo>
                <a:cubicBezTo>
                  <a:pt x="100" y="12"/>
                  <a:pt x="105" y="19"/>
                  <a:pt x="109" y="26"/>
                </a:cubicBezTo>
                <a:cubicBezTo>
                  <a:pt x="84" y="26"/>
                  <a:pt x="84" y="26"/>
                  <a:pt x="84" y="26"/>
                </a:cubicBezTo>
                <a:cubicBezTo>
                  <a:pt x="82" y="26"/>
                  <a:pt x="80" y="28"/>
                  <a:pt x="80" y="31"/>
                </a:cubicBezTo>
                <a:cubicBezTo>
                  <a:pt x="80" y="33"/>
                  <a:pt x="82" y="35"/>
                  <a:pt x="84" y="35"/>
                </a:cubicBezTo>
                <a:cubicBezTo>
                  <a:pt x="113" y="35"/>
                  <a:pt x="113" y="35"/>
                  <a:pt x="113" y="35"/>
                </a:cubicBezTo>
                <a:cubicBezTo>
                  <a:pt x="115" y="40"/>
                  <a:pt x="116" y="45"/>
                  <a:pt x="117" y="50"/>
                </a:cubicBezTo>
                <a:cubicBezTo>
                  <a:pt x="118" y="53"/>
                  <a:pt x="118" y="56"/>
                  <a:pt x="118" y="59"/>
                </a:cubicBezTo>
                <a:cubicBezTo>
                  <a:pt x="92" y="59"/>
                  <a:pt x="92" y="59"/>
                  <a:pt x="92" y="59"/>
                </a:cubicBezTo>
                <a:cubicBezTo>
                  <a:pt x="90" y="59"/>
                  <a:pt x="88" y="61"/>
                  <a:pt x="88" y="64"/>
                </a:cubicBezTo>
                <a:cubicBezTo>
                  <a:pt x="88" y="66"/>
                  <a:pt x="90" y="68"/>
                  <a:pt x="92" y="68"/>
                </a:cubicBezTo>
                <a:cubicBezTo>
                  <a:pt x="118" y="68"/>
                  <a:pt x="118" y="68"/>
                  <a:pt x="118" y="68"/>
                </a:cubicBezTo>
                <a:cubicBezTo>
                  <a:pt x="118" y="77"/>
                  <a:pt x="116" y="85"/>
                  <a:pt x="113" y="93"/>
                </a:cubicBezTo>
                <a:cubicBezTo>
                  <a:pt x="84" y="93"/>
                  <a:pt x="84" y="93"/>
                  <a:pt x="84" y="93"/>
                </a:cubicBezTo>
                <a:cubicBezTo>
                  <a:pt x="82" y="93"/>
                  <a:pt x="80" y="95"/>
                  <a:pt x="80" y="97"/>
                </a:cubicBezTo>
                <a:cubicBezTo>
                  <a:pt x="80" y="99"/>
                  <a:pt x="82" y="101"/>
                  <a:pt x="84" y="101"/>
                </a:cubicBezTo>
                <a:cubicBezTo>
                  <a:pt x="109" y="101"/>
                  <a:pt x="109" y="101"/>
                  <a:pt x="109" y="101"/>
                </a:cubicBezTo>
                <a:cubicBezTo>
                  <a:pt x="105" y="108"/>
                  <a:pt x="100" y="114"/>
                  <a:pt x="95" y="117"/>
                </a:cubicBezTo>
                <a:close/>
                <a:moveTo>
                  <a:pt x="95" y="117"/>
                </a:moveTo>
                <a:cubicBezTo>
                  <a:pt x="95" y="117"/>
                  <a:pt x="95" y="117"/>
                  <a:pt x="95" y="117"/>
                </a:cubicBez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6">
            <a:extLst>
              <a:ext uri="{FF2B5EF4-FFF2-40B4-BE49-F238E27FC236}">
                <a16:creationId xmlns:a16="http://schemas.microsoft.com/office/drawing/2014/main" id="{3C1E8296-27FD-4D13-B2E6-45698A8DBD8D}"/>
              </a:ext>
            </a:extLst>
          </p:cNvPr>
          <p:cNvSpPr>
            <a:spLocks noEditPoints="1"/>
          </p:cNvSpPr>
          <p:nvPr/>
        </p:nvSpPr>
        <p:spPr bwMode="auto">
          <a:xfrm>
            <a:off x="2759646" y="1652588"/>
            <a:ext cx="50800" cy="69850"/>
          </a:xfrm>
          <a:custGeom>
            <a:avLst/>
            <a:gdLst>
              <a:gd name="T0" fmla="*/ 12 w 25"/>
              <a:gd name="T1" fmla="*/ 2 h 33"/>
              <a:gd name="T2" fmla="*/ 8 w 25"/>
              <a:gd name="T3" fmla="*/ 0 h 33"/>
              <a:gd name="T4" fmla="*/ 4 w 25"/>
              <a:gd name="T5" fmla="*/ 0 h 33"/>
              <a:gd name="T6" fmla="*/ 0 w 25"/>
              <a:gd name="T7" fmla="*/ 4 h 33"/>
              <a:gd name="T8" fmla="*/ 0 w 25"/>
              <a:gd name="T9" fmla="*/ 29 h 33"/>
              <a:gd name="T10" fmla="*/ 4 w 25"/>
              <a:gd name="T11" fmla="*/ 33 h 33"/>
              <a:gd name="T12" fmla="*/ 21 w 25"/>
              <a:gd name="T13" fmla="*/ 33 h 33"/>
              <a:gd name="T14" fmla="*/ 25 w 25"/>
              <a:gd name="T15" fmla="*/ 29 h 33"/>
              <a:gd name="T16" fmla="*/ 25 w 25"/>
              <a:gd name="T17" fmla="*/ 23 h 33"/>
              <a:gd name="T18" fmla="*/ 24 w 25"/>
              <a:gd name="T19" fmla="*/ 21 h 33"/>
              <a:gd name="T20" fmla="*/ 12 w 25"/>
              <a:gd name="T21" fmla="*/ 2 h 33"/>
              <a:gd name="T22" fmla="*/ 21 w 25"/>
              <a:gd name="T23" fmla="*/ 29 h 33"/>
              <a:gd name="T24" fmla="*/ 4 w 25"/>
              <a:gd name="T25" fmla="*/ 29 h 33"/>
              <a:gd name="T26" fmla="*/ 4 w 25"/>
              <a:gd name="T27" fmla="*/ 4 h 33"/>
              <a:gd name="T28" fmla="*/ 8 w 25"/>
              <a:gd name="T29" fmla="*/ 4 h 33"/>
              <a:gd name="T30" fmla="*/ 21 w 25"/>
              <a:gd name="T31" fmla="*/ 23 h 33"/>
              <a:gd name="T32" fmla="*/ 21 w 25"/>
              <a:gd name="T33" fmla="*/ 29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5" h="33">
                <a:moveTo>
                  <a:pt x="12" y="2"/>
                </a:moveTo>
                <a:cubicBezTo>
                  <a:pt x="11" y="1"/>
                  <a:pt x="10" y="0"/>
                  <a:pt x="8" y="0"/>
                </a:cubicBezTo>
                <a:cubicBezTo>
                  <a:pt x="4" y="0"/>
                  <a:pt x="4" y="0"/>
                  <a:pt x="4" y="0"/>
                </a:cubicBezTo>
                <a:cubicBezTo>
                  <a:pt x="2" y="0"/>
                  <a:pt x="0" y="2"/>
                  <a:pt x="0" y="4"/>
                </a:cubicBezTo>
                <a:cubicBezTo>
                  <a:pt x="0" y="29"/>
                  <a:pt x="0" y="29"/>
                  <a:pt x="0" y="29"/>
                </a:cubicBezTo>
                <a:cubicBezTo>
                  <a:pt x="0" y="31"/>
                  <a:pt x="2" y="33"/>
                  <a:pt x="4" y="33"/>
                </a:cubicBezTo>
                <a:cubicBezTo>
                  <a:pt x="21" y="33"/>
                  <a:pt x="21" y="33"/>
                  <a:pt x="21" y="33"/>
                </a:cubicBezTo>
                <a:cubicBezTo>
                  <a:pt x="23" y="33"/>
                  <a:pt x="25" y="31"/>
                  <a:pt x="25" y="29"/>
                </a:cubicBezTo>
                <a:cubicBezTo>
                  <a:pt x="25" y="23"/>
                  <a:pt x="25" y="23"/>
                  <a:pt x="25" y="23"/>
                </a:cubicBezTo>
                <a:cubicBezTo>
                  <a:pt x="25" y="22"/>
                  <a:pt x="25" y="21"/>
                  <a:pt x="24" y="21"/>
                </a:cubicBezTo>
                <a:lnTo>
                  <a:pt x="12" y="2"/>
                </a:lnTo>
                <a:close/>
                <a:moveTo>
                  <a:pt x="21" y="29"/>
                </a:moveTo>
                <a:cubicBezTo>
                  <a:pt x="4" y="29"/>
                  <a:pt x="4" y="29"/>
                  <a:pt x="4" y="29"/>
                </a:cubicBezTo>
                <a:cubicBezTo>
                  <a:pt x="4" y="4"/>
                  <a:pt x="4" y="4"/>
                  <a:pt x="4" y="4"/>
                </a:cubicBezTo>
                <a:cubicBezTo>
                  <a:pt x="8" y="4"/>
                  <a:pt x="8" y="4"/>
                  <a:pt x="8" y="4"/>
                </a:cubicBezTo>
                <a:cubicBezTo>
                  <a:pt x="21" y="23"/>
                  <a:pt x="21" y="23"/>
                  <a:pt x="21" y="23"/>
                </a:cubicBezTo>
                <a:lnTo>
                  <a:pt x="21" y="29"/>
                </a:lnTo>
                <a:close/>
              </a:path>
            </a:pathLst>
          </a:cu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7">
            <a:extLst>
              <a:ext uri="{FF2B5EF4-FFF2-40B4-BE49-F238E27FC236}">
                <a16:creationId xmlns:a16="http://schemas.microsoft.com/office/drawing/2014/main" id="{2D2085DE-9AF3-4D2D-8855-5527087DC578}"/>
              </a:ext>
            </a:extLst>
          </p:cNvPr>
          <p:cNvSpPr>
            <a:spLocks noEditPoints="1"/>
          </p:cNvSpPr>
          <p:nvPr/>
        </p:nvSpPr>
        <p:spPr bwMode="auto">
          <a:xfrm>
            <a:off x="2573933" y="1584325"/>
            <a:ext cx="269875" cy="225425"/>
          </a:xfrm>
          <a:custGeom>
            <a:avLst/>
            <a:gdLst>
              <a:gd name="T0" fmla="*/ 131 w 133"/>
              <a:gd name="T1" fmla="*/ 51 h 108"/>
              <a:gd name="T2" fmla="*/ 114 w 133"/>
              <a:gd name="T3" fmla="*/ 26 h 108"/>
              <a:gd name="T4" fmla="*/ 104 w 133"/>
              <a:gd name="T5" fmla="*/ 21 h 108"/>
              <a:gd name="T6" fmla="*/ 87 w 133"/>
              <a:gd name="T7" fmla="*/ 21 h 108"/>
              <a:gd name="T8" fmla="*/ 87 w 133"/>
              <a:gd name="T9" fmla="*/ 12 h 108"/>
              <a:gd name="T10" fmla="*/ 75 w 133"/>
              <a:gd name="T11" fmla="*/ 0 h 108"/>
              <a:gd name="T12" fmla="*/ 13 w 133"/>
              <a:gd name="T13" fmla="*/ 0 h 108"/>
              <a:gd name="T14" fmla="*/ 0 w 133"/>
              <a:gd name="T15" fmla="*/ 12 h 108"/>
              <a:gd name="T16" fmla="*/ 0 w 133"/>
              <a:gd name="T17" fmla="*/ 58 h 108"/>
              <a:gd name="T18" fmla="*/ 13 w 133"/>
              <a:gd name="T19" fmla="*/ 70 h 108"/>
              <a:gd name="T20" fmla="*/ 13 w 133"/>
              <a:gd name="T21" fmla="*/ 83 h 108"/>
              <a:gd name="T22" fmla="*/ 25 w 133"/>
              <a:gd name="T23" fmla="*/ 95 h 108"/>
              <a:gd name="T24" fmla="*/ 30 w 133"/>
              <a:gd name="T25" fmla="*/ 95 h 108"/>
              <a:gd name="T26" fmla="*/ 46 w 133"/>
              <a:gd name="T27" fmla="*/ 108 h 108"/>
              <a:gd name="T28" fmla="*/ 62 w 133"/>
              <a:gd name="T29" fmla="*/ 95 h 108"/>
              <a:gd name="T30" fmla="*/ 83 w 133"/>
              <a:gd name="T31" fmla="*/ 95 h 108"/>
              <a:gd name="T32" fmla="*/ 99 w 133"/>
              <a:gd name="T33" fmla="*/ 108 h 108"/>
              <a:gd name="T34" fmla="*/ 115 w 133"/>
              <a:gd name="T35" fmla="*/ 95 h 108"/>
              <a:gd name="T36" fmla="*/ 120 w 133"/>
              <a:gd name="T37" fmla="*/ 95 h 108"/>
              <a:gd name="T38" fmla="*/ 133 w 133"/>
              <a:gd name="T39" fmla="*/ 83 h 108"/>
              <a:gd name="T40" fmla="*/ 133 w 133"/>
              <a:gd name="T41" fmla="*/ 58 h 108"/>
              <a:gd name="T42" fmla="*/ 131 w 133"/>
              <a:gd name="T43" fmla="*/ 51 h 108"/>
              <a:gd name="T44" fmla="*/ 13 w 133"/>
              <a:gd name="T45" fmla="*/ 62 h 108"/>
              <a:gd name="T46" fmla="*/ 8 w 133"/>
              <a:gd name="T47" fmla="*/ 58 h 108"/>
              <a:gd name="T48" fmla="*/ 8 w 133"/>
              <a:gd name="T49" fmla="*/ 12 h 108"/>
              <a:gd name="T50" fmla="*/ 13 w 133"/>
              <a:gd name="T51" fmla="*/ 8 h 108"/>
              <a:gd name="T52" fmla="*/ 75 w 133"/>
              <a:gd name="T53" fmla="*/ 8 h 108"/>
              <a:gd name="T54" fmla="*/ 79 w 133"/>
              <a:gd name="T55" fmla="*/ 12 h 108"/>
              <a:gd name="T56" fmla="*/ 79 w 133"/>
              <a:gd name="T57" fmla="*/ 58 h 108"/>
              <a:gd name="T58" fmla="*/ 75 w 133"/>
              <a:gd name="T59" fmla="*/ 62 h 108"/>
              <a:gd name="T60" fmla="*/ 13 w 133"/>
              <a:gd name="T61" fmla="*/ 62 h 108"/>
              <a:gd name="T62" fmla="*/ 46 w 133"/>
              <a:gd name="T63" fmla="*/ 99 h 108"/>
              <a:gd name="T64" fmla="*/ 37 w 133"/>
              <a:gd name="T65" fmla="*/ 91 h 108"/>
              <a:gd name="T66" fmla="*/ 46 w 133"/>
              <a:gd name="T67" fmla="*/ 83 h 108"/>
              <a:gd name="T68" fmla="*/ 54 w 133"/>
              <a:gd name="T69" fmla="*/ 91 h 108"/>
              <a:gd name="T70" fmla="*/ 46 w 133"/>
              <a:gd name="T71" fmla="*/ 99 h 108"/>
              <a:gd name="T72" fmla="*/ 99 w 133"/>
              <a:gd name="T73" fmla="*/ 99 h 108"/>
              <a:gd name="T74" fmla="*/ 91 w 133"/>
              <a:gd name="T75" fmla="*/ 91 h 108"/>
              <a:gd name="T76" fmla="*/ 99 w 133"/>
              <a:gd name="T77" fmla="*/ 83 h 108"/>
              <a:gd name="T78" fmla="*/ 108 w 133"/>
              <a:gd name="T79" fmla="*/ 91 h 108"/>
              <a:gd name="T80" fmla="*/ 99 w 133"/>
              <a:gd name="T81" fmla="*/ 99 h 108"/>
              <a:gd name="T82" fmla="*/ 124 w 133"/>
              <a:gd name="T83" fmla="*/ 83 h 108"/>
              <a:gd name="T84" fmla="*/ 120 w 133"/>
              <a:gd name="T85" fmla="*/ 87 h 108"/>
              <a:gd name="T86" fmla="*/ 115 w 133"/>
              <a:gd name="T87" fmla="*/ 87 h 108"/>
              <a:gd name="T88" fmla="*/ 99 w 133"/>
              <a:gd name="T89" fmla="*/ 74 h 108"/>
              <a:gd name="T90" fmla="*/ 83 w 133"/>
              <a:gd name="T91" fmla="*/ 87 h 108"/>
              <a:gd name="T92" fmla="*/ 62 w 133"/>
              <a:gd name="T93" fmla="*/ 87 h 108"/>
              <a:gd name="T94" fmla="*/ 46 w 133"/>
              <a:gd name="T95" fmla="*/ 74 h 108"/>
              <a:gd name="T96" fmla="*/ 30 w 133"/>
              <a:gd name="T97" fmla="*/ 87 h 108"/>
              <a:gd name="T98" fmla="*/ 25 w 133"/>
              <a:gd name="T99" fmla="*/ 87 h 108"/>
              <a:gd name="T100" fmla="*/ 21 w 133"/>
              <a:gd name="T101" fmla="*/ 83 h 108"/>
              <a:gd name="T102" fmla="*/ 21 w 133"/>
              <a:gd name="T103" fmla="*/ 70 h 108"/>
              <a:gd name="T104" fmla="*/ 75 w 133"/>
              <a:gd name="T105" fmla="*/ 70 h 108"/>
              <a:gd name="T106" fmla="*/ 87 w 133"/>
              <a:gd name="T107" fmla="*/ 58 h 108"/>
              <a:gd name="T108" fmla="*/ 87 w 133"/>
              <a:gd name="T109" fmla="*/ 29 h 108"/>
              <a:gd name="T110" fmla="*/ 104 w 133"/>
              <a:gd name="T111" fmla="*/ 29 h 108"/>
              <a:gd name="T112" fmla="*/ 107 w 133"/>
              <a:gd name="T113" fmla="*/ 31 h 108"/>
              <a:gd name="T114" fmla="*/ 124 w 133"/>
              <a:gd name="T115" fmla="*/ 56 h 108"/>
              <a:gd name="T116" fmla="*/ 124 w 133"/>
              <a:gd name="T117" fmla="*/ 58 h 108"/>
              <a:gd name="T118" fmla="*/ 124 w 133"/>
              <a:gd name="T119" fmla="*/ 83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33" h="108">
                <a:moveTo>
                  <a:pt x="131" y="51"/>
                </a:moveTo>
                <a:cubicBezTo>
                  <a:pt x="114" y="26"/>
                  <a:pt x="114" y="26"/>
                  <a:pt x="114" y="26"/>
                </a:cubicBezTo>
                <a:cubicBezTo>
                  <a:pt x="112" y="23"/>
                  <a:pt x="108" y="21"/>
                  <a:pt x="104" y="21"/>
                </a:cubicBezTo>
                <a:cubicBezTo>
                  <a:pt x="87" y="21"/>
                  <a:pt x="87" y="21"/>
                  <a:pt x="87" y="21"/>
                </a:cubicBezTo>
                <a:cubicBezTo>
                  <a:pt x="87" y="12"/>
                  <a:pt x="87" y="12"/>
                  <a:pt x="87" y="12"/>
                </a:cubicBezTo>
                <a:cubicBezTo>
                  <a:pt x="87" y="6"/>
                  <a:pt x="81" y="0"/>
                  <a:pt x="75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6" y="0"/>
                  <a:pt x="0" y="6"/>
                  <a:pt x="0" y="12"/>
                </a:cubicBezTo>
                <a:cubicBezTo>
                  <a:pt x="0" y="58"/>
                  <a:pt x="0" y="58"/>
                  <a:pt x="0" y="58"/>
                </a:cubicBezTo>
                <a:cubicBezTo>
                  <a:pt x="0" y="65"/>
                  <a:pt x="6" y="70"/>
                  <a:pt x="13" y="70"/>
                </a:cubicBezTo>
                <a:cubicBezTo>
                  <a:pt x="13" y="83"/>
                  <a:pt x="13" y="83"/>
                  <a:pt x="13" y="83"/>
                </a:cubicBezTo>
                <a:cubicBezTo>
                  <a:pt x="13" y="90"/>
                  <a:pt x="18" y="95"/>
                  <a:pt x="25" y="95"/>
                </a:cubicBezTo>
                <a:cubicBezTo>
                  <a:pt x="30" y="95"/>
                  <a:pt x="30" y="95"/>
                  <a:pt x="30" y="95"/>
                </a:cubicBezTo>
                <a:cubicBezTo>
                  <a:pt x="32" y="102"/>
                  <a:pt x="38" y="108"/>
                  <a:pt x="46" y="108"/>
                </a:cubicBezTo>
                <a:cubicBezTo>
                  <a:pt x="53" y="108"/>
                  <a:pt x="60" y="102"/>
                  <a:pt x="62" y="95"/>
                </a:cubicBezTo>
                <a:cubicBezTo>
                  <a:pt x="83" y="95"/>
                  <a:pt x="83" y="95"/>
                  <a:pt x="83" y="95"/>
                </a:cubicBezTo>
                <a:cubicBezTo>
                  <a:pt x="85" y="102"/>
                  <a:pt x="92" y="108"/>
                  <a:pt x="99" y="108"/>
                </a:cubicBezTo>
                <a:cubicBezTo>
                  <a:pt x="107" y="108"/>
                  <a:pt x="114" y="102"/>
                  <a:pt x="115" y="95"/>
                </a:cubicBezTo>
                <a:cubicBezTo>
                  <a:pt x="120" y="95"/>
                  <a:pt x="120" y="95"/>
                  <a:pt x="120" y="95"/>
                </a:cubicBezTo>
                <a:cubicBezTo>
                  <a:pt x="127" y="95"/>
                  <a:pt x="133" y="90"/>
                  <a:pt x="133" y="83"/>
                </a:cubicBezTo>
                <a:cubicBezTo>
                  <a:pt x="133" y="58"/>
                  <a:pt x="133" y="58"/>
                  <a:pt x="133" y="58"/>
                </a:cubicBezTo>
                <a:cubicBezTo>
                  <a:pt x="133" y="55"/>
                  <a:pt x="132" y="53"/>
                  <a:pt x="131" y="51"/>
                </a:cubicBezTo>
                <a:close/>
                <a:moveTo>
                  <a:pt x="13" y="62"/>
                </a:moveTo>
                <a:cubicBezTo>
                  <a:pt x="10" y="62"/>
                  <a:pt x="8" y="60"/>
                  <a:pt x="8" y="58"/>
                </a:cubicBezTo>
                <a:cubicBezTo>
                  <a:pt x="8" y="12"/>
                  <a:pt x="8" y="12"/>
                  <a:pt x="8" y="12"/>
                </a:cubicBezTo>
                <a:cubicBezTo>
                  <a:pt x="8" y="10"/>
                  <a:pt x="10" y="8"/>
                  <a:pt x="13" y="8"/>
                </a:cubicBezTo>
                <a:cubicBezTo>
                  <a:pt x="75" y="8"/>
                  <a:pt x="75" y="8"/>
                  <a:pt x="75" y="8"/>
                </a:cubicBezTo>
                <a:cubicBezTo>
                  <a:pt x="77" y="8"/>
                  <a:pt x="79" y="10"/>
                  <a:pt x="79" y="12"/>
                </a:cubicBezTo>
                <a:cubicBezTo>
                  <a:pt x="79" y="58"/>
                  <a:pt x="79" y="58"/>
                  <a:pt x="79" y="58"/>
                </a:cubicBezTo>
                <a:cubicBezTo>
                  <a:pt x="79" y="60"/>
                  <a:pt x="77" y="62"/>
                  <a:pt x="75" y="62"/>
                </a:cubicBezTo>
                <a:lnTo>
                  <a:pt x="13" y="62"/>
                </a:lnTo>
                <a:close/>
                <a:moveTo>
                  <a:pt x="46" y="99"/>
                </a:moveTo>
                <a:cubicBezTo>
                  <a:pt x="41" y="99"/>
                  <a:pt x="37" y="96"/>
                  <a:pt x="37" y="91"/>
                </a:cubicBezTo>
                <a:cubicBezTo>
                  <a:pt x="37" y="87"/>
                  <a:pt x="41" y="83"/>
                  <a:pt x="46" y="83"/>
                </a:cubicBezTo>
                <a:cubicBezTo>
                  <a:pt x="50" y="83"/>
                  <a:pt x="54" y="87"/>
                  <a:pt x="54" y="91"/>
                </a:cubicBezTo>
                <a:cubicBezTo>
                  <a:pt x="54" y="96"/>
                  <a:pt x="50" y="99"/>
                  <a:pt x="46" y="99"/>
                </a:cubicBezTo>
                <a:close/>
                <a:moveTo>
                  <a:pt x="99" y="99"/>
                </a:moveTo>
                <a:cubicBezTo>
                  <a:pt x="95" y="99"/>
                  <a:pt x="91" y="96"/>
                  <a:pt x="91" y="91"/>
                </a:cubicBezTo>
                <a:cubicBezTo>
                  <a:pt x="91" y="87"/>
                  <a:pt x="95" y="83"/>
                  <a:pt x="99" y="83"/>
                </a:cubicBezTo>
                <a:cubicBezTo>
                  <a:pt x="104" y="83"/>
                  <a:pt x="108" y="87"/>
                  <a:pt x="108" y="91"/>
                </a:cubicBezTo>
                <a:cubicBezTo>
                  <a:pt x="108" y="96"/>
                  <a:pt x="104" y="99"/>
                  <a:pt x="99" y="99"/>
                </a:cubicBezTo>
                <a:close/>
                <a:moveTo>
                  <a:pt x="124" y="83"/>
                </a:moveTo>
                <a:cubicBezTo>
                  <a:pt x="124" y="85"/>
                  <a:pt x="122" y="87"/>
                  <a:pt x="120" y="87"/>
                </a:cubicBezTo>
                <a:cubicBezTo>
                  <a:pt x="115" y="87"/>
                  <a:pt x="115" y="87"/>
                  <a:pt x="115" y="87"/>
                </a:cubicBezTo>
                <a:cubicBezTo>
                  <a:pt x="114" y="80"/>
                  <a:pt x="107" y="74"/>
                  <a:pt x="99" y="74"/>
                </a:cubicBezTo>
                <a:cubicBezTo>
                  <a:pt x="92" y="74"/>
                  <a:pt x="85" y="80"/>
                  <a:pt x="83" y="87"/>
                </a:cubicBezTo>
                <a:cubicBezTo>
                  <a:pt x="62" y="87"/>
                  <a:pt x="62" y="87"/>
                  <a:pt x="62" y="87"/>
                </a:cubicBezTo>
                <a:cubicBezTo>
                  <a:pt x="60" y="80"/>
                  <a:pt x="53" y="74"/>
                  <a:pt x="46" y="74"/>
                </a:cubicBezTo>
                <a:cubicBezTo>
                  <a:pt x="38" y="74"/>
                  <a:pt x="32" y="80"/>
                  <a:pt x="30" y="87"/>
                </a:cubicBezTo>
                <a:cubicBezTo>
                  <a:pt x="25" y="87"/>
                  <a:pt x="25" y="87"/>
                  <a:pt x="25" y="87"/>
                </a:cubicBezTo>
                <a:cubicBezTo>
                  <a:pt x="23" y="87"/>
                  <a:pt x="21" y="85"/>
                  <a:pt x="21" y="83"/>
                </a:cubicBezTo>
                <a:cubicBezTo>
                  <a:pt x="21" y="70"/>
                  <a:pt x="21" y="70"/>
                  <a:pt x="21" y="70"/>
                </a:cubicBezTo>
                <a:cubicBezTo>
                  <a:pt x="75" y="70"/>
                  <a:pt x="75" y="70"/>
                  <a:pt x="75" y="70"/>
                </a:cubicBezTo>
                <a:cubicBezTo>
                  <a:pt x="81" y="70"/>
                  <a:pt x="87" y="65"/>
                  <a:pt x="87" y="58"/>
                </a:cubicBezTo>
                <a:cubicBezTo>
                  <a:pt x="87" y="29"/>
                  <a:pt x="87" y="29"/>
                  <a:pt x="87" y="29"/>
                </a:cubicBezTo>
                <a:cubicBezTo>
                  <a:pt x="104" y="29"/>
                  <a:pt x="104" y="29"/>
                  <a:pt x="104" y="29"/>
                </a:cubicBezTo>
                <a:cubicBezTo>
                  <a:pt x="105" y="29"/>
                  <a:pt x="106" y="30"/>
                  <a:pt x="107" y="31"/>
                </a:cubicBezTo>
                <a:cubicBezTo>
                  <a:pt x="124" y="56"/>
                  <a:pt x="124" y="56"/>
                  <a:pt x="124" y="56"/>
                </a:cubicBezTo>
                <a:cubicBezTo>
                  <a:pt x="124" y="56"/>
                  <a:pt x="124" y="57"/>
                  <a:pt x="124" y="58"/>
                </a:cubicBezTo>
                <a:lnTo>
                  <a:pt x="124" y="83"/>
                </a:lnTo>
                <a:close/>
              </a:path>
            </a:pathLst>
          </a:custGeom>
          <a:solidFill>
            <a:srgbClr val="33333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C4DFB3CC-49A3-4DA8-9CE9-95BA0C4EE0FC}"/>
              </a:ext>
            </a:extLst>
          </p:cNvPr>
          <p:cNvGrpSpPr/>
          <p:nvPr/>
        </p:nvGrpSpPr>
        <p:grpSpPr>
          <a:xfrm>
            <a:off x="2573933" y="3220681"/>
            <a:ext cx="249238" cy="210039"/>
            <a:chOff x="1251790" y="4155926"/>
            <a:chExt cx="249238" cy="210039"/>
          </a:xfrm>
        </p:grpSpPr>
        <p:sp>
          <p:nvSpPr>
            <p:cNvPr id="31" name="Freeform 8">
              <a:extLst>
                <a:ext uri="{FF2B5EF4-FFF2-40B4-BE49-F238E27FC236}">
                  <a16:creationId xmlns:a16="http://schemas.microsoft.com/office/drawing/2014/main" id="{8E794958-9E48-4769-8EA6-044F51A2F39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51790" y="4155926"/>
              <a:ext cx="249238" cy="173037"/>
            </a:xfrm>
            <a:custGeom>
              <a:avLst/>
              <a:gdLst>
                <a:gd name="T0" fmla="*/ 120 w 123"/>
                <a:gd name="T1" fmla="*/ 31 h 83"/>
                <a:gd name="T2" fmla="*/ 96 w 123"/>
                <a:gd name="T3" fmla="*/ 31 h 83"/>
                <a:gd name="T4" fmla="*/ 90 w 123"/>
                <a:gd name="T5" fmla="*/ 15 h 83"/>
                <a:gd name="T6" fmla="*/ 87 w 123"/>
                <a:gd name="T7" fmla="*/ 13 h 83"/>
                <a:gd name="T8" fmla="*/ 48 w 123"/>
                <a:gd name="T9" fmla="*/ 13 h 83"/>
                <a:gd name="T10" fmla="*/ 44 w 123"/>
                <a:gd name="T11" fmla="*/ 2 h 83"/>
                <a:gd name="T12" fmla="*/ 41 w 123"/>
                <a:gd name="T13" fmla="*/ 0 h 83"/>
                <a:gd name="T14" fmla="*/ 27 w 123"/>
                <a:gd name="T15" fmla="*/ 0 h 83"/>
                <a:gd name="T16" fmla="*/ 24 w 123"/>
                <a:gd name="T17" fmla="*/ 3 h 83"/>
                <a:gd name="T18" fmla="*/ 24 w 123"/>
                <a:gd name="T19" fmla="*/ 13 h 83"/>
                <a:gd name="T20" fmla="*/ 11 w 123"/>
                <a:gd name="T21" fmla="*/ 13 h 83"/>
                <a:gd name="T22" fmla="*/ 8 w 123"/>
                <a:gd name="T23" fmla="*/ 16 h 83"/>
                <a:gd name="T24" fmla="*/ 8 w 123"/>
                <a:gd name="T25" fmla="*/ 31 h 83"/>
                <a:gd name="T26" fmla="*/ 3 w 123"/>
                <a:gd name="T27" fmla="*/ 31 h 83"/>
                <a:gd name="T28" fmla="*/ 1 w 123"/>
                <a:gd name="T29" fmla="*/ 32 h 83"/>
                <a:gd name="T30" fmla="*/ 0 w 123"/>
                <a:gd name="T31" fmla="*/ 35 h 83"/>
                <a:gd name="T32" fmla="*/ 11 w 123"/>
                <a:gd name="T33" fmla="*/ 75 h 83"/>
                <a:gd name="T34" fmla="*/ 13 w 123"/>
                <a:gd name="T35" fmla="*/ 77 h 83"/>
                <a:gd name="T36" fmla="*/ 18 w 123"/>
                <a:gd name="T37" fmla="*/ 80 h 83"/>
                <a:gd name="T38" fmla="*/ 27 w 123"/>
                <a:gd name="T39" fmla="*/ 83 h 83"/>
                <a:gd name="T40" fmla="*/ 35 w 123"/>
                <a:gd name="T41" fmla="*/ 80 h 83"/>
                <a:gd name="T42" fmla="*/ 45 w 123"/>
                <a:gd name="T43" fmla="*/ 77 h 83"/>
                <a:gd name="T44" fmla="*/ 55 w 123"/>
                <a:gd name="T45" fmla="*/ 80 h 83"/>
                <a:gd name="T46" fmla="*/ 64 w 123"/>
                <a:gd name="T47" fmla="*/ 83 h 83"/>
                <a:gd name="T48" fmla="*/ 72 w 123"/>
                <a:gd name="T49" fmla="*/ 80 h 83"/>
                <a:gd name="T50" fmla="*/ 82 w 123"/>
                <a:gd name="T51" fmla="*/ 77 h 83"/>
                <a:gd name="T52" fmla="*/ 89 w 123"/>
                <a:gd name="T53" fmla="*/ 78 h 83"/>
                <a:gd name="T54" fmla="*/ 93 w 123"/>
                <a:gd name="T55" fmla="*/ 77 h 83"/>
                <a:gd name="T56" fmla="*/ 122 w 123"/>
                <a:gd name="T57" fmla="*/ 36 h 83"/>
                <a:gd name="T58" fmla="*/ 122 w 123"/>
                <a:gd name="T59" fmla="*/ 33 h 83"/>
                <a:gd name="T60" fmla="*/ 120 w 123"/>
                <a:gd name="T61" fmla="*/ 31 h 83"/>
                <a:gd name="T62" fmla="*/ 39 w 123"/>
                <a:gd name="T63" fmla="*/ 6 h 83"/>
                <a:gd name="T64" fmla="*/ 41 w 123"/>
                <a:gd name="T65" fmla="*/ 13 h 83"/>
                <a:gd name="T66" fmla="*/ 30 w 123"/>
                <a:gd name="T67" fmla="*/ 13 h 83"/>
                <a:gd name="T68" fmla="*/ 30 w 123"/>
                <a:gd name="T69" fmla="*/ 6 h 83"/>
                <a:gd name="T70" fmla="*/ 39 w 123"/>
                <a:gd name="T71" fmla="*/ 6 h 83"/>
                <a:gd name="T72" fmla="*/ 24 w 123"/>
                <a:gd name="T73" fmla="*/ 19 h 83"/>
                <a:gd name="T74" fmla="*/ 85 w 123"/>
                <a:gd name="T75" fmla="*/ 19 h 83"/>
                <a:gd name="T76" fmla="*/ 90 w 123"/>
                <a:gd name="T77" fmla="*/ 31 h 83"/>
                <a:gd name="T78" fmla="*/ 14 w 123"/>
                <a:gd name="T79" fmla="*/ 31 h 83"/>
                <a:gd name="T80" fmla="*/ 14 w 123"/>
                <a:gd name="T81" fmla="*/ 19 h 83"/>
                <a:gd name="T82" fmla="*/ 24 w 123"/>
                <a:gd name="T83" fmla="*/ 19 h 83"/>
                <a:gd name="T84" fmla="*/ 89 w 123"/>
                <a:gd name="T85" fmla="*/ 71 h 83"/>
                <a:gd name="T86" fmla="*/ 82 w 123"/>
                <a:gd name="T87" fmla="*/ 70 h 83"/>
                <a:gd name="T88" fmla="*/ 68 w 123"/>
                <a:gd name="T89" fmla="*/ 75 h 83"/>
                <a:gd name="T90" fmla="*/ 64 w 123"/>
                <a:gd name="T91" fmla="*/ 77 h 83"/>
                <a:gd name="T92" fmla="*/ 59 w 123"/>
                <a:gd name="T93" fmla="*/ 75 h 83"/>
                <a:gd name="T94" fmla="*/ 45 w 123"/>
                <a:gd name="T95" fmla="*/ 70 h 83"/>
                <a:gd name="T96" fmla="*/ 31 w 123"/>
                <a:gd name="T97" fmla="*/ 75 h 83"/>
                <a:gd name="T98" fmla="*/ 27 w 123"/>
                <a:gd name="T99" fmla="*/ 77 h 83"/>
                <a:gd name="T100" fmla="*/ 22 w 123"/>
                <a:gd name="T101" fmla="*/ 75 h 83"/>
                <a:gd name="T102" fmla="*/ 16 w 123"/>
                <a:gd name="T103" fmla="*/ 72 h 83"/>
                <a:gd name="T104" fmla="*/ 7 w 123"/>
                <a:gd name="T105" fmla="*/ 37 h 83"/>
                <a:gd name="T106" fmla="*/ 114 w 123"/>
                <a:gd name="T107" fmla="*/ 37 h 83"/>
                <a:gd name="T108" fmla="*/ 89 w 123"/>
                <a:gd name="T109" fmla="*/ 71 h 83"/>
                <a:gd name="T110" fmla="*/ 89 w 123"/>
                <a:gd name="T111" fmla="*/ 71 h 83"/>
                <a:gd name="T112" fmla="*/ 89 w 123"/>
                <a:gd name="T113" fmla="*/ 71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23" h="83">
                  <a:moveTo>
                    <a:pt x="120" y="31"/>
                  </a:moveTo>
                  <a:cubicBezTo>
                    <a:pt x="96" y="31"/>
                    <a:pt x="96" y="31"/>
                    <a:pt x="96" y="31"/>
                  </a:cubicBezTo>
                  <a:cubicBezTo>
                    <a:pt x="90" y="15"/>
                    <a:pt x="90" y="15"/>
                    <a:pt x="90" y="15"/>
                  </a:cubicBezTo>
                  <a:cubicBezTo>
                    <a:pt x="90" y="14"/>
                    <a:pt x="89" y="13"/>
                    <a:pt x="87" y="13"/>
                  </a:cubicBezTo>
                  <a:cubicBezTo>
                    <a:pt x="48" y="13"/>
                    <a:pt x="48" y="13"/>
                    <a:pt x="48" y="13"/>
                  </a:cubicBezTo>
                  <a:cubicBezTo>
                    <a:pt x="44" y="2"/>
                    <a:pt x="44" y="2"/>
                    <a:pt x="44" y="2"/>
                  </a:cubicBezTo>
                  <a:cubicBezTo>
                    <a:pt x="43" y="1"/>
                    <a:pt x="42" y="0"/>
                    <a:pt x="41" y="0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5" y="0"/>
                    <a:pt x="24" y="1"/>
                    <a:pt x="24" y="3"/>
                  </a:cubicBezTo>
                  <a:cubicBezTo>
                    <a:pt x="24" y="13"/>
                    <a:pt x="24" y="13"/>
                    <a:pt x="24" y="13"/>
                  </a:cubicBezTo>
                  <a:cubicBezTo>
                    <a:pt x="11" y="13"/>
                    <a:pt x="11" y="13"/>
                    <a:pt x="11" y="13"/>
                  </a:cubicBezTo>
                  <a:cubicBezTo>
                    <a:pt x="9" y="13"/>
                    <a:pt x="8" y="14"/>
                    <a:pt x="8" y="16"/>
                  </a:cubicBezTo>
                  <a:cubicBezTo>
                    <a:pt x="8" y="31"/>
                    <a:pt x="8" y="31"/>
                    <a:pt x="8" y="31"/>
                  </a:cubicBezTo>
                  <a:cubicBezTo>
                    <a:pt x="3" y="31"/>
                    <a:pt x="3" y="31"/>
                    <a:pt x="3" y="31"/>
                  </a:cubicBezTo>
                  <a:cubicBezTo>
                    <a:pt x="2" y="31"/>
                    <a:pt x="1" y="31"/>
                    <a:pt x="1" y="32"/>
                  </a:cubicBezTo>
                  <a:cubicBezTo>
                    <a:pt x="0" y="33"/>
                    <a:pt x="0" y="34"/>
                    <a:pt x="0" y="35"/>
                  </a:cubicBezTo>
                  <a:cubicBezTo>
                    <a:pt x="11" y="75"/>
                    <a:pt x="11" y="75"/>
                    <a:pt x="11" y="75"/>
                  </a:cubicBezTo>
                  <a:cubicBezTo>
                    <a:pt x="11" y="76"/>
                    <a:pt x="12" y="77"/>
                    <a:pt x="13" y="77"/>
                  </a:cubicBezTo>
                  <a:cubicBezTo>
                    <a:pt x="15" y="78"/>
                    <a:pt x="17" y="79"/>
                    <a:pt x="18" y="80"/>
                  </a:cubicBezTo>
                  <a:cubicBezTo>
                    <a:pt x="21" y="82"/>
                    <a:pt x="22" y="83"/>
                    <a:pt x="27" y="83"/>
                  </a:cubicBezTo>
                  <a:cubicBezTo>
                    <a:pt x="31" y="83"/>
                    <a:pt x="32" y="82"/>
                    <a:pt x="35" y="80"/>
                  </a:cubicBezTo>
                  <a:cubicBezTo>
                    <a:pt x="37" y="79"/>
                    <a:pt x="40" y="77"/>
                    <a:pt x="45" y="77"/>
                  </a:cubicBezTo>
                  <a:cubicBezTo>
                    <a:pt x="50" y="77"/>
                    <a:pt x="53" y="79"/>
                    <a:pt x="55" y="80"/>
                  </a:cubicBezTo>
                  <a:cubicBezTo>
                    <a:pt x="58" y="82"/>
                    <a:pt x="60" y="83"/>
                    <a:pt x="64" y="83"/>
                  </a:cubicBezTo>
                  <a:cubicBezTo>
                    <a:pt x="68" y="83"/>
                    <a:pt x="70" y="82"/>
                    <a:pt x="72" y="80"/>
                  </a:cubicBezTo>
                  <a:cubicBezTo>
                    <a:pt x="74" y="79"/>
                    <a:pt x="77" y="77"/>
                    <a:pt x="82" y="77"/>
                  </a:cubicBezTo>
                  <a:cubicBezTo>
                    <a:pt x="85" y="77"/>
                    <a:pt x="87" y="77"/>
                    <a:pt x="89" y="78"/>
                  </a:cubicBezTo>
                  <a:cubicBezTo>
                    <a:pt x="90" y="79"/>
                    <a:pt x="92" y="78"/>
                    <a:pt x="93" y="77"/>
                  </a:cubicBezTo>
                  <a:cubicBezTo>
                    <a:pt x="122" y="36"/>
                    <a:pt x="122" y="36"/>
                    <a:pt x="122" y="36"/>
                  </a:cubicBezTo>
                  <a:cubicBezTo>
                    <a:pt x="123" y="35"/>
                    <a:pt x="123" y="34"/>
                    <a:pt x="122" y="33"/>
                  </a:cubicBezTo>
                  <a:cubicBezTo>
                    <a:pt x="122" y="32"/>
                    <a:pt x="121" y="31"/>
                    <a:pt x="120" y="31"/>
                  </a:cubicBezTo>
                  <a:close/>
                  <a:moveTo>
                    <a:pt x="39" y="6"/>
                  </a:moveTo>
                  <a:cubicBezTo>
                    <a:pt x="41" y="13"/>
                    <a:pt x="41" y="13"/>
                    <a:pt x="41" y="13"/>
                  </a:cubicBezTo>
                  <a:cubicBezTo>
                    <a:pt x="30" y="13"/>
                    <a:pt x="30" y="13"/>
                    <a:pt x="30" y="13"/>
                  </a:cubicBezTo>
                  <a:cubicBezTo>
                    <a:pt x="30" y="6"/>
                    <a:pt x="30" y="6"/>
                    <a:pt x="30" y="6"/>
                  </a:cubicBezTo>
                  <a:lnTo>
                    <a:pt x="39" y="6"/>
                  </a:lnTo>
                  <a:close/>
                  <a:moveTo>
                    <a:pt x="24" y="19"/>
                  </a:moveTo>
                  <a:cubicBezTo>
                    <a:pt x="85" y="19"/>
                    <a:pt x="85" y="19"/>
                    <a:pt x="85" y="19"/>
                  </a:cubicBezTo>
                  <a:cubicBezTo>
                    <a:pt x="90" y="31"/>
                    <a:pt x="90" y="31"/>
                    <a:pt x="90" y="31"/>
                  </a:cubicBezTo>
                  <a:cubicBezTo>
                    <a:pt x="14" y="31"/>
                    <a:pt x="14" y="31"/>
                    <a:pt x="14" y="31"/>
                  </a:cubicBezTo>
                  <a:cubicBezTo>
                    <a:pt x="14" y="19"/>
                    <a:pt x="14" y="19"/>
                    <a:pt x="14" y="19"/>
                  </a:cubicBezTo>
                  <a:lnTo>
                    <a:pt x="24" y="19"/>
                  </a:lnTo>
                  <a:close/>
                  <a:moveTo>
                    <a:pt x="89" y="71"/>
                  </a:moveTo>
                  <a:cubicBezTo>
                    <a:pt x="87" y="71"/>
                    <a:pt x="85" y="70"/>
                    <a:pt x="82" y="70"/>
                  </a:cubicBezTo>
                  <a:cubicBezTo>
                    <a:pt x="75" y="70"/>
                    <a:pt x="71" y="73"/>
                    <a:pt x="68" y="75"/>
                  </a:cubicBezTo>
                  <a:cubicBezTo>
                    <a:pt x="66" y="77"/>
                    <a:pt x="66" y="77"/>
                    <a:pt x="64" y="77"/>
                  </a:cubicBezTo>
                  <a:cubicBezTo>
                    <a:pt x="62" y="77"/>
                    <a:pt x="61" y="77"/>
                    <a:pt x="59" y="75"/>
                  </a:cubicBezTo>
                  <a:cubicBezTo>
                    <a:pt x="56" y="73"/>
                    <a:pt x="52" y="70"/>
                    <a:pt x="45" y="70"/>
                  </a:cubicBezTo>
                  <a:cubicBezTo>
                    <a:pt x="38" y="70"/>
                    <a:pt x="34" y="73"/>
                    <a:pt x="31" y="75"/>
                  </a:cubicBezTo>
                  <a:cubicBezTo>
                    <a:pt x="29" y="77"/>
                    <a:pt x="29" y="77"/>
                    <a:pt x="27" y="77"/>
                  </a:cubicBezTo>
                  <a:cubicBezTo>
                    <a:pt x="24" y="77"/>
                    <a:pt x="24" y="77"/>
                    <a:pt x="22" y="75"/>
                  </a:cubicBezTo>
                  <a:cubicBezTo>
                    <a:pt x="21" y="74"/>
                    <a:pt x="19" y="73"/>
                    <a:pt x="16" y="72"/>
                  </a:cubicBezTo>
                  <a:cubicBezTo>
                    <a:pt x="7" y="37"/>
                    <a:pt x="7" y="37"/>
                    <a:pt x="7" y="37"/>
                  </a:cubicBezTo>
                  <a:cubicBezTo>
                    <a:pt x="114" y="37"/>
                    <a:pt x="114" y="37"/>
                    <a:pt x="114" y="37"/>
                  </a:cubicBezTo>
                  <a:lnTo>
                    <a:pt x="89" y="71"/>
                  </a:lnTo>
                  <a:close/>
                  <a:moveTo>
                    <a:pt x="89" y="71"/>
                  </a:moveTo>
                  <a:cubicBezTo>
                    <a:pt x="89" y="71"/>
                    <a:pt x="89" y="71"/>
                    <a:pt x="89" y="71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9">
              <a:extLst>
                <a:ext uri="{FF2B5EF4-FFF2-40B4-BE49-F238E27FC236}">
                  <a16:creationId xmlns:a16="http://schemas.microsoft.com/office/drawing/2014/main" id="{5522B227-6240-4095-9A1C-658B8AFF925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51790" y="4338978"/>
              <a:ext cx="201613" cy="26987"/>
            </a:xfrm>
            <a:custGeom>
              <a:avLst/>
              <a:gdLst>
                <a:gd name="T0" fmla="*/ 96 w 99"/>
                <a:gd name="T1" fmla="*/ 7 h 13"/>
                <a:gd name="T2" fmla="*/ 92 w 99"/>
                <a:gd name="T3" fmla="*/ 5 h 13"/>
                <a:gd name="T4" fmla="*/ 78 w 99"/>
                <a:gd name="T5" fmla="*/ 0 h 13"/>
                <a:gd name="T6" fmla="*/ 64 w 99"/>
                <a:gd name="T7" fmla="*/ 5 h 13"/>
                <a:gd name="T8" fmla="*/ 59 w 99"/>
                <a:gd name="T9" fmla="*/ 7 h 13"/>
                <a:gd name="T10" fmla="*/ 55 w 99"/>
                <a:gd name="T11" fmla="*/ 5 h 13"/>
                <a:gd name="T12" fmla="*/ 41 w 99"/>
                <a:gd name="T13" fmla="*/ 0 h 13"/>
                <a:gd name="T14" fmla="*/ 27 w 99"/>
                <a:gd name="T15" fmla="*/ 5 h 13"/>
                <a:gd name="T16" fmla="*/ 22 w 99"/>
                <a:gd name="T17" fmla="*/ 7 h 13"/>
                <a:gd name="T18" fmla="*/ 17 w 99"/>
                <a:gd name="T19" fmla="*/ 5 h 13"/>
                <a:gd name="T20" fmla="*/ 3 w 99"/>
                <a:gd name="T21" fmla="*/ 0 h 13"/>
                <a:gd name="T22" fmla="*/ 0 w 99"/>
                <a:gd name="T23" fmla="*/ 3 h 13"/>
                <a:gd name="T24" fmla="*/ 3 w 99"/>
                <a:gd name="T25" fmla="*/ 6 h 13"/>
                <a:gd name="T26" fmla="*/ 14 w 99"/>
                <a:gd name="T27" fmla="*/ 10 h 13"/>
                <a:gd name="T28" fmla="*/ 22 w 99"/>
                <a:gd name="T29" fmla="*/ 13 h 13"/>
                <a:gd name="T30" fmla="*/ 30 w 99"/>
                <a:gd name="T31" fmla="*/ 10 h 13"/>
                <a:gd name="T32" fmla="*/ 41 w 99"/>
                <a:gd name="T33" fmla="*/ 6 h 13"/>
                <a:gd name="T34" fmla="*/ 51 w 99"/>
                <a:gd name="T35" fmla="*/ 10 h 13"/>
                <a:gd name="T36" fmla="*/ 59 w 99"/>
                <a:gd name="T37" fmla="*/ 13 h 13"/>
                <a:gd name="T38" fmla="*/ 67 w 99"/>
                <a:gd name="T39" fmla="*/ 10 h 13"/>
                <a:gd name="T40" fmla="*/ 78 w 99"/>
                <a:gd name="T41" fmla="*/ 6 h 13"/>
                <a:gd name="T42" fmla="*/ 88 w 99"/>
                <a:gd name="T43" fmla="*/ 10 h 13"/>
                <a:gd name="T44" fmla="*/ 96 w 99"/>
                <a:gd name="T45" fmla="*/ 13 h 13"/>
                <a:gd name="T46" fmla="*/ 99 w 99"/>
                <a:gd name="T47" fmla="*/ 10 h 13"/>
                <a:gd name="T48" fmla="*/ 96 w 99"/>
                <a:gd name="T49" fmla="*/ 7 h 13"/>
                <a:gd name="T50" fmla="*/ 96 w 99"/>
                <a:gd name="T51" fmla="*/ 7 h 13"/>
                <a:gd name="T52" fmla="*/ 96 w 99"/>
                <a:gd name="T53" fmla="*/ 7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9" h="13">
                  <a:moveTo>
                    <a:pt x="96" y="7"/>
                  </a:moveTo>
                  <a:cubicBezTo>
                    <a:pt x="94" y="7"/>
                    <a:pt x="94" y="6"/>
                    <a:pt x="92" y="5"/>
                  </a:cubicBezTo>
                  <a:cubicBezTo>
                    <a:pt x="89" y="3"/>
                    <a:pt x="85" y="0"/>
                    <a:pt x="78" y="0"/>
                  </a:cubicBezTo>
                  <a:cubicBezTo>
                    <a:pt x="71" y="0"/>
                    <a:pt x="66" y="3"/>
                    <a:pt x="64" y="5"/>
                  </a:cubicBezTo>
                  <a:cubicBezTo>
                    <a:pt x="62" y="6"/>
                    <a:pt x="61" y="7"/>
                    <a:pt x="59" y="7"/>
                  </a:cubicBezTo>
                  <a:cubicBezTo>
                    <a:pt x="57" y="7"/>
                    <a:pt x="57" y="6"/>
                    <a:pt x="55" y="5"/>
                  </a:cubicBezTo>
                  <a:cubicBezTo>
                    <a:pt x="52" y="3"/>
                    <a:pt x="48" y="0"/>
                    <a:pt x="41" y="0"/>
                  </a:cubicBezTo>
                  <a:cubicBezTo>
                    <a:pt x="33" y="0"/>
                    <a:pt x="29" y="3"/>
                    <a:pt x="27" y="5"/>
                  </a:cubicBezTo>
                  <a:cubicBezTo>
                    <a:pt x="25" y="6"/>
                    <a:pt x="24" y="7"/>
                    <a:pt x="22" y="7"/>
                  </a:cubicBezTo>
                  <a:cubicBezTo>
                    <a:pt x="20" y="7"/>
                    <a:pt x="19" y="6"/>
                    <a:pt x="17" y="5"/>
                  </a:cubicBezTo>
                  <a:cubicBezTo>
                    <a:pt x="15" y="3"/>
                    <a:pt x="11" y="0"/>
                    <a:pt x="3" y="0"/>
                  </a:cubicBezTo>
                  <a:cubicBezTo>
                    <a:pt x="2" y="0"/>
                    <a:pt x="0" y="1"/>
                    <a:pt x="0" y="3"/>
                  </a:cubicBezTo>
                  <a:cubicBezTo>
                    <a:pt x="0" y="4"/>
                    <a:pt x="2" y="6"/>
                    <a:pt x="3" y="6"/>
                  </a:cubicBezTo>
                  <a:cubicBezTo>
                    <a:pt x="9" y="6"/>
                    <a:pt x="11" y="8"/>
                    <a:pt x="14" y="10"/>
                  </a:cubicBezTo>
                  <a:cubicBezTo>
                    <a:pt x="16" y="11"/>
                    <a:pt x="18" y="13"/>
                    <a:pt x="22" y="13"/>
                  </a:cubicBezTo>
                  <a:cubicBezTo>
                    <a:pt x="26" y="13"/>
                    <a:pt x="28" y="11"/>
                    <a:pt x="30" y="10"/>
                  </a:cubicBezTo>
                  <a:cubicBezTo>
                    <a:pt x="33" y="8"/>
                    <a:pt x="35" y="6"/>
                    <a:pt x="41" y="6"/>
                  </a:cubicBezTo>
                  <a:cubicBezTo>
                    <a:pt x="46" y="6"/>
                    <a:pt x="49" y="8"/>
                    <a:pt x="51" y="10"/>
                  </a:cubicBezTo>
                  <a:cubicBezTo>
                    <a:pt x="53" y="11"/>
                    <a:pt x="55" y="13"/>
                    <a:pt x="59" y="13"/>
                  </a:cubicBezTo>
                  <a:cubicBezTo>
                    <a:pt x="63" y="13"/>
                    <a:pt x="65" y="11"/>
                    <a:pt x="67" y="10"/>
                  </a:cubicBezTo>
                  <a:cubicBezTo>
                    <a:pt x="70" y="8"/>
                    <a:pt x="73" y="6"/>
                    <a:pt x="78" y="6"/>
                  </a:cubicBezTo>
                  <a:cubicBezTo>
                    <a:pt x="83" y="6"/>
                    <a:pt x="86" y="8"/>
                    <a:pt x="88" y="10"/>
                  </a:cubicBezTo>
                  <a:cubicBezTo>
                    <a:pt x="90" y="11"/>
                    <a:pt x="92" y="13"/>
                    <a:pt x="96" y="13"/>
                  </a:cubicBezTo>
                  <a:cubicBezTo>
                    <a:pt x="98" y="13"/>
                    <a:pt x="99" y="11"/>
                    <a:pt x="99" y="10"/>
                  </a:cubicBezTo>
                  <a:cubicBezTo>
                    <a:pt x="99" y="8"/>
                    <a:pt x="98" y="7"/>
                    <a:pt x="96" y="7"/>
                  </a:cubicBezTo>
                  <a:close/>
                  <a:moveTo>
                    <a:pt x="96" y="7"/>
                  </a:moveTo>
                  <a:cubicBezTo>
                    <a:pt x="96" y="7"/>
                    <a:pt x="96" y="7"/>
                    <a:pt x="96" y="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C927998E-891D-4841-9EBC-8A11260D4A76}"/>
              </a:ext>
            </a:extLst>
          </p:cNvPr>
          <p:cNvGrpSpPr/>
          <p:nvPr/>
        </p:nvGrpSpPr>
        <p:grpSpPr>
          <a:xfrm>
            <a:off x="669471" y="3176720"/>
            <a:ext cx="280988" cy="254000"/>
            <a:chOff x="7104063" y="1570038"/>
            <a:chExt cx="280988" cy="254000"/>
          </a:xfrm>
        </p:grpSpPr>
        <p:sp>
          <p:nvSpPr>
            <p:cNvPr id="33" name="Freeform 10">
              <a:extLst>
                <a:ext uri="{FF2B5EF4-FFF2-40B4-BE49-F238E27FC236}">
                  <a16:creationId xmlns:a16="http://schemas.microsoft.com/office/drawing/2014/main" id="{0A7560B6-FD71-476F-A9CF-A10DB993A62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62801" y="1570038"/>
              <a:ext cx="222250" cy="155575"/>
            </a:xfrm>
            <a:custGeom>
              <a:avLst/>
              <a:gdLst>
                <a:gd name="T0" fmla="*/ 0 w 140"/>
                <a:gd name="T1" fmla="*/ 0 h 98"/>
                <a:gd name="T2" fmla="*/ 0 w 140"/>
                <a:gd name="T3" fmla="*/ 29 h 98"/>
                <a:gd name="T4" fmla="*/ 12 w 140"/>
                <a:gd name="T5" fmla="*/ 29 h 98"/>
                <a:gd name="T6" fmla="*/ 12 w 140"/>
                <a:gd name="T7" fmla="*/ 12 h 98"/>
                <a:gd name="T8" fmla="*/ 129 w 140"/>
                <a:gd name="T9" fmla="*/ 12 h 98"/>
                <a:gd name="T10" fmla="*/ 129 w 140"/>
                <a:gd name="T11" fmla="*/ 85 h 98"/>
                <a:gd name="T12" fmla="*/ 112 w 140"/>
                <a:gd name="T13" fmla="*/ 85 h 98"/>
                <a:gd name="T14" fmla="*/ 112 w 140"/>
                <a:gd name="T15" fmla="*/ 98 h 98"/>
                <a:gd name="T16" fmla="*/ 140 w 140"/>
                <a:gd name="T17" fmla="*/ 98 h 98"/>
                <a:gd name="T18" fmla="*/ 140 w 140"/>
                <a:gd name="T19" fmla="*/ 0 h 98"/>
                <a:gd name="T20" fmla="*/ 0 w 140"/>
                <a:gd name="T21" fmla="*/ 0 h 98"/>
                <a:gd name="T22" fmla="*/ 0 w 140"/>
                <a:gd name="T23" fmla="*/ 0 h 98"/>
                <a:gd name="T24" fmla="*/ 0 w 140"/>
                <a:gd name="T25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0" h="98">
                  <a:moveTo>
                    <a:pt x="0" y="0"/>
                  </a:moveTo>
                  <a:lnTo>
                    <a:pt x="0" y="29"/>
                  </a:lnTo>
                  <a:lnTo>
                    <a:pt x="12" y="29"/>
                  </a:ln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12" y="85"/>
                  </a:lnTo>
                  <a:lnTo>
                    <a:pt x="112" y="98"/>
                  </a:lnTo>
                  <a:lnTo>
                    <a:pt x="140" y="98"/>
                  </a:lnTo>
                  <a:lnTo>
                    <a:pt x="140" y="0"/>
                  </a:lnTo>
                  <a:lnTo>
                    <a:pt x="0" y="0"/>
                  </a:lnTo>
                  <a:close/>
                  <a:moveTo>
                    <a:pt x="0" y="0"/>
                  </a:move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11">
              <a:extLst>
                <a:ext uri="{FF2B5EF4-FFF2-40B4-BE49-F238E27FC236}">
                  <a16:creationId xmlns:a16="http://schemas.microsoft.com/office/drawing/2014/main" id="{D7340CCE-42E7-4C91-910B-713B3C75061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62801" y="1570038"/>
              <a:ext cx="222250" cy="155575"/>
            </a:xfrm>
            <a:custGeom>
              <a:avLst/>
              <a:gdLst>
                <a:gd name="T0" fmla="*/ 0 w 140"/>
                <a:gd name="T1" fmla="*/ 0 h 98"/>
                <a:gd name="T2" fmla="*/ 0 w 140"/>
                <a:gd name="T3" fmla="*/ 29 h 98"/>
                <a:gd name="T4" fmla="*/ 12 w 140"/>
                <a:gd name="T5" fmla="*/ 29 h 98"/>
                <a:gd name="T6" fmla="*/ 12 w 140"/>
                <a:gd name="T7" fmla="*/ 12 h 98"/>
                <a:gd name="T8" fmla="*/ 129 w 140"/>
                <a:gd name="T9" fmla="*/ 12 h 98"/>
                <a:gd name="T10" fmla="*/ 129 w 140"/>
                <a:gd name="T11" fmla="*/ 85 h 98"/>
                <a:gd name="T12" fmla="*/ 112 w 140"/>
                <a:gd name="T13" fmla="*/ 85 h 98"/>
                <a:gd name="T14" fmla="*/ 112 w 140"/>
                <a:gd name="T15" fmla="*/ 98 h 98"/>
                <a:gd name="T16" fmla="*/ 140 w 140"/>
                <a:gd name="T17" fmla="*/ 98 h 98"/>
                <a:gd name="T18" fmla="*/ 140 w 140"/>
                <a:gd name="T19" fmla="*/ 0 h 98"/>
                <a:gd name="T20" fmla="*/ 0 w 140"/>
                <a:gd name="T21" fmla="*/ 0 h 98"/>
                <a:gd name="T22" fmla="*/ 0 w 140"/>
                <a:gd name="T23" fmla="*/ 0 h 98"/>
                <a:gd name="T24" fmla="*/ 0 w 140"/>
                <a:gd name="T25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0" h="98">
                  <a:moveTo>
                    <a:pt x="0" y="0"/>
                  </a:moveTo>
                  <a:lnTo>
                    <a:pt x="0" y="29"/>
                  </a:lnTo>
                  <a:lnTo>
                    <a:pt x="12" y="29"/>
                  </a:ln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12" y="85"/>
                  </a:lnTo>
                  <a:lnTo>
                    <a:pt x="112" y="98"/>
                  </a:lnTo>
                  <a:lnTo>
                    <a:pt x="140" y="98"/>
                  </a:lnTo>
                  <a:lnTo>
                    <a:pt x="140" y="0"/>
                  </a:lnTo>
                  <a:lnTo>
                    <a:pt x="0" y="0"/>
                  </a:lnTo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12">
              <a:extLst>
                <a:ext uri="{FF2B5EF4-FFF2-40B4-BE49-F238E27FC236}">
                  <a16:creationId xmlns:a16="http://schemas.microsoft.com/office/drawing/2014/main" id="{AA3D8895-CB4E-4F61-AEEE-17F206572D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04063" y="1630363"/>
              <a:ext cx="223838" cy="193675"/>
            </a:xfrm>
            <a:custGeom>
              <a:avLst/>
              <a:gdLst>
                <a:gd name="T0" fmla="*/ 141 w 141"/>
                <a:gd name="T1" fmla="*/ 98 h 122"/>
                <a:gd name="T2" fmla="*/ 141 w 141"/>
                <a:gd name="T3" fmla="*/ 0 h 122"/>
                <a:gd name="T4" fmla="*/ 0 w 141"/>
                <a:gd name="T5" fmla="*/ 0 h 122"/>
                <a:gd name="T6" fmla="*/ 0 w 141"/>
                <a:gd name="T7" fmla="*/ 98 h 122"/>
                <a:gd name="T8" fmla="*/ 56 w 141"/>
                <a:gd name="T9" fmla="*/ 98 h 122"/>
                <a:gd name="T10" fmla="*/ 56 w 141"/>
                <a:gd name="T11" fmla="*/ 107 h 122"/>
                <a:gd name="T12" fmla="*/ 43 w 141"/>
                <a:gd name="T13" fmla="*/ 107 h 122"/>
                <a:gd name="T14" fmla="*/ 43 w 141"/>
                <a:gd name="T15" fmla="*/ 122 h 122"/>
                <a:gd name="T16" fmla="*/ 98 w 141"/>
                <a:gd name="T17" fmla="*/ 122 h 122"/>
                <a:gd name="T18" fmla="*/ 98 w 141"/>
                <a:gd name="T19" fmla="*/ 107 h 122"/>
                <a:gd name="T20" fmla="*/ 85 w 141"/>
                <a:gd name="T21" fmla="*/ 107 h 122"/>
                <a:gd name="T22" fmla="*/ 85 w 141"/>
                <a:gd name="T23" fmla="*/ 98 h 122"/>
                <a:gd name="T24" fmla="*/ 141 w 141"/>
                <a:gd name="T25" fmla="*/ 98 h 122"/>
                <a:gd name="T26" fmla="*/ 12 w 141"/>
                <a:gd name="T27" fmla="*/ 85 h 122"/>
                <a:gd name="T28" fmla="*/ 12 w 141"/>
                <a:gd name="T29" fmla="*/ 12 h 122"/>
                <a:gd name="T30" fmla="*/ 129 w 141"/>
                <a:gd name="T31" fmla="*/ 12 h 122"/>
                <a:gd name="T32" fmla="*/ 129 w 141"/>
                <a:gd name="T33" fmla="*/ 85 h 122"/>
                <a:gd name="T34" fmla="*/ 12 w 141"/>
                <a:gd name="T35" fmla="*/ 85 h 122"/>
                <a:gd name="T36" fmla="*/ 12 w 141"/>
                <a:gd name="T37" fmla="*/ 85 h 122"/>
                <a:gd name="T38" fmla="*/ 12 w 141"/>
                <a:gd name="T39" fmla="*/ 85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41" h="122">
                  <a:moveTo>
                    <a:pt x="141" y="98"/>
                  </a:moveTo>
                  <a:lnTo>
                    <a:pt x="141" y="0"/>
                  </a:lnTo>
                  <a:lnTo>
                    <a:pt x="0" y="0"/>
                  </a:lnTo>
                  <a:lnTo>
                    <a:pt x="0" y="98"/>
                  </a:lnTo>
                  <a:lnTo>
                    <a:pt x="56" y="98"/>
                  </a:lnTo>
                  <a:lnTo>
                    <a:pt x="56" y="107"/>
                  </a:lnTo>
                  <a:lnTo>
                    <a:pt x="43" y="107"/>
                  </a:lnTo>
                  <a:lnTo>
                    <a:pt x="43" y="122"/>
                  </a:lnTo>
                  <a:lnTo>
                    <a:pt x="98" y="122"/>
                  </a:lnTo>
                  <a:lnTo>
                    <a:pt x="98" y="107"/>
                  </a:lnTo>
                  <a:lnTo>
                    <a:pt x="85" y="107"/>
                  </a:lnTo>
                  <a:lnTo>
                    <a:pt x="85" y="98"/>
                  </a:lnTo>
                  <a:lnTo>
                    <a:pt x="141" y="98"/>
                  </a:lnTo>
                  <a:close/>
                  <a:moveTo>
                    <a:pt x="12" y="85"/>
                  </a:move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2" y="85"/>
                  </a:lnTo>
                  <a:close/>
                  <a:moveTo>
                    <a:pt x="12" y="85"/>
                  </a:moveTo>
                  <a:lnTo>
                    <a:pt x="12" y="8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13">
              <a:extLst>
                <a:ext uri="{FF2B5EF4-FFF2-40B4-BE49-F238E27FC236}">
                  <a16:creationId xmlns:a16="http://schemas.microsoft.com/office/drawing/2014/main" id="{3365EA07-F40F-4486-87AB-1BD14839DB4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04063" y="1630363"/>
              <a:ext cx="223838" cy="193675"/>
            </a:xfrm>
            <a:custGeom>
              <a:avLst/>
              <a:gdLst>
                <a:gd name="T0" fmla="*/ 141 w 141"/>
                <a:gd name="T1" fmla="*/ 98 h 122"/>
                <a:gd name="T2" fmla="*/ 141 w 141"/>
                <a:gd name="T3" fmla="*/ 0 h 122"/>
                <a:gd name="T4" fmla="*/ 0 w 141"/>
                <a:gd name="T5" fmla="*/ 0 h 122"/>
                <a:gd name="T6" fmla="*/ 0 w 141"/>
                <a:gd name="T7" fmla="*/ 98 h 122"/>
                <a:gd name="T8" fmla="*/ 56 w 141"/>
                <a:gd name="T9" fmla="*/ 98 h 122"/>
                <a:gd name="T10" fmla="*/ 56 w 141"/>
                <a:gd name="T11" fmla="*/ 107 h 122"/>
                <a:gd name="T12" fmla="*/ 43 w 141"/>
                <a:gd name="T13" fmla="*/ 107 h 122"/>
                <a:gd name="T14" fmla="*/ 43 w 141"/>
                <a:gd name="T15" fmla="*/ 122 h 122"/>
                <a:gd name="T16" fmla="*/ 98 w 141"/>
                <a:gd name="T17" fmla="*/ 122 h 122"/>
                <a:gd name="T18" fmla="*/ 98 w 141"/>
                <a:gd name="T19" fmla="*/ 107 h 122"/>
                <a:gd name="T20" fmla="*/ 85 w 141"/>
                <a:gd name="T21" fmla="*/ 107 h 122"/>
                <a:gd name="T22" fmla="*/ 85 w 141"/>
                <a:gd name="T23" fmla="*/ 98 h 122"/>
                <a:gd name="T24" fmla="*/ 141 w 141"/>
                <a:gd name="T25" fmla="*/ 98 h 122"/>
                <a:gd name="T26" fmla="*/ 12 w 141"/>
                <a:gd name="T27" fmla="*/ 85 h 122"/>
                <a:gd name="T28" fmla="*/ 12 w 141"/>
                <a:gd name="T29" fmla="*/ 12 h 122"/>
                <a:gd name="T30" fmla="*/ 129 w 141"/>
                <a:gd name="T31" fmla="*/ 12 h 122"/>
                <a:gd name="T32" fmla="*/ 129 w 141"/>
                <a:gd name="T33" fmla="*/ 85 h 122"/>
                <a:gd name="T34" fmla="*/ 12 w 141"/>
                <a:gd name="T35" fmla="*/ 85 h 122"/>
                <a:gd name="T36" fmla="*/ 12 w 141"/>
                <a:gd name="T37" fmla="*/ 85 h 122"/>
                <a:gd name="T38" fmla="*/ 12 w 141"/>
                <a:gd name="T39" fmla="*/ 85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41" h="122">
                  <a:moveTo>
                    <a:pt x="141" y="98"/>
                  </a:moveTo>
                  <a:lnTo>
                    <a:pt x="141" y="0"/>
                  </a:lnTo>
                  <a:lnTo>
                    <a:pt x="0" y="0"/>
                  </a:lnTo>
                  <a:lnTo>
                    <a:pt x="0" y="98"/>
                  </a:lnTo>
                  <a:lnTo>
                    <a:pt x="56" y="98"/>
                  </a:lnTo>
                  <a:lnTo>
                    <a:pt x="56" y="107"/>
                  </a:lnTo>
                  <a:lnTo>
                    <a:pt x="43" y="107"/>
                  </a:lnTo>
                  <a:lnTo>
                    <a:pt x="43" y="122"/>
                  </a:lnTo>
                  <a:lnTo>
                    <a:pt x="98" y="122"/>
                  </a:lnTo>
                  <a:lnTo>
                    <a:pt x="98" y="107"/>
                  </a:lnTo>
                  <a:lnTo>
                    <a:pt x="85" y="107"/>
                  </a:lnTo>
                  <a:lnTo>
                    <a:pt x="85" y="98"/>
                  </a:lnTo>
                  <a:lnTo>
                    <a:pt x="141" y="98"/>
                  </a:lnTo>
                  <a:moveTo>
                    <a:pt x="12" y="85"/>
                  </a:move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2" y="85"/>
                  </a:lnTo>
                  <a:moveTo>
                    <a:pt x="12" y="85"/>
                  </a:moveTo>
                  <a:lnTo>
                    <a:pt x="12" y="85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43CD1269-793D-48E4-A059-C89248C1F298}"/>
              </a:ext>
            </a:extLst>
          </p:cNvPr>
          <p:cNvSpPr txBox="1"/>
          <p:nvPr/>
        </p:nvSpPr>
        <p:spPr>
          <a:xfrm>
            <a:off x="557794" y="3521286"/>
            <a:ext cx="1440160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59E0E138-A30E-48CC-A170-904E75E8A60B}"/>
              </a:ext>
            </a:extLst>
          </p:cNvPr>
          <p:cNvSpPr txBox="1"/>
          <p:nvPr/>
        </p:nvSpPr>
        <p:spPr>
          <a:xfrm>
            <a:off x="2437844" y="3521286"/>
            <a:ext cx="1440160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66" name="Picture Placeholder 65">
            <a:extLst>
              <a:ext uri="{FF2B5EF4-FFF2-40B4-BE49-F238E27FC236}">
                <a16:creationId xmlns:a16="http://schemas.microsoft.com/office/drawing/2014/main" id="{802B65FA-D943-4F87-82D5-9F93B08C9D4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5978355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TextBox 18">
            <a:extLst>
              <a:ext uri="{FF2B5EF4-FFF2-40B4-BE49-F238E27FC236}">
                <a16:creationId xmlns:a16="http://schemas.microsoft.com/office/drawing/2014/main" id="{7F8EDC94-30D5-4BC6-93FC-4FFAA898B504}"/>
              </a:ext>
            </a:extLst>
          </p:cNvPr>
          <p:cNvSpPr txBox="1"/>
          <p:nvPr/>
        </p:nvSpPr>
        <p:spPr>
          <a:xfrm>
            <a:off x="611560" y="627534"/>
            <a:ext cx="4680520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Solution Definition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642E0239-B301-4119-B4B6-DCE2B9FBB1F9}"/>
              </a:ext>
            </a:extLst>
          </p:cNvPr>
          <p:cNvSpPr/>
          <p:nvPr/>
        </p:nvSpPr>
        <p:spPr bwMode="auto">
          <a:xfrm>
            <a:off x="3059832" y="1491630"/>
            <a:ext cx="2016224" cy="3024336"/>
          </a:xfrm>
          <a:prstGeom prst="rect">
            <a:avLst/>
          </a:prstGeom>
          <a:solidFill>
            <a:srgbClr val="DFD6CF">
              <a:alpha val="40000"/>
            </a:srgb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6784841A-1F07-4FD5-9BB2-0868994EF923}"/>
              </a:ext>
            </a:extLst>
          </p:cNvPr>
          <p:cNvSpPr txBox="1"/>
          <p:nvPr/>
        </p:nvSpPr>
        <p:spPr>
          <a:xfrm>
            <a:off x="6300192" y="1856833"/>
            <a:ext cx="1440160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2" name="Freeform 5">
            <a:extLst>
              <a:ext uri="{FF2B5EF4-FFF2-40B4-BE49-F238E27FC236}">
                <a16:creationId xmlns:a16="http://schemas.microsoft.com/office/drawing/2014/main" id="{4D81DC32-E453-48FD-9239-2D301CECC5CA}"/>
              </a:ext>
            </a:extLst>
          </p:cNvPr>
          <p:cNvSpPr>
            <a:spLocks noEditPoints="1"/>
          </p:cNvSpPr>
          <p:nvPr/>
        </p:nvSpPr>
        <p:spPr bwMode="auto">
          <a:xfrm>
            <a:off x="6380042" y="1491630"/>
            <a:ext cx="260350" cy="266700"/>
          </a:xfrm>
          <a:custGeom>
            <a:avLst/>
            <a:gdLst>
              <a:gd name="T0" fmla="*/ 127 w 128"/>
              <a:gd name="T1" fmla="*/ 63 h 128"/>
              <a:gd name="T2" fmla="*/ 98 w 128"/>
              <a:gd name="T3" fmla="*/ 0 h 128"/>
              <a:gd name="T4" fmla="*/ 44 w 128"/>
              <a:gd name="T5" fmla="*/ 0 h 128"/>
              <a:gd name="T6" fmla="*/ 42 w 128"/>
              <a:gd name="T7" fmla="*/ 8 h 128"/>
              <a:gd name="T8" fmla="*/ 34 w 128"/>
              <a:gd name="T9" fmla="*/ 39 h 128"/>
              <a:gd name="T10" fmla="*/ 23 w 128"/>
              <a:gd name="T11" fmla="*/ 42 h 128"/>
              <a:gd name="T12" fmla="*/ 24 w 128"/>
              <a:gd name="T13" fmla="*/ 125 h 128"/>
              <a:gd name="T14" fmla="*/ 40 w 128"/>
              <a:gd name="T15" fmla="*/ 127 h 128"/>
              <a:gd name="T16" fmla="*/ 98 w 128"/>
              <a:gd name="T17" fmla="*/ 125 h 128"/>
              <a:gd name="T18" fmla="*/ 128 w 128"/>
              <a:gd name="T19" fmla="*/ 64 h 128"/>
              <a:gd name="T20" fmla="*/ 39 w 128"/>
              <a:gd name="T21" fmla="*/ 118 h 128"/>
              <a:gd name="T22" fmla="*/ 34 w 128"/>
              <a:gd name="T23" fmla="*/ 119 h 128"/>
              <a:gd name="T24" fmla="*/ 13 w 128"/>
              <a:gd name="T25" fmla="*/ 91 h 128"/>
              <a:gd name="T26" fmla="*/ 35 w 128"/>
              <a:gd name="T27" fmla="*/ 50 h 128"/>
              <a:gd name="T28" fmla="*/ 35 w 128"/>
              <a:gd name="T29" fmla="*/ 90 h 128"/>
              <a:gd name="T30" fmla="*/ 27 w 128"/>
              <a:gd name="T31" fmla="*/ 81 h 128"/>
              <a:gd name="T32" fmla="*/ 34 w 128"/>
              <a:gd name="T33" fmla="*/ 61 h 128"/>
              <a:gd name="T34" fmla="*/ 18 w 128"/>
              <a:gd name="T35" fmla="*/ 83 h 128"/>
              <a:gd name="T36" fmla="*/ 39 w 128"/>
              <a:gd name="T37" fmla="*/ 98 h 128"/>
              <a:gd name="T38" fmla="*/ 46 w 128"/>
              <a:gd name="T39" fmla="*/ 48 h 128"/>
              <a:gd name="T40" fmla="*/ 66 w 128"/>
              <a:gd name="T41" fmla="*/ 50 h 128"/>
              <a:gd name="T42" fmla="*/ 95 w 128"/>
              <a:gd name="T43" fmla="*/ 117 h 128"/>
              <a:gd name="T44" fmla="*/ 75 w 128"/>
              <a:gd name="T45" fmla="*/ 49 h 128"/>
              <a:gd name="T46" fmla="*/ 94 w 128"/>
              <a:gd name="T47" fmla="*/ 9 h 128"/>
              <a:gd name="T48" fmla="*/ 84 w 128"/>
              <a:gd name="T49" fmla="*/ 26 h 128"/>
              <a:gd name="T50" fmla="*/ 84 w 128"/>
              <a:gd name="T51" fmla="*/ 35 h 128"/>
              <a:gd name="T52" fmla="*/ 117 w 128"/>
              <a:gd name="T53" fmla="*/ 50 h 128"/>
              <a:gd name="T54" fmla="*/ 92 w 128"/>
              <a:gd name="T55" fmla="*/ 59 h 128"/>
              <a:gd name="T56" fmla="*/ 92 w 128"/>
              <a:gd name="T57" fmla="*/ 68 h 128"/>
              <a:gd name="T58" fmla="*/ 113 w 128"/>
              <a:gd name="T59" fmla="*/ 93 h 128"/>
              <a:gd name="T60" fmla="*/ 80 w 128"/>
              <a:gd name="T61" fmla="*/ 97 h 128"/>
              <a:gd name="T62" fmla="*/ 109 w 128"/>
              <a:gd name="T63" fmla="*/ 101 h 128"/>
              <a:gd name="T64" fmla="*/ 95 w 128"/>
              <a:gd name="T65" fmla="*/ 11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28" h="128">
                <a:moveTo>
                  <a:pt x="128" y="64"/>
                </a:moveTo>
                <a:cubicBezTo>
                  <a:pt x="128" y="64"/>
                  <a:pt x="127" y="63"/>
                  <a:pt x="127" y="63"/>
                </a:cubicBezTo>
                <a:cubicBezTo>
                  <a:pt x="127" y="58"/>
                  <a:pt x="127" y="53"/>
                  <a:pt x="126" y="49"/>
                </a:cubicBezTo>
                <a:cubicBezTo>
                  <a:pt x="122" y="26"/>
                  <a:pt x="112" y="9"/>
                  <a:pt x="98" y="0"/>
                </a:cubicBezTo>
                <a:cubicBezTo>
                  <a:pt x="97" y="0"/>
                  <a:pt x="96" y="0"/>
                  <a:pt x="95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42" y="0"/>
                  <a:pt x="40" y="1"/>
                  <a:pt x="40" y="3"/>
                </a:cubicBezTo>
                <a:cubicBezTo>
                  <a:pt x="39" y="5"/>
                  <a:pt x="40" y="7"/>
                  <a:pt x="42" y="8"/>
                </a:cubicBezTo>
                <a:cubicBezTo>
                  <a:pt x="51" y="14"/>
                  <a:pt x="59" y="25"/>
                  <a:pt x="63" y="39"/>
                </a:cubicBezTo>
                <a:cubicBezTo>
                  <a:pt x="34" y="39"/>
                  <a:pt x="34" y="39"/>
                  <a:pt x="34" y="39"/>
                </a:cubicBezTo>
                <a:cubicBezTo>
                  <a:pt x="33" y="39"/>
                  <a:pt x="32" y="40"/>
                  <a:pt x="32" y="40"/>
                </a:cubicBezTo>
                <a:cubicBezTo>
                  <a:pt x="29" y="40"/>
                  <a:pt x="26" y="41"/>
                  <a:pt x="23" y="42"/>
                </a:cubicBezTo>
                <a:cubicBezTo>
                  <a:pt x="9" y="49"/>
                  <a:pt x="0" y="71"/>
                  <a:pt x="4" y="93"/>
                </a:cubicBezTo>
                <a:cubicBezTo>
                  <a:pt x="7" y="108"/>
                  <a:pt x="14" y="120"/>
                  <a:pt x="24" y="125"/>
                </a:cubicBezTo>
                <a:cubicBezTo>
                  <a:pt x="28" y="127"/>
                  <a:pt x="31" y="128"/>
                  <a:pt x="35" y="128"/>
                </a:cubicBezTo>
                <a:cubicBezTo>
                  <a:pt x="37" y="128"/>
                  <a:pt x="39" y="128"/>
                  <a:pt x="40" y="127"/>
                </a:cubicBezTo>
                <a:cubicBezTo>
                  <a:pt x="96" y="126"/>
                  <a:pt x="96" y="126"/>
                  <a:pt x="96" y="126"/>
                </a:cubicBezTo>
                <a:cubicBezTo>
                  <a:pt x="97" y="125"/>
                  <a:pt x="97" y="125"/>
                  <a:pt x="98" y="125"/>
                </a:cubicBezTo>
                <a:cubicBezTo>
                  <a:pt x="116" y="116"/>
                  <a:pt x="127" y="91"/>
                  <a:pt x="127" y="64"/>
                </a:cubicBezTo>
                <a:cubicBezTo>
                  <a:pt x="127" y="64"/>
                  <a:pt x="128" y="64"/>
                  <a:pt x="128" y="64"/>
                </a:cubicBezTo>
                <a:close/>
                <a:moveTo>
                  <a:pt x="42" y="117"/>
                </a:moveTo>
                <a:cubicBezTo>
                  <a:pt x="41" y="118"/>
                  <a:pt x="40" y="118"/>
                  <a:pt x="39" y="118"/>
                </a:cubicBezTo>
                <a:cubicBezTo>
                  <a:pt x="35" y="119"/>
                  <a:pt x="35" y="119"/>
                  <a:pt x="35" y="119"/>
                </a:cubicBezTo>
                <a:cubicBezTo>
                  <a:pt x="35" y="119"/>
                  <a:pt x="34" y="119"/>
                  <a:pt x="34" y="119"/>
                </a:cubicBezTo>
                <a:cubicBezTo>
                  <a:pt x="32" y="119"/>
                  <a:pt x="30" y="118"/>
                  <a:pt x="28" y="117"/>
                </a:cubicBezTo>
                <a:cubicBezTo>
                  <a:pt x="21" y="113"/>
                  <a:pt x="15" y="104"/>
                  <a:pt x="13" y="91"/>
                </a:cubicBezTo>
                <a:cubicBezTo>
                  <a:pt x="10" y="74"/>
                  <a:pt x="16" y="55"/>
                  <a:pt x="27" y="50"/>
                </a:cubicBezTo>
                <a:cubicBezTo>
                  <a:pt x="30" y="49"/>
                  <a:pt x="32" y="49"/>
                  <a:pt x="35" y="50"/>
                </a:cubicBezTo>
                <a:cubicBezTo>
                  <a:pt x="39" y="52"/>
                  <a:pt x="42" y="58"/>
                  <a:pt x="44" y="65"/>
                </a:cubicBezTo>
                <a:cubicBezTo>
                  <a:pt x="46" y="77"/>
                  <a:pt x="41" y="87"/>
                  <a:pt x="35" y="90"/>
                </a:cubicBezTo>
                <a:cubicBezTo>
                  <a:pt x="34" y="91"/>
                  <a:pt x="33" y="91"/>
                  <a:pt x="32" y="90"/>
                </a:cubicBezTo>
                <a:cubicBezTo>
                  <a:pt x="30" y="89"/>
                  <a:pt x="28" y="86"/>
                  <a:pt x="27" y="81"/>
                </a:cubicBezTo>
                <a:cubicBezTo>
                  <a:pt x="26" y="75"/>
                  <a:pt x="29" y="69"/>
                  <a:pt x="32" y="67"/>
                </a:cubicBezTo>
                <a:cubicBezTo>
                  <a:pt x="34" y="66"/>
                  <a:pt x="35" y="64"/>
                  <a:pt x="34" y="61"/>
                </a:cubicBezTo>
                <a:cubicBezTo>
                  <a:pt x="32" y="59"/>
                  <a:pt x="30" y="58"/>
                  <a:pt x="28" y="59"/>
                </a:cubicBezTo>
                <a:cubicBezTo>
                  <a:pt x="21" y="63"/>
                  <a:pt x="17" y="73"/>
                  <a:pt x="18" y="83"/>
                </a:cubicBezTo>
                <a:cubicBezTo>
                  <a:pt x="20" y="90"/>
                  <a:pt x="23" y="96"/>
                  <a:pt x="28" y="98"/>
                </a:cubicBezTo>
                <a:cubicBezTo>
                  <a:pt x="32" y="100"/>
                  <a:pt x="36" y="100"/>
                  <a:pt x="39" y="98"/>
                </a:cubicBezTo>
                <a:cubicBezTo>
                  <a:pt x="49" y="93"/>
                  <a:pt x="55" y="78"/>
                  <a:pt x="52" y="64"/>
                </a:cubicBezTo>
                <a:cubicBezTo>
                  <a:pt x="51" y="58"/>
                  <a:pt x="49" y="52"/>
                  <a:pt x="46" y="48"/>
                </a:cubicBezTo>
                <a:cubicBezTo>
                  <a:pt x="66" y="48"/>
                  <a:pt x="66" y="48"/>
                  <a:pt x="66" y="48"/>
                </a:cubicBezTo>
                <a:cubicBezTo>
                  <a:pt x="66" y="49"/>
                  <a:pt x="66" y="49"/>
                  <a:pt x="66" y="50"/>
                </a:cubicBezTo>
                <a:cubicBezTo>
                  <a:pt x="71" y="78"/>
                  <a:pt x="60" y="108"/>
                  <a:pt x="42" y="117"/>
                </a:cubicBezTo>
                <a:close/>
                <a:moveTo>
                  <a:pt x="95" y="117"/>
                </a:moveTo>
                <a:cubicBezTo>
                  <a:pt x="56" y="118"/>
                  <a:pt x="56" y="118"/>
                  <a:pt x="56" y="118"/>
                </a:cubicBezTo>
                <a:cubicBezTo>
                  <a:pt x="71" y="103"/>
                  <a:pt x="79" y="75"/>
                  <a:pt x="75" y="49"/>
                </a:cubicBezTo>
                <a:cubicBezTo>
                  <a:pt x="72" y="32"/>
                  <a:pt x="65" y="18"/>
                  <a:pt x="57" y="9"/>
                </a:cubicBezTo>
                <a:cubicBezTo>
                  <a:pt x="94" y="9"/>
                  <a:pt x="94" y="9"/>
                  <a:pt x="94" y="9"/>
                </a:cubicBezTo>
                <a:cubicBezTo>
                  <a:pt x="100" y="12"/>
                  <a:pt x="105" y="19"/>
                  <a:pt x="109" y="26"/>
                </a:cubicBezTo>
                <a:cubicBezTo>
                  <a:pt x="84" y="26"/>
                  <a:pt x="84" y="26"/>
                  <a:pt x="84" y="26"/>
                </a:cubicBezTo>
                <a:cubicBezTo>
                  <a:pt x="82" y="26"/>
                  <a:pt x="80" y="28"/>
                  <a:pt x="80" y="31"/>
                </a:cubicBezTo>
                <a:cubicBezTo>
                  <a:pt x="80" y="33"/>
                  <a:pt x="82" y="35"/>
                  <a:pt x="84" y="35"/>
                </a:cubicBezTo>
                <a:cubicBezTo>
                  <a:pt x="113" y="35"/>
                  <a:pt x="113" y="35"/>
                  <a:pt x="113" y="35"/>
                </a:cubicBezTo>
                <a:cubicBezTo>
                  <a:pt x="115" y="40"/>
                  <a:pt x="116" y="45"/>
                  <a:pt x="117" y="50"/>
                </a:cubicBezTo>
                <a:cubicBezTo>
                  <a:pt x="118" y="53"/>
                  <a:pt x="118" y="56"/>
                  <a:pt x="118" y="59"/>
                </a:cubicBezTo>
                <a:cubicBezTo>
                  <a:pt x="92" y="59"/>
                  <a:pt x="92" y="59"/>
                  <a:pt x="92" y="59"/>
                </a:cubicBezTo>
                <a:cubicBezTo>
                  <a:pt x="90" y="59"/>
                  <a:pt x="88" y="61"/>
                  <a:pt x="88" y="64"/>
                </a:cubicBezTo>
                <a:cubicBezTo>
                  <a:pt x="88" y="66"/>
                  <a:pt x="90" y="68"/>
                  <a:pt x="92" y="68"/>
                </a:cubicBezTo>
                <a:cubicBezTo>
                  <a:pt x="118" y="68"/>
                  <a:pt x="118" y="68"/>
                  <a:pt x="118" y="68"/>
                </a:cubicBezTo>
                <a:cubicBezTo>
                  <a:pt x="118" y="77"/>
                  <a:pt x="116" y="85"/>
                  <a:pt x="113" y="93"/>
                </a:cubicBezTo>
                <a:cubicBezTo>
                  <a:pt x="84" y="93"/>
                  <a:pt x="84" y="93"/>
                  <a:pt x="84" y="93"/>
                </a:cubicBezTo>
                <a:cubicBezTo>
                  <a:pt x="82" y="93"/>
                  <a:pt x="80" y="95"/>
                  <a:pt x="80" y="97"/>
                </a:cubicBezTo>
                <a:cubicBezTo>
                  <a:pt x="80" y="99"/>
                  <a:pt x="82" y="101"/>
                  <a:pt x="84" y="101"/>
                </a:cubicBezTo>
                <a:cubicBezTo>
                  <a:pt x="109" y="101"/>
                  <a:pt x="109" y="101"/>
                  <a:pt x="109" y="101"/>
                </a:cubicBezTo>
                <a:cubicBezTo>
                  <a:pt x="105" y="108"/>
                  <a:pt x="100" y="114"/>
                  <a:pt x="95" y="117"/>
                </a:cubicBezTo>
                <a:close/>
                <a:moveTo>
                  <a:pt x="95" y="117"/>
                </a:moveTo>
                <a:cubicBezTo>
                  <a:pt x="95" y="117"/>
                  <a:pt x="95" y="117"/>
                  <a:pt x="95" y="117"/>
                </a:cubicBez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66963ACF-72C4-45EA-B4DB-B408A55FF600}"/>
              </a:ext>
            </a:extLst>
          </p:cNvPr>
          <p:cNvGrpSpPr/>
          <p:nvPr/>
        </p:nvGrpSpPr>
        <p:grpSpPr>
          <a:xfrm>
            <a:off x="6365945" y="3104662"/>
            <a:ext cx="280988" cy="254000"/>
            <a:chOff x="7104063" y="1570038"/>
            <a:chExt cx="280988" cy="254000"/>
          </a:xfrm>
        </p:grpSpPr>
        <p:sp>
          <p:nvSpPr>
            <p:cNvPr id="40" name="Freeform 10">
              <a:extLst>
                <a:ext uri="{FF2B5EF4-FFF2-40B4-BE49-F238E27FC236}">
                  <a16:creationId xmlns:a16="http://schemas.microsoft.com/office/drawing/2014/main" id="{00710F7A-5D47-457D-815E-7825A8F1BEF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62801" y="1570038"/>
              <a:ext cx="222250" cy="155575"/>
            </a:xfrm>
            <a:custGeom>
              <a:avLst/>
              <a:gdLst>
                <a:gd name="T0" fmla="*/ 0 w 140"/>
                <a:gd name="T1" fmla="*/ 0 h 98"/>
                <a:gd name="T2" fmla="*/ 0 w 140"/>
                <a:gd name="T3" fmla="*/ 29 h 98"/>
                <a:gd name="T4" fmla="*/ 12 w 140"/>
                <a:gd name="T5" fmla="*/ 29 h 98"/>
                <a:gd name="T6" fmla="*/ 12 w 140"/>
                <a:gd name="T7" fmla="*/ 12 h 98"/>
                <a:gd name="T8" fmla="*/ 129 w 140"/>
                <a:gd name="T9" fmla="*/ 12 h 98"/>
                <a:gd name="T10" fmla="*/ 129 w 140"/>
                <a:gd name="T11" fmla="*/ 85 h 98"/>
                <a:gd name="T12" fmla="*/ 112 w 140"/>
                <a:gd name="T13" fmla="*/ 85 h 98"/>
                <a:gd name="T14" fmla="*/ 112 w 140"/>
                <a:gd name="T15" fmla="*/ 98 h 98"/>
                <a:gd name="T16" fmla="*/ 140 w 140"/>
                <a:gd name="T17" fmla="*/ 98 h 98"/>
                <a:gd name="T18" fmla="*/ 140 w 140"/>
                <a:gd name="T19" fmla="*/ 0 h 98"/>
                <a:gd name="T20" fmla="*/ 0 w 140"/>
                <a:gd name="T21" fmla="*/ 0 h 98"/>
                <a:gd name="T22" fmla="*/ 0 w 140"/>
                <a:gd name="T23" fmla="*/ 0 h 98"/>
                <a:gd name="T24" fmla="*/ 0 w 140"/>
                <a:gd name="T25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0" h="98">
                  <a:moveTo>
                    <a:pt x="0" y="0"/>
                  </a:moveTo>
                  <a:lnTo>
                    <a:pt x="0" y="29"/>
                  </a:lnTo>
                  <a:lnTo>
                    <a:pt x="12" y="29"/>
                  </a:ln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12" y="85"/>
                  </a:lnTo>
                  <a:lnTo>
                    <a:pt x="112" y="98"/>
                  </a:lnTo>
                  <a:lnTo>
                    <a:pt x="140" y="98"/>
                  </a:lnTo>
                  <a:lnTo>
                    <a:pt x="140" y="0"/>
                  </a:lnTo>
                  <a:lnTo>
                    <a:pt x="0" y="0"/>
                  </a:lnTo>
                  <a:close/>
                  <a:moveTo>
                    <a:pt x="0" y="0"/>
                  </a:move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1">
              <a:extLst>
                <a:ext uri="{FF2B5EF4-FFF2-40B4-BE49-F238E27FC236}">
                  <a16:creationId xmlns:a16="http://schemas.microsoft.com/office/drawing/2014/main" id="{335DAAF5-CFDA-4E9A-A3FC-4AD33679729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62801" y="1570038"/>
              <a:ext cx="222250" cy="155575"/>
            </a:xfrm>
            <a:custGeom>
              <a:avLst/>
              <a:gdLst>
                <a:gd name="T0" fmla="*/ 0 w 140"/>
                <a:gd name="T1" fmla="*/ 0 h 98"/>
                <a:gd name="T2" fmla="*/ 0 w 140"/>
                <a:gd name="T3" fmla="*/ 29 h 98"/>
                <a:gd name="T4" fmla="*/ 12 w 140"/>
                <a:gd name="T5" fmla="*/ 29 h 98"/>
                <a:gd name="T6" fmla="*/ 12 w 140"/>
                <a:gd name="T7" fmla="*/ 12 h 98"/>
                <a:gd name="T8" fmla="*/ 129 w 140"/>
                <a:gd name="T9" fmla="*/ 12 h 98"/>
                <a:gd name="T10" fmla="*/ 129 w 140"/>
                <a:gd name="T11" fmla="*/ 85 h 98"/>
                <a:gd name="T12" fmla="*/ 112 w 140"/>
                <a:gd name="T13" fmla="*/ 85 h 98"/>
                <a:gd name="T14" fmla="*/ 112 w 140"/>
                <a:gd name="T15" fmla="*/ 98 h 98"/>
                <a:gd name="T16" fmla="*/ 140 w 140"/>
                <a:gd name="T17" fmla="*/ 98 h 98"/>
                <a:gd name="T18" fmla="*/ 140 w 140"/>
                <a:gd name="T19" fmla="*/ 0 h 98"/>
                <a:gd name="T20" fmla="*/ 0 w 140"/>
                <a:gd name="T21" fmla="*/ 0 h 98"/>
                <a:gd name="T22" fmla="*/ 0 w 140"/>
                <a:gd name="T23" fmla="*/ 0 h 98"/>
                <a:gd name="T24" fmla="*/ 0 w 140"/>
                <a:gd name="T25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0" h="98">
                  <a:moveTo>
                    <a:pt x="0" y="0"/>
                  </a:moveTo>
                  <a:lnTo>
                    <a:pt x="0" y="29"/>
                  </a:lnTo>
                  <a:lnTo>
                    <a:pt x="12" y="29"/>
                  </a:ln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12" y="85"/>
                  </a:lnTo>
                  <a:lnTo>
                    <a:pt x="112" y="98"/>
                  </a:lnTo>
                  <a:lnTo>
                    <a:pt x="140" y="98"/>
                  </a:lnTo>
                  <a:lnTo>
                    <a:pt x="140" y="0"/>
                  </a:lnTo>
                  <a:lnTo>
                    <a:pt x="0" y="0"/>
                  </a:lnTo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2">
              <a:extLst>
                <a:ext uri="{FF2B5EF4-FFF2-40B4-BE49-F238E27FC236}">
                  <a16:creationId xmlns:a16="http://schemas.microsoft.com/office/drawing/2014/main" id="{2BD29484-2F0B-405D-9E4B-9712607CE49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04063" y="1630363"/>
              <a:ext cx="223838" cy="193675"/>
            </a:xfrm>
            <a:custGeom>
              <a:avLst/>
              <a:gdLst>
                <a:gd name="T0" fmla="*/ 141 w 141"/>
                <a:gd name="T1" fmla="*/ 98 h 122"/>
                <a:gd name="T2" fmla="*/ 141 w 141"/>
                <a:gd name="T3" fmla="*/ 0 h 122"/>
                <a:gd name="T4" fmla="*/ 0 w 141"/>
                <a:gd name="T5" fmla="*/ 0 h 122"/>
                <a:gd name="T6" fmla="*/ 0 w 141"/>
                <a:gd name="T7" fmla="*/ 98 h 122"/>
                <a:gd name="T8" fmla="*/ 56 w 141"/>
                <a:gd name="T9" fmla="*/ 98 h 122"/>
                <a:gd name="T10" fmla="*/ 56 w 141"/>
                <a:gd name="T11" fmla="*/ 107 h 122"/>
                <a:gd name="T12" fmla="*/ 43 w 141"/>
                <a:gd name="T13" fmla="*/ 107 h 122"/>
                <a:gd name="T14" fmla="*/ 43 w 141"/>
                <a:gd name="T15" fmla="*/ 122 h 122"/>
                <a:gd name="T16" fmla="*/ 98 w 141"/>
                <a:gd name="T17" fmla="*/ 122 h 122"/>
                <a:gd name="T18" fmla="*/ 98 w 141"/>
                <a:gd name="T19" fmla="*/ 107 h 122"/>
                <a:gd name="T20" fmla="*/ 85 w 141"/>
                <a:gd name="T21" fmla="*/ 107 h 122"/>
                <a:gd name="T22" fmla="*/ 85 w 141"/>
                <a:gd name="T23" fmla="*/ 98 h 122"/>
                <a:gd name="T24" fmla="*/ 141 w 141"/>
                <a:gd name="T25" fmla="*/ 98 h 122"/>
                <a:gd name="T26" fmla="*/ 12 w 141"/>
                <a:gd name="T27" fmla="*/ 85 h 122"/>
                <a:gd name="T28" fmla="*/ 12 w 141"/>
                <a:gd name="T29" fmla="*/ 12 h 122"/>
                <a:gd name="T30" fmla="*/ 129 w 141"/>
                <a:gd name="T31" fmla="*/ 12 h 122"/>
                <a:gd name="T32" fmla="*/ 129 w 141"/>
                <a:gd name="T33" fmla="*/ 85 h 122"/>
                <a:gd name="T34" fmla="*/ 12 w 141"/>
                <a:gd name="T35" fmla="*/ 85 h 122"/>
                <a:gd name="T36" fmla="*/ 12 w 141"/>
                <a:gd name="T37" fmla="*/ 85 h 122"/>
                <a:gd name="T38" fmla="*/ 12 w 141"/>
                <a:gd name="T39" fmla="*/ 85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41" h="122">
                  <a:moveTo>
                    <a:pt x="141" y="98"/>
                  </a:moveTo>
                  <a:lnTo>
                    <a:pt x="141" y="0"/>
                  </a:lnTo>
                  <a:lnTo>
                    <a:pt x="0" y="0"/>
                  </a:lnTo>
                  <a:lnTo>
                    <a:pt x="0" y="98"/>
                  </a:lnTo>
                  <a:lnTo>
                    <a:pt x="56" y="98"/>
                  </a:lnTo>
                  <a:lnTo>
                    <a:pt x="56" y="107"/>
                  </a:lnTo>
                  <a:lnTo>
                    <a:pt x="43" y="107"/>
                  </a:lnTo>
                  <a:lnTo>
                    <a:pt x="43" y="122"/>
                  </a:lnTo>
                  <a:lnTo>
                    <a:pt x="98" y="122"/>
                  </a:lnTo>
                  <a:lnTo>
                    <a:pt x="98" y="107"/>
                  </a:lnTo>
                  <a:lnTo>
                    <a:pt x="85" y="107"/>
                  </a:lnTo>
                  <a:lnTo>
                    <a:pt x="85" y="98"/>
                  </a:lnTo>
                  <a:lnTo>
                    <a:pt x="141" y="98"/>
                  </a:lnTo>
                  <a:close/>
                  <a:moveTo>
                    <a:pt x="12" y="85"/>
                  </a:move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2" y="85"/>
                  </a:lnTo>
                  <a:close/>
                  <a:moveTo>
                    <a:pt x="12" y="85"/>
                  </a:moveTo>
                  <a:lnTo>
                    <a:pt x="12" y="8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3">
              <a:extLst>
                <a:ext uri="{FF2B5EF4-FFF2-40B4-BE49-F238E27FC236}">
                  <a16:creationId xmlns:a16="http://schemas.microsoft.com/office/drawing/2014/main" id="{56CF7AC6-69AF-4B5B-835F-42F4DF3E0B4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04063" y="1630363"/>
              <a:ext cx="223838" cy="193675"/>
            </a:xfrm>
            <a:custGeom>
              <a:avLst/>
              <a:gdLst>
                <a:gd name="T0" fmla="*/ 141 w 141"/>
                <a:gd name="T1" fmla="*/ 98 h 122"/>
                <a:gd name="T2" fmla="*/ 141 w 141"/>
                <a:gd name="T3" fmla="*/ 0 h 122"/>
                <a:gd name="T4" fmla="*/ 0 w 141"/>
                <a:gd name="T5" fmla="*/ 0 h 122"/>
                <a:gd name="T6" fmla="*/ 0 w 141"/>
                <a:gd name="T7" fmla="*/ 98 h 122"/>
                <a:gd name="T8" fmla="*/ 56 w 141"/>
                <a:gd name="T9" fmla="*/ 98 h 122"/>
                <a:gd name="T10" fmla="*/ 56 w 141"/>
                <a:gd name="T11" fmla="*/ 107 h 122"/>
                <a:gd name="T12" fmla="*/ 43 w 141"/>
                <a:gd name="T13" fmla="*/ 107 h 122"/>
                <a:gd name="T14" fmla="*/ 43 w 141"/>
                <a:gd name="T15" fmla="*/ 122 h 122"/>
                <a:gd name="T16" fmla="*/ 98 w 141"/>
                <a:gd name="T17" fmla="*/ 122 h 122"/>
                <a:gd name="T18" fmla="*/ 98 w 141"/>
                <a:gd name="T19" fmla="*/ 107 h 122"/>
                <a:gd name="T20" fmla="*/ 85 w 141"/>
                <a:gd name="T21" fmla="*/ 107 h 122"/>
                <a:gd name="T22" fmla="*/ 85 w 141"/>
                <a:gd name="T23" fmla="*/ 98 h 122"/>
                <a:gd name="T24" fmla="*/ 141 w 141"/>
                <a:gd name="T25" fmla="*/ 98 h 122"/>
                <a:gd name="T26" fmla="*/ 12 w 141"/>
                <a:gd name="T27" fmla="*/ 85 h 122"/>
                <a:gd name="T28" fmla="*/ 12 w 141"/>
                <a:gd name="T29" fmla="*/ 12 h 122"/>
                <a:gd name="T30" fmla="*/ 129 w 141"/>
                <a:gd name="T31" fmla="*/ 12 h 122"/>
                <a:gd name="T32" fmla="*/ 129 w 141"/>
                <a:gd name="T33" fmla="*/ 85 h 122"/>
                <a:gd name="T34" fmla="*/ 12 w 141"/>
                <a:gd name="T35" fmla="*/ 85 h 122"/>
                <a:gd name="T36" fmla="*/ 12 w 141"/>
                <a:gd name="T37" fmla="*/ 85 h 122"/>
                <a:gd name="T38" fmla="*/ 12 w 141"/>
                <a:gd name="T39" fmla="*/ 85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41" h="122">
                  <a:moveTo>
                    <a:pt x="141" y="98"/>
                  </a:moveTo>
                  <a:lnTo>
                    <a:pt x="141" y="0"/>
                  </a:lnTo>
                  <a:lnTo>
                    <a:pt x="0" y="0"/>
                  </a:lnTo>
                  <a:lnTo>
                    <a:pt x="0" y="98"/>
                  </a:lnTo>
                  <a:lnTo>
                    <a:pt x="56" y="98"/>
                  </a:lnTo>
                  <a:lnTo>
                    <a:pt x="56" y="107"/>
                  </a:lnTo>
                  <a:lnTo>
                    <a:pt x="43" y="107"/>
                  </a:lnTo>
                  <a:lnTo>
                    <a:pt x="43" y="122"/>
                  </a:lnTo>
                  <a:lnTo>
                    <a:pt x="98" y="122"/>
                  </a:lnTo>
                  <a:lnTo>
                    <a:pt x="98" y="107"/>
                  </a:lnTo>
                  <a:lnTo>
                    <a:pt x="85" y="107"/>
                  </a:lnTo>
                  <a:lnTo>
                    <a:pt x="85" y="98"/>
                  </a:lnTo>
                  <a:lnTo>
                    <a:pt x="141" y="98"/>
                  </a:lnTo>
                  <a:moveTo>
                    <a:pt x="12" y="85"/>
                  </a:move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2" y="85"/>
                  </a:lnTo>
                  <a:moveTo>
                    <a:pt x="12" y="85"/>
                  </a:moveTo>
                  <a:lnTo>
                    <a:pt x="12" y="85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5" name="TextBox 44">
            <a:extLst>
              <a:ext uri="{FF2B5EF4-FFF2-40B4-BE49-F238E27FC236}">
                <a16:creationId xmlns:a16="http://schemas.microsoft.com/office/drawing/2014/main" id="{B281AFFC-FA1A-47BE-B3CA-2ABBC91D6AD0}"/>
              </a:ext>
            </a:extLst>
          </p:cNvPr>
          <p:cNvSpPr txBox="1"/>
          <p:nvPr/>
        </p:nvSpPr>
        <p:spPr>
          <a:xfrm>
            <a:off x="6254268" y="3449228"/>
            <a:ext cx="1440160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884FA83-0130-4B9A-A0FA-B49B567FECE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556284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EC881F1C-28EE-4179-8C58-9850735A6D4F}"/>
              </a:ext>
            </a:extLst>
          </p:cNvPr>
          <p:cNvSpPr/>
          <p:nvPr/>
        </p:nvSpPr>
        <p:spPr bwMode="auto">
          <a:xfrm>
            <a:off x="323528" y="339502"/>
            <a:ext cx="8496944" cy="4464496"/>
          </a:xfrm>
          <a:prstGeom prst="rect">
            <a:avLst/>
          </a:prstGeom>
          <a:solidFill>
            <a:srgbClr val="DFD6C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37AC6D9-3076-4953-BAB9-1BF3373ECA03}"/>
              </a:ext>
            </a:extLst>
          </p:cNvPr>
          <p:cNvSpPr txBox="1"/>
          <p:nvPr/>
        </p:nvSpPr>
        <p:spPr>
          <a:xfrm>
            <a:off x="611560" y="699542"/>
            <a:ext cx="2232248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Problem</a:t>
            </a: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20C0C64B-9B5E-4D00-9E7E-518BCE732A52}"/>
              </a:ext>
            </a:extLst>
          </p:cNvPr>
          <p:cNvGrpSpPr/>
          <p:nvPr/>
        </p:nvGrpSpPr>
        <p:grpSpPr>
          <a:xfrm>
            <a:off x="755576" y="3104662"/>
            <a:ext cx="280988" cy="254000"/>
            <a:chOff x="7104063" y="1570038"/>
            <a:chExt cx="280988" cy="254000"/>
          </a:xfrm>
        </p:grpSpPr>
        <p:sp>
          <p:nvSpPr>
            <p:cNvPr id="17" name="Freeform 10">
              <a:extLst>
                <a:ext uri="{FF2B5EF4-FFF2-40B4-BE49-F238E27FC236}">
                  <a16:creationId xmlns:a16="http://schemas.microsoft.com/office/drawing/2014/main" id="{86731096-CE7A-4900-915B-52EE224E513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62801" y="1570038"/>
              <a:ext cx="222250" cy="155575"/>
            </a:xfrm>
            <a:custGeom>
              <a:avLst/>
              <a:gdLst>
                <a:gd name="T0" fmla="*/ 0 w 140"/>
                <a:gd name="T1" fmla="*/ 0 h 98"/>
                <a:gd name="T2" fmla="*/ 0 w 140"/>
                <a:gd name="T3" fmla="*/ 29 h 98"/>
                <a:gd name="T4" fmla="*/ 12 w 140"/>
                <a:gd name="T5" fmla="*/ 29 h 98"/>
                <a:gd name="T6" fmla="*/ 12 w 140"/>
                <a:gd name="T7" fmla="*/ 12 h 98"/>
                <a:gd name="T8" fmla="*/ 129 w 140"/>
                <a:gd name="T9" fmla="*/ 12 h 98"/>
                <a:gd name="T10" fmla="*/ 129 w 140"/>
                <a:gd name="T11" fmla="*/ 85 h 98"/>
                <a:gd name="T12" fmla="*/ 112 w 140"/>
                <a:gd name="T13" fmla="*/ 85 h 98"/>
                <a:gd name="T14" fmla="*/ 112 w 140"/>
                <a:gd name="T15" fmla="*/ 98 h 98"/>
                <a:gd name="T16" fmla="*/ 140 w 140"/>
                <a:gd name="T17" fmla="*/ 98 h 98"/>
                <a:gd name="T18" fmla="*/ 140 w 140"/>
                <a:gd name="T19" fmla="*/ 0 h 98"/>
                <a:gd name="T20" fmla="*/ 0 w 140"/>
                <a:gd name="T21" fmla="*/ 0 h 98"/>
                <a:gd name="T22" fmla="*/ 0 w 140"/>
                <a:gd name="T23" fmla="*/ 0 h 98"/>
                <a:gd name="T24" fmla="*/ 0 w 140"/>
                <a:gd name="T25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0" h="98">
                  <a:moveTo>
                    <a:pt x="0" y="0"/>
                  </a:moveTo>
                  <a:lnTo>
                    <a:pt x="0" y="29"/>
                  </a:lnTo>
                  <a:lnTo>
                    <a:pt x="12" y="29"/>
                  </a:ln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12" y="85"/>
                  </a:lnTo>
                  <a:lnTo>
                    <a:pt x="112" y="98"/>
                  </a:lnTo>
                  <a:lnTo>
                    <a:pt x="140" y="98"/>
                  </a:lnTo>
                  <a:lnTo>
                    <a:pt x="140" y="0"/>
                  </a:lnTo>
                  <a:lnTo>
                    <a:pt x="0" y="0"/>
                  </a:lnTo>
                  <a:close/>
                  <a:moveTo>
                    <a:pt x="0" y="0"/>
                  </a:move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1">
              <a:extLst>
                <a:ext uri="{FF2B5EF4-FFF2-40B4-BE49-F238E27FC236}">
                  <a16:creationId xmlns:a16="http://schemas.microsoft.com/office/drawing/2014/main" id="{976251DC-488E-445B-8F40-F3F0D9F830E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62801" y="1570038"/>
              <a:ext cx="222250" cy="155575"/>
            </a:xfrm>
            <a:custGeom>
              <a:avLst/>
              <a:gdLst>
                <a:gd name="T0" fmla="*/ 0 w 140"/>
                <a:gd name="T1" fmla="*/ 0 h 98"/>
                <a:gd name="T2" fmla="*/ 0 w 140"/>
                <a:gd name="T3" fmla="*/ 29 h 98"/>
                <a:gd name="T4" fmla="*/ 12 w 140"/>
                <a:gd name="T5" fmla="*/ 29 h 98"/>
                <a:gd name="T6" fmla="*/ 12 w 140"/>
                <a:gd name="T7" fmla="*/ 12 h 98"/>
                <a:gd name="T8" fmla="*/ 129 w 140"/>
                <a:gd name="T9" fmla="*/ 12 h 98"/>
                <a:gd name="T10" fmla="*/ 129 w 140"/>
                <a:gd name="T11" fmla="*/ 85 h 98"/>
                <a:gd name="T12" fmla="*/ 112 w 140"/>
                <a:gd name="T13" fmla="*/ 85 h 98"/>
                <a:gd name="T14" fmla="*/ 112 w 140"/>
                <a:gd name="T15" fmla="*/ 98 h 98"/>
                <a:gd name="T16" fmla="*/ 140 w 140"/>
                <a:gd name="T17" fmla="*/ 98 h 98"/>
                <a:gd name="T18" fmla="*/ 140 w 140"/>
                <a:gd name="T19" fmla="*/ 0 h 98"/>
                <a:gd name="T20" fmla="*/ 0 w 140"/>
                <a:gd name="T21" fmla="*/ 0 h 98"/>
                <a:gd name="T22" fmla="*/ 0 w 140"/>
                <a:gd name="T23" fmla="*/ 0 h 98"/>
                <a:gd name="T24" fmla="*/ 0 w 140"/>
                <a:gd name="T25" fmla="*/ 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0" h="98">
                  <a:moveTo>
                    <a:pt x="0" y="0"/>
                  </a:moveTo>
                  <a:lnTo>
                    <a:pt x="0" y="29"/>
                  </a:lnTo>
                  <a:lnTo>
                    <a:pt x="12" y="29"/>
                  </a:ln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12" y="85"/>
                  </a:lnTo>
                  <a:lnTo>
                    <a:pt x="112" y="98"/>
                  </a:lnTo>
                  <a:lnTo>
                    <a:pt x="140" y="98"/>
                  </a:lnTo>
                  <a:lnTo>
                    <a:pt x="140" y="0"/>
                  </a:lnTo>
                  <a:lnTo>
                    <a:pt x="0" y="0"/>
                  </a:lnTo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2">
              <a:extLst>
                <a:ext uri="{FF2B5EF4-FFF2-40B4-BE49-F238E27FC236}">
                  <a16:creationId xmlns:a16="http://schemas.microsoft.com/office/drawing/2014/main" id="{66F0CC1D-62C3-4189-AF51-DD40E7F7043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04063" y="1630363"/>
              <a:ext cx="223838" cy="193675"/>
            </a:xfrm>
            <a:custGeom>
              <a:avLst/>
              <a:gdLst>
                <a:gd name="T0" fmla="*/ 141 w 141"/>
                <a:gd name="T1" fmla="*/ 98 h 122"/>
                <a:gd name="T2" fmla="*/ 141 w 141"/>
                <a:gd name="T3" fmla="*/ 0 h 122"/>
                <a:gd name="T4" fmla="*/ 0 w 141"/>
                <a:gd name="T5" fmla="*/ 0 h 122"/>
                <a:gd name="T6" fmla="*/ 0 w 141"/>
                <a:gd name="T7" fmla="*/ 98 h 122"/>
                <a:gd name="T8" fmla="*/ 56 w 141"/>
                <a:gd name="T9" fmla="*/ 98 h 122"/>
                <a:gd name="T10" fmla="*/ 56 w 141"/>
                <a:gd name="T11" fmla="*/ 107 h 122"/>
                <a:gd name="T12" fmla="*/ 43 w 141"/>
                <a:gd name="T13" fmla="*/ 107 h 122"/>
                <a:gd name="T14" fmla="*/ 43 w 141"/>
                <a:gd name="T15" fmla="*/ 122 h 122"/>
                <a:gd name="T16" fmla="*/ 98 w 141"/>
                <a:gd name="T17" fmla="*/ 122 h 122"/>
                <a:gd name="T18" fmla="*/ 98 w 141"/>
                <a:gd name="T19" fmla="*/ 107 h 122"/>
                <a:gd name="T20" fmla="*/ 85 w 141"/>
                <a:gd name="T21" fmla="*/ 107 h 122"/>
                <a:gd name="T22" fmla="*/ 85 w 141"/>
                <a:gd name="T23" fmla="*/ 98 h 122"/>
                <a:gd name="T24" fmla="*/ 141 w 141"/>
                <a:gd name="T25" fmla="*/ 98 h 122"/>
                <a:gd name="T26" fmla="*/ 12 w 141"/>
                <a:gd name="T27" fmla="*/ 85 h 122"/>
                <a:gd name="T28" fmla="*/ 12 w 141"/>
                <a:gd name="T29" fmla="*/ 12 h 122"/>
                <a:gd name="T30" fmla="*/ 129 w 141"/>
                <a:gd name="T31" fmla="*/ 12 h 122"/>
                <a:gd name="T32" fmla="*/ 129 w 141"/>
                <a:gd name="T33" fmla="*/ 85 h 122"/>
                <a:gd name="T34" fmla="*/ 12 w 141"/>
                <a:gd name="T35" fmla="*/ 85 h 122"/>
                <a:gd name="T36" fmla="*/ 12 w 141"/>
                <a:gd name="T37" fmla="*/ 85 h 122"/>
                <a:gd name="T38" fmla="*/ 12 w 141"/>
                <a:gd name="T39" fmla="*/ 85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41" h="122">
                  <a:moveTo>
                    <a:pt x="141" y="98"/>
                  </a:moveTo>
                  <a:lnTo>
                    <a:pt x="141" y="0"/>
                  </a:lnTo>
                  <a:lnTo>
                    <a:pt x="0" y="0"/>
                  </a:lnTo>
                  <a:lnTo>
                    <a:pt x="0" y="98"/>
                  </a:lnTo>
                  <a:lnTo>
                    <a:pt x="56" y="98"/>
                  </a:lnTo>
                  <a:lnTo>
                    <a:pt x="56" y="107"/>
                  </a:lnTo>
                  <a:lnTo>
                    <a:pt x="43" y="107"/>
                  </a:lnTo>
                  <a:lnTo>
                    <a:pt x="43" y="122"/>
                  </a:lnTo>
                  <a:lnTo>
                    <a:pt x="98" y="122"/>
                  </a:lnTo>
                  <a:lnTo>
                    <a:pt x="98" y="107"/>
                  </a:lnTo>
                  <a:lnTo>
                    <a:pt x="85" y="107"/>
                  </a:lnTo>
                  <a:lnTo>
                    <a:pt x="85" y="98"/>
                  </a:lnTo>
                  <a:lnTo>
                    <a:pt x="141" y="98"/>
                  </a:lnTo>
                  <a:close/>
                  <a:moveTo>
                    <a:pt x="12" y="85"/>
                  </a:move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2" y="85"/>
                  </a:lnTo>
                  <a:close/>
                  <a:moveTo>
                    <a:pt x="12" y="85"/>
                  </a:moveTo>
                  <a:lnTo>
                    <a:pt x="12" y="8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3">
              <a:extLst>
                <a:ext uri="{FF2B5EF4-FFF2-40B4-BE49-F238E27FC236}">
                  <a16:creationId xmlns:a16="http://schemas.microsoft.com/office/drawing/2014/main" id="{27400D8A-95B4-4180-B192-61290FED4E7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104063" y="1630363"/>
              <a:ext cx="223838" cy="193675"/>
            </a:xfrm>
            <a:custGeom>
              <a:avLst/>
              <a:gdLst>
                <a:gd name="T0" fmla="*/ 141 w 141"/>
                <a:gd name="T1" fmla="*/ 98 h 122"/>
                <a:gd name="T2" fmla="*/ 141 w 141"/>
                <a:gd name="T3" fmla="*/ 0 h 122"/>
                <a:gd name="T4" fmla="*/ 0 w 141"/>
                <a:gd name="T5" fmla="*/ 0 h 122"/>
                <a:gd name="T6" fmla="*/ 0 w 141"/>
                <a:gd name="T7" fmla="*/ 98 h 122"/>
                <a:gd name="T8" fmla="*/ 56 w 141"/>
                <a:gd name="T9" fmla="*/ 98 h 122"/>
                <a:gd name="T10" fmla="*/ 56 w 141"/>
                <a:gd name="T11" fmla="*/ 107 h 122"/>
                <a:gd name="T12" fmla="*/ 43 w 141"/>
                <a:gd name="T13" fmla="*/ 107 h 122"/>
                <a:gd name="T14" fmla="*/ 43 w 141"/>
                <a:gd name="T15" fmla="*/ 122 h 122"/>
                <a:gd name="T16" fmla="*/ 98 w 141"/>
                <a:gd name="T17" fmla="*/ 122 h 122"/>
                <a:gd name="T18" fmla="*/ 98 w 141"/>
                <a:gd name="T19" fmla="*/ 107 h 122"/>
                <a:gd name="T20" fmla="*/ 85 w 141"/>
                <a:gd name="T21" fmla="*/ 107 h 122"/>
                <a:gd name="T22" fmla="*/ 85 w 141"/>
                <a:gd name="T23" fmla="*/ 98 h 122"/>
                <a:gd name="T24" fmla="*/ 141 w 141"/>
                <a:gd name="T25" fmla="*/ 98 h 122"/>
                <a:gd name="T26" fmla="*/ 12 w 141"/>
                <a:gd name="T27" fmla="*/ 85 h 122"/>
                <a:gd name="T28" fmla="*/ 12 w 141"/>
                <a:gd name="T29" fmla="*/ 12 h 122"/>
                <a:gd name="T30" fmla="*/ 129 w 141"/>
                <a:gd name="T31" fmla="*/ 12 h 122"/>
                <a:gd name="T32" fmla="*/ 129 w 141"/>
                <a:gd name="T33" fmla="*/ 85 h 122"/>
                <a:gd name="T34" fmla="*/ 12 w 141"/>
                <a:gd name="T35" fmla="*/ 85 h 122"/>
                <a:gd name="T36" fmla="*/ 12 w 141"/>
                <a:gd name="T37" fmla="*/ 85 h 122"/>
                <a:gd name="T38" fmla="*/ 12 w 141"/>
                <a:gd name="T39" fmla="*/ 85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41" h="122">
                  <a:moveTo>
                    <a:pt x="141" y="98"/>
                  </a:moveTo>
                  <a:lnTo>
                    <a:pt x="141" y="0"/>
                  </a:lnTo>
                  <a:lnTo>
                    <a:pt x="0" y="0"/>
                  </a:lnTo>
                  <a:lnTo>
                    <a:pt x="0" y="98"/>
                  </a:lnTo>
                  <a:lnTo>
                    <a:pt x="56" y="98"/>
                  </a:lnTo>
                  <a:lnTo>
                    <a:pt x="56" y="107"/>
                  </a:lnTo>
                  <a:lnTo>
                    <a:pt x="43" y="107"/>
                  </a:lnTo>
                  <a:lnTo>
                    <a:pt x="43" y="122"/>
                  </a:lnTo>
                  <a:lnTo>
                    <a:pt x="98" y="122"/>
                  </a:lnTo>
                  <a:lnTo>
                    <a:pt x="98" y="107"/>
                  </a:lnTo>
                  <a:lnTo>
                    <a:pt x="85" y="107"/>
                  </a:lnTo>
                  <a:lnTo>
                    <a:pt x="85" y="98"/>
                  </a:lnTo>
                  <a:lnTo>
                    <a:pt x="141" y="98"/>
                  </a:lnTo>
                  <a:moveTo>
                    <a:pt x="12" y="85"/>
                  </a:moveTo>
                  <a:lnTo>
                    <a:pt x="12" y="12"/>
                  </a:lnTo>
                  <a:lnTo>
                    <a:pt x="129" y="12"/>
                  </a:lnTo>
                  <a:lnTo>
                    <a:pt x="129" y="85"/>
                  </a:lnTo>
                  <a:lnTo>
                    <a:pt x="12" y="85"/>
                  </a:lnTo>
                  <a:moveTo>
                    <a:pt x="12" y="85"/>
                  </a:moveTo>
                  <a:lnTo>
                    <a:pt x="12" y="85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67298D41-F25A-4852-81C4-3D6EB685DE0C}"/>
              </a:ext>
            </a:extLst>
          </p:cNvPr>
          <p:cNvSpPr txBox="1"/>
          <p:nvPr/>
        </p:nvSpPr>
        <p:spPr>
          <a:xfrm>
            <a:off x="755576" y="3449228"/>
            <a:ext cx="1440160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</a:t>
            </a:r>
          </a:p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industry. Lorem Ipsum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15AA9D7B-A2B2-4ED3-99C0-4B6C4C89BFEC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2421C1F1-1E78-485F-8F5A-FE128B7EAC4B}"/>
              </a:ext>
            </a:extLst>
          </p:cNvPr>
          <p:cNvSpPr txBox="1"/>
          <p:nvPr/>
        </p:nvSpPr>
        <p:spPr>
          <a:xfrm>
            <a:off x="6300192" y="3857673"/>
            <a:ext cx="2232248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Solution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A50E01D5-28C2-400F-B44F-CA45DB589EE3}"/>
              </a:ext>
            </a:extLst>
          </p:cNvPr>
          <p:cNvGrpSpPr/>
          <p:nvPr/>
        </p:nvGrpSpPr>
        <p:grpSpPr>
          <a:xfrm>
            <a:off x="6300192" y="766387"/>
            <a:ext cx="1440160" cy="1353294"/>
            <a:chOff x="6996010" y="766387"/>
            <a:chExt cx="1440160" cy="1353294"/>
          </a:xfrm>
        </p:grpSpPr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9CC33416-D345-4642-8D3C-02F797FCD2DA}"/>
                </a:ext>
              </a:extLst>
            </p:cNvPr>
            <p:cNvSpPr txBox="1"/>
            <p:nvPr/>
          </p:nvSpPr>
          <p:spPr>
            <a:xfrm>
              <a:off x="6996010" y="1131590"/>
              <a:ext cx="1440160" cy="98809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l">
                <a:lnSpc>
                  <a:spcPts val="1800"/>
                </a:lnSpc>
              </a:pPr>
              <a:r>
                <a:rPr lang="en-US" sz="1000" i="0" dirty="0">
                  <a:solidFill>
                    <a:srgbClr val="000000"/>
                  </a:solidFill>
                  <a:effectLst/>
                  <a:latin typeface="Montserrat" panose="00000500000000000000" pitchFamily="50" charset="0"/>
                </a:rPr>
                <a:t>Lorem Ipsum is simply dummy</a:t>
              </a:r>
            </a:p>
            <a:p>
              <a:pPr algn="l">
                <a:lnSpc>
                  <a:spcPts val="1800"/>
                </a:lnSpc>
              </a:pPr>
              <a:r>
                <a:rPr lang="en-US" sz="1000" i="0" dirty="0">
                  <a:solidFill>
                    <a:srgbClr val="000000"/>
                  </a:solidFill>
                  <a:effectLst/>
                  <a:latin typeface="Montserrat" panose="00000500000000000000" pitchFamily="50" charset="0"/>
                </a:rPr>
                <a:t>industry. Lorem Ipsum</a:t>
              </a:r>
              <a:endParaRPr lang="en-US" sz="1000" dirty="0">
                <a:latin typeface="Montserrat" panose="00000500000000000000" pitchFamily="50" charset="0"/>
              </a:endParaRPr>
            </a:p>
          </p:txBody>
        </p:sp>
        <p:sp>
          <p:nvSpPr>
            <p:cNvPr id="35" name="Freeform 5">
              <a:extLst>
                <a:ext uri="{FF2B5EF4-FFF2-40B4-BE49-F238E27FC236}">
                  <a16:creationId xmlns:a16="http://schemas.microsoft.com/office/drawing/2014/main" id="{CA013095-C25A-4049-90D7-F4E7DFE3142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75860" y="766387"/>
              <a:ext cx="260350" cy="266700"/>
            </a:xfrm>
            <a:custGeom>
              <a:avLst/>
              <a:gdLst>
                <a:gd name="T0" fmla="*/ 127 w 128"/>
                <a:gd name="T1" fmla="*/ 63 h 128"/>
                <a:gd name="T2" fmla="*/ 98 w 128"/>
                <a:gd name="T3" fmla="*/ 0 h 128"/>
                <a:gd name="T4" fmla="*/ 44 w 128"/>
                <a:gd name="T5" fmla="*/ 0 h 128"/>
                <a:gd name="T6" fmla="*/ 42 w 128"/>
                <a:gd name="T7" fmla="*/ 8 h 128"/>
                <a:gd name="T8" fmla="*/ 34 w 128"/>
                <a:gd name="T9" fmla="*/ 39 h 128"/>
                <a:gd name="T10" fmla="*/ 23 w 128"/>
                <a:gd name="T11" fmla="*/ 42 h 128"/>
                <a:gd name="T12" fmla="*/ 24 w 128"/>
                <a:gd name="T13" fmla="*/ 125 h 128"/>
                <a:gd name="T14" fmla="*/ 40 w 128"/>
                <a:gd name="T15" fmla="*/ 127 h 128"/>
                <a:gd name="T16" fmla="*/ 98 w 128"/>
                <a:gd name="T17" fmla="*/ 125 h 128"/>
                <a:gd name="T18" fmla="*/ 128 w 128"/>
                <a:gd name="T19" fmla="*/ 64 h 128"/>
                <a:gd name="T20" fmla="*/ 39 w 128"/>
                <a:gd name="T21" fmla="*/ 118 h 128"/>
                <a:gd name="T22" fmla="*/ 34 w 128"/>
                <a:gd name="T23" fmla="*/ 119 h 128"/>
                <a:gd name="T24" fmla="*/ 13 w 128"/>
                <a:gd name="T25" fmla="*/ 91 h 128"/>
                <a:gd name="T26" fmla="*/ 35 w 128"/>
                <a:gd name="T27" fmla="*/ 50 h 128"/>
                <a:gd name="T28" fmla="*/ 35 w 128"/>
                <a:gd name="T29" fmla="*/ 90 h 128"/>
                <a:gd name="T30" fmla="*/ 27 w 128"/>
                <a:gd name="T31" fmla="*/ 81 h 128"/>
                <a:gd name="T32" fmla="*/ 34 w 128"/>
                <a:gd name="T33" fmla="*/ 61 h 128"/>
                <a:gd name="T34" fmla="*/ 18 w 128"/>
                <a:gd name="T35" fmla="*/ 83 h 128"/>
                <a:gd name="T36" fmla="*/ 39 w 128"/>
                <a:gd name="T37" fmla="*/ 98 h 128"/>
                <a:gd name="T38" fmla="*/ 46 w 128"/>
                <a:gd name="T39" fmla="*/ 48 h 128"/>
                <a:gd name="T40" fmla="*/ 66 w 128"/>
                <a:gd name="T41" fmla="*/ 50 h 128"/>
                <a:gd name="T42" fmla="*/ 95 w 128"/>
                <a:gd name="T43" fmla="*/ 117 h 128"/>
                <a:gd name="T44" fmla="*/ 75 w 128"/>
                <a:gd name="T45" fmla="*/ 49 h 128"/>
                <a:gd name="T46" fmla="*/ 94 w 128"/>
                <a:gd name="T47" fmla="*/ 9 h 128"/>
                <a:gd name="T48" fmla="*/ 84 w 128"/>
                <a:gd name="T49" fmla="*/ 26 h 128"/>
                <a:gd name="T50" fmla="*/ 84 w 128"/>
                <a:gd name="T51" fmla="*/ 35 h 128"/>
                <a:gd name="T52" fmla="*/ 117 w 128"/>
                <a:gd name="T53" fmla="*/ 50 h 128"/>
                <a:gd name="T54" fmla="*/ 92 w 128"/>
                <a:gd name="T55" fmla="*/ 59 h 128"/>
                <a:gd name="T56" fmla="*/ 92 w 128"/>
                <a:gd name="T57" fmla="*/ 68 h 128"/>
                <a:gd name="T58" fmla="*/ 113 w 128"/>
                <a:gd name="T59" fmla="*/ 93 h 128"/>
                <a:gd name="T60" fmla="*/ 80 w 128"/>
                <a:gd name="T61" fmla="*/ 97 h 128"/>
                <a:gd name="T62" fmla="*/ 109 w 128"/>
                <a:gd name="T63" fmla="*/ 101 h 128"/>
                <a:gd name="T64" fmla="*/ 95 w 128"/>
                <a:gd name="T65" fmla="*/ 117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28" h="128">
                  <a:moveTo>
                    <a:pt x="128" y="64"/>
                  </a:moveTo>
                  <a:cubicBezTo>
                    <a:pt x="128" y="64"/>
                    <a:pt x="127" y="63"/>
                    <a:pt x="127" y="63"/>
                  </a:cubicBezTo>
                  <a:cubicBezTo>
                    <a:pt x="127" y="58"/>
                    <a:pt x="127" y="53"/>
                    <a:pt x="126" y="49"/>
                  </a:cubicBezTo>
                  <a:cubicBezTo>
                    <a:pt x="122" y="26"/>
                    <a:pt x="112" y="9"/>
                    <a:pt x="98" y="0"/>
                  </a:cubicBezTo>
                  <a:cubicBezTo>
                    <a:pt x="97" y="0"/>
                    <a:pt x="96" y="0"/>
                    <a:pt x="95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42" y="0"/>
                    <a:pt x="40" y="1"/>
                    <a:pt x="40" y="3"/>
                  </a:cubicBezTo>
                  <a:cubicBezTo>
                    <a:pt x="39" y="5"/>
                    <a:pt x="40" y="7"/>
                    <a:pt x="42" y="8"/>
                  </a:cubicBezTo>
                  <a:cubicBezTo>
                    <a:pt x="51" y="14"/>
                    <a:pt x="59" y="25"/>
                    <a:pt x="63" y="39"/>
                  </a:cubicBezTo>
                  <a:cubicBezTo>
                    <a:pt x="34" y="39"/>
                    <a:pt x="34" y="39"/>
                    <a:pt x="34" y="39"/>
                  </a:cubicBezTo>
                  <a:cubicBezTo>
                    <a:pt x="33" y="39"/>
                    <a:pt x="32" y="40"/>
                    <a:pt x="32" y="40"/>
                  </a:cubicBezTo>
                  <a:cubicBezTo>
                    <a:pt x="29" y="40"/>
                    <a:pt x="26" y="41"/>
                    <a:pt x="23" y="42"/>
                  </a:cubicBezTo>
                  <a:cubicBezTo>
                    <a:pt x="9" y="49"/>
                    <a:pt x="0" y="71"/>
                    <a:pt x="4" y="93"/>
                  </a:cubicBezTo>
                  <a:cubicBezTo>
                    <a:pt x="7" y="108"/>
                    <a:pt x="14" y="120"/>
                    <a:pt x="24" y="125"/>
                  </a:cubicBezTo>
                  <a:cubicBezTo>
                    <a:pt x="28" y="127"/>
                    <a:pt x="31" y="128"/>
                    <a:pt x="35" y="128"/>
                  </a:cubicBezTo>
                  <a:cubicBezTo>
                    <a:pt x="37" y="128"/>
                    <a:pt x="39" y="128"/>
                    <a:pt x="40" y="127"/>
                  </a:cubicBezTo>
                  <a:cubicBezTo>
                    <a:pt x="96" y="126"/>
                    <a:pt x="96" y="126"/>
                    <a:pt x="96" y="126"/>
                  </a:cubicBezTo>
                  <a:cubicBezTo>
                    <a:pt x="97" y="125"/>
                    <a:pt x="97" y="125"/>
                    <a:pt x="98" y="125"/>
                  </a:cubicBezTo>
                  <a:cubicBezTo>
                    <a:pt x="116" y="116"/>
                    <a:pt x="127" y="91"/>
                    <a:pt x="127" y="64"/>
                  </a:cubicBezTo>
                  <a:cubicBezTo>
                    <a:pt x="127" y="64"/>
                    <a:pt x="128" y="64"/>
                    <a:pt x="128" y="64"/>
                  </a:cubicBezTo>
                  <a:close/>
                  <a:moveTo>
                    <a:pt x="42" y="117"/>
                  </a:moveTo>
                  <a:cubicBezTo>
                    <a:pt x="41" y="118"/>
                    <a:pt x="40" y="118"/>
                    <a:pt x="39" y="118"/>
                  </a:cubicBezTo>
                  <a:cubicBezTo>
                    <a:pt x="35" y="119"/>
                    <a:pt x="35" y="119"/>
                    <a:pt x="35" y="119"/>
                  </a:cubicBezTo>
                  <a:cubicBezTo>
                    <a:pt x="35" y="119"/>
                    <a:pt x="34" y="119"/>
                    <a:pt x="34" y="119"/>
                  </a:cubicBezTo>
                  <a:cubicBezTo>
                    <a:pt x="32" y="119"/>
                    <a:pt x="30" y="118"/>
                    <a:pt x="28" y="117"/>
                  </a:cubicBezTo>
                  <a:cubicBezTo>
                    <a:pt x="21" y="113"/>
                    <a:pt x="15" y="104"/>
                    <a:pt x="13" y="91"/>
                  </a:cubicBezTo>
                  <a:cubicBezTo>
                    <a:pt x="10" y="74"/>
                    <a:pt x="16" y="55"/>
                    <a:pt x="27" y="50"/>
                  </a:cubicBezTo>
                  <a:cubicBezTo>
                    <a:pt x="30" y="49"/>
                    <a:pt x="32" y="49"/>
                    <a:pt x="35" y="50"/>
                  </a:cubicBezTo>
                  <a:cubicBezTo>
                    <a:pt x="39" y="52"/>
                    <a:pt x="42" y="58"/>
                    <a:pt x="44" y="65"/>
                  </a:cubicBezTo>
                  <a:cubicBezTo>
                    <a:pt x="46" y="77"/>
                    <a:pt x="41" y="87"/>
                    <a:pt x="35" y="90"/>
                  </a:cubicBezTo>
                  <a:cubicBezTo>
                    <a:pt x="34" y="91"/>
                    <a:pt x="33" y="91"/>
                    <a:pt x="32" y="90"/>
                  </a:cubicBezTo>
                  <a:cubicBezTo>
                    <a:pt x="30" y="89"/>
                    <a:pt x="28" y="86"/>
                    <a:pt x="27" y="81"/>
                  </a:cubicBezTo>
                  <a:cubicBezTo>
                    <a:pt x="26" y="75"/>
                    <a:pt x="29" y="69"/>
                    <a:pt x="32" y="67"/>
                  </a:cubicBezTo>
                  <a:cubicBezTo>
                    <a:pt x="34" y="66"/>
                    <a:pt x="35" y="64"/>
                    <a:pt x="34" y="61"/>
                  </a:cubicBezTo>
                  <a:cubicBezTo>
                    <a:pt x="32" y="59"/>
                    <a:pt x="30" y="58"/>
                    <a:pt x="28" y="59"/>
                  </a:cubicBezTo>
                  <a:cubicBezTo>
                    <a:pt x="21" y="63"/>
                    <a:pt x="17" y="73"/>
                    <a:pt x="18" y="83"/>
                  </a:cubicBezTo>
                  <a:cubicBezTo>
                    <a:pt x="20" y="90"/>
                    <a:pt x="23" y="96"/>
                    <a:pt x="28" y="98"/>
                  </a:cubicBezTo>
                  <a:cubicBezTo>
                    <a:pt x="32" y="100"/>
                    <a:pt x="36" y="100"/>
                    <a:pt x="39" y="98"/>
                  </a:cubicBezTo>
                  <a:cubicBezTo>
                    <a:pt x="49" y="93"/>
                    <a:pt x="55" y="78"/>
                    <a:pt x="52" y="64"/>
                  </a:cubicBezTo>
                  <a:cubicBezTo>
                    <a:pt x="51" y="58"/>
                    <a:pt x="49" y="52"/>
                    <a:pt x="46" y="48"/>
                  </a:cubicBezTo>
                  <a:cubicBezTo>
                    <a:pt x="66" y="48"/>
                    <a:pt x="66" y="48"/>
                    <a:pt x="66" y="48"/>
                  </a:cubicBezTo>
                  <a:cubicBezTo>
                    <a:pt x="66" y="49"/>
                    <a:pt x="66" y="49"/>
                    <a:pt x="66" y="50"/>
                  </a:cubicBezTo>
                  <a:cubicBezTo>
                    <a:pt x="71" y="78"/>
                    <a:pt x="60" y="108"/>
                    <a:pt x="42" y="117"/>
                  </a:cubicBezTo>
                  <a:close/>
                  <a:moveTo>
                    <a:pt x="95" y="117"/>
                  </a:moveTo>
                  <a:cubicBezTo>
                    <a:pt x="56" y="118"/>
                    <a:pt x="56" y="118"/>
                    <a:pt x="56" y="118"/>
                  </a:cubicBezTo>
                  <a:cubicBezTo>
                    <a:pt x="71" y="103"/>
                    <a:pt x="79" y="75"/>
                    <a:pt x="75" y="49"/>
                  </a:cubicBezTo>
                  <a:cubicBezTo>
                    <a:pt x="72" y="32"/>
                    <a:pt x="65" y="18"/>
                    <a:pt x="57" y="9"/>
                  </a:cubicBezTo>
                  <a:cubicBezTo>
                    <a:pt x="94" y="9"/>
                    <a:pt x="94" y="9"/>
                    <a:pt x="94" y="9"/>
                  </a:cubicBezTo>
                  <a:cubicBezTo>
                    <a:pt x="100" y="12"/>
                    <a:pt x="105" y="19"/>
                    <a:pt x="109" y="26"/>
                  </a:cubicBezTo>
                  <a:cubicBezTo>
                    <a:pt x="84" y="26"/>
                    <a:pt x="84" y="26"/>
                    <a:pt x="84" y="26"/>
                  </a:cubicBezTo>
                  <a:cubicBezTo>
                    <a:pt x="82" y="26"/>
                    <a:pt x="80" y="28"/>
                    <a:pt x="80" y="31"/>
                  </a:cubicBezTo>
                  <a:cubicBezTo>
                    <a:pt x="80" y="33"/>
                    <a:pt x="82" y="35"/>
                    <a:pt x="84" y="35"/>
                  </a:cubicBezTo>
                  <a:cubicBezTo>
                    <a:pt x="113" y="35"/>
                    <a:pt x="113" y="35"/>
                    <a:pt x="113" y="35"/>
                  </a:cubicBezTo>
                  <a:cubicBezTo>
                    <a:pt x="115" y="40"/>
                    <a:pt x="116" y="45"/>
                    <a:pt x="117" y="50"/>
                  </a:cubicBezTo>
                  <a:cubicBezTo>
                    <a:pt x="118" y="53"/>
                    <a:pt x="118" y="56"/>
                    <a:pt x="118" y="59"/>
                  </a:cubicBezTo>
                  <a:cubicBezTo>
                    <a:pt x="92" y="59"/>
                    <a:pt x="92" y="59"/>
                    <a:pt x="92" y="59"/>
                  </a:cubicBezTo>
                  <a:cubicBezTo>
                    <a:pt x="90" y="59"/>
                    <a:pt x="88" y="61"/>
                    <a:pt x="88" y="64"/>
                  </a:cubicBezTo>
                  <a:cubicBezTo>
                    <a:pt x="88" y="66"/>
                    <a:pt x="90" y="68"/>
                    <a:pt x="92" y="68"/>
                  </a:cubicBezTo>
                  <a:cubicBezTo>
                    <a:pt x="118" y="68"/>
                    <a:pt x="118" y="68"/>
                    <a:pt x="118" y="68"/>
                  </a:cubicBezTo>
                  <a:cubicBezTo>
                    <a:pt x="118" y="77"/>
                    <a:pt x="116" y="85"/>
                    <a:pt x="113" y="93"/>
                  </a:cubicBezTo>
                  <a:cubicBezTo>
                    <a:pt x="84" y="93"/>
                    <a:pt x="84" y="93"/>
                    <a:pt x="84" y="93"/>
                  </a:cubicBezTo>
                  <a:cubicBezTo>
                    <a:pt x="82" y="93"/>
                    <a:pt x="80" y="95"/>
                    <a:pt x="80" y="97"/>
                  </a:cubicBezTo>
                  <a:cubicBezTo>
                    <a:pt x="80" y="99"/>
                    <a:pt x="82" y="101"/>
                    <a:pt x="84" y="101"/>
                  </a:cubicBezTo>
                  <a:cubicBezTo>
                    <a:pt x="109" y="101"/>
                    <a:pt x="109" y="101"/>
                    <a:pt x="109" y="101"/>
                  </a:cubicBezTo>
                  <a:cubicBezTo>
                    <a:pt x="105" y="108"/>
                    <a:pt x="100" y="114"/>
                    <a:pt x="95" y="117"/>
                  </a:cubicBezTo>
                  <a:close/>
                  <a:moveTo>
                    <a:pt x="95" y="117"/>
                  </a:moveTo>
                  <a:cubicBezTo>
                    <a:pt x="95" y="117"/>
                    <a:pt x="95" y="117"/>
                    <a:pt x="95" y="117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5971180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EC881F1C-28EE-4179-8C58-9850735A6D4F}"/>
              </a:ext>
            </a:extLst>
          </p:cNvPr>
          <p:cNvSpPr/>
          <p:nvPr/>
        </p:nvSpPr>
        <p:spPr bwMode="auto">
          <a:xfrm>
            <a:off x="323528" y="339502"/>
            <a:ext cx="8496944" cy="4464496"/>
          </a:xfrm>
          <a:prstGeom prst="rect">
            <a:avLst/>
          </a:prstGeom>
          <a:solidFill>
            <a:srgbClr val="DFD6C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FF84A4F-C41C-4855-AA93-D9B4BB8B058F}"/>
              </a:ext>
            </a:extLst>
          </p:cNvPr>
          <p:cNvSpPr txBox="1"/>
          <p:nvPr/>
        </p:nvSpPr>
        <p:spPr>
          <a:xfrm>
            <a:off x="2051720" y="2140863"/>
            <a:ext cx="5040560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000" dirty="0">
                <a:latin typeface="Montserrat" panose="00000500000000000000" pitchFamily="50" charset="0"/>
              </a:rPr>
              <a:t>THE END</a:t>
            </a:r>
          </a:p>
        </p:txBody>
      </p:sp>
    </p:spTree>
    <p:extLst>
      <p:ext uri="{BB962C8B-B14F-4D97-AF65-F5344CB8AC3E}">
        <p14:creationId xmlns:p14="http://schemas.microsoft.com/office/powerpoint/2010/main" val="4974323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>
            <a:extLst>
              <a:ext uri="{FF2B5EF4-FFF2-40B4-BE49-F238E27FC236}">
                <a16:creationId xmlns:a16="http://schemas.microsoft.com/office/drawing/2014/main" id="{94882BD6-A9B2-4340-BD09-42CA29A8016E}"/>
              </a:ext>
            </a:extLst>
          </p:cNvPr>
          <p:cNvSpPr txBox="1"/>
          <p:nvPr/>
        </p:nvSpPr>
        <p:spPr>
          <a:xfrm rot="16200000">
            <a:off x="-777154" y="2407172"/>
            <a:ext cx="279397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dirty="0">
                <a:solidFill>
                  <a:schemeClr val="tx1"/>
                </a:solidFill>
                <a:latin typeface="Montserrat" panose="00000500000000000000" pitchFamily="50" charset="0"/>
              </a:rPr>
              <a:t>www.example.com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DF3E43C-A609-4D08-97E6-2ADA1A0FD717}"/>
              </a:ext>
            </a:extLst>
          </p:cNvPr>
          <p:cNvSpPr txBox="1"/>
          <p:nvPr/>
        </p:nvSpPr>
        <p:spPr>
          <a:xfrm>
            <a:off x="5724128" y="1491630"/>
            <a:ext cx="2304256" cy="10669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Business</a:t>
            </a:r>
          </a:p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Plan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A42A2AD-DA9E-4900-842C-5EE9C5ACD85F}"/>
              </a:ext>
            </a:extLst>
          </p:cNvPr>
          <p:cNvSpPr txBox="1"/>
          <p:nvPr/>
        </p:nvSpPr>
        <p:spPr>
          <a:xfrm>
            <a:off x="5724128" y="2614921"/>
            <a:ext cx="2952331" cy="827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20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 typesetting </a:t>
            </a:r>
          </a:p>
          <a:p>
            <a:pPr algn="l">
              <a:lnSpc>
                <a:spcPts val="20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industry. Lorem Ipsum has been the </a:t>
            </a:r>
          </a:p>
          <a:p>
            <a:pPr algn="l">
              <a:lnSpc>
                <a:spcPts val="20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industry's standard dummy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7" name="Rectangle 5">
            <a:extLst>
              <a:ext uri="{FF2B5EF4-FFF2-40B4-BE49-F238E27FC236}">
                <a16:creationId xmlns:a16="http://schemas.microsoft.com/office/drawing/2014/main" id="{46393F29-F53F-497C-A95E-839BDADCBA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59632" y="396"/>
            <a:ext cx="2736303" cy="5143103"/>
          </a:xfrm>
          <a:prstGeom prst="rect">
            <a:avLst/>
          </a:prstGeom>
          <a:solidFill>
            <a:srgbClr val="DFD6CF">
              <a:alpha val="88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555FBE14-FC21-4B5A-8836-0F62591D9C3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8665543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73FF8F9D-E43A-4C16-A75C-E9316E4C0D57}"/>
              </a:ext>
            </a:extLst>
          </p:cNvPr>
          <p:cNvSpPr/>
          <p:nvPr/>
        </p:nvSpPr>
        <p:spPr bwMode="auto">
          <a:xfrm>
            <a:off x="0" y="2157508"/>
            <a:ext cx="9144000" cy="1615217"/>
          </a:xfrm>
          <a:prstGeom prst="rect">
            <a:avLst/>
          </a:prstGeom>
          <a:solidFill>
            <a:srgbClr val="DFD6CF">
              <a:alpha val="57000"/>
            </a:srgb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55F539E-E9A3-4774-AFA8-B85B97B994F2}"/>
              </a:ext>
            </a:extLst>
          </p:cNvPr>
          <p:cNvSpPr txBox="1"/>
          <p:nvPr/>
        </p:nvSpPr>
        <p:spPr>
          <a:xfrm rot="16200000">
            <a:off x="-777154" y="2407172"/>
            <a:ext cx="279397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dirty="0">
                <a:solidFill>
                  <a:schemeClr val="tx1"/>
                </a:solidFill>
                <a:latin typeface="Montserrat" panose="00000500000000000000" pitchFamily="50" charset="0"/>
              </a:rPr>
              <a:t>www.example.com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425FB74E-F4E5-41DB-B9B5-9A7458DD3F7E}"/>
              </a:ext>
            </a:extLst>
          </p:cNvPr>
          <p:cNvCxnSpPr>
            <a:cxnSpLocks/>
          </p:cNvCxnSpPr>
          <p:nvPr/>
        </p:nvCxnSpPr>
        <p:spPr bwMode="auto">
          <a:xfrm>
            <a:off x="4932040" y="2157508"/>
            <a:ext cx="4248472" cy="0"/>
          </a:xfrm>
          <a:prstGeom prst="line">
            <a:avLst/>
          </a:prstGeom>
          <a:blipFill dpi="0" rotWithShape="0">
            <a:blip r:embed="rId2"/>
            <a:srcRect/>
            <a:tile tx="0" ty="0" sx="100000" sy="100000" flip="none" algn="tl"/>
          </a:blipFill>
          <a:ln w="19050" cap="flat" cmpd="sng" algn="ctr">
            <a:solidFill>
              <a:srgbClr val="DFD6CF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640FFC73-056F-4BFD-AE1A-87D2ECA56705}"/>
              </a:ext>
            </a:extLst>
          </p:cNvPr>
          <p:cNvSpPr txBox="1"/>
          <p:nvPr/>
        </p:nvSpPr>
        <p:spPr>
          <a:xfrm>
            <a:off x="5220071" y="1370772"/>
            <a:ext cx="2592288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Welcome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F6BFA80-13FA-40C9-B214-4896F8CB445D}"/>
              </a:ext>
            </a:extLst>
          </p:cNvPr>
          <p:cNvSpPr txBox="1"/>
          <p:nvPr/>
        </p:nvSpPr>
        <p:spPr>
          <a:xfrm>
            <a:off x="5220071" y="2471071"/>
            <a:ext cx="3600399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 text of the printing and typesetting industry. Lorem Ipsum has been the scrambled it to make a type specimen book. It has survived not only five centuries, but also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E0365B3A-D76C-4F1D-B020-E767BA22C95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483610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>
            <a:extLst>
              <a:ext uri="{FF2B5EF4-FFF2-40B4-BE49-F238E27FC236}">
                <a16:creationId xmlns:a16="http://schemas.microsoft.com/office/drawing/2014/main" id="{F64EEC06-8D28-40A2-A969-D29E22DD96D7}"/>
              </a:ext>
            </a:extLst>
          </p:cNvPr>
          <p:cNvSpPr txBox="1"/>
          <p:nvPr/>
        </p:nvSpPr>
        <p:spPr>
          <a:xfrm rot="16200000">
            <a:off x="6983160" y="2464846"/>
            <a:ext cx="279397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dirty="0">
                <a:solidFill>
                  <a:schemeClr val="tx1"/>
                </a:solidFill>
                <a:latin typeface="Montserrat" panose="00000500000000000000" pitchFamily="50" charset="0"/>
              </a:rPr>
              <a:t>www.example.com</a:t>
            </a:r>
          </a:p>
        </p:txBody>
      </p:sp>
      <p:sp>
        <p:nvSpPr>
          <p:cNvPr id="13" name="Rectangle 5">
            <a:extLst>
              <a:ext uri="{FF2B5EF4-FFF2-40B4-BE49-F238E27FC236}">
                <a16:creationId xmlns:a16="http://schemas.microsoft.com/office/drawing/2014/main" id="{D2BCBF35-4CC1-40D9-A547-D6D0AD21B5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396"/>
            <a:ext cx="4644008" cy="5143103"/>
          </a:xfrm>
          <a:prstGeom prst="rect">
            <a:avLst/>
          </a:prstGeom>
          <a:solidFill>
            <a:srgbClr val="DFD6CF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9FFA058-EF6C-4112-B09A-EDA9C004D4B6}"/>
              </a:ext>
            </a:extLst>
          </p:cNvPr>
          <p:cNvSpPr txBox="1"/>
          <p:nvPr/>
        </p:nvSpPr>
        <p:spPr>
          <a:xfrm>
            <a:off x="683568" y="921762"/>
            <a:ext cx="2448272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Contents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9517F32-E9D5-437D-9965-DCC680984330}"/>
              </a:ext>
            </a:extLst>
          </p:cNvPr>
          <p:cNvSpPr txBox="1"/>
          <p:nvPr/>
        </p:nvSpPr>
        <p:spPr>
          <a:xfrm>
            <a:off x="683568" y="2541544"/>
            <a:ext cx="2088231" cy="16805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 text of the printing and typesetting industry. Lorem Ipsum has been the specimen book. It has survived not only five centuries, but also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25E3BCC-5206-4149-997C-ADC603D105EA}"/>
              </a:ext>
            </a:extLst>
          </p:cNvPr>
          <p:cNvSpPr/>
          <p:nvPr/>
        </p:nvSpPr>
        <p:spPr bwMode="auto">
          <a:xfrm>
            <a:off x="5652120" y="1869968"/>
            <a:ext cx="1008112" cy="936104"/>
          </a:xfrm>
          <a:prstGeom prst="rect">
            <a:avLst/>
          </a:prstGeom>
          <a:noFill/>
          <a:ln w="28575" cap="flat" cmpd="sng" algn="ctr">
            <a:solidFill>
              <a:srgbClr val="DFD6CF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37E56967-E737-49C2-A873-3F9DAEE63677}"/>
              </a:ext>
            </a:extLst>
          </p:cNvPr>
          <p:cNvSpPr/>
          <p:nvPr/>
        </p:nvSpPr>
        <p:spPr bwMode="auto">
          <a:xfrm>
            <a:off x="6156176" y="2337823"/>
            <a:ext cx="1008112" cy="936104"/>
          </a:xfrm>
          <a:prstGeom prst="rect">
            <a:avLst/>
          </a:prstGeom>
          <a:noFill/>
          <a:ln w="28575" cap="flat" cmpd="sng" algn="ctr">
            <a:solidFill>
              <a:srgbClr val="DFD6CF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005106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C54B49AB-B662-49CA-A1F9-CC1DC5BF0647}"/>
              </a:ext>
            </a:extLst>
          </p:cNvPr>
          <p:cNvSpPr txBox="1"/>
          <p:nvPr/>
        </p:nvSpPr>
        <p:spPr>
          <a:xfrm>
            <a:off x="6012160" y="411510"/>
            <a:ext cx="1656184" cy="656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Example</a:t>
            </a:r>
          </a:p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Ipsum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BAF64D8F-4D2B-40C0-A4BA-707AFED7BC1D}"/>
              </a:ext>
            </a:extLst>
          </p:cNvPr>
          <p:cNvSpPr txBox="1"/>
          <p:nvPr/>
        </p:nvSpPr>
        <p:spPr>
          <a:xfrm>
            <a:off x="6012161" y="1277397"/>
            <a:ext cx="2088231" cy="19114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 text of the printing and typesetting industry. Lorem Ipsum has been the scrambled it to make a type specimen book. It has survived not only five centuries, but also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15CD06C3-FAE3-4F04-B159-C6380DADEC8F}"/>
              </a:ext>
            </a:extLst>
          </p:cNvPr>
          <p:cNvSpPr/>
          <p:nvPr/>
        </p:nvSpPr>
        <p:spPr bwMode="auto">
          <a:xfrm>
            <a:off x="0" y="0"/>
            <a:ext cx="3779912" cy="5139680"/>
          </a:xfrm>
          <a:prstGeom prst="rect">
            <a:avLst/>
          </a:prstGeom>
          <a:solidFill>
            <a:srgbClr val="DFD6CF">
              <a:alpha val="72000"/>
            </a:srgb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597BCFC-F181-4D37-B412-46410CBD9EDA}"/>
              </a:ext>
            </a:extLst>
          </p:cNvPr>
          <p:cNvSpPr txBox="1"/>
          <p:nvPr/>
        </p:nvSpPr>
        <p:spPr>
          <a:xfrm>
            <a:off x="665820" y="697751"/>
            <a:ext cx="2448272" cy="579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Summary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027FC973-974D-4E23-A25B-5D321969586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995109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60EBEA80-AD61-4193-9CC7-D02CED2B9D95}"/>
              </a:ext>
            </a:extLst>
          </p:cNvPr>
          <p:cNvSpPr/>
          <p:nvPr/>
        </p:nvSpPr>
        <p:spPr bwMode="auto">
          <a:xfrm>
            <a:off x="611560" y="634207"/>
            <a:ext cx="2664296" cy="3875087"/>
          </a:xfrm>
          <a:prstGeom prst="rect">
            <a:avLst/>
          </a:prstGeom>
          <a:solidFill>
            <a:srgbClr val="DFD6C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C58F408B-85A3-4DC3-AD93-18A8ECFF5A3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882107E-99D2-481A-A2DC-E2E44B7354C2}"/>
              </a:ext>
            </a:extLst>
          </p:cNvPr>
          <p:cNvSpPr txBox="1"/>
          <p:nvPr/>
        </p:nvSpPr>
        <p:spPr>
          <a:xfrm>
            <a:off x="1331640" y="2892356"/>
            <a:ext cx="2664296" cy="10669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Mission</a:t>
            </a:r>
          </a:p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Statement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F212BADE-7F49-4F36-90A5-26086C25E3E9}"/>
              </a:ext>
            </a:extLst>
          </p:cNvPr>
          <p:cNvSpPr txBox="1"/>
          <p:nvPr/>
        </p:nvSpPr>
        <p:spPr>
          <a:xfrm>
            <a:off x="4355976" y="2931790"/>
            <a:ext cx="3960440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 text of the printing and typesetting industry. Lorem Ipsum has been the scrambled it to make a type specimen book. It has survived not only five centuries, but also</a:t>
            </a:r>
            <a:endParaRPr lang="en-US" sz="1000" dirty="0">
              <a:latin typeface="Montserrat" panose="000005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82833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780C8557-8485-43EF-9633-3B307716538E}"/>
              </a:ext>
            </a:extLst>
          </p:cNvPr>
          <p:cNvSpPr/>
          <p:nvPr/>
        </p:nvSpPr>
        <p:spPr bwMode="auto">
          <a:xfrm>
            <a:off x="5116015" y="2499741"/>
            <a:ext cx="2264296" cy="2051053"/>
          </a:xfrm>
          <a:prstGeom prst="rect">
            <a:avLst/>
          </a:prstGeom>
          <a:solidFill>
            <a:srgbClr val="DFD6CF">
              <a:alpha val="53000"/>
            </a:srgb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65B3DB5-9E8D-4523-A4D6-1E701B9901F3}"/>
              </a:ext>
            </a:extLst>
          </p:cNvPr>
          <p:cNvSpPr/>
          <p:nvPr/>
        </p:nvSpPr>
        <p:spPr bwMode="auto">
          <a:xfrm>
            <a:off x="3024336" y="0"/>
            <a:ext cx="4355975" cy="2385060"/>
          </a:xfrm>
          <a:prstGeom prst="rect">
            <a:avLst/>
          </a:prstGeom>
          <a:solidFill>
            <a:srgbClr val="DFD6C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D13AD535-E4EA-4CB3-84FA-E7D4343D1C3C}"/>
              </a:ext>
            </a:extLst>
          </p:cNvPr>
          <p:cNvSpPr txBox="1"/>
          <p:nvPr/>
        </p:nvSpPr>
        <p:spPr>
          <a:xfrm>
            <a:off x="1187624" y="659051"/>
            <a:ext cx="2664296" cy="10669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Vision</a:t>
            </a:r>
          </a:p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Statement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ED1D03D4-093A-4138-B791-5AA95B67CD66}"/>
              </a:ext>
            </a:extLst>
          </p:cNvPr>
          <p:cNvSpPr txBox="1"/>
          <p:nvPr/>
        </p:nvSpPr>
        <p:spPr>
          <a:xfrm>
            <a:off x="1187624" y="3542683"/>
            <a:ext cx="3528392" cy="7572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 text of the printing and typesetting industry. Lorem Ipsum has been the scrambled it to make a five centuries, but also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55D3C6F-93BF-447F-8F3A-95E101041233}"/>
              </a:ext>
            </a:extLst>
          </p:cNvPr>
          <p:cNvSpPr txBox="1"/>
          <p:nvPr/>
        </p:nvSpPr>
        <p:spPr>
          <a:xfrm>
            <a:off x="1187624" y="2923272"/>
            <a:ext cx="1656184" cy="656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Example</a:t>
            </a:r>
          </a:p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Ipsum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86D71932-3EDF-4CDC-B3D0-F956B239C9EC}"/>
              </a:ext>
            </a:extLst>
          </p:cNvPr>
          <p:cNvSpPr txBox="1"/>
          <p:nvPr/>
        </p:nvSpPr>
        <p:spPr>
          <a:xfrm rot="16200000">
            <a:off x="6983160" y="2464846"/>
            <a:ext cx="279397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dirty="0">
                <a:solidFill>
                  <a:schemeClr val="tx1"/>
                </a:solidFill>
                <a:latin typeface="Montserrat" panose="00000500000000000000" pitchFamily="50" charset="0"/>
              </a:rPr>
              <a:t>www.example.com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49DC9A88-1452-4D3B-872B-506EB916528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7711439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>
            <a:extLst>
              <a:ext uri="{FF2B5EF4-FFF2-40B4-BE49-F238E27FC236}">
                <a16:creationId xmlns:a16="http://schemas.microsoft.com/office/drawing/2014/main" id="{9E60B4CB-BE9F-4D97-9B89-91DB8D7E6CC6}"/>
              </a:ext>
            </a:extLst>
          </p:cNvPr>
          <p:cNvSpPr txBox="1"/>
          <p:nvPr/>
        </p:nvSpPr>
        <p:spPr>
          <a:xfrm>
            <a:off x="5652120" y="615047"/>
            <a:ext cx="2664296" cy="10669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Our</a:t>
            </a:r>
          </a:p>
          <a:p>
            <a:pPr algn="l"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Company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9D4FFF51-041C-41EE-A538-66B1F365BEB5}"/>
              </a:ext>
            </a:extLst>
          </p:cNvPr>
          <p:cNvSpPr/>
          <p:nvPr/>
        </p:nvSpPr>
        <p:spPr bwMode="auto">
          <a:xfrm>
            <a:off x="179512" y="195486"/>
            <a:ext cx="2520280" cy="2232248"/>
          </a:xfrm>
          <a:prstGeom prst="rect">
            <a:avLst/>
          </a:prstGeom>
          <a:solidFill>
            <a:srgbClr val="DFD6C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2424E3C9-A8B5-4597-9814-044B64812B82}"/>
              </a:ext>
            </a:extLst>
          </p:cNvPr>
          <p:cNvSpPr/>
          <p:nvPr/>
        </p:nvSpPr>
        <p:spPr bwMode="auto">
          <a:xfrm>
            <a:off x="2775273" y="195486"/>
            <a:ext cx="2520280" cy="2232248"/>
          </a:xfrm>
          <a:prstGeom prst="rect">
            <a:avLst/>
          </a:prstGeom>
          <a:solidFill>
            <a:srgbClr val="DFD6C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D2607C69-4351-4EB5-9DF8-2D71297319F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C4DA1111-2F45-45C2-B455-A1502EF4D1A7}"/>
              </a:ext>
            </a:extLst>
          </p:cNvPr>
          <p:cNvSpPr txBox="1"/>
          <p:nvPr/>
        </p:nvSpPr>
        <p:spPr>
          <a:xfrm>
            <a:off x="5652120" y="3503515"/>
            <a:ext cx="2664296" cy="988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dummy text of the printing and typesetting industry. Lorem Ipsum has been the scrambled it to make a five centuries, but</a:t>
            </a:r>
            <a:endParaRPr lang="en-US" sz="1000" dirty="0">
              <a:latin typeface="Montserrat" panose="00000500000000000000" pitchFamily="50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358CB8C7-F1F0-41E9-BCB5-22F459170E7A}"/>
              </a:ext>
            </a:extLst>
          </p:cNvPr>
          <p:cNvSpPr txBox="1"/>
          <p:nvPr/>
        </p:nvSpPr>
        <p:spPr>
          <a:xfrm>
            <a:off x="5652120" y="2846925"/>
            <a:ext cx="1656184" cy="656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Example</a:t>
            </a:r>
          </a:p>
          <a:p>
            <a:pPr algn="l">
              <a:lnSpc>
                <a:spcPts val="2200"/>
              </a:lnSpc>
            </a:pPr>
            <a:r>
              <a:rPr lang="en-US" sz="2200" b="1" dirty="0">
                <a:latin typeface="Montserrat" panose="00000500000000000000" pitchFamily="50" charset="0"/>
              </a:rPr>
              <a:t>Ipsum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6CAB96BC-03FA-4E33-9DEE-EAEEF137A9CC}"/>
              </a:ext>
            </a:extLst>
          </p:cNvPr>
          <p:cNvSpPr txBox="1"/>
          <p:nvPr/>
        </p:nvSpPr>
        <p:spPr>
          <a:xfrm>
            <a:off x="681832" y="471316"/>
            <a:ext cx="1515641" cy="16805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ts val="1800"/>
              </a:lnSpc>
            </a:pPr>
            <a:r>
              <a:rPr lang="en-US" sz="1000" i="0" dirty="0">
                <a:solidFill>
                  <a:srgbClr val="000000"/>
                </a:solidFill>
                <a:effectLst/>
                <a:latin typeface="Montserrat" panose="00000500000000000000" pitchFamily="50" charset="0"/>
              </a:rPr>
              <a:t>Lorem Ipsum is simply printing and typesetting industry. Lorem Ipsum has been the scrambled it to make a five centuries, </a:t>
            </a:r>
            <a:endParaRPr lang="en-US" sz="1000" dirty="0">
              <a:latin typeface="Montserrat" panose="000005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72925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FB965036-3043-44D9-9633-80130B7DCC4B}"/>
              </a:ext>
            </a:extLst>
          </p:cNvPr>
          <p:cNvSpPr/>
          <p:nvPr/>
        </p:nvSpPr>
        <p:spPr bwMode="auto">
          <a:xfrm>
            <a:off x="179512" y="159482"/>
            <a:ext cx="8784976" cy="4824536"/>
          </a:xfrm>
          <a:prstGeom prst="rect">
            <a:avLst/>
          </a:prstGeom>
          <a:solidFill>
            <a:srgbClr val="DFD6C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0ADBD2B-6EFC-4E84-ADE5-B7E4B49FCA4A}"/>
              </a:ext>
            </a:extLst>
          </p:cNvPr>
          <p:cNvSpPr/>
          <p:nvPr/>
        </p:nvSpPr>
        <p:spPr bwMode="auto">
          <a:xfrm>
            <a:off x="2159732" y="1527634"/>
            <a:ext cx="4824536" cy="2088232"/>
          </a:xfrm>
          <a:prstGeom prst="rect">
            <a:avLst/>
          </a:prstGeom>
          <a:noFill/>
          <a:ln w="25400" cap="flat" cmpd="sng" algn="ctr">
            <a:solidFill>
              <a:srgbClr val="B8AD9A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5600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Gill Sans" charset="0"/>
              <a:ea typeface="ヒラギノ角ゴ ProN W3" charset="0"/>
              <a:cs typeface="ヒラギノ角ゴ ProN W3" charset="0"/>
              <a:sym typeface="Gill Sans" charset="0"/>
            </a:endParaRP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5ED9ADB7-F614-45D0-8BF8-1E21BFDE2558}"/>
              </a:ext>
            </a:extLst>
          </p:cNvPr>
          <p:cNvSpPr txBox="1"/>
          <p:nvPr/>
        </p:nvSpPr>
        <p:spPr>
          <a:xfrm>
            <a:off x="2771800" y="2038271"/>
            <a:ext cx="3600400" cy="10669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The Business</a:t>
            </a:r>
          </a:p>
          <a:p>
            <a:pPr>
              <a:lnSpc>
                <a:spcPts val="3800"/>
              </a:lnSpc>
            </a:pPr>
            <a:r>
              <a:rPr lang="en-US" sz="3500" b="1" dirty="0">
                <a:latin typeface="Montserrat" panose="00000500000000000000" pitchFamily="50" charset="0"/>
              </a:rPr>
              <a:t>Overview</a:t>
            </a:r>
          </a:p>
        </p:txBody>
      </p:sp>
    </p:spTree>
    <p:extLst>
      <p:ext uri="{BB962C8B-B14F-4D97-AF65-F5344CB8AC3E}">
        <p14:creationId xmlns:p14="http://schemas.microsoft.com/office/powerpoint/2010/main" val="10458753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xmlns:p14="http://schemas.microsoft.com/office/powerpoint/2010/main"/>
    </mc:Fallback>
  </mc:AlternateContent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itle &amp; Subtitle">
  <a:themeElements>
    <a:clrScheme name="SpeedUp P Multi colour  F 1">
      <a:dk1>
        <a:srgbClr val="202F3F"/>
      </a:dk1>
      <a:lt1>
        <a:sysClr val="window" lastClr="FFFFFF"/>
      </a:lt1>
      <a:dk2>
        <a:srgbClr val="0F303B"/>
      </a:dk2>
      <a:lt2>
        <a:srgbClr val="EEECE1"/>
      </a:lt2>
      <a:accent1>
        <a:srgbClr val="1D69AC"/>
      </a:accent1>
      <a:accent2>
        <a:srgbClr val="129273"/>
      </a:accent2>
      <a:accent3>
        <a:srgbClr val="89B33C"/>
      </a:accent3>
      <a:accent4>
        <a:srgbClr val="F18B08"/>
      </a:accent4>
      <a:accent5>
        <a:srgbClr val="B4241B"/>
      </a:accent5>
      <a:accent6>
        <a:srgbClr val="50196A"/>
      </a:accent6>
      <a:hlink>
        <a:srgbClr val="0000FF"/>
      </a:hlink>
      <a:folHlink>
        <a:srgbClr val="800080"/>
      </a:folHlink>
    </a:clrScheme>
    <a:fontScheme name="Title &amp; Subtitle">
      <a:majorFont>
        <a:latin typeface="Gill Sans"/>
        <a:ea typeface="ヒラギノ角ゴ ProN W3"/>
        <a:cs typeface="ヒラギノ角ゴ ProN W3"/>
      </a:majorFont>
      <a:minorFont>
        <a:latin typeface="Gill Sans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 xmlns="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6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 xmlns="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6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ヒラギノ角ゴ ProN W3" charset="0"/>
            <a:cs typeface="ヒラギノ角ゴ ProN W3" charset="0"/>
            <a:sym typeface="Gill Sans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63252</TotalTime>
  <Pages>0</Pages>
  <Words>539</Words>
  <Characters>0</Characters>
  <Application>Microsoft Office PowerPoint</Application>
  <PresentationFormat>On-screen Show (16:9)</PresentationFormat>
  <Lines>0</Lines>
  <Paragraphs>84</Paragraphs>
  <Slides>17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2" baseType="lpstr">
      <vt:lpstr>Arial</vt:lpstr>
      <vt:lpstr>Calibri</vt:lpstr>
      <vt:lpstr>Gill Sans</vt:lpstr>
      <vt:lpstr>Montserrat</vt:lpstr>
      <vt:lpstr>Title &amp; Subtitle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Vertex</dc:creator>
  <cp:lastModifiedBy>suman sonar</cp:lastModifiedBy>
  <cp:revision>4975</cp:revision>
  <dcterms:modified xsi:type="dcterms:W3CDTF">2021-04-20T10:12:13Z</dcterms:modified>
</cp:coreProperties>
</file>