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70" r:id="rId6"/>
    <p:sldId id="272" r:id="rId7"/>
    <p:sldId id="271" r:id="rId8"/>
    <p:sldId id="273" r:id="rId9"/>
    <p:sldId id="27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17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75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76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39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51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70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14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8968F7-58F9-4A4C-8F3B-9B81409F8FA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965371" y="1272380"/>
            <a:ext cx="5152572" cy="2634678"/>
          </a:xfrm>
          <a:custGeom>
            <a:avLst/>
            <a:gdLst>
              <a:gd name="connsiteX0" fmla="*/ 0 w 5152572"/>
              <a:gd name="connsiteY0" fmla="*/ 0 h 2634678"/>
              <a:gd name="connsiteX1" fmla="*/ 5152572 w 5152572"/>
              <a:gd name="connsiteY1" fmla="*/ 0 h 2634678"/>
              <a:gd name="connsiteX2" fmla="*/ 5152572 w 5152572"/>
              <a:gd name="connsiteY2" fmla="*/ 2634678 h 2634678"/>
              <a:gd name="connsiteX3" fmla="*/ 0 w 5152572"/>
              <a:gd name="connsiteY3" fmla="*/ 2634678 h 263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2" h="2634678">
                <a:moveTo>
                  <a:pt x="0" y="0"/>
                </a:moveTo>
                <a:lnTo>
                  <a:pt x="5152572" y="0"/>
                </a:lnTo>
                <a:lnTo>
                  <a:pt x="5152572" y="2634678"/>
                </a:lnTo>
                <a:lnTo>
                  <a:pt x="0" y="2634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39C573-0CA2-4489-8D7B-5A8CC8E8AA5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953000"/>
            <a:ext cx="12192000" cy="1905000"/>
          </a:xfrm>
          <a:custGeom>
            <a:avLst/>
            <a:gdLst>
              <a:gd name="connsiteX0" fmla="*/ 0 w 12192000"/>
              <a:gd name="connsiteY0" fmla="*/ 0 h 1905000"/>
              <a:gd name="connsiteX1" fmla="*/ 12192000 w 12192000"/>
              <a:gd name="connsiteY1" fmla="*/ 0 h 1905000"/>
              <a:gd name="connsiteX2" fmla="*/ 12192000 w 12192000"/>
              <a:gd name="connsiteY2" fmla="*/ 1905000 h 1905000"/>
              <a:gd name="connsiteX3" fmla="*/ 0 w 12192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5000">
                <a:moveTo>
                  <a:pt x="0" y="0"/>
                </a:moveTo>
                <a:lnTo>
                  <a:pt x="12192000" y="0"/>
                </a:lnTo>
                <a:lnTo>
                  <a:pt x="12192000" y="1905000"/>
                </a:lnTo>
                <a:lnTo>
                  <a:pt x="0" y="1905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19557D-D330-48B1-A54C-DB9F2E455B36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491163" y="3175"/>
            <a:ext cx="6704012" cy="6851650"/>
          </a:xfrm>
          <a:custGeom>
            <a:avLst/>
            <a:gdLst>
              <a:gd name="connsiteX0" fmla="*/ 0 w 6704012"/>
              <a:gd name="connsiteY0" fmla="*/ 0 h 6851650"/>
              <a:gd name="connsiteX1" fmla="*/ 6704012 w 6704012"/>
              <a:gd name="connsiteY1" fmla="*/ 0 h 6851650"/>
              <a:gd name="connsiteX2" fmla="*/ 6704012 w 6704012"/>
              <a:gd name="connsiteY2" fmla="*/ 6851650 h 6851650"/>
              <a:gd name="connsiteX3" fmla="*/ 4864241 w 6704012"/>
              <a:gd name="connsiteY3" fmla="*/ 6851650 h 6851650"/>
              <a:gd name="connsiteX4" fmla="*/ 0 w 6704012"/>
              <a:gd name="connsiteY4" fmla="*/ 0 h 685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4012" h="6851650">
                <a:moveTo>
                  <a:pt x="0" y="0"/>
                </a:moveTo>
                <a:cubicBezTo>
                  <a:pt x="0" y="0"/>
                  <a:pt x="0" y="0"/>
                  <a:pt x="6704012" y="0"/>
                </a:cubicBezTo>
                <a:lnTo>
                  <a:pt x="6704012" y="6851650"/>
                </a:lnTo>
                <a:cubicBezTo>
                  <a:pt x="6704012" y="6851650"/>
                  <a:pt x="6704012" y="6851650"/>
                  <a:pt x="4864241" y="6851650"/>
                </a:cubicBezTo>
                <a:cubicBezTo>
                  <a:pt x="721971" y="5611457"/>
                  <a:pt x="61326" y="1882536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90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E5D130-A207-44B4-A499-EFDEAACA8B1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3502836" y="0"/>
            <a:ext cx="3115679" cy="3239198"/>
          </a:xfrm>
          <a:custGeom>
            <a:avLst/>
            <a:gdLst>
              <a:gd name="connsiteX0" fmla="*/ 0 w 3115679"/>
              <a:gd name="connsiteY0" fmla="*/ 0 h 3239198"/>
              <a:gd name="connsiteX1" fmla="*/ 3115679 w 3115679"/>
              <a:gd name="connsiteY1" fmla="*/ 0 h 3239198"/>
              <a:gd name="connsiteX2" fmla="*/ 3115679 w 3115679"/>
              <a:gd name="connsiteY2" fmla="*/ 3239198 h 3239198"/>
              <a:gd name="connsiteX3" fmla="*/ 0 w 3115679"/>
              <a:gd name="connsiteY3" fmla="*/ 3239198 h 323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679" h="3239198">
                <a:moveTo>
                  <a:pt x="0" y="0"/>
                </a:moveTo>
                <a:lnTo>
                  <a:pt x="3115679" y="0"/>
                </a:lnTo>
                <a:lnTo>
                  <a:pt x="3115679" y="3239198"/>
                </a:lnTo>
                <a:lnTo>
                  <a:pt x="0" y="3239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98CA3D-4DE8-473F-AD5B-7C246EA5629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239199"/>
            <a:ext cx="6618514" cy="3618801"/>
          </a:xfrm>
          <a:custGeom>
            <a:avLst/>
            <a:gdLst>
              <a:gd name="connsiteX0" fmla="*/ 0 w 6618514"/>
              <a:gd name="connsiteY0" fmla="*/ 0 h 3618801"/>
              <a:gd name="connsiteX1" fmla="*/ 6618514 w 6618514"/>
              <a:gd name="connsiteY1" fmla="*/ 0 h 3618801"/>
              <a:gd name="connsiteX2" fmla="*/ 6618514 w 6618514"/>
              <a:gd name="connsiteY2" fmla="*/ 3618801 h 3618801"/>
              <a:gd name="connsiteX3" fmla="*/ 0 w 6618514"/>
              <a:gd name="connsiteY3" fmla="*/ 3618801 h 361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8514" h="3618801">
                <a:moveTo>
                  <a:pt x="0" y="0"/>
                </a:moveTo>
                <a:lnTo>
                  <a:pt x="6618514" y="0"/>
                </a:lnTo>
                <a:lnTo>
                  <a:pt x="6618514" y="3618801"/>
                </a:lnTo>
                <a:lnTo>
                  <a:pt x="0" y="3618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27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1C4E73-AD02-439A-9B46-C0D25C037C4C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78775" y="333293"/>
            <a:ext cx="6422387" cy="6524707"/>
          </a:xfrm>
          <a:custGeom>
            <a:avLst/>
            <a:gdLst>
              <a:gd name="connsiteX0" fmla="*/ 2155958 w 6422387"/>
              <a:gd name="connsiteY0" fmla="*/ 4388352 h 6524707"/>
              <a:gd name="connsiteX1" fmla="*/ 4266429 w 6422387"/>
              <a:gd name="connsiteY1" fmla="*/ 4388352 h 6524707"/>
              <a:gd name="connsiteX2" fmla="*/ 4266429 w 6422387"/>
              <a:gd name="connsiteY2" fmla="*/ 6524707 h 6524707"/>
              <a:gd name="connsiteX3" fmla="*/ 2155958 w 6422387"/>
              <a:gd name="connsiteY3" fmla="*/ 6524707 h 6524707"/>
              <a:gd name="connsiteX4" fmla="*/ 4307335 w 6422387"/>
              <a:gd name="connsiteY4" fmla="*/ 4383995 h 6524707"/>
              <a:gd name="connsiteX5" fmla="*/ 6417806 w 6422387"/>
              <a:gd name="connsiteY5" fmla="*/ 4383995 h 6524707"/>
              <a:gd name="connsiteX6" fmla="*/ 6417806 w 6422387"/>
              <a:gd name="connsiteY6" fmla="*/ 6520350 h 6524707"/>
              <a:gd name="connsiteX7" fmla="*/ 4307335 w 6422387"/>
              <a:gd name="connsiteY7" fmla="*/ 6520350 h 6524707"/>
              <a:gd name="connsiteX8" fmla="*/ 0 w 6422387"/>
              <a:gd name="connsiteY8" fmla="*/ 4383995 h 6524707"/>
              <a:gd name="connsiteX9" fmla="*/ 2110471 w 6422387"/>
              <a:gd name="connsiteY9" fmla="*/ 4383995 h 6524707"/>
              <a:gd name="connsiteX10" fmla="*/ 2110471 w 6422387"/>
              <a:gd name="connsiteY10" fmla="*/ 6520350 h 6524707"/>
              <a:gd name="connsiteX11" fmla="*/ 0 w 6422387"/>
              <a:gd name="connsiteY11" fmla="*/ 6520350 h 6524707"/>
              <a:gd name="connsiteX12" fmla="*/ 2151377 w 6422387"/>
              <a:gd name="connsiteY12" fmla="*/ 2196356 h 6524707"/>
              <a:gd name="connsiteX13" fmla="*/ 4261848 w 6422387"/>
              <a:gd name="connsiteY13" fmla="*/ 2196356 h 6524707"/>
              <a:gd name="connsiteX14" fmla="*/ 4261848 w 6422387"/>
              <a:gd name="connsiteY14" fmla="*/ 4332710 h 6524707"/>
              <a:gd name="connsiteX15" fmla="*/ 2151377 w 6422387"/>
              <a:gd name="connsiteY15" fmla="*/ 4332710 h 6524707"/>
              <a:gd name="connsiteX16" fmla="*/ 0 w 6422387"/>
              <a:gd name="connsiteY16" fmla="*/ 2196356 h 6524707"/>
              <a:gd name="connsiteX17" fmla="*/ 2110471 w 6422387"/>
              <a:gd name="connsiteY17" fmla="*/ 2196356 h 6524707"/>
              <a:gd name="connsiteX18" fmla="*/ 2110471 w 6422387"/>
              <a:gd name="connsiteY18" fmla="*/ 4332710 h 6524707"/>
              <a:gd name="connsiteX19" fmla="*/ 0 w 6422387"/>
              <a:gd name="connsiteY19" fmla="*/ 4332710 h 6524707"/>
              <a:gd name="connsiteX20" fmla="*/ 4302754 w 6422387"/>
              <a:gd name="connsiteY20" fmla="*/ 2191999 h 6524707"/>
              <a:gd name="connsiteX21" fmla="*/ 6413225 w 6422387"/>
              <a:gd name="connsiteY21" fmla="*/ 2191999 h 6524707"/>
              <a:gd name="connsiteX22" fmla="*/ 6413225 w 6422387"/>
              <a:gd name="connsiteY22" fmla="*/ 4328353 h 6524707"/>
              <a:gd name="connsiteX23" fmla="*/ 4302754 w 6422387"/>
              <a:gd name="connsiteY23" fmla="*/ 4328353 h 6524707"/>
              <a:gd name="connsiteX24" fmla="*/ 2160539 w 6422387"/>
              <a:gd name="connsiteY24" fmla="*/ 4357 h 6524707"/>
              <a:gd name="connsiteX25" fmla="*/ 4271010 w 6422387"/>
              <a:gd name="connsiteY25" fmla="*/ 4357 h 6524707"/>
              <a:gd name="connsiteX26" fmla="*/ 4271010 w 6422387"/>
              <a:gd name="connsiteY26" fmla="*/ 2140711 h 6524707"/>
              <a:gd name="connsiteX27" fmla="*/ 2160539 w 6422387"/>
              <a:gd name="connsiteY27" fmla="*/ 2140711 h 6524707"/>
              <a:gd name="connsiteX28" fmla="*/ 4311916 w 6422387"/>
              <a:gd name="connsiteY28" fmla="*/ 0 h 6524707"/>
              <a:gd name="connsiteX29" fmla="*/ 6422387 w 6422387"/>
              <a:gd name="connsiteY29" fmla="*/ 0 h 6524707"/>
              <a:gd name="connsiteX30" fmla="*/ 6422387 w 6422387"/>
              <a:gd name="connsiteY30" fmla="*/ 2136355 h 6524707"/>
              <a:gd name="connsiteX31" fmla="*/ 4311916 w 6422387"/>
              <a:gd name="connsiteY31" fmla="*/ 2136355 h 6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22387" h="6524707">
                <a:moveTo>
                  <a:pt x="2155958" y="4388352"/>
                </a:moveTo>
                <a:lnTo>
                  <a:pt x="4266429" y="4388352"/>
                </a:lnTo>
                <a:lnTo>
                  <a:pt x="4266429" y="6524707"/>
                </a:lnTo>
                <a:lnTo>
                  <a:pt x="2155958" y="6524707"/>
                </a:lnTo>
                <a:close/>
                <a:moveTo>
                  <a:pt x="4307335" y="4383995"/>
                </a:moveTo>
                <a:lnTo>
                  <a:pt x="6417806" y="4383995"/>
                </a:lnTo>
                <a:lnTo>
                  <a:pt x="6417806" y="6520350"/>
                </a:lnTo>
                <a:lnTo>
                  <a:pt x="4307335" y="6520350"/>
                </a:lnTo>
                <a:close/>
                <a:moveTo>
                  <a:pt x="0" y="4383995"/>
                </a:moveTo>
                <a:lnTo>
                  <a:pt x="2110471" y="4383995"/>
                </a:lnTo>
                <a:lnTo>
                  <a:pt x="2110471" y="6520350"/>
                </a:lnTo>
                <a:lnTo>
                  <a:pt x="0" y="6520350"/>
                </a:lnTo>
                <a:close/>
                <a:moveTo>
                  <a:pt x="2151377" y="2196356"/>
                </a:moveTo>
                <a:lnTo>
                  <a:pt x="4261848" y="2196356"/>
                </a:lnTo>
                <a:lnTo>
                  <a:pt x="4261848" y="4332710"/>
                </a:lnTo>
                <a:lnTo>
                  <a:pt x="2151377" y="4332710"/>
                </a:lnTo>
                <a:close/>
                <a:moveTo>
                  <a:pt x="0" y="2196356"/>
                </a:moveTo>
                <a:lnTo>
                  <a:pt x="2110471" y="2196356"/>
                </a:lnTo>
                <a:lnTo>
                  <a:pt x="2110471" y="4332710"/>
                </a:lnTo>
                <a:lnTo>
                  <a:pt x="0" y="4332710"/>
                </a:lnTo>
                <a:close/>
                <a:moveTo>
                  <a:pt x="4302754" y="2191999"/>
                </a:moveTo>
                <a:lnTo>
                  <a:pt x="6413225" y="2191999"/>
                </a:lnTo>
                <a:lnTo>
                  <a:pt x="6413225" y="4328353"/>
                </a:lnTo>
                <a:lnTo>
                  <a:pt x="4302754" y="4328353"/>
                </a:lnTo>
                <a:close/>
                <a:moveTo>
                  <a:pt x="2160539" y="4357"/>
                </a:moveTo>
                <a:lnTo>
                  <a:pt x="4271010" y="4357"/>
                </a:lnTo>
                <a:lnTo>
                  <a:pt x="4271010" y="2140711"/>
                </a:lnTo>
                <a:lnTo>
                  <a:pt x="2160539" y="2140711"/>
                </a:lnTo>
                <a:close/>
                <a:moveTo>
                  <a:pt x="4311916" y="0"/>
                </a:moveTo>
                <a:lnTo>
                  <a:pt x="6422387" y="0"/>
                </a:lnTo>
                <a:lnTo>
                  <a:pt x="6422387" y="2136355"/>
                </a:lnTo>
                <a:lnTo>
                  <a:pt x="4311916" y="2136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1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E13113D-8C31-4A70-A033-9145D16E08F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813573" y="2180236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0159BF-FF2F-4A03-903B-AE4AB611CF0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103397" y="2174298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BD27F1A-2D19-4755-B88A-6873E39A8FE5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523749" y="2186175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6423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287BAD1-83CB-4248-9F0E-0E40AEF20E33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00077" y="1987736"/>
            <a:ext cx="10991849" cy="2971800"/>
          </a:xfrm>
          <a:custGeom>
            <a:avLst/>
            <a:gdLst>
              <a:gd name="connsiteX0" fmla="*/ 9220199 w 10991849"/>
              <a:gd name="connsiteY0" fmla="*/ 1524000 h 2971800"/>
              <a:gd name="connsiteX1" fmla="*/ 10991849 w 10991849"/>
              <a:gd name="connsiteY1" fmla="*/ 1524000 h 2971800"/>
              <a:gd name="connsiteX2" fmla="*/ 10991849 w 10991849"/>
              <a:gd name="connsiteY2" fmla="*/ 2971800 h 2971800"/>
              <a:gd name="connsiteX3" fmla="*/ 9220199 w 10991849"/>
              <a:gd name="connsiteY3" fmla="*/ 2971800 h 2971800"/>
              <a:gd name="connsiteX4" fmla="*/ 7376159 w 10991849"/>
              <a:gd name="connsiteY4" fmla="*/ 1524000 h 2971800"/>
              <a:gd name="connsiteX5" fmla="*/ 9147809 w 10991849"/>
              <a:gd name="connsiteY5" fmla="*/ 1524000 h 2971800"/>
              <a:gd name="connsiteX6" fmla="*/ 9147809 w 10991849"/>
              <a:gd name="connsiteY6" fmla="*/ 2971800 h 2971800"/>
              <a:gd name="connsiteX7" fmla="*/ 7376159 w 10991849"/>
              <a:gd name="connsiteY7" fmla="*/ 2971800 h 2971800"/>
              <a:gd name="connsiteX8" fmla="*/ 5532119 w 10991849"/>
              <a:gd name="connsiteY8" fmla="*/ 1524000 h 2971800"/>
              <a:gd name="connsiteX9" fmla="*/ 7303769 w 10991849"/>
              <a:gd name="connsiteY9" fmla="*/ 1524000 h 2971800"/>
              <a:gd name="connsiteX10" fmla="*/ 7303769 w 10991849"/>
              <a:gd name="connsiteY10" fmla="*/ 2971800 h 2971800"/>
              <a:gd name="connsiteX11" fmla="*/ 5532119 w 10991849"/>
              <a:gd name="connsiteY11" fmla="*/ 2971800 h 2971800"/>
              <a:gd name="connsiteX12" fmla="*/ 3688079 w 10991849"/>
              <a:gd name="connsiteY12" fmla="*/ 1524000 h 2971800"/>
              <a:gd name="connsiteX13" fmla="*/ 5459729 w 10991849"/>
              <a:gd name="connsiteY13" fmla="*/ 1524000 h 2971800"/>
              <a:gd name="connsiteX14" fmla="*/ 5459729 w 10991849"/>
              <a:gd name="connsiteY14" fmla="*/ 2971800 h 2971800"/>
              <a:gd name="connsiteX15" fmla="*/ 3688079 w 10991849"/>
              <a:gd name="connsiteY15" fmla="*/ 2971800 h 2971800"/>
              <a:gd name="connsiteX16" fmla="*/ 1844040 w 10991849"/>
              <a:gd name="connsiteY16" fmla="*/ 1524000 h 2971800"/>
              <a:gd name="connsiteX17" fmla="*/ 3615690 w 10991849"/>
              <a:gd name="connsiteY17" fmla="*/ 1524000 h 2971800"/>
              <a:gd name="connsiteX18" fmla="*/ 3615690 w 10991849"/>
              <a:gd name="connsiteY18" fmla="*/ 2971800 h 2971800"/>
              <a:gd name="connsiteX19" fmla="*/ 1844040 w 10991849"/>
              <a:gd name="connsiteY19" fmla="*/ 2971800 h 2971800"/>
              <a:gd name="connsiteX20" fmla="*/ 0 w 10991849"/>
              <a:gd name="connsiteY20" fmla="*/ 1524000 h 2971800"/>
              <a:gd name="connsiteX21" fmla="*/ 1771651 w 10991849"/>
              <a:gd name="connsiteY21" fmla="*/ 1524000 h 2971800"/>
              <a:gd name="connsiteX22" fmla="*/ 1771651 w 10991849"/>
              <a:gd name="connsiteY22" fmla="*/ 2971800 h 2971800"/>
              <a:gd name="connsiteX23" fmla="*/ 0 w 10991849"/>
              <a:gd name="connsiteY23" fmla="*/ 2971800 h 2971800"/>
              <a:gd name="connsiteX24" fmla="*/ 9220199 w 10991849"/>
              <a:gd name="connsiteY24" fmla="*/ 0 h 2971800"/>
              <a:gd name="connsiteX25" fmla="*/ 10991849 w 10991849"/>
              <a:gd name="connsiteY25" fmla="*/ 0 h 2971800"/>
              <a:gd name="connsiteX26" fmla="*/ 10991849 w 10991849"/>
              <a:gd name="connsiteY26" fmla="*/ 1447800 h 2971800"/>
              <a:gd name="connsiteX27" fmla="*/ 9220199 w 10991849"/>
              <a:gd name="connsiteY27" fmla="*/ 1447800 h 2971800"/>
              <a:gd name="connsiteX28" fmla="*/ 7376159 w 10991849"/>
              <a:gd name="connsiteY28" fmla="*/ 0 h 2971800"/>
              <a:gd name="connsiteX29" fmla="*/ 9147809 w 10991849"/>
              <a:gd name="connsiteY29" fmla="*/ 0 h 2971800"/>
              <a:gd name="connsiteX30" fmla="*/ 9147809 w 10991849"/>
              <a:gd name="connsiteY30" fmla="*/ 1447800 h 2971800"/>
              <a:gd name="connsiteX31" fmla="*/ 7376159 w 10991849"/>
              <a:gd name="connsiteY31" fmla="*/ 1447800 h 2971800"/>
              <a:gd name="connsiteX32" fmla="*/ 5532119 w 10991849"/>
              <a:gd name="connsiteY32" fmla="*/ 0 h 2971800"/>
              <a:gd name="connsiteX33" fmla="*/ 7303769 w 10991849"/>
              <a:gd name="connsiteY33" fmla="*/ 0 h 2971800"/>
              <a:gd name="connsiteX34" fmla="*/ 7303769 w 10991849"/>
              <a:gd name="connsiteY34" fmla="*/ 1447800 h 2971800"/>
              <a:gd name="connsiteX35" fmla="*/ 5532119 w 10991849"/>
              <a:gd name="connsiteY35" fmla="*/ 1447800 h 2971800"/>
              <a:gd name="connsiteX36" fmla="*/ 3688079 w 10991849"/>
              <a:gd name="connsiteY36" fmla="*/ 0 h 2971800"/>
              <a:gd name="connsiteX37" fmla="*/ 5459729 w 10991849"/>
              <a:gd name="connsiteY37" fmla="*/ 0 h 2971800"/>
              <a:gd name="connsiteX38" fmla="*/ 5459729 w 10991849"/>
              <a:gd name="connsiteY38" fmla="*/ 1447800 h 2971800"/>
              <a:gd name="connsiteX39" fmla="*/ 3688079 w 10991849"/>
              <a:gd name="connsiteY39" fmla="*/ 1447800 h 2971800"/>
              <a:gd name="connsiteX40" fmla="*/ 1844041 w 10991849"/>
              <a:gd name="connsiteY40" fmla="*/ 0 h 2971800"/>
              <a:gd name="connsiteX41" fmla="*/ 3615690 w 10991849"/>
              <a:gd name="connsiteY41" fmla="*/ 0 h 2971800"/>
              <a:gd name="connsiteX42" fmla="*/ 3615690 w 10991849"/>
              <a:gd name="connsiteY42" fmla="*/ 1447800 h 2971800"/>
              <a:gd name="connsiteX43" fmla="*/ 1844041 w 10991849"/>
              <a:gd name="connsiteY43" fmla="*/ 1447800 h 2971800"/>
              <a:gd name="connsiteX44" fmla="*/ 0 w 10991849"/>
              <a:gd name="connsiteY44" fmla="*/ 0 h 2971800"/>
              <a:gd name="connsiteX45" fmla="*/ 1771651 w 10991849"/>
              <a:gd name="connsiteY45" fmla="*/ 0 h 2971800"/>
              <a:gd name="connsiteX46" fmla="*/ 1771651 w 10991849"/>
              <a:gd name="connsiteY46" fmla="*/ 1447800 h 2971800"/>
              <a:gd name="connsiteX47" fmla="*/ 0 w 10991849"/>
              <a:gd name="connsiteY47" fmla="*/ 1447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91849" h="2971800">
                <a:moveTo>
                  <a:pt x="9220199" y="1524000"/>
                </a:moveTo>
                <a:lnTo>
                  <a:pt x="10991849" y="1524000"/>
                </a:lnTo>
                <a:lnTo>
                  <a:pt x="10991849" y="2971800"/>
                </a:lnTo>
                <a:lnTo>
                  <a:pt x="9220199" y="2971800"/>
                </a:lnTo>
                <a:close/>
                <a:moveTo>
                  <a:pt x="7376159" y="1524000"/>
                </a:moveTo>
                <a:lnTo>
                  <a:pt x="9147809" y="1524000"/>
                </a:lnTo>
                <a:lnTo>
                  <a:pt x="9147809" y="2971800"/>
                </a:lnTo>
                <a:lnTo>
                  <a:pt x="7376159" y="2971800"/>
                </a:lnTo>
                <a:close/>
                <a:moveTo>
                  <a:pt x="5532119" y="1524000"/>
                </a:moveTo>
                <a:lnTo>
                  <a:pt x="7303769" y="1524000"/>
                </a:lnTo>
                <a:lnTo>
                  <a:pt x="7303769" y="2971800"/>
                </a:lnTo>
                <a:lnTo>
                  <a:pt x="5532119" y="2971800"/>
                </a:lnTo>
                <a:close/>
                <a:moveTo>
                  <a:pt x="3688079" y="1524000"/>
                </a:moveTo>
                <a:lnTo>
                  <a:pt x="5459729" y="1524000"/>
                </a:lnTo>
                <a:lnTo>
                  <a:pt x="5459729" y="2971800"/>
                </a:lnTo>
                <a:lnTo>
                  <a:pt x="3688079" y="2971800"/>
                </a:lnTo>
                <a:close/>
                <a:moveTo>
                  <a:pt x="1844040" y="1524000"/>
                </a:moveTo>
                <a:lnTo>
                  <a:pt x="3615690" y="1524000"/>
                </a:lnTo>
                <a:lnTo>
                  <a:pt x="3615690" y="2971800"/>
                </a:lnTo>
                <a:lnTo>
                  <a:pt x="1844040" y="2971800"/>
                </a:lnTo>
                <a:close/>
                <a:moveTo>
                  <a:pt x="0" y="1524000"/>
                </a:moveTo>
                <a:lnTo>
                  <a:pt x="1771651" y="1524000"/>
                </a:lnTo>
                <a:lnTo>
                  <a:pt x="1771651" y="2971800"/>
                </a:lnTo>
                <a:lnTo>
                  <a:pt x="0" y="2971800"/>
                </a:lnTo>
                <a:close/>
                <a:moveTo>
                  <a:pt x="9220199" y="0"/>
                </a:moveTo>
                <a:lnTo>
                  <a:pt x="10991849" y="0"/>
                </a:lnTo>
                <a:lnTo>
                  <a:pt x="10991849" y="1447800"/>
                </a:lnTo>
                <a:lnTo>
                  <a:pt x="9220199" y="1447800"/>
                </a:lnTo>
                <a:close/>
                <a:moveTo>
                  <a:pt x="7376159" y="0"/>
                </a:moveTo>
                <a:lnTo>
                  <a:pt x="9147809" y="0"/>
                </a:lnTo>
                <a:lnTo>
                  <a:pt x="9147809" y="1447800"/>
                </a:lnTo>
                <a:lnTo>
                  <a:pt x="7376159" y="1447800"/>
                </a:lnTo>
                <a:close/>
                <a:moveTo>
                  <a:pt x="5532119" y="0"/>
                </a:moveTo>
                <a:lnTo>
                  <a:pt x="7303769" y="0"/>
                </a:lnTo>
                <a:lnTo>
                  <a:pt x="7303769" y="1447800"/>
                </a:lnTo>
                <a:lnTo>
                  <a:pt x="5532119" y="1447800"/>
                </a:lnTo>
                <a:close/>
                <a:moveTo>
                  <a:pt x="3688079" y="0"/>
                </a:moveTo>
                <a:lnTo>
                  <a:pt x="5459729" y="0"/>
                </a:lnTo>
                <a:lnTo>
                  <a:pt x="5459729" y="1447800"/>
                </a:lnTo>
                <a:lnTo>
                  <a:pt x="3688079" y="1447800"/>
                </a:lnTo>
                <a:close/>
                <a:moveTo>
                  <a:pt x="1844041" y="0"/>
                </a:moveTo>
                <a:lnTo>
                  <a:pt x="3615690" y="0"/>
                </a:lnTo>
                <a:lnTo>
                  <a:pt x="3615690" y="1447800"/>
                </a:lnTo>
                <a:lnTo>
                  <a:pt x="1844041" y="1447800"/>
                </a:lnTo>
                <a:close/>
                <a:moveTo>
                  <a:pt x="0" y="0"/>
                </a:moveTo>
                <a:lnTo>
                  <a:pt x="1771651" y="0"/>
                </a:lnTo>
                <a:lnTo>
                  <a:pt x="1771651" y="1447800"/>
                </a:lnTo>
                <a:lnTo>
                  <a:pt x="0" y="1447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5C055E-DD29-4690-BFD2-875C91474237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702526" y="2137652"/>
            <a:ext cx="8786948" cy="3933206"/>
          </a:xfrm>
          <a:custGeom>
            <a:avLst/>
            <a:gdLst>
              <a:gd name="connsiteX0" fmla="*/ 2807902 w 8786948"/>
              <a:gd name="connsiteY0" fmla="*/ 1683492 h 3933206"/>
              <a:gd name="connsiteX1" fmla="*/ 3932759 w 8786948"/>
              <a:gd name="connsiteY1" fmla="*/ 2808349 h 3933206"/>
              <a:gd name="connsiteX2" fmla="*/ 2807902 w 8786948"/>
              <a:gd name="connsiteY2" fmla="*/ 3933206 h 3933206"/>
              <a:gd name="connsiteX3" fmla="*/ 1683045 w 8786948"/>
              <a:gd name="connsiteY3" fmla="*/ 2808349 h 3933206"/>
              <a:gd name="connsiteX4" fmla="*/ 2807902 w 8786948"/>
              <a:gd name="connsiteY4" fmla="*/ 1683492 h 3933206"/>
              <a:gd name="connsiteX5" fmla="*/ 6037547 w 8786948"/>
              <a:gd name="connsiteY5" fmla="*/ 1680019 h 3933206"/>
              <a:gd name="connsiteX6" fmla="*/ 7162404 w 8786948"/>
              <a:gd name="connsiteY6" fmla="*/ 2804876 h 3933206"/>
              <a:gd name="connsiteX7" fmla="*/ 6037547 w 8786948"/>
              <a:gd name="connsiteY7" fmla="*/ 3929733 h 3933206"/>
              <a:gd name="connsiteX8" fmla="*/ 4912690 w 8786948"/>
              <a:gd name="connsiteY8" fmla="*/ 2804876 h 3933206"/>
              <a:gd name="connsiteX9" fmla="*/ 6037547 w 8786948"/>
              <a:gd name="connsiteY9" fmla="*/ 1680019 h 3933206"/>
              <a:gd name="connsiteX10" fmla="*/ 7662091 w 8786948"/>
              <a:gd name="connsiteY10" fmla="*/ 0 h 3933206"/>
              <a:gd name="connsiteX11" fmla="*/ 8786948 w 8786948"/>
              <a:gd name="connsiteY11" fmla="*/ 1124857 h 3933206"/>
              <a:gd name="connsiteX12" fmla="*/ 7662091 w 8786948"/>
              <a:gd name="connsiteY12" fmla="*/ 2249714 h 3933206"/>
              <a:gd name="connsiteX13" fmla="*/ 6537234 w 8786948"/>
              <a:gd name="connsiteY13" fmla="*/ 1124857 h 3933206"/>
              <a:gd name="connsiteX14" fmla="*/ 7662091 w 8786948"/>
              <a:gd name="connsiteY14" fmla="*/ 0 h 3933206"/>
              <a:gd name="connsiteX15" fmla="*/ 4381725 w 8786948"/>
              <a:gd name="connsiteY15" fmla="*/ 0 h 3933206"/>
              <a:gd name="connsiteX16" fmla="*/ 5506582 w 8786948"/>
              <a:gd name="connsiteY16" fmla="*/ 1124857 h 3933206"/>
              <a:gd name="connsiteX17" fmla="*/ 4381725 w 8786948"/>
              <a:gd name="connsiteY17" fmla="*/ 2249714 h 3933206"/>
              <a:gd name="connsiteX18" fmla="*/ 3256868 w 8786948"/>
              <a:gd name="connsiteY18" fmla="*/ 1124857 h 3933206"/>
              <a:gd name="connsiteX19" fmla="*/ 4381725 w 8786948"/>
              <a:gd name="connsiteY19" fmla="*/ 0 h 3933206"/>
              <a:gd name="connsiteX20" fmla="*/ 1124857 w 8786948"/>
              <a:gd name="connsiteY20" fmla="*/ 0 h 3933206"/>
              <a:gd name="connsiteX21" fmla="*/ 2249714 w 8786948"/>
              <a:gd name="connsiteY21" fmla="*/ 1124857 h 3933206"/>
              <a:gd name="connsiteX22" fmla="*/ 1124857 w 8786948"/>
              <a:gd name="connsiteY22" fmla="*/ 2249714 h 3933206"/>
              <a:gd name="connsiteX23" fmla="*/ 0 w 8786948"/>
              <a:gd name="connsiteY23" fmla="*/ 1124857 h 3933206"/>
              <a:gd name="connsiteX24" fmla="*/ 1124857 w 8786948"/>
              <a:gd name="connsiteY24" fmla="*/ 0 h 393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86948" h="3933206">
                <a:moveTo>
                  <a:pt x="2807902" y="1683492"/>
                </a:moveTo>
                <a:cubicBezTo>
                  <a:pt x="3429143" y="1683492"/>
                  <a:pt x="3932759" y="2187108"/>
                  <a:pt x="3932759" y="2808349"/>
                </a:cubicBezTo>
                <a:cubicBezTo>
                  <a:pt x="3932759" y="3429590"/>
                  <a:pt x="3429143" y="3933206"/>
                  <a:pt x="2807902" y="3933206"/>
                </a:cubicBezTo>
                <a:cubicBezTo>
                  <a:pt x="2186661" y="3933206"/>
                  <a:pt x="1683045" y="3429590"/>
                  <a:pt x="1683045" y="2808349"/>
                </a:cubicBezTo>
                <a:cubicBezTo>
                  <a:pt x="1683045" y="2187108"/>
                  <a:pt x="2186661" y="1683492"/>
                  <a:pt x="2807902" y="1683492"/>
                </a:cubicBezTo>
                <a:close/>
                <a:moveTo>
                  <a:pt x="6037547" y="1680019"/>
                </a:moveTo>
                <a:cubicBezTo>
                  <a:pt x="6658788" y="1680019"/>
                  <a:pt x="7162404" y="2183635"/>
                  <a:pt x="7162404" y="2804876"/>
                </a:cubicBezTo>
                <a:cubicBezTo>
                  <a:pt x="7162404" y="3426117"/>
                  <a:pt x="6658788" y="3929733"/>
                  <a:pt x="6037547" y="3929733"/>
                </a:cubicBezTo>
                <a:cubicBezTo>
                  <a:pt x="5416306" y="3929733"/>
                  <a:pt x="4912690" y="3426117"/>
                  <a:pt x="4912690" y="2804876"/>
                </a:cubicBezTo>
                <a:cubicBezTo>
                  <a:pt x="4912690" y="2183635"/>
                  <a:pt x="5416306" y="1680019"/>
                  <a:pt x="6037547" y="1680019"/>
                </a:cubicBezTo>
                <a:close/>
                <a:moveTo>
                  <a:pt x="7662091" y="0"/>
                </a:moveTo>
                <a:cubicBezTo>
                  <a:pt x="8283332" y="0"/>
                  <a:pt x="8786948" y="503616"/>
                  <a:pt x="8786948" y="1124857"/>
                </a:cubicBezTo>
                <a:cubicBezTo>
                  <a:pt x="8786948" y="1746098"/>
                  <a:pt x="8283332" y="2249714"/>
                  <a:pt x="7662091" y="2249714"/>
                </a:cubicBezTo>
                <a:cubicBezTo>
                  <a:pt x="7040850" y="2249714"/>
                  <a:pt x="6537234" y="1746098"/>
                  <a:pt x="6537234" y="1124857"/>
                </a:cubicBezTo>
                <a:cubicBezTo>
                  <a:pt x="6537234" y="503616"/>
                  <a:pt x="7040850" y="0"/>
                  <a:pt x="7662091" y="0"/>
                </a:cubicBezTo>
                <a:close/>
                <a:moveTo>
                  <a:pt x="4381725" y="0"/>
                </a:moveTo>
                <a:cubicBezTo>
                  <a:pt x="5002966" y="0"/>
                  <a:pt x="5506582" y="503616"/>
                  <a:pt x="5506582" y="1124857"/>
                </a:cubicBezTo>
                <a:cubicBezTo>
                  <a:pt x="5506582" y="1746098"/>
                  <a:pt x="5002966" y="2249714"/>
                  <a:pt x="4381725" y="2249714"/>
                </a:cubicBezTo>
                <a:cubicBezTo>
                  <a:pt x="3760484" y="2249714"/>
                  <a:pt x="3256868" y="1746098"/>
                  <a:pt x="3256868" y="1124857"/>
                </a:cubicBezTo>
                <a:cubicBezTo>
                  <a:pt x="3256868" y="503616"/>
                  <a:pt x="3760484" y="0"/>
                  <a:pt x="4381725" y="0"/>
                </a:cubicBezTo>
                <a:close/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86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4592DE-2DB6-4A43-98B8-1F64866163AB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7802" y="1252337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CC09AE-5138-4E5B-A032-2D3C628D6C53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6430025" y="3574156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2F4525-3473-45BD-BBE0-72C75C478E9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354999" y="1244645"/>
            <a:ext cx="4368712" cy="4368712"/>
          </a:xfrm>
          <a:custGeom>
            <a:avLst/>
            <a:gdLst>
              <a:gd name="connsiteX0" fmla="*/ 2184356 w 4368712"/>
              <a:gd name="connsiteY0" fmla="*/ 0 h 4368712"/>
              <a:gd name="connsiteX1" fmla="*/ 4368712 w 4368712"/>
              <a:gd name="connsiteY1" fmla="*/ 2184356 h 4368712"/>
              <a:gd name="connsiteX2" fmla="*/ 2184356 w 4368712"/>
              <a:gd name="connsiteY2" fmla="*/ 4368712 h 4368712"/>
              <a:gd name="connsiteX3" fmla="*/ 0 w 4368712"/>
              <a:gd name="connsiteY3" fmla="*/ 2184356 h 4368712"/>
              <a:gd name="connsiteX4" fmla="*/ 2184356 w 4368712"/>
              <a:gd name="connsiteY4" fmla="*/ 0 h 436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12" h="4368712">
                <a:moveTo>
                  <a:pt x="2184356" y="0"/>
                </a:moveTo>
                <a:cubicBezTo>
                  <a:pt x="3390743" y="0"/>
                  <a:pt x="4368712" y="977969"/>
                  <a:pt x="4368712" y="2184356"/>
                </a:cubicBezTo>
                <a:cubicBezTo>
                  <a:pt x="4368712" y="3390743"/>
                  <a:pt x="3390743" y="4368712"/>
                  <a:pt x="2184356" y="4368712"/>
                </a:cubicBezTo>
                <a:cubicBezTo>
                  <a:pt x="977969" y="4368712"/>
                  <a:pt x="0" y="3390743"/>
                  <a:pt x="0" y="2184356"/>
                </a:cubicBezTo>
                <a:cubicBezTo>
                  <a:pt x="0" y="977969"/>
                  <a:pt x="977969" y="0"/>
                  <a:pt x="2184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63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0A5623F-85C3-45B4-8D56-6001C76DE4C8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5000184" y="692831"/>
            <a:ext cx="2191632" cy="2191632"/>
          </a:xfrm>
          <a:custGeom>
            <a:avLst/>
            <a:gdLst>
              <a:gd name="connsiteX0" fmla="*/ 1095816 w 2191632"/>
              <a:gd name="connsiteY0" fmla="*/ 0 h 2191632"/>
              <a:gd name="connsiteX1" fmla="*/ 2191632 w 2191632"/>
              <a:gd name="connsiteY1" fmla="*/ 1095816 h 2191632"/>
              <a:gd name="connsiteX2" fmla="*/ 1095816 w 2191632"/>
              <a:gd name="connsiteY2" fmla="*/ 2191632 h 2191632"/>
              <a:gd name="connsiteX3" fmla="*/ 0 w 2191632"/>
              <a:gd name="connsiteY3" fmla="*/ 1095816 h 2191632"/>
              <a:gd name="connsiteX4" fmla="*/ 1095816 w 2191632"/>
              <a:gd name="connsiteY4" fmla="*/ 0 h 2191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632" h="2191632">
                <a:moveTo>
                  <a:pt x="1095816" y="0"/>
                </a:moveTo>
                <a:cubicBezTo>
                  <a:pt x="1701018" y="0"/>
                  <a:pt x="2191632" y="490614"/>
                  <a:pt x="2191632" y="1095816"/>
                </a:cubicBezTo>
                <a:cubicBezTo>
                  <a:pt x="2191632" y="1701018"/>
                  <a:pt x="1701018" y="2191632"/>
                  <a:pt x="1095816" y="2191632"/>
                </a:cubicBezTo>
                <a:cubicBezTo>
                  <a:pt x="490614" y="2191632"/>
                  <a:pt x="0" y="1701018"/>
                  <a:pt x="0" y="1095816"/>
                </a:cubicBezTo>
                <a:cubicBezTo>
                  <a:pt x="0" y="490614"/>
                  <a:pt x="490614" y="0"/>
                  <a:pt x="10958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85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79D88B7-9BFA-4567-A11F-B1CC492FCDA1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24977" y="2046516"/>
            <a:ext cx="11294583" cy="2670628"/>
          </a:xfrm>
          <a:custGeom>
            <a:avLst/>
            <a:gdLst>
              <a:gd name="connsiteX0" fmla="*/ 0 w 11294583"/>
              <a:gd name="connsiteY0" fmla="*/ 0 h 2670628"/>
              <a:gd name="connsiteX1" fmla="*/ 11294583 w 11294583"/>
              <a:gd name="connsiteY1" fmla="*/ 0 h 2670628"/>
              <a:gd name="connsiteX2" fmla="*/ 11294583 w 11294583"/>
              <a:gd name="connsiteY2" fmla="*/ 2670628 h 2670628"/>
              <a:gd name="connsiteX3" fmla="*/ 0 w 11294583"/>
              <a:gd name="connsiteY3" fmla="*/ 2670628 h 2670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94583" h="2670628">
                <a:moveTo>
                  <a:pt x="0" y="0"/>
                </a:moveTo>
                <a:lnTo>
                  <a:pt x="11294583" y="0"/>
                </a:lnTo>
                <a:lnTo>
                  <a:pt x="11294583" y="2670628"/>
                </a:lnTo>
                <a:lnTo>
                  <a:pt x="0" y="2670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ED03E8A-2A04-46B9-9DCB-DE4152A094A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471887" y="2075543"/>
            <a:ext cx="6158139" cy="4064000"/>
          </a:xfrm>
          <a:custGeom>
            <a:avLst/>
            <a:gdLst>
              <a:gd name="connsiteX0" fmla="*/ 0 w 6158139"/>
              <a:gd name="connsiteY0" fmla="*/ 0 h 4064000"/>
              <a:gd name="connsiteX1" fmla="*/ 6158139 w 6158139"/>
              <a:gd name="connsiteY1" fmla="*/ 0 h 4064000"/>
              <a:gd name="connsiteX2" fmla="*/ 6158139 w 6158139"/>
              <a:gd name="connsiteY2" fmla="*/ 4064000 h 4064000"/>
              <a:gd name="connsiteX3" fmla="*/ 0 w 6158139"/>
              <a:gd name="connsiteY3" fmla="*/ 406400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58139" h="4064000">
                <a:moveTo>
                  <a:pt x="0" y="0"/>
                </a:moveTo>
                <a:lnTo>
                  <a:pt x="6158139" y="0"/>
                </a:lnTo>
                <a:lnTo>
                  <a:pt x="6158139" y="4064000"/>
                </a:lnTo>
                <a:lnTo>
                  <a:pt x="0" y="406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17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D119905-9717-4AD6-B692-56B7C4386ACD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326218" y="2467587"/>
            <a:ext cx="2297815" cy="1747157"/>
          </a:xfrm>
          <a:custGeom>
            <a:avLst/>
            <a:gdLst>
              <a:gd name="connsiteX0" fmla="*/ 0 w 2297815"/>
              <a:gd name="connsiteY0" fmla="*/ 0 h 1747157"/>
              <a:gd name="connsiteX1" fmla="*/ 2297815 w 2297815"/>
              <a:gd name="connsiteY1" fmla="*/ 0 h 1747157"/>
              <a:gd name="connsiteX2" fmla="*/ 2297815 w 2297815"/>
              <a:gd name="connsiteY2" fmla="*/ 1747157 h 1747157"/>
              <a:gd name="connsiteX3" fmla="*/ 0 w 2297815"/>
              <a:gd name="connsiteY3" fmla="*/ 1747157 h 174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815" h="1747157">
                <a:moveTo>
                  <a:pt x="0" y="0"/>
                </a:moveTo>
                <a:lnTo>
                  <a:pt x="2297815" y="0"/>
                </a:lnTo>
                <a:lnTo>
                  <a:pt x="2297815" y="1747157"/>
                </a:lnTo>
                <a:lnTo>
                  <a:pt x="0" y="17471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B03AF47-7296-4367-8C6B-6D46811EFAE7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332211" y="2467587"/>
            <a:ext cx="2297815" cy="1747157"/>
          </a:xfrm>
          <a:custGeom>
            <a:avLst/>
            <a:gdLst>
              <a:gd name="connsiteX0" fmla="*/ 0 w 2297815"/>
              <a:gd name="connsiteY0" fmla="*/ 0 h 1747157"/>
              <a:gd name="connsiteX1" fmla="*/ 2297815 w 2297815"/>
              <a:gd name="connsiteY1" fmla="*/ 0 h 1747157"/>
              <a:gd name="connsiteX2" fmla="*/ 2297815 w 2297815"/>
              <a:gd name="connsiteY2" fmla="*/ 1747157 h 1747157"/>
              <a:gd name="connsiteX3" fmla="*/ 0 w 2297815"/>
              <a:gd name="connsiteY3" fmla="*/ 1747157 h 174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815" h="1747157">
                <a:moveTo>
                  <a:pt x="0" y="0"/>
                </a:moveTo>
                <a:lnTo>
                  <a:pt x="2297815" y="0"/>
                </a:lnTo>
                <a:lnTo>
                  <a:pt x="2297815" y="1747157"/>
                </a:lnTo>
                <a:lnTo>
                  <a:pt x="0" y="17471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812F1D3-438A-4673-BAE9-617FF824CC2A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320225" y="2467586"/>
            <a:ext cx="2297815" cy="1747157"/>
          </a:xfrm>
          <a:custGeom>
            <a:avLst/>
            <a:gdLst>
              <a:gd name="connsiteX0" fmla="*/ 0 w 2297815"/>
              <a:gd name="connsiteY0" fmla="*/ 0 h 1747157"/>
              <a:gd name="connsiteX1" fmla="*/ 2297815 w 2297815"/>
              <a:gd name="connsiteY1" fmla="*/ 0 h 1747157"/>
              <a:gd name="connsiteX2" fmla="*/ 2297815 w 2297815"/>
              <a:gd name="connsiteY2" fmla="*/ 1747157 h 1747157"/>
              <a:gd name="connsiteX3" fmla="*/ 0 w 2297815"/>
              <a:gd name="connsiteY3" fmla="*/ 1747157 h 174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815" h="1747157">
                <a:moveTo>
                  <a:pt x="0" y="0"/>
                </a:moveTo>
                <a:lnTo>
                  <a:pt x="2297815" y="0"/>
                </a:lnTo>
                <a:lnTo>
                  <a:pt x="2297815" y="1747157"/>
                </a:lnTo>
                <a:lnTo>
                  <a:pt x="0" y="17471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D5DB79A-91FB-4651-9BA7-48664C2E905C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424977" y="2467587"/>
            <a:ext cx="2297815" cy="1747157"/>
          </a:xfrm>
          <a:custGeom>
            <a:avLst/>
            <a:gdLst>
              <a:gd name="connsiteX0" fmla="*/ 0 w 2297815"/>
              <a:gd name="connsiteY0" fmla="*/ 0 h 1747157"/>
              <a:gd name="connsiteX1" fmla="*/ 2297815 w 2297815"/>
              <a:gd name="connsiteY1" fmla="*/ 0 h 1747157"/>
              <a:gd name="connsiteX2" fmla="*/ 2297815 w 2297815"/>
              <a:gd name="connsiteY2" fmla="*/ 1747157 h 1747157"/>
              <a:gd name="connsiteX3" fmla="*/ 0 w 2297815"/>
              <a:gd name="connsiteY3" fmla="*/ 1747157 h 174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7815" h="1747157">
                <a:moveTo>
                  <a:pt x="0" y="0"/>
                </a:moveTo>
                <a:lnTo>
                  <a:pt x="2297815" y="0"/>
                </a:lnTo>
                <a:lnTo>
                  <a:pt x="2297815" y="1747157"/>
                </a:lnTo>
                <a:lnTo>
                  <a:pt x="0" y="17471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3B7EA4B-F7CB-4AF0-B78E-41208D93FFCC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0" y="2085927"/>
            <a:ext cx="12192000" cy="2834416"/>
          </a:xfrm>
          <a:custGeom>
            <a:avLst/>
            <a:gdLst>
              <a:gd name="connsiteX0" fmla="*/ 0 w 12192000"/>
              <a:gd name="connsiteY0" fmla="*/ 0 h 2834416"/>
              <a:gd name="connsiteX1" fmla="*/ 12192000 w 12192000"/>
              <a:gd name="connsiteY1" fmla="*/ 0 h 2834416"/>
              <a:gd name="connsiteX2" fmla="*/ 12192000 w 12192000"/>
              <a:gd name="connsiteY2" fmla="*/ 2834416 h 2834416"/>
              <a:gd name="connsiteX3" fmla="*/ 0 w 12192000"/>
              <a:gd name="connsiteY3" fmla="*/ 2834416 h 283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34416">
                <a:moveTo>
                  <a:pt x="0" y="0"/>
                </a:moveTo>
                <a:lnTo>
                  <a:pt x="12192000" y="0"/>
                </a:lnTo>
                <a:lnTo>
                  <a:pt x="12192000" y="2834416"/>
                </a:lnTo>
                <a:lnTo>
                  <a:pt x="0" y="28344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95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6CDE272-E2B3-4591-A5B4-9B77F6C0048B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B0FBFCF-A665-44B0-95D9-D1C0736FF0BA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472810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574ECE7-FB21-4603-8E35-908BABC1C169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903123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58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5ACCBA7-9CAD-461F-9D08-2B41666FDEF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0686" y="2428876"/>
            <a:ext cx="10888664" cy="3327401"/>
          </a:xfrm>
          <a:custGeom>
            <a:avLst/>
            <a:gdLst>
              <a:gd name="connsiteX0" fmla="*/ 6814344 w 10888664"/>
              <a:gd name="connsiteY0" fmla="*/ 1131888 h 3327401"/>
              <a:gd name="connsiteX1" fmla="*/ 8257381 w 10888664"/>
              <a:gd name="connsiteY1" fmla="*/ 1131888 h 3327401"/>
              <a:gd name="connsiteX2" fmla="*/ 8795544 w 10888664"/>
              <a:gd name="connsiteY2" fmla="*/ 2251076 h 3327401"/>
              <a:gd name="connsiteX3" fmla="*/ 8262144 w 10888664"/>
              <a:gd name="connsiteY3" fmla="*/ 3327401 h 3327401"/>
              <a:gd name="connsiteX4" fmla="*/ 6819107 w 10888664"/>
              <a:gd name="connsiteY4" fmla="*/ 3327401 h 3327401"/>
              <a:gd name="connsiteX5" fmla="*/ 6280944 w 10888664"/>
              <a:gd name="connsiteY5" fmla="*/ 2260601 h 3327401"/>
              <a:gd name="connsiteX6" fmla="*/ 2626519 w 10888664"/>
              <a:gd name="connsiteY6" fmla="*/ 1131888 h 3327401"/>
              <a:gd name="connsiteX7" fmla="*/ 4069557 w 10888664"/>
              <a:gd name="connsiteY7" fmla="*/ 1131888 h 3327401"/>
              <a:gd name="connsiteX8" fmla="*/ 4607719 w 10888664"/>
              <a:gd name="connsiteY8" fmla="*/ 2251076 h 3327401"/>
              <a:gd name="connsiteX9" fmla="*/ 4074319 w 10888664"/>
              <a:gd name="connsiteY9" fmla="*/ 3327401 h 3327401"/>
              <a:gd name="connsiteX10" fmla="*/ 2631282 w 10888664"/>
              <a:gd name="connsiteY10" fmla="*/ 3327401 h 3327401"/>
              <a:gd name="connsiteX11" fmla="*/ 2093120 w 10888664"/>
              <a:gd name="connsiteY11" fmla="*/ 2260601 h 3327401"/>
              <a:gd name="connsiteX12" fmla="*/ 8909051 w 10888664"/>
              <a:gd name="connsiteY12" fmla="*/ 0 h 3327401"/>
              <a:gd name="connsiteX13" fmla="*/ 10350501 w 10888664"/>
              <a:gd name="connsiteY13" fmla="*/ 0 h 3327401"/>
              <a:gd name="connsiteX14" fmla="*/ 10888664 w 10888664"/>
              <a:gd name="connsiteY14" fmla="*/ 1119188 h 3327401"/>
              <a:gd name="connsiteX15" fmla="*/ 10355264 w 10888664"/>
              <a:gd name="connsiteY15" fmla="*/ 2195513 h 3327401"/>
              <a:gd name="connsiteX16" fmla="*/ 8913814 w 10888664"/>
              <a:gd name="connsiteY16" fmla="*/ 2195513 h 3327401"/>
              <a:gd name="connsiteX17" fmla="*/ 8375651 w 10888664"/>
              <a:gd name="connsiteY17" fmla="*/ 1127125 h 3327401"/>
              <a:gd name="connsiteX18" fmla="*/ 4721226 w 10888664"/>
              <a:gd name="connsiteY18" fmla="*/ 0 h 3327401"/>
              <a:gd name="connsiteX19" fmla="*/ 6162676 w 10888664"/>
              <a:gd name="connsiteY19" fmla="*/ 0 h 3327401"/>
              <a:gd name="connsiteX20" fmla="*/ 6700838 w 10888664"/>
              <a:gd name="connsiteY20" fmla="*/ 1119188 h 3327401"/>
              <a:gd name="connsiteX21" fmla="*/ 6167438 w 10888664"/>
              <a:gd name="connsiteY21" fmla="*/ 2195513 h 3327401"/>
              <a:gd name="connsiteX22" fmla="*/ 4725988 w 10888664"/>
              <a:gd name="connsiteY22" fmla="*/ 2195513 h 3327401"/>
              <a:gd name="connsiteX23" fmla="*/ 4187825 w 10888664"/>
              <a:gd name="connsiteY23" fmla="*/ 1127125 h 3327401"/>
              <a:gd name="connsiteX24" fmla="*/ 533401 w 10888664"/>
              <a:gd name="connsiteY24" fmla="*/ 0 h 3327401"/>
              <a:gd name="connsiteX25" fmla="*/ 1974851 w 10888664"/>
              <a:gd name="connsiteY25" fmla="*/ 0 h 3327401"/>
              <a:gd name="connsiteX26" fmla="*/ 2513013 w 10888664"/>
              <a:gd name="connsiteY26" fmla="*/ 1119188 h 3327401"/>
              <a:gd name="connsiteX27" fmla="*/ 1979613 w 10888664"/>
              <a:gd name="connsiteY27" fmla="*/ 2195513 h 3327401"/>
              <a:gd name="connsiteX28" fmla="*/ 538163 w 10888664"/>
              <a:gd name="connsiteY28" fmla="*/ 2195513 h 3327401"/>
              <a:gd name="connsiteX29" fmla="*/ 0 w 10888664"/>
              <a:gd name="connsiteY29" fmla="*/ 1128713 h 332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888664" h="3327401">
                <a:moveTo>
                  <a:pt x="6814344" y="1131888"/>
                </a:moveTo>
                <a:lnTo>
                  <a:pt x="8257381" y="1131888"/>
                </a:lnTo>
                <a:lnTo>
                  <a:pt x="8795544" y="2251076"/>
                </a:lnTo>
                <a:lnTo>
                  <a:pt x="8262144" y="3327401"/>
                </a:lnTo>
                <a:lnTo>
                  <a:pt x="6819107" y="3327401"/>
                </a:lnTo>
                <a:lnTo>
                  <a:pt x="6280944" y="2260601"/>
                </a:lnTo>
                <a:close/>
                <a:moveTo>
                  <a:pt x="2626519" y="1131888"/>
                </a:moveTo>
                <a:lnTo>
                  <a:pt x="4069557" y="1131888"/>
                </a:lnTo>
                <a:lnTo>
                  <a:pt x="4607719" y="2251076"/>
                </a:lnTo>
                <a:lnTo>
                  <a:pt x="4074319" y="3327401"/>
                </a:lnTo>
                <a:lnTo>
                  <a:pt x="2631282" y="3327401"/>
                </a:lnTo>
                <a:lnTo>
                  <a:pt x="2093120" y="2260601"/>
                </a:lnTo>
                <a:close/>
                <a:moveTo>
                  <a:pt x="8909051" y="0"/>
                </a:moveTo>
                <a:lnTo>
                  <a:pt x="10350501" y="0"/>
                </a:lnTo>
                <a:lnTo>
                  <a:pt x="10888664" y="1119188"/>
                </a:lnTo>
                <a:lnTo>
                  <a:pt x="10355264" y="2195513"/>
                </a:lnTo>
                <a:lnTo>
                  <a:pt x="8913814" y="2195513"/>
                </a:lnTo>
                <a:lnTo>
                  <a:pt x="8375651" y="1127125"/>
                </a:lnTo>
                <a:close/>
                <a:moveTo>
                  <a:pt x="4721226" y="0"/>
                </a:moveTo>
                <a:lnTo>
                  <a:pt x="6162676" y="0"/>
                </a:lnTo>
                <a:lnTo>
                  <a:pt x="6700838" y="1119188"/>
                </a:lnTo>
                <a:lnTo>
                  <a:pt x="6167438" y="2195513"/>
                </a:lnTo>
                <a:lnTo>
                  <a:pt x="4725988" y="2195513"/>
                </a:lnTo>
                <a:lnTo>
                  <a:pt x="4187825" y="1127125"/>
                </a:lnTo>
                <a:close/>
                <a:moveTo>
                  <a:pt x="533401" y="0"/>
                </a:moveTo>
                <a:lnTo>
                  <a:pt x="1974851" y="0"/>
                </a:lnTo>
                <a:lnTo>
                  <a:pt x="2513013" y="1119188"/>
                </a:lnTo>
                <a:lnTo>
                  <a:pt x="1979613" y="2195513"/>
                </a:lnTo>
                <a:lnTo>
                  <a:pt x="538163" y="2195513"/>
                </a:lnTo>
                <a:lnTo>
                  <a:pt x="0" y="1128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3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87B1AC3-1B5F-4A33-9881-EB6D7E1690DF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438399"/>
            <a:ext cx="5104966" cy="3207658"/>
          </a:xfrm>
          <a:custGeom>
            <a:avLst/>
            <a:gdLst>
              <a:gd name="connsiteX0" fmla="*/ 0 w 5104966"/>
              <a:gd name="connsiteY0" fmla="*/ 0 h 3207658"/>
              <a:gd name="connsiteX1" fmla="*/ 5104966 w 5104966"/>
              <a:gd name="connsiteY1" fmla="*/ 0 h 3207658"/>
              <a:gd name="connsiteX2" fmla="*/ 5104966 w 5104966"/>
              <a:gd name="connsiteY2" fmla="*/ 3207658 h 3207658"/>
              <a:gd name="connsiteX3" fmla="*/ 0 w 5104966"/>
              <a:gd name="connsiteY3" fmla="*/ 3207658 h 320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4966" h="3207658">
                <a:moveTo>
                  <a:pt x="0" y="0"/>
                </a:moveTo>
                <a:lnTo>
                  <a:pt x="5104966" y="0"/>
                </a:lnTo>
                <a:lnTo>
                  <a:pt x="5104966" y="3207658"/>
                </a:lnTo>
                <a:lnTo>
                  <a:pt x="0" y="3207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B9E9D3-9964-4875-B02D-92C5AAFE85A1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6056518" y="2438399"/>
            <a:ext cx="5573505" cy="3207658"/>
          </a:xfrm>
          <a:custGeom>
            <a:avLst/>
            <a:gdLst>
              <a:gd name="connsiteX0" fmla="*/ 0 w 5573505"/>
              <a:gd name="connsiteY0" fmla="*/ 0 h 3207658"/>
              <a:gd name="connsiteX1" fmla="*/ 5573505 w 5573505"/>
              <a:gd name="connsiteY1" fmla="*/ 0 h 3207658"/>
              <a:gd name="connsiteX2" fmla="*/ 5573505 w 5573505"/>
              <a:gd name="connsiteY2" fmla="*/ 3207658 h 3207658"/>
              <a:gd name="connsiteX3" fmla="*/ 0 w 5573505"/>
              <a:gd name="connsiteY3" fmla="*/ 3207658 h 320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3505" h="3207658">
                <a:moveTo>
                  <a:pt x="0" y="0"/>
                </a:moveTo>
                <a:lnTo>
                  <a:pt x="5573505" y="0"/>
                </a:lnTo>
                <a:lnTo>
                  <a:pt x="5573505" y="3207658"/>
                </a:lnTo>
                <a:lnTo>
                  <a:pt x="0" y="3207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8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965023-35A7-4B9F-BF8E-4536C9351ECD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723315" y="2176888"/>
            <a:ext cx="2816001" cy="3885840"/>
          </a:xfrm>
          <a:custGeom>
            <a:avLst/>
            <a:gdLst>
              <a:gd name="connsiteX0" fmla="*/ 0 w 2816001"/>
              <a:gd name="connsiteY0" fmla="*/ 0 h 3885840"/>
              <a:gd name="connsiteX1" fmla="*/ 2816001 w 2816001"/>
              <a:gd name="connsiteY1" fmla="*/ 0 h 3885840"/>
              <a:gd name="connsiteX2" fmla="*/ 2816001 w 2816001"/>
              <a:gd name="connsiteY2" fmla="*/ 3885840 h 3885840"/>
              <a:gd name="connsiteX3" fmla="*/ 0 w 2816001"/>
              <a:gd name="connsiteY3" fmla="*/ 3885840 h 388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001" h="3885840">
                <a:moveTo>
                  <a:pt x="0" y="0"/>
                </a:moveTo>
                <a:lnTo>
                  <a:pt x="2816001" y="0"/>
                </a:lnTo>
                <a:lnTo>
                  <a:pt x="2816001" y="3885840"/>
                </a:lnTo>
                <a:lnTo>
                  <a:pt x="0" y="38858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522398-5A02-4397-BC59-E6C2271DEA6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690702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513619-F7AB-46D3-B27B-26AC7CA19CC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813859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74D845-D785-47C9-B1AF-7907947F6B2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567544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4025" r:id="rId8"/>
    <p:sldLayoutId id="2147484026" r:id="rId9"/>
    <p:sldLayoutId id="2147484027" r:id="rId10"/>
    <p:sldLayoutId id="2147484028" r:id="rId11"/>
    <p:sldLayoutId id="2147484029" r:id="rId12"/>
    <p:sldLayoutId id="2147484030" r:id="rId13"/>
    <p:sldLayoutId id="2147484031" r:id="rId14"/>
    <p:sldLayoutId id="2147484032" r:id="rId15"/>
    <p:sldLayoutId id="2147484033" r:id="rId16"/>
    <p:sldLayoutId id="2147484034" r:id="rId17"/>
    <p:sldLayoutId id="2147484035" r:id="rId18"/>
    <p:sldLayoutId id="2147484036" r:id="rId19"/>
    <p:sldLayoutId id="2147484037" r:id="rId20"/>
    <p:sldLayoutId id="2147484038" r:id="rId21"/>
    <p:sldLayoutId id="2147484039" r:id="rId22"/>
    <p:sldLayoutId id="2147484040" r:id="rId23"/>
    <p:sldLayoutId id="2147484041" r:id="rId24"/>
    <p:sldLayoutId id="2147484042" r:id="rId2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668C134-A22F-455F-A21B-38A952ED63E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B8AB28F-9BA4-43D5-8DE7-1A32F303BE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FE6A95-4658-44CD-9322-A9A621986D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63" y="1435536"/>
            <a:ext cx="6626475" cy="398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CE690DC-567E-42BF-92AF-8F73A416822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65000">
                <a:schemeClr val="accent3">
                  <a:alpha val="71000"/>
                </a:schemeClr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D2078E1-B443-43D4-9D05-E4581539E1EB}"/>
              </a:ext>
            </a:extLst>
          </p:cNvPr>
          <p:cNvSpPr/>
          <p:nvPr/>
        </p:nvSpPr>
        <p:spPr>
          <a:xfrm>
            <a:off x="424977" y="481237"/>
            <a:ext cx="2545890" cy="11342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</a:t>
            </a: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sz="45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45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40686C7-AE7E-46D4-B6E3-515A63363E79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1" t="8730" r="22491" b="8730"/>
          <a:stretch/>
        </p:blipFill>
        <p:spPr>
          <a:xfrm>
            <a:off x="5000184" y="692831"/>
            <a:ext cx="2191632" cy="2191632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58AB423-6931-4421-9843-51D574DEBE56}"/>
              </a:ext>
            </a:extLst>
          </p:cNvPr>
          <p:cNvSpPr/>
          <p:nvPr/>
        </p:nvSpPr>
        <p:spPr>
          <a:xfrm>
            <a:off x="0" y="4438876"/>
            <a:ext cx="12192000" cy="17133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A32F878-302D-4B42-A9B7-CA093E4D7A41}"/>
              </a:ext>
            </a:extLst>
          </p:cNvPr>
          <p:cNvSpPr/>
          <p:nvPr/>
        </p:nvSpPr>
        <p:spPr>
          <a:xfrm>
            <a:off x="4788590" y="481237"/>
            <a:ext cx="2614821" cy="2614821"/>
          </a:xfrm>
          <a:prstGeom prst="ellips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70043F-B231-4A75-8502-9717089B32AD}"/>
              </a:ext>
            </a:extLst>
          </p:cNvPr>
          <p:cNvSpPr txBox="1"/>
          <p:nvPr/>
        </p:nvSpPr>
        <p:spPr>
          <a:xfrm>
            <a:off x="4928108" y="3307652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</a:t>
            </a:r>
            <a:r>
              <a:rPr lang="en-US" sz="30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DEO</a:t>
            </a:r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13E17491-F2B8-46CF-A383-4917BCFD6C2D}"/>
              </a:ext>
            </a:extLst>
          </p:cNvPr>
          <p:cNvSpPr>
            <a:spLocks/>
          </p:cNvSpPr>
          <p:nvPr/>
        </p:nvSpPr>
        <p:spPr bwMode="auto">
          <a:xfrm>
            <a:off x="838200" y="4573104"/>
            <a:ext cx="10515600" cy="144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Design is meant to project an image of professionalism and reliability. By using simple alignments we have created a very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lorem suggests strength and the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</a:t>
            </a:r>
          </a:p>
          <a:p>
            <a:pPr algn="ctr">
              <a:lnSpc>
                <a:spcPct val="120000"/>
              </a:lnSpc>
            </a:pPr>
            <a:endParaRPr lang="en-US" sz="12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ctr">
              <a:lnSpc>
                <a:spcPct val="120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198DC9-D47B-4005-AAE0-59CF433CF9D1}"/>
              </a:ext>
            </a:extLst>
          </p:cNvPr>
          <p:cNvSpPr/>
          <p:nvPr/>
        </p:nvSpPr>
        <p:spPr>
          <a:xfrm>
            <a:off x="5573486" y="3968281"/>
            <a:ext cx="1045029" cy="1152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3668080-0AAC-49B8-99AF-19EAF92835AD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7" b="32277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0915D44-5076-4AE8-B2F2-ABBAC46D572E}"/>
              </a:ext>
            </a:extLst>
          </p:cNvPr>
          <p:cNvSpPr/>
          <p:nvPr/>
        </p:nvSpPr>
        <p:spPr>
          <a:xfrm>
            <a:off x="424977" y="2046516"/>
            <a:ext cx="11294583" cy="2670628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49000"/>
                </a:schemeClr>
              </a:gs>
              <a:gs pos="100000">
                <a:schemeClr val="accent2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361544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2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Business</a:t>
            </a:r>
          </a:p>
          <a:p>
            <a:pPr>
              <a:lnSpc>
                <a:spcPts val="4500"/>
              </a:lnSpc>
            </a:pPr>
            <a:r>
              <a:rPr lang="en-US" sz="4500" b="1" dirty="0" err="1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Aboutus</a:t>
            </a:r>
            <a:endParaRPr lang="en-US" sz="4500" b="1" dirty="0">
              <a:solidFill>
                <a:schemeClr val="accent3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 flipV="1">
            <a:off x="2786520" y="1480818"/>
            <a:ext cx="8843505" cy="55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2110ED-03AB-40DC-8717-DC13E37A830C}"/>
              </a:ext>
            </a:extLst>
          </p:cNvPr>
          <p:cNvGrpSpPr/>
          <p:nvPr/>
        </p:nvGrpSpPr>
        <p:grpSpPr>
          <a:xfrm>
            <a:off x="424977" y="5356965"/>
            <a:ext cx="2890382" cy="573940"/>
            <a:chOff x="424977" y="5643622"/>
            <a:chExt cx="2890382" cy="57394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FBD8049-4325-4B8D-9F5D-EF7BFB42D7B9}"/>
                </a:ext>
              </a:extLst>
            </p:cNvPr>
            <p:cNvSpPr/>
            <p:nvPr/>
          </p:nvSpPr>
          <p:spPr>
            <a:xfrm>
              <a:off x="424977" y="5706784"/>
              <a:ext cx="478971" cy="47897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F4E2AD7-5BBE-4CCF-8BF7-E527397DFD72}"/>
                </a:ext>
              </a:extLst>
            </p:cNvPr>
            <p:cNvSpPr/>
            <p:nvPr/>
          </p:nvSpPr>
          <p:spPr>
            <a:xfrm>
              <a:off x="900092" y="5643622"/>
              <a:ext cx="2415267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0" i="0" dirty="0">
                  <a:effectLst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commonly used to demonstrate graphic elements of a document.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72FA2A-CCB0-4561-9C5A-9B23A9F6D033}"/>
                </a:ext>
              </a:extLst>
            </p:cNvPr>
            <p:cNvSpPr txBox="1"/>
            <p:nvPr/>
          </p:nvSpPr>
          <p:spPr>
            <a:xfrm>
              <a:off x="531679" y="5761603"/>
              <a:ext cx="26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B8255B-4CDC-4B56-B748-35EFFAF11AEE}"/>
              </a:ext>
            </a:extLst>
          </p:cNvPr>
          <p:cNvGrpSpPr/>
          <p:nvPr/>
        </p:nvGrpSpPr>
        <p:grpSpPr>
          <a:xfrm>
            <a:off x="4627078" y="5356965"/>
            <a:ext cx="2890382" cy="573940"/>
            <a:chOff x="4627078" y="5643622"/>
            <a:chExt cx="2890382" cy="57394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7B4ABD6-6D80-46FB-995C-DCB3F6AA9728}"/>
                </a:ext>
              </a:extLst>
            </p:cNvPr>
            <p:cNvSpPr/>
            <p:nvPr/>
          </p:nvSpPr>
          <p:spPr>
            <a:xfrm>
              <a:off x="4627078" y="5706784"/>
              <a:ext cx="478971" cy="47897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61945F0-51AA-4CFE-86FE-B27761EACC26}"/>
                </a:ext>
              </a:extLst>
            </p:cNvPr>
            <p:cNvSpPr/>
            <p:nvPr/>
          </p:nvSpPr>
          <p:spPr>
            <a:xfrm>
              <a:off x="5102193" y="5643622"/>
              <a:ext cx="2415267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0" i="0" dirty="0">
                  <a:effectLst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commonly used to demonstrate graphic elements of a document.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496D2C4-C873-4D47-ABAD-F90D3BC774F3}"/>
                </a:ext>
              </a:extLst>
            </p:cNvPr>
            <p:cNvSpPr txBox="1"/>
            <p:nvPr/>
          </p:nvSpPr>
          <p:spPr>
            <a:xfrm>
              <a:off x="4733780" y="5761603"/>
              <a:ext cx="26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19552D-3617-4DF2-98D4-E2698A8F9024}"/>
              </a:ext>
            </a:extLst>
          </p:cNvPr>
          <p:cNvGrpSpPr/>
          <p:nvPr/>
        </p:nvGrpSpPr>
        <p:grpSpPr>
          <a:xfrm>
            <a:off x="8829178" y="5356965"/>
            <a:ext cx="2890382" cy="573940"/>
            <a:chOff x="8829178" y="5643622"/>
            <a:chExt cx="2890382" cy="57394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9CE049D-6295-4512-B5FA-ACEE751228E4}"/>
                </a:ext>
              </a:extLst>
            </p:cNvPr>
            <p:cNvSpPr/>
            <p:nvPr/>
          </p:nvSpPr>
          <p:spPr>
            <a:xfrm>
              <a:off x="8829178" y="5706784"/>
              <a:ext cx="478971" cy="47897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98ABB6E-B166-40CA-8F76-4CE93C2A2263}"/>
                </a:ext>
              </a:extLst>
            </p:cNvPr>
            <p:cNvSpPr/>
            <p:nvPr/>
          </p:nvSpPr>
          <p:spPr>
            <a:xfrm>
              <a:off x="9304293" y="5643622"/>
              <a:ext cx="2415267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0" i="0" dirty="0">
                  <a:effectLst/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commonly used to demonstrate graphic elements of a document.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95CF901-2F40-4B10-9EDC-D4FA9D0693BF}"/>
                </a:ext>
              </a:extLst>
            </p:cNvPr>
            <p:cNvSpPr txBox="1"/>
            <p:nvPr/>
          </p:nvSpPr>
          <p:spPr>
            <a:xfrm>
              <a:off x="8935880" y="5761603"/>
              <a:ext cx="26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258EAFF-F9B1-4391-9E3B-110F1BE17BD9}"/>
              </a:ext>
            </a:extLst>
          </p:cNvPr>
          <p:cNvSpPr/>
          <p:nvPr/>
        </p:nvSpPr>
        <p:spPr>
          <a:xfrm>
            <a:off x="1759865" y="2950943"/>
            <a:ext cx="86248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</p:spTree>
    <p:extLst>
      <p:ext uri="{BB962C8B-B14F-4D97-AF65-F5344CB8AC3E}">
        <p14:creationId xmlns:p14="http://schemas.microsoft.com/office/powerpoint/2010/main" val="247442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9031FB8-592D-41A1-8062-1ED87DA70F97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r="83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416046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 flipV="1">
            <a:off x="2786520" y="1480818"/>
            <a:ext cx="8843505" cy="55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BB3EE67-710F-4AB7-9D2F-0C25A24BEDA9}"/>
              </a:ext>
            </a:extLst>
          </p:cNvPr>
          <p:cNvGrpSpPr/>
          <p:nvPr/>
        </p:nvGrpSpPr>
        <p:grpSpPr>
          <a:xfrm>
            <a:off x="539277" y="2075543"/>
            <a:ext cx="4159246" cy="743781"/>
            <a:chOff x="539277" y="2075543"/>
            <a:chExt cx="4159246" cy="74378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B3105B-43DC-46DD-A4F7-1EEF3BD61352}"/>
                </a:ext>
              </a:extLst>
            </p:cNvPr>
            <p:cNvSpPr txBox="1"/>
            <p:nvPr/>
          </p:nvSpPr>
          <p:spPr>
            <a:xfrm>
              <a:off x="1536179" y="207554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D4AC262-B764-4F67-A3D9-26BB75483725}"/>
                </a:ext>
              </a:extLst>
            </p:cNvPr>
            <p:cNvSpPr/>
            <p:nvPr/>
          </p:nvSpPr>
          <p:spPr>
            <a:xfrm>
              <a:off x="1559960" y="244486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A518D27-112D-431D-A443-1A3FA2D5F9EA}"/>
                </a:ext>
              </a:extLst>
            </p:cNvPr>
            <p:cNvSpPr/>
            <p:nvPr/>
          </p:nvSpPr>
          <p:spPr>
            <a:xfrm>
              <a:off x="539277" y="2122393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A1765F39-DA50-4E46-A194-E18DD4BAE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533" y="2300066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4958C09-D272-4797-A079-A6D9523B4AAE}"/>
              </a:ext>
            </a:extLst>
          </p:cNvPr>
          <p:cNvGrpSpPr/>
          <p:nvPr/>
        </p:nvGrpSpPr>
        <p:grpSpPr>
          <a:xfrm>
            <a:off x="539277" y="3535282"/>
            <a:ext cx="4159246" cy="741013"/>
            <a:chOff x="539277" y="3535282"/>
            <a:chExt cx="4159246" cy="74101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21AE7C8-77D3-4DA2-8B81-F5AF206F14DC}"/>
                </a:ext>
              </a:extLst>
            </p:cNvPr>
            <p:cNvSpPr/>
            <p:nvPr/>
          </p:nvSpPr>
          <p:spPr>
            <a:xfrm>
              <a:off x="539277" y="3580748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15904B9F-33F6-4EA8-919F-8FD4DF8FDD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3059" y="3769719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CF263BA-395F-42FD-A897-A9A9FB393F00}"/>
                </a:ext>
              </a:extLst>
            </p:cNvPr>
            <p:cNvSpPr/>
            <p:nvPr/>
          </p:nvSpPr>
          <p:spPr>
            <a:xfrm>
              <a:off x="1559960" y="390183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2BD3C08-9D06-43F4-BBDB-8BB2579B293F}"/>
                </a:ext>
              </a:extLst>
            </p:cNvPr>
            <p:cNvSpPr txBox="1"/>
            <p:nvPr/>
          </p:nvSpPr>
          <p:spPr>
            <a:xfrm>
              <a:off x="1536179" y="3535282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A5C3BD8-3564-4C22-8C7B-19E3AD787887}"/>
              </a:ext>
            </a:extLst>
          </p:cNvPr>
          <p:cNvGrpSpPr/>
          <p:nvPr/>
        </p:nvGrpSpPr>
        <p:grpSpPr>
          <a:xfrm>
            <a:off x="539277" y="5092402"/>
            <a:ext cx="4159246" cy="743781"/>
            <a:chOff x="539277" y="5092402"/>
            <a:chExt cx="4159246" cy="74378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8EEDF64-D0E8-4662-8310-D515B38A9C8C}"/>
                </a:ext>
              </a:extLst>
            </p:cNvPr>
            <p:cNvSpPr/>
            <p:nvPr/>
          </p:nvSpPr>
          <p:spPr>
            <a:xfrm>
              <a:off x="539277" y="5139252"/>
              <a:ext cx="758371" cy="65008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CE60ED48-0E30-4071-AF7B-23541BCD1ED1}"/>
                </a:ext>
              </a:extLst>
            </p:cNvPr>
            <p:cNvGrpSpPr/>
            <p:nvPr/>
          </p:nvGrpSpPr>
          <p:grpSpPr>
            <a:xfrm>
              <a:off x="803516" y="5316925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id="{F8E5FE82-2F2C-4DAC-B96F-5813EE8405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46EB89AB-071B-44CC-B30E-3F27F5FBB0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C3C44641-79E4-45F9-AF3B-8DB5586142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A1A23A0-3187-47D4-9240-D550329AC7CD}"/>
                </a:ext>
              </a:extLst>
            </p:cNvPr>
            <p:cNvSpPr/>
            <p:nvPr/>
          </p:nvSpPr>
          <p:spPr>
            <a:xfrm>
              <a:off x="1559960" y="5461722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DEB2C1D-9BA3-4714-980E-84DF4FAF9309}"/>
                </a:ext>
              </a:extLst>
            </p:cNvPr>
            <p:cNvSpPr txBox="1"/>
            <p:nvPr/>
          </p:nvSpPr>
          <p:spPr>
            <a:xfrm>
              <a:off x="1536178" y="5092402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66CD96B-10D0-49B7-B3FA-4E3F0424A384}"/>
              </a:ext>
            </a:extLst>
          </p:cNvPr>
          <p:cNvCxnSpPr/>
          <p:nvPr/>
        </p:nvCxnSpPr>
        <p:spPr>
          <a:xfrm>
            <a:off x="539277" y="3177303"/>
            <a:ext cx="4032723" cy="0"/>
          </a:xfrm>
          <a:prstGeom prst="line">
            <a:avLst/>
          </a:prstGeom>
          <a:ln w="190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9F06116-21BB-4649-A702-9BAD16CBE479}"/>
              </a:ext>
            </a:extLst>
          </p:cNvPr>
          <p:cNvCxnSpPr/>
          <p:nvPr/>
        </p:nvCxnSpPr>
        <p:spPr>
          <a:xfrm>
            <a:off x="539277" y="4684348"/>
            <a:ext cx="4032723" cy="0"/>
          </a:xfrm>
          <a:prstGeom prst="line">
            <a:avLst/>
          </a:prstGeom>
          <a:ln w="190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20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F4DF7709-74ED-4835-ADFC-27696DAEC66F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8" r="613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B83F4CD-A4FD-4DFB-908A-40E1C7E68EF7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" r="616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271687"/>
            <a:ext cx="21547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6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 flipV="1">
            <a:off x="2579734" y="1550391"/>
            <a:ext cx="9050291" cy="570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D758AF-F2E8-4DD8-A244-3F0860A1F2F9}"/>
              </a:ext>
            </a:extLst>
          </p:cNvPr>
          <p:cNvGrpSpPr/>
          <p:nvPr/>
        </p:nvGrpSpPr>
        <p:grpSpPr>
          <a:xfrm>
            <a:off x="567425" y="4707262"/>
            <a:ext cx="2012919" cy="1115880"/>
            <a:chOff x="424977" y="4562607"/>
            <a:chExt cx="2012919" cy="1115880"/>
          </a:xfrm>
        </p:grpSpPr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691EF70D-71A2-4DF7-8DA5-88F22D91B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77" y="528797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4EBA38C-0C61-49F2-B6F0-C6FB68BC1AB3}"/>
                </a:ext>
              </a:extLst>
            </p:cNvPr>
            <p:cNvSpPr txBox="1"/>
            <p:nvPr/>
          </p:nvSpPr>
          <p:spPr>
            <a:xfrm>
              <a:off x="498575" y="456260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78D0871-9990-43C8-8640-497CCD28D614}"/>
              </a:ext>
            </a:extLst>
          </p:cNvPr>
          <p:cNvGrpSpPr/>
          <p:nvPr/>
        </p:nvGrpSpPr>
        <p:grpSpPr>
          <a:xfrm>
            <a:off x="3462672" y="4707262"/>
            <a:ext cx="2012919" cy="1123447"/>
            <a:chOff x="3475039" y="4562607"/>
            <a:chExt cx="2012919" cy="1123447"/>
          </a:xfrm>
        </p:grpSpPr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ED9512B0-8016-465A-9CCC-254CE85E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5039" y="5295541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610BD1-9835-4A5F-B1CC-8E4E251FBFAD}"/>
                </a:ext>
              </a:extLst>
            </p:cNvPr>
            <p:cNvSpPr txBox="1"/>
            <p:nvPr/>
          </p:nvSpPr>
          <p:spPr>
            <a:xfrm>
              <a:off x="3548637" y="456260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Nahila</a:t>
              </a:r>
              <a:r>
                <a:rPr lang="en-US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r>
                <a:rPr lang="en-US" b="1" dirty="0" err="1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nateya</a:t>
              </a:r>
              <a:endParaRPr lang="en-US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3474D29-7569-45A0-86F8-F4F40ED4F2C3}"/>
              </a:ext>
            </a:extLst>
          </p:cNvPr>
          <p:cNvGrpSpPr/>
          <p:nvPr/>
        </p:nvGrpSpPr>
        <p:grpSpPr>
          <a:xfrm>
            <a:off x="6468665" y="4707262"/>
            <a:ext cx="2012919" cy="1115880"/>
            <a:chOff x="6451503" y="4376705"/>
            <a:chExt cx="2012919" cy="1115880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3B917C10-F92E-45AD-AAE7-621B6708A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503" y="5102072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A9048C0-E6CC-4F7F-8754-4EFF5522928D}"/>
                </a:ext>
              </a:extLst>
            </p:cNvPr>
            <p:cNvSpPr txBox="1"/>
            <p:nvPr/>
          </p:nvSpPr>
          <p:spPr>
            <a:xfrm>
              <a:off x="6525101" y="437670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2701D66-A912-4CC4-8106-2AA30A9D9648}"/>
              </a:ext>
            </a:extLst>
          </p:cNvPr>
          <p:cNvGrpSpPr/>
          <p:nvPr/>
        </p:nvGrpSpPr>
        <p:grpSpPr>
          <a:xfrm>
            <a:off x="9474658" y="4707262"/>
            <a:ext cx="2012919" cy="1123447"/>
            <a:chOff x="9501565" y="4376705"/>
            <a:chExt cx="2012919" cy="1123447"/>
          </a:xfrm>
        </p:grpSpPr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F1A3E43C-35D6-4B49-8BE6-5FD4ED20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1565" y="5109639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4468DAF-FB02-4C86-93E5-3BC7ACDF7650}"/>
                </a:ext>
              </a:extLst>
            </p:cNvPr>
            <p:cNvSpPr txBox="1"/>
            <p:nvPr/>
          </p:nvSpPr>
          <p:spPr>
            <a:xfrm>
              <a:off x="9575163" y="4376705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A8F8F101-8ED3-40F7-B00D-BB29D3C678D3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8" r="6168"/>
          <a:stretch>
            <a:fillRect/>
          </a:stretch>
        </p:blipFill>
        <p:spPr/>
      </p:pic>
      <p:pic>
        <p:nvPicPr>
          <p:cNvPr id="71" name="Picture Placeholder 70">
            <a:extLst>
              <a:ext uri="{FF2B5EF4-FFF2-40B4-BE49-F238E27FC236}">
                <a16:creationId xmlns:a16="http://schemas.microsoft.com/office/drawing/2014/main" id="{BDDB5A14-514B-4075-A0D7-464BEA89B129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" r="3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66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2D0FF81-9748-4FEA-8C57-BB4A8740CA21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0" b="29350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0D62DF-FB35-4BC6-9BFD-C023C699A6B0}"/>
              </a:ext>
            </a:extLst>
          </p:cNvPr>
          <p:cNvSpPr/>
          <p:nvPr/>
        </p:nvSpPr>
        <p:spPr>
          <a:xfrm>
            <a:off x="0" y="2085927"/>
            <a:ext cx="12192000" cy="2834416"/>
          </a:xfrm>
          <a:prstGeom prst="rect">
            <a:avLst/>
          </a:prstGeom>
          <a:gradFill>
            <a:gsLst>
              <a:gs pos="0">
                <a:schemeClr val="accent5">
                  <a:alpha val="68000"/>
                </a:schemeClr>
              </a:gs>
              <a:gs pos="100000">
                <a:schemeClr val="accent6"/>
              </a:gs>
            </a:gsLst>
            <a:path path="circle">
              <a:fillToRect l="50000" t="-80000" r="50000" b="18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598788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Port folio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023765" y="1426524"/>
            <a:ext cx="8606260" cy="542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66E3A4-E01D-4E63-948D-37F7EDDF6D65}"/>
              </a:ext>
            </a:extLst>
          </p:cNvPr>
          <p:cNvSpPr/>
          <p:nvPr/>
        </p:nvSpPr>
        <p:spPr>
          <a:xfrm>
            <a:off x="2019418" y="5377234"/>
            <a:ext cx="815316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021695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2448106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Timeline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023765" y="1426524"/>
            <a:ext cx="8606260" cy="54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B13BD37-F8E2-4A30-9345-3702B23CD854}"/>
              </a:ext>
            </a:extLst>
          </p:cNvPr>
          <p:cNvGrpSpPr/>
          <p:nvPr/>
        </p:nvGrpSpPr>
        <p:grpSpPr>
          <a:xfrm>
            <a:off x="875685" y="4853669"/>
            <a:ext cx="1697372" cy="1340154"/>
            <a:chOff x="741935" y="4550242"/>
            <a:chExt cx="1697372" cy="1340154"/>
          </a:xfrm>
        </p:grpSpPr>
        <p:sp>
          <p:nvSpPr>
            <p:cNvPr id="57" name="AutoShape 62">
              <a:extLst>
                <a:ext uri="{FF2B5EF4-FFF2-40B4-BE49-F238E27FC236}">
                  <a16:creationId xmlns:a16="http://schemas.microsoft.com/office/drawing/2014/main" id="{52704BD3-A3AC-45C7-B548-A6B1B151F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154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40EE06B3-0441-4478-8E69-126D4D671E9F}"/>
                </a:ext>
              </a:extLst>
            </p:cNvPr>
            <p:cNvGrpSpPr/>
            <p:nvPr/>
          </p:nvGrpSpPr>
          <p:grpSpPr>
            <a:xfrm>
              <a:off x="741935" y="5056046"/>
              <a:ext cx="1697372" cy="834350"/>
              <a:chOff x="2126253" y="3896702"/>
              <a:chExt cx="1697372" cy="834350"/>
            </a:xfrm>
          </p:grpSpPr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46D60556-D618-4D95-BC3B-37CA6AFE3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135CA40-B323-4B68-9411-EE46C20C9B4A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79486F9-CF48-43B6-80E3-E61F99FBD220}"/>
              </a:ext>
            </a:extLst>
          </p:cNvPr>
          <p:cNvPicPr>
            <a:picLocks noGrp="1" noChangeAspect="1"/>
          </p:cNvPicPr>
          <p:nvPr>
            <p:ph type="pic" sz="quarter" idx="11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4" r="13361" b="19753"/>
          <a:stretch/>
        </p:blipFill>
        <p:spPr>
          <a:xfrm>
            <a:off x="4728107" y="2016531"/>
            <a:ext cx="2598788" cy="2598788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7D920CE-77C9-44E6-B3C3-D13C3B767092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1" t="6778" r="6544" b="25939"/>
          <a:stretch/>
        </p:blipFill>
        <p:spPr>
          <a:xfrm>
            <a:off x="424977" y="2016531"/>
            <a:ext cx="2598788" cy="2598788"/>
          </a:xfr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C06E92C0-AD81-4BD2-832F-B92A90CC55D2}"/>
              </a:ext>
            </a:extLst>
          </p:cNvPr>
          <p:cNvGrpSpPr/>
          <p:nvPr/>
        </p:nvGrpSpPr>
        <p:grpSpPr>
          <a:xfrm>
            <a:off x="5269687" y="4853669"/>
            <a:ext cx="1697372" cy="1340154"/>
            <a:chOff x="3772686" y="4714515"/>
            <a:chExt cx="1697372" cy="1340154"/>
          </a:xfrm>
        </p:grpSpPr>
        <p:sp>
          <p:nvSpPr>
            <p:cNvPr id="62" name="AutoShape 62">
              <a:extLst>
                <a:ext uri="{FF2B5EF4-FFF2-40B4-BE49-F238E27FC236}">
                  <a16:creationId xmlns:a16="http://schemas.microsoft.com/office/drawing/2014/main" id="{C679FFBD-DF3E-48A7-90CD-762BE6A12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905" y="471451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BBBD1AA4-3D76-4B44-A95A-4F86BED6BDB0}"/>
                </a:ext>
              </a:extLst>
            </p:cNvPr>
            <p:cNvGrpSpPr/>
            <p:nvPr/>
          </p:nvGrpSpPr>
          <p:grpSpPr>
            <a:xfrm>
              <a:off x="3772686" y="5220319"/>
              <a:ext cx="1697372" cy="834350"/>
              <a:chOff x="2126253" y="3896702"/>
              <a:chExt cx="1697372" cy="834350"/>
            </a:xfrm>
          </p:grpSpPr>
          <p:sp>
            <p:nvSpPr>
              <p:cNvPr id="64" name="Rectangle 17">
                <a:extLst>
                  <a:ext uri="{FF2B5EF4-FFF2-40B4-BE49-F238E27FC236}">
                    <a16:creationId xmlns:a16="http://schemas.microsoft.com/office/drawing/2014/main" id="{98585979-745E-4F43-B5CB-9AEDBD70D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37BAE89-8C1F-4872-8082-F6EF3FB731C1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81D8073-2488-447A-8C0D-9462A951AA97}"/>
              </a:ext>
            </a:extLst>
          </p:cNvPr>
          <p:cNvGrpSpPr/>
          <p:nvPr/>
        </p:nvGrpSpPr>
        <p:grpSpPr>
          <a:xfrm>
            <a:off x="9663688" y="4853669"/>
            <a:ext cx="1697372" cy="1340154"/>
            <a:chOff x="6985814" y="4550242"/>
            <a:chExt cx="1697372" cy="1340154"/>
          </a:xfrm>
        </p:grpSpPr>
        <p:sp>
          <p:nvSpPr>
            <p:cNvPr id="67" name="AutoShape 62">
              <a:extLst>
                <a:ext uri="{FF2B5EF4-FFF2-40B4-BE49-F238E27FC236}">
                  <a16:creationId xmlns:a16="http://schemas.microsoft.com/office/drawing/2014/main" id="{09516ED4-D579-4F25-BEDE-0B413167E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33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B4641C4-9565-4B47-ACE9-5904B96F3684}"/>
                </a:ext>
              </a:extLst>
            </p:cNvPr>
            <p:cNvGrpSpPr/>
            <p:nvPr/>
          </p:nvGrpSpPr>
          <p:grpSpPr>
            <a:xfrm>
              <a:off x="6985814" y="5056046"/>
              <a:ext cx="1697372" cy="834350"/>
              <a:chOff x="2126253" y="3896702"/>
              <a:chExt cx="1697372" cy="834350"/>
            </a:xfrm>
          </p:grpSpPr>
          <p:sp>
            <p:nvSpPr>
              <p:cNvPr id="69" name="Rectangle 17">
                <a:extLst>
                  <a:ext uri="{FF2B5EF4-FFF2-40B4-BE49-F238E27FC236}">
                    <a16:creationId xmlns:a16="http://schemas.microsoft.com/office/drawing/2014/main" id="{FDFA8607-B93B-46E5-A242-4E7BFB07F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549DA75B-50A5-4B0F-8E32-9DCAF76F871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pic>
        <p:nvPicPr>
          <p:cNvPr id="78" name="Picture Placeholder 77">
            <a:extLst>
              <a:ext uri="{FF2B5EF4-FFF2-40B4-BE49-F238E27FC236}">
                <a16:creationId xmlns:a16="http://schemas.microsoft.com/office/drawing/2014/main" id="{C0D94063-48C7-4898-BC9C-43EFD2BC8B5D}"/>
              </a:ext>
            </a:extLst>
          </p:cNvPr>
          <p:cNvPicPr>
            <a:picLocks noGrp="1" noChangeAspect="1"/>
          </p:cNvPicPr>
          <p:nvPr>
            <p:ph type="pic" sz="quarter" idx="12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9" r="16649"/>
          <a:stretch>
            <a:fillRect/>
          </a:stretch>
        </p:blipFill>
        <p:spPr/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94A5A021-B015-496D-974B-D9C8F90E571A}"/>
              </a:ext>
            </a:extLst>
          </p:cNvPr>
          <p:cNvSpPr/>
          <p:nvPr/>
        </p:nvSpPr>
        <p:spPr>
          <a:xfrm>
            <a:off x="1205287" y="2796842"/>
            <a:ext cx="1038167" cy="1038167"/>
          </a:xfrm>
          <a:prstGeom prst="ellipse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48B85EF-F5BB-44CD-B7C1-1A10CE51B63B}"/>
              </a:ext>
            </a:extLst>
          </p:cNvPr>
          <p:cNvSpPr/>
          <p:nvPr/>
        </p:nvSpPr>
        <p:spPr>
          <a:xfrm>
            <a:off x="5508417" y="2796842"/>
            <a:ext cx="1038167" cy="1038167"/>
          </a:xfrm>
          <a:prstGeom prst="ellipse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93B06F6-A1AA-407E-A29D-ECD7F78C7D1E}"/>
              </a:ext>
            </a:extLst>
          </p:cNvPr>
          <p:cNvSpPr/>
          <p:nvPr/>
        </p:nvSpPr>
        <p:spPr>
          <a:xfrm>
            <a:off x="9811547" y="2796842"/>
            <a:ext cx="1038167" cy="1038167"/>
          </a:xfrm>
          <a:prstGeom prst="ellipse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480B99A-2F30-4FDA-816B-A9AF60C11380}"/>
              </a:ext>
            </a:extLst>
          </p:cNvPr>
          <p:cNvSpPr txBox="1"/>
          <p:nvPr/>
        </p:nvSpPr>
        <p:spPr>
          <a:xfrm>
            <a:off x="110869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1F1FE08-EAFA-4598-9B29-9551B0F09054}"/>
              </a:ext>
            </a:extLst>
          </p:cNvPr>
          <p:cNvSpPr txBox="1"/>
          <p:nvPr/>
        </p:nvSpPr>
        <p:spPr>
          <a:xfrm>
            <a:off x="541182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007D6EB-FC68-4C59-B077-19BBD4AE476B}"/>
              </a:ext>
            </a:extLst>
          </p:cNvPr>
          <p:cNvSpPr txBox="1"/>
          <p:nvPr/>
        </p:nvSpPr>
        <p:spPr>
          <a:xfrm>
            <a:off x="9714959" y="3115870"/>
            <a:ext cx="1231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74798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CE9D20AA-13D4-4F6B-B0A5-1971C6CBE62B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0" b="22850"/>
          <a:stretch>
            <a:fillRect/>
          </a:stretch>
        </p:blipFill>
        <p:spPr/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A08EB2E5-ECF7-4182-AD28-6A223340467A}"/>
              </a:ext>
            </a:extLst>
          </p:cNvPr>
          <p:cNvSpPr>
            <a:spLocks/>
          </p:cNvSpPr>
          <p:nvPr/>
        </p:nvSpPr>
        <p:spPr bwMode="auto">
          <a:xfrm>
            <a:off x="4608512" y="2428875"/>
            <a:ext cx="2513013" cy="2195513"/>
          </a:xfrm>
          <a:custGeom>
            <a:avLst/>
            <a:gdLst>
              <a:gd name="T0" fmla="*/ 339 w 1583"/>
              <a:gd name="T1" fmla="*/ 1383 h 1383"/>
              <a:gd name="T2" fmla="*/ 1247 w 1583"/>
              <a:gd name="T3" fmla="*/ 1383 h 1383"/>
              <a:gd name="T4" fmla="*/ 1583 w 1583"/>
              <a:gd name="T5" fmla="*/ 705 h 1383"/>
              <a:gd name="T6" fmla="*/ 1244 w 1583"/>
              <a:gd name="T7" fmla="*/ 0 h 1383"/>
              <a:gd name="T8" fmla="*/ 336 w 1583"/>
              <a:gd name="T9" fmla="*/ 0 h 1383"/>
              <a:gd name="T10" fmla="*/ 0 w 1583"/>
              <a:gd name="T11" fmla="*/ 710 h 1383"/>
              <a:gd name="T12" fmla="*/ 339 w 1583"/>
              <a:gd name="T13" fmla="*/ 1383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3" h="1383">
                <a:moveTo>
                  <a:pt x="339" y="1383"/>
                </a:moveTo>
                <a:lnTo>
                  <a:pt x="1247" y="1383"/>
                </a:lnTo>
                <a:lnTo>
                  <a:pt x="1583" y="705"/>
                </a:lnTo>
                <a:lnTo>
                  <a:pt x="1244" y="0"/>
                </a:lnTo>
                <a:lnTo>
                  <a:pt x="336" y="0"/>
                </a:lnTo>
                <a:lnTo>
                  <a:pt x="0" y="710"/>
                </a:lnTo>
                <a:lnTo>
                  <a:pt x="339" y="1383"/>
                </a:lnTo>
                <a:close/>
              </a:path>
            </a:pathLst>
          </a:custGeom>
          <a:solidFill>
            <a:schemeClr val="accent4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315983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</a:t>
            </a:r>
          </a:p>
          <a:p>
            <a:pPr>
              <a:lnSpc>
                <a:spcPts val="4500"/>
              </a:lnSpc>
            </a:pPr>
            <a:r>
              <a:rPr lang="en-US" sz="4500" b="1" dirty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Infographic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584815" y="1430062"/>
            <a:ext cx="8045209" cy="50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5DEFF091-2822-4CF2-A48D-2395FC294F8F}"/>
              </a:ext>
            </a:extLst>
          </p:cNvPr>
          <p:cNvSpPr>
            <a:spLocks/>
          </p:cNvSpPr>
          <p:nvPr/>
        </p:nvSpPr>
        <p:spPr bwMode="auto">
          <a:xfrm>
            <a:off x="420687" y="2428875"/>
            <a:ext cx="2513013" cy="2195513"/>
          </a:xfrm>
          <a:custGeom>
            <a:avLst/>
            <a:gdLst>
              <a:gd name="T0" fmla="*/ 339 w 1583"/>
              <a:gd name="T1" fmla="*/ 1383 h 1383"/>
              <a:gd name="T2" fmla="*/ 1247 w 1583"/>
              <a:gd name="T3" fmla="*/ 1383 h 1383"/>
              <a:gd name="T4" fmla="*/ 1583 w 1583"/>
              <a:gd name="T5" fmla="*/ 705 h 1383"/>
              <a:gd name="T6" fmla="*/ 1244 w 1583"/>
              <a:gd name="T7" fmla="*/ 0 h 1383"/>
              <a:gd name="T8" fmla="*/ 336 w 1583"/>
              <a:gd name="T9" fmla="*/ 0 h 1383"/>
              <a:gd name="T10" fmla="*/ 0 w 1583"/>
              <a:gd name="T11" fmla="*/ 711 h 1383"/>
              <a:gd name="T12" fmla="*/ 339 w 1583"/>
              <a:gd name="T13" fmla="*/ 1383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3" h="1383">
                <a:moveTo>
                  <a:pt x="339" y="1383"/>
                </a:moveTo>
                <a:lnTo>
                  <a:pt x="1247" y="1383"/>
                </a:lnTo>
                <a:lnTo>
                  <a:pt x="1583" y="705"/>
                </a:lnTo>
                <a:lnTo>
                  <a:pt x="1244" y="0"/>
                </a:lnTo>
                <a:lnTo>
                  <a:pt x="336" y="0"/>
                </a:lnTo>
                <a:lnTo>
                  <a:pt x="0" y="711"/>
                </a:lnTo>
                <a:lnTo>
                  <a:pt x="339" y="1383"/>
                </a:lnTo>
                <a:close/>
              </a:path>
            </a:pathLst>
          </a:custGeom>
          <a:solidFill>
            <a:schemeClr val="accent2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AB118E8C-52AA-4BF0-B064-F09048ABE169}"/>
              </a:ext>
            </a:extLst>
          </p:cNvPr>
          <p:cNvSpPr>
            <a:spLocks/>
          </p:cNvSpPr>
          <p:nvPr/>
        </p:nvSpPr>
        <p:spPr bwMode="auto">
          <a:xfrm>
            <a:off x="2513806" y="3560763"/>
            <a:ext cx="2514600" cy="2195513"/>
          </a:xfrm>
          <a:custGeom>
            <a:avLst/>
            <a:gdLst>
              <a:gd name="T0" fmla="*/ 339 w 1584"/>
              <a:gd name="T1" fmla="*/ 1383 h 1383"/>
              <a:gd name="T2" fmla="*/ 1248 w 1584"/>
              <a:gd name="T3" fmla="*/ 1383 h 1383"/>
              <a:gd name="T4" fmla="*/ 1584 w 1584"/>
              <a:gd name="T5" fmla="*/ 705 h 1383"/>
              <a:gd name="T6" fmla="*/ 1245 w 1584"/>
              <a:gd name="T7" fmla="*/ 0 h 1383"/>
              <a:gd name="T8" fmla="*/ 336 w 1584"/>
              <a:gd name="T9" fmla="*/ 0 h 1383"/>
              <a:gd name="T10" fmla="*/ 0 w 1584"/>
              <a:gd name="T11" fmla="*/ 711 h 1383"/>
              <a:gd name="T12" fmla="*/ 339 w 1584"/>
              <a:gd name="T13" fmla="*/ 1383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4" h="1383">
                <a:moveTo>
                  <a:pt x="339" y="1383"/>
                </a:moveTo>
                <a:lnTo>
                  <a:pt x="1248" y="1383"/>
                </a:lnTo>
                <a:lnTo>
                  <a:pt x="1584" y="705"/>
                </a:lnTo>
                <a:lnTo>
                  <a:pt x="1245" y="0"/>
                </a:lnTo>
                <a:lnTo>
                  <a:pt x="336" y="0"/>
                </a:lnTo>
                <a:lnTo>
                  <a:pt x="0" y="711"/>
                </a:lnTo>
                <a:lnTo>
                  <a:pt x="339" y="1383"/>
                </a:lnTo>
                <a:close/>
              </a:path>
            </a:pathLst>
          </a:custGeom>
          <a:solidFill>
            <a:schemeClr val="accent3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AA9237FA-EF1F-44BD-8132-DF101F36AC84}"/>
              </a:ext>
            </a:extLst>
          </p:cNvPr>
          <p:cNvSpPr>
            <a:spLocks/>
          </p:cNvSpPr>
          <p:nvPr/>
        </p:nvSpPr>
        <p:spPr bwMode="auto">
          <a:xfrm>
            <a:off x="6701631" y="3560763"/>
            <a:ext cx="2514600" cy="2195513"/>
          </a:xfrm>
          <a:custGeom>
            <a:avLst/>
            <a:gdLst>
              <a:gd name="T0" fmla="*/ 339 w 1584"/>
              <a:gd name="T1" fmla="*/ 1383 h 1383"/>
              <a:gd name="T2" fmla="*/ 1248 w 1584"/>
              <a:gd name="T3" fmla="*/ 1383 h 1383"/>
              <a:gd name="T4" fmla="*/ 1584 w 1584"/>
              <a:gd name="T5" fmla="*/ 705 h 1383"/>
              <a:gd name="T6" fmla="*/ 1245 w 1584"/>
              <a:gd name="T7" fmla="*/ 0 h 1383"/>
              <a:gd name="T8" fmla="*/ 336 w 1584"/>
              <a:gd name="T9" fmla="*/ 0 h 1383"/>
              <a:gd name="T10" fmla="*/ 0 w 1584"/>
              <a:gd name="T11" fmla="*/ 711 h 1383"/>
              <a:gd name="T12" fmla="*/ 339 w 1584"/>
              <a:gd name="T13" fmla="*/ 1383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4" h="1383">
                <a:moveTo>
                  <a:pt x="339" y="1383"/>
                </a:moveTo>
                <a:lnTo>
                  <a:pt x="1248" y="1383"/>
                </a:lnTo>
                <a:lnTo>
                  <a:pt x="1584" y="705"/>
                </a:lnTo>
                <a:lnTo>
                  <a:pt x="1245" y="0"/>
                </a:lnTo>
                <a:lnTo>
                  <a:pt x="336" y="0"/>
                </a:lnTo>
                <a:lnTo>
                  <a:pt x="0" y="711"/>
                </a:lnTo>
                <a:lnTo>
                  <a:pt x="339" y="1383"/>
                </a:lnTo>
                <a:close/>
              </a:path>
            </a:pathLst>
          </a:custGeom>
          <a:solidFill>
            <a:schemeClr val="accent5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B844CD70-68AC-4ABE-A2C9-7AB68B132E6F}"/>
              </a:ext>
            </a:extLst>
          </p:cNvPr>
          <p:cNvSpPr>
            <a:spLocks/>
          </p:cNvSpPr>
          <p:nvPr/>
        </p:nvSpPr>
        <p:spPr bwMode="auto">
          <a:xfrm>
            <a:off x="8796338" y="2428875"/>
            <a:ext cx="2513013" cy="2195513"/>
          </a:xfrm>
          <a:custGeom>
            <a:avLst/>
            <a:gdLst>
              <a:gd name="T0" fmla="*/ 339 w 1583"/>
              <a:gd name="T1" fmla="*/ 1383 h 1383"/>
              <a:gd name="T2" fmla="*/ 1247 w 1583"/>
              <a:gd name="T3" fmla="*/ 1383 h 1383"/>
              <a:gd name="T4" fmla="*/ 1583 w 1583"/>
              <a:gd name="T5" fmla="*/ 705 h 1383"/>
              <a:gd name="T6" fmla="*/ 1244 w 1583"/>
              <a:gd name="T7" fmla="*/ 0 h 1383"/>
              <a:gd name="T8" fmla="*/ 336 w 1583"/>
              <a:gd name="T9" fmla="*/ 0 h 1383"/>
              <a:gd name="T10" fmla="*/ 0 w 1583"/>
              <a:gd name="T11" fmla="*/ 710 h 1383"/>
              <a:gd name="T12" fmla="*/ 339 w 1583"/>
              <a:gd name="T13" fmla="*/ 1383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3" h="1383">
                <a:moveTo>
                  <a:pt x="339" y="1383"/>
                </a:moveTo>
                <a:lnTo>
                  <a:pt x="1247" y="1383"/>
                </a:lnTo>
                <a:lnTo>
                  <a:pt x="1583" y="705"/>
                </a:lnTo>
                <a:lnTo>
                  <a:pt x="1244" y="0"/>
                </a:lnTo>
                <a:lnTo>
                  <a:pt x="336" y="0"/>
                </a:lnTo>
                <a:lnTo>
                  <a:pt x="0" y="710"/>
                </a:lnTo>
                <a:lnTo>
                  <a:pt x="339" y="1383"/>
                </a:lnTo>
                <a:close/>
              </a:path>
            </a:pathLst>
          </a:custGeom>
          <a:solidFill>
            <a:schemeClr val="accent6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A1E867-4848-45D1-8414-9A165EDE63A1}"/>
              </a:ext>
            </a:extLst>
          </p:cNvPr>
          <p:cNvGrpSpPr/>
          <p:nvPr/>
        </p:nvGrpSpPr>
        <p:grpSpPr>
          <a:xfrm>
            <a:off x="5172202" y="2990654"/>
            <a:ext cx="1385632" cy="1071954"/>
            <a:chOff x="-6277918" y="3977648"/>
            <a:chExt cx="1385632" cy="1071954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0093CDD-99EB-4997-BCFE-16BA76D02BA8}"/>
                </a:ext>
              </a:extLst>
            </p:cNvPr>
            <p:cNvGrpSpPr/>
            <p:nvPr/>
          </p:nvGrpSpPr>
          <p:grpSpPr>
            <a:xfrm>
              <a:off x="-5700048" y="3977648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46" name="Freeform 5">
                <a:extLst>
                  <a:ext uri="{FF2B5EF4-FFF2-40B4-BE49-F238E27FC236}">
                    <a16:creationId xmlns:a16="http://schemas.microsoft.com/office/drawing/2014/main" id="{005C2419-DF1B-40A5-AEED-0E748DBAE1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id="{A16748F8-C0F7-4573-A3ED-5C7A0F924E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91BDCB97-B681-42E0-8406-1BF2C377E8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E41AAB9-5D59-4F53-A82B-CDF6561FA206}"/>
                </a:ext>
              </a:extLst>
            </p:cNvPr>
            <p:cNvSpPr/>
            <p:nvPr/>
          </p:nvSpPr>
          <p:spPr>
            <a:xfrm>
              <a:off x="-6277918" y="4380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C841406-74DC-4549-A3DF-B01B38C956AB}"/>
              </a:ext>
            </a:extLst>
          </p:cNvPr>
          <p:cNvGrpSpPr/>
          <p:nvPr/>
        </p:nvGrpSpPr>
        <p:grpSpPr>
          <a:xfrm>
            <a:off x="984377" y="2982122"/>
            <a:ext cx="1385632" cy="1089019"/>
            <a:chOff x="3599283" y="2749359"/>
            <a:chExt cx="1385632" cy="1089019"/>
          </a:xfrm>
        </p:grpSpPr>
        <p:sp>
          <p:nvSpPr>
            <p:cNvPr id="51" name="Freeform 9">
              <a:extLst>
                <a:ext uri="{FF2B5EF4-FFF2-40B4-BE49-F238E27FC236}">
                  <a16:creationId xmlns:a16="http://schemas.microsoft.com/office/drawing/2014/main" id="{29FC51B0-19B6-4BBC-80CC-7BE9FB018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8170" y="2749359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4CE70F7-33E7-46D1-9274-222E2CA0D725}"/>
                </a:ext>
              </a:extLst>
            </p:cNvPr>
            <p:cNvSpPr/>
            <p:nvPr/>
          </p:nvSpPr>
          <p:spPr>
            <a:xfrm>
              <a:off x="3599283" y="3168964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A9B5BC9-050B-421A-A57B-BA9DC5948488}"/>
              </a:ext>
            </a:extLst>
          </p:cNvPr>
          <p:cNvGrpSpPr/>
          <p:nvPr/>
        </p:nvGrpSpPr>
        <p:grpSpPr>
          <a:xfrm>
            <a:off x="7266115" y="4115295"/>
            <a:ext cx="1385632" cy="1086449"/>
            <a:chOff x="4798719" y="3763243"/>
            <a:chExt cx="1385632" cy="1086449"/>
          </a:xfrm>
        </p:grpSpPr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61DF9604-D6E2-46CA-89D8-4E2FFF00B3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6132" y="3763243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90E2491-6853-4A72-8E18-F5C7E34AF402}"/>
                </a:ext>
              </a:extLst>
            </p:cNvPr>
            <p:cNvSpPr/>
            <p:nvPr/>
          </p:nvSpPr>
          <p:spPr>
            <a:xfrm>
              <a:off x="4798719" y="418027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D0C1915-3D5B-4BEC-993C-330E4CE7A86C}"/>
              </a:ext>
            </a:extLst>
          </p:cNvPr>
          <p:cNvGrpSpPr/>
          <p:nvPr/>
        </p:nvGrpSpPr>
        <p:grpSpPr>
          <a:xfrm>
            <a:off x="3078290" y="4114010"/>
            <a:ext cx="1385632" cy="1089019"/>
            <a:chOff x="1212378" y="2659583"/>
            <a:chExt cx="1385632" cy="1089019"/>
          </a:xfrm>
        </p:grpSpPr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2E63266E-5DDB-47DB-80CB-46B0A4F7D9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230" y="2659583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B0D9310-78C4-41B7-94DF-6FC23445D660}"/>
                </a:ext>
              </a:extLst>
            </p:cNvPr>
            <p:cNvSpPr/>
            <p:nvPr/>
          </p:nvSpPr>
          <p:spPr>
            <a:xfrm>
              <a:off x="1212378" y="3079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29EAE4B-14BA-44E4-B1DB-2C141FF8F6B6}"/>
              </a:ext>
            </a:extLst>
          </p:cNvPr>
          <p:cNvGrpSpPr/>
          <p:nvPr/>
        </p:nvGrpSpPr>
        <p:grpSpPr>
          <a:xfrm>
            <a:off x="9360028" y="2982122"/>
            <a:ext cx="1385632" cy="1089019"/>
            <a:chOff x="1212378" y="2659583"/>
            <a:chExt cx="1385632" cy="1089019"/>
          </a:xfrm>
        </p:grpSpPr>
        <p:sp>
          <p:nvSpPr>
            <p:cNvPr id="82" name="Freeform 10">
              <a:extLst>
                <a:ext uri="{FF2B5EF4-FFF2-40B4-BE49-F238E27FC236}">
                  <a16:creationId xmlns:a16="http://schemas.microsoft.com/office/drawing/2014/main" id="{68A56F64-60D7-4A75-9277-18EC7631DC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230" y="2659583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D20AF20-2DE5-48CB-8333-57DB384B8783}"/>
                </a:ext>
              </a:extLst>
            </p:cNvPr>
            <p:cNvSpPr/>
            <p:nvPr/>
          </p:nvSpPr>
          <p:spPr>
            <a:xfrm>
              <a:off x="1212378" y="3079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8455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AD47238-1141-40C2-9CD5-835E8D414854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4" r="8374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F89A37-33E5-4423-A29C-89325CBD8D3D}"/>
              </a:ext>
            </a:extLst>
          </p:cNvPr>
          <p:cNvSpPr/>
          <p:nvPr/>
        </p:nvSpPr>
        <p:spPr>
          <a:xfrm>
            <a:off x="424977" y="2438399"/>
            <a:ext cx="5104966" cy="320765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9C3904F-4902-4315-B94E-68D0288C7EF1}"/>
              </a:ext>
            </a:extLst>
          </p:cNvPr>
          <p:cNvPicPr>
            <a:picLocks noGrp="1" noChangeAspect="1"/>
          </p:cNvPicPr>
          <p:nvPr>
            <p:ph type="pic" sz="quarter" idx="1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1" b="6851"/>
          <a:stretch>
            <a:fillRect/>
          </a:stretch>
        </p:blipFill>
        <p:spPr/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24977" y="481237"/>
            <a:ext cx="3025187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</a:t>
            </a:r>
          </a:p>
          <a:p>
            <a:pPr>
              <a:lnSpc>
                <a:spcPts val="4500"/>
              </a:lnSpc>
            </a:pPr>
            <a:r>
              <a:rPr lang="en-US" sz="3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Project Location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EB3BEA-FC75-431D-B684-80519A2D0E0A}"/>
              </a:ext>
            </a:extLst>
          </p:cNvPr>
          <p:cNvSpPr/>
          <p:nvPr/>
        </p:nvSpPr>
        <p:spPr>
          <a:xfrm>
            <a:off x="3584815" y="1430062"/>
            <a:ext cx="8045209" cy="507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FADBF9-FCB6-4D82-91EA-7987AAAFD9A9}"/>
              </a:ext>
            </a:extLst>
          </p:cNvPr>
          <p:cNvGrpSpPr/>
          <p:nvPr/>
        </p:nvGrpSpPr>
        <p:grpSpPr>
          <a:xfrm>
            <a:off x="1076794" y="2923973"/>
            <a:ext cx="3801332" cy="2236510"/>
            <a:chOff x="1167550" y="2693141"/>
            <a:chExt cx="3801332" cy="223651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FC7B483-7B8C-4326-AAD7-84E318B9167D}"/>
                </a:ext>
              </a:extLst>
            </p:cNvPr>
            <p:cNvSpPr/>
            <p:nvPr/>
          </p:nvSpPr>
          <p:spPr>
            <a:xfrm>
              <a:off x="1167550" y="2693141"/>
              <a:ext cx="3113353" cy="11182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Map Project </a:t>
              </a:r>
            </a:p>
            <a:p>
              <a:pPr>
                <a:lnSpc>
                  <a:spcPts val="40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Location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3654750-F847-4091-8D42-0034577930FC}"/>
                </a:ext>
              </a:extLst>
            </p:cNvPr>
            <p:cNvSpPr/>
            <p:nvPr/>
          </p:nvSpPr>
          <p:spPr>
            <a:xfrm>
              <a:off x="1167550" y="3811396"/>
              <a:ext cx="3801332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printer took a galley of type and scrambled it to make a type specimen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21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13956</TotalTime>
  <Words>365</Words>
  <Application>Microsoft Office PowerPoint</Application>
  <PresentationFormat>Widescreen</PresentationFormat>
  <Paragraphs>83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2102</cp:revision>
  <dcterms:created xsi:type="dcterms:W3CDTF">2017-07-18T09:08:44Z</dcterms:created>
  <dcterms:modified xsi:type="dcterms:W3CDTF">2017-10-09T16:49:48Z</dcterms:modified>
</cp:coreProperties>
</file>