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03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24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C6-4794-B555-ABA8215858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C6-4794-B555-ABA82158580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0C6-4794-B555-ABA8215858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8327048"/>
        <c:axId val="488340168"/>
      </c:lineChart>
      <c:catAx>
        <c:axId val="488327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88340168"/>
        <c:crosses val="autoZero"/>
        <c:auto val="1"/>
        <c:lblAlgn val="ctr"/>
        <c:lblOffset val="100"/>
        <c:noMultiLvlLbl val="0"/>
      </c:catAx>
      <c:valAx>
        <c:axId val="488340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88327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0">
          <a:solidFill>
            <a:schemeClr val="tx1">
              <a:lumMod val="50000"/>
              <a:lumOff val="50000"/>
            </a:schemeClr>
          </a:solidFill>
          <a:latin typeface="Montserrat" panose="00000500000000000000" pitchFamily="50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7E-4200-ACC7-C68BE6981C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57E-4200-ACC7-C68BE6981CF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57E-4200-ACC7-C68BE698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88327048"/>
        <c:axId val="488340168"/>
      </c:lineChart>
      <c:catAx>
        <c:axId val="488327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88340168"/>
        <c:crosses val="autoZero"/>
        <c:auto val="1"/>
        <c:lblAlgn val="ctr"/>
        <c:lblOffset val="100"/>
        <c:noMultiLvlLbl val="0"/>
      </c:catAx>
      <c:valAx>
        <c:axId val="488340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488327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6C8F2A-58CA-46CC-9834-EBF24562F11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926285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45AD53-103F-4865-AEF1-FB4233B22EF5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338647" y="417317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DFF9F2-B4AB-483B-81D8-C1A7481CED88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333502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828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37E5504-4026-4575-9380-75533BCD470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797977"/>
            <a:ext cx="12192000" cy="2471732"/>
          </a:xfrm>
          <a:custGeom>
            <a:avLst/>
            <a:gdLst>
              <a:gd name="connsiteX0" fmla="*/ 0 w 12192000"/>
              <a:gd name="connsiteY0" fmla="*/ 0 h 2471732"/>
              <a:gd name="connsiteX1" fmla="*/ 12192000 w 12192000"/>
              <a:gd name="connsiteY1" fmla="*/ 0 h 2471732"/>
              <a:gd name="connsiteX2" fmla="*/ 12192000 w 12192000"/>
              <a:gd name="connsiteY2" fmla="*/ 2471732 h 2471732"/>
              <a:gd name="connsiteX3" fmla="*/ 0 w 12192000"/>
              <a:gd name="connsiteY3" fmla="*/ 2471732 h 247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1732">
                <a:moveTo>
                  <a:pt x="0" y="0"/>
                </a:moveTo>
                <a:lnTo>
                  <a:pt x="12192000" y="0"/>
                </a:lnTo>
                <a:lnTo>
                  <a:pt x="12192000" y="2471732"/>
                </a:lnTo>
                <a:lnTo>
                  <a:pt x="0" y="2471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3046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22940B7-24C5-4432-9E8A-20B4FE6ED6AD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828950"/>
            <a:ext cx="6210300" cy="3029049"/>
          </a:xfrm>
          <a:custGeom>
            <a:avLst/>
            <a:gdLst>
              <a:gd name="connsiteX0" fmla="*/ 0 w 6210300"/>
              <a:gd name="connsiteY0" fmla="*/ 0 h 3029049"/>
              <a:gd name="connsiteX1" fmla="*/ 6210300 w 6210300"/>
              <a:gd name="connsiteY1" fmla="*/ 0 h 3029049"/>
              <a:gd name="connsiteX2" fmla="*/ 6210300 w 6210300"/>
              <a:gd name="connsiteY2" fmla="*/ 3029049 h 3029049"/>
              <a:gd name="connsiteX3" fmla="*/ 0 w 6210300"/>
              <a:gd name="connsiteY3" fmla="*/ 3029049 h 3029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029049">
                <a:moveTo>
                  <a:pt x="0" y="0"/>
                </a:moveTo>
                <a:lnTo>
                  <a:pt x="6210300" y="0"/>
                </a:lnTo>
                <a:lnTo>
                  <a:pt x="6210300" y="3029049"/>
                </a:lnTo>
                <a:lnTo>
                  <a:pt x="0" y="3029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64C885A-5524-4D86-847E-82BD02A1C01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210300" y="0"/>
            <a:ext cx="5981700" cy="6858000"/>
          </a:xfrm>
          <a:custGeom>
            <a:avLst/>
            <a:gdLst>
              <a:gd name="connsiteX0" fmla="*/ 0 w 5981700"/>
              <a:gd name="connsiteY0" fmla="*/ 0 h 6858000"/>
              <a:gd name="connsiteX1" fmla="*/ 5981700 w 5981700"/>
              <a:gd name="connsiteY1" fmla="*/ 0 h 6858000"/>
              <a:gd name="connsiteX2" fmla="*/ 5981700 w 5981700"/>
              <a:gd name="connsiteY2" fmla="*/ 6858000 h 6858000"/>
              <a:gd name="connsiteX3" fmla="*/ 0 w 5981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700" h="6858000">
                <a:moveTo>
                  <a:pt x="0" y="0"/>
                </a:moveTo>
                <a:lnTo>
                  <a:pt x="5981700" y="0"/>
                </a:lnTo>
                <a:lnTo>
                  <a:pt x="59817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2092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AB1C692-EB88-49B2-BDDE-6920E2297ED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869646" y="1443689"/>
            <a:ext cx="3322355" cy="5414311"/>
          </a:xfrm>
          <a:custGeom>
            <a:avLst/>
            <a:gdLst>
              <a:gd name="connsiteX0" fmla="*/ 0 w 3322355"/>
              <a:gd name="connsiteY0" fmla="*/ 0 h 5414311"/>
              <a:gd name="connsiteX1" fmla="*/ 3322355 w 3322355"/>
              <a:gd name="connsiteY1" fmla="*/ 0 h 5414311"/>
              <a:gd name="connsiteX2" fmla="*/ 3322355 w 3322355"/>
              <a:gd name="connsiteY2" fmla="*/ 5414311 h 5414311"/>
              <a:gd name="connsiteX3" fmla="*/ 0 w 3322355"/>
              <a:gd name="connsiteY3" fmla="*/ 5414311 h 541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5414311">
                <a:moveTo>
                  <a:pt x="0" y="0"/>
                </a:moveTo>
                <a:lnTo>
                  <a:pt x="3322355" y="0"/>
                </a:lnTo>
                <a:lnTo>
                  <a:pt x="3322355" y="5414311"/>
                </a:lnTo>
                <a:lnTo>
                  <a:pt x="0" y="5414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71469E-85C8-4A26-9545-BC5CF595DE50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8869645" y="1"/>
            <a:ext cx="3322355" cy="1218649"/>
          </a:xfrm>
          <a:custGeom>
            <a:avLst/>
            <a:gdLst>
              <a:gd name="connsiteX0" fmla="*/ 0 w 3322355"/>
              <a:gd name="connsiteY0" fmla="*/ 0 h 1218649"/>
              <a:gd name="connsiteX1" fmla="*/ 3322355 w 3322355"/>
              <a:gd name="connsiteY1" fmla="*/ 0 h 1218649"/>
              <a:gd name="connsiteX2" fmla="*/ 3322355 w 3322355"/>
              <a:gd name="connsiteY2" fmla="*/ 1218649 h 1218649"/>
              <a:gd name="connsiteX3" fmla="*/ 0 w 3322355"/>
              <a:gd name="connsiteY3" fmla="*/ 1218649 h 121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1218649">
                <a:moveTo>
                  <a:pt x="0" y="0"/>
                </a:moveTo>
                <a:lnTo>
                  <a:pt x="3322355" y="0"/>
                </a:lnTo>
                <a:lnTo>
                  <a:pt x="3322355" y="1218649"/>
                </a:lnTo>
                <a:lnTo>
                  <a:pt x="0" y="12186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C3E73FA-577F-43C4-BF57-47F55884EF95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353051" y="5639325"/>
            <a:ext cx="3322355" cy="1220556"/>
          </a:xfrm>
          <a:custGeom>
            <a:avLst/>
            <a:gdLst>
              <a:gd name="connsiteX0" fmla="*/ 0 w 3322355"/>
              <a:gd name="connsiteY0" fmla="*/ 0 h 1220556"/>
              <a:gd name="connsiteX1" fmla="*/ 3322355 w 3322355"/>
              <a:gd name="connsiteY1" fmla="*/ 0 h 1220556"/>
              <a:gd name="connsiteX2" fmla="*/ 3322355 w 3322355"/>
              <a:gd name="connsiteY2" fmla="*/ 1220556 h 1220556"/>
              <a:gd name="connsiteX3" fmla="*/ 0 w 3322355"/>
              <a:gd name="connsiteY3" fmla="*/ 1220556 h 1220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1220556">
                <a:moveTo>
                  <a:pt x="0" y="0"/>
                </a:moveTo>
                <a:lnTo>
                  <a:pt x="3322355" y="0"/>
                </a:lnTo>
                <a:lnTo>
                  <a:pt x="3322355" y="1220556"/>
                </a:lnTo>
                <a:lnTo>
                  <a:pt x="0" y="12205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F736F15-82CC-447B-B7B4-24B8A92DE687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5353051" y="0"/>
            <a:ext cx="3322355" cy="5429568"/>
          </a:xfrm>
          <a:custGeom>
            <a:avLst/>
            <a:gdLst>
              <a:gd name="connsiteX0" fmla="*/ 0 w 3322355"/>
              <a:gd name="connsiteY0" fmla="*/ 0 h 5429568"/>
              <a:gd name="connsiteX1" fmla="*/ 3322355 w 3322355"/>
              <a:gd name="connsiteY1" fmla="*/ 0 h 5429568"/>
              <a:gd name="connsiteX2" fmla="*/ 3322355 w 3322355"/>
              <a:gd name="connsiteY2" fmla="*/ 5429568 h 5429568"/>
              <a:gd name="connsiteX3" fmla="*/ 0 w 3322355"/>
              <a:gd name="connsiteY3" fmla="*/ 5429568 h 542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5429568">
                <a:moveTo>
                  <a:pt x="0" y="0"/>
                </a:moveTo>
                <a:lnTo>
                  <a:pt x="3322355" y="0"/>
                </a:lnTo>
                <a:lnTo>
                  <a:pt x="3322355" y="5429568"/>
                </a:lnTo>
                <a:lnTo>
                  <a:pt x="0" y="5429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3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EE16794-17AF-4E6E-9674-0E2E258A5F5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928859" y="589029"/>
            <a:ext cx="2624138" cy="2617788"/>
          </a:xfrm>
          <a:custGeom>
            <a:avLst/>
            <a:gdLst>
              <a:gd name="connsiteX0" fmla="*/ 314776 w 2624138"/>
              <a:gd name="connsiteY0" fmla="*/ 0 h 2617788"/>
              <a:gd name="connsiteX1" fmla="*/ 2624138 w 2624138"/>
              <a:gd name="connsiteY1" fmla="*/ 0 h 2617788"/>
              <a:gd name="connsiteX2" fmla="*/ 2624138 w 2624138"/>
              <a:gd name="connsiteY2" fmla="*/ 2617788 h 2617788"/>
              <a:gd name="connsiteX3" fmla="*/ 0 w 2624138"/>
              <a:gd name="connsiteY3" fmla="*/ 2617788 h 2617788"/>
              <a:gd name="connsiteX4" fmla="*/ 0 w 2624138"/>
              <a:gd name="connsiteY4" fmla="*/ 314014 h 2617788"/>
              <a:gd name="connsiteX5" fmla="*/ 314776 w 2624138"/>
              <a:gd name="connsiteY5" fmla="*/ 0 h 261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4138" h="2617788">
                <a:moveTo>
                  <a:pt x="314776" y="0"/>
                </a:moveTo>
                <a:cubicBezTo>
                  <a:pt x="314776" y="0"/>
                  <a:pt x="314776" y="0"/>
                  <a:pt x="2624138" y="0"/>
                </a:cubicBezTo>
                <a:cubicBezTo>
                  <a:pt x="2624138" y="0"/>
                  <a:pt x="2624138" y="0"/>
                  <a:pt x="2624138" y="2617788"/>
                </a:cubicBezTo>
                <a:cubicBezTo>
                  <a:pt x="2624138" y="2617788"/>
                  <a:pt x="2624138" y="2617788"/>
                  <a:pt x="0" y="2617788"/>
                </a:cubicBezTo>
                <a:cubicBezTo>
                  <a:pt x="0" y="2617788"/>
                  <a:pt x="0" y="2617788"/>
                  <a:pt x="0" y="314014"/>
                </a:cubicBezTo>
                <a:cubicBezTo>
                  <a:pt x="0" y="141910"/>
                  <a:pt x="142255" y="0"/>
                  <a:pt x="3147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F221A247-61E6-4A68-9E23-D3503E5AB1CB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793749" y="3600517"/>
            <a:ext cx="4064720" cy="2620964"/>
          </a:xfrm>
          <a:custGeom>
            <a:avLst/>
            <a:gdLst>
              <a:gd name="connsiteX0" fmla="*/ 0 w 4064720"/>
              <a:gd name="connsiteY0" fmla="*/ 0 h 2620964"/>
              <a:gd name="connsiteX1" fmla="*/ 4064720 w 4064720"/>
              <a:gd name="connsiteY1" fmla="*/ 0 h 2620964"/>
              <a:gd name="connsiteX2" fmla="*/ 4064720 w 4064720"/>
              <a:gd name="connsiteY2" fmla="*/ 2620964 h 2620964"/>
              <a:gd name="connsiteX3" fmla="*/ 0 w 4064720"/>
              <a:gd name="connsiteY3" fmla="*/ 2620964 h 262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720" h="2620964">
                <a:moveTo>
                  <a:pt x="0" y="0"/>
                </a:moveTo>
                <a:lnTo>
                  <a:pt x="4064720" y="0"/>
                </a:lnTo>
                <a:lnTo>
                  <a:pt x="4064720" y="2620964"/>
                </a:lnTo>
                <a:lnTo>
                  <a:pt x="0" y="26209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44E61A1E-6BF0-452E-97DE-5E76E744F5DD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8915590" y="3600517"/>
            <a:ext cx="2624138" cy="2620963"/>
          </a:xfrm>
          <a:custGeom>
            <a:avLst/>
            <a:gdLst>
              <a:gd name="connsiteX0" fmla="*/ 0 w 2624138"/>
              <a:gd name="connsiteY0" fmla="*/ 0 h 2620963"/>
              <a:gd name="connsiteX1" fmla="*/ 2624138 w 2624138"/>
              <a:gd name="connsiteY1" fmla="*/ 0 h 2620963"/>
              <a:gd name="connsiteX2" fmla="*/ 2624138 w 2624138"/>
              <a:gd name="connsiteY2" fmla="*/ 2303911 h 2620963"/>
              <a:gd name="connsiteX3" fmla="*/ 2309362 w 2624138"/>
              <a:gd name="connsiteY3" fmla="*/ 2620963 h 2620963"/>
              <a:gd name="connsiteX4" fmla="*/ 0 w 2624138"/>
              <a:gd name="connsiteY4" fmla="*/ 2620963 h 2620963"/>
              <a:gd name="connsiteX5" fmla="*/ 0 w 2624138"/>
              <a:gd name="connsiteY5" fmla="*/ 0 h 262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4138" h="2620963">
                <a:moveTo>
                  <a:pt x="0" y="0"/>
                </a:moveTo>
                <a:cubicBezTo>
                  <a:pt x="0" y="0"/>
                  <a:pt x="0" y="0"/>
                  <a:pt x="2624138" y="0"/>
                </a:cubicBezTo>
                <a:cubicBezTo>
                  <a:pt x="2624138" y="0"/>
                  <a:pt x="2624138" y="0"/>
                  <a:pt x="2624138" y="2303911"/>
                </a:cubicBezTo>
                <a:cubicBezTo>
                  <a:pt x="2624138" y="2479045"/>
                  <a:pt x="2481884" y="2620963"/>
                  <a:pt x="2309362" y="2620963"/>
                </a:cubicBezTo>
                <a:lnTo>
                  <a:pt x="0" y="2620963"/>
                </a:lnTo>
                <a:cubicBezTo>
                  <a:pt x="0" y="2620963"/>
                  <a:pt x="0" y="2620963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95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DAC342-E4D6-463B-A819-30CD9B0D09A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920936" y="2033588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7E6A76-92E3-4572-9517-296637CB0D0E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6960021" y="4250025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810AC1-6858-44AF-BD69-CB4EC40F4330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4214420" y="2033588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89686CE-9C70-43CA-8E4C-95BC0088260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282535" y="4250025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6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19B9F9A-4DDD-43EE-B18C-D1EF6453BC3F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1814514"/>
            <a:ext cx="12192000" cy="2388950"/>
          </a:xfrm>
          <a:custGeom>
            <a:avLst/>
            <a:gdLst>
              <a:gd name="connsiteX0" fmla="*/ 0 w 12192000"/>
              <a:gd name="connsiteY0" fmla="*/ 0 h 2388950"/>
              <a:gd name="connsiteX1" fmla="*/ 12192000 w 12192000"/>
              <a:gd name="connsiteY1" fmla="*/ 0 h 2388950"/>
              <a:gd name="connsiteX2" fmla="*/ 12192000 w 12192000"/>
              <a:gd name="connsiteY2" fmla="*/ 2388950 h 2388950"/>
              <a:gd name="connsiteX3" fmla="*/ 0 w 12192000"/>
              <a:gd name="connsiteY3" fmla="*/ 2388950 h 23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88950">
                <a:moveTo>
                  <a:pt x="0" y="0"/>
                </a:moveTo>
                <a:lnTo>
                  <a:pt x="12192000" y="0"/>
                </a:lnTo>
                <a:lnTo>
                  <a:pt x="12192000" y="2388950"/>
                </a:lnTo>
                <a:lnTo>
                  <a:pt x="0" y="23889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3961578-3E8C-47AE-AF55-7B52409C5C27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7590972" y="4302486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9083790-EF73-4E43-AEC1-A5BCBF1F0CD6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0" y="4302489"/>
            <a:ext cx="3280228" cy="1929391"/>
          </a:xfrm>
          <a:custGeom>
            <a:avLst/>
            <a:gdLst>
              <a:gd name="connsiteX0" fmla="*/ 0 w 3280228"/>
              <a:gd name="connsiteY0" fmla="*/ 0 h 1929391"/>
              <a:gd name="connsiteX1" fmla="*/ 3280228 w 3280228"/>
              <a:gd name="connsiteY1" fmla="*/ 0 h 1929391"/>
              <a:gd name="connsiteX2" fmla="*/ 3280228 w 3280228"/>
              <a:gd name="connsiteY2" fmla="*/ 1929391 h 1929391"/>
              <a:gd name="connsiteX3" fmla="*/ 0 w 3280228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1">
                <a:moveTo>
                  <a:pt x="0" y="0"/>
                </a:moveTo>
                <a:lnTo>
                  <a:pt x="3280228" y="0"/>
                </a:lnTo>
                <a:lnTo>
                  <a:pt x="3280228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FC2AC2A-117B-4220-A2CF-C31CADAD7EE9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5138059" y="4302488"/>
            <a:ext cx="2452913" cy="1929391"/>
          </a:xfrm>
          <a:custGeom>
            <a:avLst/>
            <a:gdLst>
              <a:gd name="connsiteX0" fmla="*/ 0 w 2452913"/>
              <a:gd name="connsiteY0" fmla="*/ 0 h 1929391"/>
              <a:gd name="connsiteX1" fmla="*/ 2452913 w 2452913"/>
              <a:gd name="connsiteY1" fmla="*/ 0 h 1929391"/>
              <a:gd name="connsiteX2" fmla="*/ 2452913 w 2452913"/>
              <a:gd name="connsiteY2" fmla="*/ 1929391 h 1929391"/>
              <a:gd name="connsiteX3" fmla="*/ 0 w 2452913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1">
                <a:moveTo>
                  <a:pt x="0" y="0"/>
                </a:moveTo>
                <a:lnTo>
                  <a:pt x="2452913" y="0"/>
                </a:lnTo>
                <a:lnTo>
                  <a:pt x="2452913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C8FC29A8-CBBE-4184-B7B2-C93F716773A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9739088" y="4302486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B7AE31F-1921-49EB-BB88-8F2EFC70FDE2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280231" y="4302486"/>
            <a:ext cx="1857827" cy="1929393"/>
          </a:xfrm>
          <a:custGeom>
            <a:avLst/>
            <a:gdLst>
              <a:gd name="connsiteX0" fmla="*/ 0 w 1857827"/>
              <a:gd name="connsiteY0" fmla="*/ 0 h 1929393"/>
              <a:gd name="connsiteX1" fmla="*/ 1857827 w 1857827"/>
              <a:gd name="connsiteY1" fmla="*/ 0 h 1929393"/>
              <a:gd name="connsiteX2" fmla="*/ 1857827 w 1857827"/>
              <a:gd name="connsiteY2" fmla="*/ 1929393 h 1929393"/>
              <a:gd name="connsiteX3" fmla="*/ 0 w 1857827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827" h="1929393">
                <a:moveTo>
                  <a:pt x="0" y="0"/>
                </a:moveTo>
                <a:lnTo>
                  <a:pt x="1857827" y="0"/>
                </a:lnTo>
                <a:lnTo>
                  <a:pt x="1857827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8383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5407542-E8A6-468A-A37D-8ED76CED8AD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413828" y="1985248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1FB88-59D1-4258-BDC8-C0E0AAADED0C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9516770" y="441829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D9D1B1B-2EEE-4966-B607-75086A523D74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1316310" y="441829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5713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32BF94-A4D1-4DB6-A512-448B94CB01D6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-46038" y="-3175"/>
            <a:ext cx="12238038" cy="6134100"/>
          </a:xfrm>
          <a:custGeom>
            <a:avLst/>
            <a:gdLst>
              <a:gd name="connsiteX0" fmla="*/ 0 w 12238038"/>
              <a:gd name="connsiteY0" fmla="*/ 0 h 6134100"/>
              <a:gd name="connsiteX1" fmla="*/ 12238038 w 12238038"/>
              <a:gd name="connsiteY1" fmla="*/ 0 h 6134100"/>
              <a:gd name="connsiteX2" fmla="*/ 12238038 w 12238038"/>
              <a:gd name="connsiteY2" fmla="*/ 2582863 h 6134100"/>
              <a:gd name="connsiteX3" fmla="*/ 0 w 12238038"/>
              <a:gd name="connsiteY3" fmla="*/ 6134100 h 613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8038" h="6134100">
                <a:moveTo>
                  <a:pt x="0" y="0"/>
                </a:moveTo>
                <a:lnTo>
                  <a:pt x="12238038" y="0"/>
                </a:lnTo>
                <a:lnTo>
                  <a:pt x="12238038" y="2582863"/>
                </a:lnTo>
                <a:lnTo>
                  <a:pt x="0" y="6134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90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B3CF59-4391-4C6B-9A5D-68A32FD39AC5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6134100" y="0"/>
            <a:ext cx="6057900" cy="6858000"/>
          </a:xfrm>
          <a:custGeom>
            <a:avLst/>
            <a:gdLst>
              <a:gd name="connsiteX0" fmla="*/ 0 w 6057900"/>
              <a:gd name="connsiteY0" fmla="*/ 0 h 6858000"/>
              <a:gd name="connsiteX1" fmla="*/ 6057900 w 6057900"/>
              <a:gd name="connsiteY1" fmla="*/ 0 h 6858000"/>
              <a:gd name="connsiteX2" fmla="*/ 6057900 w 6057900"/>
              <a:gd name="connsiteY2" fmla="*/ 6858000 h 6858000"/>
              <a:gd name="connsiteX3" fmla="*/ 0 w 6057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900" h="6858000">
                <a:moveTo>
                  <a:pt x="0" y="0"/>
                </a:moveTo>
                <a:lnTo>
                  <a:pt x="6057900" y="0"/>
                </a:lnTo>
                <a:lnTo>
                  <a:pt x="60579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40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804ADC-49B3-4E46-BCAC-E5BB0FB122C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0"/>
            <a:ext cx="12192000" cy="3352800"/>
          </a:xfrm>
          <a:custGeom>
            <a:avLst/>
            <a:gdLst>
              <a:gd name="connsiteX0" fmla="*/ 0 w 12192000"/>
              <a:gd name="connsiteY0" fmla="*/ 0 h 3352800"/>
              <a:gd name="connsiteX1" fmla="*/ 12192000 w 12192000"/>
              <a:gd name="connsiteY1" fmla="*/ 0 h 3352800"/>
              <a:gd name="connsiteX2" fmla="*/ 12192000 w 12192000"/>
              <a:gd name="connsiteY2" fmla="*/ 3352800 h 3352800"/>
              <a:gd name="connsiteX3" fmla="*/ 0 w 12192000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2800">
                <a:moveTo>
                  <a:pt x="0" y="0"/>
                </a:moveTo>
                <a:lnTo>
                  <a:pt x="12192000" y="0"/>
                </a:lnTo>
                <a:lnTo>
                  <a:pt x="12192000" y="3352800"/>
                </a:lnTo>
                <a:lnTo>
                  <a:pt x="0" y="335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2362507-FB7C-4C2B-81FF-4F725E8CAA34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1836506" y="2513470"/>
            <a:ext cx="2104572" cy="2232702"/>
          </a:xfrm>
          <a:custGeom>
            <a:avLst/>
            <a:gdLst>
              <a:gd name="connsiteX0" fmla="*/ 1052286 w 2104572"/>
              <a:gd name="connsiteY0" fmla="*/ 0 h 2232702"/>
              <a:gd name="connsiteX1" fmla="*/ 2104572 w 2104572"/>
              <a:gd name="connsiteY1" fmla="*/ 1116351 h 2232702"/>
              <a:gd name="connsiteX2" fmla="*/ 1052286 w 2104572"/>
              <a:gd name="connsiteY2" fmla="*/ 2232702 h 2232702"/>
              <a:gd name="connsiteX3" fmla="*/ 0 w 2104572"/>
              <a:gd name="connsiteY3" fmla="*/ 1116351 h 2232702"/>
              <a:gd name="connsiteX4" fmla="*/ 1052286 w 2104572"/>
              <a:gd name="connsiteY4" fmla="*/ 0 h 223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2" h="2232702">
                <a:moveTo>
                  <a:pt x="1052286" y="0"/>
                </a:moveTo>
                <a:cubicBezTo>
                  <a:pt x="1633448" y="0"/>
                  <a:pt x="2104572" y="499807"/>
                  <a:pt x="2104572" y="1116351"/>
                </a:cubicBezTo>
                <a:cubicBezTo>
                  <a:pt x="2104572" y="1732895"/>
                  <a:pt x="1633448" y="2232702"/>
                  <a:pt x="1052286" y="2232702"/>
                </a:cubicBezTo>
                <a:cubicBezTo>
                  <a:pt x="471124" y="2232702"/>
                  <a:pt x="0" y="1732895"/>
                  <a:pt x="0" y="1116351"/>
                </a:cubicBezTo>
                <a:cubicBezTo>
                  <a:pt x="0" y="499807"/>
                  <a:pt x="471124" y="0"/>
                  <a:pt x="1052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82824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EA14D82-8393-4F4E-A97C-1A19AD74F4D3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7435901" y="1702884"/>
            <a:ext cx="3079699" cy="1079500"/>
          </a:xfrm>
          <a:custGeom>
            <a:avLst/>
            <a:gdLst>
              <a:gd name="connsiteX0" fmla="*/ 0 w 3079699"/>
              <a:gd name="connsiteY0" fmla="*/ 0 h 1079500"/>
              <a:gd name="connsiteX1" fmla="*/ 3079699 w 3079699"/>
              <a:gd name="connsiteY1" fmla="*/ 0 h 1079500"/>
              <a:gd name="connsiteX2" fmla="*/ 3079699 w 3079699"/>
              <a:gd name="connsiteY2" fmla="*/ 1079500 h 1079500"/>
              <a:gd name="connsiteX3" fmla="*/ 0 w 3079699"/>
              <a:gd name="connsiteY3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699" h="1079500">
                <a:moveTo>
                  <a:pt x="0" y="0"/>
                </a:moveTo>
                <a:lnTo>
                  <a:pt x="3079699" y="0"/>
                </a:lnTo>
                <a:lnTo>
                  <a:pt x="3079699" y="1079500"/>
                </a:lnTo>
                <a:lnTo>
                  <a:pt x="0" y="1079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B32A4-A4D5-4E4C-816A-674DA47AECCD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345778" y="0"/>
            <a:ext cx="1792441" cy="6858000"/>
          </a:xfrm>
          <a:custGeom>
            <a:avLst/>
            <a:gdLst>
              <a:gd name="connsiteX0" fmla="*/ 0 w 1792441"/>
              <a:gd name="connsiteY0" fmla="*/ 0 h 6858000"/>
              <a:gd name="connsiteX1" fmla="*/ 1792441 w 1792441"/>
              <a:gd name="connsiteY1" fmla="*/ 0 h 6858000"/>
              <a:gd name="connsiteX2" fmla="*/ 1792441 w 1792441"/>
              <a:gd name="connsiteY2" fmla="*/ 6858000 h 6858000"/>
              <a:gd name="connsiteX3" fmla="*/ 0 w 179244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2441" h="6858000">
                <a:moveTo>
                  <a:pt x="0" y="0"/>
                </a:moveTo>
                <a:lnTo>
                  <a:pt x="1792441" y="0"/>
                </a:lnTo>
                <a:lnTo>
                  <a:pt x="179244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FE9B64E-EB11-4C95-84A8-970AEE50E66B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7435901" y="4075616"/>
            <a:ext cx="3079699" cy="1079500"/>
          </a:xfrm>
          <a:custGeom>
            <a:avLst/>
            <a:gdLst>
              <a:gd name="connsiteX0" fmla="*/ 0 w 3079699"/>
              <a:gd name="connsiteY0" fmla="*/ 0 h 1079500"/>
              <a:gd name="connsiteX1" fmla="*/ 3079699 w 3079699"/>
              <a:gd name="connsiteY1" fmla="*/ 0 h 1079500"/>
              <a:gd name="connsiteX2" fmla="*/ 3079699 w 3079699"/>
              <a:gd name="connsiteY2" fmla="*/ 1079500 h 1079500"/>
              <a:gd name="connsiteX3" fmla="*/ 0 w 3079699"/>
              <a:gd name="connsiteY3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699" h="1079500">
                <a:moveTo>
                  <a:pt x="0" y="0"/>
                </a:moveTo>
                <a:lnTo>
                  <a:pt x="3079699" y="0"/>
                </a:lnTo>
                <a:lnTo>
                  <a:pt x="3079699" y="1079500"/>
                </a:lnTo>
                <a:lnTo>
                  <a:pt x="0" y="1079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47246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7920385-E493-4D1D-9985-8ABA9E58ADD6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3218104" y="4092686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926623-8668-4F6D-B3F5-EB8562DF4F54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62830" y="2033589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10D946C-CDD2-4D1F-B2C1-489266444B76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6618954" y="2033589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FDD9AA3-4F6C-4C71-B91F-B21378106979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8974229" y="4092687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791083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0D1794A-9CDA-44D8-8DB1-1FB8B149E475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5428342" y="1929394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EC63147-9B39-4908-B7A5-D8CB4BC9FA1E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3280227" y="1929394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4E6FFB4-BA0D-4BDF-95DD-8A2DFF016CED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9739090" y="2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431328C-10FF-4E2B-B254-14B3EC2E2C57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0" y="4"/>
            <a:ext cx="3280228" cy="1929391"/>
          </a:xfrm>
          <a:custGeom>
            <a:avLst/>
            <a:gdLst>
              <a:gd name="connsiteX0" fmla="*/ 0 w 3280228"/>
              <a:gd name="connsiteY0" fmla="*/ 0 h 1929391"/>
              <a:gd name="connsiteX1" fmla="*/ 3280228 w 3280228"/>
              <a:gd name="connsiteY1" fmla="*/ 0 h 1929391"/>
              <a:gd name="connsiteX2" fmla="*/ 3280228 w 3280228"/>
              <a:gd name="connsiteY2" fmla="*/ 1929391 h 1929391"/>
              <a:gd name="connsiteX3" fmla="*/ 0 w 3280228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1">
                <a:moveTo>
                  <a:pt x="0" y="0"/>
                </a:moveTo>
                <a:lnTo>
                  <a:pt x="3280228" y="0"/>
                </a:lnTo>
                <a:lnTo>
                  <a:pt x="3280228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04354EB-3A0A-4472-8F01-743E06F11DD4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576458" y="1929393"/>
            <a:ext cx="4615544" cy="1929393"/>
          </a:xfrm>
          <a:custGeom>
            <a:avLst/>
            <a:gdLst>
              <a:gd name="connsiteX0" fmla="*/ 0 w 4615544"/>
              <a:gd name="connsiteY0" fmla="*/ 0 h 1929393"/>
              <a:gd name="connsiteX1" fmla="*/ 4615544 w 4615544"/>
              <a:gd name="connsiteY1" fmla="*/ 0 h 1929393"/>
              <a:gd name="connsiteX2" fmla="*/ 4615544 w 4615544"/>
              <a:gd name="connsiteY2" fmla="*/ 1929393 h 1929393"/>
              <a:gd name="connsiteX3" fmla="*/ 0 w 4615544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544" h="1929393">
                <a:moveTo>
                  <a:pt x="0" y="0"/>
                </a:moveTo>
                <a:lnTo>
                  <a:pt x="4615544" y="0"/>
                </a:lnTo>
                <a:lnTo>
                  <a:pt x="4615544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EE875FE-750B-4D4E-8EB6-764649D8FBC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-2" y="1929394"/>
            <a:ext cx="3280228" cy="1929393"/>
          </a:xfrm>
          <a:custGeom>
            <a:avLst/>
            <a:gdLst>
              <a:gd name="connsiteX0" fmla="*/ 0 w 3280228"/>
              <a:gd name="connsiteY0" fmla="*/ 0 h 1929393"/>
              <a:gd name="connsiteX1" fmla="*/ 3280228 w 3280228"/>
              <a:gd name="connsiteY1" fmla="*/ 0 h 1929393"/>
              <a:gd name="connsiteX2" fmla="*/ 3280228 w 3280228"/>
              <a:gd name="connsiteY2" fmla="*/ 1929393 h 1929393"/>
              <a:gd name="connsiteX3" fmla="*/ 0 w 3280228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3">
                <a:moveTo>
                  <a:pt x="0" y="0"/>
                </a:moveTo>
                <a:lnTo>
                  <a:pt x="3280228" y="0"/>
                </a:lnTo>
                <a:lnTo>
                  <a:pt x="3280228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B6BAA5E-FC9B-455A-BBAE-B5E86EDD9B52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280229" y="2"/>
            <a:ext cx="4310744" cy="1929391"/>
          </a:xfrm>
          <a:custGeom>
            <a:avLst/>
            <a:gdLst>
              <a:gd name="connsiteX0" fmla="*/ 0 w 4310744"/>
              <a:gd name="connsiteY0" fmla="*/ 0 h 1929391"/>
              <a:gd name="connsiteX1" fmla="*/ 4310744 w 4310744"/>
              <a:gd name="connsiteY1" fmla="*/ 0 h 1929391"/>
              <a:gd name="connsiteX2" fmla="*/ 4310744 w 4310744"/>
              <a:gd name="connsiteY2" fmla="*/ 1929391 h 1929391"/>
              <a:gd name="connsiteX3" fmla="*/ 0 w 4310744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0744" h="1929391">
                <a:moveTo>
                  <a:pt x="0" y="0"/>
                </a:moveTo>
                <a:lnTo>
                  <a:pt x="4310744" y="0"/>
                </a:lnTo>
                <a:lnTo>
                  <a:pt x="4310744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24365B3-97C3-4783-8760-BD57285C2E90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7590972" y="1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28855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B21B369-15AC-43AB-ACA6-69A87B6ED55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1518525" y="2171701"/>
            <a:ext cx="5886450" cy="4692705"/>
          </a:xfrm>
          <a:custGeom>
            <a:avLst/>
            <a:gdLst>
              <a:gd name="connsiteX0" fmla="*/ 2943225 w 5886450"/>
              <a:gd name="connsiteY0" fmla="*/ 0 h 4692705"/>
              <a:gd name="connsiteX1" fmla="*/ 5886450 w 5886450"/>
              <a:gd name="connsiteY1" fmla="*/ 4692705 h 4692705"/>
              <a:gd name="connsiteX2" fmla="*/ 0 w 5886450"/>
              <a:gd name="connsiteY2" fmla="*/ 4692705 h 469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6450" h="4692705">
                <a:moveTo>
                  <a:pt x="2943225" y="0"/>
                </a:moveTo>
                <a:lnTo>
                  <a:pt x="5886450" y="4692705"/>
                </a:lnTo>
                <a:lnTo>
                  <a:pt x="0" y="469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4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AB3B58C-54C4-4BED-8F04-004CBE85DC12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6515100" y="2115174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F329205-82B8-48CC-A8BA-DC759B9BE30C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4738007" y="3858531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A208FBB-E006-47B1-84BB-D301E2BB6D3E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838201" y="2115174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538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4D3E950-145E-40B5-BE33-537A5CE7A646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7924800" y="2529682"/>
            <a:ext cx="4267200" cy="2741612"/>
          </a:xfrm>
          <a:custGeom>
            <a:avLst/>
            <a:gdLst>
              <a:gd name="connsiteX0" fmla="*/ 0 w 4267200"/>
              <a:gd name="connsiteY0" fmla="*/ 0 h 2741612"/>
              <a:gd name="connsiteX1" fmla="*/ 4267200 w 4267200"/>
              <a:gd name="connsiteY1" fmla="*/ 0 h 2741612"/>
              <a:gd name="connsiteX2" fmla="*/ 4267200 w 4267200"/>
              <a:gd name="connsiteY2" fmla="*/ 2741612 h 2741612"/>
              <a:gd name="connsiteX3" fmla="*/ 0 w 42672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200" h="2741612">
                <a:moveTo>
                  <a:pt x="0" y="0"/>
                </a:moveTo>
                <a:lnTo>
                  <a:pt x="4267200" y="0"/>
                </a:lnTo>
                <a:lnTo>
                  <a:pt x="42672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46DE516-E758-495E-BCC3-268B90F7EC9A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2529682"/>
            <a:ext cx="7924800" cy="2741612"/>
          </a:xfrm>
          <a:custGeom>
            <a:avLst/>
            <a:gdLst>
              <a:gd name="connsiteX0" fmla="*/ 0 w 7924800"/>
              <a:gd name="connsiteY0" fmla="*/ 0 h 2741612"/>
              <a:gd name="connsiteX1" fmla="*/ 7924800 w 7924800"/>
              <a:gd name="connsiteY1" fmla="*/ 0 h 2741612"/>
              <a:gd name="connsiteX2" fmla="*/ 7924800 w 7924800"/>
              <a:gd name="connsiteY2" fmla="*/ 2741612 h 2741612"/>
              <a:gd name="connsiteX3" fmla="*/ 0 w 79248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24800" h="2741612">
                <a:moveTo>
                  <a:pt x="0" y="0"/>
                </a:moveTo>
                <a:lnTo>
                  <a:pt x="7924800" y="0"/>
                </a:lnTo>
                <a:lnTo>
                  <a:pt x="79248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866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00BF6DA-F4BB-47D8-AF4F-4DCD7BB377C5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4384836"/>
            <a:ext cx="12192000" cy="2473164"/>
          </a:xfrm>
          <a:custGeom>
            <a:avLst/>
            <a:gdLst>
              <a:gd name="connsiteX0" fmla="*/ 0 w 12192000"/>
              <a:gd name="connsiteY0" fmla="*/ 0 h 2473164"/>
              <a:gd name="connsiteX1" fmla="*/ 12192000 w 12192000"/>
              <a:gd name="connsiteY1" fmla="*/ 0 h 2473164"/>
              <a:gd name="connsiteX2" fmla="*/ 12192000 w 12192000"/>
              <a:gd name="connsiteY2" fmla="*/ 2473164 h 2473164"/>
              <a:gd name="connsiteX3" fmla="*/ 0 w 12192000"/>
              <a:gd name="connsiteY3" fmla="*/ 2473164 h 247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3164">
                <a:moveTo>
                  <a:pt x="0" y="0"/>
                </a:moveTo>
                <a:lnTo>
                  <a:pt x="12192000" y="0"/>
                </a:lnTo>
                <a:lnTo>
                  <a:pt x="12192000" y="2473164"/>
                </a:lnTo>
                <a:lnTo>
                  <a:pt x="0" y="24731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301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40D654-219B-445F-A291-E39CD4F4C4F7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2678406"/>
            <a:ext cx="8058150" cy="2522244"/>
          </a:xfrm>
          <a:custGeom>
            <a:avLst/>
            <a:gdLst>
              <a:gd name="connsiteX0" fmla="*/ 0 w 8058150"/>
              <a:gd name="connsiteY0" fmla="*/ 0 h 2522244"/>
              <a:gd name="connsiteX1" fmla="*/ 8058150 w 8058150"/>
              <a:gd name="connsiteY1" fmla="*/ 0 h 2522244"/>
              <a:gd name="connsiteX2" fmla="*/ 8058150 w 8058150"/>
              <a:gd name="connsiteY2" fmla="*/ 2522244 h 2522244"/>
              <a:gd name="connsiteX3" fmla="*/ 0 w 8058150"/>
              <a:gd name="connsiteY3" fmla="*/ 2522244 h 252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8150" h="2522244">
                <a:moveTo>
                  <a:pt x="0" y="0"/>
                </a:moveTo>
                <a:lnTo>
                  <a:pt x="8058150" y="0"/>
                </a:lnTo>
                <a:lnTo>
                  <a:pt x="8058150" y="2522244"/>
                </a:lnTo>
                <a:lnTo>
                  <a:pt x="0" y="2522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0F4B49-DE3A-4972-A913-BD56017A24C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7372350" y="1721084"/>
            <a:ext cx="3981450" cy="5136917"/>
          </a:xfrm>
          <a:custGeom>
            <a:avLst/>
            <a:gdLst>
              <a:gd name="connsiteX0" fmla="*/ 0 w 3981450"/>
              <a:gd name="connsiteY0" fmla="*/ 0 h 5136917"/>
              <a:gd name="connsiteX1" fmla="*/ 3981450 w 3981450"/>
              <a:gd name="connsiteY1" fmla="*/ 0 h 5136917"/>
              <a:gd name="connsiteX2" fmla="*/ 3981450 w 3981450"/>
              <a:gd name="connsiteY2" fmla="*/ 5136917 h 5136917"/>
              <a:gd name="connsiteX3" fmla="*/ 0 w 3981450"/>
              <a:gd name="connsiteY3" fmla="*/ 5136917 h 51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5136917">
                <a:moveTo>
                  <a:pt x="0" y="0"/>
                </a:moveTo>
                <a:lnTo>
                  <a:pt x="3981450" y="0"/>
                </a:lnTo>
                <a:lnTo>
                  <a:pt x="3981450" y="5136917"/>
                </a:lnTo>
                <a:lnTo>
                  <a:pt x="0" y="51369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1B3F29-EABC-4344-8456-07BEB75D62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457451"/>
            <a:ext cx="12192000" cy="3505200"/>
          </a:xfrm>
          <a:custGeom>
            <a:avLst/>
            <a:gdLst>
              <a:gd name="connsiteX0" fmla="*/ 0 w 12192000"/>
              <a:gd name="connsiteY0" fmla="*/ 0 h 3505200"/>
              <a:gd name="connsiteX1" fmla="*/ 12192000 w 12192000"/>
              <a:gd name="connsiteY1" fmla="*/ 0 h 3505200"/>
              <a:gd name="connsiteX2" fmla="*/ 12192000 w 12192000"/>
              <a:gd name="connsiteY2" fmla="*/ 3505200 h 3505200"/>
              <a:gd name="connsiteX3" fmla="*/ 0 w 12192000"/>
              <a:gd name="connsiteY3" fmla="*/ 350520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05200">
                <a:moveTo>
                  <a:pt x="0" y="0"/>
                </a:moveTo>
                <a:lnTo>
                  <a:pt x="12192000" y="0"/>
                </a:lnTo>
                <a:lnTo>
                  <a:pt x="12192000" y="3505200"/>
                </a:lnTo>
                <a:lnTo>
                  <a:pt x="0" y="3505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434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1692FDD-0F06-4F02-8478-72D7F94AABEE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9739087" y="1725209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22BCA-3186-4C85-BEA3-76567E8EDD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1725210"/>
            <a:ext cx="3280228" cy="1967681"/>
          </a:xfrm>
          <a:custGeom>
            <a:avLst/>
            <a:gdLst>
              <a:gd name="connsiteX0" fmla="*/ 0 w 3280228"/>
              <a:gd name="connsiteY0" fmla="*/ 0 h 1967681"/>
              <a:gd name="connsiteX1" fmla="*/ 3280228 w 3280228"/>
              <a:gd name="connsiteY1" fmla="*/ 0 h 1967681"/>
              <a:gd name="connsiteX2" fmla="*/ 3280228 w 3280228"/>
              <a:gd name="connsiteY2" fmla="*/ 1967681 h 1967681"/>
              <a:gd name="connsiteX3" fmla="*/ 0 w 3280228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67681">
                <a:moveTo>
                  <a:pt x="0" y="0"/>
                </a:moveTo>
                <a:lnTo>
                  <a:pt x="3280228" y="0"/>
                </a:lnTo>
                <a:lnTo>
                  <a:pt x="3280228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4977ACA-DBE0-4392-8F43-DE38282ECB0F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7590972" y="1725210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FC9869-6264-461C-BE2C-DB2FF458321B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138057" y="1725211"/>
            <a:ext cx="2452913" cy="1967679"/>
          </a:xfrm>
          <a:custGeom>
            <a:avLst/>
            <a:gdLst>
              <a:gd name="connsiteX0" fmla="*/ 0 w 2452913"/>
              <a:gd name="connsiteY0" fmla="*/ 0 h 1967679"/>
              <a:gd name="connsiteX1" fmla="*/ 2452913 w 2452913"/>
              <a:gd name="connsiteY1" fmla="*/ 0 h 1967679"/>
              <a:gd name="connsiteX2" fmla="*/ 2452913 w 2452913"/>
              <a:gd name="connsiteY2" fmla="*/ 1967679 h 1967679"/>
              <a:gd name="connsiteX3" fmla="*/ 0 w 2452913"/>
              <a:gd name="connsiteY3" fmla="*/ 1967679 h 19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67679">
                <a:moveTo>
                  <a:pt x="0" y="0"/>
                </a:moveTo>
                <a:lnTo>
                  <a:pt x="2452913" y="0"/>
                </a:lnTo>
                <a:lnTo>
                  <a:pt x="2452913" y="1967679"/>
                </a:lnTo>
                <a:lnTo>
                  <a:pt x="0" y="19676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EA5F770-1415-4017-8295-769CB5285E7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138057" y="3692890"/>
            <a:ext cx="2452914" cy="3165110"/>
          </a:xfrm>
          <a:custGeom>
            <a:avLst/>
            <a:gdLst>
              <a:gd name="connsiteX0" fmla="*/ 0 w 2452914"/>
              <a:gd name="connsiteY0" fmla="*/ 0 h 3165110"/>
              <a:gd name="connsiteX1" fmla="*/ 2452914 w 2452914"/>
              <a:gd name="connsiteY1" fmla="*/ 0 h 3165110"/>
              <a:gd name="connsiteX2" fmla="*/ 2452914 w 2452914"/>
              <a:gd name="connsiteY2" fmla="*/ 3165110 h 3165110"/>
              <a:gd name="connsiteX3" fmla="*/ 0 w 2452914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4" h="3165110">
                <a:moveTo>
                  <a:pt x="0" y="0"/>
                </a:moveTo>
                <a:lnTo>
                  <a:pt x="2452914" y="0"/>
                </a:lnTo>
                <a:lnTo>
                  <a:pt x="2452914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0E853B9-33F2-47A0-B0F3-779AC0480EE2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7590968" y="3654602"/>
            <a:ext cx="4601031" cy="3203398"/>
          </a:xfrm>
          <a:custGeom>
            <a:avLst/>
            <a:gdLst>
              <a:gd name="connsiteX0" fmla="*/ 0 w 4601031"/>
              <a:gd name="connsiteY0" fmla="*/ 0 h 3203398"/>
              <a:gd name="connsiteX1" fmla="*/ 4601031 w 4601031"/>
              <a:gd name="connsiteY1" fmla="*/ 0 h 3203398"/>
              <a:gd name="connsiteX2" fmla="*/ 4601031 w 4601031"/>
              <a:gd name="connsiteY2" fmla="*/ 3203398 h 3203398"/>
              <a:gd name="connsiteX3" fmla="*/ 0 w 4601031"/>
              <a:gd name="connsiteY3" fmla="*/ 3203398 h 32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31" h="3203398">
                <a:moveTo>
                  <a:pt x="0" y="0"/>
                </a:moveTo>
                <a:lnTo>
                  <a:pt x="4601031" y="0"/>
                </a:lnTo>
                <a:lnTo>
                  <a:pt x="4601031" y="3203398"/>
                </a:lnTo>
                <a:lnTo>
                  <a:pt x="0" y="3203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0EF128A-1B4C-4C48-A174-2943CDD51070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3692890"/>
            <a:ext cx="5138053" cy="3165110"/>
          </a:xfrm>
          <a:custGeom>
            <a:avLst/>
            <a:gdLst>
              <a:gd name="connsiteX0" fmla="*/ 0 w 5138053"/>
              <a:gd name="connsiteY0" fmla="*/ 0 h 3165110"/>
              <a:gd name="connsiteX1" fmla="*/ 5138053 w 5138053"/>
              <a:gd name="connsiteY1" fmla="*/ 0 h 3165110"/>
              <a:gd name="connsiteX2" fmla="*/ 5138053 w 5138053"/>
              <a:gd name="connsiteY2" fmla="*/ 3165110 h 3165110"/>
              <a:gd name="connsiteX3" fmla="*/ 0 w 5138053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053" h="3165110">
                <a:moveTo>
                  <a:pt x="0" y="0"/>
                </a:moveTo>
                <a:lnTo>
                  <a:pt x="5138053" y="0"/>
                </a:lnTo>
                <a:lnTo>
                  <a:pt x="5138053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DE49F76-7EB5-4CD9-B1C8-A1F35B2293A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280231" y="1725209"/>
            <a:ext cx="1857827" cy="1967681"/>
          </a:xfrm>
          <a:custGeom>
            <a:avLst/>
            <a:gdLst>
              <a:gd name="connsiteX0" fmla="*/ 0 w 1857827"/>
              <a:gd name="connsiteY0" fmla="*/ 0 h 1967681"/>
              <a:gd name="connsiteX1" fmla="*/ 1857827 w 1857827"/>
              <a:gd name="connsiteY1" fmla="*/ 0 h 1967681"/>
              <a:gd name="connsiteX2" fmla="*/ 1857827 w 1857827"/>
              <a:gd name="connsiteY2" fmla="*/ 1967681 h 1967681"/>
              <a:gd name="connsiteX3" fmla="*/ 0 w 1857827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827" h="1967681">
                <a:moveTo>
                  <a:pt x="0" y="0"/>
                </a:moveTo>
                <a:lnTo>
                  <a:pt x="1857827" y="0"/>
                </a:lnTo>
                <a:lnTo>
                  <a:pt x="1857827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3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5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  <p:sldLayoutId id="2147483934" r:id="rId17"/>
    <p:sldLayoutId id="2147483935" r:id="rId18"/>
    <p:sldLayoutId id="2147483936" r:id="rId19"/>
    <p:sldLayoutId id="2147483937" r:id="rId20"/>
    <p:sldLayoutId id="2147483938" r:id="rId21"/>
    <p:sldLayoutId id="2147483939" r:id="rId22"/>
    <p:sldLayoutId id="2147483940" r:id="rId23"/>
    <p:sldLayoutId id="2147483941" r:id="rId24"/>
    <p:sldLayoutId id="2147483942" r:id="rId25"/>
    <p:sldLayoutId id="2147483943" r:id="rId26"/>
    <p:sldLayoutId id="2147483944" r:id="rId27"/>
    <p:sldLayoutId id="2147483945" r:id="rId2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Placeholder 1032">
            <a:extLst>
              <a:ext uri="{FF2B5EF4-FFF2-40B4-BE49-F238E27FC236}">
                <a16:creationId xmlns:a16="http://schemas.microsoft.com/office/drawing/2014/main" id="{E5E6C23F-F42A-471B-AB6A-F5C3A96D64AB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D14261-2D3D-4F1D-A619-C453C57E431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BF1A391D-BAD4-4281-8EAD-05A52AA3919E}"/>
              </a:ext>
            </a:extLst>
          </p:cNvPr>
          <p:cNvGrpSpPr/>
          <p:nvPr/>
        </p:nvGrpSpPr>
        <p:grpSpPr>
          <a:xfrm>
            <a:off x="4087812" y="1108232"/>
            <a:ext cx="4016376" cy="4646613"/>
            <a:chOff x="13517562" y="-222251"/>
            <a:chExt cx="4016376" cy="4646613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70158461-19FC-4190-A6AF-D69DB67CB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7562" y="3525837"/>
              <a:ext cx="788988" cy="558800"/>
            </a:xfrm>
            <a:custGeom>
              <a:avLst/>
              <a:gdLst>
                <a:gd name="T0" fmla="*/ 13 w 511"/>
                <a:gd name="T1" fmla="*/ 10 h 363"/>
                <a:gd name="T2" fmla="*/ 65 w 511"/>
                <a:gd name="T3" fmla="*/ 12 h 363"/>
                <a:gd name="T4" fmla="*/ 106 w 511"/>
                <a:gd name="T5" fmla="*/ 10 h 363"/>
                <a:gd name="T6" fmla="*/ 113 w 511"/>
                <a:gd name="T7" fmla="*/ 16 h 363"/>
                <a:gd name="T8" fmla="*/ 92 w 511"/>
                <a:gd name="T9" fmla="*/ 38 h 363"/>
                <a:gd name="T10" fmla="*/ 160 w 511"/>
                <a:gd name="T11" fmla="*/ 200 h 363"/>
                <a:gd name="T12" fmla="*/ 201 w 511"/>
                <a:gd name="T13" fmla="*/ 288 h 363"/>
                <a:gd name="T14" fmla="*/ 241 w 511"/>
                <a:gd name="T15" fmla="*/ 203 h 363"/>
                <a:gd name="T16" fmla="*/ 250 w 511"/>
                <a:gd name="T17" fmla="*/ 177 h 363"/>
                <a:gd name="T18" fmla="*/ 185 w 511"/>
                <a:gd name="T19" fmla="*/ 34 h 363"/>
                <a:gd name="T20" fmla="*/ 163 w 511"/>
                <a:gd name="T21" fmla="*/ 24 h 363"/>
                <a:gd name="T22" fmla="*/ 144 w 511"/>
                <a:gd name="T23" fmla="*/ 16 h 363"/>
                <a:gd name="T24" fmla="*/ 158 w 511"/>
                <a:gd name="T25" fmla="*/ 10 h 363"/>
                <a:gd name="T26" fmla="*/ 211 w 511"/>
                <a:gd name="T27" fmla="*/ 12 h 363"/>
                <a:gd name="T28" fmla="*/ 242 w 511"/>
                <a:gd name="T29" fmla="*/ 10 h 363"/>
                <a:gd name="T30" fmla="*/ 256 w 511"/>
                <a:gd name="T31" fmla="*/ 14 h 363"/>
                <a:gd name="T32" fmla="*/ 236 w 511"/>
                <a:gd name="T33" fmla="*/ 38 h 363"/>
                <a:gd name="T34" fmla="*/ 251 w 511"/>
                <a:gd name="T35" fmla="*/ 80 h 363"/>
                <a:gd name="T36" fmla="*/ 273 w 511"/>
                <a:gd name="T37" fmla="*/ 128 h 363"/>
                <a:gd name="T38" fmla="*/ 307 w 511"/>
                <a:gd name="T39" fmla="*/ 37 h 363"/>
                <a:gd name="T40" fmla="*/ 279 w 511"/>
                <a:gd name="T41" fmla="*/ 14 h 363"/>
                <a:gd name="T42" fmla="*/ 289 w 511"/>
                <a:gd name="T43" fmla="*/ 9 h 363"/>
                <a:gd name="T44" fmla="*/ 320 w 511"/>
                <a:gd name="T45" fmla="*/ 10 h 363"/>
                <a:gd name="T46" fmla="*/ 328 w 511"/>
                <a:gd name="T47" fmla="*/ 10 h 363"/>
                <a:gd name="T48" fmla="*/ 353 w 511"/>
                <a:gd name="T49" fmla="*/ 9 h 363"/>
                <a:gd name="T50" fmla="*/ 357 w 511"/>
                <a:gd name="T51" fmla="*/ 9 h 363"/>
                <a:gd name="T52" fmla="*/ 364 w 511"/>
                <a:gd name="T53" fmla="*/ 14 h 363"/>
                <a:gd name="T54" fmla="*/ 342 w 511"/>
                <a:gd name="T55" fmla="*/ 27 h 363"/>
                <a:gd name="T56" fmla="*/ 329 w 511"/>
                <a:gd name="T57" fmla="*/ 49 h 363"/>
                <a:gd name="T58" fmla="*/ 286 w 511"/>
                <a:gd name="T59" fmla="*/ 158 h 363"/>
                <a:gd name="T60" fmla="*/ 349 w 511"/>
                <a:gd name="T61" fmla="*/ 292 h 363"/>
                <a:gd name="T62" fmla="*/ 455 w 511"/>
                <a:gd name="T63" fmla="*/ 39 h 363"/>
                <a:gd name="T64" fmla="*/ 419 w 511"/>
                <a:gd name="T65" fmla="*/ 14 h 363"/>
                <a:gd name="T66" fmla="*/ 428 w 511"/>
                <a:gd name="T67" fmla="*/ 10 h 363"/>
                <a:gd name="T68" fmla="*/ 459 w 511"/>
                <a:gd name="T69" fmla="*/ 10 h 363"/>
                <a:gd name="T70" fmla="*/ 501 w 511"/>
                <a:gd name="T71" fmla="*/ 9 h 363"/>
                <a:gd name="T72" fmla="*/ 511 w 511"/>
                <a:gd name="T73" fmla="*/ 16 h 363"/>
                <a:gd name="T74" fmla="*/ 491 w 511"/>
                <a:gd name="T75" fmla="*/ 33 h 363"/>
                <a:gd name="T76" fmla="*/ 472 w 511"/>
                <a:gd name="T77" fmla="*/ 67 h 363"/>
                <a:gd name="T78" fmla="*/ 337 w 511"/>
                <a:gd name="T79" fmla="*/ 361 h 363"/>
                <a:gd name="T80" fmla="*/ 315 w 511"/>
                <a:gd name="T81" fmla="*/ 319 h 363"/>
                <a:gd name="T82" fmla="*/ 263 w 511"/>
                <a:gd name="T83" fmla="*/ 205 h 363"/>
                <a:gd name="T84" fmla="*/ 201 w 511"/>
                <a:gd name="T85" fmla="*/ 344 h 363"/>
                <a:gd name="T86" fmla="*/ 191 w 511"/>
                <a:gd name="T87" fmla="*/ 363 h 363"/>
                <a:gd name="T88" fmla="*/ 126 w 511"/>
                <a:gd name="T89" fmla="*/ 219 h 363"/>
                <a:gd name="T90" fmla="*/ 67 w 511"/>
                <a:gd name="T91" fmla="*/ 82 h 363"/>
                <a:gd name="T92" fmla="*/ 0 w 511"/>
                <a:gd name="T93" fmla="*/ 17 h 363"/>
                <a:gd name="T94" fmla="*/ 13 w 511"/>
                <a:gd name="T95" fmla="*/ 1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363">
                  <a:moveTo>
                    <a:pt x="13" y="10"/>
                  </a:moveTo>
                  <a:cubicBezTo>
                    <a:pt x="23" y="10"/>
                    <a:pt x="34" y="12"/>
                    <a:pt x="65" y="12"/>
                  </a:cubicBezTo>
                  <a:cubicBezTo>
                    <a:pt x="88" y="12"/>
                    <a:pt x="100" y="10"/>
                    <a:pt x="106" y="10"/>
                  </a:cubicBezTo>
                  <a:cubicBezTo>
                    <a:pt x="112" y="10"/>
                    <a:pt x="113" y="12"/>
                    <a:pt x="113" y="16"/>
                  </a:cubicBezTo>
                  <a:cubicBezTo>
                    <a:pt x="113" y="24"/>
                    <a:pt x="92" y="23"/>
                    <a:pt x="92" y="38"/>
                  </a:cubicBezTo>
                  <a:cubicBezTo>
                    <a:pt x="92" y="53"/>
                    <a:pt x="109" y="83"/>
                    <a:pt x="160" y="200"/>
                  </a:cubicBezTo>
                  <a:cubicBezTo>
                    <a:pt x="176" y="236"/>
                    <a:pt x="197" y="288"/>
                    <a:pt x="201" y="288"/>
                  </a:cubicBezTo>
                  <a:cubicBezTo>
                    <a:pt x="204" y="288"/>
                    <a:pt x="228" y="236"/>
                    <a:pt x="241" y="203"/>
                  </a:cubicBezTo>
                  <a:cubicBezTo>
                    <a:pt x="245" y="190"/>
                    <a:pt x="250" y="186"/>
                    <a:pt x="250" y="177"/>
                  </a:cubicBezTo>
                  <a:cubicBezTo>
                    <a:pt x="250" y="171"/>
                    <a:pt x="197" y="47"/>
                    <a:pt x="185" y="34"/>
                  </a:cubicBezTo>
                  <a:cubicBezTo>
                    <a:pt x="175" y="24"/>
                    <a:pt x="170" y="25"/>
                    <a:pt x="163" y="24"/>
                  </a:cubicBezTo>
                  <a:cubicBezTo>
                    <a:pt x="144" y="22"/>
                    <a:pt x="144" y="21"/>
                    <a:pt x="144" y="16"/>
                  </a:cubicBezTo>
                  <a:cubicBezTo>
                    <a:pt x="144" y="10"/>
                    <a:pt x="153" y="10"/>
                    <a:pt x="158" y="10"/>
                  </a:cubicBezTo>
                  <a:cubicBezTo>
                    <a:pt x="169" y="10"/>
                    <a:pt x="179" y="12"/>
                    <a:pt x="211" y="12"/>
                  </a:cubicBezTo>
                  <a:cubicBezTo>
                    <a:pt x="215" y="12"/>
                    <a:pt x="230" y="10"/>
                    <a:pt x="242" y="10"/>
                  </a:cubicBezTo>
                  <a:cubicBezTo>
                    <a:pt x="250" y="10"/>
                    <a:pt x="256" y="11"/>
                    <a:pt x="256" y="14"/>
                  </a:cubicBezTo>
                  <a:cubicBezTo>
                    <a:pt x="256" y="21"/>
                    <a:pt x="236" y="22"/>
                    <a:pt x="236" y="38"/>
                  </a:cubicBezTo>
                  <a:cubicBezTo>
                    <a:pt x="236" y="48"/>
                    <a:pt x="242" y="60"/>
                    <a:pt x="251" y="80"/>
                  </a:cubicBezTo>
                  <a:cubicBezTo>
                    <a:pt x="255" y="90"/>
                    <a:pt x="269" y="128"/>
                    <a:pt x="273" y="128"/>
                  </a:cubicBezTo>
                  <a:cubicBezTo>
                    <a:pt x="278" y="128"/>
                    <a:pt x="307" y="47"/>
                    <a:pt x="307" y="37"/>
                  </a:cubicBezTo>
                  <a:cubicBezTo>
                    <a:pt x="307" y="17"/>
                    <a:pt x="279" y="25"/>
                    <a:pt x="279" y="14"/>
                  </a:cubicBezTo>
                  <a:cubicBezTo>
                    <a:pt x="279" y="10"/>
                    <a:pt x="283" y="9"/>
                    <a:pt x="289" y="9"/>
                  </a:cubicBezTo>
                  <a:cubicBezTo>
                    <a:pt x="296" y="9"/>
                    <a:pt x="311" y="10"/>
                    <a:pt x="320" y="10"/>
                  </a:cubicBezTo>
                  <a:cubicBezTo>
                    <a:pt x="328" y="10"/>
                    <a:pt x="328" y="10"/>
                    <a:pt x="328" y="10"/>
                  </a:cubicBezTo>
                  <a:cubicBezTo>
                    <a:pt x="334" y="10"/>
                    <a:pt x="341" y="10"/>
                    <a:pt x="353" y="9"/>
                  </a:cubicBezTo>
                  <a:cubicBezTo>
                    <a:pt x="357" y="9"/>
                    <a:pt x="357" y="9"/>
                    <a:pt x="357" y="9"/>
                  </a:cubicBezTo>
                  <a:cubicBezTo>
                    <a:pt x="361" y="9"/>
                    <a:pt x="364" y="10"/>
                    <a:pt x="364" y="14"/>
                  </a:cubicBezTo>
                  <a:cubicBezTo>
                    <a:pt x="364" y="22"/>
                    <a:pt x="350" y="19"/>
                    <a:pt x="342" y="27"/>
                  </a:cubicBezTo>
                  <a:cubicBezTo>
                    <a:pt x="338" y="32"/>
                    <a:pt x="333" y="39"/>
                    <a:pt x="329" y="49"/>
                  </a:cubicBezTo>
                  <a:cubicBezTo>
                    <a:pt x="286" y="150"/>
                    <a:pt x="286" y="149"/>
                    <a:pt x="286" y="158"/>
                  </a:cubicBezTo>
                  <a:cubicBezTo>
                    <a:pt x="286" y="160"/>
                    <a:pt x="341" y="292"/>
                    <a:pt x="349" y="292"/>
                  </a:cubicBezTo>
                  <a:cubicBezTo>
                    <a:pt x="357" y="292"/>
                    <a:pt x="455" y="55"/>
                    <a:pt x="455" y="39"/>
                  </a:cubicBezTo>
                  <a:cubicBezTo>
                    <a:pt x="455" y="16"/>
                    <a:pt x="419" y="26"/>
                    <a:pt x="419" y="14"/>
                  </a:cubicBezTo>
                  <a:cubicBezTo>
                    <a:pt x="419" y="10"/>
                    <a:pt x="420" y="10"/>
                    <a:pt x="428" y="10"/>
                  </a:cubicBezTo>
                  <a:cubicBezTo>
                    <a:pt x="434" y="10"/>
                    <a:pt x="442" y="10"/>
                    <a:pt x="459" y="10"/>
                  </a:cubicBezTo>
                  <a:cubicBezTo>
                    <a:pt x="477" y="10"/>
                    <a:pt x="478" y="9"/>
                    <a:pt x="501" y="9"/>
                  </a:cubicBezTo>
                  <a:cubicBezTo>
                    <a:pt x="506" y="9"/>
                    <a:pt x="511" y="10"/>
                    <a:pt x="511" y="16"/>
                  </a:cubicBezTo>
                  <a:cubicBezTo>
                    <a:pt x="511" y="24"/>
                    <a:pt x="501" y="23"/>
                    <a:pt x="491" y="33"/>
                  </a:cubicBezTo>
                  <a:cubicBezTo>
                    <a:pt x="483" y="41"/>
                    <a:pt x="480" y="49"/>
                    <a:pt x="472" y="67"/>
                  </a:cubicBezTo>
                  <a:cubicBezTo>
                    <a:pt x="341" y="361"/>
                    <a:pt x="344" y="361"/>
                    <a:pt x="337" y="361"/>
                  </a:cubicBezTo>
                  <a:cubicBezTo>
                    <a:pt x="332" y="361"/>
                    <a:pt x="322" y="335"/>
                    <a:pt x="315" y="319"/>
                  </a:cubicBezTo>
                  <a:cubicBezTo>
                    <a:pt x="295" y="273"/>
                    <a:pt x="268" y="205"/>
                    <a:pt x="263" y="205"/>
                  </a:cubicBezTo>
                  <a:cubicBezTo>
                    <a:pt x="256" y="205"/>
                    <a:pt x="202" y="340"/>
                    <a:pt x="201" y="344"/>
                  </a:cubicBezTo>
                  <a:cubicBezTo>
                    <a:pt x="197" y="358"/>
                    <a:pt x="196" y="363"/>
                    <a:pt x="191" y="363"/>
                  </a:cubicBezTo>
                  <a:cubicBezTo>
                    <a:pt x="181" y="363"/>
                    <a:pt x="169" y="314"/>
                    <a:pt x="126" y="219"/>
                  </a:cubicBezTo>
                  <a:cubicBezTo>
                    <a:pt x="91" y="143"/>
                    <a:pt x="76" y="105"/>
                    <a:pt x="67" y="82"/>
                  </a:cubicBezTo>
                  <a:cubicBezTo>
                    <a:pt x="34" y="0"/>
                    <a:pt x="0" y="39"/>
                    <a:pt x="0" y="17"/>
                  </a:cubicBezTo>
                  <a:cubicBezTo>
                    <a:pt x="0" y="11"/>
                    <a:pt x="7" y="10"/>
                    <a:pt x="1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69502494-6C21-4A19-9AE6-340758A01C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76388" y="3530600"/>
              <a:ext cx="568325" cy="534988"/>
            </a:xfrm>
            <a:custGeom>
              <a:avLst/>
              <a:gdLst>
                <a:gd name="T0" fmla="*/ 7 w 368"/>
                <a:gd name="T1" fmla="*/ 332 h 347"/>
                <a:gd name="T2" fmla="*/ 173 w 368"/>
                <a:gd name="T3" fmla="*/ 11 h 347"/>
                <a:gd name="T4" fmla="*/ 187 w 368"/>
                <a:gd name="T5" fmla="*/ 0 h 347"/>
                <a:gd name="T6" fmla="*/ 222 w 368"/>
                <a:gd name="T7" fmla="*/ 77 h 347"/>
                <a:gd name="T8" fmla="*/ 315 w 368"/>
                <a:gd name="T9" fmla="*/ 296 h 347"/>
                <a:gd name="T10" fmla="*/ 368 w 368"/>
                <a:gd name="T11" fmla="*/ 339 h 347"/>
                <a:gd name="T12" fmla="*/ 355 w 368"/>
                <a:gd name="T13" fmla="*/ 346 h 347"/>
                <a:gd name="T14" fmla="*/ 312 w 368"/>
                <a:gd name="T15" fmla="*/ 343 h 347"/>
                <a:gd name="T16" fmla="*/ 268 w 368"/>
                <a:gd name="T17" fmla="*/ 345 h 347"/>
                <a:gd name="T18" fmla="*/ 245 w 368"/>
                <a:gd name="T19" fmla="*/ 339 h 347"/>
                <a:gd name="T20" fmla="*/ 269 w 368"/>
                <a:gd name="T21" fmla="*/ 316 h 347"/>
                <a:gd name="T22" fmla="*/ 237 w 368"/>
                <a:gd name="T23" fmla="*/ 226 h 347"/>
                <a:gd name="T24" fmla="*/ 217 w 368"/>
                <a:gd name="T25" fmla="*/ 218 h 347"/>
                <a:gd name="T26" fmla="*/ 160 w 368"/>
                <a:gd name="T27" fmla="*/ 218 h 347"/>
                <a:gd name="T28" fmla="*/ 134 w 368"/>
                <a:gd name="T29" fmla="*/ 218 h 347"/>
                <a:gd name="T30" fmla="*/ 98 w 368"/>
                <a:gd name="T31" fmla="*/ 232 h 347"/>
                <a:gd name="T32" fmla="*/ 67 w 368"/>
                <a:gd name="T33" fmla="*/ 307 h 347"/>
                <a:gd name="T34" fmla="*/ 102 w 368"/>
                <a:gd name="T35" fmla="*/ 339 h 347"/>
                <a:gd name="T36" fmla="*/ 94 w 368"/>
                <a:gd name="T37" fmla="*/ 346 h 347"/>
                <a:gd name="T38" fmla="*/ 55 w 368"/>
                <a:gd name="T39" fmla="*/ 345 h 347"/>
                <a:gd name="T40" fmla="*/ 14 w 368"/>
                <a:gd name="T41" fmla="*/ 347 h 347"/>
                <a:gd name="T42" fmla="*/ 0 w 368"/>
                <a:gd name="T43" fmla="*/ 342 h 347"/>
                <a:gd name="T44" fmla="*/ 7 w 368"/>
                <a:gd name="T45" fmla="*/ 332 h 347"/>
                <a:gd name="T46" fmla="*/ 144 w 368"/>
                <a:gd name="T47" fmla="*/ 193 h 347"/>
                <a:gd name="T48" fmla="*/ 159 w 368"/>
                <a:gd name="T49" fmla="*/ 193 h 347"/>
                <a:gd name="T50" fmla="*/ 204 w 368"/>
                <a:gd name="T51" fmla="*/ 193 h 347"/>
                <a:gd name="T52" fmla="*/ 223 w 368"/>
                <a:gd name="T53" fmla="*/ 185 h 347"/>
                <a:gd name="T54" fmla="*/ 170 w 368"/>
                <a:gd name="T55" fmla="*/ 73 h 347"/>
                <a:gd name="T56" fmla="*/ 120 w 368"/>
                <a:gd name="T57" fmla="*/ 184 h 347"/>
                <a:gd name="T58" fmla="*/ 144 w 368"/>
                <a:gd name="T59" fmla="*/ 19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47">
                  <a:moveTo>
                    <a:pt x="7" y="332"/>
                  </a:moveTo>
                  <a:cubicBezTo>
                    <a:pt x="35" y="322"/>
                    <a:pt x="31" y="312"/>
                    <a:pt x="173" y="11"/>
                  </a:cubicBezTo>
                  <a:cubicBezTo>
                    <a:pt x="177" y="1"/>
                    <a:pt x="180" y="0"/>
                    <a:pt x="187" y="0"/>
                  </a:cubicBezTo>
                  <a:cubicBezTo>
                    <a:pt x="197" y="0"/>
                    <a:pt x="191" y="1"/>
                    <a:pt x="222" y="77"/>
                  </a:cubicBezTo>
                  <a:cubicBezTo>
                    <a:pt x="244" y="132"/>
                    <a:pt x="311" y="288"/>
                    <a:pt x="315" y="296"/>
                  </a:cubicBezTo>
                  <a:cubicBezTo>
                    <a:pt x="339" y="344"/>
                    <a:pt x="368" y="322"/>
                    <a:pt x="368" y="339"/>
                  </a:cubicBezTo>
                  <a:cubicBezTo>
                    <a:pt x="368" y="342"/>
                    <a:pt x="367" y="346"/>
                    <a:pt x="355" y="346"/>
                  </a:cubicBezTo>
                  <a:cubicBezTo>
                    <a:pt x="344" y="346"/>
                    <a:pt x="326" y="343"/>
                    <a:pt x="312" y="343"/>
                  </a:cubicBezTo>
                  <a:cubicBezTo>
                    <a:pt x="295" y="343"/>
                    <a:pt x="282" y="345"/>
                    <a:pt x="268" y="345"/>
                  </a:cubicBezTo>
                  <a:cubicBezTo>
                    <a:pt x="248" y="345"/>
                    <a:pt x="245" y="344"/>
                    <a:pt x="245" y="339"/>
                  </a:cubicBezTo>
                  <a:cubicBezTo>
                    <a:pt x="245" y="328"/>
                    <a:pt x="269" y="334"/>
                    <a:pt x="269" y="316"/>
                  </a:cubicBezTo>
                  <a:cubicBezTo>
                    <a:pt x="269" y="301"/>
                    <a:pt x="247" y="244"/>
                    <a:pt x="237" y="226"/>
                  </a:cubicBezTo>
                  <a:cubicBezTo>
                    <a:pt x="235" y="222"/>
                    <a:pt x="233" y="218"/>
                    <a:pt x="217" y="218"/>
                  </a:cubicBezTo>
                  <a:cubicBezTo>
                    <a:pt x="207" y="218"/>
                    <a:pt x="191" y="218"/>
                    <a:pt x="160" y="218"/>
                  </a:cubicBezTo>
                  <a:cubicBezTo>
                    <a:pt x="134" y="218"/>
                    <a:pt x="134" y="218"/>
                    <a:pt x="134" y="218"/>
                  </a:cubicBezTo>
                  <a:cubicBezTo>
                    <a:pt x="105" y="218"/>
                    <a:pt x="103" y="221"/>
                    <a:pt x="98" y="232"/>
                  </a:cubicBezTo>
                  <a:cubicBezTo>
                    <a:pt x="81" y="269"/>
                    <a:pt x="67" y="293"/>
                    <a:pt x="67" y="307"/>
                  </a:cubicBezTo>
                  <a:cubicBezTo>
                    <a:pt x="67" y="340"/>
                    <a:pt x="102" y="324"/>
                    <a:pt x="102" y="339"/>
                  </a:cubicBezTo>
                  <a:cubicBezTo>
                    <a:pt x="102" y="343"/>
                    <a:pt x="102" y="346"/>
                    <a:pt x="94" y="346"/>
                  </a:cubicBezTo>
                  <a:cubicBezTo>
                    <a:pt x="87" y="346"/>
                    <a:pt x="71" y="345"/>
                    <a:pt x="55" y="345"/>
                  </a:cubicBezTo>
                  <a:cubicBezTo>
                    <a:pt x="36" y="345"/>
                    <a:pt x="24" y="347"/>
                    <a:pt x="14" y="347"/>
                  </a:cubicBezTo>
                  <a:cubicBezTo>
                    <a:pt x="5" y="347"/>
                    <a:pt x="0" y="346"/>
                    <a:pt x="0" y="342"/>
                  </a:cubicBezTo>
                  <a:cubicBezTo>
                    <a:pt x="0" y="337"/>
                    <a:pt x="3" y="334"/>
                    <a:pt x="7" y="332"/>
                  </a:cubicBezTo>
                  <a:close/>
                  <a:moveTo>
                    <a:pt x="144" y="193"/>
                  </a:moveTo>
                  <a:cubicBezTo>
                    <a:pt x="159" y="193"/>
                    <a:pt x="159" y="193"/>
                    <a:pt x="159" y="193"/>
                  </a:cubicBezTo>
                  <a:cubicBezTo>
                    <a:pt x="180" y="193"/>
                    <a:pt x="204" y="193"/>
                    <a:pt x="204" y="193"/>
                  </a:cubicBezTo>
                  <a:cubicBezTo>
                    <a:pt x="216" y="193"/>
                    <a:pt x="223" y="190"/>
                    <a:pt x="223" y="185"/>
                  </a:cubicBezTo>
                  <a:cubicBezTo>
                    <a:pt x="223" y="179"/>
                    <a:pt x="179" y="73"/>
                    <a:pt x="170" y="73"/>
                  </a:cubicBezTo>
                  <a:cubicBezTo>
                    <a:pt x="164" y="73"/>
                    <a:pt x="120" y="178"/>
                    <a:pt x="120" y="184"/>
                  </a:cubicBezTo>
                  <a:cubicBezTo>
                    <a:pt x="120" y="193"/>
                    <a:pt x="124" y="193"/>
                    <a:pt x="144" y="1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1BB857EB-A4D5-4EE2-8ECA-92110B8FFB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19325" y="3536950"/>
              <a:ext cx="509588" cy="531813"/>
            </a:xfrm>
            <a:custGeom>
              <a:avLst/>
              <a:gdLst>
                <a:gd name="T0" fmla="*/ 14 w 330"/>
                <a:gd name="T1" fmla="*/ 2 h 345"/>
                <a:gd name="T2" fmla="*/ 93 w 330"/>
                <a:gd name="T3" fmla="*/ 2 h 345"/>
                <a:gd name="T4" fmla="*/ 141 w 330"/>
                <a:gd name="T5" fmla="*/ 0 h 345"/>
                <a:gd name="T6" fmla="*/ 244 w 330"/>
                <a:gd name="T7" fmla="*/ 80 h 345"/>
                <a:gd name="T8" fmla="*/ 185 w 330"/>
                <a:gd name="T9" fmla="*/ 172 h 345"/>
                <a:gd name="T10" fmla="*/ 280 w 330"/>
                <a:gd name="T11" fmla="*/ 305 h 345"/>
                <a:gd name="T12" fmla="*/ 324 w 330"/>
                <a:gd name="T13" fmla="*/ 328 h 345"/>
                <a:gd name="T14" fmla="*/ 330 w 330"/>
                <a:gd name="T15" fmla="*/ 333 h 345"/>
                <a:gd name="T16" fmla="*/ 295 w 330"/>
                <a:gd name="T17" fmla="*/ 345 h 345"/>
                <a:gd name="T18" fmla="*/ 254 w 330"/>
                <a:gd name="T19" fmla="*/ 334 h 345"/>
                <a:gd name="T20" fmla="*/ 169 w 330"/>
                <a:gd name="T21" fmla="*/ 220 h 345"/>
                <a:gd name="T22" fmla="*/ 133 w 330"/>
                <a:gd name="T23" fmla="*/ 183 h 345"/>
                <a:gd name="T24" fmla="*/ 123 w 330"/>
                <a:gd name="T25" fmla="*/ 183 h 345"/>
                <a:gd name="T26" fmla="*/ 94 w 330"/>
                <a:gd name="T27" fmla="*/ 183 h 345"/>
                <a:gd name="T28" fmla="*/ 86 w 330"/>
                <a:gd name="T29" fmla="*/ 216 h 345"/>
                <a:gd name="T30" fmla="*/ 87 w 330"/>
                <a:gd name="T31" fmla="*/ 284 h 345"/>
                <a:gd name="T32" fmla="*/ 145 w 330"/>
                <a:gd name="T33" fmla="*/ 337 h 345"/>
                <a:gd name="T34" fmla="*/ 137 w 330"/>
                <a:gd name="T35" fmla="*/ 345 h 345"/>
                <a:gd name="T36" fmla="*/ 69 w 330"/>
                <a:gd name="T37" fmla="*/ 341 h 345"/>
                <a:gd name="T38" fmla="*/ 16 w 330"/>
                <a:gd name="T39" fmla="*/ 343 h 345"/>
                <a:gd name="T40" fmla="*/ 6 w 330"/>
                <a:gd name="T41" fmla="*/ 336 h 345"/>
                <a:gd name="T42" fmla="*/ 46 w 330"/>
                <a:gd name="T43" fmla="*/ 287 h 345"/>
                <a:gd name="T44" fmla="*/ 47 w 330"/>
                <a:gd name="T45" fmla="*/ 137 h 345"/>
                <a:gd name="T46" fmla="*/ 46 w 330"/>
                <a:gd name="T47" fmla="*/ 57 h 345"/>
                <a:gd name="T48" fmla="*/ 0 w 330"/>
                <a:gd name="T49" fmla="*/ 9 h 345"/>
                <a:gd name="T50" fmla="*/ 14 w 330"/>
                <a:gd name="T51" fmla="*/ 2 h 345"/>
                <a:gd name="T52" fmla="*/ 90 w 330"/>
                <a:gd name="T53" fmla="*/ 160 h 345"/>
                <a:gd name="T54" fmla="*/ 110 w 330"/>
                <a:gd name="T55" fmla="*/ 164 h 345"/>
                <a:gd name="T56" fmla="*/ 115 w 330"/>
                <a:gd name="T57" fmla="*/ 164 h 345"/>
                <a:gd name="T58" fmla="*/ 129 w 330"/>
                <a:gd name="T59" fmla="*/ 164 h 345"/>
                <a:gd name="T60" fmla="*/ 204 w 330"/>
                <a:gd name="T61" fmla="*/ 98 h 345"/>
                <a:gd name="T62" fmla="*/ 111 w 330"/>
                <a:gd name="T63" fmla="*/ 20 h 345"/>
                <a:gd name="T64" fmla="*/ 86 w 330"/>
                <a:gd name="T65" fmla="*/ 72 h 345"/>
                <a:gd name="T66" fmla="*/ 86 w 330"/>
                <a:gd name="T67" fmla="*/ 86 h 345"/>
                <a:gd name="T68" fmla="*/ 90 w 330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0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3" y="2"/>
                    <a:pt x="124" y="0"/>
                    <a:pt x="141" y="0"/>
                  </a:cubicBezTo>
                  <a:cubicBezTo>
                    <a:pt x="195" y="0"/>
                    <a:pt x="244" y="29"/>
                    <a:pt x="244" y="80"/>
                  </a:cubicBezTo>
                  <a:cubicBezTo>
                    <a:pt x="244" y="151"/>
                    <a:pt x="185" y="164"/>
                    <a:pt x="185" y="172"/>
                  </a:cubicBezTo>
                  <a:cubicBezTo>
                    <a:pt x="185" y="179"/>
                    <a:pt x="260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0" y="329"/>
                    <a:pt x="330" y="333"/>
                  </a:cubicBezTo>
                  <a:cubicBezTo>
                    <a:pt x="330" y="341"/>
                    <a:pt x="329" y="345"/>
                    <a:pt x="295" y="345"/>
                  </a:cubicBezTo>
                  <a:cubicBezTo>
                    <a:pt x="294" y="345"/>
                    <a:pt x="271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39" y="183"/>
                    <a:pt x="13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87" y="183"/>
                    <a:pt x="86" y="183"/>
                    <a:pt x="86" y="216"/>
                  </a:cubicBezTo>
                  <a:cubicBezTo>
                    <a:pt x="86" y="284"/>
                    <a:pt x="87" y="277"/>
                    <a:pt x="87" y="284"/>
                  </a:cubicBezTo>
                  <a:cubicBezTo>
                    <a:pt x="87" y="341"/>
                    <a:pt x="145" y="321"/>
                    <a:pt x="145" y="337"/>
                  </a:cubicBezTo>
                  <a:cubicBezTo>
                    <a:pt x="145" y="342"/>
                    <a:pt x="143" y="345"/>
                    <a:pt x="137" y="345"/>
                  </a:cubicBezTo>
                  <a:cubicBezTo>
                    <a:pt x="135" y="345"/>
                    <a:pt x="73" y="341"/>
                    <a:pt x="69" y="341"/>
                  </a:cubicBezTo>
                  <a:cubicBezTo>
                    <a:pt x="46" y="341"/>
                    <a:pt x="21" y="343"/>
                    <a:pt x="16" y="343"/>
                  </a:cubicBezTo>
                  <a:cubicBezTo>
                    <a:pt x="11" y="343"/>
                    <a:pt x="6" y="342"/>
                    <a:pt x="6" y="336"/>
                  </a:cubicBezTo>
                  <a:cubicBezTo>
                    <a:pt x="6" y="319"/>
                    <a:pt x="46" y="340"/>
                    <a:pt x="46" y="287"/>
                  </a:cubicBezTo>
                  <a:cubicBezTo>
                    <a:pt x="46" y="257"/>
                    <a:pt x="47" y="190"/>
                    <a:pt x="47" y="137"/>
                  </a:cubicBezTo>
                  <a:cubicBezTo>
                    <a:pt x="47" y="87"/>
                    <a:pt x="46" y="69"/>
                    <a:pt x="46" y="57"/>
                  </a:cubicBezTo>
                  <a:cubicBezTo>
                    <a:pt x="46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6" y="164"/>
                    <a:pt x="101" y="164"/>
                    <a:pt x="110" y="164"/>
                  </a:cubicBezTo>
                  <a:cubicBezTo>
                    <a:pt x="115" y="164"/>
                    <a:pt x="115" y="164"/>
                    <a:pt x="115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87" y="164"/>
                    <a:pt x="204" y="132"/>
                    <a:pt x="204" y="98"/>
                  </a:cubicBezTo>
                  <a:cubicBezTo>
                    <a:pt x="204" y="65"/>
                    <a:pt x="180" y="20"/>
                    <a:pt x="111" y="20"/>
                  </a:cubicBezTo>
                  <a:cubicBezTo>
                    <a:pt x="87" y="20"/>
                    <a:pt x="86" y="29"/>
                    <a:pt x="86" y="7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48"/>
                    <a:pt x="86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1BD04828-53D4-4AAE-A810-4E89912DF4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92413" y="3536950"/>
              <a:ext cx="509588" cy="531813"/>
            </a:xfrm>
            <a:custGeom>
              <a:avLst/>
              <a:gdLst>
                <a:gd name="T0" fmla="*/ 14 w 330"/>
                <a:gd name="T1" fmla="*/ 2 h 345"/>
                <a:gd name="T2" fmla="*/ 93 w 330"/>
                <a:gd name="T3" fmla="*/ 2 h 345"/>
                <a:gd name="T4" fmla="*/ 141 w 330"/>
                <a:gd name="T5" fmla="*/ 0 h 345"/>
                <a:gd name="T6" fmla="*/ 245 w 330"/>
                <a:gd name="T7" fmla="*/ 80 h 345"/>
                <a:gd name="T8" fmla="*/ 185 w 330"/>
                <a:gd name="T9" fmla="*/ 172 h 345"/>
                <a:gd name="T10" fmla="*/ 280 w 330"/>
                <a:gd name="T11" fmla="*/ 305 h 345"/>
                <a:gd name="T12" fmla="*/ 324 w 330"/>
                <a:gd name="T13" fmla="*/ 328 h 345"/>
                <a:gd name="T14" fmla="*/ 330 w 330"/>
                <a:gd name="T15" fmla="*/ 333 h 345"/>
                <a:gd name="T16" fmla="*/ 295 w 330"/>
                <a:gd name="T17" fmla="*/ 345 h 345"/>
                <a:gd name="T18" fmla="*/ 254 w 330"/>
                <a:gd name="T19" fmla="*/ 334 h 345"/>
                <a:gd name="T20" fmla="*/ 169 w 330"/>
                <a:gd name="T21" fmla="*/ 220 h 345"/>
                <a:gd name="T22" fmla="*/ 133 w 330"/>
                <a:gd name="T23" fmla="*/ 183 h 345"/>
                <a:gd name="T24" fmla="*/ 123 w 330"/>
                <a:gd name="T25" fmla="*/ 183 h 345"/>
                <a:gd name="T26" fmla="*/ 94 w 330"/>
                <a:gd name="T27" fmla="*/ 183 h 345"/>
                <a:gd name="T28" fmla="*/ 86 w 330"/>
                <a:gd name="T29" fmla="*/ 216 h 345"/>
                <a:gd name="T30" fmla="*/ 87 w 330"/>
                <a:gd name="T31" fmla="*/ 284 h 345"/>
                <a:gd name="T32" fmla="*/ 145 w 330"/>
                <a:gd name="T33" fmla="*/ 337 h 345"/>
                <a:gd name="T34" fmla="*/ 137 w 330"/>
                <a:gd name="T35" fmla="*/ 345 h 345"/>
                <a:gd name="T36" fmla="*/ 69 w 330"/>
                <a:gd name="T37" fmla="*/ 341 h 345"/>
                <a:gd name="T38" fmla="*/ 16 w 330"/>
                <a:gd name="T39" fmla="*/ 343 h 345"/>
                <a:gd name="T40" fmla="*/ 6 w 330"/>
                <a:gd name="T41" fmla="*/ 336 h 345"/>
                <a:gd name="T42" fmla="*/ 46 w 330"/>
                <a:gd name="T43" fmla="*/ 287 h 345"/>
                <a:gd name="T44" fmla="*/ 47 w 330"/>
                <a:gd name="T45" fmla="*/ 137 h 345"/>
                <a:gd name="T46" fmla="*/ 46 w 330"/>
                <a:gd name="T47" fmla="*/ 57 h 345"/>
                <a:gd name="T48" fmla="*/ 0 w 330"/>
                <a:gd name="T49" fmla="*/ 9 h 345"/>
                <a:gd name="T50" fmla="*/ 14 w 330"/>
                <a:gd name="T51" fmla="*/ 2 h 345"/>
                <a:gd name="T52" fmla="*/ 90 w 330"/>
                <a:gd name="T53" fmla="*/ 160 h 345"/>
                <a:gd name="T54" fmla="*/ 111 w 330"/>
                <a:gd name="T55" fmla="*/ 164 h 345"/>
                <a:gd name="T56" fmla="*/ 115 w 330"/>
                <a:gd name="T57" fmla="*/ 164 h 345"/>
                <a:gd name="T58" fmla="*/ 129 w 330"/>
                <a:gd name="T59" fmla="*/ 164 h 345"/>
                <a:gd name="T60" fmla="*/ 204 w 330"/>
                <a:gd name="T61" fmla="*/ 98 h 345"/>
                <a:gd name="T62" fmla="*/ 111 w 330"/>
                <a:gd name="T63" fmla="*/ 20 h 345"/>
                <a:gd name="T64" fmla="*/ 86 w 330"/>
                <a:gd name="T65" fmla="*/ 72 h 345"/>
                <a:gd name="T66" fmla="*/ 86 w 330"/>
                <a:gd name="T67" fmla="*/ 86 h 345"/>
                <a:gd name="T68" fmla="*/ 90 w 330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0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3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0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0" y="329"/>
                    <a:pt x="330" y="333"/>
                  </a:cubicBezTo>
                  <a:cubicBezTo>
                    <a:pt x="330" y="341"/>
                    <a:pt x="329" y="345"/>
                    <a:pt x="295" y="345"/>
                  </a:cubicBezTo>
                  <a:cubicBezTo>
                    <a:pt x="294" y="345"/>
                    <a:pt x="271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39" y="183"/>
                    <a:pt x="13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87" y="183"/>
                    <a:pt x="86" y="183"/>
                    <a:pt x="86" y="216"/>
                  </a:cubicBezTo>
                  <a:cubicBezTo>
                    <a:pt x="86" y="284"/>
                    <a:pt x="87" y="277"/>
                    <a:pt x="87" y="284"/>
                  </a:cubicBezTo>
                  <a:cubicBezTo>
                    <a:pt x="87" y="341"/>
                    <a:pt x="145" y="321"/>
                    <a:pt x="145" y="337"/>
                  </a:cubicBezTo>
                  <a:cubicBezTo>
                    <a:pt x="145" y="342"/>
                    <a:pt x="143" y="345"/>
                    <a:pt x="137" y="345"/>
                  </a:cubicBezTo>
                  <a:cubicBezTo>
                    <a:pt x="135" y="345"/>
                    <a:pt x="73" y="341"/>
                    <a:pt x="69" y="341"/>
                  </a:cubicBezTo>
                  <a:cubicBezTo>
                    <a:pt x="46" y="341"/>
                    <a:pt x="21" y="343"/>
                    <a:pt x="16" y="343"/>
                  </a:cubicBezTo>
                  <a:cubicBezTo>
                    <a:pt x="11" y="343"/>
                    <a:pt x="6" y="342"/>
                    <a:pt x="6" y="336"/>
                  </a:cubicBezTo>
                  <a:cubicBezTo>
                    <a:pt x="6" y="319"/>
                    <a:pt x="46" y="340"/>
                    <a:pt x="46" y="287"/>
                  </a:cubicBezTo>
                  <a:cubicBezTo>
                    <a:pt x="46" y="257"/>
                    <a:pt x="47" y="190"/>
                    <a:pt x="47" y="137"/>
                  </a:cubicBezTo>
                  <a:cubicBezTo>
                    <a:pt x="47" y="87"/>
                    <a:pt x="46" y="69"/>
                    <a:pt x="46" y="57"/>
                  </a:cubicBezTo>
                  <a:cubicBezTo>
                    <a:pt x="46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6" y="164"/>
                    <a:pt x="101" y="164"/>
                    <a:pt x="111" y="164"/>
                  </a:cubicBezTo>
                  <a:cubicBezTo>
                    <a:pt x="115" y="164"/>
                    <a:pt x="115" y="164"/>
                    <a:pt x="115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87" y="164"/>
                    <a:pt x="204" y="132"/>
                    <a:pt x="204" y="98"/>
                  </a:cubicBezTo>
                  <a:cubicBezTo>
                    <a:pt x="204" y="65"/>
                    <a:pt x="180" y="20"/>
                    <a:pt x="111" y="20"/>
                  </a:cubicBezTo>
                  <a:cubicBezTo>
                    <a:pt x="87" y="20"/>
                    <a:pt x="86" y="29"/>
                    <a:pt x="86" y="7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48"/>
                    <a:pt x="86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F754C8FA-3882-4224-B19E-C1D7131C4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5500" y="3541712"/>
              <a:ext cx="214313" cy="522288"/>
            </a:xfrm>
            <a:custGeom>
              <a:avLst/>
              <a:gdLst>
                <a:gd name="T0" fmla="*/ 13 w 138"/>
                <a:gd name="T1" fmla="*/ 0 h 339"/>
                <a:gd name="T2" fmla="*/ 67 w 138"/>
                <a:gd name="T3" fmla="*/ 2 h 339"/>
                <a:gd name="T4" fmla="*/ 109 w 138"/>
                <a:gd name="T5" fmla="*/ 1 h 339"/>
                <a:gd name="T6" fmla="*/ 122 w 138"/>
                <a:gd name="T7" fmla="*/ 7 h 339"/>
                <a:gd name="T8" fmla="*/ 100 w 138"/>
                <a:gd name="T9" fmla="*/ 20 h 339"/>
                <a:gd name="T10" fmla="*/ 85 w 138"/>
                <a:gd name="T11" fmla="*/ 75 h 339"/>
                <a:gd name="T12" fmla="*/ 83 w 138"/>
                <a:gd name="T13" fmla="*/ 252 h 339"/>
                <a:gd name="T14" fmla="*/ 95 w 138"/>
                <a:gd name="T15" fmla="*/ 309 h 339"/>
                <a:gd name="T16" fmla="*/ 118 w 138"/>
                <a:gd name="T17" fmla="*/ 324 h 339"/>
                <a:gd name="T18" fmla="*/ 128 w 138"/>
                <a:gd name="T19" fmla="*/ 325 h 339"/>
                <a:gd name="T20" fmla="*/ 138 w 138"/>
                <a:gd name="T21" fmla="*/ 330 h 339"/>
                <a:gd name="T22" fmla="*/ 126 w 138"/>
                <a:gd name="T23" fmla="*/ 338 h 339"/>
                <a:gd name="T24" fmla="*/ 81 w 138"/>
                <a:gd name="T25" fmla="*/ 336 h 339"/>
                <a:gd name="T26" fmla="*/ 28 w 138"/>
                <a:gd name="T27" fmla="*/ 339 h 339"/>
                <a:gd name="T28" fmla="*/ 7 w 138"/>
                <a:gd name="T29" fmla="*/ 332 h 339"/>
                <a:gd name="T30" fmla="*/ 42 w 138"/>
                <a:gd name="T31" fmla="*/ 301 h 339"/>
                <a:gd name="T32" fmla="*/ 47 w 138"/>
                <a:gd name="T33" fmla="*/ 174 h 339"/>
                <a:gd name="T34" fmla="*/ 47 w 138"/>
                <a:gd name="T35" fmla="*/ 147 h 339"/>
                <a:gd name="T36" fmla="*/ 48 w 138"/>
                <a:gd name="T37" fmla="*/ 95 h 339"/>
                <a:gd name="T38" fmla="*/ 48 w 138"/>
                <a:gd name="T39" fmla="*/ 73 h 339"/>
                <a:gd name="T40" fmla="*/ 46 w 138"/>
                <a:gd name="T41" fmla="*/ 38 h 339"/>
                <a:gd name="T42" fmla="*/ 10 w 138"/>
                <a:gd name="T43" fmla="*/ 14 h 339"/>
                <a:gd name="T44" fmla="*/ 0 w 138"/>
                <a:gd name="T45" fmla="*/ 7 h 339"/>
                <a:gd name="T46" fmla="*/ 13 w 138"/>
                <a:gd name="T4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8" h="339">
                  <a:moveTo>
                    <a:pt x="13" y="0"/>
                  </a:moveTo>
                  <a:cubicBezTo>
                    <a:pt x="27" y="0"/>
                    <a:pt x="40" y="2"/>
                    <a:pt x="67" y="2"/>
                  </a:cubicBezTo>
                  <a:cubicBezTo>
                    <a:pt x="88" y="2"/>
                    <a:pt x="79" y="1"/>
                    <a:pt x="109" y="1"/>
                  </a:cubicBezTo>
                  <a:cubicBezTo>
                    <a:pt x="112" y="1"/>
                    <a:pt x="122" y="1"/>
                    <a:pt x="122" y="7"/>
                  </a:cubicBezTo>
                  <a:cubicBezTo>
                    <a:pt x="122" y="12"/>
                    <a:pt x="114" y="15"/>
                    <a:pt x="100" y="20"/>
                  </a:cubicBezTo>
                  <a:cubicBezTo>
                    <a:pt x="87" y="25"/>
                    <a:pt x="85" y="56"/>
                    <a:pt x="85" y="75"/>
                  </a:cubicBezTo>
                  <a:cubicBezTo>
                    <a:pt x="85" y="187"/>
                    <a:pt x="83" y="208"/>
                    <a:pt x="83" y="252"/>
                  </a:cubicBezTo>
                  <a:cubicBezTo>
                    <a:pt x="83" y="281"/>
                    <a:pt x="86" y="296"/>
                    <a:pt x="95" y="309"/>
                  </a:cubicBezTo>
                  <a:cubicBezTo>
                    <a:pt x="105" y="323"/>
                    <a:pt x="113" y="324"/>
                    <a:pt x="118" y="324"/>
                  </a:cubicBezTo>
                  <a:cubicBezTo>
                    <a:pt x="120" y="324"/>
                    <a:pt x="126" y="325"/>
                    <a:pt x="128" y="325"/>
                  </a:cubicBezTo>
                  <a:cubicBezTo>
                    <a:pt x="132" y="325"/>
                    <a:pt x="138" y="327"/>
                    <a:pt x="138" y="330"/>
                  </a:cubicBezTo>
                  <a:cubicBezTo>
                    <a:pt x="138" y="337"/>
                    <a:pt x="134" y="338"/>
                    <a:pt x="126" y="338"/>
                  </a:cubicBezTo>
                  <a:cubicBezTo>
                    <a:pt x="100" y="338"/>
                    <a:pt x="96" y="336"/>
                    <a:pt x="81" y="336"/>
                  </a:cubicBezTo>
                  <a:cubicBezTo>
                    <a:pt x="56" y="336"/>
                    <a:pt x="45" y="339"/>
                    <a:pt x="28" y="339"/>
                  </a:cubicBezTo>
                  <a:cubicBezTo>
                    <a:pt x="8" y="339"/>
                    <a:pt x="7" y="335"/>
                    <a:pt x="7" y="332"/>
                  </a:cubicBezTo>
                  <a:cubicBezTo>
                    <a:pt x="7" y="319"/>
                    <a:pt x="35" y="332"/>
                    <a:pt x="42" y="301"/>
                  </a:cubicBezTo>
                  <a:cubicBezTo>
                    <a:pt x="43" y="297"/>
                    <a:pt x="47" y="206"/>
                    <a:pt x="47" y="174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7" y="133"/>
                    <a:pt x="48" y="115"/>
                    <a:pt x="48" y="95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61"/>
                    <a:pt x="47" y="49"/>
                    <a:pt x="46" y="38"/>
                  </a:cubicBezTo>
                  <a:cubicBezTo>
                    <a:pt x="43" y="21"/>
                    <a:pt x="23" y="15"/>
                    <a:pt x="10" y="14"/>
                  </a:cubicBezTo>
                  <a:cubicBezTo>
                    <a:pt x="0" y="14"/>
                    <a:pt x="0" y="9"/>
                    <a:pt x="0" y="7"/>
                  </a:cubicBezTo>
                  <a:cubicBezTo>
                    <a:pt x="0" y="4"/>
                    <a:pt x="2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C0D1D5EA-ABDF-4ABE-9C82-9A6FA7BC0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68713" y="3532187"/>
              <a:ext cx="563563" cy="542925"/>
            </a:xfrm>
            <a:custGeom>
              <a:avLst/>
              <a:gdLst>
                <a:gd name="T0" fmla="*/ 185 w 365"/>
                <a:gd name="T1" fmla="*/ 0 h 352"/>
                <a:gd name="T2" fmla="*/ 365 w 365"/>
                <a:gd name="T3" fmla="*/ 157 h 352"/>
                <a:gd name="T4" fmla="*/ 178 w 365"/>
                <a:gd name="T5" fmla="*/ 352 h 352"/>
                <a:gd name="T6" fmla="*/ 0 w 365"/>
                <a:gd name="T7" fmla="*/ 183 h 352"/>
                <a:gd name="T8" fmla="*/ 185 w 365"/>
                <a:gd name="T9" fmla="*/ 0 h 352"/>
                <a:gd name="T10" fmla="*/ 194 w 365"/>
                <a:gd name="T11" fmla="*/ 331 h 352"/>
                <a:gd name="T12" fmla="*/ 326 w 365"/>
                <a:gd name="T13" fmla="*/ 201 h 352"/>
                <a:gd name="T14" fmla="*/ 169 w 365"/>
                <a:gd name="T15" fmla="*/ 19 h 352"/>
                <a:gd name="T16" fmla="*/ 42 w 365"/>
                <a:gd name="T17" fmla="*/ 158 h 352"/>
                <a:gd name="T18" fmla="*/ 194 w 365"/>
                <a:gd name="T19" fmla="*/ 33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5" h="352">
                  <a:moveTo>
                    <a:pt x="185" y="0"/>
                  </a:moveTo>
                  <a:cubicBezTo>
                    <a:pt x="329" y="0"/>
                    <a:pt x="365" y="109"/>
                    <a:pt x="365" y="157"/>
                  </a:cubicBezTo>
                  <a:cubicBezTo>
                    <a:pt x="365" y="291"/>
                    <a:pt x="283" y="352"/>
                    <a:pt x="178" y="352"/>
                  </a:cubicBezTo>
                  <a:cubicBezTo>
                    <a:pt x="60" y="352"/>
                    <a:pt x="0" y="269"/>
                    <a:pt x="0" y="183"/>
                  </a:cubicBezTo>
                  <a:cubicBezTo>
                    <a:pt x="0" y="80"/>
                    <a:pt x="63" y="0"/>
                    <a:pt x="185" y="0"/>
                  </a:cubicBezTo>
                  <a:close/>
                  <a:moveTo>
                    <a:pt x="194" y="331"/>
                  </a:moveTo>
                  <a:cubicBezTo>
                    <a:pt x="246" y="331"/>
                    <a:pt x="326" y="289"/>
                    <a:pt x="326" y="201"/>
                  </a:cubicBezTo>
                  <a:cubicBezTo>
                    <a:pt x="326" y="81"/>
                    <a:pt x="253" y="19"/>
                    <a:pt x="169" y="19"/>
                  </a:cubicBezTo>
                  <a:cubicBezTo>
                    <a:pt x="105" y="19"/>
                    <a:pt x="42" y="61"/>
                    <a:pt x="42" y="158"/>
                  </a:cubicBezTo>
                  <a:cubicBezTo>
                    <a:pt x="42" y="219"/>
                    <a:pt x="86" y="331"/>
                    <a:pt x="194" y="3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1EF3DD1-CF8B-4C2A-AC45-E7748A35E7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24350" y="3536950"/>
              <a:ext cx="509588" cy="531813"/>
            </a:xfrm>
            <a:custGeom>
              <a:avLst/>
              <a:gdLst>
                <a:gd name="T0" fmla="*/ 14 w 330"/>
                <a:gd name="T1" fmla="*/ 2 h 345"/>
                <a:gd name="T2" fmla="*/ 93 w 330"/>
                <a:gd name="T3" fmla="*/ 2 h 345"/>
                <a:gd name="T4" fmla="*/ 141 w 330"/>
                <a:gd name="T5" fmla="*/ 0 h 345"/>
                <a:gd name="T6" fmla="*/ 245 w 330"/>
                <a:gd name="T7" fmla="*/ 80 h 345"/>
                <a:gd name="T8" fmla="*/ 185 w 330"/>
                <a:gd name="T9" fmla="*/ 172 h 345"/>
                <a:gd name="T10" fmla="*/ 280 w 330"/>
                <a:gd name="T11" fmla="*/ 305 h 345"/>
                <a:gd name="T12" fmla="*/ 324 w 330"/>
                <a:gd name="T13" fmla="*/ 328 h 345"/>
                <a:gd name="T14" fmla="*/ 330 w 330"/>
                <a:gd name="T15" fmla="*/ 333 h 345"/>
                <a:gd name="T16" fmla="*/ 295 w 330"/>
                <a:gd name="T17" fmla="*/ 345 h 345"/>
                <a:gd name="T18" fmla="*/ 254 w 330"/>
                <a:gd name="T19" fmla="*/ 334 h 345"/>
                <a:gd name="T20" fmla="*/ 169 w 330"/>
                <a:gd name="T21" fmla="*/ 220 h 345"/>
                <a:gd name="T22" fmla="*/ 133 w 330"/>
                <a:gd name="T23" fmla="*/ 183 h 345"/>
                <a:gd name="T24" fmla="*/ 123 w 330"/>
                <a:gd name="T25" fmla="*/ 183 h 345"/>
                <a:gd name="T26" fmla="*/ 94 w 330"/>
                <a:gd name="T27" fmla="*/ 183 h 345"/>
                <a:gd name="T28" fmla="*/ 86 w 330"/>
                <a:gd name="T29" fmla="*/ 216 h 345"/>
                <a:gd name="T30" fmla="*/ 87 w 330"/>
                <a:gd name="T31" fmla="*/ 284 h 345"/>
                <a:gd name="T32" fmla="*/ 145 w 330"/>
                <a:gd name="T33" fmla="*/ 337 h 345"/>
                <a:gd name="T34" fmla="*/ 137 w 330"/>
                <a:gd name="T35" fmla="*/ 345 h 345"/>
                <a:gd name="T36" fmla="*/ 69 w 330"/>
                <a:gd name="T37" fmla="*/ 341 h 345"/>
                <a:gd name="T38" fmla="*/ 16 w 330"/>
                <a:gd name="T39" fmla="*/ 343 h 345"/>
                <a:gd name="T40" fmla="*/ 6 w 330"/>
                <a:gd name="T41" fmla="*/ 336 h 345"/>
                <a:gd name="T42" fmla="*/ 46 w 330"/>
                <a:gd name="T43" fmla="*/ 287 h 345"/>
                <a:gd name="T44" fmla="*/ 47 w 330"/>
                <a:gd name="T45" fmla="*/ 137 h 345"/>
                <a:gd name="T46" fmla="*/ 46 w 330"/>
                <a:gd name="T47" fmla="*/ 57 h 345"/>
                <a:gd name="T48" fmla="*/ 0 w 330"/>
                <a:gd name="T49" fmla="*/ 9 h 345"/>
                <a:gd name="T50" fmla="*/ 14 w 330"/>
                <a:gd name="T51" fmla="*/ 2 h 345"/>
                <a:gd name="T52" fmla="*/ 90 w 330"/>
                <a:gd name="T53" fmla="*/ 160 h 345"/>
                <a:gd name="T54" fmla="*/ 111 w 330"/>
                <a:gd name="T55" fmla="*/ 164 h 345"/>
                <a:gd name="T56" fmla="*/ 115 w 330"/>
                <a:gd name="T57" fmla="*/ 164 h 345"/>
                <a:gd name="T58" fmla="*/ 129 w 330"/>
                <a:gd name="T59" fmla="*/ 164 h 345"/>
                <a:gd name="T60" fmla="*/ 205 w 330"/>
                <a:gd name="T61" fmla="*/ 98 h 345"/>
                <a:gd name="T62" fmla="*/ 112 w 330"/>
                <a:gd name="T63" fmla="*/ 20 h 345"/>
                <a:gd name="T64" fmla="*/ 86 w 330"/>
                <a:gd name="T65" fmla="*/ 72 h 345"/>
                <a:gd name="T66" fmla="*/ 86 w 330"/>
                <a:gd name="T67" fmla="*/ 86 h 345"/>
                <a:gd name="T68" fmla="*/ 90 w 330"/>
                <a:gd name="T69" fmla="*/ 16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0" h="345">
                  <a:moveTo>
                    <a:pt x="14" y="2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113" y="2"/>
                    <a:pt x="124" y="0"/>
                    <a:pt x="141" y="0"/>
                  </a:cubicBezTo>
                  <a:cubicBezTo>
                    <a:pt x="195" y="0"/>
                    <a:pt x="245" y="29"/>
                    <a:pt x="245" y="80"/>
                  </a:cubicBezTo>
                  <a:cubicBezTo>
                    <a:pt x="245" y="151"/>
                    <a:pt x="185" y="164"/>
                    <a:pt x="185" y="172"/>
                  </a:cubicBezTo>
                  <a:cubicBezTo>
                    <a:pt x="185" y="179"/>
                    <a:pt x="260" y="285"/>
                    <a:pt x="280" y="305"/>
                  </a:cubicBezTo>
                  <a:cubicBezTo>
                    <a:pt x="282" y="307"/>
                    <a:pt x="299" y="328"/>
                    <a:pt x="324" y="328"/>
                  </a:cubicBezTo>
                  <a:cubicBezTo>
                    <a:pt x="327" y="328"/>
                    <a:pt x="330" y="329"/>
                    <a:pt x="330" y="333"/>
                  </a:cubicBezTo>
                  <a:cubicBezTo>
                    <a:pt x="330" y="341"/>
                    <a:pt x="329" y="345"/>
                    <a:pt x="295" y="345"/>
                  </a:cubicBezTo>
                  <a:cubicBezTo>
                    <a:pt x="294" y="345"/>
                    <a:pt x="271" y="344"/>
                    <a:pt x="254" y="334"/>
                  </a:cubicBezTo>
                  <a:cubicBezTo>
                    <a:pt x="229" y="319"/>
                    <a:pt x="193" y="259"/>
                    <a:pt x="169" y="220"/>
                  </a:cubicBezTo>
                  <a:cubicBezTo>
                    <a:pt x="149" y="187"/>
                    <a:pt x="139" y="183"/>
                    <a:pt x="13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87" y="183"/>
                    <a:pt x="86" y="183"/>
                    <a:pt x="86" y="216"/>
                  </a:cubicBezTo>
                  <a:cubicBezTo>
                    <a:pt x="86" y="284"/>
                    <a:pt x="87" y="277"/>
                    <a:pt x="87" y="284"/>
                  </a:cubicBezTo>
                  <a:cubicBezTo>
                    <a:pt x="87" y="341"/>
                    <a:pt x="145" y="321"/>
                    <a:pt x="145" y="337"/>
                  </a:cubicBezTo>
                  <a:cubicBezTo>
                    <a:pt x="145" y="342"/>
                    <a:pt x="143" y="345"/>
                    <a:pt x="137" y="345"/>
                  </a:cubicBezTo>
                  <a:cubicBezTo>
                    <a:pt x="135" y="345"/>
                    <a:pt x="73" y="341"/>
                    <a:pt x="69" y="341"/>
                  </a:cubicBezTo>
                  <a:cubicBezTo>
                    <a:pt x="46" y="341"/>
                    <a:pt x="21" y="343"/>
                    <a:pt x="16" y="343"/>
                  </a:cubicBezTo>
                  <a:cubicBezTo>
                    <a:pt x="11" y="343"/>
                    <a:pt x="6" y="342"/>
                    <a:pt x="6" y="336"/>
                  </a:cubicBezTo>
                  <a:cubicBezTo>
                    <a:pt x="6" y="319"/>
                    <a:pt x="46" y="340"/>
                    <a:pt x="46" y="287"/>
                  </a:cubicBezTo>
                  <a:cubicBezTo>
                    <a:pt x="46" y="257"/>
                    <a:pt x="47" y="190"/>
                    <a:pt x="47" y="137"/>
                  </a:cubicBezTo>
                  <a:cubicBezTo>
                    <a:pt x="47" y="87"/>
                    <a:pt x="46" y="69"/>
                    <a:pt x="46" y="57"/>
                  </a:cubicBezTo>
                  <a:cubicBezTo>
                    <a:pt x="46" y="5"/>
                    <a:pt x="0" y="24"/>
                    <a:pt x="0" y="9"/>
                  </a:cubicBezTo>
                  <a:cubicBezTo>
                    <a:pt x="0" y="3"/>
                    <a:pt x="4" y="2"/>
                    <a:pt x="14" y="2"/>
                  </a:cubicBezTo>
                  <a:close/>
                  <a:moveTo>
                    <a:pt x="90" y="160"/>
                  </a:moveTo>
                  <a:cubicBezTo>
                    <a:pt x="96" y="164"/>
                    <a:pt x="101" y="164"/>
                    <a:pt x="111" y="164"/>
                  </a:cubicBezTo>
                  <a:cubicBezTo>
                    <a:pt x="115" y="164"/>
                    <a:pt x="115" y="164"/>
                    <a:pt x="115" y="164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87" y="164"/>
                    <a:pt x="205" y="132"/>
                    <a:pt x="205" y="98"/>
                  </a:cubicBezTo>
                  <a:cubicBezTo>
                    <a:pt x="205" y="65"/>
                    <a:pt x="180" y="20"/>
                    <a:pt x="112" y="20"/>
                  </a:cubicBezTo>
                  <a:cubicBezTo>
                    <a:pt x="87" y="20"/>
                    <a:pt x="86" y="29"/>
                    <a:pt x="86" y="72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148"/>
                    <a:pt x="86" y="158"/>
                    <a:pt x="9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01F790F2-A146-47AE-B971-AC23FBAB5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3038" y="4270375"/>
              <a:ext cx="100013" cy="152400"/>
            </a:xfrm>
            <a:custGeom>
              <a:avLst/>
              <a:gdLst>
                <a:gd name="T0" fmla="*/ 1 w 64"/>
                <a:gd name="T1" fmla="*/ 69 h 99"/>
                <a:gd name="T2" fmla="*/ 4 w 64"/>
                <a:gd name="T3" fmla="*/ 70 h 99"/>
                <a:gd name="T4" fmla="*/ 33 w 64"/>
                <a:gd name="T5" fmla="*/ 93 h 99"/>
                <a:gd name="T6" fmla="*/ 55 w 64"/>
                <a:gd name="T7" fmla="*/ 74 h 99"/>
                <a:gd name="T8" fmla="*/ 14 w 64"/>
                <a:gd name="T9" fmla="*/ 46 h 99"/>
                <a:gd name="T10" fmla="*/ 2 w 64"/>
                <a:gd name="T11" fmla="*/ 26 h 99"/>
                <a:gd name="T12" fmla="*/ 33 w 64"/>
                <a:gd name="T13" fmla="*/ 0 h 99"/>
                <a:gd name="T14" fmla="*/ 53 w 64"/>
                <a:gd name="T15" fmla="*/ 4 h 99"/>
                <a:gd name="T16" fmla="*/ 56 w 64"/>
                <a:gd name="T17" fmla="*/ 3 h 99"/>
                <a:gd name="T18" fmla="*/ 58 w 64"/>
                <a:gd name="T19" fmla="*/ 4 h 99"/>
                <a:gd name="T20" fmla="*/ 61 w 64"/>
                <a:gd name="T21" fmla="*/ 23 h 99"/>
                <a:gd name="T22" fmla="*/ 59 w 64"/>
                <a:gd name="T23" fmla="*/ 26 h 99"/>
                <a:gd name="T24" fmla="*/ 57 w 64"/>
                <a:gd name="T25" fmla="*/ 24 h 99"/>
                <a:gd name="T26" fmla="*/ 48 w 64"/>
                <a:gd name="T27" fmla="*/ 12 h 99"/>
                <a:gd name="T28" fmla="*/ 30 w 64"/>
                <a:gd name="T29" fmla="*/ 5 h 99"/>
                <a:gd name="T30" fmla="*/ 11 w 64"/>
                <a:gd name="T31" fmla="*/ 20 h 99"/>
                <a:gd name="T32" fmla="*/ 59 w 64"/>
                <a:gd name="T33" fmla="*/ 54 h 99"/>
                <a:gd name="T34" fmla="*/ 64 w 64"/>
                <a:gd name="T35" fmla="*/ 68 h 99"/>
                <a:gd name="T36" fmla="*/ 33 w 64"/>
                <a:gd name="T37" fmla="*/ 99 h 99"/>
                <a:gd name="T38" fmla="*/ 6 w 64"/>
                <a:gd name="T39" fmla="*/ 94 h 99"/>
                <a:gd name="T40" fmla="*/ 0 w 64"/>
                <a:gd name="T41" fmla="*/ 72 h 99"/>
                <a:gd name="T42" fmla="*/ 1 w 64"/>
                <a:gd name="T43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99">
                  <a:moveTo>
                    <a:pt x="1" y="69"/>
                  </a:moveTo>
                  <a:cubicBezTo>
                    <a:pt x="2" y="69"/>
                    <a:pt x="3" y="69"/>
                    <a:pt x="4" y="70"/>
                  </a:cubicBezTo>
                  <a:cubicBezTo>
                    <a:pt x="7" y="79"/>
                    <a:pt x="14" y="93"/>
                    <a:pt x="33" y="93"/>
                  </a:cubicBezTo>
                  <a:cubicBezTo>
                    <a:pt x="47" y="93"/>
                    <a:pt x="55" y="85"/>
                    <a:pt x="55" y="74"/>
                  </a:cubicBezTo>
                  <a:cubicBezTo>
                    <a:pt x="55" y="55"/>
                    <a:pt x="32" y="56"/>
                    <a:pt x="14" y="46"/>
                  </a:cubicBezTo>
                  <a:cubicBezTo>
                    <a:pt x="7" y="41"/>
                    <a:pt x="2" y="35"/>
                    <a:pt x="2" y="26"/>
                  </a:cubicBezTo>
                  <a:cubicBezTo>
                    <a:pt x="2" y="10"/>
                    <a:pt x="15" y="0"/>
                    <a:pt x="33" y="0"/>
                  </a:cubicBezTo>
                  <a:cubicBezTo>
                    <a:pt x="42" y="0"/>
                    <a:pt x="51" y="4"/>
                    <a:pt x="53" y="4"/>
                  </a:cubicBezTo>
                  <a:cubicBezTo>
                    <a:pt x="54" y="4"/>
                    <a:pt x="55" y="3"/>
                    <a:pt x="56" y="3"/>
                  </a:cubicBezTo>
                  <a:cubicBezTo>
                    <a:pt x="57" y="3"/>
                    <a:pt x="58" y="4"/>
                    <a:pt x="58" y="4"/>
                  </a:cubicBezTo>
                  <a:cubicBezTo>
                    <a:pt x="59" y="10"/>
                    <a:pt x="61" y="21"/>
                    <a:pt x="61" y="23"/>
                  </a:cubicBezTo>
                  <a:cubicBezTo>
                    <a:pt x="61" y="25"/>
                    <a:pt x="60" y="26"/>
                    <a:pt x="59" y="26"/>
                  </a:cubicBezTo>
                  <a:cubicBezTo>
                    <a:pt x="58" y="26"/>
                    <a:pt x="57" y="26"/>
                    <a:pt x="57" y="24"/>
                  </a:cubicBezTo>
                  <a:cubicBezTo>
                    <a:pt x="54" y="16"/>
                    <a:pt x="52" y="15"/>
                    <a:pt x="48" y="12"/>
                  </a:cubicBezTo>
                  <a:cubicBezTo>
                    <a:pt x="43" y="7"/>
                    <a:pt x="37" y="5"/>
                    <a:pt x="30" y="5"/>
                  </a:cubicBezTo>
                  <a:cubicBezTo>
                    <a:pt x="20" y="5"/>
                    <a:pt x="11" y="11"/>
                    <a:pt x="11" y="20"/>
                  </a:cubicBezTo>
                  <a:cubicBezTo>
                    <a:pt x="11" y="42"/>
                    <a:pt x="42" y="36"/>
                    <a:pt x="59" y="54"/>
                  </a:cubicBezTo>
                  <a:cubicBezTo>
                    <a:pt x="62" y="57"/>
                    <a:pt x="64" y="62"/>
                    <a:pt x="64" y="68"/>
                  </a:cubicBezTo>
                  <a:cubicBezTo>
                    <a:pt x="64" y="87"/>
                    <a:pt x="50" y="99"/>
                    <a:pt x="33" y="99"/>
                  </a:cubicBezTo>
                  <a:cubicBezTo>
                    <a:pt x="21" y="99"/>
                    <a:pt x="14" y="98"/>
                    <a:pt x="6" y="94"/>
                  </a:cubicBezTo>
                  <a:cubicBezTo>
                    <a:pt x="3" y="92"/>
                    <a:pt x="0" y="73"/>
                    <a:pt x="0" y="72"/>
                  </a:cubicBezTo>
                  <a:cubicBezTo>
                    <a:pt x="0" y="70"/>
                    <a:pt x="1" y="69"/>
                    <a:pt x="1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1AF1D1AE-2D69-44BE-8A06-B102CBA51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0200" y="4271962"/>
              <a:ext cx="117475" cy="149225"/>
            </a:xfrm>
            <a:custGeom>
              <a:avLst/>
              <a:gdLst>
                <a:gd name="T0" fmla="*/ 4 w 76"/>
                <a:gd name="T1" fmla="*/ 0 h 97"/>
                <a:gd name="T2" fmla="*/ 8 w 76"/>
                <a:gd name="T3" fmla="*/ 0 h 97"/>
                <a:gd name="T4" fmla="*/ 40 w 76"/>
                <a:gd name="T5" fmla="*/ 1 h 97"/>
                <a:gd name="T6" fmla="*/ 67 w 76"/>
                <a:gd name="T7" fmla="*/ 0 h 97"/>
                <a:gd name="T8" fmla="*/ 70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8 w 76"/>
                <a:gd name="T19" fmla="*/ 7 h 97"/>
                <a:gd name="T20" fmla="*/ 34 w 76"/>
                <a:gd name="T21" fmla="*/ 7 h 97"/>
                <a:gd name="T22" fmla="*/ 25 w 76"/>
                <a:gd name="T23" fmla="*/ 15 h 97"/>
                <a:gd name="T24" fmla="*/ 24 w 76"/>
                <a:gd name="T25" fmla="*/ 37 h 97"/>
                <a:gd name="T26" fmla="*/ 27 w 76"/>
                <a:gd name="T27" fmla="*/ 44 h 97"/>
                <a:gd name="T28" fmla="*/ 30 w 76"/>
                <a:gd name="T29" fmla="*/ 44 h 97"/>
                <a:gd name="T30" fmla="*/ 36 w 76"/>
                <a:gd name="T31" fmla="*/ 44 h 97"/>
                <a:gd name="T32" fmla="*/ 40 w 76"/>
                <a:gd name="T33" fmla="*/ 44 h 97"/>
                <a:gd name="T34" fmla="*/ 55 w 76"/>
                <a:gd name="T35" fmla="*/ 42 h 97"/>
                <a:gd name="T36" fmla="*/ 58 w 76"/>
                <a:gd name="T37" fmla="*/ 37 h 97"/>
                <a:gd name="T38" fmla="*/ 60 w 76"/>
                <a:gd name="T39" fmla="*/ 34 h 97"/>
                <a:gd name="T40" fmla="*/ 62 w 76"/>
                <a:gd name="T41" fmla="*/ 37 h 97"/>
                <a:gd name="T42" fmla="*/ 61 w 76"/>
                <a:gd name="T43" fmla="*/ 51 h 97"/>
                <a:gd name="T44" fmla="*/ 61 w 76"/>
                <a:gd name="T45" fmla="*/ 59 h 97"/>
                <a:gd name="T46" fmla="*/ 60 w 76"/>
                <a:gd name="T47" fmla="*/ 62 h 97"/>
                <a:gd name="T48" fmla="*/ 57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29 w 76"/>
                <a:gd name="T55" fmla="*/ 50 h 97"/>
                <a:gd name="T56" fmla="*/ 24 w 76"/>
                <a:gd name="T57" fmla="*/ 53 h 97"/>
                <a:gd name="T58" fmla="*/ 24 w 76"/>
                <a:gd name="T59" fmla="*/ 72 h 97"/>
                <a:gd name="T60" fmla="*/ 24 w 76"/>
                <a:gd name="T61" fmla="*/ 78 h 97"/>
                <a:gd name="T62" fmla="*/ 27 w 76"/>
                <a:gd name="T63" fmla="*/ 88 h 97"/>
                <a:gd name="T64" fmla="*/ 33 w 76"/>
                <a:gd name="T65" fmla="*/ 89 h 97"/>
                <a:gd name="T66" fmla="*/ 74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5 w 76"/>
                <a:gd name="T75" fmla="*/ 96 h 97"/>
                <a:gd name="T76" fmla="*/ 2 w 76"/>
                <a:gd name="T77" fmla="*/ 95 h 97"/>
                <a:gd name="T78" fmla="*/ 8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4 w 76"/>
                <a:gd name="T85" fmla="*/ 25 h 97"/>
                <a:gd name="T86" fmla="*/ 13 w 76"/>
                <a:gd name="T87" fmla="*/ 13 h 97"/>
                <a:gd name="T88" fmla="*/ 2 w 76"/>
                <a:gd name="T89" fmla="*/ 4 h 97"/>
                <a:gd name="T90" fmla="*/ 0 w 76"/>
                <a:gd name="T91" fmla="*/ 2 h 97"/>
                <a:gd name="T92" fmla="*/ 4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8" y="0"/>
                  </a:cubicBezTo>
                  <a:cubicBezTo>
                    <a:pt x="11" y="0"/>
                    <a:pt x="27" y="1"/>
                    <a:pt x="40" y="1"/>
                  </a:cubicBezTo>
                  <a:cubicBezTo>
                    <a:pt x="46" y="1"/>
                    <a:pt x="63" y="0"/>
                    <a:pt x="67" y="0"/>
                  </a:cubicBezTo>
                  <a:cubicBezTo>
                    <a:pt x="68" y="0"/>
                    <a:pt x="70" y="1"/>
                    <a:pt x="70" y="4"/>
                  </a:cubicBezTo>
                  <a:cubicBezTo>
                    <a:pt x="70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3"/>
                    <a:pt x="61" y="8"/>
                    <a:pt x="56" y="8"/>
                  </a:cubicBezTo>
                  <a:cubicBezTo>
                    <a:pt x="48" y="7"/>
                    <a:pt x="45" y="7"/>
                    <a:pt x="38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5" y="7"/>
                    <a:pt x="25" y="7"/>
                    <a:pt x="25" y="15"/>
                  </a:cubicBezTo>
                  <a:cubicBezTo>
                    <a:pt x="24" y="20"/>
                    <a:pt x="24" y="31"/>
                    <a:pt x="24" y="37"/>
                  </a:cubicBezTo>
                  <a:cubicBezTo>
                    <a:pt x="24" y="40"/>
                    <a:pt x="24" y="44"/>
                    <a:pt x="27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51" y="44"/>
                    <a:pt x="53" y="43"/>
                    <a:pt x="55" y="42"/>
                  </a:cubicBezTo>
                  <a:cubicBezTo>
                    <a:pt x="58" y="40"/>
                    <a:pt x="58" y="38"/>
                    <a:pt x="58" y="37"/>
                  </a:cubicBezTo>
                  <a:cubicBezTo>
                    <a:pt x="59" y="35"/>
                    <a:pt x="59" y="34"/>
                    <a:pt x="60" y="34"/>
                  </a:cubicBezTo>
                  <a:cubicBezTo>
                    <a:pt x="62" y="34"/>
                    <a:pt x="62" y="35"/>
                    <a:pt x="62" y="37"/>
                  </a:cubicBezTo>
                  <a:cubicBezTo>
                    <a:pt x="62" y="39"/>
                    <a:pt x="61" y="46"/>
                    <a:pt x="61" y="51"/>
                  </a:cubicBezTo>
                  <a:cubicBezTo>
                    <a:pt x="61" y="55"/>
                    <a:pt x="61" y="56"/>
                    <a:pt x="61" y="59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9" y="62"/>
                    <a:pt x="58" y="61"/>
                    <a:pt x="57" y="59"/>
                  </a:cubicBezTo>
                  <a:cubicBezTo>
                    <a:pt x="57" y="57"/>
                    <a:pt x="56" y="54"/>
                    <a:pt x="54" y="52"/>
                  </a:cubicBezTo>
                  <a:cubicBezTo>
                    <a:pt x="51" y="51"/>
                    <a:pt x="42" y="51"/>
                    <a:pt x="41" y="51"/>
                  </a:cubicBezTo>
                  <a:cubicBezTo>
                    <a:pt x="30" y="51"/>
                    <a:pt x="31" y="50"/>
                    <a:pt x="29" y="50"/>
                  </a:cubicBezTo>
                  <a:cubicBezTo>
                    <a:pt x="27" y="50"/>
                    <a:pt x="24" y="51"/>
                    <a:pt x="24" y="53"/>
                  </a:cubicBezTo>
                  <a:cubicBezTo>
                    <a:pt x="24" y="61"/>
                    <a:pt x="24" y="65"/>
                    <a:pt x="24" y="7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82"/>
                    <a:pt x="25" y="88"/>
                    <a:pt x="27" y="88"/>
                  </a:cubicBezTo>
                  <a:cubicBezTo>
                    <a:pt x="30" y="89"/>
                    <a:pt x="31" y="89"/>
                    <a:pt x="33" y="89"/>
                  </a:cubicBezTo>
                  <a:cubicBezTo>
                    <a:pt x="76" y="89"/>
                    <a:pt x="71" y="77"/>
                    <a:pt x="74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6" y="97"/>
                    <a:pt x="60" y="97"/>
                  </a:cubicBezTo>
                  <a:cubicBezTo>
                    <a:pt x="43" y="97"/>
                    <a:pt x="31" y="95"/>
                    <a:pt x="23" y="95"/>
                  </a:cubicBezTo>
                  <a:cubicBezTo>
                    <a:pt x="16" y="95"/>
                    <a:pt x="12" y="96"/>
                    <a:pt x="5" y="96"/>
                  </a:cubicBezTo>
                  <a:cubicBezTo>
                    <a:pt x="4" y="96"/>
                    <a:pt x="2" y="97"/>
                    <a:pt x="2" y="95"/>
                  </a:cubicBezTo>
                  <a:cubicBezTo>
                    <a:pt x="2" y="91"/>
                    <a:pt x="2" y="94"/>
                    <a:pt x="8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4" y="33"/>
                    <a:pt x="14" y="25"/>
                  </a:cubicBezTo>
                  <a:cubicBezTo>
                    <a:pt x="14" y="21"/>
                    <a:pt x="13" y="17"/>
                    <a:pt x="13" y="13"/>
                  </a:cubicBezTo>
                  <a:cubicBezTo>
                    <a:pt x="13" y="7"/>
                    <a:pt x="8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160F157B-654B-4416-A028-914A7C646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3238" y="4271962"/>
              <a:ext cx="142875" cy="152400"/>
            </a:xfrm>
            <a:custGeom>
              <a:avLst/>
              <a:gdLst>
                <a:gd name="T0" fmla="*/ 51 w 93"/>
                <a:gd name="T1" fmla="*/ 0 h 99"/>
                <a:gd name="T2" fmla="*/ 85 w 93"/>
                <a:gd name="T3" fmla="*/ 10 h 99"/>
                <a:gd name="T4" fmla="*/ 88 w 93"/>
                <a:gd name="T5" fmla="*/ 8 h 99"/>
                <a:gd name="T6" fmla="*/ 90 w 93"/>
                <a:gd name="T7" fmla="*/ 11 h 99"/>
                <a:gd name="T8" fmla="*/ 92 w 93"/>
                <a:gd name="T9" fmla="*/ 29 h 99"/>
                <a:gd name="T10" fmla="*/ 90 w 93"/>
                <a:gd name="T11" fmla="*/ 32 h 99"/>
                <a:gd name="T12" fmla="*/ 88 w 93"/>
                <a:gd name="T13" fmla="*/ 30 h 99"/>
                <a:gd name="T14" fmla="*/ 51 w 93"/>
                <a:gd name="T15" fmla="*/ 5 h 99"/>
                <a:gd name="T16" fmla="*/ 12 w 93"/>
                <a:gd name="T17" fmla="*/ 44 h 99"/>
                <a:gd name="T18" fmla="*/ 57 w 93"/>
                <a:gd name="T19" fmla="*/ 92 h 99"/>
                <a:gd name="T20" fmla="*/ 89 w 93"/>
                <a:gd name="T21" fmla="*/ 72 h 99"/>
                <a:gd name="T22" fmla="*/ 91 w 93"/>
                <a:gd name="T23" fmla="*/ 71 h 99"/>
                <a:gd name="T24" fmla="*/ 93 w 93"/>
                <a:gd name="T25" fmla="*/ 73 h 99"/>
                <a:gd name="T26" fmla="*/ 90 w 93"/>
                <a:gd name="T27" fmla="*/ 86 h 99"/>
                <a:gd name="T28" fmla="*/ 88 w 93"/>
                <a:gd name="T29" fmla="*/ 89 h 99"/>
                <a:gd name="T30" fmla="*/ 53 w 93"/>
                <a:gd name="T31" fmla="*/ 99 h 99"/>
                <a:gd name="T32" fmla="*/ 0 w 93"/>
                <a:gd name="T33" fmla="*/ 52 h 99"/>
                <a:gd name="T34" fmla="*/ 51 w 93"/>
                <a:gd name="T3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99">
                  <a:moveTo>
                    <a:pt x="51" y="0"/>
                  </a:moveTo>
                  <a:cubicBezTo>
                    <a:pt x="69" y="0"/>
                    <a:pt x="84" y="10"/>
                    <a:pt x="85" y="10"/>
                  </a:cubicBezTo>
                  <a:cubicBezTo>
                    <a:pt x="86" y="10"/>
                    <a:pt x="87" y="8"/>
                    <a:pt x="88" y="8"/>
                  </a:cubicBezTo>
                  <a:cubicBezTo>
                    <a:pt x="89" y="8"/>
                    <a:pt x="90" y="9"/>
                    <a:pt x="90" y="11"/>
                  </a:cubicBezTo>
                  <a:cubicBezTo>
                    <a:pt x="90" y="19"/>
                    <a:pt x="92" y="28"/>
                    <a:pt x="92" y="29"/>
                  </a:cubicBezTo>
                  <a:cubicBezTo>
                    <a:pt x="92" y="32"/>
                    <a:pt x="91" y="32"/>
                    <a:pt x="90" y="32"/>
                  </a:cubicBezTo>
                  <a:cubicBezTo>
                    <a:pt x="90" y="32"/>
                    <a:pt x="89" y="31"/>
                    <a:pt x="88" y="30"/>
                  </a:cubicBezTo>
                  <a:cubicBezTo>
                    <a:pt x="80" y="15"/>
                    <a:pt x="68" y="5"/>
                    <a:pt x="51" y="5"/>
                  </a:cubicBezTo>
                  <a:cubicBezTo>
                    <a:pt x="28" y="5"/>
                    <a:pt x="12" y="21"/>
                    <a:pt x="12" y="44"/>
                  </a:cubicBezTo>
                  <a:cubicBezTo>
                    <a:pt x="12" y="69"/>
                    <a:pt x="24" y="92"/>
                    <a:pt x="57" y="92"/>
                  </a:cubicBezTo>
                  <a:cubicBezTo>
                    <a:pt x="73" y="92"/>
                    <a:pt x="84" y="80"/>
                    <a:pt x="89" y="72"/>
                  </a:cubicBezTo>
                  <a:cubicBezTo>
                    <a:pt x="90" y="71"/>
                    <a:pt x="90" y="71"/>
                    <a:pt x="91" y="71"/>
                  </a:cubicBezTo>
                  <a:cubicBezTo>
                    <a:pt x="92" y="71"/>
                    <a:pt x="93" y="72"/>
                    <a:pt x="93" y="73"/>
                  </a:cubicBezTo>
                  <a:cubicBezTo>
                    <a:pt x="93" y="76"/>
                    <a:pt x="91" y="84"/>
                    <a:pt x="90" y="86"/>
                  </a:cubicBezTo>
                  <a:cubicBezTo>
                    <a:pt x="90" y="88"/>
                    <a:pt x="89" y="88"/>
                    <a:pt x="88" y="89"/>
                  </a:cubicBezTo>
                  <a:cubicBezTo>
                    <a:pt x="76" y="94"/>
                    <a:pt x="67" y="99"/>
                    <a:pt x="53" y="99"/>
                  </a:cubicBezTo>
                  <a:cubicBezTo>
                    <a:pt x="13" y="99"/>
                    <a:pt x="0" y="73"/>
                    <a:pt x="0" y="52"/>
                  </a:cubicBezTo>
                  <a:cubicBezTo>
                    <a:pt x="0" y="24"/>
                    <a:pt x="17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A31893B7-52F2-4AB8-96EB-A7DB4EE67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76438" y="4270375"/>
              <a:ext cx="160338" cy="152400"/>
            </a:xfrm>
            <a:custGeom>
              <a:avLst/>
              <a:gdLst>
                <a:gd name="T0" fmla="*/ 3 w 104"/>
                <a:gd name="T1" fmla="*/ 1 h 99"/>
                <a:gd name="T2" fmla="*/ 18 w 104"/>
                <a:gd name="T3" fmla="*/ 2 h 99"/>
                <a:gd name="T4" fmla="*/ 31 w 104"/>
                <a:gd name="T5" fmla="*/ 2 h 99"/>
                <a:gd name="T6" fmla="*/ 33 w 104"/>
                <a:gd name="T7" fmla="*/ 4 h 99"/>
                <a:gd name="T8" fmla="*/ 24 w 104"/>
                <a:gd name="T9" fmla="*/ 19 h 99"/>
                <a:gd name="T10" fmla="*/ 24 w 104"/>
                <a:gd name="T11" fmla="*/ 23 h 99"/>
                <a:gd name="T12" fmla="*/ 24 w 104"/>
                <a:gd name="T13" fmla="*/ 52 h 99"/>
                <a:gd name="T14" fmla="*/ 55 w 104"/>
                <a:gd name="T15" fmla="*/ 93 h 99"/>
                <a:gd name="T16" fmla="*/ 90 w 104"/>
                <a:gd name="T17" fmla="*/ 53 h 99"/>
                <a:gd name="T18" fmla="*/ 90 w 104"/>
                <a:gd name="T19" fmla="*/ 25 h 99"/>
                <a:gd name="T20" fmla="*/ 85 w 104"/>
                <a:gd name="T21" fmla="*/ 7 h 99"/>
                <a:gd name="T22" fmla="*/ 77 w 104"/>
                <a:gd name="T23" fmla="*/ 4 h 99"/>
                <a:gd name="T24" fmla="*/ 79 w 104"/>
                <a:gd name="T25" fmla="*/ 2 h 99"/>
                <a:gd name="T26" fmla="*/ 90 w 104"/>
                <a:gd name="T27" fmla="*/ 2 h 99"/>
                <a:gd name="T28" fmla="*/ 101 w 104"/>
                <a:gd name="T29" fmla="*/ 2 h 99"/>
                <a:gd name="T30" fmla="*/ 104 w 104"/>
                <a:gd name="T31" fmla="*/ 3 h 99"/>
                <a:gd name="T32" fmla="*/ 97 w 104"/>
                <a:gd name="T33" fmla="*/ 9 h 99"/>
                <a:gd name="T34" fmla="*/ 96 w 104"/>
                <a:gd name="T35" fmla="*/ 18 h 99"/>
                <a:gd name="T36" fmla="*/ 96 w 104"/>
                <a:gd name="T37" fmla="*/ 27 h 99"/>
                <a:gd name="T38" fmla="*/ 74 w 104"/>
                <a:gd name="T39" fmla="*/ 97 h 99"/>
                <a:gd name="T40" fmla="*/ 55 w 104"/>
                <a:gd name="T41" fmla="*/ 99 h 99"/>
                <a:gd name="T42" fmla="*/ 23 w 104"/>
                <a:gd name="T43" fmla="*/ 91 h 99"/>
                <a:gd name="T44" fmla="*/ 12 w 104"/>
                <a:gd name="T45" fmla="*/ 41 h 99"/>
                <a:gd name="T46" fmla="*/ 12 w 104"/>
                <a:gd name="T47" fmla="*/ 39 h 99"/>
                <a:gd name="T48" fmla="*/ 13 w 104"/>
                <a:gd name="T49" fmla="*/ 20 h 99"/>
                <a:gd name="T50" fmla="*/ 3 w 104"/>
                <a:gd name="T51" fmla="*/ 6 h 99"/>
                <a:gd name="T52" fmla="*/ 0 w 104"/>
                <a:gd name="T53" fmla="*/ 3 h 99"/>
                <a:gd name="T54" fmla="*/ 3 w 104"/>
                <a:gd name="T55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99">
                  <a:moveTo>
                    <a:pt x="3" y="1"/>
                  </a:moveTo>
                  <a:cubicBezTo>
                    <a:pt x="7" y="1"/>
                    <a:pt x="10" y="2"/>
                    <a:pt x="18" y="2"/>
                  </a:cubicBezTo>
                  <a:cubicBezTo>
                    <a:pt x="24" y="2"/>
                    <a:pt x="21" y="2"/>
                    <a:pt x="31" y="2"/>
                  </a:cubicBezTo>
                  <a:cubicBezTo>
                    <a:pt x="32" y="2"/>
                    <a:pt x="33" y="2"/>
                    <a:pt x="33" y="4"/>
                  </a:cubicBezTo>
                  <a:cubicBezTo>
                    <a:pt x="33" y="8"/>
                    <a:pt x="24" y="0"/>
                    <a:pt x="24" y="19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34"/>
                    <a:pt x="24" y="44"/>
                    <a:pt x="24" y="52"/>
                  </a:cubicBezTo>
                  <a:cubicBezTo>
                    <a:pt x="24" y="70"/>
                    <a:pt x="24" y="93"/>
                    <a:pt x="55" y="93"/>
                  </a:cubicBezTo>
                  <a:cubicBezTo>
                    <a:pt x="70" y="93"/>
                    <a:pt x="90" y="93"/>
                    <a:pt x="90" y="53"/>
                  </a:cubicBezTo>
                  <a:cubicBezTo>
                    <a:pt x="90" y="31"/>
                    <a:pt x="90" y="31"/>
                    <a:pt x="90" y="25"/>
                  </a:cubicBezTo>
                  <a:cubicBezTo>
                    <a:pt x="90" y="18"/>
                    <a:pt x="90" y="10"/>
                    <a:pt x="85" y="7"/>
                  </a:cubicBezTo>
                  <a:cubicBezTo>
                    <a:pt x="82" y="5"/>
                    <a:pt x="77" y="6"/>
                    <a:pt x="77" y="4"/>
                  </a:cubicBezTo>
                  <a:cubicBezTo>
                    <a:pt x="77" y="3"/>
                    <a:pt x="77" y="2"/>
                    <a:pt x="79" y="2"/>
                  </a:cubicBezTo>
                  <a:cubicBezTo>
                    <a:pt x="81" y="2"/>
                    <a:pt x="88" y="2"/>
                    <a:pt x="90" y="2"/>
                  </a:cubicBezTo>
                  <a:cubicBezTo>
                    <a:pt x="95" y="2"/>
                    <a:pt x="99" y="2"/>
                    <a:pt x="101" y="2"/>
                  </a:cubicBezTo>
                  <a:cubicBezTo>
                    <a:pt x="104" y="2"/>
                    <a:pt x="104" y="3"/>
                    <a:pt x="104" y="3"/>
                  </a:cubicBezTo>
                  <a:cubicBezTo>
                    <a:pt x="104" y="5"/>
                    <a:pt x="99" y="6"/>
                    <a:pt x="97" y="9"/>
                  </a:cubicBezTo>
                  <a:cubicBezTo>
                    <a:pt x="96" y="11"/>
                    <a:pt x="96" y="13"/>
                    <a:pt x="96" y="18"/>
                  </a:cubicBezTo>
                  <a:cubicBezTo>
                    <a:pt x="96" y="20"/>
                    <a:pt x="96" y="23"/>
                    <a:pt x="96" y="27"/>
                  </a:cubicBezTo>
                  <a:cubicBezTo>
                    <a:pt x="96" y="78"/>
                    <a:pt x="91" y="90"/>
                    <a:pt x="74" y="97"/>
                  </a:cubicBezTo>
                  <a:cubicBezTo>
                    <a:pt x="70" y="99"/>
                    <a:pt x="60" y="99"/>
                    <a:pt x="55" y="99"/>
                  </a:cubicBezTo>
                  <a:cubicBezTo>
                    <a:pt x="39" y="99"/>
                    <a:pt x="30" y="97"/>
                    <a:pt x="23" y="91"/>
                  </a:cubicBezTo>
                  <a:cubicBezTo>
                    <a:pt x="12" y="81"/>
                    <a:pt x="12" y="69"/>
                    <a:pt x="12" y="41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0"/>
                    <a:pt x="13" y="24"/>
                    <a:pt x="13" y="20"/>
                  </a:cubicBezTo>
                  <a:cubicBezTo>
                    <a:pt x="13" y="10"/>
                    <a:pt x="12" y="7"/>
                    <a:pt x="3" y="6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F86FDCE-4809-4C3D-A573-E8E5DC6DA8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887575" y="4271962"/>
              <a:ext cx="142875" cy="149225"/>
            </a:xfrm>
            <a:custGeom>
              <a:avLst/>
              <a:gdLst>
                <a:gd name="T0" fmla="*/ 4 w 93"/>
                <a:gd name="T1" fmla="*/ 0 h 97"/>
                <a:gd name="T2" fmla="*/ 26 w 93"/>
                <a:gd name="T3" fmla="*/ 0 h 97"/>
                <a:gd name="T4" fmla="*/ 40 w 93"/>
                <a:gd name="T5" fmla="*/ 0 h 97"/>
                <a:gd name="T6" fmla="*/ 69 w 93"/>
                <a:gd name="T7" fmla="*/ 22 h 97"/>
                <a:gd name="T8" fmla="*/ 52 w 93"/>
                <a:gd name="T9" fmla="*/ 48 h 97"/>
                <a:gd name="T10" fmla="*/ 79 w 93"/>
                <a:gd name="T11" fmla="*/ 86 h 97"/>
                <a:gd name="T12" fmla="*/ 91 w 93"/>
                <a:gd name="T13" fmla="*/ 92 h 97"/>
                <a:gd name="T14" fmla="*/ 93 w 93"/>
                <a:gd name="T15" fmla="*/ 94 h 97"/>
                <a:gd name="T16" fmla="*/ 83 w 93"/>
                <a:gd name="T17" fmla="*/ 97 h 97"/>
                <a:gd name="T18" fmla="*/ 72 w 93"/>
                <a:gd name="T19" fmla="*/ 94 h 97"/>
                <a:gd name="T20" fmla="*/ 48 w 93"/>
                <a:gd name="T21" fmla="*/ 62 h 97"/>
                <a:gd name="T22" fmla="*/ 38 w 93"/>
                <a:gd name="T23" fmla="*/ 51 h 97"/>
                <a:gd name="T24" fmla="*/ 35 w 93"/>
                <a:gd name="T25" fmla="*/ 51 h 97"/>
                <a:gd name="T26" fmla="*/ 27 w 93"/>
                <a:gd name="T27" fmla="*/ 51 h 97"/>
                <a:gd name="T28" fmla="*/ 25 w 93"/>
                <a:gd name="T29" fmla="*/ 61 h 97"/>
                <a:gd name="T30" fmla="*/ 25 w 93"/>
                <a:gd name="T31" fmla="*/ 80 h 97"/>
                <a:gd name="T32" fmla="*/ 41 w 93"/>
                <a:gd name="T33" fmla="*/ 95 h 97"/>
                <a:gd name="T34" fmla="*/ 39 w 93"/>
                <a:gd name="T35" fmla="*/ 97 h 97"/>
                <a:gd name="T36" fmla="*/ 20 w 93"/>
                <a:gd name="T37" fmla="*/ 96 h 97"/>
                <a:gd name="T38" fmla="*/ 5 w 93"/>
                <a:gd name="T39" fmla="*/ 96 h 97"/>
                <a:gd name="T40" fmla="*/ 2 w 93"/>
                <a:gd name="T41" fmla="*/ 94 h 97"/>
                <a:gd name="T42" fmla="*/ 13 w 93"/>
                <a:gd name="T43" fmla="*/ 81 h 97"/>
                <a:gd name="T44" fmla="*/ 13 w 93"/>
                <a:gd name="T45" fmla="*/ 38 h 97"/>
                <a:gd name="T46" fmla="*/ 13 w 93"/>
                <a:gd name="T47" fmla="*/ 16 h 97"/>
                <a:gd name="T48" fmla="*/ 0 w 93"/>
                <a:gd name="T49" fmla="*/ 2 h 97"/>
                <a:gd name="T50" fmla="*/ 4 w 93"/>
                <a:gd name="T51" fmla="*/ 0 h 97"/>
                <a:gd name="T52" fmla="*/ 26 w 93"/>
                <a:gd name="T53" fmla="*/ 45 h 97"/>
                <a:gd name="T54" fmla="*/ 31 w 93"/>
                <a:gd name="T55" fmla="*/ 46 h 97"/>
                <a:gd name="T56" fmla="*/ 33 w 93"/>
                <a:gd name="T57" fmla="*/ 46 h 97"/>
                <a:gd name="T58" fmla="*/ 37 w 93"/>
                <a:gd name="T59" fmla="*/ 46 h 97"/>
                <a:gd name="T60" fmla="*/ 58 w 93"/>
                <a:gd name="T61" fmla="*/ 27 h 97"/>
                <a:gd name="T62" fmla="*/ 32 w 93"/>
                <a:gd name="T63" fmla="*/ 5 h 97"/>
                <a:gd name="T64" fmla="*/ 25 w 93"/>
                <a:gd name="T65" fmla="*/ 20 h 97"/>
                <a:gd name="T66" fmla="*/ 25 w 93"/>
                <a:gd name="T67" fmla="*/ 24 h 97"/>
                <a:gd name="T68" fmla="*/ 26 w 93"/>
                <a:gd name="T69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" h="97">
                  <a:moveTo>
                    <a:pt x="4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32" y="0"/>
                    <a:pt x="35" y="0"/>
                    <a:pt x="40" y="0"/>
                  </a:cubicBezTo>
                  <a:cubicBezTo>
                    <a:pt x="55" y="0"/>
                    <a:pt x="69" y="8"/>
                    <a:pt x="69" y="22"/>
                  </a:cubicBezTo>
                  <a:cubicBezTo>
                    <a:pt x="69" y="42"/>
                    <a:pt x="52" y="46"/>
                    <a:pt x="52" y="48"/>
                  </a:cubicBezTo>
                  <a:cubicBezTo>
                    <a:pt x="52" y="50"/>
                    <a:pt x="74" y="80"/>
                    <a:pt x="79" y="86"/>
                  </a:cubicBezTo>
                  <a:cubicBezTo>
                    <a:pt x="80" y="86"/>
                    <a:pt x="85" y="92"/>
                    <a:pt x="91" y="92"/>
                  </a:cubicBezTo>
                  <a:cubicBezTo>
                    <a:pt x="92" y="92"/>
                    <a:pt x="93" y="93"/>
                    <a:pt x="93" y="94"/>
                  </a:cubicBezTo>
                  <a:cubicBezTo>
                    <a:pt x="93" y="96"/>
                    <a:pt x="93" y="97"/>
                    <a:pt x="83" y="97"/>
                  </a:cubicBezTo>
                  <a:cubicBezTo>
                    <a:pt x="83" y="97"/>
                    <a:pt x="77" y="97"/>
                    <a:pt x="72" y="94"/>
                  </a:cubicBezTo>
                  <a:cubicBezTo>
                    <a:pt x="65" y="90"/>
                    <a:pt x="55" y="73"/>
                    <a:pt x="48" y="62"/>
                  </a:cubicBezTo>
                  <a:cubicBezTo>
                    <a:pt x="42" y="52"/>
                    <a:pt x="39" y="51"/>
                    <a:pt x="38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5" y="51"/>
                    <a:pt x="25" y="51"/>
                    <a:pt x="25" y="61"/>
                  </a:cubicBezTo>
                  <a:cubicBezTo>
                    <a:pt x="25" y="80"/>
                    <a:pt x="25" y="78"/>
                    <a:pt x="25" y="80"/>
                  </a:cubicBezTo>
                  <a:cubicBezTo>
                    <a:pt x="25" y="96"/>
                    <a:pt x="41" y="90"/>
                    <a:pt x="41" y="95"/>
                  </a:cubicBezTo>
                  <a:cubicBezTo>
                    <a:pt x="41" y="96"/>
                    <a:pt x="41" y="97"/>
                    <a:pt x="39" y="97"/>
                  </a:cubicBezTo>
                  <a:cubicBezTo>
                    <a:pt x="38" y="97"/>
                    <a:pt x="21" y="96"/>
                    <a:pt x="20" y="96"/>
                  </a:cubicBezTo>
                  <a:cubicBezTo>
                    <a:pt x="13" y="96"/>
                    <a:pt x="6" y="96"/>
                    <a:pt x="5" y="96"/>
                  </a:cubicBezTo>
                  <a:cubicBezTo>
                    <a:pt x="3" y="96"/>
                    <a:pt x="2" y="96"/>
                    <a:pt x="2" y="94"/>
                  </a:cubicBezTo>
                  <a:cubicBezTo>
                    <a:pt x="2" y="90"/>
                    <a:pt x="13" y="96"/>
                    <a:pt x="13" y="81"/>
                  </a:cubicBezTo>
                  <a:cubicBezTo>
                    <a:pt x="13" y="72"/>
                    <a:pt x="13" y="53"/>
                    <a:pt x="13" y="38"/>
                  </a:cubicBezTo>
                  <a:cubicBezTo>
                    <a:pt x="13" y="24"/>
                    <a:pt x="13" y="19"/>
                    <a:pt x="13" y="16"/>
                  </a:cubicBezTo>
                  <a:cubicBezTo>
                    <a:pt x="13" y="1"/>
                    <a:pt x="0" y="7"/>
                    <a:pt x="0" y="2"/>
                  </a:cubicBezTo>
                  <a:cubicBezTo>
                    <a:pt x="0" y="1"/>
                    <a:pt x="1" y="0"/>
                    <a:pt x="4" y="0"/>
                  </a:cubicBezTo>
                  <a:close/>
                  <a:moveTo>
                    <a:pt x="26" y="45"/>
                  </a:moveTo>
                  <a:cubicBezTo>
                    <a:pt x="27" y="46"/>
                    <a:pt x="29" y="46"/>
                    <a:pt x="31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53" y="46"/>
                    <a:pt x="58" y="37"/>
                    <a:pt x="58" y="27"/>
                  </a:cubicBezTo>
                  <a:cubicBezTo>
                    <a:pt x="58" y="18"/>
                    <a:pt x="51" y="5"/>
                    <a:pt x="32" y="5"/>
                  </a:cubicBezTo>
                  <a:cubicBezTo>
                    <a:pt x="25" y="5"/>
                    <a:pt x="25" y="8"/>
                    <a:pt x="25" y="2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41"/>
                    <a:pt x="25" y="44"/>
                    <a:pt x="26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C2FDEFCD-CF77-4358-9662-7C57BA8F1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8075" y="4271962"/>
              <a:ext cx="58738" cy="147638"/>
            </a:xfrm>
            <a:custGeom>
              <a:avLst/>
              <a:gdLst>
                <a:gd name="T0" fmla="*/ 3 w 38"/>
                <a:gd name="T1" fmla="*/ 0 h 96"/>
                <a:gd name="T2" fmla="*/ 19 w 38"/>
                <a:gd name="T3" fmla="*/ 1 h 96"/>
                <a:gd name="T4" fmla="*/ 30 w 38"/>
                <a:gd name="T5" fmla="*/ 1 h 96"/>
                <a:gd name="T6" fmla="*/ 34 w 38"/>
                <a:gd name="T7" fmla="*/ 3 h 96"/>
                <a:gd name="T8" fmla="*/ 28 w 38"/>
                <a:gd name="T9" fmla="*/ 6 h 96"/>
                <a:gd name="T10" fmla="*/ 24 w 38"/>
                <a:gd name="T11" fmla="*/ 22 h 96"/>
                <a:gd name="T12" fmla="*/ 23 w 38"/>
                <a:gd name="T13" fmla="*/ 71 h 96"/>
                <a:gd name="T14" fmla="*/ 27 w 38"/>
                <a:gd name="T15" fmla="*/ 88 h 96"/>
                <a:gd name="T16" fmla="*/ 33 w 38"/>
                <a:gd name="T17" fmla="*/ 92 h 96"/>
                <a:gd name="T18" fmla="*/ 36 w 38"/>
                <a:gd name="T19" fmla="*/ 92 h 96"/>
                <a:gd name="T20" fmla="*/ 38 w 38"/>
                <a:gd name="T21" fmla="*/ 94 h 96"/>
                <a:gd name="T22" fmla="*/ 35 w 38"/>
                <a:gd name="T23" fmla="*/ 96 h 96"/>
                <a:gd name="T24" fmla="*/ 22 w 38"/>
                <a:gd name="T25" fmla="*/ 95 h 96"/>
                <a:gd name="T26" fmla="*/ 8 w 38"/>
                <a:gd name="T27" fmla="*/ 96 h 96"/>
                <a:gd name="T28" fmla="*/ 2 w 38"/>
                <a:gd name="T29" fmla="*/ 94 h 96"/>
                <a:gd name="T30" fmla="*/ 11 w 38"/>
                <a:gd name="T31" fmla="*/ 85 h 96"/>
                <a:gd name="T32" fmla="*/ 13 w 38"/>
                <a:gd name="T33" fmla="*/ 50 h 96"/>
                <a:gd name="T34" fmla="*/ 13 w 38"/>
                <a:gd name="T35" fmla="*/ 42 h 96"/>
                <a:gd name="T36" fmla="*/ 13 w 38"/>
                <a:gd name="T37" fmla="*/ 27 h 96"/>
                <a:gd name="T38" fmla="*/ 13 w 38"/>
                <a:gd name="T39" fmla="*/ 21 h 96"/>
                <a:gd name="T40" fmla="*/ 13 w 38"/>
                <a:gd name="T41" fmla="*/ 11 h 96"/>
                <a:gd name="T42" fmla="*/ 2 w 38"/>
                <a:gd name="T43" fmla="*/ 4 h 96"/>
                <a:gd name="T44" fmla="*/ 0 w 38"/>
                <a:gd name="T45" fmla="*/ 2 h 96"/>
                <a:gd name="T46" fmla="*/ 3 w 38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96">
                  <a:moveTo>
                    <a:pt x="3" y="0"/>
                  </a:moveTo>
                  <a:cubicBezTo>
                    <a:pt x="7" y="0"/>
                    <a:pt x="11" y="1"/>
                    <a:pt x="19" y="1"/>
                  </a:cubicBezTo>
                  <a:cubicBezTo>
                    <a:pt x="24" y="1"/>
                    <a:pt x="22" y="1"/>
                    <a:pt x="30" y="1"/>
                  </a:cubicBezTo>
                  <a:cubicBezTo>
                    <a:pt x="31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4" y="8"/>
                    <a:pt x="24" y="16"/>
                    <a:pt x="24" y="22"/>
                  </a:cubicBezTo>
                  <a:cubicBezTo>
                    <a:pt x="24" y="53"/>
                    <a:pt x="23" y="59"/>
                    <a:pt x="23" y="71"/>
                  </a:cubicBezTo>
                  <a:cubicBezTo>
                    <a:pt x="23" y="80"/>
                    <a:pt x="24" y="84"/>
                    <a:pt x="27" y="88"/>
                  </a:cubicBezTo>
                  <a:cubicBezTo>
                    <a:pt x="29" y="92"/>
                    <a:pt x="32" y="92"/>
                    <a:pt x="33" y="92"/>
                  </a:cubicBezTo>
                  <a:cubicBezTo>
                    <a:pt x="33" y="92"/>
                    <a:pt x="35" y="92"/>
                    <a:pt x="36" y="92"/>
                  </a:cubicBezTo>
                  <a:cubicBezTo>
                    <a:pt x="37" y="92"/>
                    <a:pt x="38" y="93"/>
                    <a:pt x="38" y="94"/>
                  </a:cubicBezTo>
                  <a:cubicBezTo>
                    <a:pt x="38" y="96"/>
                    <a:pt x="37" y="96"/>
                    <a:pt x="35" y="96"/>
                  </a:cubicBezTo>
                  <a:cubicBezTo>
                    <a:pt x="28" y="96"/>
                    <a:pt x="27" y="95"/>
                    <a:pt x="22" y="95"/>
                  </a:cubicBezTo>
                  <a:cubicBezTo>
                    <a:pt x="15" y="95"/>
                    <a:pt x="12" y="96"/>
                    <a:pt x="8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0"/>
                    <a:pt x="9" y="94"/>
                    <a:pt x="11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3" y="11"/>
                  </a:cubicBezTo>
                  <a:cubicBezTo>
                    <a:pt x="12" y="7"/>
                    <a:pt x="6" y="5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B3DDF076-0B80-472A-9C84-E25F8D5D4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7613" y="4270375"/>
              <a:ext cx="138113" cy="149225"/>
            </a:xfrm>
            <a:custGeom>
              <a:avLst/>
              <a:gdLst>
                <a:gd name="T0" fmla="*/ 1 w 89"/>
                <a:gd name="T1" fmla="*/ 5 h 97"/>
                <a:gd name="T2" fmla="*/ 5 w 89"/>
                <a:gd name="T3" fmla="*/ 0 h 97"/>
                <a:gd name="T4" fmla="*/ 43 w 89"/>
                <a:gd name="T5" fmla="*/ 1 h 97"/>
                <a:gd name="T6" fmla="*/ 84 w 89"/>
                <a:gd name="T7" fmla="*/ 1 h 97"/>
                <a:gd name="T8" fmla="*/ 85 w 89"/>
                <a:gd name="T9" fmla="*/ 1 h 97"/>
                <a:gd name="T10" fmla="*/ 88 w 89"/>
                <a:gd name="T11" fmla="*/ 3 h 97"/>
                <a:gd name="T12" fmla="*/ 89 w 89"/>
                <a:gd name="T13" fmla="*/ 14 h 97"/>
                <a:gd name="T14" fmla="*/ 87 w 89"/>
                <a:gd name="T15" fmla="*/ 19 h 97"/>
                <a:gd name="T16" fmla="*/ 85 w 89"/>
                <a:gd name="T17" fmla="*/ 17 h 97"/>
                <a:gd name="T18" fmla="*/ 72 w 89"/>
                <a:gd name="T19" fmla="*/ 8 h 97"/>
                <a:gd name="T20" fmla="*/ 54 w 89"/>
                <a:gd name="T21" fmla="*/ 8 h 97"/>
                <a:gd name="T22" fmla="*/ 49 w 89"/>
                <a:gd name="T23" fmla="*/ 17 h 97"/>
                <a:gd name="T24" fmla="*/ 49 w 89"/>
                <a:gd name="T25" fmla="*/ 24 h 97"/>
                <a:gd name="T26" fmla="*/ 49 w 89"/>
                <a:gd name="T27" fmla="*/ 73 h 97"/>
                <a:gd name="T28" fmla="*/ 49 w 89"/>
                <a:gd name="T29" fmla="*/ 82 h 97"/>
                <a:gd name="T30" fmla="*/ 51 w 89"/>
                <a:gd name="T31" fmla="*/ 89 h 97"/>
                <a:gd name="T32" fmla="*/ 62 w 89"/>
                <a:gd name="T33" fmla="*/ 95 h 97"/>
                <a:gd name="T34" fmla="*/ 59 w 89"/>
                <a:gd name="T35" fmla="*/ 97 h 97"/>
                <a:gd name="T36" fmla="*/ 44 w 89"/>
                <a:gd name="T37" fmla="*/ 96 h 97"/>
                <a:gd name="T38" fmla="*/ 30 w 89"/>
                <a:gd name="T39" fmla="*/ 97 h 97"/>
                <a:gd name="T40" fmla="*/ 25 w 89"/>
                <a:gd name="T41" fmla="*/ 95 h 97"/>
                <a:gd name="T42" fmla="*/ 32 w 89"/>
                <a:gd name="T43" fmla="*/ 92 h 97"/>
                <a:gd name="T44" fmla="*/ 37 w 89"/>
                <a:gd name="T45" fmla="*/ 87 h 97"/>
                <a:gd name="T46" fmla="*/ 39 w 89"/>
                <a:gd name="T47" fmla="*/ 36 h 97"/>
                <a:gd name="T48" fmla="*/ 38 w 89"/>
                <a:gd name="T49" fmla="*/ 12 h 97"/>
                <a:gd name="T50" fmla="*/ 28 w 89"/>
                <a:gd name="T51" fmla="*/ 8 h 97"/>
                <a:gd name="T52" fmla="*/ 7 w 89"/>
                <a:gd name="T53" fmla="*/ 11 h 97"/>
                <a:gd name="T54" fmla="*/ 1 w 89"/>
                <a:gd name="T55" fmla="*/ 21 h 97"/>
                <a:gd name="T56" fmla="*/ 0 w 89"/>
                <a:gd name="T57" fmla="*/ 19 h 97"/>
                <a:gd name="T58" fmla="*/ 1 w 89"/>
                <a:gd name="T5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97">
                  <a:moveTo>
                    <a:pt x="1" y="5"/>
                  </a:moveTo>
                  <a:cubicBezTo>
                    <a:pt x="1" y="2"/>
                    <a:pt x="1" y="0"/>
                    <a:pt x="5" y="0"/>
                  </a:cubicBezTo>
                  <a:cubicBezTo>
                    <a:pt x="15" y="0"/>
                    <a:pt x="13" y="1"/>
                    <a:pt x="43" y="1"/>
                  </a:cubicBezTo>
                  <a:cubicBezTo>
                    <a:pt x="63" y="1"/>
                    <a:pt x="77" y="1"/>
                    <a:pt x="84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8" y="1"/>
                    <a:pt x="88" y="3"/>
                    <a:pt x="88" y="3"/>
                  </a:cubicBezTo>
                  <a:cubicBezTo>
                    <a:pt x="88" y="5"/>
                    <a:pt x="89" y="13"/>
                    <a:pt x="89" y="14"/>
                  </a:cubicBezTo>
                  <a:cubicBezTo>
                    <a:pt x="89" y="19"/>
                    <a:pt x="88" y="19"/>
                    <a:pt x="87" y="19"/>
                  </a:cubicBezTo>
                  <a:cubicBezTo>
                    <a:pt x="86" y="19"/>
                    <a:pt x="86" y="19"/>
                    <a:pt x="85" y="17"/>
                  </a:cubicBezTo>
                  <a:cubicBezTo>
                    <a:pt x="83" y="11"/>
                    <a:pt x="83" y="8"/>
                    <a:pt x="72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0" y="8"/>
                    <a:pt x="49" y="9"/>
                    <a:pt x="49" y="1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55"/>
                    <a:pt x="49" y="61"/>
                    <a:pt x="49" y="73"/>
                  </a:cubicBezTo>
                  <a:cubicBezTo>
                    <a:pt x="49" y="76"/>
                    <a:pt x="49" y="79"/>
                    <a:pt x="49" y="82"/>
                  </a:cubicBezTo>
                  <a:cubicBezTo>
                    <a:pt x="49" y="85"/>
                    <a:pt x="49" y="88"/>
                    <a:pt x="51" y="89"/>
                  </a:cubicBezTo>
                  <a:cubicBezTo>
                    <a:pt x="56" y="94"/>
                    <a:pt x="62" y="92"/>
                    <a:pt x="62" y="95"/>
                  </a:cubicBezTo>
                  <a:cubicBezTo>
                    <a:pt x="62" y="97"/>
                    <a:pt x="61" y="97"/>
                    <a:pt x="59" y="97"/>
                  </a:cubicBezTo>
                  <a:cubicBezTo>
                    <a:pt x="55" y="97"/>
                    <a:pt x="48" y="96"/>
                    <a:pt x="44" y="96"/>
                  </a:cubicBezTo>
                  <a:cubicBezTo>
                    <a:pt x="40" y="96"/>
                    <a:pt x="34" y="97"/>
                    <a:pt x="30" y="97"/>
                  </a:cubicBezTo>
                  <a:cubicBezTo>
                    <a:pt x="27" y="97"/>
                    <a:pt x="25" y="97"/>
                    <a:pt x="25" y="95"/>
                  </a:cubicBezTo>
                  <a:cubicBezTo>
                    <a:pt x="25" y="92"/>
                    <a:pt x="29" y="93"/>
                    <a:pt x="32" y="92"/>
                  </a:cubicBezTo>
                  <a:cubicBezTo>
                    <a:pt x="35" y="92"/>
                    <a:pt x="37" y="90"/>
                    <a:pt x="37" y="87"/>
                  </a:cubicBezTo>
                  <a:cubicBezTo>
                    <a:pt x="38" y="77"/>
                    <a:pt x="39" y="42"/>
                    <a:pt x="39" y="36"/>
                  </a:cubicBezTo>
                  <a:cubicBezTo>
                    <a:pt x="39" y="22"/>
                    <a:pt x="38" y="12"/>
                    <a:pt x="38" y="12"/>
                  </a:cubicBezTo>
                  <a:cubicBezTo>
                    <a:pt x="38" y="8"/>
                    <a:pt x="38" y="8"/>
                    <a:pt x="28" y="8"/>
                  </a:cubicBezTo>
                  <a:cubicBezTo>
                    <a:pt x="8" y="8"/>
                    <a:pt x="8" y="10"/>
                    <a:pt x="7" y="11"/>
                  </a:cubicBezTo>
                  <a:cubicBezTo>
                    <a:pt x="3" y="16"/>
                    <a:pt x="4" y="21"/>
                    <a:pt x="1" y="21"/>
                  </a:cubicBezTo>
                  <a:cubicBezTo>
                    <a:pt x="0" y="21"/>
                    <a:pt x="0" y="21"/>
                    <a:pt x="0" y="19"/>
                  </a:cubicBezTo>
                  <a:cubicBezTo>
                    <a:pt x="0" y="15"/>
                    <a:pt x="0" y="8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B17B37BD-8D8A-4F65-8BE6-E4665113B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4938" y="4271962"/>
              <a:ext cx="60325" cy="147638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4 w 39"/>
                <a:gd name="T7" fmla="*/ 3 h 96"/>
                <a:gd name="T8" fmla="*/ 28 w 39"/>
                <a:gd name="T9" fmla="*/ 6 h 96"/>
                <a:gd name="T10" fmla="*/ 24 w 39"/>
                <a:gd name="T11" fmla="*/ 22 h 96"/>
                <a:gd name="T12" fmla="*/ 24 w 39"/>
                <a:gd name="T13" fmla="*/ 71 h 96"/>
                <a:gd name="T14" fmla="*/ 27 w 39"/>
                <a:gd name="T15" fmla="*/ 88 h 96"/>
                <a:gd name="T16" fmla="*/ 33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6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3 w 39"/>
                <a:gd name="T33" fmla="*/ 50 h 96"/>
                <a:gd name="T34" fmla="*/ 13 w 39"/>
                <a:gd name="T35" fmla="*/ 42 h 96"/>
                <a:gd name="T36" fmla="*/ 13 w 39"/>
                <a:gd name="T37" fmla="*/ 27 h 96"/>
                <a:gd name="T38" fmla="*/ 13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8" y="0"/>
                    <a:pt x="11" y="1"/>
                    <a:pt x="19" y="1"/>
                  </a:cubicBezTo>
                  <a:cubicBezTo>
                    <a:pt x="25" y="1"/>
                    <a:pt x="22" y="1"/>
                    <a:pt x="31" y="1"/>
                  </a:cubicBezTo>
                  <a:cubicBezTo>
                    <a:pt x="32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5" y="8"/>
                    <a:pt x="24" y="16"/>
                    <a:pt x="24" y="22"/>
                  </a:cubicBezTo>
                  <a:cubicBezTo>
                    <a:pt x="24" y="53"/>
                    <a:pt x="24" y="59"/>
                    <a:pt x="24" y="71"/>
                  </a:cubicBezTo>
                  <a:cubicBezTo>
                    <a:pt x="24" y="80"/>
                    <a:pt x="24" y="84"/>
                    <a:pt x="27" y="88"/>
                  </a:cubicBezTo>
                  <a:cubicBezTo>
                    <a:pt x="30" y="92"/>
                    <a:pt x="32" y="92"/>
                    <a:pt x="33" y="92"/>
                  </a:cubicBezTo>
                  <a:cubicBezTo>
                    <a:pt x="34" y="92"/>
                    <a:pt x="36" y="92"/>
                    <a:pt x="36" y="92"/>
                  </a:cubicBezTo>
                  <a:cubicBezTo>
                    <a:pt x="37" y="92"/>
                    <a:pt x="39" y="93"/>
                    <a:pt x="39" y="94"/>
                  </a:cubicBezTo>
                  <a:cubicBezTo>
                    <a:pt x="39" y="96"/>
                    <a:pt x="38" y="96"/>
                    <a:pt x="36" y="96"/>
                  </a:cubicBezTo>
                  <a:cubicBezTo>
                    <a:pt x="28" y="96"/>
                    <a:pt x="27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3" y="11"/>
                  </a:cubicBezTo>
                  <a:cubicBezTo>
                    <a:pt x="12" y="7"/>
                    <a:pt x="7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4349B914-34F8-483D-AEB7-C04BD38E6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4475" y="4271962"/>
              <a:ext cx="117475" cy="149225"/>
            </a:xfrm>
            <a:custGeom>
              <a:avLst/>
              <a:gdLst>
                <a:gd name="T0" fmla="*/ 4 w 76"/>
                <a:gd name="T1" fmla="*/ 0 h 97"/>
                <a:gd name="T2" fmla="*/ 7 w 76"/>
                <a:gd name="T3" fmla="*/ 0 h 97"/>
                <a:gd name="T4" fmla="*/ 40 w 76"/>
                <a:gd name="T5" fmla="*/ 1 h 97"/>
                <a:gd name="T6" fmla="*/ 67 w 76"/>
                <a:gd name="T7" fmla="*/ 0 h 97"/>
                <a:gd name="T8" fmla="*/ 70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7 w 76"/>
                <a:gd name="T19" fmla="*/ 7 h 97"/>
                <a:gd name="T20" fmla="*/ 34 w 76"/>
                <a:gd name="T21" fmla="*/ 7 h 97"/>
                <a:gd name="T22" fmla="*/ 24 w 76"/>
                <a:gd name="T23" fmla="*/ 15 h 97"/>
                <a:gd name="T24" fmla="*/ 24 w 76"/>
                <a:gd name="T25" fmla="*/ 37 h 97"/>
                <a:gd name="T26" fmla="*/ 26 w 76"/>
                <a:gd name="T27" fmla="*/ 44 h 97"/>
                <a:gd name="T28" fmla="*/ 30 w 76"/>
                <a:gd name="T29" fmla="*/ 44 h 97"/>
                <a:gd name="T30" fmla="*/ 35 w 76"/>
                <a:gd name="T31" fmla="*/ 44 h 97"/>
                <a:gd name="T32" fmla="*/ 40 w 76"/>
                <a:gd name="T33" fmla="*/ 44 h 97"/>
                <a:gd name="T34" fmla="*/ 55 w 76"/>
                <a:gd name="T35" fmla="*/ 42 h 97"/>
                <a:gd name="T36" fmla="*/ 58 w 76"/>
                <a:gd name="T37" fmla="*/ 37 h 97"/>
                <a:gd name="T38" fmla="*/ 60 w 76"/>
                <a:gd name="T39" fmla="*/ 34 h 97"/>
                <a:gd name="T40" fmla="*/ 62 w 76"/>
                <a:gd name="T41" fmla="*/ 37 h 97"/>
                <a:gd name="T42" fmla="*/ 61 w 76"/>
                <a:gd name="T43" fmla="*/ 51 h 97"/>
                <a:gd name="T44" fmla="*/ 61 w 76"/>
                <a:gd name="T45" fmla="*/ 59 h 97"/>
                <a:gd name="T46" fmla="*/ 60 w 76"/>
                <a:gd name="T47" fmla="*/ 62 h 97"/>
                <a:gd name="T48" fmla="*/ 57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29 w 76"/>
                <a:gd name="T55" fmla="*/ 50 h 97"/>
                <a:gd name="T56" fmla="*/ 24 w 76"/>
                <a:gd name="T57" fmla="*/ 53 h 97"/>
                <a:gd name="T58" fmla="*/ 23 w 76"/>
                <a:gd name="T59" fmla="*/ 72 h 97"/>
                <a:gd name="T60" fmla="*/ 23 w 76"/>
                <a:gd name="T61" fmla="*/ 78 h 97"/>
                <a:gd name="T62" fmla="*/ 27 w 76"/>
                <a:gd name="T63" fmla="*/ 88 h 97"/>
                <a:gd name="T64" fmla="*/ 32 w 76"/>
                <a:gd name="T65" fmla="*/ 89 h 97"/>
                <a:gd name="T66" fmla="*/ 74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5 w 76"/>
                <a:gd name="T75" fmla="*/ 96 h 97"/>
                <a:gd name="T76" fmla="*/ 2 w 76"/>
                <a:gd name="T77" fmla="*/ 95 h 97"/>
                <a:gd name="T78" fmla="*/ 8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3 w 76"/>
                <a:gd name="T85" fmla="*/ 25 h 97"/>
                <a:gd name="T86" fmla="*/ 13 w 76"/>
                <a:gd name="T87" fmla="*/ 13 h 97"/>
                <a:gd name="T88" fmla="*/ 2 w 76"/>
                <a:gd name="T89" fmla="*/ 4 h 97"/>
                <a:gd name="T90" fmla="*/ 0 w 76"/>
                <a:gd name="T91" fmla="*/ 2 h 97"/>
                <a:gd name="T92" fmla="*/ 4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7" y="0"/>
                  </a:cubicBezTo>
                  <a:cubicBezTo>
                    <a:pt x="11" y="0"/>
                    <a:pt x="27" y="1"/>
                    <a:pt x="40" y="1"/>
                  </a:cubicBezTo>
                  <a:cubicBezTo>
                    <a:pt x="46" y="1"/>
                    <a:pt x="63" y="0"/>
                    <a:pt x="67" y="0"/>
                  </a:cubicBezTo>
                  <a:cubicBezTo>
                    <a:pt x="68" y="0"/>
                    <a:pt x="70" y="1"/>
                    <a:pt x="70" y="4"/>
                  </a:cubicBezTo>
                  <a:cubicBezTo>
                    <a:pt x="70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3"/>
                    <a:pt x="61" y="8"/>
                    <a:pt x="56" y="8"/>
                  </a:cubicBezTo>
                  <a:cubicBezTo>
                    <a:pt x="47" y="7"/>
                    <a:pt x="45" y="7"/>
                    <a:pt x="37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5" y="7"/>
                    <a:pt x="25" y="7"/>
                    <a:pt x="24" y="15"/>
                  </a:cubicBezTo>
                  <a:cubicBezTo>
                    <a:pt x="24" y="20"/>
                    <a:pt x="24" y="31"/>
                    <a:pt x="24" y="37"/>
                  </a:cubicBezTo>
                  <a:cubicBezTo>
                    <a:pt x="24" y="40"/>
                    <a:pt x="24" y="44"/>
                    <a:pt x="26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51" y="44"/>
                    <a:pt x="53" y="43"/>
                    <a:pt x="55" y="42"/>
                  </a:cubicBezTo>
                  <a:cubicBezTo>
                    <a:pt x="57" y="40"/>
                    <a:pt x="58" y="38"/>
                    <a:pt x="58" y="37"/>
                  </a:cubicBezTo>
                  <a:cubicBezTo>
                    <a:pt x="59" y="35"/>
                    <a:pt x="59" y="34"/>
                    <a:pt x="60" y="34"/>
                  </a:cubicBezTo>
                  <a:cubicBezTo>
                    <a:pt x="62" y="34"/>
                    <a:pt x="62" y="35"/>
                    <a:pt x="62" y="37"/>
                  </a:cubicBezTo>
                  <a:cubicBezTo>
                    <a:pt x="62" y="39"/>
                    <a:pt x="61" y="46"/>
                    <a:pt x="61" y="51"/>
                  </a:cubicBezTo>
                  <a:cubicBezTo>
                    <a:pt x="61" y="55"/>
                    <a:pt x="61" y="56"/>
                    <a:pt x="61" y="59"/>
                  </a:cubicBezTo>
                  <a:cubicBezTo>
                    <a:pt x="61" y="62"/>
                    <a:pt x="61" y="62"/>
                    <a:pt x="60" y="62"/>
                  </a:cubicBezTo>
                  <a:cubicBezTo>
                    <a:pt x="59" y="62"/>
                    <a:pt x="58" y="61"/>
                    <a:pt x="57" y="59"/>
                  </a:cubicBezTo>
                  <a:cubicBezTo>
                    <a:pt x="57" y="57"/>
                    <a:pt x="56" y="54"/>
                    <a:pt x="54" y="52"/>
                  </a:cubicBezTo>
                  <a:cubicBezTo>
                    <a:pt x="51" y="51"/>
                    <a:pt x="42" y="51"/>
                    <a:pt x="41" y="51"/>
                  </a:cubicBezTo>
                  <a:cubicBezTo>
                    <a:pt x="29" y="51"/>
                    <a:pt x="31" y="50"/>
                    <a:pt x="29" y="50"/>
                  </a:cubicBezTo>
                  <a:cubicBezTo>
                    <a:pt x="26" y="50"/>
                    <a:pt x="24" y="51"/>
                    <a:pt x="24" y="53"/>
                  </a:cubicBezTo>
                  <a:cubicBezTo>
                    <a:pt x="24" y="61"/>
                    <a:pt x="23" y="65"/>
                    <a:pt x="23" y="72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2"/>
                    <a:pt x="24" y="88"/>
                    <a:pt x="27" y="88"/>
                  </a:cubicBezTo>
                  <a:cubicBezTo>
                    <a:pt x="30" y="89"/>
                    <a:pt x="30" y="89"/>
                    <a:pt x="32" y="89"/>
                  </a:cubicBezTo>
                  <a:cubicBezTo>
                    <a:pt x="75" y="89"/>
                    <a:pt x="70" y="77"/>
                    <a:pt x="74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5" y="97"/>
                    <a:pt x="60" y="97"/>
                  </a:cubicBezTo>
                  <a:cubicBezTo>
                    <a:pt x="43" y="97"/>
                    <a:pt x="31" y="95"/>
                    <a:pt x="23" y="95"/>
                  </a:cubicBezTo>
                  <a:cubicBezTo>
                    <a:pt x="16" y="95"/>
                    <a:pt x="11" y="96"/>
                    <a:pt x="5" y="96"/>
                  </a:cubicBezTo>
                  <a:cubicBezTo>
                    <a:pt x="3" y="96"/>
                    <a:pt x="2" y="97"/>
                    <a:pt x="2" y="95"/>
                  </a:cubicBezTo>
                  <a:cubicBezTo>
                    <a:pt x="2" y="91"/>
                    <a:pt x="2" y="94"/>
                    <a:pt x="8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3" y="33"/>
                    <a:pt x="13" y="25"/>
                  </a:cubicBezTo>
                  <a:cubicBezTo>
                    <a:pt x="13" y="21"/>
                    <a:pt x="13" y="17"/>
                    <a:pt x="13" y="13"/>
                  </a:cubicBezTo>
                  <a:cubicBezTo>
                    <a:pt x="13" y="7"/>
                    <a:pt x="7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6E267C64-6FD7-402F-86F5-D154E235E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9100" y="4270375"/>
              <a:ext cx="101600" cy="152400"/>
            </a:xfrm>
            <a:custGeom>
              <a:avLst/>
              <a:gdLst>
                <a:gd name="T0" fmla="*/ 2 w 65"/>
                <a:gd name="T1" fmla="*/ 69 h 99"/>
                <a:gd name="T2" fmla="*/ 4 w 65"/>
                <a:gd name="T3" fmla="*/ 70 h 99"/>
                <a:gd name="T4" fmla="*/ 34 w 65"/>
                <a:gd name="T5" fmla="*/ 93 h 99"/>
                <a:gd name="T6" fmla="*/ 56 w 65"/>
                <a:gd name="T7" fmla="*/ 74 h 99"/>
                <a:gd name="T8" fmla="*/ 15 w 65"/>
                <a:gd name="T9" fmla="*/ 46 h 99"/>
                <a:gd name="T10" fmla="*/ 3 w 65"/>
                <a:gd name="T11" fmla="*/ 26 h 99"/>
                <a:gd name="T12" fmla="*/ 34 w 65"/>
                <a:gd name="T13" fmla="*/ 0 h 99"/>
                <a:gd name="T14" fmla="*/ 54 w 65"/>
                <a:gd name="T15" fmla="*/ 4 h 99"/>
                <a:gd name="T16" fmla="*/ 57 w 65"/>
                <a:gd name="T17" fmla="*/ 3 h 99"/>
                <a:gd name="T18" fmla="*/ 59 w 65"/>
                <a:gd name="T19" fmla="*/ 4 h 99"/>
                <a:gd name="T20" fmla="*/ 62 w 65"/>
                <a:gd name="T21" fmla="*/ 23 h 99"/>
                <a:gd name="T22" fmla="*/ 60 w 65"/>
                <a:gd name="T23" fmla="*/ 26 h 99"/>
                <a:gd name="T24" fmla="*/ 58 w 65"/>
                <a:gd name="T25" fmla="*/ 24 h 99"/>
                <a:gd name="T26" fmla="*/ 49 w 65"/>
                <a:gd name="T27" fmla="*/ 12 h 99"/>
                <a:gd name="T28" fmla="*/ 31 w 65"/>
                <a:gd name="T29" fmla="*/ 5 h 99"/>
                <a:gd name="T30" fmla="*/ 12 w 65"/>
                <a:gd name="T31" fmla="*/ 20 h 99"/>
                <a:gd name="T32" fmla="*/ 59 w 65"/>
                <a:gd name="T33" fmla="*/ 54 h 99"/>
                <a:gd name="T34" fmla="*/ 65 w 65"/>
                <a:gd name="T35" fmla="*/ 68 h 99"/>
                <a:gd name="T36" fmla="*/ 33 w 65"/>
                <a:gd name="T37" fmla="*/ 99 h 99"/>
                <a:gd name="T38" fmla="*/ 7 w 65"/>
                <a:gd name="T39" fmla="*/ 94 h 99"/>
                <a:gd name="T40" fmla="*/ 0 w 65"/>
                <a:gd name="T41" fmla="*/ 72 h 99"/>
                <a:gd name="T42" fmla="*/ 2 w 65"/>
                <a:gd name="T43" fmla="*/ 6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" h="99">
                  <a:moveTo>
                    <a:pt x="2" y="69"/>
                  </a:moveTo>
                  <a:cubicBezTo>
                    <a:pt x="3" y="69"/>
                    <a:pt x="4" y="69"/>
                    <a:pt x="4" y="70"/>
                  </a:cubicBezTo>
                  <a:cubicBezTo>
                    <a:pt x="8" y="79"/>
                    <a:pt x="14" y="93"/>
                    <a:pt x="34" y="93"/>
                  </a:cubicBezTo>
                  <a:cubicBezTo>
                    <a:pt x="47" y="93"/>
                    <a:pt x="56" y="85"/>
                    <a:pt x="56" y="74"/>
                  </a:cubicBezTo>
                  <a:cubicBezTo>
                    <a:pt x="56" y="55"/>
                    <a:pt x="33" y="56"/>
                    <a:pt x="15" y="46"/>
                  </a:cubicBezTo>
                  <a:cubicBezTo>
                    <a:pt x="8" y="41"/>
                    <a:pt x="3" y="35"/>
                    <a:pt x="3" y="26"/>
                  </a:cubicBezTo>
                  <a:cubicBezTo>
                    <a:pt x="3" y="10"/>
                    <a:pt x="16" y="0"/>
                    <a:pt x="34" y="0"/>
                  </a:cubicBezTo>
                  <a:cubicBezTo>
                    <a:pt x="43" y="0"/>
                    <a:pt x="52" y="4"/>
                    <a:pt x="54" y="4"/>
                  </a:cubicBezTo>
                  <a:cubicBezTo>
                    <a:pt x="54" y="4"/>
                    <a:pt x="56" y="3"/>
                    <a:pt x="57" y="3"/>
                  </a:cubicBezTo>
                  <a:cubicBezTo>
                    <a:pt x="58" y="3"/>
                    <a:pt x="59" y="4"/>
                    <a:pt x="59" y="4"/>
                  </a:cubicBezTo>
                  <a:cubicBezTo>
                    <a:pt x="60" y="10"/>
                    <a:pt x="62" y="21"/>
                    <a:pt x="62" y="23"/>
                  </a:cubicBezTo>
                  <a:cubicBezTo>
                    <a:pt x="62" y="25"/>
                    <a:pt x="60" y="26"/>
                    <a:pt x="60" y="26"/>
                  </a:cubicBezTo>
                  <a:cubicBezTo>
                    <a:pt x="59" y="26"/>
                    <a:pt x="58" y="26"/>
                    <a:pt x="58" y="24"/>
                  </a:cubicBezTo>
                  <a:cubicBezTo>
                    <a:pt x="54" y="16"/>
                    <a:pt x="53" y="15"/>
                    <a:pt x="49" y="12"/>
                  </a:cubicBezTo>
                  <a:cubicBezTo>
                    <a:pt x="44" y="7"/>
                    <a:pt x="37" y="5"/>
                    <a:pt x="31" y="5"/>
                  </a:cubicBezTo>
                  <a:cubicBezTo>
                    <a:pt x="21" y="5"/>
                    <a:pt x="12" y="11"/>
                    <a:pt x="12" y="20"/>
                  </a:cubicBezTo>
                  <a:cubicBezTo>
                    <a:pt x="12" y="42"/>
                    <a:pt x="43" y="36"/>
                    <a:pt x="59" y="54"/>
                  </a:cubicBezTo>
                  <a:cubicBezTo>
                    <a:pt x="63" y="57"/>
                    <a:pt x="65" y="62"/>
                    <a:pt x="65" y="68"/>
                  </a:cubicBezTo>
                  <a:cubicBezTo>
                    <a:pt x="65" y="87"/>
                    <a:pt x="51" y="99"/>
                    <a:pt x="33" y="99"/>
                  </a:cubicBezTo>
                  <a:cubicBezTo>
                    <a:pt x="22" y="99"/>
                    <a:pt x="15" y="98"/>
                    <a:pt x="7" y="94"/>
                  </a:cubicBezTo>
                  <a:cubicBezTo>
                    <a:pt x="4" y="92"/>
                    <a:pt x="0" y="73"/>
                    <a:pt x="0" y="72"/>
                  </a:cubicBezTo>
                  <a:cubicBezTo>
                    <a:pt x="0" y="70"/>
                    <a:pt x="1" y="69"/>
                    <a:pt x="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516B57C1-C668-4C9F-8444-1E08B351D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1988" y="4271962"/>
              <a:ext cx="117475" cy="149225"/>
            </a:xfrm>
            <a:custGeom>
              <a:avLst/>
              <a:gdLst>
                <a:gd name="T0" fmla="*/ 4 w 76"/>
                <a:gd name="T1" fmla="*/ 0 h 97"/>
                <a:gd name="T2" fmla="*/ 8 w 76"/>
                <a:gd name="T3" fmla="*/ 0 h 97"/>
                <a:gd name="T4" fmla="*/ 19 w 76"/>
                <a:gd name="T5" fmla="*/ 1 h 97"/>
                <a:gd name="T6" fmla="*/ 34 w 76"/>
                <a:gd name="T7" fmla="*/ 0 h 97"/>
                <a:gd name="T8" fmla="*/ 36 w 76"/>
                <a:gd name="T9" fmla="*/ 2 h 97"/>
                <a:gd name="T10" fmla="*/ 25 w 76"/>
                <a:gd name="T11" fmla="*/ 16 h 97"/>
                <a:gd name="T12" fmla="*/ 24 w 76"/>
                <a:gd name="T13" fmla="*/ 72 h 97"/>
                <a:gd name="T14" fmla="*/ 24 w 76"/>
                <a:gd name="T15" fmla="*/ 78 h 97"/>
                <a:gd name="T16" fmla="*/ 27 w 76"/>
                <a:gd name="T17" fmla="*/ 88 h 97"/>
                <a:gd name="T18" fmla="*/ 33 w 76"/>
                <a:gd name="T19" fmla="*/ 89 h 97"/>
                <a:gd name="T20" fmla="*/ 75 w 76"/>
                <a:gd name="T21" fmla="*/ 77 h 97"/>
                <a:gd name="T22" fmla="*/ 76 w 76"/>
                <a:gd name="T23" fmla="*/ 79 h 97"/>
                <a:gd name="T24" fmla="*/ 60 w 76"/>
                <a:gd name="T25" fmla="*/ 97 h 97"/>
                <a:gd name="T26" fmla="*/ 23 w 76"/>
                <a:gd name="T27" fmla="*/ 95 h 97"/>
                <a:gd name="T28" fmla="*/ 6 w 76"/>
                <a:gd name="T29" fmla="*/ 96 h 97"/>
                <a:gd name="T30" fmla="*/ 3 w 76"/>
                <a:gd name="T31" fmla="*/ 95 h 97"/>
                <a:gd name="T32" fmla="*/ 5 w 76"/>
                <a:gd name="T33" fmla="*/ 93 h 97"/>
                <a:gd name="T34" fmla="*/ 9 w 76"/>
                <a:gd name="T35" fmla="*/ 91 h 97"/>
                <a:gd name="T36" fmla="*/ 13 w 76"/>
                <a:gd name="T37" fmla="*/ 65 h 97"/>
                <a:gd name="T38" fmla="*/ 13 w 76"/>
                <a:gd name="T39" fmla="*/ 48 h 97"/>
                <a:gd name="T40" fmla="*/ 14 w 76"/>
                <a:gd name="T41" fmla="*/ 25 h 97"/>
                <a:gd name="T42" fmla="*/ 13 w 76"/>
                <a:gd name="T43" fmla="*/ 13 h 97"/>
                <a:gd name="T44" fmla="*/ 2 w 76"/>
                <a:gd name="T45" fmla="*/ 4 h 97"/>
                <a:gd name="T46" fmla="*/ 0 w 76"/>
                <a:gd name="T47" fmla="*/ 2 h 97"/>
                <a:gd name="T48" fmla="*/ 4 w 76"/>
                <a:gd name="T4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8" y="0"/>
                  </a:cubicBezTo>
                  <a:cubicBezTo>
                    <a:pt x="11" y="0"/>
                    <a:pt x="14" y="1"/>
                    <a:pt x="19" y="1"/>
                  </a:cubicBezTo>
                  <a:cubicBezTo>
                    <a:pt x="27" y="1"/>
                    <a:pt x="31" y="0"/>
                    <a:pt x="34" y="0"/>
                  </a:cubicBezTo>
                  <a:cubicBezTo>
                    <a:pt x="35" y="0"/>
                    <a:pt x="36" y="1"/>
                    <a:pt x="36" y="2"/>
                  </a:cubicBezTo>
                  <a:cubicBezTo>
                    <a:pt x="36" y="7"/>
                    <a:pt x="26" y="0"/>
                    <a:pt x="25" y="16"/>
                  </a:cubicBezTo>
                  <a:cubicBezTo>
                    <a:pt x="24" y="25"/>
                    <a:pt x="24" y="71"/>
                    <a:pt x="24" y="7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82"/>
                    <a:pt x="25" y="88"/>
                    <a:pt x="27" y="88"/>
                  </a:cubicBezTo>
                  <a:cubicBezTo>
                    <a:pt x="30" y="89"/>
                    <a:pt x="31" y="89"/>
                    <a:pt x="33" y="89"/>
                  </a:cubicBezTo>
                  <a:cubicBezTo>
                    <a:pt x="76" y="89"/>
                    <a:pt x="71" y="77"/>
                    <a:pt x="75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6" y="97"/>
                    <a:pt x="60" y="97"/>
                  </a:cubicBezTo>
                  <a:cubicBezTo>
                    <a:pt x="43" y="97"/>
                    <a:pt x="31" y="95"/>
                    <a:pt x="23" y="95"/>
                  </a:cubicBezTo>
                  <a:cubicBezTo>
                    <a:pt x="16" y="95"/>
                    <a:pt x="13" y="96"/>
                    <a:pt x="6" y="96"/>
                  </a:cubicBezTo>
                  <a:cubicBezTo>
                    <a:pt x="4" y="96"/>
                    <a:pt x="3" y="96"/>
                    <a:pt x="3" y="95"/>
                  </a:cubicBezTo>
                  <a:cubicBezTo>
                    <a:pt x="3" y="93"/>
                    <a:pt x="4" y="93"/>
                    <a:pt x="5" y="93"/>
                  </a:cubicBezTo>
                  <a:cubicBezTo>
                    <a:pt x="5" y="93"/>
                    <a:pt x="7" y="93"/>
                    <a:pt x="9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4" y="33"/>
                    <a:pt x="14" y="25"/>
                  </a:cubicBezTo>
                  <a:cubicBezTo>
                    <a:pt x="14" y="21"/>
                    <a:pt x="13" y="17"/>
                    <a:pt x="13" y="13"/>
                  </a:cubicBezTo>
                  <a:cubicBezTo>
                    <a:pt x="13" y="7"/>
                    <a:pt x="8" y="4"/>
                    <a:pt x="2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7A10EEB9-C664-4F91-A56D-6808FF967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8675" y="4271962"/>
              <a:ext cx="60325" cy="147638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5 w 39"/>
                <a:gd name="T7" fmla="*/ 3 h 96"/>
                <a:gd name="T8" fmla="*/ 29 w 39"/>
                <a:gd name="T9" fmla="*/ 6 h 96"/>
                <a:gd name="T10" fmla="*/ 24 w 39"/>
                <a:gd name="T11" fmla="*/ 22 h 96"/>
                <a:gd name="T12" fmla="*/ 24 w 39"/>
                <a:gd name="T13" fmla="*/ 71 h 96"/>
                <a:gd name="T14" fmla="*/ 27 w 39"/>
                <a:gd name="T15" fmla="*/ 88 h 96"/>
                <a:gd name="T16" fmla="*/ 34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6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4 w 39"/>
                <a:gd name="T33" fmla="*/ 50 h 96"/>
                <a:gd name="T34" fmla="*/ 14 w 39"/>
                <a:gd name="T35" fmla="*/ 42 h 96"/>
                <a:gd name="T36" fmla="*/ 14 w 39"/>
                <a:gd name="T37" fmla="*/ 27 h 96"/>
                <a:gd name="T38" fmla="*/ 14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8" y="0"/>
                    <a:pt x="12" y="1"/>
                    <a:pt x="19" y="1"/>
                  </a:cubicBezTo>
                  <a:cubicBezTo>
                    <a:pt x="25" y="1"/>
                    <a:pt x="23" y="1"/>
                    <a:pt x="31" y="1"/>
                  </a:cubicBezTo>
                  <a:cubicBezTo>
                    <a:pt x="32" y="1"/>
                    <a:pt x="35" y="1"/>
                    <a:pt x="35" y="3"/>
                  </a:cubicBezTo>
                  <a:cubicBezTo>
                    <a:pt x="35" y="4"/>
                    <a:pt x="33" y="5"/>
                    <a:pt x="29" y="6"/>
                  </a:cubicBezTo>
                  <a:cubicBezTo>
                    <a:pt x="25" y="8"/>
                    <a:pt x="24" y="16"/>
                    <a:pt x="24" y="22"/>
                  </a:cubicBezTo>
                  <a:cubicBezTo>
                    <a:pt x="24" y="53"/>
                    <a:pt x="24" y="59"/>
                    <a:pt x="24" y="71"/>
                  </a:cubicBezTo>
                  <a:cubicBezTo>
                    <a:pt x="24" y="80"/>
                    <a:pt x="25" y="84"/>
                    <a:pt x="27" y="88"/>
                  </a:cubicBezTo>
                  <a:cubicBezTo>
                    <a:pt x="30" y="92"/>
                    <a:pt x="32" y="92"/>
                    <a:pt x="34" y="92"/>
                  </a:cubicBezTo>
                  <a:cubicBezTo>
                    <a:pt x="34" y="92"/>
                    <a:pt x="36" y="92"/>
                    <a:pt x="36" y="92"/>
                  </a:cubicBezTo>
                  <a:cubicBezTo>
                    <a:pt x="38" y="92"/>
                    <a:pt x="39" y="93"/>
                    <a:pt x="39" y="94"/>
                  </a:cubicBezTo>
                  <a:cubicBezTo>
                    <a:pt x="39" y="96"/>
                    <a:pt x="38" y="96"/>
                    <a:pt x="36" y="96"/>
                  </a:cubicBezTo>
                  <a:cubicBezTo>
                    <a:pt x="29" y="96"/>
                    <a:pt x="28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3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3" y="84"/>
                    <a:pt x="14" y="59"/>
                    <a:pt x="14" y="50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38"/>
                    <a:pt x="14" y="33"/>
                    <a:pt x="14" y="27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18"/>
                    <a:pt x="14" y="14"/>
                    <a:pt x="13" y="11"/>
                  </a:cubicBezTo>
                  <a:cubicBezTo>
                    <a:pt x="13" y="7"/>
                    <a:pt x="7" y="5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022A4AB4-09A8-41DD-927F-82DD5E52A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8213" y="4271962"/>
              <a:ext cx="184150" cy="147638"/>
            </a:xfrm>
            <a:custGeom>
              <a:avLst/>
              <a:gdLst>
                <a:gd name="T0" fmla="*/ 3 w 119"/>
                <a:gd name="T1" fmla="*/ 0 h 96"/>
                <a:gd name="T2" fmla="*/ 10 w 119"/>
                <a:gd name="T3" fmla="*/ 1 h 96"/>
                <a:gd name="T4" fmla="*/ 20 w 119"/>
                <a:gd name="T5" fmla="*/ 1 h 96"/>
                <a:gd name="T6" fmla="*/ 23 w 119"/>
                <a:gd name="T7" fmla="*/ 3 h 96"/>
                <a:gd name="T8" fmla="*/ 59 w 119"/>
                <a:gd name="T9" fmla="*/ 78 h 96"/>
                <a:gd name="T10" fmla="*/ 64 w 119"/>
                <a:gd name="T11" fmla="*/ 70 h 96"/>
                <a:gd name="T12" fmla="*/ 81 w 119"/>
                <a:gd name="T13" fmla="*/ 34 h 96"/>
                <a:gd name="T14" fmla="*/ 95 w 119"/>
                <a:gd name="T15" fmla="*/ 4 h 96"/>
                <a:gd name="T16" fmla="*/ 100 w 119"/>
                <a:gd name="T17" fmla="*/ 0 h 96"/>
                <a:gd name="T18" fmla="*/ 112 w 119"/>
                <a:gd name="T19" fmla="*/ 1 h 96"/>
                <a:gd name="T20" fmla="*/ 114 w 119"/>
                <a:gd name="T21" fmla="*/ 2 h 96"/>
                <a:gd name="T22" fmla="*/ 109 w 119"/>
                <a:gd name="T23" fmla="*/ 5 h 96"/>
                <a:gd name="T24" fmla="*/ 103 w 119"/>
                <a:gd name="T25" fmla="*/ 20 h 96"/>
                <a:gd name="T26" fmla="*/ 105 w 119"/>
                <a:gd name="T27" fmla="*/ 71 h 96"/>
                <a:gd name="T28" fmla="*/ 116 w 119"/>
                <a:gd name="T29" fmla="*/ 92 h 96"/>
                <a:gd name="T30" fmla="*/ 119 w 119"/>
                <a:gd name="T31" fmla="*/ 94 h 96"/>
                <a:gd name="T32" fmla="*/ 116 w 119"/>
                <a:gd name="T33" fmla="*/ 96 h 96"/>
                <a:gd name="T34" fmla="*/ 102 w 119"/>
                <a:gd name="T35" fmla="*/ 96 h 96"/>
                <a:gd name="T36" fmla="*/ 88 w 119"/>
                <a:gd name="T37" fmla="*/ 96 h 96"/>
                <a:gd name="T38" fmla="*/ 86 w 119"/>
                <a:gd name="T39" fmla="*/ 95 h 96"/>
                <a:gd name="T40" fmla="*/ 94 w 119"/>
                <a:gd name="T41" fmla="*/ 86 h 96"/>
                <a:gd name="T42" fmla="*/ 95 w 119"/>
                <a:gd name="T43" fmla="*/ 77 h 96"/>
                <a:gd name="T44" fmla="*/ 93 w 119"/>
                <a:gd name="T45" fmla="*/ 33 h 96"/>
                <a:gd name="T46" fmla="*/ 92 w 119"/>
                <a:gd name="T47" fmla="*/ 27 h 96"/>
                <a:gd name="T48" fmla="*/ 86 w 119"/>
                <a:gd name="T49" fmla="*/ 36 h 96"/>
                <a:gd name="T50" fmla="*/ 68 w 119"/>
                <a:gd name="T51" fmla="*/ 73 h 96"/>
                <a:gd name="T52" fmla="*/ 57 w 119"/>
                <a:gd name="T53" fmla="*/ 94 h 96"/>
                <a:gd name="T54" fmla="*/ 49 w 119"/>
                <a:gd name="T55" fmla="*/ 82 h 96"/>
                <a:gd name="T56" fmla="*/ 23 w 119"/>
                <a:gd name="T57" fmla="*/ 30 h 96"/>
                <a:gd name="T58" fmla="*/ 22 w 119"/>
                <a:gd name="T59" fmla="*/ 36 h 96"/>
                <a:gd name="T60" fmla="*/ 21 w 119"/>
                <a:gd name="T61" fmla="*/ 71 h 96"/>
                <a:gd name="T62" fmla="*/ 21 w 119"/>
                <a:gd name="T63" fmla="*/ 77 h 96"/>
                <a:gd name="T64" fmla="*/ 31 w 119"/>
                <a:gd name="T65" fmla="*/ 92 h 96"/>
                <a:gd name="T66" fmla="*/ 33 w 119"/>
                <a:gd name="T67" fmla="*/ 94 h 96"/>
                <a:gd name="T68" fmla="*/ 31 w 119"/>
                <a:gd name="T69" fmla="*/ 96 h 96"/>
                <a:gd name="T70" fmla="*/ 17 w 119"/>
                <a:gd name="T71" fmla="*/ 96 h 96"/>
                <a:gd name="T72" fmla="*/ 6 w 119"/>
                <a:gd name="T73" fmla="*/ 96 h 96"/>
                <a:gd name="T74" fmla="*/ 3 w 119"/>
                <a:gd name="T75" fmla="*/ 94 h 96"/>
                <a:gd name="T76" fmla="*/ 14 w 119"/>
                <a:gd name="T77" fmla="*/ 84 h 96"/>
                <a:gd name="T78" fmla="*/ 16 w 119"/>
                <a:gd name="T79" fmla="*/ 30 h 96"/>
                <a:gd name="T80" fmla="*/ 2 w 119"/>
                <a:gd name="T81" fmla="*/ 4 h 96"/>
                <a:gd name="T82" fmla="*/ 0 w 119"/>
                <a:gd name="T83" fmla="*/ 2 h 96"/>
                <a:gd name="T84" fmla="*/ 3 w 119"/>
                <a:gd name="T8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96">
                  <a:moveTo>
                    <a:pt x="3" y="0"/>
                  </a:moveTo>
                  <a:cubicBezTo>
                    <a:pt x="4" y="0"/>
                    <a:pt x="9" y="1"/>
                    <a:pt x="10" y="1"/>
                  </a:cubicBezTo>
                  <a:cubicBezTo>
                    <a:pt x="14" y="1"/>
                    <a:pt x="17" y="1"/>
                    <a:pt x="20" y="1"/>
                  </a:cubicBezTo>
                  <a:cubicBezTo>
                    <a:pt x="22" y="1"/>
                    <a:pt x="23" y="2"/>
                    <a:pt x="23" y="3"/>
                  </a:cubicBezTo>
                  <a:cubicBezTo>
                    <a:pt x="36" y="30"/>
                    <a:pt x="57" y="78"/>
                    <a:pt x="59" y="78"/>
                  </a:cubicBezTo>
                  <a:cubicBezTo>
                    <a:pt x="61" y="78"/>
                    <a:pt x="62" y="73"/>
                    <a:pt x="64" y="70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95" y="5"/>
                    <a:pt x="94" y="6"/>
                    <a:pt x="95" y="4"/>
                  </a:cubicBezTo>
                  <a:cubicBezTo>
                    <a:pt x="96" y="2"/>
                    <a:pt x="95" y="0"/>
                    <a:pt x="100" y="0"/>
                  </a:cubicBezTo>
                  <a:cubicBezTo>
                    <a:pt x="106" y="0"/>
                    <a:pt x="103" y="1"/>
                    <a:pt x="112" y="1"/>
                  </a:cubicBezTo>
                  <a:cubicBezTo>
                    <a:pt x="113" y="1"/>
                    <a:pt x="114" y="1"/>
                    <a:pt x="114" y="2"/>
                  </a:cubicBezTo>
                  <a:cubicBezTo>
                    <a:pt x="114" y="4"/>
                    <a:pt x="113" y="5"/>
                    <a:pt x="109" y="5"/>
                  </a:cubicBezTo>
                  <a:cubicBezTo>
                    <a:pt x="105" y="6"/>
                    <a:pt x="103" y="8"/>
                    <a:pt x="103" y="20"/>
                  </a:cubicBezTo>
                  <a:cubicBezTo>
                    <a:pt x="103" y="52"/>
                    <a:pt x="105" y="59"/>
                    <a:pt x="105" y="71"/>
                  </a:cubicBezTo>
                  <a:cubicBezTo>
                    <a:pt x="105" y="90"/>
                    <a:pt x="107" y="92"/>
                    <a:pt x="116" y="92"/>
                  </a:cubicBezTo>
                  <a:cubicBezTo>
                    <a:pt x="118" y="92"/>
                    <a:pt x="119" y="94"/>
                    <a:pt x="119" y="94"/>
                  </a:cubicBezTo>
                  <a:cubicBezTo>
                    <a:pt x="119" y="96"/>
                    <a:pt x="118" y="96"/>
                    <a:pt x="116" y="96"/>
                  </a:cubicBezTo>
                  <a:cubicBezTo>
                    <a:pt x="108" y="96"/>
                    <a:pt x="106" y="96"/>
                    <a:pt x="102" y="96"/>
                  </a:cubicBezTo>
                  <a:cubicBezTo>
                    <a:pt x="95" y="96"/>
                    <a:pt x="93" y="96"/>
                    <a:pt x="88" y="96"/>
                  </a:cubicBezTo>
                  <a:cubicBezTo>
                    <a:pt x="86" y="96"/>
                    <a:pt x="86" y="95"/>
                    <a:pt x="86" y="95"/>
                  </a:cubicBezTo>
                  <a:cubicBezTo>
                    <a:pt x="86" y="91"/>
                    <a:pt x="92" y="95"/>
                    <a:pt x="94" y="86"/>
                  </a:cubicBezTo>
                  <a:cubicBezTo>
                    <a:pt x="95" y="84"/>
                    <a:pt x="95" y="81"/>
                    <a:pt x="95" y="77"/>
                  </a:cubicBezTo>
                  <a:cubicBezTo>
                    <a:pt x="95" y="62"/>
                    <a:pt x="93" y="33"/>
                    <a:pt x="93" y="33"/>
                  </a:cubicBezTo>
                  <a:cubicBezTo>
                    <a:pt x="93" y="29"/>
                    <a:pt x="92" y="27"/>
                    <a:pt x="92" y="27"/>
                  </a:cubicBezTo>
                  <a:cubicBezTo>
                    <a:pt x="90" y="27"/>
                    <a:pt x="89" y="31"/>
                    <a:pt x="86" y="36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58" y="94"/>
                    <a:pt x="58" y="94"/>
                    <a:pt x="57" y="94"/>
                  </a:cubicBezTo>
                  <a:cubicBezTo>
                    <a:pt x="54" y="94"/>
                    <a:pt x="53" y="90"/>
                    <a:pt x="49" y="82"/>
                  </a:cubicBezTo>
                  <a:cubicBezTo>
                    <a:pt x="24" y="30"/>
                    <a:pt x="24" y="30"/>
                    <a:pt x="23" y="30"/>
                  </a:cubicBezTo>
                  <a:cubicBezTo>
                    <a:pt x="23" y="30"/>
                    <a:pt x="22" y="32"/>
                    <a:pt x="22" y="36"/>
                  </a:cubicBezTo>
                  <a:cubicBezTo>
                    <a:pt x="22" y="55"/>
                    <a:pt x="21" y="61"/>
                    <a:pt x="21" y="71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84"/>
                    <a:pt x="21" y="91"/>
                    <a:pt x="31" y="92"/>
                  </a:cubicBezTo>
                  <a:cubicBezTo>
                    <a:pt x="32" y="92"/>
                    <a:pt x="33" y="93"/>
                    <a:pt x="33" y="94"/>
                  </a:cubicBezTo>
                  <a:cubicBezTo>
                    <a:pt x="33" y="96"/>
                    <a:pt x="33" y="96"/>
                    <a:pt x="31" y="96"/>
                  </a:cubicBezTo>
                  <a:cubicBezTo>
                    <a:pt x="27" y="96"/>
                    <a:pt x="19" y="96"/>
                    <a:pt x="17" y="96"/>
                  </a:cubicBezTo>
                  <a:cubicBezTo>
                    <a:pt x="16" y="96"/>
                    <a:pt x="12" y="96"/>
                    <a:pt x="6" y="96"/>
                  </a:cubicBezTo>
                  <a:cubicBezTo>
                    <a:pt x="4" y="96"/>
                    <a:pt x="3" y="96"/>
                    <a:pt x="3" y="94"/>
                  </a:cubicBezTo>
                  <a:cubicBezTo>
                    <a:pt x="3" y="90"/>
                    <a:pt x="11" y="96"/>
                    <a:pt x="14" y="84"/>
                  </a:cubicBezTo>
                  <a:cubicBezTo>
                    <a:pt x="15" y="80"/>
                    <a:pt x="16" y="43"/>
                    <a:pt x="16" y="30"/>
                  </a:cubicBezTo>
                  <a:cubicBezTo>
                    <a:pt x="16" y="13"/>
                    <a:pt x="14" y="7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A4A5729D-2282-43A5-BB63-250C83AA9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1575" y="4271962"/>
              <a:ext cx="60325" cy="147638"/>
            </a:xfrm>
            <a:custGeom>
              <a:avLst/>
              <a:gdLst>
                <a:gd name="T0" fmla="*/ 4 w 39"/>
                <a:gd name="T1" fmla="*/ 0 h 96"/>
                <a:gd name="T2" fmla="*/ 19 w 39"/>
                <a:gd name="T3" fmla="*/ 1 h 96"/>
                <a:gd name="T4" fmla="*/ 31 w 39"/>
                <a:gd name="T5" fmla="*/ 1 h 96"/>
                <a:gd name="T6" fmla="*/ 34 w 39"/>
                <a:gd name="T7" fmla="*/ 3 h 96"/>
                <a:gd name="T8" fmla="*/ 28 w 39"/>
                <a:gd name="T9" fmla="*/ 6 h 96"/>
                <a:gd name="T10" fmla="*/ 24 w 39"/>
                <a:gd name="T11" fmla="*/ 22 h 96"/>
                <a:gd name="T12" fmla="*/ 23 w 39"/>
                <a:gd name="T13" fmla="*/ 71 h 96"/>
                <a:gd name="T14" fmla="*/ 27 w 39"/>
                <a:gd name="T15" fmla="*/ 88 h 96"/>
                <a:gd name="T16" fmla="*/ 33 w 39"/>
                <a:gd name="T17" fmla="*/ 92 h 96"/>
                <a:gd name="T18" fmla="*/ 36 w 39"/>
                <a:gd name="T19" fmla="*/ 92 h 96"/>
                <a:gd name="T20" fmla="*/ 39 w 39"/>
                <a:gd name="T21" fmla="*/ 94 h 96"/>
                <a:gd name="T22" fmla="*/ 35 w 39"/>
                <a:gd name="T23" fmla="*/ 96 h 96"/>
                <a:gd name="T24" fmla="*/ 23 w 39"/>
                <a:gd name="T25" fmla="*/ 95 h 96"/>
                <a:gd name="T26" fmla="*/ 8 w 39"/>
                <a:gd name="T27" fmla="*/ 96 h 96"/>
                <a:gd name="T28" fmla="*/ 2 w 39"/>
                <a:gd name="T29" fmla="*/ 94 h 96"/>
                <a:gd name="T30" fmla="*/ 12 w 39"/>
                <a:gd name="T31" fmla="*/ 85 h 96"/>
                <a:gd name="T32" fmla="*/ 13 w 39"/>
                <a:gd name="T33" fmla="*/ 50 h 96"/>
                <a:gd name="T34" fmla="*/ 13 w 39"/>
                <a:gd name="T35" fmla="*/ 42 h 96"/>
                <a:gd name="T36" fmla="*/ 13 w 39"/>
                <a:gd name="T37" fmla="*/ 27 h 96"/>
                <a:gd name="T38" fmla="*/ 13 w 39"/>
                <a:gd name="T39" fmla="*/ 21 h 96"/>
                <a:gd name="T40" fmla="*/ 13 w 39"/>
                <a:gd name="T41" fmla="*/ 11 h 96"/>
                <a:gd name="T42" fmla="*/ 3 w 39"/>
                <a:gd name="T43" fmla="*/ 4 h 96"/>
                <a:gd name="T44" fmla="*/ 0 w 39"/>
                <a:gd name="T45" fmla="*/ 2 h 96"/>
                <a:gd name="T46" fmla="*/ 4 w 39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96">
                  <a:moveTo>
                    <a:pt x="4" y="0"/>
                  </a:moveTo>
                  <a:cubicBezTo>
                    <a:pt x="7" y="0"/>
                    <a:pt x="11" y="1"/>
                    <a:pt x="19" y="1"/>
                  </a:cubicBezTo>
                  <a:cubicBezTo>
                    <a:pt x="25" y="1"/>
                    <a:pt x="22" y="1"/>
                    <a:pt x="31" y="1"/>
                  </a:cubicBezTo>
                  <a:cubicBezTo>
                    <a:pt x="32" y="1"/>
                    <a:pt x="34" y="1"/>
                    <a:pt x="34" y="3"/>
                  </a:cubicBezTo>
                  <a:cubicBezTo>
                    <a:pt x="34" y="4"/>
                    <a:pt x="32" y="5"/>
                    <a:pt x="28" y="6"/>
                  </a:cubicBezTo>
                  <a:cubicBezTo>
                    <a:pt x="24" y="8"/>
                    <a:pt x="24" y="16"/>
                    <a:pt x="24" y="22"/>
                  </a:cubicBezTo>
                  <a:cubicBezTo>
                    <a:pt x="24" y="53"/>
                    <a:pt x="23" y="59"/>
                    <a:pt x="23" y="71"/>
                  </a:cubicBezTo>
                  <a:cubicBezTo>
                    <a:pt x="23" y="80"/>
                    <a:pt x="24" y="84"/>
                    <a:pt x="27" y="88"/>
                  </a:cubicBezTo>
                  <a:cubicBezTo>
                    <a:pt x="30" y="92"/>
                    <a:pt x="32" y="92"/>
                    <a:pt x="33" y="92"/>
                  </a:cubicBezTo>
                  <a:cubicBezTo>
                    <a:pt x="34" y="92"/>
                    <a:pt x="35" y="92"/>
                    <a:pt x="36" y="92"/>
                  </a:cubicBezTo>
                  <a:cubicBezTo>
                    <a:pt x="37" y="92"/>
                    <a:pt x="39" y="93"/>
                    <a:pt x="39" y="94"/>
                  </a:cubicBezTo>
                  <a:cubicBezTo>
                    <a:pt x="39" y="96"/>
                    <a:pt x="38" y="96"/>
                    <a:pt x="35" y="96"/>
                  </a:cubicBezTo>
                  <a:cubicBezTo>
                    <a:pt x="28" y="96"/>
                    <a:pt x="27" y="95"/>
                    <a:pt x="23" y="95"/>
                  </a:cubicBezTo>
                  <a:cubicBezTo>
                    <a:pt x="16" y="95"/>
                    <a:pt x="13" y="96"/>
                    <a:pt x="8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0"/>
                    <a:pt x="10" y="94"/>
                    <a:pt x="12" y="85"/>
                  </a:cubicBezTo>
                  <a:cubicBezTo>
                    <a:pt x="12" y="84"/>
                    <a:pt x="13" y="59"/>
                    <a:pt x="13" y="50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38"/>
                    <a:pt x="13" y="33"/>
                    <a:pt x="13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18"/>
                    <a:pt x="13" y="14"/>
                    <a:pt x="13" y="11"/>
                  </a:cubicBezTo>
                  <a:cubicBezTo>
                    <a:pt x="12" y="7"/>
                    <a:pt x="6" y="5"/>
                    <a:pt x="3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3082C7DC-5FFB-473C-B2AD-A0E50B48B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21113" y="4270375"/>
              <a:ext cx="138113" cy="149225"/>
            </a:xfrm>
            <a:custGeom>
              <a:avLst/>
              <a:gdLst>
                <a:gd name="T0" fmla="*/ 1 w 89"/>
                <a:gd name="T1" fmla="*/ 5 h 97"/>
                <a:gd name="T2" fmla="*/ 5 w 89"/>
                <a:gd name="T3" fmla="*/ 0 h 97"/>
                <a:gd name="T4" fmla="*/ 43 w 89"/>
                <a:gd name="T5" fmla="*/ 1 h 97"/>
                <a:gd name="T6" fmla="*/ 85 w 89"/>
                <a:gd name="T7" fmla="*/ 1 h 97"/>
                <a:gd name="T8" fmla="*/ 86 w 89"/>
                <a:gd name="T9" fmla="*/ 1 h 97"/>
                <a:gd name="T10" fmla="*/ 88 w 89"/>
                <a:gd name="T11" fmla="*/ 3 h 97"/>
                <a:gd name="T12" fmla="*/ 89 w 89"/>
                <a:gd name="T13" fmla="*/ 14 h 97"/>
                <a:gd name="T14" fmla="*/ 87 w 89"/>
                <a:gd name="T15" fmla="*/ 19 h 97"/>
                <a:gd name="T16" fmla="*/ 85 w 89"/>
                <a:gd name="T17" fmla="*/ 17 h 97"/>
                <a:gd name="T18" fmla="*/ 72 w 89"/>
                <a:gd name="T19" fmla="*/ 8 h 97"/>
                <a:gd name="T20" fmla="*/ 54 w 89"/>
                <a:gd name="T21" fmla="*/ 8 h 97"/>
                <a:gd name="T22" fmla="*/ 50 w 89"/>
                <a:gd name="T23" fmla="*/ 17 h 97"/>
                <a:gd name="T24" fmla="*/ 50 w 89"/>
                <a:gd name="T25" fmla="*/ 24 h 97"/>
                <a:gd name="T26" fmla="*/ 49 w 89"/>
                <a:gd name="T27" fmla="*/ 73 h 97"/>
                <a:gd name="T28" fmla="*/ 49 w 89"/>
                <a:gd name="T29" fmla="*/ 82 h 97"/>
                <a:gd name="T30" fmla="*/ 51 w 89"/>
                <a:gd name="T31" fmla="*/ 89 h 97"/>
                <a:gd name="T32" fmla="*/ 62 w 89"/>
                <a:gd name="T33" fmla="*/ 95 h 97"/>
                <a:gd name="T34" fmla="*/ 59 w 89"/>
                <a:gd name="T35" fmla="*/ 97 h 97"/>
                <a:gd name="T36" fmla="*/ 44 w 89"/>
                <a:gd name="T37" fmla="*/ 96 h 97"/>
                <a:gd name="T38" fmla="*/ 30 w 89"/>
                <a:gd name="T39" fmla="*/ 97 h 97"/>
                <a:gd name="T40" fmla="*/ 25 w 89"/>
                <a:gd name="T41" fmla="*/ 95 h 97"/>
                <a:gd name="T42" fmla="*/ 32 w 89"/>
                <a:gd name="T43" fmla="*/ 92 h 97"/>
                <a:gd name="T44" fmla="*/ 38 w 89"/>
                <a:gd name="T45" fmla="*/ 87 h 97"/>
                <a:gd name="T46" fmla="*/ 39 w 89"/>
                <a:gd name="T47" fmla="*/ 36 h 97"/>
                <a:gd name="T48" fmla="*/ 39 w 89"/>
                <a:gd name="T49" fmla="*/ 12 h 97"/>
                <a:gd name="T50" fmla="*/ 28 w 89"/>
                <a:gd name="T51" fmla="*/ 8 h 97"/>
                <a:gd name="T52" fmla="*/ 7 w 89"/>
                <a:gd name="T53" fmla="*/ 11 h 97"/>
                <a:gd name="T54" fmla="*/ 1 w 89"/>
                <a:gd name="T55" fmla="*/ 21 h 97"/>
                <a:gd name="T56" fmla="*/ 0 w 89"/>
                <a:gd name="T57" fmla="*/ 19 h 97"/>
                <a:gd name="T58" fmla="*/ 1 w 89"/>
                <a:gd name="T59" fmla="*/ 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97">
                  <a:moveTo>
                    <a:pt x="1" y="5"/>
                  </a:moveTo>
                  <a:cubicBezTo>
                    <a:pt x="2" y="2"/>
                    <a:pt x="1" y="0"/>
                    <a:pt x="5" y="0"/>
                  </a:cubicBezTo>
                  <a:cubicBezTo>
                    <a:pt x="15" y="0"/>
                    <a:pt x="14" y="1"/>
                    <a:pt x="43" y="1"/>
                  </a:cubicBezTo>
                  <a:cubicBezTo>
                    <a:pt x="63" y="1"/>
                    <a:pt x="78" y="1"/>
                    <a:pt x="85" y="1"/>
                  </a:cubicBezTo>
                  <a:cubicBezTo>
                    <a:pt x="85" y="1"/>
                    <a:pt x="85" y="1"/>
                    <a:pt x="86" y="1"/>
                  </a:cubicBezTo>
                  <a:cubicBezTo>
                    <a:pt x="88" y="1"/>
                    <a:pt x="88" y="3"/>
                    <a:pt x="88" y="3"/>
                  </a:cubicBezTo>
                  <a:cubicBezTo>
                    <a:pt x="88" y="5"/>
                    <a:pt x="89" y="13"/>
                    <a:pt x="89" y="14"/>
                  </a:cubicBezTo>
                  <a:cubicBezTo>
                    <a:pt x="89" y="19"/>
                    <a:pt x="89" y="19"/>
                    <a:pt x="87" y="19"/>
                  </a:cubicBezTo>
                  <a:cubicBezTo>
                    <a:pt x="87" y="19"/>
                    <a:pt x="86" y="19"/>
                    <a:pt x="85" y="17"/>
                  </a:cubicBezTo>
                  <a:cubicBezTo>
                    <a:pt x="84" y="11"/>
                    <a:pt x="83" y="8"/>
                    <a:pt x="72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0" y="8"/>
                    <a:pt x="50" y="9"/>
                    <a:pt x="50" y="1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55"/>
                    <a:pt x="49" y="61"/>
                    <a:pt x="49" y="73"/>
                  </a:cubicBezTo>
                  <a:cubicBezTo>
                    <a:pt x="49" y="76"/>
                    <a:pt x="49" y="79"/>
                    <a:pt x="49" y="82"/>
                  </a:cubicBezTo>
                  <a:cubicBezTo>
                    <a:pt x="49" y="85"/>
                    <a:pt x="49" y="88"/>
                    <a:pt x="51" y="89"/>
                  </a:cubicBezTo>
                  <a:cubicBezTo>
                    <a:pt x="56" y="94"/>
                    <a:pt x="62" y="92"/>
                    <a:pt x="62" y="95"/>
                  </a:cubicBezTo>
                  <a:cubicBezTo>
                    <a:pt x="62" y="97"/>
                    <a:pt x="61" y="97"/>
                    <a:pt x="59" y="97"/>
                  </a:cubicBezTo>
                  <a:cubicBezTo>
                    <a:pt x="56" y="97"/>
                    <a:pt x="49" y="96"/>
                    <a:pt x="44" y="96"/>
                  </a:cubicBezTo>
                  <a:cubicBezTo>
                    <a:pt x="41" y="96"/>
                    <a:pt x="35" y="97"/>
                    <a:pt x="30" y="97"/>
                  </a:cubicBezTo>
                  <a:cubicBezTo>
                    <a:pt x="28" y="97"/>
                    <a:pt x="25" y="97"/>
                    <a:pt x="25" y="95"/>
                  </a:cubicBezTo>
                  <a:cubicBezTo>
                    <a:pt x="25" y="92"/>
                    <a:pt x="29" y="93"/>
                    <a:pt x="32" y="92"/>
                  </a:cubicBezTo>
                  <a:cubicBezTo>
                    <a:pt x="35" y="92"/>
                    <a:pt x="37" y="90"/>
                    <a:pt x="38" y="87"/>
                  </a:cubicBezTo>
                  <a:cubicBezTo>
                    <a:pt x="39" y="77"/>
                    <a:pt x="39" y="42"/>
                    <a:pt x="39" y="36"/>
                  </a:cubicBezTo>
                  <a:cubicBezTo>
                    <a:pt x="39" y="22"/>
                    <a:pt x="39" y="12"/>
                    <a:pt x="39" y="12"/>
                  </a:cubicBezTo>
                  <a:cubicBezTo>
                    <a:pt x="39" y="8"/>
                    <a:pt x="38" y="8"/>
                    <a:pt x="28" y="8"/>
                  </a:cubicBezTo>
                  <a:cubicBezTo>
                    <a:pt x="9" y="8"/>
                    <a:pt x="8" y="10"/>
                    <a:pt x="7" y="11"/>
                  </a:cubicBezTo>
                  <a:cubicBezTo>
                    <a:pt x="3" y="16"/>
                    <a:pt x="5" y="21"/>
                    <a:pt x="1" y="21"/>
                  </a:cubicBezTo>
                  <a:cubicBezTo>
                    <a:pt x="1" y="21"/>
                    <a:pt x="0" y="21"/>
                    <a:pt x="0" y="19"/>
                  </a:cubicBezTo>
                  <a:cubicBezTo>
                    <a:pt x="0" y="15"/>
                    <a:pt x="1" y="8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8">
              <a:extLst>
                <a:ext uri="{FF2B5EF4-FFF2-40B4-BE49-F238E27FC236}">
                  <a16:creationId xmlns:a16="http://schemas.microsoft.com/office/drawing/2014/main" id="{ACA8A145-B43F-4121-8495-E81757E8E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8438" y="4271962"/>
              <a:ext cx="117475" cy="149225"/>
            </a:xfrm>
            <a:custGeom>
              <a:avLst/>
              <a:gdLst>
                <a:gd name="T0" fmla="*/ 4 w 76"/>
                <a:gd name="T1" fmla="*/ 0 h 97"/>
                <a:gd name="T2" fmla="*/ 8 w 76"/>
                <a:gd name="T3" fmla="*/ 0 h 97"/>
                <a:gd name="T4" fmla="*/ 40 w 76"/>
                <a:gd name="T5" fmla="*/ 1 h 97"/>
                <a:gd name="T6" fmla="*/ 67 w 76"/>
                <a:gd name="T7" fmla="*/ 0 h 97"/>
                <a:gd name="T8" fmla="*/ 70 w 76"/>
                <a:gd name="T9" fmla="*/ 4 h 97"/>
                <a:gd name="T10" fmla="*/ 68 w 76"/>
                <a:gd name="T11" fmla="*/ 17 h 97"/>
                <a:gd name="T12" fmla="*/ 66 w 76"/>
                <a:gd name="T13" fmla="*/ 20 h 97"/>
                <a:gd name="T14" fmla="*/ 64 w 76"/>
                <a:gd name="T15" fmla="*/ 17 h 97"/>
                <a:gd name="T16" fmla="*/ 56 w 76"/>
                <a:gd name="T17" fmla="*/ 8 h 97"/>
                <a:gd name="T18" fmla="*/ 38 w 76"/>
                <a:gd name="T19" fmla="*/ 7 h 97"/>
                <a:gd name="T20" fmla="*/ 34 w 76"/>
                <a:gd name="T21" fmla="*/ 7 h 97"/>
                <a:gd name="T22" fmla="*/ 25 w 76"/>
                <a:gd name="T23" fmla="*/ 15 h 97"/>
                <a:gd name="T24" fmla="*/ 24 w 76"/>
                <a:gd name="T25" fmla="*/ 37 h 97"/>
                <a:gd name="T26" fmla="*/ 27 w 76"/>
                <a:gd name="T27" fmla="*/ 44 h 97"/>
                <a:gd name="T28" fmla="*/ 30 w 76"/>
                <a:gd name="T29" fmla="*/ 44 h 97"/>
                <a:gd name="T30" fmla="*/ 36 w 76"/>
                <a:gd name="T31" fmla="*/ 44 h 97"/>
                <a:gd name="T32" fmla="*/ 40 w 76"/>
                <a:gd name="T33" fmla="*/ 44 h 97"/>
                <a:gd name="T34" fmla="*/ 55 w 76"/>
                <a:gd name="T35" fmla="*/ 42 h 97"/>
                <a:gd name="T36" fmla="*/ 58 w 76"/>
                <a:gd name="T37" fmla="*/ 37 h 97"/>
                <a:gd name="T38" fmla="*/ 60 w 76"/>
                <a:gd name="T39" fmla="*/ 34 h 97"/>
                <a:gd name="T40" fmla="*/ 62 w 76"/>
                <a:gd name="T41" fmla="*/ 37 h 97"/>
                <a:gd name="T42" fmla="*/ 61 w 76"/>
                <a:gd name="T43" fmla="*/ 51 h 97"/>
                <a:gd name="T44" fmla="*/ 61 w 76"/>
                <a:gd name="T45" fmla="*/ 59 h 97"/>
                <a:gd name="T46" fmla="*/ 61 w 76"/>
                <a:gd name="T47" fmla="*/ 62 h 97"/>
                <a:gd name="T48" fmla="*/ 58 w 76"/>
                <a:gd name="T49" fmla="*/ 59 h 97"/>
                <a:gd name="T50" fmla="*/ 54 w 76"/>
                <a:gd name="T51" fmla="*/ 52 h 97"/>
                <a:gd name="T52" fmla="*/ 41 w 76"/>
                <a:gd name="T53" fmla="*/ 51 h 97"/>
                <a:gd name="T54" fmla="*/ 29 w 76"/>
                <a:gd name="T55" fmla="*/ 50 h 97"/>
                <a:gd name="T56" fmla="*/ 24 w 76"/>
                <a:gd name="T57" fmla="*/ 53 h 97"/>
                <a:gd name="T58" fmla="*/ 24 w 76"/>
                <a:gd name="T59" fmla="*/ 72 h 97"/>
                <a:gd name="T60" fmla="*/ 24 w 76"/>
                <a:gd name="T61" fmla="*/ 78 h 97"/>
                <a:gd name="T62" fmla="*/ 27 w 76"/>
                <a:gd name="T63" fmla="*/ 88 h 97"/>
                <a:gd name="T64" fmla="*/ 33 w 76"/>
                <a:gd name="T65" fmla="*/ 89 h 97"/>
                <a:gd name="T66" fmla="*/ 74 w 76"/>
                <a:gd name="T67" fmla="*/ 77 h 97"/>
                <a:gd name="T68" fmla="*/ 76 w 76"/>
                <a:gd name="T69" fmla="*/ 79 h 97"/>
                <a:gd name="T70" fmla="*/ 60 w 76"/>
                <a:gd name="T71" fmla="*/ 97 h 97"/>
                <a:gd name="T72" fmla="*/ 23 w 76"/>
                <a:gd name="T73" fmla="*/ 95 h 97"/>
                <a:gd name="T74" fmla="*/ 5 w 76"/>
                <a:gd name="T75" fmla="*/ 96 h 97"/>
                <a:gd name="T76" fmla="*/ 2 w 76"/>
                <a:gd name="T77" fmla="*/ 95 h 97"/>
                <a:gd name="T78" fmla="*/ 8 w 76"/>
                <a:gd name="T79" fmla="*/ 91 h 97"/>
                <a:gd name="T80" fmla="*/ 13 w 76"/>
                <a:gd name="T81" fmla="*/ 65 h 97"/>
                <a:gd name="T82" fmla="*/ 13 w 76"/>
                <a:gd name="T83" fmla="*/ 48 h 97"/>
                <a:gd name="T84" fmla="*/ 14 w 76"/>
                <a:gd name="T85" fmla="*/ 25 h 97"/>
                <a:gd name="T86" fmla="*/ 13 w 76"/>
                <a:gd name="T87" fmla="*/ 13 h 97"/>
                <a:gd name="T88" fmla="*/ 2 w 76"/>
                <a:gd name="T89" fmla="*/ 4 h 97"/>
                <a:gd name="T90" fmla="*/ 0 w 76"/>
                <a:gd name="T91" fmla="*/ 2 h 97"/>
                <a:gd name="T92" fmla="*/ 4 w 76"/>
                <a:gd name="T9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6" h="97">
                  <a:moveTo>
                    <a:pt x="4" y="0"/>
                  </a:moveTo>
                  <a:cubicBezTo>
                    <a:pt x="5" y="0"/>
                    <a:pt x="6" y="0"/>
                    <a:pt x="8" y="0"/>
                  </a:cubicBezTo>
                  <a:cubicBezTo>
                    <a:pt x="11" y="0"/>
                    <a:pt x="27" y="1"/>
                    <a:pt x="40" y="1"/>
                  </a:cubicBezTo>
                  <a:cubicBezTo>
                    <a:pt x="46" y="1"/>
                    <a:pt x="63" y="0"/>
                    <a:pt x="67" y="0"/>
                  </a:cubicBezTo>
                  <a:cubicBezTo>
                    <a:pt x="68" y="0"/>
                    <a:pt x="70" y="1"/>
                    <a:pt x="70" y="4"/>
                  </a:cubicBezTo>
                  <a:cubicBezTo>
                    <a:pt x="70" y="6"/>
                    <a:pt x="68" y="11"/>
                    <a:pt x="68" y="17"/>
                  </a:cubicBezTo>
                  <a:cubicBezTo>
                    <a:pt x="68" y="19"/>
                    <a:pt x="67" y="20"/>
                    <a:pt x="66" y="20"/>
                  </a:cubicBezTo>
                  <a:cubicBezTo>
                    <a:pt x="65" y="20"/>
                    <a:pt x="64" y="19"/>
                    <a:pt x="64" y="17"/>
                  </a:cubicBezTo>
                  <a:cubicBezTo>
                    <a:pt x="64" y="13"/>
                    <a:pt x="61" y="8"/>
                    <a:pt x="56" y="8"/>
                  </a:cubicBezTo>
                  <a:cubicBezTo>
                    <a:pt x="48" y="7"/>
                    <a:pt x="45" y="7"/>
                    <a:pt x="38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5" y="7"/>
                    <a:pt x="25" y="7"/>
                    <a:pt x="25" y="15"/>
                  </a:cubicBezTo>
                  <a:cubicBezTo>
                    <a:pt x="24" y="20"/>
                    <a:pt x="24" y="31"/>
                    <a:pt x="24" y="37"/>
                  </a:cubicBezTo>
                  <a:cubicBezTo>
                    <a:pt x="24" y="40"/>
                    <a:pt x="24" y="44"/>
                    <a:pt x="27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51" y="44"/>
                    <a:pt x="53" y="43"/>
                    <a:pt x="55" y="42"/>
                  </a:cubicBezTo>
                  <a:cubicBezTo>
                    <a:pt x="58" y="40"/>
                    <a:pt x="58" y="38"/>
                    <a:pt x="58" y="37"/>
                  </a:cubicBezTo>
                  <a:cubicBezTo>
                    <a:pt x="59" y="35"/>
                    <a:pt x="59" y="34"/>
                    <a:pt x="60" y="34"/>
                  </a:cubicBezTo>
                  <a:cubicBezTo>
                    <a:pt x="62" y="34"/>
                    <a:pt x="62" y="35"/>
                    <a:pt x="62" y="37"/>
                  </a:cubicBezTo>
                  <a:cubicBezTo>
                    <a:pt x="62" y="39"/>
                    <a:pt x="61" y="46"/>
                    <a:pt x="61" y="51"/>
                  </a:cubicBezTo>
                  <a:cubicBezTo>
                    <a:pt x="61" y="55"/>
                    <a:pt x="61" y="56"/>
                    <a:pt x="61" y="59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9" y="62"/>
                    <a:pt x="58" y="61"/>
                    <a:pt x="58" y="59"/>
                  </a:cubicBezTo>
                  <a:cubicBezTo>
                    <a:pt x="57" y="57"/>
                    <a:pt x="56" y="54"/>
                    <a:pt x="54" y="52"/>
                  </a:cubicBezTo>
                  <a:cubicBezTo>
                    <a:pt x="51" y="51"/>
                    <a:pt x="42" y="51"/>
                    <a:pt x="41" y="51"/>
                  </a:cubicBezTo>
                  <a:cubicBezTo>
                    <a:pt x="30" y="51"/>
                    <a:pt x="31" y="50"/>
                    <a:pt x="29" y="50"/>
                  </a:cubicBezTo>
                  <a:cubicBezTo>
                    <a:pt x="27" y="50"/>
                    <a:pt x="24" y="51"/>
                    <a:pt x="24" y="53"/>
                  </a:cubicBezTo>
                  <a:cubicBezTo>
                    <a:pt x="24" y="61"/>
                    <a:pt x="24" y="65"/>
                    <a:pt x="24" y="7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82"/>
                    <a:pt x="25" y="88"/>
                    <a:pt x="27" y="88"/>
                  </a:cubicBezTo>
                  <a:cubicBezTo>
                    <a:pt x="30" y="89"/>
                    <a:pt x="31" y="89"/>
                    <a:pt x="33" y="89"/>
                  </a:cubicBezTo>
                  <a:cubicBezTo>
                    <a:pt x="76" y="89"/>
                    <a:pt x="71" y="77"/>
                    <a:pt x="74" y="77"/>
                  </a:cubicBezTo>
                  <a:cubicBezTo>
                    <a:pt x="75" y="77"/>
                    <a:pt x="76" y="77"/>
                    <a:pt x="76" y="79"/>
                  </a:cubicBezTo>
                  <a:cubicBezTo>
                    <a:pt x="76" y="87"/>
                    <a:pt x="66" y="97"/>
                    <a:pt x="60" y="97"/>
                  </a:cubicBezTo>
                  <a:cubicBezTo>
                    <a:pt x="43" y="97"/>
                    <a:pt x="31" y="95"/>
                    <a:pt x="23" y="95"/>
                  </a:cubicBezTo>
                  <a:cubicBezTo>
                    <a:pt x="16" y="95"/>
                    <a:pt x="12" y="96"/>
                    <a:pt x="5" y="96"/>
                  </a:cubicBezTo>
                  <a:cubicBezTo>
                    <a:pt x="4" y="96"/>
                    <a:pt x="2" y="97"/>
                    <a:pt x="2" y="95"/>
                  </a:cubicBezTo>
                  <a:cubicBezTo>
                    <a:pt x="2" y="91"/>
                    <a:pt x="2" y="94"/>
                    <a:pt x="8" y="91"/>
                  </a:cubicBezTo>
                  <a:cubicBezTo>
                    <a:pt x="12" y="89"/>
                    <a:pt x="13" y="85"/>
                    <a:pt x="13" y="65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1"/>
                    <a:pt x="14" y="33"/>
                    <a:pt x="14" y="25"/>
                  </a:cubicBezTo>
                  <a:cubicBezTo>
                    <a:pt x="14" y="21"/>
                    <a:pt x="13" y="17"/>
                    <a:pt x="13" y="13"/>
                  </a:cubicBezTo>
                  <a:cubicBezTo>
                    <a:pt x="13" y="7"/>
                    <a:pt x="8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3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9">
              <a:extLst>
                <a:ext uri="{FF2B5EF4-FFF2-40B4-BE49-F238E27FC236}">
                  <a16:creationId xmlns:a16="http://schemas.microsoft.com/office/drawing/2014/main" id="{E408982B-A12F-4D27-B3CB-D94F79102F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875125" y="4271962"/>
              <a:ext cx="152400" cy="147638"/>
            </a:xfrm>
            <a:custGeom>
              <a:avLst/>
              <a:gdLst>
                <a:gd name="T0" fmla="*/ 7 w 98"/>
                <a:gd name="T1" fmla="*/ 0 h 96"/>
                <a:gd name="T2" fmla="*/ 19 w 98"/>
                <a:gd name="T3" fmla="*/ 0 h 96"/>
                <a:gd name="T4" fmla="*/ 45 w 98"/>
                <a:gd name="T5" fmla="*/ 0 h 96"/>
                <a:gd name="T6" fmla="*/ 98 w 98"/>
                <a:gd name="T7" fmla="*/ 43 h 96"/>
                <a:gd name="T8" fmla="*/ 79 w 98"/>
                <a:gd name="T9" fmla="*/ 87 h 96"/>
                <a:gd name="T10" fmla="*/ 51 w 98"/>
                <a:gd name="T11" fmla="*/ 96 h 96"/>
                <a:gd name="T12" fmla="*/ 19 w 98"/>
                <a:gd name="T13" fmla="*/ 96 h 96"/>
                <a:gd name="T14" fmla="*/ 6 w 98"/>
                <a:gd name="T15" fmla="*/ 96 h 96"/>
                <a:gd name="T16" fmla="*/ 2 w 98"/>
                <a:gd name="T17" fmla="*/ 95 h 96"/>
                <a:gd name="T18" fmla="*/ 7 w 98"/>
                <a:gd name="T19" fmla="*/ 91 h 96"/>
                <a:gd name="T20" fmla="*/ 13 w 98"/>
                <a:gd name="T21" fmla="*/ 83 h 96"/>
                <a:gd name="T22" fmla="*/ 13 w 98"/>
                <a:gd name="T23" fmla="*/ 46 h 96"/>
                <a:gd name="T24" fmla="*/ 13 w 98"/>
                <a:gd name="T25" fmla="*/ 12 h 96"/>
                <a:gd name="T26" fmla="*/ 6 w 98"/>
                <a:gd name="T27" fmla="*/ 5 h 96"/>
                <a:gd name="T28" fmla="*/ 0 w 98"/>
                <a:gd name="T29" fmla="*/ 2 h 96"/>
                <a:gd name="T30" fmla="*/ 7 w 98"/>
                <a:gd name="T31" fmla="*/ 0 h 96"/>
                <a:gd name="T32" fmla="*/ 36 w 98"/>
                <a:gd name="T33" fmla="*/ 90 h 96"/>
                <a:gd name="T34" fmla="*/ 46 w 98"/>
                <a:gd name="T35" fmla="*/ 91 h 96"/>
                <a:gd name="T36" fmla="*/ 49 w 98"/>
                <a:gd name="T37" fmla="*/ 91 h 96"/>
                <a:gd name="T38" fmla="*/ 77 w 98"/>
                <a:gd name="T39" fmla="*/ 80 h 96"/>
                <a:gd name="T40" fmla="*/ 87 w 98"/>
                <a:gd name="T41" fmla="*/ 50 h 96"/>
                <a:gd name="T42" fmla="*/ 41 w 98"/>
                <a:gd name="T43" fmla="*/ 5 h 96"/>
                <a:gd name="T44" fmla="*/ 25 w 98"/>
                <a:gd name="T45" fmla="*/ 23 h 96"/>
                <a:gd name="T46" fmla="*/ 24 w 98"/>
                <a:gd name="T47" fmla="*/ 48 h 96"/>
                <a:gd name="T48" fmla="*/ 24 w 98"/>
                <a:gd name="T49" fmla="*/ 77 h 96"/>
                <a:gd name="T50" fmla="*/ 36 w 98"/>
                <a:gd name="T51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" h="96">
                  <a:moveTo>
                    <a:pt x="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6" y="0"/>
                    <a:pt x="36" y="0"/>
                    <a:pt x="45" y="0"/>
                  </a:cubicBezTo>
                  <a:cubicBezTo>
                    <a:pt x="69" y="0"/>
                    <a:pt x="98" y="14"/>
                    <a:pt x="98" y="43"/>
                  </a:cubicBezTo>
                  <a:cubicBezTo>
                    <a:pt x="98" y="70"/>
                    <a:pt x="90" y="78"/>
                    <a:pt x="79" y="87"/>
                  </a:cubicBezTo>
                  <a:cubicBezTo>
                    <a:pt x="74" y="91"/>
                    <a:pt x="63" y="96"/>
                    <a:pt x="51" y="96"/>
                  </a:cubicBezTo>
                  <a:cubicBezTo>
                    <a:pt x="48" y="96"/>
                    <a:pt x="29" y="96"/>
                    <a:pt x="19" y="96"/>
                  </a:cubicBezTo>
                  <a:cubicBezTo>
                    <a:pt x="11" y="96"/>
                    <a:pt x="8" y="96"/>
                    <a:pt x="6" y="96"/>
                  </a:cubicBezTo>
                  <a:cubicBezTo>
                    <a:pt x="3" y="96"/>
                    <a:pt x="2" y="96"/>
                    <a:pt x="2" y="95"/>
                  </a:cubicBezTo>
                  <a:cubicBezTo>
                    <a:pt x="2" y="92"/>
                    <a:pt x="4" y="93"/>
                    <a:pt x="7" y="91"/>
                  </a:cubicBezTo>
                  <a:cubicBezTo>
                    <a:pt x="10" y="90"/>
                    <a:pt x="13" y="86"/>
                    <a:pt x="13" y="83"/>
                  </a:cubicBezTo>
                  <a:cubicBezTo>
                    <a:pt x="13" y="68"/>
                    <a:pt x="13" y="58"/>
                    <a:pt x="13" y="46"/>
                  </a:cubicBezTo>
                  <a:cubicBezTo>
                    <a:pt x="13" y="35"/>
                    <a:pt x="13" y="28"/>
                    <a:pt x="13" y="12"/>
                  </a:cubicBezTo>
                  <a:cubicBezTo>
                    <a:pt x="13" y="9"/>
                    <a:pt x="9" y="5"/>
                    <a:pt x="6" y="5"/>
                  </a:cubicBezTo>
                  <a:cubicBezTo>
                    <a:pt x="3" y="5"/>
                    <a:pt x="0" y="5"/>
                    <a:pt x="0" y="2"/>
                  </a:cubicBezTo>
                  <a:cubicBezTo>
                    <a:pt x="0" y="0"/>
                    <a:pt x="2" y="0"/>
                    <a:pt x="7" y="0"/>
                  </a:cubicBezTo>
                  <a:close/>
                  <a:moveTo>
                    <a:pt x="36" y="90"/>
                  </a:moveTo>
                  <a:cubicBezTo>
                    <a:pt x="39" y="91"/>
                    <a:pt x="43" y="91"/>
                    <a:pt x="46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61" y="91"/>
                    <a:pt x="69" y="88"/>
                    <a:pt x="77" y="80"/>
                  </a:cubicBezTo>
                  <a:cubicBezTo>
                    <a:pt x="84" y="73"/>
                    <a:pt x="87" y="60"/>
                    <a:pt x="87" y="50"/>
                  </a:cubicBezTo>
                  <a:cubicBezTo>
                    <a:pt x="87" y="19"/>
                    <a:pt x="62" y="5"/>
                    <a:pt x="41" y="5"/>
                  </a:cubicBezTo>
                  <a:cubicBezTo>
                    <a:pt x="25" y="5"/>
                    <a:pt x="25" y="6"/>
                    <a:pt x="25" y="23"/>
                  </a:cubicBezTo>
                  <a:cubicBezTo>
                    <a:pt x="25" y="28"/>
                    <a:pt x="24" y="46"/>
                    <a:pt x="24" y="48"/>
                  </a:cubicBezTo>
                  <a:cubicBezTo>
                    <a:pt x="24" y="62"/>
                    <a:pt x="24" y="71"/>
                    <a:pt x="24" y="77"/>
                  </a:cubicBezTo>
                  <a:cubicBezTo>
                    <a:pt x="24" y="89"/>
                    <a:pt x="26" y="87"/>
                    <a:pt x="36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30">
              <a:extLst>
                <a:ext uri="{FF2B5EF4-FFF2-40B4-BE49-F238E27FC236}">
                  <a16:creationId xmlns:a16="http://schemas.microsoft.com/office/drawing/2014/main" id="{7780F636-D29D-4A1E-8D9C-D6AC06AA4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9600" y="1325562"/>
              <a:ext cx="1824038" cy="1292225"/>
            </a:xfrm>
            <a:custGeom>
              <a:avLst/>
              <a:gdLst>
                <a:gd name="T0" fmla="*/ 29 w 1181"/>
                <a:gd name="T1" fmla="*/ 23 h 838"/>
                <a:gd name="T2" fmla="*/ 151 w 1181"/>
                <a:gd name="T3" fmla="*/ 26 h 838"/>
                <a:gd name="T4" fmla="*/ 245 w 1181"/>
                <a:gd name="T5" fmla="*/ 23 h 838"/>
                <a:gd name="T6" fmla="*/ 261 w 1181"/>
                <a:gd name="T7" fmla="*/ 36 h 838"/>
                <a:gd name="T8" fmla="*/ 213 w 1181"/>
                <a:gd name="T9" fmla="*/ 88 h 838"/>
                <a:gd name="T10" fmla="*/ 370 w 1181"/>
                <a:gd name="T11" fmla="*/ 461 h 838"/>
                <a:gd name="T12" fmla="*/ 466 w 1181"/>
                <a:gd name="T13" fmla="*/ 666 h 838"/>
                <a:gd name="T14" fmla="*/ 557 w 1181"/>
                <a:gd name="T15" fmla="*/ 469 h 838"/>
                <a:gd name="T16" fmla="*/ 579 w 1181"/>
                <a:gd name="T17" fmla="*/ 409 h 838"/>
                <a:gd name="T18" fmla="*/ 427 w 1181"/>
                <a:gd name="T19" fmla="*/ 78 h 838"/>
                <a:gd name="T20" fmla="*/ 378 w 1181"/>
                <a:gd name="T21" fmla="*/ 55 h 838"/>
                <a:gd name="T22" fmla="*/ 334 w 1181"/>
                <a:gd name="T23" fmla="*/ 37 h 838"/>
                <a:gd name="T24" fmla="*/ 366 w 1181"/>
                <a:gd name="T25" fmla="*/ 22 h 838"/>
                <a:gd name="T26" fmla="*/ 487 w 1181"/>
                <a:gd name="T27" fmla="*/ 26 h 838"/>
                <a:gd name="T28" fmla="*/ 560 w 1181"/>
                <a:gd name="T29" fmla="*/ 22 h 838"/>
                <a:gd name="T30" fmla="*/ 593 w 1181"/>
                <a:gd name="T31" fmla="*/ 31 h 838"/>
                <a:gd name="T32" fmla="*/ 545 w 1181"/>
                <a:gd name="T33" fmla="*/ 87 h 838"/>
                <a:gd name="T34" fmla="*/ 580 w 1181"/>
                <a:gd name="T35" fmla="*/ 185 h 838"/>
                <a:gd name="T36" fmla="*/ 632 w 1181"/>
                <a:gd name="T37" fmla="*/ 297 h 838"/>
                <a:gd name="T38" fmla="*/ 711 w 1181"/>
                <a:gd name="T39" fmla="*/ 86 h 838"/>
                <a:gd name="T40" fmla="*/ 645 w 1181"/>
                <a:gd name="T41" fmla="*/ 33 h 838"/>
                <a:gd name="T42" fmla="*/ 669 w 1181"/>
                <a:gd name="T43" fmla="*/ 21 h 838"/>
                <a:gd name="T44" fmla="*/ 740 w 1181"/>
                <a:gd name="T45" fmla="*/ 23 h 838"/>
                <a:gd name="T46" fmla="*/ 758 w 1181"/>
                <a:gd name="T47" fmla="*/ 23 h 838"/>
                <a:gd name="T48" fmla="*/ 817 w 1181"/>
                <a:gd name="T49" fmla="*/ 20 h 838"/>
                <a:gd name="T50" fmla="*/ 827 w 1181"/>
                <a:gd name="T51" fmla="*/ 20 h 838"/>
                <a:gd name="T52" fmla="*/ 841 w 1181"/>
                <a:gd name="T53" fmla="*/ 31 h 838"/>
                <a:gd name="T54" fmla="*/ 791 w 1181"/>
                <a:gd name="T55" fmla="*/ 63 h 838"/>
                <a:gd name="T56" fmla="*/ 761 w 1181"/>
                <a:gd name="T57" fmla="*/ 114 h 838"/>
                <a:gd name="T58" fmla="*/ 661 w 1181"/>
                <a:gd name="T59" fmla="*/ 365 h 838"/>
                <a:gd name="T60" fmla="*/ 808 w 1181"/>
                <a:gd name="T61" fmla="*/ 674 h 838"/>
                <a:gd name="T62" fmla="*/ 1052 w 1181"/>
                <a:gd name="T63" fmla="*/ 89 h 838"/>
                <a:gd name="T64" fmla="*/ 970 w 1181"/>
                <a:gd name="T65" fmla="*/ 33 h 838"/>
                <a:gd name="T66" fmla="*/ 991 w 1181"/>
                <a:gd name="T67" fmla="*/ 22 h 838"/>
                <a:gd name="T68" fmla="*/ 1061 w 1181"/>
                <a:gd name="T69" fmla="*/ 23 h 838"/>
                <a:gd name="T70" fmla="*/ 1159 w 1181"/>
                <a:gd name="T71" fmla="*/ 21 h 838"/>
                <a:gd name="T72" fmla="*/ 1181 w 1181"/>
                <a:gd name="T73" fmla="*/ 36 h 838"/>
                <a:gd name="T74" fmla="*/ 1136 w 1181"/>
                <a:gd name="T75" fmla="*/ 75 h 838"/>
                <a:gd name="T76" fmla="*/ 1093 w 1181"/>
                <a:gd name="T77" fmla="*/ 154 h 838"/>
                <a:gd name="T78" fmla="*/ 779 w 1181"/>
                <a:gd name="T79" fmla="*/ 835 h 838"/>
                <a:gd name="T80" fmla="*/ 729 w 1181"/>
                <a:gd name="T81" fmla="*/ 737 h 838"/>
                <a:gd name="T82" fmla="*/ 608 w 1181"/>
                <a:gd name="T83" fmla="*/ 473 h 838"/>
                <a:gd name="T84" fmla="*/ 466 w 1181"/>
                <a:gd name="T85" fmla="*/ 795 h 838"/>
                <a:gd name="T86" fmla="*/ 443 w 1181"/>
                <a:gd name="T87" fmla="*/ 838 h 838"/>
                <a:gd name="T88" fmla="*/ 291 w 1181"/>
                <a:gd name="T89" fmla="*/ 506 h 838"/>
                <a:gd name="T90" fmla="*/ 155 w 1181"/>
                <a:gd name="T91" fmla="*/ 190 h 838"/>
                <a:gd name="T92" fmla="*/ 0 w 1181"/>
                <a:gd name="T93" fmla="*/ 39 h 838"/>
                <a:gd name="T94" fmla="*/ 29 w 1181"/>
                <a:gd name="T95" fmla="*/ 23 h 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81" h="838">
                  <a:moveTo>
                    <a:pt x="29" y="23"/>
                  </a:moveTo>
                  <a:cubicBezTo>
                    <a:pt x="54" y="23"/>
                    <a:pt x="78" y="26"/>
                    <a:pt x="151" y="26"/>
                  </a:cubicBezTo>
                  <a:cubicBezTo>
                    <a:pt x="204" y="26"/>
                    <a:pt x="231" y="23"/>
                    <a:pt x="245" y="23"/>
                  </a:cubicBezTo>
                  <a:cubicBezTo>
                    <a:pt x="259" y="23"/>
                    <a:pt x="261" y="26"/>
                    <a:pt x="261" y="36"/>
                  </a:cubicBezTo>
                  <a:cubicBezTo>
                    <a:pt x="261" y="54"/>
                    <a:pt x="213" y="52"/>
                    <a:pt x="213" y="88"/>
                  </a:cubicBezTo>
                  <a:cubicBezTo>
                    <a:pt x="213" y="122"/>
                    <a:pt x="252" y="191"/>
                    <a:pt x="370" y="461"/>
                  </a:cubicBezTo>
                  <a:cubicBezTo>
                    <a:pt x="407" y="545"/>
                    <a:pt x="455" y="666"/>
                    <a:pt x="466" y="666"/>
                  </a:cubicBezTo>
                  <a:cubicBezTo>
                    <a:pt x="473" y="666"/>
                    <a:pt x="527" y="545"/>
                    <a:pt x="557" y="469"/>
                  </a:cubicBezTo>
                  <a:cubicBezTo>
                    <a:pt x="568" y="440"/>
                    <a:pt x="579" y="430"/>
                    <a:pt x="579" y="409"/>
                  </a:cubicBezTo>
                  <a:cubicBezTo>
                    <a:pt x="579" y="395"/>
                    <a:pt x="455" y="109"/>
                    <a:pt x="427" y="78"/>
                  </a:cubicBezTo>
                  <a:cubicBezTo>
                    <a:pt x="405" y="54"/>
                    <a:pt x="393" y="56"/>
                    <a:pt x="378" y="55"/>
                  </a:cubicBezTo>
                  <a:cubicBezTo>
                    <a:pt x="334" y="51"/>
                    <a:pt x="334" y="47"/>
                    <a:pt x="334" y="37"/>
                  </a:cubicBezTo>
                  <a:cubicBezTo>
                    <a:pt x="334" y="23"/>
                    <a:pt x="354" y="22"/>
                    <a:pt x="366" y="22"/>
                  </a:cubicBezTo>
                  <a:cubicBezTo>
                    <a:pt x="390" y="22"/>
                    <a:pt x="414" y="26"/>
                    <a:pt x="487" y="26"/>
                  </a:cubicBezTo>
                  <a:cubicBezTo>
                    <a:pt x="497" y="26"/>
                    <a:pt x="532" y="22"/>
                    <a:pt x="560" y="22"/>
                  </a:cubicBezTo>
                  <a:cubicBezTo>
                    <a:pt x="579" y="22"/>
                    <a:pt x="593" y="24"/>
                    <a:pt x="593" y="31"/>
                  </a:cubicBezTo>
                  <a:cubicBezTo>
                    <a:pt x="593" y="47"/>
                    <a:pt x="545" y="51"/>
                    <a:pt x="545" y="87"/>
                  </a:cubicBezTo>
                  <a:cubicBezTo>
                    <a:pt x="545" y="111"/>
                    <a:pt x="559" y="138"/>
                    <a:pt x="580" y="185"/>
                  </a:cubicBezTo>
                  <a:cubicBezTo>
                    <a:pt x="590" y="207"/>
                    <a:pt x="622" y="297"/>
                    <a:pt x="632" y="297"/>
                  </a:cubicBezTo>
                  <a:cubicBezTo>
                    <a:pt x="644" y="297"/>
                    <a:pt x="711" y="108"/>
                    <a:pt x="711" y="86"/>
                  </a:cubicBezTo>
                  <a:cubicBezTo>
                    <a:pt x="711" y="40"/>
                    <a:pt x="645" y="56"/>
                    <a:pt x="645" y="33"/>
                  </a:cubicBezTo>
                  <a:cubicBezTo>
                    <a:pt x="645" y="23"/>
                    <a:pt x="654" y="21"/>
                    <a:pt x="669" y="21"/>
                  </a:cubicBezTo>
                  <a:cubicBezTo>
                    <a:pt x="684" y="21"/>
                    <a:pt x="719" y="23"/>
                    <a:pt x="740" y="23"/>
                  </a:cubicBezTo>
                  <a:cubicBezTo>
                    <a:pt x="758" y="23"/>
                    <a:pt x="758" y="23"/>
                    <a:pt x="758" y="23"/>
                  </a:cubicBezTo>
                  <a:cubicBezTo>
                    <a:pt x="773" y="23"/>
                    <a:pt x="788" y="22"/>
                    <a:pt x="817" y="20"/>
                  </a:cubicBezTo>
                  <a:cubicBezTo>
                    <a:pt x="827" y="20"/>
                    <a:pt x="827" y="20"/>
                    <a:pt x="827" y="20"/>
                  </a:cubicBezTo>
                  <a:cubicBezTo>
                    <a:pt x="834" y="20"/>
                    <a:pt x="841" y="22"/>
                    <a:pt x="841" y="31"/>
                  </a:cubicBezTo>
                  <a:cubicBezTo>
                    <a:pt x="841" y="51"/>
                    <a:pt x="809" y="44"/>
                    <a:pt x="791" y="63"/>
                  </a:cubicBezTo>
                  <a:cubicBezTo>
                    <a:pt x="782" y="73"/>
                    <a:pt x="770" y="89"/>
                    <a:pt x="761" y="114"/>
                  </a:cubicBezTo>
                  <a:cubicBezTo>
                    <a:pt x="662" y="347"/>
                    <a:pt x="661" y="343"/>
                    <a:pt x="661" y="365"/>
                  </a:cubicBezTo>
                  <a:cubicBezTo>
                    <a:pt x="661" y="371"/>
                    <a:pt x="789" y="674"/>
                    <a:pt x="808" y="674"/>
                  </a:cubicBezTo>
                  <a:cubicBezTo>
                    <a:pt x="826" y="674"/>
                    <a:pt x="1052" y="126"/>
                    <a:pt x="1052" y="89"/>
                  </a:cubicBezTo>
                  <a:cubicBezTo>
                    <a:pt x="1052" y="37"/>
                    <a:pt x="970" y="60"/>
                    <a:pt x="970" y="33"/>
                  </a:cubicBezTo>
                  <a:cubicBezTo>
                    <a:pt x="970" y="23"/>
                    <a:pt x="971" y="22"/>
                    <a:pt x="991" y="22"/>
                  </a:cubicBezTo>
                  <a:cubicBezTo>
                    <a:pt x="1004" y="22"/>
                    <a:pt x="1022" y="23"/>
                    <a:pt x="1061" y="23"/>
                  </a:cubicBezTo>
                  <a:cubicBezTo>
                    <a:pt x="1102" y="23"/>
                    <a:pt x="1105" y="21"/>
                    <a:pt x="1159" y="21"/>
                  </a:cubicBezTo>
                  <a:cubicBezTo>
                    <a:pt x="1171" y="21"/>
                    <a:pt x="1181" y="23"/>
                    <a:pt x="1181" y="36"/>
                  </a:cubicBezTo>
                  <a:cubicBezTo>
                    <a:pt x="1181" y="54"/>
                    <a:pt x="1159" y="52"/>
                    <a:pt x="1136" y="75"/>
                  </a:cubicBezTo>
                  <a:cubicBezTo>
                    <a:pt x="1117" y="94"/>
                    <a:pt x="1111" y="112"/>
                    <a:pt x="1093" y="154"/>
                  </a:cubicBezTo>
                  <a:cubicBezTo>
                    <a:pt x="789" y="834"/>
                    <a:pt x="795" y="835"/>
                    <a:pt x="779" y="835"/>
                  </a:cubicBezTo>
                  <a:cubicBezTo>
                    <a:pt x="767" y="835"/>
                    <a:pt x="745" y="773"/>
                    <a:pt x="729" y="737"/>
                  </a:cubicBezTo>
                  <a:cubicBezTo>
                    <a:pt x="682" y="630"/>
                    <a:pt x="619" y="473"/>
                    <a:pt x="608" y="473"/>
                  </a:cubicBezTo>
                  <a:cubicBezTo>
                    <a:pt x="592" y="473"/>
                    <a:pt x="468" y="786"/>
                    <a:pt x="466" y="795"/>
                  </a:cubicBezTo>
                  <a:cubicBezTo>
                    <a:pt x="455" y="827"/>
                    <a:pt x="454" y="838"/>
                    <a:pt x="443" y="838"/>
                  </a:cubicBezTo>
                  <a:cubicBezTo>
                    <a:pt x="420" y="838"/>
                    <a:pt x="391" y="725"/>
                    <a:pt x="291" y="506"/>
                  </a:cubicBezTo>
                  <a:cubicBezTo>
                    <a:pt x="210" y="331"/>
                    <a:pt x="176" y="242"/>
                    <a:pt x="155" y="190"/>
                  </a:cubicBezTo>
                  <a:cubicBezTo>
                    <a:pt x="79" y="0"/>
                    <a:pt x="0" y="89"/>
                    <a:pt x="0" y="39"/>
                  </a:cubicBezTo>
                  <a:cubicBezTo>
                    <a:pt x="0" y="24"/>
                    <a:pt x="17" y="23"/>
                    <a:pt x="2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31">
              <a:extLst>
                <a:ext uri="{FF2B5EF4-FFF2-40B4-BE49-F238E27FC236}">
                  <a16:creationId xmlns:a16="http://schemas.microsoft.com/office/drawing/2014/main" id="{A65A1892-6842-4E3F-802A-C33F6D804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44613" y="-15875"/>
              <a:ext cx="2925763" cy="3328988"/>
            </a:xfrm>
            <a:custGeom>
              <a:avLst/>
              <a:gdLst>
                <a:gd name="T0" fmla="*/ 947 w 1893"/>
                <a:gd name="T1" fmla="*/ 2159 h 2159"/>
                <a:gd name="T2" fmla="*/ 932 w 1893"/>
                <a:gd name="T3" fmla="*/ 2151 h 2159"/>
                <a:gd name="T4" fmla="*/ 1 w 1893"/>
                <a:gd name="T5" fmla="*/ 637 h 2159"/>
                <a:gd name="T6" fmla="*/ 0 w 1893"/>
                <a:gd name="T7" fmla="*/ 625 h 2159"/>
                <a:gd name="T8" fmla="*/ 8 w 1893"/>
                <a:gd name="T9" fmla="*/ 615 h 2159"/>
                <a:gd name="T10" fmla="*/ 937 w 1893"/>
                <a:gd name="T11" fmla="*/ 3 h 2159"/>
                <a:gd name="T12" fmla="*/ 947 w 1893"/>
                <a:gd name="T13" fmla="*/ 0 h 2159"/>
                <a:gd name="T14" fmla="*/ 956 w 1893"/>
                <a:gd name="T15" fmla="*/ 3 h 2159"/>
                <a:gd name="T16" fmla="*/ 1886 w 1893"/>
                <a:gd name="T17" fmla="*/ 615 h 2159"/>
                <a:gd name="T18" fmla="*/ 1893 w 1893"/>
                <a:gd name="T19" fmla="*/ 625 h 2159"/>
                <a:gd name="T20" fmla="*/ 1892 w 1893"/>
                <a:gd name="T21" fmla="*/ 637 h 2159"/>
                <a:gd name="T22" fmla="*/ 961 w 1893"/>
                <a:gd name="T23" fmla="*/ 2151 h 2159"/>
                <a:gd name="T24" fmla="*/ 947 w 1893"/>
                <a:gd name="T25" fmla="*/ 2159 h 2159"/>
                <a:gd name="T26" fmla="*/ 65 w 1893"/>
                <a:gd name="T27" fmla="*/ 645 h 2159"/>
                <a:gd name="T28" fmla="*/ 947 w 1893"/>
                <a:gd name="T29" fmla="*/ 2087 h 2159"/>
                <a:gd name="T30" fmla="*/ 1828 w 1893"/>
                <a:gd name="T31" fmla="*/ 645 h 2159"/>
                <a:gd name="T32" fmla="*/ 947 w 1893"/>
                <a:gd name="T33" fmla="*/ 66 h 2159"/>
                <a:gd name="T34" fmla="*/ 65 w 1893"/>
                <a:gd name="T35" fmla="*/ 645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93" h="2159">
                  <a:moveTo>
                    <a:pt x="947" y="2159"/>
                  </a:moveTo>
                  <a:cubicBezTo>
                    <a:pt x="932" y="2151"/>
                    <a:pt x="932" y="2151"/>
                    <a:pt x="932" y="2151"/>
                  </a:cubicBezTo>
                  <a:cubicBezTo>
                    <a:pt x="399" y="1878"/>
                    <a:pt x="51" y="1311"/>
                    <a:pt x="1" y="637"/>
                  </a:cubicBezTo>
                  <a:cubicBezTo>
                    <a:pt x="0" y="625"/>
                    <a:pt x="0" y="625"/>
                    <a:pt x="0" y="625"/>
                  </a:cubicBezTo>
                  <a:cubicBezTo>
                    <a:pt x="8" y="615"/>
                    <a:pt x="8" y="615"/>
                    <a:pt x="8" y="615"/>
                  </a:cubicBezTo>
                  <a:cubicBezTo>
                    <a:pt x="189" y="380"/>
                    <a:pt x="606" y="105"/>
                    <a:pt x="937" y="3"/>
                  </a:cubicBezTo>
                  <a:cubicBezTo>
                    <a:pt x="947" y="0"/>
                    <a:pt x="947" y="0"/>
                    <a:pt x="947" y="0"/>
                  </a:cubicBezTo>
                  <a:cubicBezTo>
                    <a:pt x="956" y="3"/>
                    <a:pt x="956" y="3"/>
                    <a:pt x="956" y="3"/>
                  </a:cubicBezTo>
                  <a:cubicBezTo>
                    <a:pt x="1288" y="105"/>
                    <a:pt x="1705" y="380"/>
                    <a:pt x="1886" y="615"/>
                  </a:cubicBezTo>
                  <a:cubicBezTo>
                    <a:pt x="1893" y="625"/>
                    <a:pt x="1893" y="625"/>
                    <a:pt x="1893" y="625"/>
                  </a:cubicBezTo>
                  <a:cubicBezTo>
                    <a:pt x="1892" y="637"/>
                    <a:pt x="1892" y="637"/>
                    <a:pt x="1892" y="637"/>
                  </a:cubicBezTo>
                  <a:cubicBezTo>
                    <a:pt x="1842" y="1312"/>
                    <a:pt x="1494" y="1878"/>
                    <a:pt x="961" y="2151"/>
                  </a:cubicBezTo>
                  <a:lnTo>
                    <a:pt x="947" y="2159"/>
                  </a:lnTo>
                  <a:close/>
                  <a:moveTo>
                    <a:pt x="65" y="645"/>
                  </a:moveTo>
                  <a:cubicBezTo>
                    <a:pt x="117" y="1285"/>
                    <a:pt x="445" y="1823"/>
                    <a:pt x="947" y="2087"/>
                  </a:cubicBezTo>
                  <a:cubicBezTo>
                    <a:pt x="1448" y="1823"/>
                    <a:pt x="1777" y="1285"/>
                    <a:pt x="1828" y="645"/>
                  </a:cubicBezTo>
                  <a:cubicBezTo>
                    <a:pt x="1654" y="426"/>
                    <a:pt x="1256" y="165"/>
                    <a:pt x="947" y="66"/>
                  </a:cubicBezTo>
                  <a:cubicBezTo>
                    <a:pt x="637" y="165"/>
                    <a:pt x="239" y="426"/>
                    <a:pt x="65" y="6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32">
              <a:extLst>
                <a:ext uri="{FF2B5EF4-FFF2-40B4-BE49-F238E27FC236}">
                  <a16:creationId xmlns:a16="http://schemas.microsoft.com/office/drawing/2014/main" id="{33500848-A266-44A1-99C2-A7466B0B0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8163" y="-222251"/>
              <a:ext cx="1998663" cy="1209675"/>
            </a:xfrm>
            <a:custGeom>
              <a:avLst/>
              <a:gdLst>
                <a:gd name="T0" fmla="*/ 1284 w 1293"/>
                <a:gd name="T1" fmla="*/ 3 h 784"/>
                <a:gd name="T2" fmla="*/ 1117 w 1293"/>
                <a:gd name="T3" fmla="*/ 84 h 784"/>
                <a:gd name="T4" fmla="*/ 652 w 1293"/>
                <a:gd name="T5" fmla="*/ 676 h 784"/>
                <a:gd name="T6" fmla="*/ 647 w 1293"/>
                <a:gd name="T7" fmla="*/ 676 h 784"/>
                <a:gd name="T8" fmla="*/ 641 w 1293"/>
                <a:gd name="T9" fmla="*/ 676 h 784"/>
                <a:gd name="T10" fmla="*/ 177 w 1293"/>
                <a:gd name="T11" fmla="*/ 84 h 784"/>
                <a:gd name="T12" fmla="*/ 10 w 1293"/>
                <a:gd name="T13" fmla="*/ 3 h 784"/>
                <a:gd name="T14" fmla="*/ 2 w 1293"/>
                <a:gd name="T15" fmla="*/ 10 h 784"/>
                <a:gd name="T16" fmla="*/ 60 w 1293"/>
                <a:gd name="T17" fmla="*/ 186 h 784"/>
                <a:gd name="T18" fmla="*/ 585 w 1293"/>
                <a:gd name="T19" fmla="*/ 725 h 784"/>
                <a:gd name="T20" fmla="*/ 584 w 1293"/>
                <a:gd name="T21" fmla="*/ 748 h 784"/>
                <a:gd name="T22" fmla="*/ 552 w 1293"/>
                <a:gd name="T23" fmla="*/ 784 h 784"/>
                <a:gd name="T24" fmla="*/ 741 w 1293"/>
                <a:gd name="T25" fmla="*/ 784 h 784"/>
                <a:gd name="T26" fmla="*/ 710 w 1293"/>
                <a:gd name="T27" fmla="*/ 748 h 784"/>
                <a:gd name="T28" fmla="*/ 708 w 1293"/>
                <a:gd name="T29" fmla="*/ 725 h 784"/>
                <a:gd name="T30" fmla="*/ 1233 w 1293"/>
                <a:gd name="T31" fmla="*/ 186 h 784"/>
                <a:gd name="T32" fmla="*/ 1291 w 1293"/>
                <a:gd name="T33" fmla="*/ 10 h 784"/>
                <a:gd name="T34" fmla="*/ 1284 w 1293"/>
                <a:gd name="T35" fmla="*/ 3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3" h="784">
                  <a:moveTo>
                    <a:pt x="1284" y="3"/>
                  </a:moveTo>
                  <a:cubicBezTo>
                    <a:pt x="1284" y="3"/>
                    <a:pt x="1134" y="74"/>
                    <a:pt x="1117" y="84"/>
                  </a:cubicBezTo>
                  <a:cubicBezTo>
                    <a:pt x="1099" y="94"/>
                    <a:pt x="652" y="676"/>
                    <a:pt x="652" y="676"/>
                  </a:cubicBezTo>
                  <a:cubicBezTo>
                    <a:pt x="652" y="676"/>
                    <a:pt x="650" y="676"/>
                    <a:pt x="647" y="676"/>
                  </a:cubicBezTo>
                  <a:cubicBezTo>
                    <a:pt x="643" y="676"/>
                    <a:pt x="641" y="676"/>
                    <a:pt x="641" y="676"/>
                  </a:cubicBezTo>
                  <a:cubicBezTo>
                    <a:pt x="641" y="676"/>
                    <a:pt x="194" y="94"/>
                    <a:pt x="177" y="84"/>
                  </a:cubicBezTo>
                  <a:cubicBezTo>
                    <a:pt x="159" y="74"/>
                    <a:pt x="10" y="3"/>
                    <a:pt x="10" y="3"/>
                  </a:cubicBezTo>
                  <a:cubicBezTo>
                    <a:pt x="2" y="0"/>
                    <a:pt x="0" y="2"/>
                    <a:pt x="2" y="10"/>
                  </a:cubicBezTo>
                  <a:cubicBezTo>
                    <a:pt x="2" y="10"/>
                    <a:pt x="52" y="167"/>
                    <a:pt x="60" y="186"/>
                  </a:cubicBezTo>
                  <a:cubicBezTo>
                    <a:pt x="68" y="205"/>
                    <a:pt x="585" y="725"/>
                    <a:pt x="585" y="725"/>
                  </a:cubicBezTo>
                  <a:cubicBezTo>
                    <a:pt x="585" y="725"/>
                    <a:pt x="584" y="735"/>
                    <a:pt x="584" y="748"/>
                  </a:cubicBezTo>
                  <a:cubicBezTo>
                    <a:pt x="552" y="784"/>
                    <a:pt x="552" y="784"/>
                    <a:pt x="552" y="784"/>
                  </a:cubicBezTo>
                  <a:cubicBezTo>
                    <a:pt x="741" y="784"/>
                    <a:pt x="741" y="784"/>
                    <a:pt x="741" y="784"/>
                  </a:cubicBezTo>
                  <a:cubicBezTo>
                    <a:pt x="710" y="748"/>
                    <a:pt x="710" y="748"/>
                    <a:pt x="710" y="748"/>
                  </a:cubicBezTo>
                  <a:cubicBezTo>
                    <a:pt x="709" y="735"/>
                    <a:pt x="708" y="725"/>
                    <a:pt x="708" y="725"/>
                  </a:cubicBezTo>
                  <a:cubicBezTo>
                    <a:pt x="708" y="725"/>
                    <a:pt x="1226" y="205"/>
                    <a:pt x="1233" y="186"/>
                  </a:cubicBezTo>
                  <a:cubicBezTo>
                    <a:pt x="1241" y="167"/>
                    <a:pt x="1291" y="10"/>
                    <a:pt x="1291" y="10"/>
                  </a:cubicBezTo>
                  <a:cubicBezTo>
                    <a:pt x="1293" y="2"/>
                    <a:pt x="1291" y="0"/>
                    <a:pt x="1284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33">
              <a:extLst>
                <a:ext uri="{FF2B5EF4-FFF2-40B4-BE49-F238E27FC236}">
                  <a16:creationId xmlns:a16="http://schemas.microsoft.com/office/drawing/2014/main" id="{73B31E3E-BB7D-4CFD-B08B-8E1360230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2613" y="936625"/>
              <a:ext cx="1905000" cy="104775"/>
            </a:xfrm>
            <a:custGeom>
              <a:avLst/>
              <a:gdLst>
                <a:gd name="T0" fmla="*/ 918 w 1232"/>
                <a:gd name="T1" fmla="*/ 60 h 67"/>
                <a:gd name="T2" fmla="*/ 1215 w 1232"/>
                <a:gd name="T3" fmla="*/ 22 h 67"/>
                <a:gd name="T4" fmla="*/ 908 w 1232"/>
                <a:gd name="T5" fmla="*/ 0 h 67"/>
                <a:gd name="T6" fmla="*/ 324 w 1232"/>
                <a:gd name="T7" fmla="*/ 0 h 67"/>
                <a:gd name="T8" fmla="*/ 18 w 1232"/>
                <a:gd name="T9" fmla="*/ 22 h 67"/>
                <a:gd name="T10" fmla="*/ 314 w 1232"/>
                <a:gd name="T11" fmla="*/ 60 h 67"/>
                <a:gd name="T12" fmla="*/ 918 w 1232"/>
                <a:gd name="T13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2" h="67">
                  <a:moveTo>
                    <a:pt x="918" y="60"/>
                  </a:moveTo>
                  <a:cubicBezTo>
                    <a:pt x="1134" y="67"/>
                    <a:pt x="1232" y="26"/>
                    <a:pt x="1215" y="22"/>
                  </a:cubicBezTo>
                  <a:cubicBezTo>
                    <a:pt x="1151" y="4"/>
                    <a:pt x="1056" y="0"/>
                    <a:pt x="908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176" y="0"/>
                    <a:pt x="81" y="4"/>
                    <a:pt x="18" y="22"/>
                  </a:cubicBezTo>
                  <a:cubicBezTo>
                    <a:pt x="0" y="26"/>
                    <a:pt x="99" y="67"/>
                    <a:pt x="314" y="60"/>
                  </a:cubicBezTo>
                  <a:lnTo>
                    <a:pt x="918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0626951-1174-41C5-827C-F84E1C7F33DC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5B0D5AA-7555-416E-A3A6-9760556E808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231E462-7AB3-4B7A-A02F-DFDE2E02B552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8B94A82-3E65-4ACA-BBEA-6BD18CB946F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5CB389-EFC2-477C-9AAE-5991D1F0BE04}"/>
              </a:ext>
            </a:extLst>
          </p:cNvPr>
          <p:cNvGrpSpPr/>
          <p:nvPr/>
        </p:nvGrpSpPr>
        <p:grpSpPr>
          <a:xfrm>
            <a:off x="3769672" y="2441171"/>
            <a:ext cx="4652656" cy="1980735"/>
            <a:chOff x="3629792" y="2672035"/>
            <a:chExt cx="4652656" cy="198073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258A1C-16CF-4A66-9942-7E430CD39AB0}"/>
                </a:ext>
              </a:extLst>
            </p:cNvPr>
            <p:cNvSpPr/>
            <p:nvPr/>
          </p:nvSpPr>
          <p:spPr>
            <a:xfrm>
              <a:off x="3629792" y="4078830"/>
              <a:ext cx="4652656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C065C9-A54B-483F-9B2C-7CC9798B91A3}"/>
                </a:ext>
              </a:extLst>
            </p:cNvPr>
            <p:cNvSpPr/>
            <p:nvPr/>
          </p:nvSpPr>
          <p:spPr>
            <a:xfrm>
              <a:off x="4290440" y="2672035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 algn="ctr">
                <a:lnSpc>
                  <a:spcPts val="5000"/>
                </a:lnSpc>
              </a:pPr>
              <a:r>
                <a:rPr lang="en-US" sz="6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973DBA1-1433-42E9-BE47-06B17F345A5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FF8BBE5A-BB30-4F4E-B95D-FB5C58A4B3F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47DF74EC-8FC1-42E2-AF4D-D7C09E848C7C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72134" y="497572"/>
            <a:ext cx="2247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81C353EE-98FE-450B-879C-016ECAC74C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Lorem ipsum dolor sit amet agam facer modo data lorem ipsum dolor sit amet agam facer modo data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9ACFEF1-AF09-48EC-A5DD-8B977DB72D2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0E9EE84-4C26-4969-81D9-2C0CFB83C684}"/>
              </a:ext>
            </a:extLst>
          </p:cNvPr>
          <p:cNvGrpSpPr/>
          <p:nvPr/>
        </p:nvGrpSpPr>
        <p:grpSpPr>
          <a:xfrm>
            <a:off x="838200" y="4897971"/>
            <a:ext cx="2817120" cy="540656"/>
            <a:chOff x="838200" y="5101771"/>
            <a:chExt cx="2817120" cy="540656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120DCCA-C18E-4FA1-B7B6-5D3EFD64315B}"/>
                </a:ext>
              </a:extLst>
            </p:cNvPr>
            <p:cNvGrpSpPr/>
            <p:nvPr/>
          </p:nvGrpSpPr>
          <p:grpSpPr>
            <a:xfrm>
              <a:off x="838200" y="5101771"/>
              <a:ext cx="540658" cy="540656"/>
              <a:chOff x="894443" y="4991101"/>
              <a:chExt cx="540658" cy="540656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89F9FFD-61B6-46ED-8123-4667F417FFF7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0053A0A-B364-4FBE-A326-7DD04E503035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5C3F580E-7DCA-4579-A31A-D4AE0A419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1534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1D511EF-72DF-4514-ABAD-F33EDE0B802D}"/>
              </a:ext>
            </a:extLst>
          </p:cNvPr>
          <p:cNvGrpSpPr/>
          <p:nvPr/>
        </p:nvGrpSpPr>
        <p:grpSpPr>
          <a:xfrm>
            <a:off x="4634709" y="4897971"/>
            <a:ext cx="2824610" cy="540656"/>
            <a:chOff x="4766360" y="5101771"/>
            <a:chExt cx="2824610" cy="54065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FE2AAB5-3D76-4F8B-A538-77DA851A394A}"/>
                </a:ext>
              </a:extLst>
            </p:cNvPr>
            <p:cNvGrpSpPr/>
            <p:nvPr/>
          </p:nvGrpSpPr>
          <p:grpSpPr>
            <a:xfrm>
              <a:off x="4766360" y="5101771"/>
              <a:ext cx="540658" cy="540656"/>
              <a:chOff x="894443" y="4991101"/>
              <a:chExt cx="540658" cy="54065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3E89F44-BF4A-416A-9ACD-57F395871ED3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DD4E120-EDE4-423F-8804-07CE13ADC1EF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446FAB5E-572C-4D2D-B3D6-9A358A329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663" y="51534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8BC77D5-CC73-4A6E-86DB-5E6669B666F4}"/>
              </a:ext>
            </a:extLst>
          </p:cNvPr>
          <p:cNvGrpSpPr/>
          <p:nvPr/>
        </p:nvGrpSpPr>
        <p:grpSpPr>
          <a:xfrm>
            <a:off x="8438708" y="4897971"/>
            <a:ext cx="2915092" cy="540656"/>
            <a:chOff x="8638278" y="5101771"/>
            <a:chExt cx="2915092" cy="54065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ADCD315-DDDE-4799-88E4-238AC8AD09AA}"/>
                </a:ext>
              </a:extLst>
            </p:cNvPr>
            <p:cNvGrpSpPr/>
            <p:nvPr/>
          </p:nvGrpSpPr>
          <p:grpSpPr>
            <a:xfrm>
              <a:off x="8638278" y="5101771"/>
              <a:ext cx="540658" cy="540656"/>
              <a:chOff x="894443" y="4991101"/>
              <a:chExt cx="540658" cy="5406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1DB34126-D684-4027-8BC0-4FB6D6B7671D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17DB5D7-EA03-40A0-B38B-6E86ABA3EB37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46429BE9-14E2-4D7D-A020-FD5AC2E3C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81" y="51534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1B85EF-FD9F-42F0-9AA5-C64F91597533}"/>
              </a:ext>
            </a:extLst>
          </p:cNvPr>
          <p:cNvSpPr/>
          <p:nvPr/>
        </p:nvSpPr>
        <p:spPr>
          <a:xfrm>
            <a:off x="0" y="2227972"/>
            <a:ext cx="12192000" cy="2407132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872227B-A86C-4123-BAC4-96CE2B03829A}"/>
              </a:ext>
            </a:extLst>
          </p:cNvPr>
          <p:cNvSpPr/>
          <p:nvPr/>
        </p:nvSpPr>
        <p:spPr>
          <a:xfrm>
            <a:off x="2090056" y="3000651"/>
            <a:ext cx="80118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E60B09DF-E132-48D2-880D-F59903459174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001DA2AA-6C7C-451B-8717-9E609EA1D39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F93BAE4-82F4-49D1-A9E9-23103A688F2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142FC725-FC14-427A-B68B-90461B8951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242768" y="532197"/>
            <a:ext cx="3706463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Company Service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FECDDBDC-5218-401B-838E-927A8C46F96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D4D3B5D-19DC-41AC-859B-5320496A61FD}"/>
              </a:ext>
            </a:extLst>
          </p:cNvPr>
          <p:cNvGrpSpPr/>
          <p:nvPr/>
        </p:nvGrpSpPr>
        <p:grpSpPr>
          <a:xfrm>
            <a:off x="1426029" y="2728913"/>
            <a:ext cx="9339943" cy="2590800"/>
            <a:chOff x="838200" y="2493566"/>
            <a:chExt cx="9339943" cy="259080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3345B641-79E5-4D21-A83C-334403A0B084}"/>
                </a:ext>
              </a:extLst>
            </p:cNvPr>
            <p:cNvGrpSpPr/>
            <p:nvPr/>
          </p:nvGrpSpPr>
          <p:grpSpPr>
            <a:xfrm>
              <a:off x="838200" y="2493566"/>
              <a:ext cx="2590800" cy="2590800"/>
              <a:chOff x="838200" y="2512333"/>
              <a:chExt cx="2590800" cy="2590800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33EF1CF6-1F84-4BB4-BC74-C9E4B5FBCDD5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1D555A33-C1C0-4A6C-AAD0-B060F42697F5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DD1B3EE2-31DC-48D7-A5D3-EBD203BF41F5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74" name="Rectangle 17">
                    <a:extLst>
                      <a:ext uri="{FF2B5EF4-FFF2-40B4-BE49-F238E27FC236}">
                        <a16:creationId xmlns:a16="http://schemas.microsoft.com/office/drawing/2014/main" id="{271365AB-5D5F-4AC5-A52F-9E694C5D4D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AB3BA641-9769-485C-8418-2DE35D053980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73" name="AutoShape 49">
                  <a:extLst>
                    <a:ext uri="{FF2B5EF4-FFF2-40B4-BE49-F238E27FC236}">
                      <a16:creationId xmlns:a16="http://schemas.microsoft.com/office/drawing/2014/main" id="{41B6D1A2-8530-4ABE-B841-E3FC57833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F49C35C-65BD-4CA0-BE9A-49F7300144EE}"/>
                </a:ext>
              </a:extLst>
            </p:cNvPr>
            <p:cNvGrpSpPr/>
            <p:nvPr/>
          </p:nvGrpSpPr>
          <p:grpSpPr>
            <a:xfrm>
              <a:off x="4212771" y="2493566"/>
              <a:ext cx="2590800" cy="2590800"/>
              <a:chOff x="4261577" y="2512333"/>
              <a:chExt cx="2590800" cy="2590800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257A0F5-C7A1-4E3D-B507-E9E6A5F7685A}"/>
                  </a:ext>
                </a:extLst>
              </p:cNvPr>
              <p:cNvSpPr/>
              <p:nvPr/>
            </p:nvSpPr>
            <p:spPr>
              <a:xfrm>
                <a:off x="4261577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9EFE21E8-CEC9-4819-9865-EB21FB534C81}"/>
                  </a:ext>
                </a:extLst>
              </p:cNvPr>
              <p:cNvGrpSpPr/>
              <p:nvPr/>
            </p:nvGrpSpPr>
            <p:grpSpPr>
              <a:xfrm>
                <a:off x="4708291" y="2943778"/>
                <a:ext cx="1697372" cy="1727910"/>
                <a:chOff x="5247313" y="2837129"/>
                <a:chExt cx="1697372" cy="1727910"/>
              </a:xfrm>
            </p:grpSpPr>
            <p:sp>
              <p:nvSpPr>
                <p:cNvPr id="57" name="AutoShape 9">
                  <a:extLst>
                    <a:ext uri="{FF2B5EF4-FFF2-40B4-BE49-F238E27FC236}">
                      <a16:creationId xmlns:a16="http://schemas.microsoft.com/office/drawing/2014/main" id="{3E186017-7BF2-4BC5-A67F-A65E06188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5645" y="2837129"/>
                  <a:ext cx="680712" cy="7093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31D37EC2-7270-4F1F-A488-990CB9589F5C}"/>
                    </a:ext>
                  </a:extLst>
                </p:cNvPr>
                <p:cNvGrpSpPr/>
                <p:nvPr/>
              </p:nvGrpSpPr>
              <p:grpSpPr>
                <a:xfrm>
                  <a:off x="5247313" y="3730689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59" name="Rectangle 17">
                    <a:extLst>
                      <a:ext uri="{FF2B5EF4-FFF2-40B4-BE49-F238E27FC236}">
                        <a16:creationId xmlns:a16="http://schemas.microsoft.com/office/drawing/2014/main" id="{0CFEA907-C529-4E9F-946A-0D2A28F8B0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02B29DE0-A052-412F-AB34-2BED166C1EA1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8CA9EB32-BF79-4C42-94AF-5CFD67FE9582}"/>
                </a:ext>
              </a:extLst>
            </p:cNvPr>
            <p:cNvGrpSpPr/>
            <p:nvPr/>
          </p:nvGrpSpPr>
          <p:grpSpPr>
            <a:xfrm>
              <a:off x="7587343" y="2493566"/>
              <a:ext cx="2590800" cy="2590800"/>
              <a:chOff x="838200" y="2512333"/>
              <a:chExt cx="2590800" cy="2590800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12E141C-C970-44BE-8C0B-E7F3EAB60DAF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18017855-D045-456B-94EC-252036D819A1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07707CA9-47D1-4C05-94D5-20AC346EDBC1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53" name="Rectangle 17">
                    <a:extLst>
                      <a:ext uri="{FF2B5EF4-FFF2-40B4-BE49-F238E27FC236}">
                        <a16:creationId xmlns:a16="http://schemas.microsoft.com/office/drawing/2014/main" id="{6D202854-CA49-413F-A2D1-664482F526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8A33D526-4385-494F-93E8-00A41DEED851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52" name="AutoShape 49">
                  <a:extLst>
                    <a:ext uri="{FF2B5EF4-FFF2-40B4-BE49-F238E27FC236}">
                      <a16:creationId xmlns:a16="http://schemas.microsoft.com/office/drawing/2014/main" id="{858DDC73-3E08-405C-BD62-27D529441D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E4555021-C421-4116-8AAF-64372FFDFC89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637B9BF-96D0-4D02-B078-DF4606A7824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21075D78-57E8-4D21-970B-95F48C773EDA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85" b="6185"/>
          <a:stretch>
            <a:fillRect/>
          </a:stretch>
        </p:blipFill>
        <p:spPr/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B6B98E9-FBB4-4C1C-8C2B-AF7CCBFD198E}"/>
              </a:ext>
            </a:extLst>
          </p:cNvPr>
          <p:cNvSpPr/>
          <p:nvPr/>
        </p:nvSpPr>
        <p:spPr>
          <a:xfrm>
            <a:off x="838200" y="2115175"/>
            <a:ext cx="5599397" cy="3356712"/>
          </a:xfrm>
          <a:prstGeom prst="rect">
            <a:avLst/>
          </a:prstGeom>
          <a:solidFill>
            <a:schemeClr val="tx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B801132C-B5D3-482B-83FE-89B5231D8FC3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8" r="14828"/>
          <a:stretch>
            <a:fillRect/>
          </a:stretch>
        </p:blipFill>
        <p:spPr/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35D07665-7336-423E-810B-49F3BC38D5F8}"/>
              </a:ext>
            </a:extLst>
          </p:cNvPr>
          <p:cNvPicPr>
            <a:picLocks noGrp="1" noChangeAspect="1"/>
          </p:cNvPicPr>
          <p:nvPr>
            <p:ph type="pic" sz="quarter" idx="9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7" r="1053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Our</a:t>
            </a:r>
            <a:r>
              <a:rPr lang="en-US" sz="3600" dirty="0">
                <a:solidFill>
                  <a:schemeClr val="bg1"/>
                </a:solidFill>
              </a:rPr>
              <a:t> 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3485F23-A068-413E-B370-286EDB0FBB61}"/>
              </a:ext>
            </a:extLst>
          </p:cNvPr>
          <p:cNvSpPr/>
          <p:nvPr/>
        </p:nvSpPr>
        <p:spPr>
          <a:xfrm>
            <a:off x="2642836" y="2568070"/>
            <a:ext cx="3034065" cy="312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381EC6E-2A57-46E3-B6F0-7036A700E423}"/>
              </a:ext>
            </a:extLst>
          </p:cNvPr>
          <p:cNvGrpSpPr/>
          <p:nvPr/>
        </p:nvGrpSpPr>
        <p:grpSpPr>
          <a:xfrm>
            <a:off x="2745100" y="2965273"/>
            <a:ext cx="1068437" cy="290165"/>
            <a:chOff x="5899707" y="2229364"/>
            <a:chExt cx="812243" cy="220588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8A30ECC-7808-405F-816D-40B5F34697E3}"/>
                </a:ext>
              </a:extLst>
            </p:cNvPr>
            <p:cNvSpPr/>
            <p:nvPr/>
          </p:nvSpPr>
          <p:spPr>
            <a:xfrm>
              <a:off x="5899707" y="2229364"/>
              <a:ext cx="812243" cy="220588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04BC698B-38B2-448A-AFA3-3101969660AF}"/>
                </a:ext>
              </a:extLst>
            </p:cNvPr>
            <p:cNvGrpSpPr/>
            <p:nvPr/>
          </p:nvGrpSpPr>
          <p:grpSpPr>
            <a:xfrm>
              <a:off x="6042303" y="2271001"/>
              <a:ext cx="527051" cy="137313"/>
              <a:chOff x="1871822" y="5616406"/>
              <a:chExt cx="610631" cy="159087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79AC34D5-561A-4471-941D-9E1B6C0623A1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C63DEA46-B131-4ADA-93FD-9F99B8A7C962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AutoShape 1">
                  <a:extLst>
                    <a:ext uri="{FF2B5EF4-FFF2-40B4-BE49-F238E27FC236}">
                      <a16:creationId xmlns:a16="http://schemas.microsoft.com/office/drawing/2014/main" id="{454DEFCF-5472-4D60-97A1-FDEE1E6BCC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219EF98B-42E2-4799-9B09-C9A48DDE7417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949866A9-82DE-4768-A9FD-07C31EA1814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8" name="AutoShape 21">
                  <a:extLst>
                    <a:ext uri="{FF2B5EF4-FFF2-40B4-BE49-F238E27FC236}">
                      <a16:creationId xmlns:a16="http://schemas.microsoft.com/office/drawing/2014/main" id="{8252AFFA-D913-4D92-B2A0-1AB2F3ACC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C93C6A65-8700-43C6-BB8A-C9EA0C34D510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896F6B8E-2B8A-4D8E-B7DF-9DC51785D922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6" name="AutoShape 18">
                  <a:extLst>
                    <a:ext uri="{FF2B5EF4-FFF2-40B4-BE49-F238E27FC236}">
                      <a16:creationId xmlns:a16="http://schemas.microsoft.com/office/drawing/2014/main" id="{1C3B5264-5115-4C6A-ABB9-658103B45C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10A63357-D65E-4450-BF6C-30A359D25171}"/>
              </a:ext>
            </a:extLst>
          </p:cNvPr>
          <p:cNvSpPr txBox="1"/>
          <p:nvPr/>
        </p:nvSpPr>
        <p:spPr>
          <a:xfrm>
            <a:off x="2642837" y="2334249"/>
            <a:ext cx="163249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Dr. Jacky Chan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4B61C8D-A2B7-4201-B044-37736AB3D113}"/>
              </a:ext>
            </a:extLst>
          </p:cNvPr>
          <p:cNvGrpSpPr/>
          <p:nvPr/>
        </p:nvGrpSpPr>
        <p:grpSpPr>
          <a:xfrm>
            <a:off x="1551542" y="4146396"/>
            <a:ext cx="3034065" cy="921189"/>
            <a:chOff x="1703942" y="4209896"/>
            <a:chExt cx="3034065" cy="921189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04ACA8A6-3F31-4629-BDCF-6AB04ABE55C0}"/>
                </a:ext>
              </a:extLst>
            </p:cNvPr>
            <p:cNvSpPr/>
            <p:nvPr/>
          </p:nvSpPr>
          <p:spPr>
            <a:xfrm>
              <a:off x="1703942" y="4443717"/>
              <a:ext cx="3034065" cy="3120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42FFB447-767D-425A-AC98-B751FC3B26DD}"/>
                </a:ext>
              </a:extLst>
            </p:cNvPr>
            <p:cNvGrpSpPr/>
            <p:nvPr/>
          </p:nvGrpSpPr>
          <p:grpSpPr>
            <a:xfrm>
              <a:off x="3669570" y="4840920"/>
              <a:ext cx="1068437" cy="290165"/>
              <a:chOff x="5899707" y="2229364"/>
              <a:chExt cx="812243" cy="220588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95722D3-A1BF-4C78-B43E-C7102B105B08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241D4465-FDF2-4605-A768-D12DB8209D33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86" name="Group 85">
                  <a:extLst>
                    <a:ext uri="{FF2B5EF4-FFF2-40B4-BE49-F238E27FC236}">
                      <a16:creationId xmlns:a16="http://schemas.microsoft.com/office/drawing/2014/main" id="{6ADB09B8-2CA6-4B82-A7E7-FEA82BC1C69E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93" name="Oval 92">
                    <a:extLst>
                      <a:ext uri="{FF2B5EF4-FFF2-40B4-BE49-F238E27FC236}">
                        <a16:creationId xmlns:a16="http://schemas.microsoft.com/office/drawing/2014/main" id="{5F172984-CE77-40F8-BFDC-1C5D1D39B13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4" name="AutoShape 1">
                    <a:extLst>
                      <a:ext uri="{FF2B5EF4-FFF2-40B4-BE49-F238E27FC236}">
                        <a16:creationId xmlns:a16="http://schemas.microsoft.com/office/drawing/2014/main" id="{3E6C4831-DCF3-4D7F-A9EE-31B93D1B24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A279C26B-6940-4323-BFA3-7F444E03DBBE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91" name="Oval 90">
                    <a:extLst>
                      <a:ext uri="{FF2B5EF4-FFF2-40B4-BE49-F238E27FC236}">
                        <a16:creationId xmlns:a16="http://schemas.microsoft.com/office/drawing/2014/main" id="{2729FE52-D849-4C7A-9806-F465075E1E89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2" name="AutoShape 21">
                    <a:extLst>
                      <a:ext uri="{FF2B5EF4-FFF2-40B4-BE49-F238E27FC236}">
                        <a16:creationId xmlns:a16="http://schemas.microsoft.com/office/drawing/2014/main" id="{E56EBC9E-7377-4FD2-A74E-9D709427C6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D9266F72-9C4E-425E-836B-58E8CA56EF56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89" name="Oval 88">
                    <a:extLst>
                      <a:ext uri="{FF2B5EF4-FFF2-40B4-BE49-F238E27FC236}">
                        <a16:creationId xmlns:a16="http://schemas.microsoft.com/office/drawing/2014/main" id="{79A1E6ED-239D-4AD2-A013-7B0539ED3DE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0" name="AutoShape 18">
                    <a:extLst>
                      <a:ext uri="{FF2B5EF4-FFF2-40B4-BE49-F238E27FC236}">
                        <a16:creationId xmlns:a16="http://schemas.microsoft.com/office/drawing/2014/main" id="{33DD8CAE-B264-4368-B41B-AEB8A03C2D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28D5F00-B233-4E38-B29B-087582C31513}"/>
                </a:ext>
              </a:extLst>
            </p:cNvPr>
            <p:cNvSpPr txBox="1"/>
            <p:nvPr/>
          </p:nvSpPr>
          <p:spPr>
            <a:xfrm>
              <a:off x="3105516" y="4209896"/>
              <a:ext cx="1632491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b="1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Dr. Jacky Chan</a:t>
              </a: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35B2F8AC-D6E0-4BFC-BA54-127DFAB36024}"/>
              </a:ext>
            </a:extLst>
          </p:cNvPr>
          <p:cNvSpPr/>
          <p:nvPr/>
        </p:nvSpPr>
        <p:spPr>
          <a:xfrm>
            <a:off x="2091667" y="5668738"/>
            <a:ext cx="8008666" cy="56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Placeholder 146">
            <a:extLst>
              <a:ext uri="{FF2B5EF4-FFF2-40B4-BE49-F238E27FC236}">
                <a16:creationId xmlns:a16="http://schemas.microsoft.com/office/drawing/2014/main" id="{FE9EFAC4-0E69-44D0-AE98-FFA6631552D3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9258C880-B9BB-4D69-B11C-6594EE5B2A0F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45" name="Picture Placeholder 144">
            <a:extLst>
              <a:ext uri="{FF2B5EF4-FFF2-40B4-BE49-F238E27FC236}">
                <a16:creationId xmlns:a16="http://schemas.microsoft.com/office/drawing/2014/main" id="{01E052C5-3E10-4BFD-A6B5-8783957A200A}"/>
              </a:ext>
            </a:extLst>
          </p:cNvPr>
          <p:cNvPicPr>
            <a:picLocks noGrp="1" noChangeAspect="1"/>
          </p:cNvPicPr>
          <p:nvPr>
            <p:ph type="pic" sz="quarter" idx="9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53" b="24053"/>
          <a:stretch>
            <a:fillRect/>
          </a:stretch>
        </p:blipFill>
        <p:spPr>
          <a:xfrm>
            <a:off x="0" y="2530475"/>
            <a:ext cx="7924800" cy="2741613"/>
          </a:xfrm>
        </p:spPr>
      </p:pic>
      <p:pic>
        <p:nvPicPr>
          <p:cNvPr id="149" name="Picture Placeholder 148">
            <a:extLst>
              <a:ext uri="{FF2B5EF4-FFF2-40B4-BE49-F238E27FC236}">
                <a16:creationId xmlns:a16="http://schemas.microsoft.com/office/drawing/2014/main" id="{D19DE1A6-6F55-4B87-A827-13DB49399A21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4" b="1814"/>
          <a:stretch>
            <a:fillRect/>
          </a:stretch>
        </p:blipFill>
        <p:spPr/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AF9488B-1971-430F-A5D3-30287C425198}"/>
              </a:ext>
            </a:extLst>
          </p:cNvPr>
          <p:cNvSpPr/>
          <p:nvPr/>
        </p:nvSpPr>
        <p:spPr>
          <a:xfrm>
            <a:off x="0" y="2529682"/>
            <a:ext cx="7924800" cy="2741612"/>
          </a:xfrm>
          <a:prstGeom prst="rect">
            <a:avLst/>
          </a:prstGeom>
          <a:solidFill>
            <a:schemeClr val="tx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3B38A16-3F56-4446-9103-3C006E186E2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Creative Portfolio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Subtitle 18">
            <a:extLst>
              <a:ext uri="{FF2B5EF4-FFF2-40B4-BE49-F238E27FC236}">
                <a16:creationId xmlns:a16="http://schemas.microsoft.com/office/drawing/2014/main" id="{2956D619-8696-47C9-B35F-E20DB3B902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94FA65F-B10F-45B3-90D8-C4B70E948C6E}"/>
              </a:ext>
            </a:extLst>
          </p:cNvPr>
          <p:cNvSpPr/>
          <p:nvPr/>
        </p:nvSpPr>
        <p:spPr>
          <a:xfrm>
            <a:off x="711200" y="3469601"/>
            <a:ext cx="65024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74BF2E-1CD8-4873-A19A-B1024CBC06D5}"/>
              </a:ext>
            </a:extLst>
          </p:cNvPr>
          <p:cNvSpPr/>
          <p:nvPr/>
        </p:nvSpPr>
        <p:spPr>
          <a:xfrm>
            <a:off x="0" y="3771823"/>
            <a:ext cx="12192000" cy="1136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74116F7-97F7-4C6A-95AC-B2AE9162FB70}"/>
              </a:ext>
            </a:extLst>
          </p:cNvPr>
          <p:cNvCxnSpPr/>
          <p:nvPr/>
        </p:nvCxnSpPr>
        <p:spPr>
          <a:xfrm>
            <a:off x="10185400" y="3194538"/>
            <a:ext cx="1" cy="5658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84653DD-6911-4182-96D7-F97FDA448FDF}"/>
              </a:ext>
            </a:extLst>
          </p:cNvPr>
          <p:cNvGrpSpPr/>
          <p:nvPr/>
        </p:nvGrpSpPr>
        <p:grpSpPr>
          <a:xfrm>
            <a:off x="10113965" y="3761859"/>
            <a:ext cx="142875" cy="142875"/>
            <a:chOff x="4205288" y="3071813"/>
            <a:chExt cx="142875" cy="14287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6E39628-2B69-446D-A1EB-D7A16C0A2E1F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60BD17A-44E7-458B-9F10-88DA82954F17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84FF2B58-0861-464B-9CEC-C1C2F5F82BBD}"/>
              </a:ext>
            </a:extLst>
          </p:cNvPr>
          <p:cNvSpPr/>
          <p:nvPr/>
        </p:nvSpPr>
        <p:spPr>
          <a:xfrm>
            <a:off x="9765147" y="2375746"/>
            <a:ext cx="840509" cy="8405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F8B07E-21CC-48C8-85BC-C6FD7248AD46}"/>
              </a:ext>
            </a:extLst>
          </p:cNvPr>
          <p:cNvSpPr txBox="1"/>
          <p:nvPr/>
        </p:nvSpPr>
        <p:spPr>
          <a:xfrm>
            <a:off x="9826970" y="2611334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2017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06A0AFA-23F1-47D6-A7AF-85581D0A47F3}"/>
              </a:ext>
            </a:extLst>
          </p:cNvPr>
          <p:cNvGrpSpPr/>
          <p:nvPr/>
        </p:nvGrpSpPr>
        <p:grpSpPr>
          <a:xfrm>
            <a:off x="9017000" y="4487809"/>
            <a:ext cx="2336800" cy="1106005"/>
            <a:chOff x="3870472" y="4061429"/>
            <a:chExt cx="2336800" cy="110600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89FD408-E21F-49D9-9DFE-3B81AEF0B88A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E1677D3-232A-4FE0-8909-199B53B9E06C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DF719EA-7772-4D8A-AA18-4647919002BB}"/>
              </a:ext>
            </a:extLst>
          </p:cNvPr>
          <p:cNvGrpSpPr/>
          <p:nvPr/>
        </p:nvGrpSpPr>
        <p:grpSpPr>
          <a:xfrm>
            <a:off x="4927600" y="2346718"/>
            <a:ext cx="2336800" cy="2839101"/>
            <a:chOff x="3963350" y="2346718"/>
            <a:chExt cx="2336800" cy="2839101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FED8973-4CD1-4F4B-BC9E-C3E2C40E890D}"/>
                </a:ext>
              </a:extLst>
            </p:cNvPr>
            <p:cNvCxnSpPr>
              <a:cxnSpLocks/>
            </p:cNvCxnSpPr>
            <p:nvPr/>
          </p:nvCxnSpPr>
          <p:spPr>
            <a:xfrm>
              <a:off x="4980055" y="3827109"/>
              <a:ext cx="1" cy="565845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1CC1C54-C725-48C8-B017-D38AC62342E5}"/>
                </a:ext>
              </a:extLst>
            </p:cNvPr>
            <p:cNvGrpSpPr/>
            <p:nvPr/>
          </p:nvGrpSpPr>
          <p:grpSpPr>
            <a:xfrm>
              <a:off x="4916238" y="3761859"/>
              <a:ext cx="142875" cy="142875"/>
              <a:chOff x="4205288" y="3071813"/>
              <a:chExt cx="142875" cy="142875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8A1AFB1-38A8-4599-884C-CD20AC5280C0}"/>
                  </a:ext>
                </a:extLst>
              </p:cNvPr>
              <p:cNvSpPr/>
              <p:nvPr/>
            </p:nvSpPr>
            <p:spPr>
              <a:xfrm>
                <a:off x="4205288" y="3071813"/>
                <a:ext cx="142875" cy="1428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DE2B0D50-309C-4CAF-BCC5-5C325027A3C0}"/>
                  </a:ext>
                </a:extLst>
              </p:cNvPr>
              <p:cNvSpPr/>
              <p:nvPr/>
            </p:nvSpPr>
            <p:spPr>
              <a:xfrm>
                <a:off x="4225529" y="3092054"/>
                <a:ext cx="102393" cy="10239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8F31AC0-1723-4921-9640-BFE1825A5D5B}"/>
                </a:ext>
              </a:extLst>
            </p:cNvPr>
            <p:cNvSpPr/>
            <p:nvPr/>
          </p:nvSpPr>
          <p:spPr>
            <a:xfrm>
              <a:off x="4567420" y="4345310"/>
              <a:ext cx="840509" cy="8405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5DA5CEF-962A-4A54-8275-423C8D1A39A8}"/>
                </a:ext>
              </a:extLst>
            </p:cNvPr>
            <p:cNvSpPr txBox="1"/>
            <p:nvPr/>
          </p:nvSpPr>
          <p:spPr>
            <a:xfrm>
              <a:off x="4629243" y="4580898"/>
              <a:ext cx="716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o UI" panose="020B0502040204020203" pitchFamily="34" charset="0"/>
                  <a:cs typeface="Lao UI" panose="020B0502040204020203" pitchFamily="34" charset="0"/>
                </a:rPr>
                <a:t>2016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DB6F32C-CAAD-4749-8EE2-D15B93A24C0B}"/>
                </a:ext>
              </a:extLst>
            </p:cNvPr>
            <p:cNvSpPr txBox="1"/>
            <p:nvPr/>
          </p:nvSpPr>
          <p:spPr>
            <a:xfrm>
              <a:off x="3963350" y="2346718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AD858C7-E33B-427A-B133-992FADA08C99}"/>
                </a:ext>
              </a:extLst>
            </p:cNvPr>
            <p:cNvSpPr/>
            <p:nvPr/>
          </p:nvSpPr>
          <p:spPr>
            <a:xfrm>
              <a:off x="4056228" y="2744837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326081-E2DC-41DB-9D7A-8BA91DDA9550}"/>
              </a:ext>
            </a:extLst>
          </p:cNvPr>
          <p:cNvCxnSpPr/>
          <p:nvPr/>
        </p:nvCxnSpPr>
        <p:spPr>
          <a:xfrm>
            <a:off x="2006600" y="3194538"/>
            <a:ext cx="1" cy="5658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31458D6-051F-41F3-B26A-6BA918A005C2}"/>
              </a:ext>
            </a:extLst>
          </p:cNvPr>
          <p:cNvGrpSpPr/>
          <p:nvPr/>
        </p:nvGrpSpPr>
        <p:grpSpPr>
          <a:xfrm>
            <a:off x="1935165" y="3761859"/>
            <a:ext cx="142875" cy="142875"/>
            <a:chOff x="4205288" y="3071813"/>
            <a:chExt cx="142875" cy="142875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80F948B-3F01-4F7D-BBB4-C633194A982E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059334E-E9A7-454F-A5BF-4B970850AC06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15E8E970-CEEB-42AD-B384-0E91658C5E72}"/>
              </a:ext>
            </a:extLst>
          </p:cNvPr>
          <p:cNvSpPr/>
          <p:nvPr/>
        </p:nvSpPr>
        <p:spPr>
          <a:xfrm>
            <a:off x="1586347" y="2375746"/>
            <a:ext cx="840509" cy="8405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DE226E-20E5-40A2-BFEA-425A062C31BD}"/>
              </a:ext>
            </a:extLst>
          </p:cNvPr>
          <p:cNvSpPr txBox="1"/>
          <p:nvPr/>
        </p:nvSpPr>
        <p:spPr>
          <a:xfrm>
            <a:off x="1648170" y="2611334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2015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A9747A-A5DA-4DC7-810C-943CFC81C90F}"/>
              </a:ext>
            </a:extLst>
          </p:cNvPr>
          <p:cNvGrpSpPr/>
          <p:nvPr/>
        </p:nvGrpSpPr>
        <p:grpSpPr>
          <a:xfrm>
            <a:off x="838200" y="4487809"/>
            <a:ext cx="2336800" cy="1106005"/>
            <a:chOff x="3870472" y="4061429"/>
            <a:chExt cx="2336800" cy="110600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B19103-6F37-40EF-B411-74A5ED9293DA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E59B39C-B7B6-4567-844D-E828B7DB07B0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0AB7F07-5662-48FC-9308-C27488E92C62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74" b="31974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25DDBC-C153-40FB-940B-D0EFE73EDCDA}"/>
              </a:ext>
            </a:extLst>
          </p:cNvPr>
          <p:cNvSpPr/>
          <p:nvPr/>
        </p:nvSpPr>
        <p:spPr>
          <a:xfrm>
            <a:off x="0" y="4384836"/>
            <a:ext cx="12192000" cy="2473164"/>
          </a:xfrm>
          <a:prstGeom prst="rect">
            <a:avLst/>
          </a:prstGeom>
          <a:solidFill>
            <a:schemeClr val="accent5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DB63541D-9DE3-4297-BDB2-37D47497DA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0430502"/>
              </p:ext>
            </p:extLst>
          </p:nvPr>
        </p:nvGraphicFramePr>
        <p:xfrm>
          <a:off x="838200" y="1849295"/>
          <a:ext cx="4112078" cy="205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82331D4C-5AB8-4A53-A5D2-AAFC946B13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3713941"/>
              </p:ext>
            </p:extLst>
          </p:nvPr>
        </p:nvGraphicFramePr>
        <p:xfrm>
          <a:off x="7241722" y="1860079"/>
          <a:ext cx="4112078" cy="20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2" name="Rectangle 51">
            <a:extLst>
              <a:ext uri="{FF2B5EF4-FFF2-40B4-BE49-F238E27FC236}">
                <a16:creationId xmlns:a16="http://schemas.microsoft.com/office/drawing/2014/main" id="{AEC35868-7024-4D0C-B4A5-0E83B0FE2DA8}"/>
              </a:ext>
            </a:extLst>
          </p:cNvPr>
          <p:cNvSpPr/>
          <p:nvPr/>
        </p:nvSpPr>
        <p:spPr>
          <a:xfrm>
            <a:off x="2090056" y="5190531"/>
            <a:ext cx="80118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A330657-C9AF-405D-9214-7D04D399423A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92" b="20092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581A248-4062-426F-BEBC-3F7AEB3C6226}"/>
              </a:ext>
            </a:extLst>
          </p:cNvPr>
          <p:cNvSpPr/>
          <p:nvPr/>
        </p:nvSpPr>
        <p:spPr>
          <a:xfrm>
            <a:off x="0" y="2678406"/>
            <a:ext cx="8058150" cy="2522244"/>
          </a:xfrm>
          <a:prstGeom prst="rect">
            <a:avLst/>
          </a:prstGeom>
          <a:solidFill>
            <a:schemeClr val="accent5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CE061A-F842-4548-8802-E6719EC89B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CBAC4D2-3570-43DA-9A6B-2E60747F80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C17F8F-2474-468F-BF81-EED1BDB908F9}"/>
              </a:ext>
            </a:extLst>
          </p:cNvPr>
          <p:cNvGrpSpPr/>
          <p:nvPr/>
        </p:nvGrpSpPr>
        <p:grpSpPr>
          <a:xfrm>
            <a:off x="8434963" y="2877752"/>
            <a:ext cx="2918837" cy="2296204"/>
            <a:chOff x="8059438" y="2877752"/>
            <a:chExt cx="2918837" cy="229620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E3070A6-8D1F-480F-A086-C506E89DBE58}"/>
                </a:ext>
              </a:extLst>
            </p:cNvPr>
            <p:cNvGrpSpPr/>
            <p:nvPr/>
          </p:nvGrpSpPr>
          <p:grpSpPr>
            <a:xfrm>
              <a:off x="8063183" y="2877752"/>
              <a:ext cx="2817120" cy="540656"/>
              <a:chOff x="838200" y="5101771"/>
              <a:chExt cx="2817120" cy="540656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2128EB6-04FB-4273-9D1D-A994F455C7A5}"/>
                  </a:ext>
                </a:extLst>
              </p:cNvPr>
              <p:cNvGrpSpPr/>
              <p:nvPr/>
            </p:nvGrpSpPr>
            <p:grpSpPr>
              <a:xfrm>
                <a:off x="838200" y="5101771"/>
                <a:ext cx="540658" cy="540656"/>
                <a:chOff x="894443" y="4991101"/>
                <a:chExt cx="540658" cy="540656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AB757FD8-AA92-4601-B28B-9A7D75F7F131}"/>
                    </a:ext>
                  </a:extLst>
                </p:cNvPr>
                <p:cNvSpPr/>
                <p:nvPr/>
              </p:nvSpPr>
              <p:spPr>
                <a:xfrm>
                  <a:off x="894443" y="4991101"/>
                  <a:ext cx="540658" cy="540656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54EE75D-1267-422A-9B66-5AB0925144AD}"/>
                    </a:ext>
                  </a:extLst>
                </p:cNvPr>
                <p:cNvSpPr txBox="1"/>
                <p:nvPr/>
              </p:nvSpPr>
              <p:spPr>
                <a:xfrm>
                  <a:off x="939799" y="5061373"/>
                  <a:ext cx="4499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accent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1</a:t>
                  </a:r>
                </a:p>
              </p:txBody>
            </p:sp>
          </p:grpSp>
          <p:sp>
            <p:nvSpPr>
              <p:cNvPr id="28" name="Rectangle 9">
                <a:extLst>
                  <a:ext uri="{FF2B5EF4-FFF2-40B4-BE49-F238E27FC236}">
                    <a16:creationId xmlns:a16="http://schemas.microsoft.com/office/drawing/2014/main" id="{FEEDD025-0050-42F7-8DD6-A1671604E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504" y="5153412"/>
                <a:ext cx="2105816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AB79ABA-25AA-4A6A-8D56-92385160C67B}"/>
                </a:ext>
              </a:extLst>
            </p:cNvPr>
            <p:cNvGrpSpPr/>
            <p:nvPr/>
          </p:nvGrpSpPr>
          <p:grpSpPr>
            <a:xfrm>
              <a:off x="8059438" y="3755526"/>
              <a:ext cx="2824610" cy="540656"/>
              <a:chOff x="4766360" y="5101771"/>
              <a:chExt cx="2824610" cy="540656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E8D21830-4EBD-4A59-B9D8-7F161885650F}"/>
                  </a:ext>
                </a:extLst>
              </p:cNvPr>
              <p:cNvGrpSpPr/>
              <p:nvPr/>
            </p:nvGrpSpPr>
            <p:grpSpPr>
              <a:xfrm>
                <a:off x="4766360" y="5101771"/>
                <a:ext cx="540658" cy="540656"/>
                <a:chOff x="894443" y="4991101"/>
                <a:chExt cx="540658" cy="540656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10838F9A-0F5E-4BE1-878E-841941E28380}"/>
                    </a:ext>
                  </a:extLst>
                </p:cNvPr>
                <p:cNvSpPr/>
                <p:nvPr/>
              </p:nvSpPr>
              <p:spPr>
                <a:xfrm>
                  <a:off x="894443" y="4991101"/>
                  <a:ext cx="540658" cy="540656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3E9AF4E-6496-455B-9D83-C0F9194DD03C}"/>
                    </a:ext>
                  </a:extLst>
                </p:cNvPr>
                <p:cNvSpPr txBox="1"/>
                <p:nvPr/>
              </p:nvSpPr>
              <p:spPr>
                <a:xfrm>
                  <a:off x="939799" y="5061373"/>
                  <a:ext cx="4499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accent2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</a:t>
                  </a:r>
                </a:p>
              </p:txBody>
            </p:sp>
          </p:grpSp>
          <p:sp>
            <p:nvSpPr>
              <p:cNvPr id="33" name="Rectangle 9">
                <a:extLst>
                  <a:ext uri="{FF2B5EF4-FFF2-40B4-BE49-F238E27FC236}">
                    <a16:creationId xmlns:a16="http://schemas.microsoft.com/office/drawing/2014/main" id="{AE70EE0F-756A-4B0A-8E9E-06EE44B83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663" y="5153412"/>
                <a:ext cx="2113307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CB1CCBA-13AA-49DA-9A85-8DA12403E5A4}"/>
                </a:ext>
              </a:extLst>
            </p:cNvPr>
            <p:cNvGrpSpPr/>
            <p:nvPr/>
          </p:nvGrpSpPr>
          <p:grpSpPr>
            <a:xfrm>
              <a:off x="8063183" y="4633300"/>
              <a:ext cx="2915092" cy="540656"/>
              <a:chOff x="8638278" y="5101771"/>
              <a:chExt cx="2915092" cy="540656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E8011935-A3C5-41F8-9596-C2496373A2D2}"/>
                  </a:ext>
                </a:extLst>
              </p:cNvPr>
              <p:cNvGrpSpPr/>
              <p:nvPr/>
            </p:nvGrpSpPr>
            <p:grpSpPr>
              <a:xfrm>
                <a:off x="8638278" y="5101771"/>
                <a:ext cx="540658" cy="540656"/>
                <a:chOff x="894443" y="4991101"/>
                <a:chExt cx="540658" cy="540656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B589AFCC-BBC4-4BED-BA7C-AFDC43C96E9D}"/>
                    </a:ext>
                  </a:extLst>
                </p:cNvPr>
                <p:cNvSpPr/>
                <p:nvPr/>
              </p:nvSpPr>
              <p:spPr>
                <a:xfrm>
                  <a:off x="894443" y="4991101"/>
                  <a:ext cx="540658" cy="540656"/>
                </a:xfrm>
                <a:prstGeom prst="ellipse">
                  <a:avLst/>
                </a:prstGeom>
                <a:noFill/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49E23D4-1783-42EB-BE12-50F13B73AA70}"/>
                    </a:ext>
                  </a:extLst>
                </p:cNvPr>
                <p:cNvSpPr txBox="1"/>
                <p:nvPr/>
              </p:nvSpPr>
              <p:spPr>
                <a:xfrm>
                  <a:off x="939799" y="5061373"/>
                  <a:ext cx="4499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accent3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3</a:t>
                  </a:r>
                </a:p>
              </p:txBody>
            </p:sp>
          </p:grpSp>
          <p:sp>
            <p:nvSpPr>
              <p:cNvPr id="38" name="Rectangle 9">
                <a:extLst>
                  <a:ext uri="{FF2B5EF4-FFF2-40B4-BE49-F238E27FC236}">
                    <a16:creationId xmlns:a16="http://schemas.microsoft.com/office/drawing/2014/main" id="{08F56E5D-9709-4ECA-886C-302BD35EE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9581" y="5153412"/>
                <a:ext cx="2203789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11011</TotalTime>
  <Words>324</Words>
  <Application>Microsoft Office PowerPoint</Application>
  <PresentationFormat>Widescreen</PresentationFormat>
  <Paragraphs>78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Lao UI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Company Service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1679</cp:revision>
  <dcterms:created xsi:type="dcterms:W3CDTF">2017-07-18T09:08:44Z</dcterms:created>
  <dcterms:modified xsi:type="dcterms:W3CDTF">2017-09-22T03:38:07Z</dcterms:modified>
</cp:coreProperties>
</file>