
<file path=[Content_Types].xml><?xml version="1.0" encoding="utf-8"?>
<Types xmlns="http://schemas.openxmlformats.org/package/2006/content-types">
  <Default Extension="jpeg" ContentType="image/jpe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18.xml" ContentType="application/vnd.openxmlformats-officedocument.presentationml.notesSlid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2" r:id="rId1"/>
  </p:sldMasterIdLst>
  <p:notesMasterIdLst>
    <p:notesMasterId r:id="rId23"/>
  </p:notesMasterIdLst>
  <p:handoutMasterIdLst>
    <p:handoutMasterId r:id="rId24"/>
  </p:handoutMasterIdLst>
  <p:sldIdLst>
    <p:sldId id="256" r:id="rId2"/>
    <p:sldId id="277" r:id="rId3"/>
    <p:sldId id="257" r:id="rId4"/>
    <p:sldId id="276" r:id="rId5"/>
    <p:sldId id="258" r:id="rId6"/>
    <p:sldId id="274" r:id="rId7"/>
    <p:sldId id="275" r:id="rId8"/>
    <p:sldId id="259" r:id="rId9"/>
    <p:sldId id="260" r:id="rId10"/>
    <p:sldId id="273" r:id="rId11"/>
    <p:sldId id="261" r:id="rId12"/>
    <p:sldId id="262" r:id="rId13"/>
    <p:sldId id="263" r:id="rId14"/>
    <p:sldId id="269" r:id="rId15"/>
    <p:sldId id="272" r:id="rId16"/>
    <p:sldId id="264" r:id="rId17"/>
    <p:sldId id="265" r:id="rId18"/>
    <p:sldId id="266" r:id="rId19"/>
    <p:sldId id="270" r:id="rId20"/>
    <p:sldId id="267" r:id="rId21"/>
    <p:sldId id="268" r:id="rId2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FFFFFF"/>
    <a:srgbClr val="E11B22"/>
    <a:srgbClr val="722E79"/>
    <a:srgbClr val="222A35"/>
    <a:srgbClr val="A6CE39"/>
    <a:srgbClr val="FAA61A"/>
    <a:srgbClr val="E6E6E6"/>
    <a:srgbClr val="F2F2F2"/>
    <a:srgbClr val="D9D9D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074" autoAdjust="0"/>
    <p:restoredTop sz="94291" autoAdjust="0"/>
  </p:normalViewPr>
  <p:slideViewPr>
    <p:cSldViewPr snapToGrid="0" snapToObjects="1">
      <p:cViewPr>
        <p:scale>
          <a:sx n="66" d="100"/>
          <a:sy n="66" d="100"/>
        </p:scale>
        <p:origin x="690" y="210"/>
      </p:cViewPr>
      <p:guideLst>
        <p:guide orient="horz" pos="2160"/>
        <p:guide pos="3840"/>
      </p:guideLst>
    </p:cSldViewPr>
  </p:slideViewPr>
  <p:notesTextViewPr>
    <p:cViewPr>
      <p:scale>
        <a:sx n="1" d="1"/>
        <a:sy n="1" d="1"/>
      </p:scale>
      <p:origin x="0" y="0"/>
    </p:cViewPr>
  </p:notesTextViewPr>
  <p:sorterViewPr>
    <p:cViewPr>
      <p:scale>
        <a:sx n="66" d="100"/>
        <a:sy n="66" d="100"/>
      </p:scale>
      <p:origin x="0" y="0"/>
    </p:cViewPr>
  </p:sorterViewPr>
  <p:notesViewPr>
    <p:cSldViewPr snapToGrid="0" snapToObjects="1" showGuides="1">
      <p:cViewPr varScale="1">
        <p:scale>
          <a:sx n="55" d="100"/>
          <a:sy n="55" d="100"/>
        </p:scale>
        <p:origin x="2880" y="9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cked"/>
        <c:varyColors val="0"/>
        <c:ser>
          <c:idx val="0"/>
          <c:order val="0"/>
          <c:tx>
            <c:strRef>
              <c:f>Sheet1!$B$1</c:f>
              <c:strCache>
                <c:ptCount val="1"/>
                <c:pt idx="0">
                  <c:v>Series 1</c:v>
                </c:pt>
              </c:strCache>
            </c:strRef>
          </c:tx>
          <c:spPr>
            <a:ln w="22225" cap="rnd">
              <a:solidFill>
                <a:schemeClr val="accent1"/>
              </a:solidFill>
              <a:round/>
            </a:ln>
            <a:effectLst/>
          </c:spPr>
          <c:marker>
            <c:symbol val="diamond"/>
            <c:size val="6"/>
            <c:spPr>
              <a:solidFill>
                <a:schemeClr val="accent1"/>
              </a:solidFill>
              <a:ln w="9525">
                <a:solidFill>
                  <a:schemeClr val="accent1"/>
                </a:solidFill>
                <a:round/>
              </a:ln>
              <a:effectLst/>
            </c:spPr>
          </c:marker>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4.3</c:v>
                </c:pt>
                <c:pt idx="1">
                  <c:v>2.5</c:v>
                </c:pt>
                <c:pt idx="2">
                  <c:v>3.5</c:v>
                </c:pt>
                <c:pt idx="3">
                  <c:v>4.5</c:v>
                </c:pt>
              </c:numCache>
            </c:numRef>
          </c:val>
          <c:smooth val="0"/>
          <c:extLst>
            <c:ext xmlns:c16="http://schemas.microsoft.com/office/drawing/2014/chart" uri="{C3380CC4-5D6E-409C-BE32-E72D297353CC}">
              <c16:uniqueId val="{00000000-947E-4699-96F3-137B1B45C98B}"/>
            </c:ext>
          </c:extLst>
        </c:ser>
        <c:ser>
          <c:idx val="1"/>
          <c:order val="1"/>
          <c:tx>
            <c:strRef>
              <c:f>Sheet1!$C$1</c:f>
              <c:strCache>
                <c:ptCount val="1"/>
                <c:pt idx="0">
                  <c:v>Series 2</c:v>
                </c:pt>
              </c:strCache>
            </c:strRef>
          </c:tx>
          <c:spPr>
            <a:ln w="22225" cap="rnd">
              <a:solidFill>
                <a:schemeClr val="accent2"/>
              </a:solidFill>
              <a:round/>
            </a:ln>
            <a:effectLst/>
          </c:spPr>
          <c:marker>
            <c:symbol val="square"/>
            <c:size val="6"/>
            <c:spPr>
              <a:solidFill>
                <a:schemeClr val="accent2"/>
              </a:solidFill>
              <a:ln w="9525">
                <a:solidFill>
                  <a:schemeClr val="accent2"/>
                </a:solidFill>
                <a:round/>
              </a:ln>
              <a:effectLst/>
            </c:spPr>
          </c:marker>
          <c:cat>
            <c:strRef>
              <c:f>Sheet1!$A$2:$A$5</c:f>
              <c:strCache>
                <c:ptCount val="4"/>
                <c:pt idx="0">
                  <c:v>Category 1</c:v>
                </c:pt>
                <c:pt idx="1">
                  <c:v>Category 2</c:v>
                </c:pt>
                <c:pt idx="2">
                  <c:v>Category 3</c:v>
                </c:pt>
                <c:pt idx="3">
                  <c:v>Category 4</c:v>
                </c:pt>
              </c:strCache>
            </c:strRef>
          </c:cat>
          <c:val>
            <c:numRef>
              <c:f>Sheet1!$C$2:$C$5</c:f>
              <c:numCache>
                <c:formatCode>General</c:formatCode>
                <c:ptCount val="4"/>
                <c:pt idx="0">
                  <c:v>2.4</c:v>
                </c:pt>
                <c:pt idx="1">
                  <c:v>4.4000000000000004</c:v>
                </c:pt>
                <c:pt idx="2">
                  <c:v>1.8</c:v>
                </c:pt>
                <c:pt idx="3">
                  <c:v>2.8</c:v>
                </c:pt>
              </c:numCache>
            </c:numRef>
          </c:val>
          <c:smooth val="0"/>
          <c:extLst>
            <c:ext xmlns:c16="http://schemas.microsoft.com/office/drawing/2014/chart" uri="{C3380CC4-5D6E-409C-BE32-E72D297353CC}">
              <c16:uniqueId val="{00000001-947E-4699-96F3-137B1B45C98B}"/>
            </c:ext>
          </c:extLst>
        </c:ser>
        <c:ser>
          <c:idx val="2"/>
          <c:order val="2"/>
          <c:tx>
            <c:strRef>
              <c:f>Sheet1!$D$1</c:f>
              <c:strCache>
                <c:ptCount val="1"/>
                <c:pt idx="0">
                  <c:v>Series 3</c:v>
                </c:pt>
              </c:strCache>
            </c:strRef>
          </c:tx>
          <c:spPr>
            <a:ln w="22225" cap="rnd">
              <a:solidFill>
                <a:schemeClr val="accent3"/>
              </a:solidFill>
              <a:round/>
            </a:ln>
            <a:effectLst/>
          </c:spPr>
          <c:marker>
            <c:symbol val="triangle"/>
            <c:size val="6"/>
            <c:spPr>
              <a:solidFill>
                <a:schemeClr val="accent3"/>
              </a:solidFill>
              <a:ln w="9525">
                <a:solidFill>
                  <a:schemeClr val="accent3"/>
                </a:solidFill>
                <a:round/>
              </a:ln>
              <a:effectLst/>
            </c:spPr>
          </c:marker>
          <c:cat>
            <c:strRef>
              <c:f>Sheet1!$A$2:$A$5</c:f>
              <c:strCache>
                <c:ptCount val="4"/>
                <c:pt idx="0">
                  <c:v>Category 1</c:v>
                </c:pt>
                <c:pt idx="1">
                  <c:v>Category 2</c:v>
                </c:pt>
                <c:pt idx="2">
                  <c:v>Category 3</c:v>
                </c:pt>
                <c:pt idx="3">
                  <c:v>Category 4</c:v>
                </c:pt>
              </c:strCache>
            </c:strRef>
          </c:cat>
          <c:val>
            <c:numRef>
              <c:f>Sheet1!$D$2:$D$5</c:f>
              <c:numCache>
                <c:formatCode>General</c:formatCode>
                <c:ptCount val="4"/>
                <c:pt idx="0">
                  <c:v>2</c:v>
                </c:pt>
                <c:pt idx="1">
                  <c:v>2</c:v>
                </c:pt>
                <c:pt idx="2">
                  <c:v>3</c:v>
                </c:pt>
                <c:pt idx="3">
                  <c:v>5</c:v>
                </c:pt>
              </c:numCache>
            </c:numRef>
          </c:val>
          <c:smooth val="0"/>
          <c:extLst>
            <c:ext xmlns:c16="http://schemas.microsoft.com/office/drawing/2014/chart" uri="{C3380CC4-5D6E-409C-BE32-E72D297353CC}">
              <c16:uniqueId val="{00000002-947E-4699-96F3-137B1B45C98B}"/>
            </c:ext>
          </c:extLst>
        </c:ser>
        <c:dLbls>
          <c:showLegendKey val="0"/>
          <c:showVal val="0"/>
          <c:showCatName val="0"/>
          <c:showSerName val="0"/>
          <c:showPercent val="0"/>
          <c:showBubbleSize val="0"/>
        </c:dLbls>
        <c:marker val="1"/>
        <c:smooth val="0"/>
        <c:axId val="819598664"/>
        <c:axId val="819598336"/>
      </c:lineChart>
      <c:catAx>
        <c:axId val="819598664"/>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064" b="0" i="0" u="none" strike="noStrike" kern="1200" cap="all" spc="120" normalizeH="0" baseline="0">
                <a:solidFill>
                  <a:schemeClr val="tx1">
                    <a:lumMod val="65000"/>
                    <a:lumOff val="35000"/>
                  </a:schemeClr>
                </a:solidFill>
                <a:latin typeface="+mn-lt"/>
                <a:ea typeface="+mn-ea"/>
                <a:cs typeface="+mn-cs"/>
              </a:defRPr>
            </a:pPr>
            <a:endParaRPr lang="en-US"/>
          </a:p>
        </c:txPr>
        <c:crossAx val="819598336"/>
        <c:crosses val="autoZero"/>
        <c:auto val="1"/>
        <c:lblAlgn val="ctr"/>
        <c:lblOffset val="100"/>
        <c:noMultiLvlLbl val="0"/>
      </c:catAx>
      <c:valAx>
        <c:axId val="819598336"/>
        <c:scaling>
          <c:orientation val="minMax"/>
        </c:scaling>
        <c:delete val="0"/>
        <c:axPos val="l"/>
        <c:numFmt formatCode="General" sourceLinked="1"/>
        <c:majorTickMark val="none"/>
        <c:minorTickMark val="none"/>
        <c:tickLblPos val="nextTo"/>
        <c:spPr>
          <a:noFill/>
          <a:ln w="9525" cap="flat" cmpd="sng" algn="ctr">
            <a:solidFill>
              <a:schemeClr val="dk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819598664"/>
        <c:crosses val="autoZero"/>
        <c:crossBetween val="between"/>
      </c:valAx>
      <c:spPr>
        <a:noFill/>
        <a:ln>
          <a:noFill/>
        </a:ln>
        <a:effectLst/>
      </c:spPr>
    </c:plotArea>
    <c:plotVisOnly val="1"/>
    <c:dispBlanksAs val="zero"/>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Series 1</c:v>
                </c:pt>
              </c:strCache>
            </c:strRef>
          </c:tx>
          <c:spPr>
            <a:solidFill>
              <a:schemeClr val="accent1"/>
            </a:solidFill>
            <a:ln>
              <a:noFill/>
            </a:ln>
            <a:effectLst/>
          </c:spPr>
          <c:invertIfNegative val="0"/>
          <c:dLbls>
            <c:spPr>
              <a:noFill/>
              <a:ln>
                <a:noFill/>
              </a:ln>
              <a:effectLst/>
            </c:spPr>
            <c:txPr>
              <a:bodyPr rot="-5400000" spcFirstLastPara="1" vertOverflow="clip" horzOverflow="clip" vert="horz" wrap="square" lIns="38100" tIns="19050" rIns="38100" bIns="19050" anchor="ctr" anchorCtr="1">
                <a:spAutoFit/>
              </a:bodyPr>
              <a:lstStyle/>
              <a:p>
                <a:pPr>
                  <a:defRPr sz="1064" b="0" i="0" u="none" strike="noStrike" kern="1200" baseline="0">
                    <a:solidFill>
                      <a:schemeClr val="tx1">
                        <a:lumMod val="50000"/>
                        <a:lumOff val="50000"/>
                      </a:schemeClr>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1">
                          <a:lumMod val="35000"/>
                          <a:lumOff val="65000"/>
                        </a:schemeClr>
                      </a:solidFill>
                    </a:ln>
                    <a:effectLst/>
                  </c:spPr>
                </c15:leaderLines>
              </c:ext>
            </c:extLst>
          </c:dLbls>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4.3</c:v>
                </c:pt>
                <c:pt idx="1">
                  <c:v>2.5</c:v>
                </c:pt>
                <c:pt idx="2">
                  <c:v>3.5</c:v>
                </c:pt>
                <c:pt idx="3">
                  <c:v>4.5</c:v>
                </c:pt>
              </c:numCache>
            </c:numRef>
          </c:val>
          <c:extLst>
            <c:ext xmlns:c16="http://schemas.microsoft.com/office/drawing/2014/chart" uri="{C3380CC4-5D6E-409C-BE32-E72D297353CC}">
              <c16:uniqueId val="{00000000-E658-4BE0-B06B-6FADC6D9C0B1}"/>
            </c:ext>
          </c:extLst>
        </c:ser>
        <c:ser>
          <c:idx val="1"/>
          <c:order val="1"/>
          <c:tx>
            <c:strRef>
              <c:f>Sheet1!$C$1</c:f>
              <c:strCache>
                <c:ptCount val="1"/>
                <c:pt idx="0">
                  <c:v>Series 2</c:v>
                </c:pt>
              </c:strCache>
            </c:strRef>
          </c:tx>
          <c:spPr>
            <a:solidFill>
              <a:schemeClr val="accent2"/>
            </a:solidFill>
            <a:ln>
              <a:noFill/>
            </a:ln>
            <a:effectLst/>
          </c:spPr>
          <c:invertIfNegative val="0"/>
          <c:dLbls>
            <c:spPr>
              <a:noFill/>
              <a:ln>
                <a:noFill/>
              </a:ln>
              <a:effectLst/>
            </c:spPr>
            <c:txPr>
              <a:bodyPr rot="-5400000" spcFirstLastPara="1" vertOverflow="clip" horzOverflow="clip" vert="horz" wrap="square" lIns="38100" tIns="19050" rIns="38100" bIns="19050" anchor="ctr" anchorCtr="1">
                <a:spAutoFit/>
              </a:bodyPr>
              <a:lstStyle/>
              <a:p>
                <a:pPr>
                  <a:defRPr sz="1064" b="0" i="0" u="none" strike="noStrike" kern="1200" baseline="0">
                    <a:solidFill>
                      <a:schemeClr val="tx1">
                        <a:lumMod val="50000"/>
                        <a:lumOff val="50000"/>
                      </a:schemeClr>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1">
                          <a:lumMod val="35000"/>
                          <a:lumOff val="65000"/>
                        </a:schemeClr>
                      </a:solidFill>
                    </a:ln>
                    <a:effectLst/>
                  </c:spPr>
                </c15:leaderLines>
              </c:ext>
            </c:extLst>
          </c:dLbls>
          <c:cat>
            <c:strRef>
              <c:f>Sheet1!$A$2:$A$5</c:f>
              <c:strCache>
                <c:ptCount val="4"/>
                <c:pt idx="0">
                  <c:v>Category 1</c:v>
                </c:pt>
                <c:pt idx="1">
                  <c:v>Category 2</c:v>
                </c:pt>
                <c:pt idx="2">
                  <c:v>Category 3</c:v>
                </c:pt>
                <c:pt idx="3">
                  <c:v>Category 4</c:v>
                </c:pt>
              </c:strCache>
            </c:strRef>
          </c:cat>
          <c:val>
            <c:numRef>
              <c:f>Sheet1!$C$2:$C$5</c:f>
              <c:numCache>
                <c:formatCode>General</c:formatCode>
                <c:ptCount val="4"/>
                <c:pt idx="0">
                  <c:v>2.4</c:v>
                </c:pt>
                <c:pt idx="1">
                  <c:v>4.4000000000000004</c:v>
                </c:pt>
                <c:pt idx="2">
                  <c:v>1.8</c:v>
                </c:pt>
                <c:pt idx="3">
                  <c:v>2.8</c:v>
                </c:pt>
              </c:numCache>
            </c:numRef>
          </c:val>
          <c:extLst>
            <c:ext xmlns:c16="http://schemas.microsoft.com/office/drawing/2014/chart" uri="{C3380CC4-5D6E-409C-BE32-E72D297353CC}">
              <c16:uniqueId val="{00000001-E658-4BE0-B06B-6FADC6D9C0B1}"/>
            </c:ext>
          </c:extLst>
        </c:ser>
        <c:ser>
          <c:idx val="2"/>
          <c:order val="2"/>
          <c:tx>
            <c:strRef>
              <c:f>Sheet1!$D$1</c:f>
              <c:strCache>
                <c:ptCount val="1"/>
                <c:pt idx="0">
                  <c:v>Series 3</c:v>
                </c:pt>
              </c:strCache>
            </c:strRef>
          </c:tx>
          <c:spPr>
            <a:solidFill>
              <a:schemeClr val="accent3"/>
            </a:solidFill>
            <a:ln>
              <a:noFill/>
            </a:ln>
            <a:effectLst/>
          </c:spPr>
          <c:invertIfNegative val="0"/>
          <c:dLbls>
            <c:spPr>
              <a:noFill/>
              <a:ln>
                <a:noFill/>
              </a:ln>
              <a:effectLst/>
            </c:spPr>
            <c:txPr>
              <a:bodyPr rot="-5400000" spcFirstLastPara="1" vertOverflow="clip" horzOverflow="clip" vert="horz" wrap="square" lIns="38100" tIns="19050" rIns="38100" bIns="19050" anchor="ctr" anchorCtr="1">
                <a:spAutoFit/>
              </a:bodyPr>
              <a:lstStyle/>
              <a:p>
                <a:pPr>
                  <a:defRPr sz="1064" b="0" i="0" u="none" strike="noStrike" kern="1200" baseline="0">
                    <a:solidFill>
                      <a:schemeClr val="tx1">
                        <a:lumMod val="50000"/>
                        <a:lumOff val="50000"/>
                      </a:schemeClr>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1">
                          <a:lumMod val="35000"/>
                          <a:lumOff val="65000"/>
                        </a:schemeClr>
                      </a:solidFill>
                    </a:ln>
                    <a:effectLst/>
                  </c:spPr>
                </c15:leaderLines>
              </c:ext>
            </c:extLst>
          </c:dLbls>
          <c:cat>
            <c:strRef>
              <c:f>Sheet1!$A$2:$A$5</c:f>
              <c:strCache>
                <c:ptCount val="4"/>
                <c:pt idx="0">
                  <c:v>Category 1</c:v>
                </c:pt>
                <c:pt idx="1">
                  <c:v>Category 2</c:v>
                </c:pt>
                <c:pt idx="2">
                  <c:v>Category 3</c:v>
                </c:pt>
                <c:pt idx="3">
                  <c:v>Category 4</c:v>
                </c:pt>
              </c:strCache>
            </c:strRef>
          </c:cat>
          <c:val>
            <c:numRef>
              <c:f>Sheet1!$D$2:$D$5</c:f>
              <c:numCache>
                <c:formatCode>General</c:formatCode>
                <c:ptCount val="4"/>
                <c:pt idx="0">
                  <c:v>2</c:v>
                </c:pt>
                <c:pt idx="1">
                  <c:v>2</c:v>
                </c:pt>
                <c:pt idx="2">
                  <c:v>3</c:v>
                </c:pt>
                <c:pt idx="3">
                  <c:v>5</c:v>
                </c:pt>
              </c:numCache>
            </c:numRef>
          </c:val>
          <c:extLst>
            <c:ext xmlns:c16="http://schemas.microsoft.com/office/drawing/2014/chart" uri="{C3380CC4-5D6E-409C-BE32-E72D297353CC}">
              <c16:uniqueId val="{00000002-E658-4BE0-B06B-6FADC6D9C0B1}"/>
            </c:ext>
          </c:extLst>
        </c:ser>
        <c:dLbls>
          <c:dLblPos val="outEnd"/>
          <c:showLegendKey val="0"/>
          <c:showVal val="1"/>
          <c:showCatName val="0"/>
          <c:showSerName val="0"/>
          <c:showPercent val="0"/>
          <c:showBubbleSize val="0"/>
        </c:dLbls>
        <c:gapWidth val="444"/>
        <c:overlap val="-90"/>
        <c:axId val="211993312"/>
        <c:axId val="211993640"/>
      </c:barChart>
      <c:catAx>
        <c:axId val="211993312"/>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064" b="0" i="0" u="none" strike="noStrike" kern="1200" cap="all" spc="120" normalizeH="0" baseline="0">
                <a:solidFill>
                  <a:schemeClr val="tx1">
                    <a:lumMod val="65000"/>
                    <a:lumOff val="35000"/>
                  </a:schemeClr>
                </a:solidFill>
                <a:latin typeface="+mn-lt"/>
                <a:ea typeface="+mn-ea"/>
                <a:cs typeface="+mn-cs"/>
              </a:defRPr>
            </a:pPr>
            <a:endParaRPr lang="en-US"/>
          </a:p>
        </c:txPr>
        <c:crossAx val="211993640"/>
        <c:crosses val="autoZero"/>
        <c:auto val="1"/>
        <c:lblAlgn val="ctr"/>
        <c:lblOffset val="100"/>
        <c:noMultiLvlLbl val="0"/>
      </c:catAx>
      <c:valAx>
        <c:axId val="211993640"/>
        <c:scaling>
          <c:orientation val="minMax"/>
        </c:scaling>
        <c:delete val="1"/>
        <c:axPos val="l"/>
        <c:numFmt formatCode="General" sourceLinked="1"/>
        <c:majorTickMark val="none"/>
        <c:minorTickMark val="none"/>
        <c:tickLblPos val="nextTo"/>
        <c:crossAx val="211993312"/>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39">
  <cs:axisTitle>
    <cs:lnRef idx="0"/>
    <cs:fillRef idx="0"/>
    <cs:effectRef idx="0"/>
    <cs:fontRef idx="minor">
      <a:schemeClr val="tx1">
        <a:lumMod val="65000"/>
        <a:lumOff val="35000"/>
      </a:schemeClr>
    </cs:fontRef>
    <cs:defRPr sz="1197" kern="1200" cap="all"/>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064" kern="1200" cap="all" spc="120" normalizeH="0" baseline="0"/>
  </cs:categoryAxis>
  <cs:chartArea mods="allowNoFillOverride allowNoLineOverride">
    <cs:lnRef idx="0"/>
    <cs:fillRef idx="0"/>
    <cs:effectRef idx="0"/>
    <cs:fontRef idx="minor">
      <a:schemeClr val="dk1"/>
    </cs:fontRef>
    <cs:spPr>
      <a:solidFill>
        <a:schemeClr val="lt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50000"/>
        <a:lumOff val="50000"/>
      </a:schemeClr>
    </cs:fontRef>
    <cs:defRPr sz="1197" b="0" i="0" u="none" strike="noStrike" kern="1200" baseline="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cs:spPr>
  </cs:dataPoint>
  <cs:dataPoint3D>
    <cs:lnRef idx="0"/>
    <cs:fillRef idx="0">
      <cs:styleClr val="auto"/>
    </cs:fillRef>
    <cs:effectRef idx="0"/>
    <cs:fontRef idx="minor">
      <a:schemeClr val="dk1"/>
    </cs:fontRef>
    <cs:spPr>
      <a:solidFill>
        <a:schemeClr val="phClr"/>
      </a:solidFill>
    </cs:spPr>
  </cs:dataPoint3D>
  <cs:dataPointLine>
    <cs:lnRef idx="0">
      <cs:styleClr val="auto"/>
    </cs:lnRef>
    <cs:fillRef idx="0"/>
    <cs:effectRef idx="0"/>
    <cs:fontRef idx="minor">
      <a:schemeClr val="dk1"/>
    </cs:fontRef>
    <cs:spPr>
      <a:ln w="22225" cap="rnd">
        <a:solidFill>
          <a:schemeClr val="phClr"/>
        </a:solidFill>
        <a:round/>
      </a:ln>
    </cs:spPr>
  </cs:dataPointLine>
  <cs:dataPointMarker>
    <cs:lnRef idx="0">
      <cs:styleClr val="auto"/>
    </cs:lnRef>
    <cs:fillRef idx="0">
      <cs:styleClr val="auto"/>
    </cs:fillRef>
    <cs:effectRef idx="0"/>
    <cs:fontRef idx="minor">
      <a:schemeClr val="dk1"/>
    </cs:fontRef>
    <cs:spPr>
      <a:solidFill>
        <a:schemeClr val="phClr"/>
      </a:solidFill>
      <a:ln w="9525">
        <a:solidFill>
          <a:schemeClr val="phClr"/>
        </a:solidFill>
        <a:round/>
      </a:ln>
    </cs:spPr>
  </cs:dataPointMarker>
  <cs:dataPointMarkerLayout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ln w="9525">
        <a:solidFill>
          <a:schemeClr val="tx1">
            <a:lumMod val="15000"/>
            <a:lumOff val="85000"/>
          </a:schemeClr>
        </a:solidFill>
      </a:ln>
    </cs:spPr>
    <cs:defRPr sz="1197" kern="1200"/>
  </cs:dataTable>
  <cs:downBar>
    <cs:lnRef idx="0"/>
    <cs:fillRef idx="0"/>
    <cs:effectRef idx="0"/>
    <cs:fontRef idx="minor">
      <a:schemeClr val="dk1"/>
    </cs:fontRef>
    <cs:spPr>
      <a:solidFill>
        <a:schemeClr val="dk1">
          <a:lumMod val="75000"/>
          <a:lumOff val="25000"/>
        </a:schemeClr>
      </a:solidFill>
      <a:ln w="9525">
        <a:solidFill>
          <a:schemeClr val="tx1">
            <a:lumMod val="15000"/>
            <a:lumOff val="85000"/>
          </a:schemeClr>
        </a:solidFill>
      </a:ln>
    </cs:spPr>
  </cs:downBar>
  <cs:dropLine>
    <cs:lnRef idx="0"/>
    <cs:fillRef idx="0"/>
    <cs:effectRef idx="0"/>
    <cs:fontRef idx="minor">
      <a:schemeClr val="dk1"/>
    </cs:fontRef>
    <cs:spPr>
      <a:ln w="9525">
        <a:solidFill>
          <a:schemeClr val="tx1">
            <a:lumMod val="35000"/>
            <a:lumOff val="65000"/>
          </a:schemeClr>
        </a:solidFill>
      </a:ln>
    </cs:spPr>
  </cs:dropLine>
  <cs:errorBar>
    <cs:lnRef idx="0"/>
    <cs:fillRef idx="0"/>
    <cs:effectRef idx="0"/>
    <cs:fontRef idx="minor">
      <a:schemeClr val="dk1"/>
    </cs:fontRef>
    <cs:spPr>
      <a:ln w="9525">
        <a:solidFill>
          <a:schemeClr val="tx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solidFill>
          <a:schemeClr val="tx1">
            <a:lumMod val="15000"/>
            <a:lumOff val="85000"/>
          </a:schemeClr>
        </a:solidFill>
        <a:round/>
      </a:ln>
    </cs:spPr>
  </cs:gridlineMajor>
  <cs:gridlineMinor>
    <cs:lnRef idx="0"/>
    <cs:fillRef idx="0"/>
    <cs:effectRef idx="0"/>
    <cs:fontRef idx="minor">
      <a:schemeClr val="dk1"/>
    </cs:fontRef>
    <cs:spPr>
      <a:ln>
        <a:solidFill>
          <a:schemeClr val="tx1">
            <a:lumMod val="5000"/>
            <a:lumOff val="95000"/>
          </a:schemeClr>
        </a:solidFill>
      </a:ln>
    </cs:spPr>
  </cs:gridlineMinor>
  <cs:hiLoLine>
    <cs:lnRef idx="0"/>
    <cs:fillRef idx="0"/>
    <cs:effectRef idx="0"/>
    <cs:fontRef idx="minor">
      <a:schemeClr val="dk1"/>
    </cs:fontRef>
    <cs:spPr>
      <a:ln w="9525">
        <a:solidFill>
          <a:schemeClr val="tx1">
            <a:lumMod val="50000"/>
            <a:lumOff val="50000"/>
          </a:schemeClr>
        </a:solidFill>
      </a:ln>
    </cs:spPr>
  </cs:hiLoLine>
  <cs:leaderLine>
    <cs:lnRef idx="0"/>
    <cs:fillRef idx="0"/>
    <cs:effectRef idx="0"/>
    <cs:fontRef idx="minor">
      <a:schemeClr val="dk1"/>
    </cs:fontRef>
    <cs:spPr>
      <a:ln w="9525">
        <a:solidFill>
          <a:schemeClr val="tx1">
            <a:lumMod val="35000"/>
            <a:lumOff val="65000"/>
          </a:schemeClr>
        </a:solidFill>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seriesAxis>
  <cs:seriesLine>
    <cs:lnRef idx="0"/>
    <cs:fillRef idx="0"/>
    <cs:effectRef idx="0"/>
    <cs:fontRef idx="minor">
      <a:schemeClr val="dk1"/>
    </cs:fontRef>
    <cs:spPr>
      <a:ln w="9525">
        <a:solidFill>
          <a:schemeClr val="tx1">
            <a:lumMod val="35000"/>
            <a:lumOff val="65000"/>
          </a:schemeClr>
        </a:solidFill>
        <a:round/>
      </a:ln>
    </cs:spPr>
  </cs:seriesLine>
  <cs:title>
    <cs:lnRef idx="0"/>
    <cs:fillRef idx="0"/>
    <cs:effectRef idx="0"/>
    <cs:fontRef idx="minor">
      <a:schemeClr val="tx1">
        <a:lumMod val="65000"/>
        <a:lumOff val="35000"/>
      </a:schemeClr>
    </cs:fontRef>
    <cs:defRPr sz="2128" b="1" kern="1200" cap="all" spc="120" normalizeH="0" baseline="0"/>
  </cs:title>
  <cs:trendline>
    <cs:lnRef idx="0">
      <cs:styleClr val="auto"/>
    </cs:lnRef>
    <cs:fillRef idx="0"/>
    <cs:effectRef idx="0"/>
    <cs:fontRef idx="minor">
      <a:schemeClr val="dk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1064" kern="1200"/>
  </cs:trendlineLabel>
  <cs:upBar>
    <cs:lnRef idx="0"/>
    <cs:fillRef idx="0"/>
    <cs:effectRef idx="0"/>
    <cs:fontRef idx="minor">
      <a:schemeClr val="dk1"/>
    </cs:fontRef>
    <cs:spPr>
      <a:solidFill>
        <a:schemeClr val="lt1"/>
      </a:solidFill>
      <a:ln w="9525">
        <a:solidFill>
          <a:schemeClr val="tx1">
            <a:lumMod val="65000"/>
            <a:lumOff val="35000"/>
          </a:schemeClr>
        </a:solidFill>
      </a:ln>
    </cs:spPr>
  </cs:upBar>
  <cs:valueAxis>
    <cs:lnRef idx="0"/>
    <cs:fillRef idx="0"/>
    <cs:effectRef idx="0"/>
    <cs:fontRef idx="minor">
      <a:schemeClr val="tx1">
        <a:lumMod val="65000"/>
        <a:lumOff val="35000"/>
      </a:schemeClr>
    </cs:fontRef>
    <cs:spPr>
      <a:ln w="9525" cap="flat" cmpd="sng" algn="ctr">
        <a:solidFill>
          <a:schemeClr val="dk1">
            <a:lumMod val="15000"/>
            <a:lumOff val="85000"/>
          </a:schemeClr>
        </a:solidFill>
        <a:round/>
      </a:ln>
    </cs:spPr>
    <cs:defRPr sz="1197" kern="1200"/>
  </cs:valueAxis>
  <cs:wall>
    <cs:lnRef idx="0"/>
    <cs:fillRef idx="0"/>
    <cs:effectRef idx="0"/>
    <cs:fontRef idx="minor">
      <a:schemeClr val="dk1"/>
    </cs:fontRef>
  </cs:wall>
</cs:chartStyle>
</file>

<file path=ppt/charts/style2.xml><?xml version="1.0" encoding="utf-8"?>
<cs:chartStyle xmlns:cs="http://schemas.microsoft.com/office/drawing/2012/chartStyle" xmlns:a="http://schemas.openxmlformats.org/drawingml/2006/main" id="202">
  <cs:axisTitle>
    <cs:lnRef idx="0"/>
    <cs:fillRef idx="0"/>
    <cs:effectRef idx="0"/>
    <cs:fontRef idx="minor">
      <a:schemeClr val="tx1">
        <a:lumMod val="65000"/>
        <a:lumOff val="35000"/>
      </a:schemeClr>
    </cs:fontRef>
    <cs:defRPr sz="1197" kern="1200" cap="all"/>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064" kern="1200" cap="all" spc="120" normalizeH="0" baseline="0"/>
  </cs:categoryAxis>
  <cs:chartArea mods="allowNoFillOverride allowNoLineOverride">
    <cs:lnRef idx="0"/>
    <cs:fillRef idx="0"/>
    <cs:effectRef idx="0"/>
    <cs:fontRef idx="minor">
      <a:schemeClr val="dk1"/>
    </cs:fontRef>
    <cs:spPr>
      <a:solidFill>
        <a:schemeClr val="lt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50000"/>
        <a:lumOff val="50000"/>
      </a:schemeClr>
    </cs:fontRef>
    <cs:defRPr sz="1064" b="0" i="0" u="none" strike="noStrike" kern="1200" baseline="0"/>
    <cs:bodyPr rot="-5400000" spcFirstLastPara="1" vertOverflow="clip" horzOverflow="clip" vert="horz" wrap="square" lIns="38100" tIns="19050" rIns="38100" bIns="19050" anchor="ctr" anchorCtr="1">
      <a:spAutoFit/>
    </cs:bodyPr>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cs:spPr>
  </cs:dataPoint>
  <cs:dataPoint3D>
    <cs:lnRef idx="0"/>
    <cs:fillRef idx="0">
      <cs:styleClr val="auto"/>
    </cs:fillRef>
    <cs:effectRef idx="0"/>
    <cs:fontRef idx="minor">
      <a:schemeClr val="dk1"/>
    </cs:fontRef>
    <cs:spPr>
      <a:solidFill>
        <a:schemeClr val="phClr"/>
      </a:solidFill>
    </cs:spPr>
  </cs:dataPoint3D>
  <cs:dataPointLine>
    <cs:lnRef idx="0">
      <cs:styleClr val="auto"/>
    </cs:lnRef>
    <cs:fillRef idx="0"/>
    <cs:effectRef idx="0"/>
    <cs:fontRef idx="minor">
      <a:schemeClr val="dk1"/>
    </cs:fontRef>
    <cs:spPr>
      <a:ln w="22225" cap="rnd">
        <a:solidFill>
          <a:schemeClr val="phClr"/>
        </a:solidFill>
        <a:round/>
      </a:ln>
    </cs:spPr>
  </cs:dataPointLine>
  <cs:dataPointMarker>
    <cs:lnRef idx="0">
      <cs:styleClr val="auto"/>
    </cs:lnRef>
    <cs:fillRef idx="0">
      <cs:styleClr val="auto"/>
    </cs:fillRef>
    <cs:effectRef idx="0"/>
    <cs:fontRef idx="minor">
      <a:schemeClr val="dk1"/>
    </cs:fontRef>
    <cs:spPr>
      <a:solidFill>
        <a:schemeClr val="phClr"/>
      </a:solidFill>
      <a:ln w="9525">
        <a:solidFill>
          <a:schemeClr val="phClr"/>
        </a:solidFill>
        <a:round/>
      </a:ln>
    </cs:spPr>
  </cs:dataPointMarker>
  <cs:dataPointMarkerLayout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ln w="9525">
        <a:solidFill>
          <a:schemeClr val="tx1">
            <a:lumMod val="15000"/>
            <a:lumOff val="85000"/>
          </a:schemeClr>
        </a:solidFill>
      </a:ln>
    </cs:spPr>
    <cs:defRPr sz="1197" kern="1200"/>
  </cs:dataTable>
  <cs:downBar>
    <cs:lnRef idx="0"/>
    <cs:fillRef idx="0"/>
    <cs:effectRef idx="0"/>
    <cs:fontRef idx="minor">
      <a:schemeClr val="dk1"/>
    </cs:fontRef>
    <cs:spPr>
      <a:solidFill>
        <a:schemeClr val="dk1">
          <a:lumMod val="75000"/>
          <a:lumOff val="25000"/>
        </a:schemeClr>
      </a:solidFill>
      <a:ln w="9525">
        <a:solidFill>
          <a:schemeClr val="tx1">
            <a:lumMod val="15000"/>
            <a:lumOff val="85000"/>
          </a:schemeClr>
        </a:solidFill>
      </a:ln>
    </cs:spPr>
  </cs:downBar>
  <cs:dropLine>
    <cs:lnRef idx="0"/>
    <cs:fillRef idx="0"/>
    <cs:effectRef idx="0"/>
    <cs:fontRef idx="minor">
      <a:schemeClr val="dk1"/>
    </cs:fontRef>
    <cs:spPr>
      <a:ln w="9525">
        <a:solidFill>
          <a:schemeClr val="tx1">
            <a:lumMod val="35000"/>
            <a:lumOff val="65000"/>
          </a:schemeClr>
        </a:solidFill>
      </a:ln>
    </cs:spPr>
  </cs:dropLine>
  <cs:errorBar>
    <cs:lnRef idx="0"/>
    <cs:fillRef idx="0"/>
    <cs:effectRef idx="0"/>
    <cs:fontRef idx="minor">
      <a:schemeClr val="dk1"/>
    </cs:fontRef>
    <cs:spPr>
      <a:ln w="9525">
        <a:solidFill>
          <a:schemeClr val="tx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solidFill>
          <a:schemeClr val="tx1">
            <a:lumMod val="15000"/>
            <a:lumOff val="85000"/>
          </a:schemeClr>
        </a:solidFill>
        <a:round/>
      </a:ln>
    </cs:spPr>
  </cs:gridlineMajor>
  <cs:gridlineMinor>
    <cs:lnRef idx="0"/>
    <cs:fillRef idx="0"/>
    <cs:effectRef idx="0"/>
    <cs:fontRef idx="minor">
      <a:schemeClr val="dk1"/>
    </cs:fontRef>
    <cs:spPr>
      <a:ln>
        <a:solidFill>
          <a:schemeClr val="tx1">
            <a:lumMod val="5000"/>
            <a:lumOff val="95000"/>
          </a:schemeClr>
        </a:solidFill>
      </a:ln>
    </cs:spPr>
  </cs:gridlineMinor>
  <cs:hiLoLine>
    <cs:lnRef idx="0"/>
    <cs:fillRef idx="0"/>
    <cs:effectRef idx="0"/>
    <cs:fontRef idx="minor">
      <a:schemeClr val="dk1"/>
    </cs:fontRef>
    <cs:spPr>
      <a:ln w="9525">
        <a:solidFill>
          <a:schemeClr val="tx1">
            <a:lumMod val="50000"/>
            <a:lumOff val="50000"/>
          </a:schemeClr>
        </a:solidFill>
      </a:ln>
    </cs:spPr>
  </cs:hiLoLine>
  <cs:leaderLine>
    <cs:lnRef idx="0"/>
    <cs:fillRef idx="0"/>
    <cs:effectRef idx="0"/>
    <cs:fontRef idx="minor">
      <a:schemeClr val="dk1"/>
    </cs:fontRef>
    <cs:spPr>
      <a:ln w="9525">
        <a:solidFill>
          <a:schemeClr val="tx1">
            <a:lumMod val="35000"/>
            <a:lumOff val="65000"/>
          </a:schemeClr>
        </a:solidFill>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seriesAxis>
  <cs:seriesLine>
    <cs:lnRef idx="0"/>
    <cs:fillRef idx="0"/>
    <cs:effectRef idx="0"/>
    <cs:fontRef idx="minor">
      <a:schemeClr val="dk1"/>
    </cs:fontRef>
    <cs:spPr>
      <a:ln w="9525">
        <a:solidFill>
          <a:schemeClr val="tx1">
            <a:lumMod val="35000"/>
            <a:lumOff val="65000"/>
          </a:schemeClr>
        </a:solidFill>
        <a:round/>
      </a:ln>
    </cs:spPr>
  </cs:seriesLine>
  <cs:title>
    <cs:lnRef idx="0"/>
    <cs:fillRef idx="0"/>
    <cs:effectRef idx="0"/>
    <cs:fontRef idx="minor">
      <a:schemeClr val="tx1">
        <a:lumMod val="65000"/>
        <a:lumOff val="35000"/>
      </a:schemeClr>
    </cs:fontRef>
    <cs:defRPr sz="2128" b="1" kern="1200" cap="all" spc="120" normalizeH="0" baseline="0"/>
  </cs:title>
  <cs:trendline>
    <cs:lnRef idx="0">
      <cs:styleClr val="auto"/>
    </cs:lnRef>
    <cs:fillRef idx="0"/>
    <cs:effectRef idx="0"/>
    <cs:fontRef idx="minor">
      <a:schemeClr val="dk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1064" kern="1200"/>
  </cs:trendlineLabel>
  <cs:upBar>
    <cs:lnRef idx="0"/>
    <cs:fillRef idx="0"/>
    <cs:effectRef idx="0"/>
    <cs:fontRef idx="minor">
      <a:schemeClr val="dk1"/>
    </cs:fontRef>
    <cs:spPr>
      <a:solidFill>
        <a:schemeClr val="lt1"/>
      </a:solidFill>
      <a:ln w="9525">
        <a:solidFill>
          <a:schemeClr val="tx1">
            <a:lumMod val="65000"/>
            <a:lumOff val="35000"/>
          </a:schemeClr>
        </a:solidFill>
      </a:ln>
    </cs:spPr>
  </cs:upBar>
  <cs:valueAxis>
    <cs:lnRef idx="0"/>
    <cs:fillRef idx="0"/>
    <cs:effectRef idx="0"/>
    <cs:fontRef idx="minor">
      <a:schemeClr val="tx1">
        <a:lumMod val="65000"/>
        <a:lumOff val="35000"/>
      </a:schemeClr>
    </cs:fontRef>
    <cs:spPr>
      <a:ln w="9525" cap="flat" cmpd="sng" algn="ctr">
        <a:solidFill>
          <a:schemeClr val="dk1">
            <a:lumMod val="15000"/>
            <a:lumOff val="85000"/>
          </a:schemeClr>
        </a:solidFill>
        <a:round/>
      </a:ln>
    </cs:spPr>
    <cs:defRPr sz="1197" kern="1200"/>
  </cs:valueAxis>
  <cs:wall>
    <cs:lnRef idx="0"/>
    <cs:fillRef idx="0"/>
    <cs:effectRef idx="0"/>
    <cs:fontRef idx="minor">
      <a:schemeClr val="dk1"/>
    </cs:fontRef>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4148D6F2-E7A9-4186-B939-AF782802AFFF}" type="datetimeFigureOut">
              <a:rPr lang="en-US" smtClean="0"/>
              <a:t>11/27/2018</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C5DFE459-DDA6-4E08-8F22-2D449EDC7671}" type="slidenum">
              <a:rPr lang="en-US" smtClean="0"/>
              <a:t>‹#›</a:t>
            </a:fld>
            <a:endParaRPr lang="en-US"/>
          </a:p>
        </p:txBody>
      </p:sp>
    </p:spTree>
    <p:extLst>
      <p:ext uri="{BB962C8B-B14F-4D97-AF65-F5344CB8AC3E}">
        <p14:creationId xmlns:p14="http://schemas.microsoft.com/office/powerpoint/2010/main" val="241867998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F512AF6-38B0-7044-93A0-AA3DA2AACD63}" type="datetimeFigureOut">
              <a:rPr lang="en-US" smtClean="0"/>
              <a:t>11/27/2018</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9C75A45-01EC-124A-B966-E49293B050A5}" type="slidenum">
              <a:rPr lang="en-US" smtClean="0"/>
              <a:t>‹#›</a:t>
            </a:fld>
            <a:endParaRPr lang="en-US"/>
          </a:p>
        </p:txBody>
      </p:sp>
    </p:spTree>
    <p:extLst>
      <p:ext uri="{BB962C8B-B14F-4D97-AF65-F5344CB8AC3E}">
        <p14:creationId xmlns:p14="http://schemas.microsoft.com/office/powerpoint/2010/main" val="1948505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1</a:t>
            </a:fld>
            <a:endParaRPr lang="en-US"/>
          </a:p>
        </p:txBody>
      </p:sp>
    </p:spTree>
    <p:extLst>
      <p:ext uri="{BB962C8B-B14F-4D97-AF65-F5344CB8AC3E}">
        <p14:creationId xmlns:p14="http://schemas.microsoft.com/office/powerpoint/2010/main" val="414622181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10</a:t>
            </a:fld>
            <a:endParaRPr lang="en-US"/>
          </a:p>
        </p:txBody>
      </p:sp>
    </p:spTree>
    <p:extLst>
      <p:ext uri="{BB962C8B-B14F-4D97-AF65-F5344CB8AC3E}">
        <p14:creationId xmlns:p14="http://schemas.microsoft.com/office/powerpoint/2010/main" val="293877156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11</a:t>
            </a:fld>
            <a:endParaRPr lang="en-US"/>
          </a:p>
        </p:txBody>
      </p:sp>
    </p:spTree>
    <p:extLst>
      <p:ext uri="{BB962C8B-B14F-4D97-AF65-F5344CB8AC3E}">
        <p14:creationId xmlns:p14="http://schemas.microsoft.com/office/powerpoint/2010/main" val="405299262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12</a:t>
            </a:fld>
            <a:endParaRPr lang="en-US"/>
          </a:p>
        </p:txBody>
      </p:sp>
    </p:spTree>
    <p:extLst>
      <p:ext uri="{BB962C8B-B14F-4D97-AF65-F5344CB8AC3E}">
        <p14:creationId xmlns:p14="http://schemas.microsoft.com/office/powerpoint/2010/main" val="244432123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13</a:t>
            </a:fld>
            <a:endParaRPr lang="en-US"/>
          </a:p>
        </p:txBody>
      </p:sp>
    </p:spTree>
    <p:extLst>
      <p:ext uri="{BB962C8B-B14F-4D97-AF65-F5344CB8AC3E}">
        <p14:creationId xmlns:p14="http://schemas.microsoft.com/office/powerpoint/2010/main" val="74449803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14</a:t>
            </a:fld>
            <a:endParaRPr lang="en-US"/>
          </a:p>
        </p:txBody>
      </p:sp>
    </p:spTree>
    <p:extLst>
      <p:ext uri="{BB962C8B-B14F-4D97-AF65-F5344CB8AC3E}">
        <p14:creationId xmlns:p14="http://schemas.microsoft.com/office/powerpoint/2010/main" val="21318318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15</a:t>
            </a:fld>
            <a:endParaRPr lang="en-US"/>
          </a:p>
        </p:txBody>
      </p:sp>
    </p:spTree>
    <p:extLst>
      <p:ext uri="{BB962C8B-B14F-4D97-AF65-F5344CB8AC3E}">
        <p14:creationId xmlns:p14="http://schemas.microsoft.com/office/powerpoint/2010/main" val="41201789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16</a:t>
            </a:fld>
            <a:endParaRPr lang="en-US"/>
          </a:p>
        </p:txBody>
      </p:sp>
    </p:spTree>
    <p:extLst>
      <p:ext uri="{BB962C8B-B14F-4D97-AF65-F5344CB8AC3E}">
        <p14:creationId xmlns:p14="http://schemas.microsoft.com/office/powerpoint/2010/main" val="395401781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17</a:t>
            </a:fld>
            <a:endParaRPr lang="en-US"/>
          </a:p>
        </p:txBody>
      </p:sp>
    </p:spTree>
    <p:extLst>
      <p:ext uri="{BB962C8B-B14F-4D97-AF65-F5344CB8AC3E}">
        <p14:creationId xmlns:p14="http://schemas.microsoft.com/office/powerpoint/2010/main" val="123949116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18</a:t>
            </a:fld>
            <a:endParaRPr lang="en-US"/>
          </a:p>
        </p:txBody>
      </p:sp>
    </p:spTree>
    <p:extLst>
      <p:ext uri="{BB962C8B-B14F-4D97-AF65-F5344CB8AC3E}">
        <p14:creationId xmlns:p14="http://schemas.microsoft.com/office/powerpoint/2010/main" val="142984508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19</a:t>
            </a:fld>
            <a:endParaRPr lang="en-US"/>
          </a:p>
        </p:txBody>
      </p:sp>
    </p:spTree>
    <p:extLst>
      <p:ext uri="{BB962C8B-B14F-4D97-AF65-F5344CB8AC3E}">
        <p14:creationId xmlns:p14="http://schemas.microsoft.com/office/powerpoint/2010/main" val="160180721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2</a:t>
            </a:fld>
            <a:endParaRPr lang="en-US"/>
          </a:p>
        </p:txBody>
      </p:sp>
    </p:spTree>
    <p:extLst>
      <p:ext uri="{BB962C8B-B14F-4D97-AF65-F5344CB8AC3E}">
        <p14:creationId xmlns:p14="http://schemas.microsoft.com/office/powerpoint/2010/main" val="319053183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20</a:t>
            </a:fld>
            <a:endParaRPr lang="en-US"/>
          </a:p>
        </p:txBody>
      </p:sp>
    </p:spTree>
    <p:extLst>
      <p:ext uri="{BB962C8B-B14F-4D97-AF65-F5344CB8AC3E}">
        <p14:creationId xmlns:p14="http://schemas.microsoft.com/office/powerpoint/2010/main" val="386340287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21</a:t>
            </a:fld>
            <a:endParaRPr lang="en-US"/>
          </a:p>
        </p:txBody>
      </p:sp>
    </p:spTree>
    <p:extLst>
      <p:ext uri="{BB962C8B-B14F-4D97-AF65-F5344CB8AC3E}">
        <p14:creationId xmlns:p14="http://schemas.microsoft.com/office/powerpoint/2010/main" val="414277854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3</a:t>
            </a:fld>
            <a:endParaRPr lang="en-US"/>
          </a:p>
        </p:txBody>
      </p:sp>
    </p:spTree>
    <p:extLst>
      <p:ext uri="{BB962C8B-B14F-4D97-AF65-F5344CB8AC3E}">
        <p14:creationId xmlns:p14="http://schemas.microsoft.com/office/powerpoint/2010/main" val="204137761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4</a:t>
            </a:fld>
            <a:endParaRPr lang="en-US"/>
          </a:p>
        </p:txBody>
      </p:sp>
    </p:spTree>
    <p:extLst>
      <p:ext uri="{BB962C8B-B14F-4D97-AF65-F5344CB8AC3E}">
        <p14:creationId xmlns:p14="http://schemas.microsoft.com/office/powerpoint/2010/main" val="56903068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5</a:t>
            </a:fld>
            <a:endParaRPr lang="en-US"/>
          </a:p>
        </p:txBody>
      </p:sp>
    </p:spTree>
    <p:extLst>
      <p:ext uri="{BB962C8B-B14F-4D97-AF65-F5344CB8AC3E}">
        <p14:creationId xmlns:p14="http://schemas.microsoft.com/office/powerpoint/2010/main" val="373869290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6</a:t>
            </a:fld>
            <a:endParaRPr lang="en-US"/>
          </a:p>
        </p:txBody>
      </p:sp>
    </p:spTree>
    <p:extLst>
      <p:ext uri="{BB962C8B-B14F-4D97-AF65-F5344CB8AC3E}">
        <p14:creationId xmlns:p14="http://schemas.microsoft.com/office/powerpoint/2010/main" val="290059433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7</a:t>
            </a:fld>
            <a:endParaRPr lang="en-US"/>
          </a:p>
        </p:txBody>
      </p:sp>
    </p:spTree>
    <p:extLst>
      <p:ext uri="{BB962C8B-B14F-4D97-AF65-F5344CB8AC3E}">
        <p14:creationId xmlns:p14="http://schemas.microsoft.com/office/powerpoint/2010/main" val="328452868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8</a:t>
            </a:fld>
            <a:endParaRPr lang="en-US"/>
          </a:p>
        </p:txBody>
      </p:sp>
    </p:spTree>
    <p:extLst>
      <p:ext uri="{BB962C8B-B14F-4D97-AF65-F5344CB8AC3E}">
        <p14:creationId xmlns:p14="http://schemas.microsoft.com/office/powerpoint/2010/main" val="355782858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9</a:t>
            </a:fld>
            <a:endParaRPr lang="en-US"/>
          </a:p>
        </p:txBody>
      </p:sp>
    </p:spTree>
    <p:extLst>
      <p:ext uri="{BB962C8B-B14F-4D97-AF65-F5344CB8AC3E}">
        <p14:creationId xmlns:p14="http://schemas.microsoft.com/office/powerpoint/2010/main" val="194653187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6_01">
    <p:spTree>
      <p:nvGrpSpPr>
        <p:cNvPr id="1" name=""/>
        <p:cNvGrpSpPr/>
        <p:nvPr/>
      </p:nvGrpSpPr>
      <p:grpSpPr>
        <a:xfrm>
          <a:off x="0" y="0"/>
          <a:ext cx="0" cy="0"/>
          <a:chOff x="0" y="0"/>
          <a:chExt cx="0" cy="0"/>
        </a:xfrm>
      </p:grpSpPr>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p:txBody>
          <a:bodyPr/>
          <a:lstStyle/>
          <a:p>
            <a:fld id="{E72B8170-242D-42EF-8B64-B507C79780AD}" type="slidenum">
              <a:rPr lang="en-US" smtClean="0"/>
              <a:pPr/>
              <a:t>‹#›</a:t>
            </a:fld>
            <a:endParaRPr lang="en-US" dirty="0"/>
          </a:p>
        </p:txBody>
      </p:sp>
      <p:sp>
        <p:nvSpPr>
          <p:cNvPr id="3" name="Picture Placeholder 2"/>
          <p:cNvSpPr>
            <a:spLocks noGrp="1"/>
          </p:cNvSpPr>
          <p:nvPr>
            <p:ph type="pic" sz="quarter" idx="12" hasCustomPrompt="1"/>
          </p:nvPr>
        </p:nvSpPr>
        <p:spPr>
          <a:xfrm>
            <a:off x="0" y="0"/>
            <a:ext cx="12192000" cy="6858000"/>
          </a:xfrm>
          <a:prstGeom prst="rect">
            <a:avLst/>
          </a:prstGeom>
        </p:spPr>
        <p:txBody>
          <a:bodyPr/>
          <a:lstStyle>
            <a:lvl1pPr marL="0" indent="0">
              <a:buNone/>
              <a:defRPr b="0" i="0">
                <a:latin typeface="Roboto Slab" pitchFamily="2" charset="0"/>
                <a:ea typeface="Roboto Slab" pitchFamily="2" charset="0"/>
              </a:defRPr>
            </a:lvl1pPr>
          </a:lstStyle>
          <a:p>
            <a:r>
              <a:rPr lang="en-US" dirty="0"/>
              <a:t>picture</a:t>
            </a:r>
          </a:p>
        </p:txBody>
      </p:sp>
    </p:spTree>
    <p:extLst>
      <p:ext uri="{BB962C8B-B14F-4D97-AF65-F5344CB8AC3E}">
        <p14:creationId xmlns:p14="http://schemas.microsoft.com/office/powerpoint/2010/main" val="90437991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6_01">
    <p:spTree>
      <p:nvGrpSpPr>
        <p:cNvPr id="1" name=""/>
        <p:cNvGrpSpPr/>
        <p:nvPr/>
      </p:nvGrpSpPr>
      <p:grpSpPr>
        <a:xfrm>
          <a:off x="0" y="0"/>
          <a:ext cx="0" cy="0"/>
          <a:chOff x="0" y="0"/>
          <a:chExt cx="0" cy="0"/>
        </a:xfrm>
      </p:grpSpPr>
      <p:sp>
        <p:nvSpPr>
          <p:cNvPr id="21" name="Picture Placeholder 20">
            <a:extLst>
              <a:ext uri="{FF2B5EF4-FFF2-40B4-BE49-F238E27FC236}">
                <a16:creationId xmlns:a16="http://schemas.microsoft.com/office/drawing/2014/main" id="{E402919C-5227-42E4-B236-EF44C90D67CC}"/>
              </a:ext>
            </a:extLst>
          </p:cNvPr>
          <p:cNvSpPr>
            <a:spLocks noGrp="1"/>
          </p:cNvSpPr>
          <p:nvPr>
            <p:ph type="pic" sz="quarter" idx="18" hasCustomPrompt="1"/>
          </p:nvPr>
        </p:nvSpPr>
        <p:spPr>
          <a:xfrm>
            <a:off x="486229" y="3627211"/>
            <a:ext cx="2743200" cy="2252889"/>
          </a:xfrm>
          <a:custGeom>
            <a:avLst/>
            <a:gdLst>
              <a:gd name="connsiteX0" fmla="*/ 0 w 2743200"/>
              <a:gd name="connsiteY0" fmla="*/ 0 h 2252889"/>
              <a:gd name="connsiteX1" fmla="*/ 2743200 w 2743200"/>
              <a:gd name="connsiteY1" fmla="*/ 0 h 2252889"/>
              <a:gd name="connsiteX2" fmla="*/ 2743200 w 2743200"/>
              <a:gd name="connsiteY2" fmla="*/ 2252889 h 2252889"/>
              <a:gd name="connsiteX3" fmla="*/ 0 w 2743200"/>
              <a:gd name="connsiteY3" fmla="*/ 2252889 h 2252889"/>
            </a:gdLst>
            <a:ahLst/>
            <a:cxnLst>
              <a:cxn ang="0">
                <a:pos x="connsiteX0" y="connsiteY0"/>
              </a:cxn>
              <a:cxn ang="0">
                <a:pos x="connsiteX1" y="connsiteY1"/>
              </a:cxn>
              <a:cxn ang="0">
                <a:pos x="connsiteX2" y="connsiteY2"/>
              </a:cxn>
              <a:cxn ang="0">
                <a:pos x="connsiteX3" y="connsiteY3"/>
              </a:cxn>
            </a:cxnLst>
            <a:rect l="l" t="t" r="r" b="b"/>
            <a:pathLst>
              <a:path w="2743200" h="2252889">
                <a:moveTo>
                  <a:pt x="0" y="0"/>
                </a:moveTo>
                <a:lnTo>
                  <a:pt x="2743200" y="0"/>
                </a:lnTo>
                <a:lnTo>
                  <a:pt x="2743200" y="2252889"/>
                </a:lnTo>
                <a:lnTo>
                  <a:pt x="0" y="2252889"/>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
        <p:nvSpPr>
          <p:cNvPr id="22" name="Picture Placeholder 21">
            <a:extLst>
              <a:ext uri="{FF2B5EF4-FFF2-40B4-BE49-F238E27FC236}">
                <a16:creationId xmlns:a16="http://schemas.microsoft.com/office/drawing/2014/main" id="{1E566DC7-919A-43CF-B557-1F0C4A3BC2A1}"/>
              </a:ext>
            </a:extLst>
          </p:cNvPr>
          <p:cNvSpPr>
            <a:spLocks noGrp="1"/>
          </p:cNvSpPr>
          <p:nvPr>
            <p:ph type="pic" sz="quarter" idx="19" hasCustomPrompt="1"/>
          </p:nvPr>
        </p:nvSpPr>
        <p:spPr>
          <a:xfrm>
            <a:off x="3316514" y="3627212"/>
            <a:ext cx="8389257" cy="2252889"/>
          </a:xfrm>
          <a:custGeom>
            <a:avLst/>
            <a:gdLst>
              <a:gd name="connsiteX0" fmla="*/ 0 w 8389257"/>
              <a:gd name="connsiteY0" fmla="*/ 0 h 2252889"/>
              <a:gd name="connsiteX1" fmla="*/ 8389257 w 8389257"/>
              <a:gd name="connsiteY1" fmla="*/ 0 h 2252889"/>
              <a:gd name="connsiteX2" fmla="*/ 8389257 w 8389257"/>
              <a:gd name="connsiteY2" fmla="*/ 2252889 h 2252889"/>
              <a:gd name="connsiteX3" fmla="*/ 0 w 8389257"/>
              <a:gd name="connsiteY3" fmla="*/ 2252889 h 2252889"/>
            </a:gdLst>
            <a:ahLst/>
            <a:cxnLst>
              <a:cxn ang="0">
                <a:pos x="connsiteX0" y="connsiteY0"/>
              </a:cxn>
              <a:cxn ang="0">
                <a:pos x="connsiteX1" y="connsiteY1"/>
              </a:cxn>
              <a:cxn ang="0">
                <a:pos x="connsiteX2" y="connsiteY2"/>
              </a:cxn>
              <a:cxn ang="0">
                <a:pos x="connsiteX3" y="connsiteY3"/>
              </a:cxn>
            </a:cxnLst>
            <a:rect l="l" t="t" r="r" b="b"/>
            <a:pathLst>
              <a:path w="8389257" h="2252889">
                <a:moveTo>
                  <a:pt x="0" y="0"/>
                </a:moveTo>
                <a:lnTo>
                  <a:pt x="8389257" y="0"/>
                </a:lnTo>
                <a:lnTo>
                  <a:pt x="8389257" y="2252889"/>
                </a:lnTo>
                <a:lnTo>
                  <a:pt x="0" y="2252889"/>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23" name="Picture Placeholder 22">
            <a:extLst>
              <a:ext uri="{FF2B5EF4-FFF2-40B4-BE49-F238E27FC236}">
                <a16:creationId xmlns:a16="http://schemas.microsoft.com/office/drawing/2014/main" id="{8D4CC70C-E00C-4A5C-B1F8-CF57DCE6977A}"/>
              </a:ext>
            </a:extLst>
          </p:cNvPr>
          <p:cNvSpPr>
            <a:spLocks noGrp="1"/>
          </p:cNvSpPr>
          <p:nvPr>
            <p:ph type="pic" sz="quarter" idx="20" hasCustomPrompt="1"/>
          </p:nvPr>
        </p:nvSpPr>
        <p:spPr>
          <a:xfrm>
            <a:off x="486229" y="1459139"/>
            <a:ext cx="2743200" cy="2096861"/>
          </a:xfrm>
          <a:custGeom>
            <a:avLst/>
            <a:gdLst>
              <a:gd name="connsiteX0" fmla="*/ 0 w 2743200"/>
              <a:gd name="connsiteY0" fmla="*/ 0 h 2096861"/>
              <a:gd name="connsiteX1" fmla="*/ 2743200 w 2743200"/>
              <a:gd name="connsiteY1" fmla="*/ 0 h 2096861"/>
              <a:gd name="connsiteX2" fmla="*/ 2743200 w 2743200"/>
              <a:gd name="connsiteY2" fmla="*/ 2096861 h 2096861"/>
              <a:gd name="connsiteX3" fmla="*/ 0 w 2743200"/>
              <a:gd name="connsiteY3" fmla="*/ 2096861 h 2096861"/>
            </a:gdLst>
            <a:ahLst/>
            <a:cxnLst>
              <a:cxn ang="0">
                <a:pos x="connsiteX0" y="connsiteY0"/>
              </a:cxn>
              <a:cxn ang="0">
                <a:pos x="connsiteX1" y="connsiteY1"/>
              </a:cxn>
              <a:cxn ang="0">
                <a:pos x="connsiteX2" y="connsiteY2"/>
              </a:cxn>
              <a:cxn ang="0">
                <a:pos x="connsiteX3" y="connsiteY3"/>
              </a:cxn>
            </a:cxnLst>
            <a:rect l="l" t="t" r="r" b="b"/>
            <a:pathLst>
              <a:path w="2743200" h="2096861">
                <a:moveTo>
                  <a:pt x="0" y="0"/>
                </a:moveTo>
                <a:lnTo>
                  <a:pt x="2743200" y="0"/>
                </a:lnTo>
                <a:lnTo>
                  <a:pt x="2743200" y="2096861"/>
                </a:lnTo>
                <a:lnTo>
                  <a:pt x="0" y="2096861"/>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24" name="Picture Placeholder 23">
            <a:extLst>
              <a:ext uri="{FF2B5EF4-FFF2-40B4-BE49-F238E27FC236}">
                <a16:creationId xmlns:a16="http://schemas.microsoft.com/office/drawing/2014/main" id="{47A3196F-8075-49E0-9485-6529AC6A956A}"/>
              </a:ext>
            </a:extLst>
          </p:cNvPr>
          <p:cNvSpPr>
            <a:spLocks noGrp="1"/>
          </p:cNvSpPr>
          <p:nvPr>
            <p:ph type="pic" sz="quarter" idx="21" hasCustomPrompt="1"/>
          </p:nvPr>
        </p:nvSpPr>
        <p:spPr>
          <a:xfrm>
            <a:off x="3316514" y="1459139"/>
            <a:ext cx="2743200" cy="2096861"/>
          </a:xfrm>
          <a:custGeom>
            <a:avLst/>
            <a:gdLst>
              <a:gd name="connsiteX0" fmla="*/ 0 w 2743200"/>
              <a:gd name="connsiteY0" fmla="*/ 0 h 2096861"/>
              <a:gd name="connsiteX1" fmla="*/ 2743200 w 2743200"/>
              <a:gd name="connsiteY1" fmla="*/ 0 h 2096861"/>
              <a:gd name="connsiteX2" fmla="*/ 2743200 w 2743200"/>
              <a:gd name="connsiteY2" fmla="*/ 2096861 h 2096861"/>
              <a:gd name="connsiteX3" fmla="*/ 0 w 2743200"/>
              <a:gd name="connsiteY3" fmla="*/ 2096861 h 2096861"/>
            </a:gdLst>
            <a:ahLst/>
            <a:cxnLst>
              <a:cxn ang="0">
                <a:pos x="connsiteX0" y="connsiteY0"/>
              </a:cxn>
              <a:cxn ang="0">
                <a:pos x="connsiteX1" y="connsiteY1"/>
              </a:cxn>
              <a:cxn ang="0">
                <a:pos x="connsiteX2" y="connsiteY2"/>
              </a:cxn>
              <a:cxn ang="0">
                <a:pos x="connsiteX3" y="connsiteY3"/>
              </a:cxn>
            </a:cxnLst>
            <a:rect l="l" t="t" r="r" b="b"/>
            <a:pathLst>
              <a:path w="2743200" h="2096861">
                <a:moveTo>
                  <a:pt x="0" y="0"/>
                </a:moveTo>
                <a:lnTo>
                  <a:pt x="2743200" y="0"/>
                </a:lnTo>
                <a:lnTo>
                  <a:pt x="2743200" y="2096861"/>
                </a:lnTo>
                <a:lnTo>
                  <a:pt x="0" y="2096861"/>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4" name="Title 3"/>
          <p:cNvSpPr>
            <a:spLocks noGrp="1"/>
          </p:cNvSpPr>
          <p:nvPr>
            <p:ph type="title"/>
          </p:nvPr>
        </p:nvSpPr>
        <p:spPr/>
        <p:txBody>
          <a:bodyPr/>
          <a:lstStyle>
            <a:lvl1pPr algn="ctr">
              <a:defRPr/>
            </a:lvl1pPr>
          </a:lstStyle>
          <a:p>
            <a:r>
              <a:rPr lang="en-US" dirty="0"/>
              <a:t>Click to edit Master title style</a:t>
            </a:r>
          </a:p>
        </p:txBody>
      </p:sp>
      <p:sp>
        <p:nvSpPr>
          <p:cNvPr id="6" name="Text Placeholder 5"/>
          <p:cNvSpPr>
            <a:spLocks noGrp="1"/>
          </p:cNvSpPr>
          <p:nvPr>
            <p:ph type="body" sz="quarter" idx="12" hasCustomPrompt="1"/>
          </p:nvPr>
        </p:nvSpPr>
        <p:spPr>
          <a:xfrm>
            <a:off x="838200" y="977900"/>
            <a:ext cx="10515600" cy="279400"/>
          </a:xfrm>
          <a:prstGeom prst="rect">
            <a:avLst/>
          </a:prstGeom>
        </p:spPr>
        <p:txBody>
          <a:bodyPr/>
          <a:lstStyle>
            <a:lvl1pPr marL="0" marR="0" indent="0" algn="ctr" defTabSz="914400" rtl="0" eaLnBrk="1" fontAlgn="auto" latinLnBrk="0" hangingPunct="1">
              <a:lnSpc>
                <a:spcPct val="90000"/>
              </a:lnSpc>
              <a:spcBef>
                <a:spcPts val="1000"/>
              </a:spcBef>
              <a:spcAft>
                <a:spcPts val="0"/>
              </a:spcAft>
              <a:buClrTx/>
              <a:buSzTx/>
              <a:buFontTx/>
              <a:buNone/>
              <a:tabLst/>
              <a:defRPr>
                <a:latin typeface="Raleway" panose="020B0503030101060003" pitchFamily="34" charset="0"/>
              </a:defRPr>
            </a:lvl1pPr>
          </a:lstStyle>
          <a:p>
            <a:pPr lvl="0"/>
            <a:r>
              <a:rPr lang="en-US" dirty="0">
                <a:latin typeface="Raleway" panose="020B0503030101060003" pitchFamily="34" charset="0"/>
              </a:rPr>
              <a:t>Lorem ipsum your title here some text so dummy and your </a:t>
            </a:r>
            <a:r>
              <a:rPr lang="en-US" dirty="0" err="1">
                <a:latin typeface="Raleway" panose="020B0503030101060003" pitchFamily="34" charset="0"/>
              </a:rPr>
              <a:t>powerpoint</a:t>
            </a:r>
            <a:r>
              <a:rPr lang="en-US" dirty="0">
                <a:latin typeface="Raleway" panose="020B0503030101060003" pitchFamily="34" charset="0"/>
              </a:rPr>
              <a:t> presentation</a:t>
            </a:r>
            <a:endParaRPr lang="en-US" dirty="0"/>
          </a:p>
        </p:txBody>
      </p:sp>
      <p:sp>
        <p:nvSpPr>
          <p:cNvPr id="26" name="Picture Placeholder 25">
            <a:extLst>
              <a:ext uri="{FF2B5EF4-FFF2-40B4-BE49-F238E27FC236}">
                <a16:creationId xmlns:a16="http://schemas.microsoft.com/office/drawing/2014/main" id="{15AACD37-64C6-407F-B349-4E5DEC6AB63C}"/>
              </a:ext>
            </a:extLst>
          </p:cNvPr>
          <p:cNvSpPr>
            <a:spLocks noGrp="1"/>
          </p:cNvSpPr>
          <p:nvPr>
            <p:ph type="pic" sz="quarter" idx="22" hasCustomPrompt="1"/>
          </p:nvPr>
        </p:nvSpPr>
        <p:spPr>
          <a:xfrm>
            <a:off x="6132288" y="1452977"/>
            <a:ext cx="2743200" cy="2096861"/>
          </a:xfrm>
          <a:custGeom>
            <a:avLst/>
            <a:gdLst>
              <a:gd name="connsiteX0" fmla="*/ 0 w 2743200"/>
              <a:gd name="connsiteY0" fmla="*/ 0 h 2096861"/>
              <a:gd name="connsiteX1" fmla="*/ 2743200 w 2743200"/>
              <a:gd name="connsiteY1" fmla="*/ 0 h 2096861"/>
              <a:gd name="connsiteX2" fmla="*/ 2743200 w 2743200"/>
              <a:gd name="connsiteY2" fmla="*/ 2096861 h 2096861"/>
              <a:gd name="connsiteX3" fmla="*/ 0 w 2743200"/>
              <a:gd name="connsiteY3" fmla="*/ 2096861 h 2096861"/>
            </a:gdLst>
            <a:ahLst/>
            <a:cxnLst>
              <a:cxn ang="0">
                <a:pos x="connsiteX0" y="connsiteY0"/>
              </a:cxn>
              <a:cxn ang="0">
                <a:pos x="connsiteX1" y="connsiteY1"/>
              </a:cxn>
              <a:cxn ang="0">
                <a:pos x="connsiteX2" y="connsiteY2"/>
              </a:cxn>
              <a:cxn ang="0">
                <a:pos x="connsiteX3" y="connsiteY3"/>
              </a:cxn>
            </a:cxnLst>
            <a:rect l="l" t="t" r="r" b="b"/>
            <a:pathLst>
              <a:path w="2743200" h="2096861">
                <a:moveTo>
                  <a:pt x="0" y="0"/>
                </a:moveTo>
                <a:lnTo>
                  <a:pt x="2743200" y="0"/>
                </a:lnTo>
                <a:lnTo>
                  <a:pt x="2743200" y="2096861"/>
                </a:lnTo>
                <a:lnTo>
                  <a:pt x="0" y="2096861"/>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Tree>
    <p:extLst>
      <p:ext uri="{BB962C8B-B14F-4D97-AF65-F5344CB8AC3E}">
        <p14:creationId xmlns:p14="http://schemas.microsoft.com/office/powerpoint/2010/main" val="231401554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7_01">
    <p:spTree>
      <p:nvGrpSpPr>
        <p:cNvPr id="1" name=""/>
        <p:cNvGrpSpPr/>
        <p:nvPr/>
      </p:nvGrpSpPr>
      <p:grpSpPr>
        <a:xfrm>
          <a:off x="0" y="0"/>
          <a:ext cx="0" cy="0"/>
          <a:chOff x="0" y="0"/>
          <a:chExt cx="0" cy="0"/>
        </a:xfrm>
      </p:grpSpPr>
      <p:sp>
        <p:nvSpPr>
          <p:cNvPr id="18" name="Picture Placeholder 17">
            <a:extLst>
              <a:ext uri="{FF2B5EF4-FFF2-40B4-BE49-F238E27FC236}">
                <a16:creationId xmlns:a16="http://schemas.microsoft.com/office/drawing/2014/main" id="{882D402A-3D3B-4816-BCBC-7FD33C98F7D0}"/>
              </a:ext>
            </a:extLst>
          </p:cNvPr>
          <p:cNvSpPr>
            <a:spLocks noGrp="1"/>
          </p:cNvSpPr>
          <p:nvPr>
            <p:ph type="pic" sz="quarter" idx="18" hasCustomPrompt="1"/>
          </p:nvPr>
        </p:nvSpPr>
        <p:spPr>
          <a:xfrm>
            <a:off x="741342" y="1658123"/>
            <a:ext cx="2044390" cy="1563190"/>
          </a:xfrm>
          <a:custGeom>
            <a:avLst/>
            <a:gdLst>
              <a:gd name="connsiteX0" fmla="*/ 0 w 2044390"/>
              <a:gd name="connsiteY0" fmla="*/ 0 h 1563190"/>
              <a:gd name="connsiteX1" fmla="*/ 2044390 w 2044390"/>
              <a:gd name="connsiteY1" fmla="*/ 0 h 1563190"/>
              <a:gd name="connsiteX2" fmla="*/ 2044390 w 2044390"/>
              <a:gd name="connsiteY2" fmla="*/ 1563190 h 1563190"/>
              <a:gd name="connsiteX3" fmla="*/ 0 w 2044390"/>
              <a:gd name="connsiteY3" fmla="*/ 1563190 h 1563190"/>
            </a:gdLst>
            <a:ahLst/>
            <a:cxnLst>
              <a:cxn ang="0">
                <a:pos x="connsiteX0" y="connsiteY0"/>
              </a:cxn>
              <a:cxn ang="0">
                <a:pos x="connsiteX1" y="connsiteY1"/>
              </a:cxn>
              <a:cxn ang="0">
                <a:pos x="connsiteX2" y="connsiteY2"/>
              </a:cxn>
              <a:cxn ang="0">
                <a:pos x="connsiteX3" y="connsiteY3"/>
              </a:cxn>
            </a:cxnLst>
            <a:rect l="l" t="t" r="r" b="b"/>
            <a:pathLst>
              <a:path w="2044390" h="1563190">
                <a:moveTo>
                  <a:pt x="0" y="0"/>
                </a:moveTo>
                <a:lnTo>
                  <a:pt x="2044390" y="0"/>
                </a:lnTo>
                <a:lnTo>
                  <a:pt x="2044390" y="1563190"/>
                </a:lnTo>
                <a:lnTo>
                  <a:pt x="0" y="1563190"/>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
        <p:nvSpPr>
          <p:cNvPr id="20" name="Picture Placeholder 19">
            <a:extLst>
              <a:ext uri="{FF2B5EF4-FFF2-40B4-BE49-F238E27FC236}">
                <a16:creationId xmlns:a16="http://schemas.microsoft.com/office/drawing/2014/main" id="{33C037D7-2859-4A05-B2E3-F8B80E7BF4D5}"/>
              </a:ext>
            </a:extLst>
          </p:cNvPr>
          <p:cNvSpPr>
            <a:spLocks noGrp="1"/>
          </p:cNvSpPr>
          <p:nvPr>
            <p:ph type="pic" sz="quarter" idx="19" hasCustomPrompt="1"/>
          </p:nvPr>
        </p:nvSpPr>
        <p:spPr>
          <a:xfrm>
            <a:off x="5068046" y="1658123"/>
            <a:ext cx="2044390" cy="1563190"/>
          </a:xfrm>
          <a:custGeom>
            <a:avLst/>
            <a:gdLst>
              <a:gd name="connsiteX0" fmla="*/ 0 w 2044390"/>
              <a:gd name="connsiteY0" fmla="*/ 0 h 1563190"/>
              <a:gd name="connsiteX1" fmla="*/ 2044390 w 2044390"/>
              <a:gd name="connsiteY1" fmla="*/ 0 h 1563190"/>
              <a:gd name="connsiteX2" fmla="*/ 2044390 w 2044390"/>
              <a:gd name="connsiteY2" fmla="*/ 1563190 h 1563190"/>
              <a:gd name="connsiteX3" fmla="*/ 0 w 2044390"/>
              <a:gd name="connsiteY3" fmla="*/ 1563190 h 1563190"/>
            </a:gdLst>
            <a:ahLst/>
            <a:cxnLst>
              <a:cxn ang="0">
                <a:pos x="connsiteX0" y="connsiteY0"/>
              </a:cxn>
              <a:cxn ang="0">
                <a:pos x="connsiteX1" y="connsiteY1"/>
              </a:cxn>
              <a:cxn ang="0">
                <a:pos x="connsiteX2" y="connsiteY2"/>
              </a:cxn>
              <a:cxn ang="0">
                <a:pos x="connsiteX3" y="connsiteY3"/>
              </a:cxn>
            </a:cxnLst>
            <a:rect l="l" t="t" r="r" b="b"/>
            <a:pathLst>
              <a:path w="2044390" h="1563190">
                <a:moveTo>
                  <a:pt x="0" y="0"/>
                </a:moveTo>
                <a:lnTo>
                  <a:pt x="2044390" y="0"/>
                </a:lnTo>
                <a:lnTo>
                  <a:pt x="2044390" y="1563190"/>
                </a:lnTo>
                <a:lnTo>
                  <a:pt x="0" y="1563190"/>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21" name="Picture Placeholder 20">
            <a:extLst>
              <a:ext uri="{FF2B5EF4-FFF2-40B4-BE49-F238E27FC236}">
                <a16:creationId xmlns:a16="http://schemas.microsoft.com/office/drawing/2014/main" id="{A56D1CD3-4F6F-4C0E-B74B-BFE6FD626BC7}"/>
              </a:ext>
            </a:extLst>
          </p:cNvPr>
          <p:cNvSpPr>
            <a:spLocks noGrp="1"/>
          </p:cNvSpPr>
          <p:nvPr>
            <p:ph type="pic" sz="quarter" idx="20" hasCustomPrompt="1"/>
          </p:nvPr>
        </p:nvSpPr>
        <p:spPr>
          <a:xfrm>
            <a:off x="9394749" y="1658123"/>
            <a:ext cx="2044390" cy="1563190"/>
          </a:xfrm>
          <a:custGeom>
            <a:avLst/>
            <a:gdLst>
              <a:gd name="connsiteX0" fmla="*/ 0 w 2044390"/>
              <a:gd name="connsiteY0" fmla="*/ 0 h 1563190"/>
              <a:gd name="connsiteX1" fmla="*/ 2044390 w 2044390"/>
              <a:gd name="connsiteY1" fmla="*/ 0 h 1563190"/>
              <a:gd name="connsiteX2" fmla="*/ 2044390 w 2044390"/>
              <a:gd name="connsiteY2" fmla="*/ 1563190 h 1563190"/>
              <a:gd name="connsiteX3" fmla="*/ 0 w 2044390"/>
              <a:gd name="connsiteY3" fmla="*/ 1563190 h 1563190"/>
            </a:gdLst>
            <a:ahLst/>
            <a:cxnLst>
              <a:cxn ang="0">
                <a:pos x="connsiteX0" y="connsiteY0"/>
              </a:cxn>
              <a:cxn ang="0">
                <a:pos x="connsiteX1" y="connsiteY1"/>
              </a:cxn>
              <a:cxn ang="0">
                <a:pos x="connsiteX2" y="connsiteY2"/>
              </a:cxn>
              <a:cxn ang="0">
                <a:pos x="connsiteX3" y="connsiteY3"/>
              </a:cxn>
            </a:cxnLst>
            <a:rect l="l" t="t" r="r" b="b"/>
            <a:pathLst>
              <a:path w="2044390" h="1563190">
                <a:moveTo>
                  <a:pt x="0" y="0"/>
                </a:moveTo>
                <a:lnTo>
                  <a:pt x="2044390" y="0"/>
                </a:lnTo>
                <a:lnTo>
                  <a:pt x="2044390" y="1563190"/>
                </a:lnTo>
                <a:lnTo>
                  <a:pt x="0" y="1563190"/>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9" name="Picture Placeholder 18">
            <a:extLst>
              <a:ext uri="{FF2B5EF4-FFF2-40B4-BE49-F238E27FC236}">
                <a16:creationId xmlns:a16="http://schemas.microsoft.com/office/drawing/2014/main" id="{C4AD0739-CE36-4DFF-A879-23F97554CD0F}"/>
              </a:ext>
            </a:extLst>
          </p:cNvPr>
          <p:cNvSpPr>
            <a:spLocks noGrp="1"/>
          </p:cNvSpPr>
          <p:nvPr>
            <p:ph type="pic" sz="quarter" idx="21" hasCustomPrompt="1"/>
          </p:nvPr>
        </p:nvSpPr>
        <p:spPr>
          <a:xfrm>
            <a:off x="9347202" y="7743283"/>
            <a:ext cx="2975428" cy="2131013"/>
          </a:xfrm>
          <a:custGeom>
            <a:avLst/>
            <a:gdLst>
              <a:gd name="connsiteX0" fmla="*/ 0 w 2975428"/>
              <a:gd name="connsiteY0" fmla="*/ 0 h 2131013"/>
              <a:gd name="connsiteX1" fmla="*/ 2975428 w 2975428"/>
              <a:gd name="connsiteY1" fmla="*/ 0 h 2131013"/>
              <a:gd name="connsiteX2" fmla="*/ 2975428 w 2975428"/>
              <a:gd name="connsiteY2" fmla="*/ 2131013 h 2131013"/>
              <a:gd name="connsiteX3" fmla="*/ 0 w 2975428"/>
              <a:gd name="connsiteY3" fmla="*/ 2131013 h 2131013"/>
            </a:gdLst>
            <a:ahLst/>
            <a:cxnLst>
              <a:cxn ang="0">
                <a:pos x="connsiteX0" y="connsiteY0"/>
              </a:cxn>
              <a:cxn ang="0">
                <a:pos x="connsiteX1" y="connsiteY1"/>
              </a:cxn>
              <a:cxn ang="0">
                <a:pos x="connsiteX2" y="connsiteY2"/>
              </a:cxn>
              <a:cxn ang="0">
                <a:pos x="connsiteX3" y="connsiteY3"/>
              </a:cxn>
            </a:cxnLst>
            <a:rect l="l" t="t" r="r" b="b"/>
            <a:pathLst>
              <a:path w="2975428" h="2131013">
                <a:moveTo>
                  <a:pt x="0" y="0"/>
                </a:moveTo>
                <a:lnTo>
                  <a:pt x="2975428" y="0"/>
                </a:lnTo>
                <a:lnTo>
                  <a:pt x="2975428" y="2131013"/>
                </a:lnTo>
                <a:lnTo>
                  <a:pt x="0" y="2131013"/>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4" name="Title 3"/>
          <p:cNvSpPr>
            <a:spLocks noGrp="1"/>
          </p:cNvSpPr>
          <p:nvPr>
            <p:ph type="title"/>
          </p:nvPr>
        </p:nvSpPr>
        <p:spPr/>
        <p:txBody>
          <a:bodyPr/>
          <a:lstStyle>
            <a:lvl1pPr algn="ctr">
              <a:defRPr/>
            </a:lvl1pPr>
          </a:lstStyle>
          <a:p>
            <a:r>
              <a:rPr lang="en-US" dirty="0"/>
              <a:t>Click to edit Master title style</a:t>
            </a:r>
          </a:p>
        </p:txBody>
      </p:sp>
      <p:sp>
        <p:nvSpPr>
          <p:cNvPr id="6" name="Text Placeholder 5"/>
          <p:cNvSpPr>
            <a:spLocks noGrp="1"/>
          </p:cNvSpPr>
          <p:nvPr>
            <p:ph type="body" sz="quarter" idx="12" hasCustomPrompt="1"/>
          </p:nvPr>
        </p:nvSpPr>
        <p:spPr>
          <a:xfrm>
            <a:off x="838200" y="977900"/>
            <a:ext cx="10515600" cy="279400"/>
          </a:xfrm>
          <a:prstGeom prst="rect">
            <a:avLst/>
          </a:prstGeom>
        </p:spPr>
        <p:txBody>
          <a:bodyPr/>
          <a:lstStyle>
            <a:lvl1pPr marL="0" marR="0" indent="0" algn="ctr" defTabSz="914400" rtl="0" eaLnBrk="1" fontAlgn="auto" latinLnBrk="0" hangingPunct="1">
              <a:lnSpc>
                <a:spcPct val="90000"/>
              </a:lnSpc>
              <a:spcBef>
                <a:spcPts val="1000"/>
              </a:spcBef>
              <a:spcAft>
                <a:spcPts val="0"/>
              </a:spcAft>
              <a:buClrTx/>
              <a:buSzTx/>
              <a:buFontTx/>
              <a:buNone/>
              <a:tabLst/>
              <a:defRPr>
                <a:latin typeface="Raleway" panose="020B0503030101060003" pitchFamily="34" charset="0"/>
              </a:defRPr>
            </a:lvl1pPr>
          </a:lstStyle>
          <a:p>
            <a:pPr lvl="0"/>
            <a:r>
              <a:rPr lang="en-US" dirty="0">
                <a:latin typeface="Raleway" panose="020B0503030101060003" pitchFamily="34" charset="0"/>
              </a:rPr>
              <a:t>Lorem ipsum your title here some text so dummy and your </a:t>
            </a:r>
            <a:r>
              <a:rPr lang="en-US" dirty="0" err="1">
                <a:latin typeface="Raleway" panose="020B0503030101060003" pitchFamily="34" charset="0"/>
              </a:rPr>
              <a:t>powerpoint</a:t>
            </a:r>
            <a:r>
              <a:rPr lang="en-US" dirty="0">
                <a:latin typeface="Raleway" panose="020B0503030101060003" pitchFamily="34" charset="0"/>
              </a:rPr>
              <a:t> presentation</a:t>
            </a:r>
            <a:endParaRPr lang="en-US" dirty="0"/>
          </a:p>
        </p:txBody>
      </p:sp>
    </p:spTree>
    <p:extLst>
      <p:ext uri="{BB962C8B-B14F-4D97-AF65-F5344CB8AC3E}">
        <p14:creationId xmlns:p14="http://schemas.microsoft.com/office/powerpoint/2010/main" val="30684592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8_01">
    <p:spTree>
      <p:nvGrpSpPr>
        <p:cNvPr id="1" name=""/>
        <p:cNvGrpSpPr/>
        <p:nvPr/>
      </p:nvGrpSpPr>
      <p:grpSpPr>
        <a:xfrm>
          <a:off x="0" y="0"/>
          <a:ext cx="0" cy="0"/>
          <a:chOff x="0" y="0"/>
          <a:chExt cx="0" cy="0"/>
        </a:xfrm>
      </p:grpSpPr>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
        <p:nvSpPr>
          <p:cNvPr id="13" name="Picture Placeholder 12">
            <a:extLst>
              <a:ext uri="{FF2B5EF4-FFF2-40B4-BE49-F238E27FC236}">
                <a16:creationId xmlns:a16="http://schemas.microsoft.com/office/drawing/2014/main" id="{559E4BAE-6127-46A8-9149-EEE10E001159}"/>
              </a:ext>
            </a:extLst>
          </p:cNvPr>
          <p:cNvSpPr>
            <a:spLocks noGrp="1"/>
          </p:cNvSpPr>
          <p:nvPr>
            <p:ph type="pic" sz="quarter" idx="20" hasCustomPrompt="1"/>
          </p:nvPr>
        </p:nvSpPr>
        <p:spPr>
          <a:xfrm>
            <a:off x="1025071" y="4140745"/>
            <a:ext cx="2471052" cy="1655144"/>
          </a:xfrm>
          <a:custGeom>
            <a:avLst/>
            <a:gdLst>
              <a:gd name="connsiteX0" fmla="*/ 0 w 2471052"/>
              <a:gd name="connsiteY0" fmla="*/ 0 h 1655144"/>
              <a:gd name="connsiteX1" fmla="*/ 2471052 w 2471052"/>
              <a:gd name="connsiteY1" fmla="*/ 0 h 1655144"/>
              <a:gd name="connsiteX2" fmla="*/ 2471052 w 2471052"/>
              <a:gd name="connsiteY2" fmla="*/ 1655144 h 1655144"/>
              <a:gd name="connsiteX3" fmla="*/ 0 w 2471052"/>
              <a:gd name="connsiteY3" fmla="*/ 1655144 h 1655144"/>
            </a:gdLst>
            <a:ahLst/>
            <a:cxnLst>
              <a:cxn ang="0">
                <a:pos x="connsiteX0" y="connsiteY0"/>
              </a:cxn>
              <a:cxn ang="0">
                <a:pos x="connsiteX1" y="connsiteY1"/>
              </a:cxn>
              <a:cxn ang="0">
                <a:pos x="connsiteX2" y="connsiteY2"/>
              </a:cxn>
              <a:cxn ang="0">
                <a:pos x="connsiteX3" y="connsiteY3"/>
              </a:cxn>
            </a:cxnLst>
            <a:rect l="l" t="t" r="r" b="b"/>
            <a:pathLst>
              <a:path w="2471052" h="1655144">
                <a:moveTo>
                  <a:pt x="0" y="0"/>
                </a:moveTo>
                <a:lnTo>
                  <a:pt x="2471052" y="0"/>
                </a:lnTo>
                <a:lnTo>
                  <a:pt x="2471052" y="1655144"/>
                </a:lnTo>
                <a:lnTo>
                  <a:pt x="0" y="1655144"/>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9" name="Picture Placeholder 18">
            <a:extLst>
              <a:ext uri="{FF2B5EF4-FFF2-40B4-BE49-F238E27FC236}">
                <a16:creationId xmlns:a16="http://schemas.microsoft.com/office/drawing/2014/main" id="{C4AD0739-CE36-4DFF-A879-23F97554CD0F}"/>
              </a:ext>
            </a:extLst>
          </p:cNvPr>
          <p:cNvSpPr>
            <a:spLocks noGrp="1"/>
          </p:cNvSpPr>
          <p:nvPr>
            <p:ph type="pic" sz="quarter" idx="21" hasCustomPrompt="1"/>
          </p:nvPr>
        </p:nvSpPr>
        <p:spPr>
          <a:xfrm>
            <a:off x="9347202" y="7743283"/>
            <a:ext cx="2975428" cy="2131013"/>
          </a:xfrm>
          <a:custGeom>
            <a:avLst/>
            <a:gdLst>
              <a:gd name="connsiteX0" fmla="*/ 0 w 2975428"/>
              <a:gd name="connsiteY0" fmla="*/ 0 h 2131013"/>
              <a:gd name="connsiteX1" fmla="*/ 2975428 w 2975428"/>
              <a:gd name="connsiteY1" fmla="*/ 0 h 2131013"/>
              <a:gd name="connsiteX2" fmla="*/ 2975428 w 2975428"/>
              <a:gd name="connsiteY2" fmla="*/ 2131013 h 2131013"/>
              <a:gd name="connsiteX3" fmla="*/ 0 w 2975428"/>
              <a:gd name="connsiteY3" fmla="*/ 2131013 h 2131013"/>
            </a:gdLst>
            <a:ahLst/>
            <a:cxnLst>
              <a:cxn ang="0">
                <a:pos x="connsiteX0" y="connsiteY0"/>
              </a:cxn>
              <a:cxn ang="0">
                <a:pos x="connsiteX1" y="connsiteY1"/>
              </a:cxn>
              <a:cxn ang="0">
                <a:pos x="connsiteX2" y="connsiteY2"/>
              </a:cxn>
              <a:cxn ang="0">
                <a:pos x="connsiteX3" y="connsiteY3"/>
              </a:cxn>
            </a:cxnLst>
            <a:rect l="l" t="t" r="r" b="b"/>
            <a:pathLst>
              <a:path w="2975428" h="2131013">
                <a:moveTo>
                  <a:pt x="0" y="0"/>
                </a:moveTo>
                <a:lnTo>
                  <a:pt x="2975428" y="0"/>
                </a:lnTo>
                <a:lnTo>
                  <a:pt x="2975428" y="2131013"/>
                </a:lnTo>
                <a:lnTo>
                  <a:pt x="0" y="2131013"/>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4" name="Title 3"/>
          <p:cNvSpPr>
            <a:spLocks noGrp="1"/>
          </p:cNvSpPr>
          <p:nvPr>
            <p:ph type="title"/>
          </p:nvPr>
        </p:nvSpPr>
        <p:spPr/>
        <p:txBody>
          <a:bodyPr/>
          <a:lstStyle>
            <a:lvl1pPr algn="ctr">
              <a:defRPr/>
            </a:lvl1pPr>
          </a:lstStyle>
          <a:p>
            <a:r>
              <a:rPr lang="en-US" dirty="0"/>
              <a:t>Click to edit Master title style</a:t>
            </a:r>
          </a:p>
        </p:txBody>
      </p:sp>
      <p:sp>
        <p:nvSpPr>
          <p:cNvPr id="6" name="Text Placeholder 5"/>
          <p:cNvSpPr>
            <a:spLocks noGrp="1"/>
          </p:cNvSpPr>
          <p:nvPr>
            <p:ph type="body" sz="quarter" idx="12" hasCustomPrompt="1"/>
          </p:nvPr>
        </p:nvSpPr>
        <p:spPr>
          <a:xfrm>
            <a:off x="838200" y="977900"/>
            <a:ext cx="10515600" cy="279400"/>
          </a:xfrm>
          <a:prstGeom prst="rect">
            <a:avLst/>
          </a:prstGeom>
        </p:spPr>
        <p:txBody>
          <a:bodyPr/>
          <a:lstStyle>
            <a:lvl1pPr marL="0" marR="0" indent="0" algn="ctr" defTabSz="914400" rtl="0" eaLnBrk="1" fontAlgn="auto" latinLnBrk="0" hangingPunct="1">
              <a:lnSpc>
                <a:spcPct val="90000"/>
              </a:lnSpc>
              <a:spcBef>
                <a:spcPts val="1000"/>
              </a:spcBef>
              <a:spcAft>
                <a:spcPts val="0"/>
              </a:spcAft>
              <a:buClrTx/>
              <a:buSzTx/>
              <a:buFontTx/>
              <a:buNone/>
              <a:tabLst/>
              <a:defRPr>
                <a:latin typeface="Raleway" panose="020B0503030101060003" pitchFamily="34" charset="0"/>
              </a:defRPr>
            </a:lvl1pPr>
          </a:lstStyle>
          <a:p>
            <a:pPr lvl="0"/>
            <a:r>
              <a:rPr lang="en-US" dirty="0">
                <a:latin typeface="Raleway" panose="020B0503030101060003" pitchFamily="34" charset="0"/>
              </a:rPr>
              <a:t>Lorem ipsum your title here some text so dummy and your </a:t>
            </a:r>
            <a:r>
              <a:rPr lang="en-US" dirty="0" err="1">
                <a:latin typeface="Raleway" panose="020B0503030101060003" pitchFamily="34" charset="0"/>
              </a:rPr>
              <a:t>powerpoint</a:t>
            </a:r>
            <a:r>
              <a:rPr lang="en-US" dirty="0">
                <a:latin typeface="Raleway" panose="020B0503030101060003" pitchFamily="34" charset="0"/>
              </a:rPr>
              <a:t> presentation</a:t>
            </a:r>
            <a:endParaRPr lang="en-US" dirty="0"/>
          </a:p>
        </p:txBody>
      </p:sp>
    </p:spTree>
    <p:extLst>
      <p:ext uri="{BB962C8B-B14F-4D97-AF65-F5344CB8AC3E}">
        <p14:creationId xmlns:p14="http://schemas.microsoft.com/office/powerpoint/2010/main" val="280369650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9_01">
    <p:spTree>
      <p:nvGrpSpPr>
        <p:cNvPr id="1" name=""/>
        <p:cNvGrpSpPr/>
        <p:nvPr/>
      </p:nvGrpSpPr>
      <p:grpSpPr>
        <a:xfrm>
          <a:off x="0" y="0"/>
          <a:ext cx="0" cy="0"/>
          <a:chOff x="0" y="0"/>
          <a:chExt cx="0" cy="0"/>
        </a:xfrm>
      </p:grpSpPr>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
        <p:nvSpPr>
          <p:cNvPr id="10" name="Freeform: Shape 9">
            <a:extLst>
              <a:ext uri="{FF2B5EF4-FFF2-40B4-BE49-F238E27FC236}">
                <a16:creationId xmlns:a16="http://schemas.microsoft.com/office/drawing/2014/main" id="{F50AD6B1-AA21-4097-B97B-D94B679F6A0C}"/>
              </a:ext>
            </a:extLst>
          </p:cNvPr>
          <p:cNvSpPr>
            <a:spLocks noGrp="1"/>
          </p:cNvSpPr>
          <p:nvPr>
            <p:ph type="pic" sz="quarter" idx="20" hasCustomPrompt="1"/>
          </p:nvPr>
        </p:nvSpPr>
        <p:spPr>
          <a:xfrm>
            <a:off x="8450296" y="3157068"/>
            <a:ext cx="2907371" cy="2400964"/>
          </a:xfrm>
          <a:custGeom>
            <a:avLst/>
            <a:gdLst>
              <a:gd name="connsiteX0" fmla="*/ 0 w 2907371"/>
              <a:gd name="connsiteY0" fmla="*/ 0 h 2400964"/>
              <a:gd name="connsiteX1" fmla="*/ 2907371 w 2907371"/>
              <a:gd name="connsiteY1" fmla="*/ 0 h 2400964"/>
              <a:gd name="connsiteX2" fmla="*/ 2907371 w 2907371"/>
              <a:gd name="connsiteY2" fmla="*/ 2400964 h 2400964"/>
              <a:gd name="connsiteX3" fmla="*/ 0 w 2907371"/>
              <a:gd name="connsiteY3" fmla="*/ 2400964 h 2400964"/>
            </a:gdLst>
            <a:ahLst/>
            <a:cxnLst>
              <a:cxn ang="0">
                <a:pos x="connsiteX0" y="connsiteY0"/>
              </a:cxn>
              <a:cxn ang="0">
                <a:pos x="connsiteX1" y="connsiteY1"/>
              </a:cxn>
              <a:cxn ang="0">
                <a:pos x="connsiteX2" y="connsiteY2"/>
              </a:cxn>
              <a:cxn ang="0">
                <a:pos x="connsiteX3" y="connsiteY3"/>
              </a:cxn>
            </a:cxnLst>
            <a:rect l="l" t="t" r="r" b="b"/>
            <a:pathLst>
              <a:path w="2907371" h="2400964">
                <a:moveTo>
                  <a:pt x="0" y="0"/>
                </a:moveTo>
                <a:lnTo>
                  <a:pt x="2907371" y="0"/>
                </a:lnTo>
                <a:lnTo>
                  <a:pt x="2907371" y="2400964"/>
                </a:lnTo>
                <a:lnTo>
                  <a:pt x="0" y="2400964"/>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4" name="Title 3"/>
          <p:cNvSpPr>
            <a:spLocks noGrp="1"/>
          </p:cNvSpPr>
          <p:nvPr>
            <p:ph type="title"/>
          </p:nvPr>
        </p:nvSpPr>
        <p:spPr/>
        <p:txBody>
          <a:bodyPr/>
          <a:lstStyle>
            <a:lvl1pPr algn="ctr">
              <a:defRPr/>
            </a:lvl1pPr>
          </a:lstStyle>
          <a:p>
            <a:r>
              <a:rPr lang="en-US" dirty="0"/>
              <a:t>Click to edit Master title style</a:t>
            </a:r>
          </a:p>
        </p:txBody>
      </p:sp>
      <p:sp>
        <p:nvSpPr>
          <p:cNvPr id="6" name="Text Placeholder 5"/>
          <p:cNvSpPr>
            <a:spLocks noGrp="1"/>
          </p:cNvSpPr>
          <p:nvPr>
            <p:ph type="body" sz="quarter" idx="12" hasCustomPrompt="1"/>
          </p:nvPr>
        </p:nvSpPr>
        <p:spPr>
          <a:xfrm>
            <a:off x="838200" y="977900"/>
            <a:ext cx="10515600" cy="279400"/>
          </a:xfrm>
          <a:prstGeom prst="rect">
            <a:avLst/>
          </a:prstGeom>
        </p:spPr>
        <p:txBody>
          <a:bodyPr/>
          <a:lstStyle>
            <a:lvl1pPr marL="0" marR="0" indent="0" algn="ctr" defTabSz="914400" rtl="0" eaLnBrk="1" fontAlgn="auto" latinLnBrk="0" hangingPunct="1">
              <a:lnSpc>
                <a:spcPct val="90000"/>
              </a:lnSpc>
              <a:spcBef>
                <a:spcPts val="1000"/>
              </a:spcBef>
              <a:spcAft>
                <a:spcPts val="0"/>
              </a:spcAft>
              <a:buClrTx/>
              <a:buSzTx/>
              <a:buFontTx/>
              <a:buNone/>
              <a:tabLst/>
              <a:defRPr>
                <a:latin typeface="Raleway" panose="020B0503030101060003" pitchFamily="34" charset="0"/>
              </a:defRPr>
            </a:lvl1pPr>
          </a:lstStyle>
          <a:p>
            <a:pPr lvl="0"/>
            <a:r>
              <a:rPr lang="en-US" dirty="0">
                <a:latin typeface="Raleway" panose="020B0503030101060003" pitchFamily="34" charset="0"/>
              </a:rPr>
              <a:t>Lorem ipsum your title here some text so dummy and your </a:t>
            </a:r>
            <a:r>
              <a:rPr lang="en-US" dirty="0" err="1">
                <a:latin typeface="Raleway" panose="020B0503030101060003" pitchFamily="34" charset="0"/>
              </a:rPr>
              <a:t>powerpoint</a:t>
            </a:r>
            <a:r>
              <a:rPr lang="en-US" dirty="0">
                <a:latin typeface="Raleway" panose="020B0503030101060003" pitchFamily="34" charset="0"/>
              </a:rPr>
              <a:t> presentation</a:t>
            </a:r>
            <a:endParaRPr lang="en-US" dirty="0"/>
          </a:p>
        </p:txBody>
      </p:sp>
    </p:spTree>
    <p:extLst>
      <p:ext uri="{BB962C8B-B14F-4D97-AF65-F5344CB8AC3E}">
        <p14:creationId xmlns:p14="http://schemas.microsoft.com/office/powerpoint/2010/main" val="250055538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20_01">
    <p:spTree>
      <p:nvGrpSpPr>
        <p:cNvPr id="1" name=""/>
        <p:cNvGrpSpPr/>
        <p:nvPr/>
      </p:nvGrpSpPr>
      <p:grpSpPr>
        <a:xfrm>
          <a:off x="0" y="0"/>
          <a:ext cx="0" cy="0"/>
          <a:chOff x="0" y="0"/>
          <a:chExt cx="0" cy="0"/>
        </a:xfrm>
      </p:grpSpPr>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
        <p:nvSpPr>
          <p:cNvPr id="8" name="Freeform: Shape 7">
            <a:extLst>
              <a:ext uri="{FF2B5EF4-FFF2-40B4-BE49-F238E27FC236}">
                <a16:creationId xmlns:a16="http://schemas.microsoft.com/office/drawing/2014/main" id="{1B29E19B-68EF-45CE-B52A-B4780A9B2A38}"/>
              </a:ext>
            </a:extLst>
          </p:cNvPr>
          <p:cNvSpPr>
            <a:spLocks noGrp="1"/>
          </p:cNvSpPr>
          <p:nvPr>
            <p:ph type="pic" sz="quarter" idx="20" hasCustomPrompt="1"/>
          </p:nvPr>
        </p:nvSpPr>
        <p:spPr>
          <a:xfrm>
            <a:off x="3643086" y="1929020"/>
            <a:ext cx="8548913" cy="2569028"/>
          </a:xfrm>
          <a:custGeom>
            <a:avLst/>
            <a:gdLst>
              <a:gd name="connsiteX0" fmla="*/ 0 w 8548913"/>
              <a:gd name="connsiteY0" fmla="*/ 0 h 2569028"/>
              <a:gd name="connsiteX1" fmla="*/ 8548913 w 8548913"/>
              <a:gd name="connsiteY1" fmla="*/ 0 h 2569028"/>
              <a:gd name="connsiteX2" fmla="*/ 8548913 w 8548913"/>
              <a:gd name="connsiteY2" fmla="*/ 2569028 h 2569028"/>
              <a:gd name="connsiteX3" fmla="*/ 0 w 8548913"/>
              <a:gd name="connsiteY3" fmla="*/ 2569028 h 2569028"/>
            </a:gdLst>
            <a:ahLst/>
            <a:cxnLst>
              <a:cxn ang="0">
                <a:pos x="connsiteX0" y="connsiteY0"/>
              </a:cxn>
              <a:cxn ang="0">
                <a:pos x="connsiteX1" y="connsiteY1"/>
              </a:cxn>
              <a:cxn ang="0">
                <a:pos x="connsiteX2" y="connsiteY2"/>
              </a:cxn>
              <a:cxn ang="0">
                <a:pos x="connsiteX3" y="connsiteY3"/>
              </a:cxn>
            </a:cxnLst>
            <a:rect l="l" t="t" r="r" b="b"/>
            <a:pathLst>
              <a:path w="8548913" h="2569028">
                <a:moveTo>
                  <a:pt x="0" y="0"/>
                </a:moveTo>
                <a:lnTo>
                  <a:pt x="8548913" y="0"/>
                </a:lnTo>
                <a:lnTo>
                  <a:pt x="8548913" y="2569028"/>
                </a:lnTo>
                <a:lnTo>
                  <a:pt x="0" y="2569028"/>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4" name="Title 3"/>
          <p:cNvSpPr>
            <a:spLocks noGrp="1"/>
          </p:cNvSpPr>
          <p:nvPr>
            <p:ph type="title"/>
          </p:nvPr>
        </p:nvSpPr>
        <p:spPr/>
        <p:txBody>
          <a:bodyPr/>
          <a:lstStyle>
            <a:lvl1pPr algn="ctr">
              <a:defRPr/>
            </a:lvl1pPr>
          </a:lstStyle>
          <a:p>
            <a:r>
              <a:rPr lang="en-US" dirty="0"/>
              <a:t>Click to edit Master title style</a:t>
            </a:r>
          </a:p>
        </p:txBody>
      </p:sp>
      <p:sp>
        <p:nvSpPr>
          <p:cNvPr id="6" name="Text Placeholder 5"/>
          <p:cNvSpPr>
            <a:spLocks noGrp="1"/>
          </p:cNvSpPr>
          <p:nvPr>
            <p:ph type="body" sz="quarter" idx="12" hasCustomPrompt="1"/>
          </p:nvPr>
        </p:nvSpPr>
        <p:spPr>
          <a:xfrm>
            <a:off x="838200" y="977900"/>
            <a:ext cx="10515600" cy="279400"/>
          </a:xfrm>
          <a:prstGeom prst="rect">
            <a:avLst/>
          </a:prstGeom>
        </p:spPr>
        <p:txBody>
          <a:bodyPr/>
          <a:lstStyle>
            <a:lvl1pPr marL="0" marR="0" indent="0" algn="ctr" defTabSz="914400" rtl="0" eaLnBrk="1" fontAlgn="auto" latinLnBrk="0" hangingPunct="1">
              <a:lnSpc>
                <a:spcPct val="90000"/>
              </a:lnSpc>
              <a:spcBef>
                <a:spcPts val="1000"/>
              </a:spcBef>
              <a:spcAft>
                <a:spcPts val="0"/>
              </a:spcAft>
              <a:buClrTx/>
              <a:buSzTx/>
              <a:buFontTx/>
              <a:buNone/>
              <a:tabLst/>
              <a:defRPr>
                <a:latin typeface="Raleway" panose="020B0503030101060003" pitchFamily="34" charset="0"/>
              </a:defRPr>
            </a:lvl1pPr>
          </a:lstStyle>
          <a:p>
            <a:pPr lvl="0"/>
            <a:r>
              <a:rPr lang="en-US" dirty="0">
                <a:latin typeface="Raleway" panose="020B0503030101060003" pitchFamily="34" charset="0"/>
              </a:rPr>
              <a:t>Lorem ipsum your title here some text so dummy and your </a:t>
            </a:r>
            <a:r>
              <a:rPr lang="en-US" dirty="0" err="1">
                <a:latin typeface="Raleway" panose="020B0503030101060003" pitchFamily="34" charset="0"/>
              </a:rPr>
              <a:t>powerpoint</a:t>
            </a:r>
            <a:r>
              <a:rPr lang="en-US" dirty="0">
                <a:latin typeface="Raleway" panose="020B0503030101060003" pitchFamily="34" charset="0"/>
              </a:rPr>
              <a:t> presentation</a:t>
            </a:r>
            <a:endParaRPr lang="en-US" dirty="0"/>
          </a:p>
        </p:txBody>
      </p:sp>
    </p:spTree>
    <p:extLst>
      <p:ext uri="{BB962C8B-B14F-4D97-AF65-F5344CB8AC3E}">
        <p14:creationId xmlns:p14="http://schemas.microsoft.com/office/powerpoint/2010/main" val="97219264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21_01">
    <p:spTree>
      <p:nvGrpSpPr>
        <p:cNvPr id="1" name=""/>
        <p:cNvGrpSpPr/>
        <p:nvPr/>
      </p:nvGrpSpPr>
      <p:grpSpPr>
        <a:xfrm>
          <a:off x="0" y="0"/>
          <a:ext cx="0" cy="0"/>
          <a:chOff x="0" y="0"/>
          <a:chExt cx="0" cy="0"/>
        </a:xfrm>
      </p:grpSpPr>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
        <p:nvSpPr>
          <p:cNvPr id="8" name="Picture Placeholder 7">
            <a:extLst>
              <a:ext uri="{FF2B5EF4-FFF2-40B4-BE49-F238E27FC236}">
                <a16:creationId xmlns:a16="http://schemas.microsoft.com/office/drawing/2014/main" id="{BEEB7423-1AC9-4057-9835-70A595D89D10}"/>
              </a:ext>
            </a:extLst>
          </p:cNvPr>
          <p:cNvSpPr>
            <a:spLocks noGrp="1"/>
          </p:cNvSpPr>
          <p:nvPr>
            <p:ph type="pic" sz="quarter" idx="20" hasCustomPrompt="1"/>
          </p:nvPr>
        </p:nvSpPr>
        <p:spPr>
          <a:xfrm>
            <a:off x="1168400" y="1916433"/>
            <a:ext cx="9855200" cy="2696163"/>
          </a:xfrm>
          <a:custGeom>
            <a:avLst/>
            <a:gdLst>
              <a:gd name="connsiteX0" fmla="*/ 449369 w 9855200"/>
              <a:gd name="connsiteY0" fmla="*/ 0 h 2696163"/>
              <a:gd name="connsiteX1" fmla="*/ 9405831 w 9855200"/>
              <a:gd name="connsiteY1" fmla="*/ 0 h 2696163"/>
              <a:gd name="connsiteX2" fmla="*/ 9855200 w 9855200"/>
              <a:gd name="connsiteY2" fmla="*/ 449369 h 2696163"/>
              <a:gd name="connsiteX3" fmla="*/ 9855200 w 9855200"/>
              <a:gd name="connsiteY3" fmla="*/ 2246794 h 2696163"/>
              <a:gd name="connsiteX4" fmla="*/ 9405831 w 9855200"/>
              <a:gd name="connsiteY4" fmla="*/ 2696163 h 2696163"/>
              <a:gd name="connsiteX5" fmla="*/ 449369 w 9855200"/>
              <a:gd name="connsiteY5" fmla="*/ 2696163 h 2696163"/>
              <a:gd name="connsiteX6" fmla="*/ 0 w 9855200"/>
              <a:gd name="connsiteY6" fmla="*/ 2246794 h 2696163"/>
              <a:gd name="connsiteX7" fmla="*/ 0 w 9855200"/>
              <a:gd name="connsiteY7" fmla="*/ 449369 h 2696163"/>
              <a:gd name="connsiteX8" fmla="*/ 449369 w 9855200"/>
              <a:gd name="connsiteY8" fmla="*/ 0 h 26961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855200" h="2696163">
                <a:moveTo>
                  <a:pt x="449369" y="0"/>
                </a:moveTo>
                <a:lnTo>
                  <a:pt x="9405831" y="0"/>
                </a:lnTo>
                <a:cubicBezTo>
                  <a:pt x="9654011" y="0"/>
                  <a:pt x="9855200" y="201189"/>
                  <a:pt x="9855200" y="449369"/>
                </a:cubicBezTo>
                <a:lnTo>
                  <a:pt x="9855200" y="2246794"/>
                </a:lnTo>
                <a:cubicBezTo>
                  <a:pt x="9855200" y="2494974"/>
                  <a:pt x="9654011" y="2696163"/>
                  <a:pt x="9405831" y="2696163"/>
                </a:cubicBezTo>
                <a:lnTo>
                  <a:pt x="449369" y="2696163"/>
                </a:lnTo>
                <a:cubicBezTo>
                  <a:pt x="201189" y="2696163"/>
                  <a:pt x="0" y="2494974"/>
                  <a:pt x="0" y="2246794"/>
                </a:cubicBezTo>
                <a:lnTo>
                  <a:pt x="0" y="449369"/>
                </a:lnTo>
                <a:cubicBezTo>
                  <a:pt x="0" y="201189"/>
                  <a:pt x="201189" y="0"/>
                  <a:pt x="449369" y="0"/>
                </a:cubicBez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4" name="Title 3"/>
          <p:cNvSpPr>
            <a:spLocks noGrp="1"/>
          </p:cNvSpPr>
          <p:nvPr>
            <p:ph type="title"/>
          </p:nvPr>
        </p:nvSpPr>
        <p:spPr/>
        <p:txBody>
          <a:bodyPr/>
          <a:lstStyle>
            <a:lvl1pPr algn="ctr">
              <a:defRPr/>
            </a:lvl1pPr>
          </a:lstStyle>
          <a:p>
            <a:r>
              <a:rPr lang="en-US" dirty="0"/>
              <a:t>Click to edit Master title style</a:t>
            </a:r>
          </a:p>
        </p:txBody>
      </p:sp>
      <p:sp>
        <p:nvSpPr>
          <p:cNvPr id="6" name="Text Placeholder 5"/>
          <p:cNvSpPr>
            <a:spLocks noGrp="1"/>
          </p:cNvSpPr>
          <p:nvPr>
            <p:ph type="body" sz="quarter" idx="12" hasCustomPrompt="1"/>
          </p:nvPr>
        </p:nvSpPr>
        <p:spPr>
          <a:xfrm>
            <a:off x="838200" y="977900"/>
            <a:ext cx="10515600" cy="279400"/>
          </a:xfrm>
          <a:prstGeom prst="rect">
            <a:avLst/>
          </a:prstGeom>
        </p:spPr>
        <p:txBody>
          <a:bodyPr/>
          <a:lstStyle>
            <a:lvl1pPr marL="0" marR="0" indent="0" algn="ctr" defTabSz="914400" rtl="0" eaLnBrk="1" fontAlgn="auto" latinLnBrk="0" hangingPunct="1">
              <a:lnSpc>
                <a:spcPct val="90000"/>
              </a:lnSpc>
              <a:spcBef>
                <a:spcPts val="1000"/>
              </a:spcBef>
              <a:spcAft>
                <a:spcPts val="0"/>
              </a:spcAft>
              <a:buClrTx/>
              <a:buSzTx/>
              <a:buFontTx/>
              <a:buNone/>
              <a:tabLst/>
              <a:defRPr>
                <a:latin typeface="Raleway" panose="020B0503030101060003" pitchFamily="34" charset="0"/>
              </a:defRPr>
            </a:lvl1pPr>
          </a:lstStyle>
          <a:p>
            <a:pPr lvl="0"/>
            <a:r>
              <a:rPr lang="en-US" dirty="0">
                <a:latin typeface="Raleway" panose="020B0503030101060003" pitchFamily="34" charset="0"/>
              </a:rPr>
              <a:t>Lorem ipsum your title here some text so dummy and your </a:t>
            </a:r>
            <a:r>
              <a:rPr lang="en-US" dirty="0" err="1">
                <a:latin typeface="Raleway" panose="020B0503030101060003" pitchFamily="34" charset="0"/>
              </a:rPr>
              <a:t>powerpoint</a:t>
            </a:r>
            <a:r>
              <a:rPr lang="en-US" dirty="0">
                <a:latin typeface="Raleway" panose="020B0503030101060003" pitchFamily="34" charset="0"/>
              </a:rPr>
              <a:t> presentation</a:t>
            </a:r>
            <a:endParaRPr lang="en-US" dirty="0"/>
          </a:p>
        </p:txBody>
      </p:sp>
    </p:spTree>
    <p:extLst>
      <p:ext uri="{BB962C8B-B14F-4D97-AF65-F5344CB8AC3E}">
        <p14:creationId xmlns:p14="http://schemas.microsoft.com/office/powerpoint/2010/main" val="109095542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22_01">
    <p:spTree>
      <p:nvGrpSpPr>
        <p:cNvPr id="1" name=""/>
        <p:cNvGrpSpPr/>
        <p:nvPr/>
      </p:nvGrpSpPr>
      <p:grpSpPr>
        <a:xfrm>
          <a:off x="0" y="0"/>
          <a:ext cx="0" cy="0"/>
          <a:chOff x="0" y="0"/>
          <a:chExt cx="0" cy="0"/>
        </a:xfrm>
      </p:grpSpPr>
      <p:sp>
        <p:nvSpPr>
          <p:cNvPr id="24" name="Picture Placeholder 23">
            <a:extLst>
              <a:ext uri="{FF2B5EF4-FFF2-40B4-BE49-F238E27FC236}">
                <a16:creationId xmlns:a16="http://schemas.microsoft.com/office/drawing/2014/main" id="{16F1A2C1-B4F8-4129-AA6C-D11180D29346}"/>
              </a:ext>
            </a:extLst>
          </p:cNvPr>
          <p:cNvSpPr>
            <a:spLocks noGrp="1"/>
          </p:cNvSpPr>
          <p:nvPr>
            <p:ph type="pic" sz="quarter" idx="22" hasCustomPrompt="1"/>
          </p:nvPr>
        </p:nvSpPr>
        <p:spPr>
          <a:xfrm>
            <a:off x="3222171" y="1658123"/>
            <a:ext cx="2467428" cy="2028506"/>
          </a:xfrm>
          <a:custGeom>
            <a:avLst/>
            <a:gdLst>
              <a:gd name="connsiteX0" fmla="*/ 0 w 2467428"/>
              <a:gd name="connsiteY0" fmla="*/ 0 h 2028506"/>
              <a:gd name="connsiteX1" fmla="*/ 2467428 w 2467428"/>
              <a:gd name="connsiteY1" fmla="*/ 0 h 2028506"/>
              <a:gd name="connsiteX2" fmla="*/ 2467428 w 2467428"/>
              <a:gd name="connsiteY2" fmla="*/ 2028506 h 2028506"/>
              <a:gd name="connsiteX3" fmla="*/ 0 w 2467428"/>
              <a:gd name="connsiteY3" fmla="*/ 2028506 h 2028506"/>
            </a:gdLst>
            <a:ahLst/>
            <a:cxnLst>
              <a:cxn ang="0">
                <a:pos x="connsiteX0" y="connsiteY0"/>
              </a:cxn>
              <a:cxn ang="0">
                <a:pos x="connsiteX1" y="connsiteY1"/>
              </a:cxn>
              <a:cxn ang="0">
                <a:pos x="connsiteX2" y="connsiteY2"/>
              </a:cxn>
              <a:cxn ang="0">
                <a:pos x="connsiteX3" y="connsiteY3"/>
              </a:cxn>
            </a:cxnLst>
            <a:rect l="l" t="t" r="r" b="b"/>
            <a:pathLst>
              <a:path w="2467428" h="2028506">
                <a:moveTo>
                  <a:pt x="0" y="0"/>
                </a:moveTo>
                <a:lnTo>
                  <a:pt x="2467428" y="0"/>
                </a:lnTo>
                <a:lnTo>
                  <a:pt x="2467428" y="2028506"/>
                </a:lnTo>
                <a:lnTo>
                  <a:pt x="0" y="2028506"/>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
        <p:nvSpPr>
          <p:cNvPr id="22" name="Picture Placeholder 21">
            <a:extLst>
              <a:ext uri="{FF2B5EF4-FFF2-40B4-BE49-F238E27FC236}">
                <a16:creationId xmlns:a16="http://schemas.microsoft.com/office/drawing/2014/main" id="{A593478C-6E04-4413-AB94-EB6CE11BCBD3}"/>
              </a:ext>
            </a:extLst>
          </p:cNvPr>
          <p:cNvSpPr>
            <a:spLocks noGrp="1"/>
          </p:cNvSpPr>
          <p:nvPr>
            <p:ph type="pic" sz="quarter" idx="21" hasCustomPrompt="1"/>
          </p:nvPr>
        </p:nvSpPr>
        <p:spPr>
          <a:xfrm>
            <a:off x="653143" y="1658123"/>
            <a:ext cx="2467428" cy="4457932"/>
          </a:xfrm>
          <a:custGeom>
            <a:avLst/>
            <a:gdLst>
              <a:gd name="connsiteX0" fmla="*/ 0 w 2467428"/>
              <a:gd name="connsiteY0" fmla="*/ 0 h 4457932"/>
              <a:gd name="connsiteX1" fmla="*/ 2467428 w 2467428"/>
              <a:gd name="connsiteY1" fmla="*/ 0 h 4457932"/>
              <a:gd name="connsiteX2" fmla="*/ 2467428 w 2467428"/>
              <a:gd name="connsiteY2" fmla="*/ 4457932 h 4457932"/>
              <a:gd name="connsiteX3" fmla="*/ 0 w 2467428"/>
              <a:gd name="connsiteY3" fmla="*/ 4457932 h 4457932"/>
            </a:gdLst>
            <a:ahLst/>
            <a:cxnLst>
              <a:cxn ang="0">
                <a:pos x="connsiteX0" y="connsiteY0"/>
              </a:cxn>
              <a:cxn ang="0">
                <a:pos x="connsiteX1" y="connsiteY1"/>
              </a:cxn>
              <a:cxn ang="0">
                <a:pos x="connsiteX2" y="connsiteY2"/>
              </a:cxn>
              <a:cxn ang="0">
                <a:pos x="connsiteX3" y="connsiteY3"/>
              </a:cxn>
            </a:cxnLst>
            <a:rect l="l" t="t" r="r" b="b"/>
            <a:pathLst>
              <a:path w="2467428" h="4457932">
                <a:moveTo>
                  <a:pt x="0" y="0"/>
                </a:moveTo>
                <a:lnTo>
                  <a:pt x="2467428" y="0"/>
                </a:lnTo>
                <a:lnTo>
                  <a:pt x="2467428" y="4457932"/>
                </a:lnTo>
                <a:lnTo>
                  <a:pt x="0" y="4457932"/>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9" name="Picture Placeholder 18">
            <a:extLst>
              <a:ext uri="{FF2B5EF4-FFF2-40B4-BE49-F238E27FC236}">
                <a16:creationId xmlns:a16="http://schemas.microsoft.com/office/drawing/2014/main" id="{4A940664-D79E-4E08-A914-BD99C8455573}"/>
              </a:ext>
            </a:extLst>
          </p:cNvPr>
          <p:cNvSpPr>
            <a:spLocks noGrp="1"/>
          </p:cNvSpPr>
          <p:nvPr>
            <p:ph type="pic" sz="quarter" idx="20" hasCustomPrompt="1"/>
          </p:nvPr>
        </p:nvSpPr>
        <p:spPr>
          <a:xfrm>
            <a:off x="5791199" y="1658123"/>
            <a:ext cx="5747658" cy="4457932"/>
          </a:xfrm>
          <a:custGeom>
            <a:avLst/>
            <a:gdLst>
              <a:gd name="connsiteX0" fmla="*/ 0 w 5747658"/>
              <a:gd name="connsiteY0" fmla="*/ 0 h 4457932"/>
              <a:gd name="connsiteX1" fmla="*/ 5747658 w 5747658"/>
              <a:gd name="connsiteY1" fmla="*/ 0 h 4457932"/>
              <a:gd name="connsiteX2" fmla="*/ 5747658 w 5747658"/>
              <a:gd name="connsiteY2" fmla="*/ 4457932 h 4457932"/>
              <a:gd name="connsiteX3" fmla="*/ 0 w 5747658"/>
              <a:gd name="connsiteY3" fmla="*/ 4457932 h 4457932"/>
            </a:gdLst>
            <a:ahLst/>
            <a:cxnLst>
              <a:cxn ang="0">
                <a:pos x="connsiteX0" y="connsiteY0"/>
              </a:cxn>
              <a:cxn ang="0">
                <a:pos x="connsiteX1" y="connsiteY1"/>
              </a:cxn>
              <a:cxn ang="0">
                <a:pos x="connsiteX2" y="connsiteY2"/>
              </a:cxn>
              <a:cxn ang="0">
                <a:pos x="connsiteX3" y="connsiteY3"/>
              </a:cxn>
            </a:cxnLst>
            <a:rect l="l" t="t" r="r" b="b"/>
            <a:pathLst>
              <a:path w="5747658" h="4457932">
                <a:moveTo>
                  <a:pt x="0" y="0"/>
                </a:moveTo>
                <a:lnTo>
                  <a:pt x="5747658" y="0"/>
                </a:lnTo>
                <a:lnTo>
                  <a:pt x="5747658" y="4457932"/>
                </a:lnTo>
                <a:lnTo>
                  <a:pt x="0" y="4457932"/>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4" name="Title 3"/>
          <p:cNvSpPr>
            <a:spLocks noGrp="1"/>
          </p:cNvSpPr>
          <p:nvPr>
            <p:ph type="title"/>
          </p:nvPr>
        </p:nvSpPr>
        <p:spPr/>
        <p:txBody>
          <a:bodyPr/>
          <a:lstStyle>
            <a:lvl1pPr algn="ctr">
              <a:defRPr/>
            </a:lvl1pPr>
          </a:lstStyle>
          <a:p>
            <a:r>
              <a:rPr lang="en-US" dirty="0"/>
              <a:t>Click to edit Master title style</a:t>
            </a:r>
          </a:p>
        </p:txBody>
      </p:sp>
      <p:sp>
        <p:nvSpPr>
          <p:cNvPr id="6" name="Text Placeholder 5"/>
          <p:cNvSpPr>
            <a:spLocks noGrp="1"/>
          </p:cNvSpPr>
          <p:nvPr>
            <p:ph type="body" sz="quarter" idx="12" hasCustomPrompt="1"/>
          </p:nvPr>
        </p:nvSpPr>
        <p:spPr>
          <a:xfrm>
            <a:off x="838200" y="977900"/>
            <a:ext cx="10515600" cy="279400"/>
          </a:xfrm>
          <a:prstGeom prst="rect">
            <a:avLst/>
          </a:prstGeom>
        </p:spPr>
        <p:txBody>
          <a:bodyPr/>
          <a:lstStyle>
            <a:lvl1pPr marL="0" marR="0" indent="0" algn="ctr" defTabSz="914400" rtl="0" eaLnBrk="1" fontAlgn="auto" latinLnBrk="0" hangingPunct="1">
              <a:lnSpc>
                <a:spcPct val="90000"/>
              </a:lnSpc>
              <a:spcBef>
                <a:spcPts val="1000"/>
              </a:spcBef>
              <a:spcAft>
                <a:spcPts val="0"/>
              </a:spcAft>
              <a:buClrTx/>
              <a:buSzTx/>
              <a:buFontTx/>
              <a:buNone/>
              <a:tabLst/>
              <a:defRPr>
                <a:latin typeface="Raleway" panose="020B0503030101060003" pitchFamily="34" charset="0"/>
              </a:defRPr>
            </a:lvl1pPr>
          </a:lstStyle>
          <a:p>
            <a:pPr lvl="0"/>
            <a:r>
              <a:rPr lang="en-US" dirty="0">
                <a:latin typeface="Raleway" panose="020B0503030101060003" pitchFamily="34" charset="0"/>
              </a:rPr>
              <a:t>Lorem ipsum your title here some text so dummy and your </a:t>
            </a:r>
            <a:r>
              <a:rPr lang="en-US" dirty="0" err="1">
                <a:latin typeface="Raleway" panose="020B0503030101060003" pitchFamily="34" charset="0"/>
              </a:rPr>
              <a:t>powerpoint</a:t>
            </a:r>
            <a:r>
              <a:rPr lang="en-US" dirty="0">
                <a:latin typeface="Raleway" panose="020B0503030101060003" pitchFamily="34" charset="0"/>
              </a:rPr>
              <a:t> presentation</a:t>
            </a:r>
            <a:endParaRPr lang="en-US" dirty="0"/>
          </a:p>
        </p:txBody>
      </p:sp>
      <p:sp>
        <p:nvSpPr>
          <p:cNvPr id="26" name="Picture Placeholder 25">
            <a:extLst>
              <a:ext uri="{FF2B5EF4-FFF2-40B4-BE49-F238E27FC236}">
                <a16:creationId xmlns:a16="http://schemas.microsoft.com/office/drawing/2014/main" id="{4731D326-9261-4FAB-B0F0-5B0104EDFD30}"/>
              </a:ext>
            </a:extLst>
          </p:cNvPr>
          <p:cNvSpPr>
            <a:spLocks noGrp="1"/>
          </p:cNvSpPr>
          <p:nvPr>
            <p:ph type="pic" sz="quarter" idx="23" hasCustomPrompt="1"/>
          </p:nvPr>
        </p:nvSpPr>
        <p:spPr>
          <a:xfrm>
            <a:off x="3222171" y="3771631"/>
            <a:ext cx="2467428" cy="2344424"/>
          </a:xfrm>
          <a:custGeom>
            <a:avLst/>
            <a:gdLst>
              <a:gd name="connsiteX0" fmla="*/ 0 w 2467428"/>
              <a:gd name="connsiteY0" fmla="*/ 0 h 2344424"/>
              <a:gd name="connsiteX1" fmla="*/ 2467428 w 2467428"/>
              <a:gd name="connsiteY1" fmla="*/ 0 h 2344424"/>
              <a:gd name="connsiteX2" fmla="*/ 2467428 w 2467428"/>
              <a:gd name="connsiteY2" fmla="*/ 2344424 h 2344424"/>
              <a:gd name="connsiteX3" fmla="*/ 0 w 2467428"/>
              <a:gd name="connsiteY3" fmla="*/ 2344424 h 2344424"/>
            </a:gdLst>
            <a:ahLst/>
            <a:cxnLst>
              <a:cxn ang="0">
                <a:pos x="connsiteX0" y="connsiteY0"/>
              </a:cxn>
              <a:cxn ang="0">
                <a:pos x="connsiteX1" y="connsiteY1"/>
              </a:cxn>
              <a:cxn ang="0">
                <a:pos x="connsiteX2" y="connsiteY2"/>
              </a:cxn>
              <a:cxn ang="0">
                <a:pos x="connsiteX3" y="connsiteY3"/>
              </a:cxn>
            </a:cxnLst>
            <a:rect l="l" t="t" r="r" b="b"/>
            <a:pathLst>
              <a:path w="2467428" h="2344424">
                <a:moveTo>
                  <a:pt x="0" y="0"/>
                </a:moveTo>
                <a:lnTo>
                  <a:pt x="2467428" y="0"/>
                </a:lnTo>
                <a:lnTo>
                  <a:pt x="2467428" y="2344424"/>
                </a:lnTo>
                <a:lnTo>
                  <a:pt x="0" y="2344424"/>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Tree>
    <p:extLst>
      <p:ext uri="{BB962C8B-B14F-4D97-AF65-F5344CB8AC3E}">
        <p14:creationId xmlns:p14="http://schemas.microsoft.com/office/powerpoint/2010/main" val="14559740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23_01">
    <p:spTree>
      <p:nvGrpSpPr>
        <p:cNvPr id="1" name=""/>
        <p:cNvGrpSpPr/>
        <p:nvPr/>
      </p:nvGrpSpPr>
      <p:grpSpPr>
        <a:xfrm>
          <a:off x="0" y="0"/>
          <a:ext cx="0" cy="0"/>
          <a:chOff x="0" y="0"/>
          <a:chExt cx="0" cy="0"/>
        </a:xfrm>
      </p:grpSpPr>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
        <p:nvSpPr>
          <p:cNvPr id="13" name="Picture Placeholder 12">
            <a:extLst>
              <a:ext uri="{FF2B5EF4-FFF2-40B4-BE49-F238E27FC236}">
                <a16:creationId xmlns:a16="http://schemas.microsoft.com/office/drawing/2014/main" id="{3449BC59-E0F6-4547-961A-FB8149B6B64D}"/>
              </a:ext>
            </a:extLst>
          </p:cNvPr>
          <p:cNvSpPr>
            <a:spLocks noGrp="1"/>
          </p:cNvSpPr>
          <p:nvPr>
            <p:ph type="pic" sz="quarter" idx="20" hasCustomPrompt="1"/>
          </p:nvPr>
        </p:nvSpPr>
        <p:spPr>
          <a:xfrm>
            <a:off x="537589" y="3759990"/>
            <a:ext cx="2496457" cy="2171723"/>
          </a:xfrm>
          <a:custGeom>
            <a:avLst/>
            <a:gdLst>
              <a:gd name="connsiteX0" fmla="*/ 0 w 2496457"/>
              <a:gd name="connsiteY0" fmla="*/ 0 h 2171723"/>
              <a:gd name="connsiteX1" fmla="*/ 2496457 w 2496457"/>
              <a:gd name="connsiteY1" fmla="*/ 0 h 2171723"/>
              <a:gd name="connsiteX2" fmla="*/ 2496457 w 2496457"/>
              <a:gd name="connsiteY2" fmla="*/ 2171723 h 2171723"/>
              <a:gd name="connsiteX3" fmla="*/ 0 w 2496457"/>
              <a:gd name="connsiteY3" fmla="*/ 2171723 h 2171723"/>
            </a:gdLst>
            <a:ahLst/>
            <a:cxnLst>
              <a:cxn ang="0">
                <a:pos x="connsiteX0" y="connsiteY0"/>
              </a:cxn>
              <a:cxn ang="0">
                <a:pos x="connsiteX1" y="connsiteY1"/>
              </a:cxn>
              <a:cxn ang="0">
                <a:pos x="connsiteX2" y="connsiteY2"/>
              </a:cxn>
              <a:cxn ang="0">
                <a:pos x="connsiteX3" y="connsiteY3"/>
              </a:cxn>
            </a:cxnLst>
            <a:rect l="l" t="t" r="r" b="b"/>
            <a:pathLst>
              <a:path w="2496457" h="2171723">
                <a:moveTo>
                  <a:pt x="0" y="0"/>
                </a:moveTo>
                <a:lnTo>
                  <a:pt x="2496457" y="0"/>
                </a:lnTo>
                <a:lnTo>
                  <a:pt x="2496457" y="2171723"/>
                </a:lnTo>
                <a:lnTo>
                  <a:pt x="0" y="2171723"/>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4" name="Title 3"/>
          <p:cNvSpPr>
            <a:spLocks noGrp="1"/>
          </p:cNvSpPr>
          <p:nvPr>
            <p:ph type="title"/>
          </p:nvPr>
        </p:nvSpPr>
        <p:spPr/>
        <p:txBody>
          <a:bodyPr/>
          <a:lstStyle>
            <a:lvl1pPr algn="ctr">
              <a:defRPr/>
            </a:lvl1pPr>
          </a:lstStyle>
          <a:p>
            <a:r>
              <a:rPr lang="en-US" dirty="0"/>
              <a:t>Click to edit Master title style</a:t>
            </a:r>
          </a:p>
        </p:txBody>
      </p:sp>
      <p:sp>
        <p:nvSpPr>
          <p:cNvPr id="6" name="Text Placeholder 5"/>
          <p:cNvSpPr>
            <a:spLocks noGrp="1"/>
          </p:cNvSpPr>
          <p:nvPr>
            <p:ph type="body" sz="quarter" idx="12" hasCustomPrompt="1"/>
          </p:nvPr>
        </p:nvSpPr>
        <p:spPr>
          <a:xfrm>
            <a:off x="838200" y="977900"/>
            <a:ext cx="10515600" cy="279400"/>
          </a:xfrm>
          <a:prstGeom prst="rect">
            <a:avLst/>
          </a:prstGeom>
        </p:spPr>
        <p:txBody>
          <a:bodyPr/>
          <a:lstStyle>
            <a:lvl1pPr marL="0" marR="0" indent="0" algn="ctr" defTabSz="914400" rtl="0" eaLnBrk="1" fontAlgn="auto" latinLnBrk="0" hangingPunct="1">
              <a:lnSpc>
                <a:spcPct val="90000"/>
              </a:lnSpc>
              <a:spcBef>
                <a:spcPts val="1000"/>
              </a:spcBef>
              <a:spcAft>
                <a:spcPts val="0"/>
              </a:spcAft>
              <a:buClrTx/>
              <a:buSzTx/>
              <a:buFontTx/>
              <a:buNone/>
              <a:tabLst/>
              <a:defRPr>
                <a:latin typeface="Raleway" panose="020B0503030101060003" pitchFamily="34" charset="0"/>
              </a:defRPr>
            </a:lvl1pPr>
          </a:lstStyle>
          <a:p>
            <a:pPr lvl="0"/>
            <a:r>
              <a:rPr lang="en-US" dirty="0">
                <a:latin typeface="Raleway" panose="020B0503030101060003" pitchFamily="34" charset="0"/>
              </a:rPr>
              <a:t>Lorem ipsum your title here some text so dummy and your </a:t>
            </a:r>
            <a:r>
              <a:rPr lang="en-US" dirty="0" err="1">
                <a:latin typeface="Raleway" panose="020B0503030101060003" pitchFamily="34" charset="0"/>
              </a:rPr>
              <a:t>powerpoint</a:t>
            </a:r>
            <a:r>
              <a:rPr lang="en-US" dirty="0">
                <a:latin typeface="Raleway" panose="020B0503030101060003" pitchFamily="34" charset="0"/>
              </a:rPr>
              <a:t> presentation</a:t>
            </a:r>
            <a:endParaRPr lang="en-US" dirty="0"/>
          </a:p>
        </p:txBody>
      </p:sp>
      <p:sp>
        <p:nvSpPr>
          <p:cNvPr id="14" name="Picture Placeholder 13">
            <a:extLst>
              <a:ext uri="{FF2B5EF4-FFF2-40B4-BE49-F238E27FC236}">
                <a16:creationId xmlns:a16="http://schemas.microsoft.com/office/drawing/2014/main" id="{1E3A515A-79CD-4C50-8717-97AD4E825733}"/>
              </a:ext>
            </a:extLst>
          </p:cNvPr>
          <p:cNvSpPr>
            <a:spLocks noGrp="1"/>
          </p:cNvSpPr>
          <p:nvPr>
            <p:ph type="pic" sz="quarter" idx="21" hasCustomPrompt="1"/>
          </p:nvPr>
        </p:nvSpPr>
        <p:spPr>
          <a:xfrm>
            <a:off x="3161049" y="1484459"/>
            <a:ext cx="2496457" cy="4447253"/>
          </a:xfrm>
          <a:custGeom>
            <a:avLst/>
            <a:gdLst>
              <a:gd name="connsiteX0" fmla="*/ 0 w 2496457"/>
              <a:gd name="connsiteY0" fmla="*/ 0 h 4447253"/>
              <a:gd name="connsiteX1" fmla="*/ 2496457 w 2496457"/>
              <a:gd name="connsiteY1" fmla="*/ 0 h 4447253"/>
              <a:gd name="connsiteX2" fmla="*/ 2496457 w 2496457"/>
              <a:gd name="connsiteY2" fmla="*/ 4447253 h 4447253"/>
              <a:gd name="connsiteX3" fmla="*/ 0 w 2496457"/>
              <a:gd name="connsiteY3" fmla="*/ 4447253 h 4447253"/>
            </a:gdLst>
            <a:ahLst/>
            <a:cxnLst>
              <a:cxn ang="0">
                <a:pos x="connsiteX0" y="connsiteY0"/>
              </a:cxn>
              <a:cxn ang="0">
                <a:pos x="connsiteX1" y="connsiteY1"/>
              </a:cxn>
              <a:cxn ang="0">
                <a:pos x="connsiteX2" y="connsiteY2"/>
              </a:cxn>
              <a:cxn ang="0">
                <a:pos x="connsiteX3" y="connsiteY3"/>
              </a:cxn>
            </a:cxnLst>
            <a:rect l="l" t="t" r="r" b="b"/>
            <a:pathLst>
              <a:path w="2496457" h="4447253">
                <a:moveTo>
                  <a:pt x="0" y="0"/>
                </a:moveTo>
                <a:lnTo>
                  <a:pt x="2496457" y="0"/>
                </a:lnTo>
                <a:lnTo>
                  <a:pt x="2496457" y="4447253"/>
                </a:lnTo>
                <a:lnTo>
                  <a:pt x="0" y="4447253"/>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7" name="Picture Placeholder 16">
            <a:extLst>
              <a:ext uri="{FF2B5EF4-FFF2-40B4-BE49-F238E27FC236}">
                <a16:creationId xmlns:a16="http://schemas.microsoft.com/office/drawing/2014/main" id="{7F46DFD5-EE7E-4475-9CE3-F5238DC9EA5C}"/>
              </a:ext>
            </a:extLst>
          </p:cNvPr>
          <p:cNvSpPr>
            <a:spLocks noGrp="1"/>
          </p:cNvSpPr>
          <p:nvPr>
            <p:ph type="pic" sz="quarter" idx="22" hasCustomPrompt="1"/>
          </p:nvPr>
        </p:nvSpPr>
        <p:spPr>
          <a:xfrm>
            <a:off x="537590" y="1484460"/>
            <a:ext cx="2496457" cy="2171723"/>
          </a:xfrm>
          <a:custGeom>
            <a:avLst/>
            <a:gdLst>
              <a:gd name="connsiteX0" fmla="*/ 0 w 2496457"/>
              <a:gd name="connsiteY0" fmla="*/ 0 h 2171723"/>
              <a:gd name="connsiteX1" fmla="*/ 2496457 w 2496457"/>
              <a:gd name="connsiteY1" fmla="*/ 0 h 2171723"/>
              <a:gd name="connsiteX2" fmla="*/ 2496457 w 2496457"/>
              <a:gd name="connsiteY2" fmla="*/ 2171723 h 2171723"/>
              <a:gd name="connsiteX3" fmla="*/ 0 w 2496457"/>
              <a:gd name="connsiteY3" fmla="*/ 2171723 h 2171723"/>
            </a:gdLst>
            <a:ahLst/>
            <a:cxnLst>
              <a:cxn ang="0">
                <a:pos x="connsiteX0" y="connsiteY0"/>
              </a:cxn>
              <a:cxn ang="0">
                <a:pos x="connsiteX1" y="connsiteY1"/>
              </a:cxn>
              <a:cxn ang="0">
                <a:pos x="connsiteX2" y="connsiteY2"/>
              </a:cxn>
              <a:cxn ang="0">
                <a:pos x="connsiteX3" y="connsiteY3"/>
              </a:cxn>
            </a:cxnLst>
            <a:rect l="l" t="t" r="r" b="b"/>
            <a:pathLst>
              <a:path w="2496457" h="2171723">
                <a:moveTo>
                  <a:pt x="0" y="0"/>
                </a:moveTo>
                <a:lnTo>
                  <a:pt x="2496457" y="0"/>
                </a:lnTo>
                <a:lnTo>
                  <a:pt x="2496457" y="2171723"/>
                </a:lnTo>
                <a:lnTo>
                  <a:pt x="0" y="2171723"/>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Tree>
    <p:extLst>
      <p:ext uri="{BB962C8B-B14F-4D97-AF65-F5344CB8AC3E}">
        <p14:creationId xmlns:p14="http://schemas.microsoft.com/office/powerpoint/2010/main" val="323009679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24_01">
    <p:spTree>
      <p:nvGrpSpPr>
        <p:cNvPr id="1" name=""/>
        <p:cNvGrpSpPr/>
        <p:nvPr/>
      </p:nvGrpSpPr>
      <p:grpSpPr>
        <a:xfrm>
          <a:off x="0" y="0"/>
          <a:ext cx="0" cy="0"/>
          <a:chOff x="0" y="0"/>
          <a:chExt cx="0" cy="0"/>
        </a:xfrm>
      </p:grpSpPr>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
        <p:nvSpPr>
          <p:cNvPr id="4" name="Title 3"/>
          <p:cNvSpPr>
            <a:spLocks noGrp="1"/>
          </p:cNvSpPr>
          <p:nvPr>
            <p:ph type="title"/>
          </p:nvPr>
        </p:nvSpPr>
        <p:spPr/>
        <p:txBody>
          <a:bodyPr/>
          <a:lstStyle>
            <a:lvl1pPr algn="ctr">
              <a:defRPr/>
            </a:lvl1pPr>
          </a:lstStyle>
          <a:p>
            <a:r>
              <a:rPr lang="en-US" dirty="0"/>
              <a:t>Click to edit Master title style</a:t>
            </a:r>
          </a:p>
        </p:txBody>
      </p:sp>
      <p:sp>
        <p:nvSpPr>
          <p:cNvPr id="6" name="Text Placeholder 5"/>
          <p:cNvSpPr>
            <a:spLocks noGrp="1"/>
          </p:cNvSpPr>
          <p:nvPr>
            <p:ph type="body" sz="quarter" idx="12" hasCustomPrompt="1"/>
          </p:nvPr>
        </p:nvSpPr>
        <p:spPr>
          <a:xfrm>
            <a:off x="838200" y="977900"/>
            <a:ext cx="10515600" cy="279400"/>
          </a:xfrm>
          <a:prstGeom prst="rect">
            <a:avLst/>
          </a:prstGeom>
        </p:spPr>
        <p:txBody>
          <a:bodyPr/>
          <a:lstStyle>
            <a:lvl1pPr marL="0" marR="0" indent="0" algn="ctr" defTabSz="914400" rtl="0" eaLnBrk="1" fontAlgn="auto" latinLnBrk="0" hangingPunct="1">
              <a:lnSpc>
                <a:spcPct val="90000"/>
              </a:lnSpc>
              <a:spcBef>
                <a:spcPts val="1000"/>
              </a:spcBef>
              <a:spcAft>
                <a:spcPts val="0"/>
              </a:spcAft>
              <a:buClrTx/>
              <a:buSzTx/>
              <a:buFontTx/>
              <a:buNone/>
              <a:tabLst/>
              <a:defRPr>
                <a:latin typeface="Raleway" panose="020B0503030101060003" pitchFamily="34" charset="0"/>
              </a:defRPr>
            </a:lvl1pPr>
          </a:lstStyle>
          <a:p>
            <a:pPr lvl="0"/>
            <a:r>
              <a:rPr lang="en-US" dirty="0">
                <a:latin typeface="Raleway" panose="020B0503030101060003" pitchFamily="34" charset="0"/>
              </a:rPr>
              <a:t>Lorem ipsum your title here some text so dummy and your </a:t>
            </a:r>
            <a:r>
              <a:rPr lang="en-US" dirty="0" err="1">
                <a:latin typeface="Raleway" panose="020B0503030101060003" pitchFamily="34" charset="0"/>
              </a:rPr>
              <a:t>powerpoint</a:t>
            </a:r>
            <a:r>
              <a:rPr lang="en-US" dirty="0">
                <a:latin typeface="Raleway" panose="020B0503030101060003" pitchFamily="34" charset="0"/>
              </a:rPr>
              <a:t> presentation</a:t>
            </a:r>
            <a:endParaRPr lang="en-US" dirty="0"/>
          </a:p>
        </p:txBody>
      </p:sp>
      <p:sp>
        <p:nvSpPr>
          <p:cNvPr id="8" name="Picture Placeholder 7">
            <a:extLst>
              <a:ext uri="{FF2B5EF4-FFF2-40B4-BE49-F238E27FC236}">
                <a16:creationId xmlns:a16="http://schemas.microsoft.com/office/drawing/2014/main" id="{CC09C979-431D-4BE4-9CDA-9AAC4F9E7BB2}"/>
              </a:ext>
            </a:extLst>
          </p:cNvPr>
          <p:cNvSpPr>
            <a:spLocks noGrp="1"/>
          </p:cNvSpPr>
          <p:nvPr>
            <p:ph type="pic" sz="quarter" idx="21" hasCustomPrompt="1"/>
          </p:nvPr>
        </p:nvSpPr>
        <p:spPr>
          <a:xfrm>
            <a:off x="1" y="0"/>
            <a:ext cx="4397757" cy="6858000"/>
          </a:xfrm>
          <a:custGeom>
            <a:avLst/>
            <a:gdLst>
              <a:gd name="connsiteX0" fmla="*/ 0 w 4397757"/>
              <a:gd name="connsiteY0" fmla="*/ 0 h 6858000"/>
              <a:gd name="connsiteX1" fmla="*/ 2537734 w 4397757"/>
              <a:gd name="connsiteY1" fmla="*/ 0 h 6858000"/>
              <a:gd name="connsiteX2" fmla="*/ 4397757 w 4397757"/>
              <a:gd name="connsiteY2" fmla="*/ 2642839 h 6858000"/>
              <a:gd name="connsiteX3" fmla="*/ 1227466 w 4397757"/>
              <a:gd name="connsiteY3" fmla="*/ 6858000 h 6858000"/>
              <a:gd name="connsiteX4" fmla="*/ 0 w 4397757"/>
              <a:gd name="connsiteY4" fmla="*/ 685800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397757" h="6858000">
                <a:moveTo>
                  <a:pt x="0" y="0"/>
                </a:moveTo>
                <a:lnTo>
                  <a:pt x="2537734" y="0"/>
                </a:lnTo>
                <a:lnTo>
                  <a:pt x="4397757" y="2642839"/>
                </a:lnTo>
                <a:lnTo>
                  <a:pt x="1227466" y="6858000"/>
                </a:lnTo>
                <a:lnTo>
                  <a:pt x="0" y="6858000"/>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Tree>
    <p:extLst>
      <p:ext uri="{BB962C8B-B14F-4D97-AF65-F5344CB8AC3E}">
        <p14:creationId xmlns:p14="http://schemas.microsoft.com/office/powerpoint/2010/main" val="334150333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25_01">
    <p:spTree>
      <p:nvGrpSpPr>
        <p:cNvPr id="1" name=""/>
        <p:cNvGrpSpPr/>
        <p:nvPr/>
      </p:nvGrpSpPr>
      <p:grpSpPr>
        <a:xfrm>
          <a:off x="0" y="0"/>
          <a:ext cx="0" cy="0"/>
          <a:chOff x="0" y="0"/>
          <a:chExt cx="0" cy="0"/>
        </a:xfrm>
      </p:grpSpPr>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
        <p:nvSpPr>
          <p:cNvPr id="4" name="Title 3"/>
          <p:cNvSpPr>
            <a:spLocks noGrp="1"/>
          </p:cNvSpPr>
          <p:nvPr>
            <p:ph type="title"/>
          </p:nvPr>
        </p:nvSpPr>
        <p:spPr/>
        <p:txBody>
          <a:bodyPr/>
          <a:lstStyle>
            <a:lvl1pPr algn="ctr">
              <a:defRPr/>
            </a:lvl1pPr>
          </a:lstStyle>
          <a:p>
            <a:r>
              <a:rPr lang="en-US" dirty="0"/>
              <a:t>Click to edit Master title style</a:t>
            </a:r>
          </a:p>
        </p:txBody>
      </p:sp>
      <p:sp>
        <p:nvSpPr>
          <p:cNvPr id="6" name="Text Placeholder 5"/>
          <p:cNvSpPr>
            <a:spLocks noGrp="1"/>
          </p:cNvSpPr>
          <p:nvPr>
            <p:ph type="body" sz="quarter" idx="12" hasCustomPrompt="1"/>
          </p:nvPr>
        </p:nvSpPr>
        <p:spPr>
          <a:xfrm>
            <a:off x="838200" y="977900"/>
            <a:ext cx="10515600" cy="279400"/>
          </a:xfrm>
          <a:prstGeom prst="rect">
            <a:avLst/>
          </a:prstGeom>
        </p:spPr>
        <p:txBody>
          <a:bodyPr/>
          <a:lstStyle>
            <a:lvl1pPr marL="0" marR="0" indent="0" algn="ctr" defTabSz="914400" rtl="0" eaLnBrk="1" fontAlgn="auto" latinLnBrk="0" hangingPunct="1">
              <a:lnSpc>
                <a:spcPct val="90000"/>
              </a:lnSpc>
              <a:spcBef>
                <a:spcPts val="1000"/>
              </a:spcBef>
              <a:spcAft>
                <a:spcPts val="0"/>
              </a:spcAft>
              <a:buClrTx/>
              <a:buSzTx/>
              <a:buFontTx/>
              <a:buNone/>
              <a:tabLst/>
              <a:defRPr>
                <a:latin typeface="Raleway" panose="020B0503030101060003" pitchFamily="34" charset="0"/>
              </a:defRPr>
            </a:lvl1pPr>
          </a:lstStyle>
          <a:p>
            <a:pPr lvl="0"/>
            <a:r>
              <a:rPr lang="en-US" dirty="0">
                <a:latin typeface="Raleway" panose="020B0503030101060003" pitchFamily="34" charset="0"/>
              </a:rPr>
              <a:t>Lorem ipsum your title here some text so dummy and your </a:t>
            </a:r>
            <a:r>
              <a:rPr lang="en-US" dirty="0" err="1">
                <a:latin typeface="Raleway" panose="020B0503030101060003" pitchFamily="34" charset="0"/>
              </a:rPr>
              <a:t>powerpoint</a:t>
            </a:r>
            <a:r>
              <a:rPr lang="en-US" dirty="0">
                <a:latin typeface="Raleway" panose="020B0503030101060003" pitchFamily="34" charset="0"/>
              </a:rPr>
              <a:t> presentation</a:t>
            </a:r>
            <a:endParaRPr lang="en-US" dirty="0"/>
          </a:p>
        </p:txBody>
      </p:sp>
      <p:sp>
        <p:nvSpPr>
          <p:cNvPr id="13" name="Picture Placeholder 12">
            <a:extLst>
              <a:ext uri="{FF2B5EF4-FFF2-40B4-BE49-F238E27FC236}">
                <a16:creationId xmlns:a16="http://schemas.microsoft.com/office/drawing/2014/main" id="{C7937D66-A37E-4D4C-BC11-36016D32BEA7}"/>
              </a:ext>
            </a:extLst>
          </p:cNvPr>
          <p:cNvSpPr>
            <a:spLocks noGrp="1"/>
          </p:cNvSpPr>
          <p:nvPr>
            <p:ph type="pic" sz="quarter" idx="21" hasCustomPrompt="1"/>
          </p:nvPr>
        </p:nvSpPr>
        <p:spPr>
          <a:xfrm>
            <a:off x="1" y="-3281"/>
            <a:ext cx="6185507" cy="6858000"/>
          </a:xfrm>
          <a:custGeom>
            <a:avLst/>
            <a:gdLst>
              <a:gd name="connsiteX0" fmla="*/ 0 w 6185507"/>
              <a:gd name="connsiteY0" fmla="*/ 0 h 6858000"/>
              <a:gd name="connsiteX1" fmla="*/ 6185507 w 6185507"/>
              <a:gd name="connsiteY1" fmla="*/ 0 h 6858000"/>
              <a:gd name="connsiteX2" fmla="*/ 1047969 w 6185507"/>
              <a:gd name="connsiteY2" fmla="*/ 6858000 h 6858000"/>
              <a:gd name="connsiteX3" fmla="*/ 0 w 6185507"/>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6185507" h="6858000">
                <a:moveTo>
                  <a:pt x="0" y="0"/>
                </a:moveTo>
                <a:lnTo>
                  <a:pt x="6185507" y="0"/>
                </a:lnTo>
                <a:lnTo>
                  <a:pt x="1047969" y="6858000"/>
                </a:lnTo>
                <a:lnTo>
                  <a:pt x="0" y="6858000"/>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Tree>
    <p:extLst>
      <p:ext uri="{BB962C8B-B14F-4D97-AF65-F5344CB8AC3E}">
        <p14:creationId xmlns:p14="http://schemas.microsoft.com/office/powerpoint/2010/main" val="6440040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7_01">
    <p:spTree>
      <p:nvGrpSpPr>
        <p:cNvPr id="1" name=""/>
        <p:cNvGrpSpPr/>
        <p:nvPr/>
      </p:nvGrpSpPr>
      <p:grpSpPr>
        <a:xfrm>
          <a:off x="0" y="0"/>
          <a:ext cx="0" cy="0"/>
          <a:chOff x="0" y="0"/>
          <a:chExt cx="0" cy="0"/>
        </a:xfrm>
      </p:grpSpPr>
      <p:sp>
        <p:nvSpPr>
          <p:cNvPr id="11" name="Footer Placeholder 10"/>
          <p:cNvSpPr>
            <a:spLocks noGrp="1"/>
          </p:cNvSpPr>
          <p:nvPr>
            <p:ph type="ftr" sz="quarter" idx="10"/>
          </p:nvPr>
        </p:nvSpPr>
        <p:spPr/>
        <p:txBody>
          <a:bodyPr/>
          <a:lstStyle/>
          <a:p>
            <a:r>
              <a:rPr lang="en-US" dirty="0"/>
              <a:t>www.yourwebsite.com</a:t>
            </a:r>
          </a:p>
        </p:txBody>
      </p:sp>
      <p:sp>
        <p:nvSpPr>
          <p:cNvPr id="6" name="Picture Placeholder 5">
            <a:extLst>
              <a:ext uri="{FF2B5EF4-FFF2-40B4-BE49-F238E27FC236}">
                <a16:creationId xmlns:a16="http://schemas.microsoft.com/office/drawing/2014/main" id="{A6A6C176-3A9F-40CF-842E-044D5E3257CB}"/>
              </a:ext>
            </a:extLst>
          </p:cNvPr>
          <p:cNvSpPr>
            <a:spLocks noGrp="1"/>
          </p:cNvSpPr>
          <p:nvPr>
            <p:ph type="pic" sz="quarter" idx="12" hasCustomPrompt="1"/>
          </p:nvPr>
        </p:nvSpPr>
        <p:spPr>
          <a:xfrm>
            <a:off x="1147924" y="1721382"/>
            <a:ext cx="3397334" cy="3397334"/>
          </a:xfrm>
          <a:custGeom>
            <a:avLst/>
            <a:gdLst>
              <a:gd name="connsiteX0" fmla="*/ 1698667 w 3397334"/>
              <a:gd name="connsiteY0" fmla="*/ 0 h 3397334"/>
              <a:gd name="connsiteX1" fmla="*/ 3397334 w 3397334"/>
              <a:gd name="connsiteY1" fmla="*/ 1698667 h 3397334"/>
              <a:gd name="connsiteX2" fmla="*/ 1698667 w 3397334"/>
              <a:gd name="connsiteY2" fmla="*/ 3397334 h 3397334"/>
              <a:gd name="connsiteX3" fmla="*/ 0 w 3397334"/>
              <a:gd name="connsiteY3" fmla="*/ 1698667 h 3397334"/>
              <a:gd name="connsiteX4" fmla="*/ 1698667 w 3397334"/>
              <a:gd name="connsiteY4" fmla="*/ 0 h 339733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97334" h="3397334">
                <a:moveTo>
                  <a:pt x="1698667" y="0"/>
                </a:moveTo>
                <a:cubicBezTo>
                  <a:pt x="2636815" y="0"/>
                  <a:pt x="3397334" y="760519"/>
                  <a:pt x="3397334" y="1698667"/>
                </a:cubicBezTo>
                <a:cubicBezTo>
                  <a:pt x="3397334" y="2636815"/>
                  <a:pt x="2636815" y="3397334"/>
                  <a:pt x="1698667" y="3397334"/>
                </a:cubicBezTo>
                <a:cubicBezTo>
                  <a:pt x="760519" y="3397334"/>
                  <a:pt x="0" y="2636815"/>
                  <a:pt x="0" y="1698667"/>
                </a:cubicBezTo>
                <a:cubicBezTo>
                  <a:pt x="0" y="760519"/>
                  <a:pt x="760519" y="0"/>
                  <a:pt x="1698667" y="0"/>
                </a:cubicBez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2" name="Slide Number Placeholder 11"/>
          <p:cNvSpPr>
            <a:spLocks noGrp="1"/>
          </p:cNvSpPr>
          <p:nvPr>
            <p:ph type="sldNum" sz="quarter" idx="11"/>
          </p:nvPr>
        </p:nvSpPr>
        <p:spPr/>
        <p:txBody>
          <a:bodyPr/>
          <a:lstStyle/>
          <a:p>
            <a:fld id="{E72B8170-242D-42EF-8B64-B507C79780AD}" type="slidenum">
              <a:rPr lang="en-US" smtClean="0"/>
              <a:pPr/>
              <a:t>‹#›</a:t>
            </a:fld>
            <a:endParaRPr lang="en-US" dirty="0"/>
          </a:p>
        </p:txBody>
      </p:sp>
    </p:spTree>
    <p:extLst>
      <p:ext uri="{BB962C8B-B14F-4D97-AF65-F5344CB8AC3E}">
        <p14:creationId xmlns:p14="http://schemas.microsoft.com/office/powerpoint/2010/main" val="138311506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26_01">
    <p:spTree>
      <p:nvGrpSpPr>
        <p:cNvPr id="1" name=""/>
        <p:cNvGrpSpPr/>
        <p:nvPr/>
      </p:nvGrpSpPr>
      <p:grpSpPr>
        <a:xfrm>
          <a:off x="0" y="0"/>
          <a:ext cx="0" cy="0"/>
          <a:chOff x="0" y="0"/>
          <a:chExt cx="0" cy="0"/>
        </a:xfrm>
      </p:grpSpPr>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
        <p:nvSpPr>
          <p:cNvPr id="4" name="Title 3"/>
          <p:cNvSpPr>
            <a:spLocks noGrp="1"/>
          </p:cNvSpPr>
          <p:nvPr>
            <p:ph type="title"/>
          </p:nvPr>
        </p:nvSpPr>
        <p:spPr/>
        <p:txBody>
          <a:bodyPr/>
          <a:lstStyle>
            <a:lvl1pPr algn="l">
              <a:defRPr/>
            </a:lvl1pPr>
          </a:lstStyle>
          <a:p>
            <a:r>
              <a:rPr lang="en-US" dirty="0"/>
              <a:t>Click to edit Master title style</a:t>
            </a:r>
          </a:p>
        </p:txBody>
      </p:sp>
      <p:sp>
        <p:nvSpPr>
          <p:cNvPr id="6" name="Text Placeholder 5"/>
          <p:cNvSpPr>
            <a:spLocks noGrp="1"/>
          </p:cNvSpPr>
          <p:nvPr>
            <p:ph type="body" sz="quarter" idx="12" hasCustomPrompt="1"/>
          </p:nvPr>
        </p:nvSpPr>
        <p:spPr>
          <a:xfrm>
            <a:off x="838200" y="977900"/>
            <a:ext cx="10515600" cy="279400"/>
          </a:xfrm>
          <a:prstGeom prst="rect">
            <a:avLst/>
          </a:prstGeom>
        </p:spPr>
        <p:txBody>
          <a:bodyPr/>
          <a:lstStyle>
            <a:lvl1pPr marL="0" marR="0" indent="0" algn="l" defTabSz="914400" rtl="0" eaLnBrk="1" fontAlgn="auto" latinLnBrk="0" hangingPunct="1">
              <a:lnSpc>
                <a:spcPct val="90000"/>
              </a:lnSpc>
              <a:spcBef>
                <a:spcPts val="1000"/>
              </a:spcBef>
              <a:spcAft>
                <a:spcPts val="0"/>
              </a:spcAft>
              <a:buClrTx/>
              <a:buSzTx/>
              <a:buFontTx/>
              <a:buNone/>
              <a:tabLst/>
              <a:defRPr>
                <a:latin typeface="Raleway" panose="020B0503030101060003" pitchFamily="34" charset="0"/>
              </a:defRPr>
            </a:lvl1pPr>
          </a:lstStyle>
          <a:p>
            <a:pPr lvl="0"/>
            <a:r>
              <a:rPr lang="en-US" dirty="0">
                <a:latin typeface="Raleway" panose="020B0503030101060003" pitchFamily="34" charset="0"/>
              </a:rPr>
              <a:t>Lorem ipsum your title here some text so dummy and your </a:t>
            </a:r>
            <a:r>
              <a:rPr lang="en-US" dirty="0" err="1">
                <a:latin typeface="Raleway" panose="020B0503030101060003" pitchFamily="34" charset="0"/>
              </a:rPr>
              <a:t>powerpoint</a:t>
            </a:r>
            <a:r>
              <a:rPr lang="en-US" dirty="0">
                <a:latin typeface="Raleway" panose="020B0503030101060003" pitchFamily="34" charset="0"/>
              </a:rPr>
              <a:t> presentation</a:t>
            </a:r>
            <a:endParaRPr lang="en-US" dirty="0"/>
          </a:p>
        </p:txBody>
      </p:sp>
      <p:sp>
        <p:nvSpPr>
          <p:cNvPr id="9" name="Picture Placeholder 8">
            <a:extLst>
              <a:ext uri="{FF2B5EF4-FFF2-40B4-BE49-F238E27FC236}">
                <a16:creationId xmlns:a16="http://schemas.microsoft.com/office/drawing/2014/main" id="{F445A3ED-B718-4709-8056-3BDFD66EA904}"/>
              </a:ext>
            </a:extLst>
          </p:cNvPr>
          <p:cNvSpPr>
            <a:spLocks noGrp="1"/>
          </p:cNvSpPr>
          <p:nvPr>
            <p:ph type="pic" sz="quarter" idx="21" hasCustomPrompt="1"/>
          </p:nvPr>
        </p:nvSpPr>
        <p:spPr>
          <a:xfrm>
            <a:off x="918709" y="1477560"/>
            <a:ext cx="3960828" cy="4316097"/>
          </a:xfrm>
          <a:custGeom>
            <a:avLst/>
            <a:gdLst>
              <a:gd name="connsiteX0" fmla="*/ 524370 w 3960828"/>
              <a:gd name="connsiteY0" fmla="*/ 0 h 4316097"/>
              <a:gd name="connsiteX1" fmla="*/ 3960828 w 3960828"/>
              <a:gd name="connsiteY1" fmla="*/ 4316097 h 4316097"/>
              <a:gd name="connsiteX2" fmla="*/ 0 w 3960828"/>
              <a:gd name="connsiteY2" fmla="*/ 3764359 h 4316097"/>
            </a:gdLst>
            <a:ahLst/>
            <a:cxnLst>
              <a:cxn ang="0">
                <a:pos x="connsiteX0" y="connsiteY0"/>
              </a:cxn>
              <a:cxn ang="0">
                <a:pos x="connsiteX1" y="connsiteY1"/>
              </a:cxn>
              <a:cxn ang="0">
                <a:pos x="connsiteX2" y="connsiteY2"/>
              </a:cxn>
            </a:cxnLst>
            <a:rect l="l" t="t" r="r" b="b"/>
            <a:pathLst>
              <a:path w="3960828" h="4316097">
                <a:moveTo>
                  <a:pt x="524370" y="0"/>
                </a:moveTo>
                <a:lnTo>
                  <a:pt x="3960828" y="4316097"/>
                </a:lnTo>
                <a:lnTo>
                  <a:pt x="0" y="3764359"/>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Tree>
    <p:extLst>
      <p:ext uri="{BB962C8B-B14F-4D97-AF65-F5344CB8AC3E}">
        <p14:creationId xmlns:p14="http://schemas.microsoft.com/office/powerpoint/2010/main" val="24799736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27_01">
    <p:spTree>
      <p:nvGrpSpPr>
        <p:cNvPr id="1" name=""/>
        <p:cNvGrpSpPr/>
        <p:nvPr/>
      </p:nvGrpSpPr>
      <p:grpSpPr>
        <a:xfrm>
          <a:off x="0" y="0"/>
          <a:ext cx="0" cy="0"/>
          <a:chOff x="0" y="0"/>
          <a:chExt cx="0" cy="0"/>
        </a:xfrm>
      </p:grpSpPr>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
        <p:nvSpPr>
          <p:cNvPr id="8" name="Picture Placeholder 7">
            <a:extLst>
              <a:ext uri="{FF2B5EF4-FFF2-40B4-BE49-F238E27FC236}">
                <a16:creationId xmlns:a16="http://schemas.microsoft.com/office/drawing/2014/main" id="{412436B4-B982-4723-A4BD-37367932AA23}"/>
              </a:ext>
            </a:extLst>
          </p:cNvPr>
          <p:cNvSpPr>
            <a:spLocks noGrp="1"/>
          </p:cNvSpPr>
          <p:nvPr>
            <p:ph type="pic" sz="quarter" idx="21" hasCustomPrompt="1"/>
          </p:nvPr>
        </p:nvSpPr>
        <p:spPr>
          <a:xfrm>
            <a:off x="4963266" y="1180644"/>
            <a:ext cx="2265468" cy="2627948"/>
          </a:xfrm>
          <a:custGeom>
            <a:avLst/>
            <a:gdLst>
              <a:gd name="connsiteX0" fmla="*/ 1132734 w 2265468"/>
              <a:gd name="connsiteY0" fmla="*/ 0 h 2627948"/>
              <a:gd name="connsiteX1" fmla="*/ 2265468 w 2265468"/>
              <a:gd name="connsiteY1" fmla="*/ 566368 h 2627948"/>
              <a:gd name="connsiteX2" fmla="*/ 2265468 w 2265468"/>
              <a:gd name="connsiteY2" fmla="*/ 2061581 h 2627948"/>
              <a:gd name="connsiteX3" fmla="*/ 1132734 w 2265468"/>
              <a:gd name="connsiteY3" fmla="*/ 2627948 h 2627948"/>
              <a:gd name="connsiteX4" fmla="*/ 0 w 2265468"/>
              <a:gd name="connsiteY4" fmla="*/ 2061581 h 2627948"/>
              <a:gd name="connsiteX5" fmla="*/ 0 w 2265468"/>
              <a:gd name="connsiteY5" fmla="*/ 566368 h 26279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265468" h="2627948">
                <a:moveTo>
                  <a:pt x="1132734" y="0"/>
                </a:moveTo>
                <a:lnTo>
                  <a:pt x="2265468" y="566368"/>
                </a:lnTo>
                <a:lnTo>
                  <a:pt x="2265468" y="2061581"/>
                </a:lnTo>
                <a:lnTo>
                  <a:pt x="1132734" y="2627948"/>
                </a:lnTo>
                <a:lnTo>
                  <a:pt x="0" y="2061581"/>
                </a:lnTo>
                <a:lnTo>
                  <a:pt x="0" y="566368"/>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Tree>
    <p:extLst>
      <p:ext uri="{BB962C8B-B14F-4D97-AF65-F5344CB8AC3E}">
        <p14:creationId xmlns:p14="http://schemas.microsoft.com/office/powerpoint/2010/main" val="134860804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9_01">
    <p:spTree>
      <p:nvGrpSpPr>
        <p:cNvPr id="1" name=""/>
        <p:cNvGrpSpPr/>
        <p:nvPr/>
      </p:nvGrpSpPr>
      <p:grpSpPr>
        <a:xfrm>
          <a:off x="0" y="0"/>
          <a:ext cx="0" cy="0"/>
          <a:chOff x="0" y="0"/>
          <a:chExt cx="0" cy="0"/>
        </a:xfrm>
      </p:grpSpPr>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p:txBody>
          <a:bodyPr/>
          <a:lstStyle/>
          <a:p>
            <a:fld id="{E72B8170-242D-42EF-8B64-B507C79780AD}" type="slidenum">
              <a:rPr lang="en-US" smtClean="0"/>
              <a:pPr/>
              <a:t>‹#›</a:t>
            </a:fld>
            <a:endParaRPr lang="en-US" dirty="0"/>
          </a:p>
        </p:txBody>
      </p:sp>
      <p:sp>
        <p:nvSpPr>
          <p:cNvPr id="9" name="Picture Placeholder 8">
            <a:extLst>
              <a:ext uri="{FF2B5EF4-FFF2-40B4-BE49-F238E27FC236}">
                <a16:creationId xmlns:a16="http://schemas.microsoft.com/office/drawing/2014/main" id="{C0A472E1-A31E-466A-B009-D22823D9DB9C}"/>
              </a:ext>
            </a:extLst>
          </p:cNvPr>
          <p:cNvSpPr>
            <a:spLocks noGrp="1"/>
          </p:cNvSpPr>
          <p:nvPr>
            <p:ph type="pic" sz="quarter" idx="13" hasCustomPrompt="1"/>
          </p:nvPr>
        </p:nvSpPr>
        <p:spPr>
          <a:xfrm>
            <a:off x="3505203" y="1973947"/>
            <a:ext cx="5181599" cy="2554512"/>
          </a:xfrm>
          <a:custGeom>
            <a:avLst/>
            <a:gdLst>
              <a:gd name="connsiteX0" fmla="*/ 0 w 5181599"/>
              <a:gd name="connsiteY0" fmla="*/ 0 h 2554512"/>
              <a:gd name="connsiteX1" fmla="*/ 5181599 w 5181599"/>
              <a:gd name="connsiteY1" fmla="*/ 0 h 2554512"/>
              <a:gd name="connsiteX2" fmla="*/ 5181599 w 5181599"/>
              <a:gd name="connsiteY2" fmla="*/ 2554512 h 2554512"/>
              <a:gd name="connsiteX3" fmla="*/ 0 w 5181599"/>
              <a:gd name="connsiteY3" fmla="*/ 2554512 h 2554512"/>
            </a:gdLst>
            <a:ahLst/>
            <a:cxnLst>
              <a:cxn ang="0">
                <a:pos x="connsiteX0" y="connsiteY0"/>
              </a:cxn>
              <a:cxn ang="0">
                <a:pos x="connsiteX1" y="connsiteY1"/>
              </a:cxn>
              <a:cxn ang="0">
                <a:pos x="connsiteX2" y="connsiteY2"/>
              </a:cxn>
              <a:cxn ang="0">
                <a:pos x="connsiteX3" y="connsiteY3"/>
              </a:cxn>
            </a:cxnLst>
            <a:rect l="l" t="t" r="r" b="b"/>
            <a:pathLst>
              <a:path w="5181599" h="2554512">
                <a:moveTo>
                  <a:pt x="0" y="0"/>
                </a:moveTo>
                <a:lnTo>
                  <a:pt x="5181599" y="0"/>
                </a:lnTo>
                <a:lnTo>
                  <a:pt x="5181599" y="2554512"/>
                </a:lnTo>
                <a:lnTo>
                  <a:pt x="0" y="2554512"/>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4" name="Title 3"/>
          <p:cNvSpPr>
            <a:spLocks noGrp="1"/>
          </p:cNvSpPr>
          <p:nvPr>
            <p:ph type="title"/>
          </p:nvPr>
        </p:nvSpPr>
        <p:spPr/>
        <p:txBody>
          <a:bodyPr/>
          <a:lstStyle>
            <a:lvl1pPr algn="l">
              <a:defRPr/>
            </a:lvl1pPr>
          </a:lstStyle>
          <a:p>
            <a:r>
              <a:rPr lang="en-US"/>
              <a:t>Click to edit Master title style</a:t>
            </a:r>
          </a:p>
        </p:txBody>
      </p:sp>
      <p:sp>
        <p:nvSpPr>
          <p:cNvPr id="6" name="Text Placeholder 5"/>
          <p:cNvSpPr>
            <a:spLocks noGrp="1"/>
          </p:cNvSpPr>
          <p:nvPr>
            <p:ph type="body" sz="quarter" idx="12" hasCustomPrompt="1"/>
          </p:nvPr>
        </p:nvSpPr>
        <p:spPr>
          <a:xfrm>
            <a:off x="838200" y="977900"/>
            <a:ext cx="10515600" cy="279400"/>
          </a:xfrm>
          <a:prstGeom prst="rect">
            <a:avLst/>
          </a:prstGeom>
        </p:spPr>
        <p:txBody>
          <a:bodyPr/>
          <a:lstStyle>
            <a:lvl1pPr marL="0" marR="0" indent="0" algn="l" defTabSz="914400" rtl="0" eaLnBrk="1" fontAlgn="auto" latinLnBrk="0" hangingPunct="1">
              <a:lnSpc>
                <a:spcPct val="90000"/>
              </a:lnSpc>
              <a:spcBef>
                <a:spcPts val="1000"/>
              </a:spcBef>
              <a:spcAft>
                <a:spcPts val="0"/>
              </a:spcAft>
              <a:buClrTx/>
              <a:buSzTx/>
              <a:buFontTx/>
              <a:buNone/>
              <a:tabLst/>
              <a:defRPr>
                <a:latin typeface="Raleway" panose="020B0503030101060003" pitchFamily="34" charset="0"/>
              </a:defRPr>
            </a:lvl1pPr>
          </a:lstStyle>
          <a:p>
            <a:pPr lvl="0"/>
            <a:r>
              <a:rPr lang="en-US" dirty="0">
                <a:latin typeface="Raleway" panose="020B0503030101060003" pitchFamily="34" charset="0"/>
              </a:rPr>
              <a:t>Lorem ipsum your title here some text so dummy and your </a:t>
            </a:r>
            <a:r>
              <a:rPr lang="en-US" dirty="0" err="1">
                <a:latin typeface="Raleway" panose="020B0503030101060003" pitchFamily="34" charset="0"/>
              </a:rPr>
              <a:t>powerpoint</a:t>
            </a:r>
            <a:r>
              <a:rPr lang="en-US" dirty="0">
                <a:latin typeface="Raleway" panose="020B0503030101060003" pitchFamily="34" charset="0"/>
              </a:rPr>
              <a:t> presentation</a:t>
            </a:r>
            <a:endParaRPr lang="en-US" dirty="0"/>
          </a:p>
        </p:txBody>
      </p:sp>
    </p:spTree>
    <p:extLst>
      <p:ext uri="{BB962C8B-B14F-4D97-AF65-F5344CB8AC3E}">
        <p14:creationId xmlns:p14="http://schemas.microsoft.com/office/powerpoint/2010/main" val="255520506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0_01">
    <p:spTree>
      <p:nvGrpSpPr>
        <p:cNvPr id="1" name=""/>
        <p:cNvGrpSpPr/>
        <p:nvPr/>
      </p:nvGrpSpPr>
      <p:grpSpPr>
        <a:xfrm>
          <a:off x="0" y="0"/>
          <a:ext cx="0" cy="0"/>
          <a:chOff x="0" y="0"/>
          <a:chExt cx="0" cy="0"/>
        </a:xfrm>
      </p:grpSpPr>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p:txBody>
          <a:bodyPr/>
          <a:lstStyle/>
          <a:p>
            <a:fld id="{E72B8170-242D-42EF-8B64-B507C79780AD}" type="slidenum">
              <a:rPr lang="en-US" smtClean="0"/>
              <a:pPr/>
              <a:t>‹#›</a:t>
            </a:fld>
            <a:endParaRPr lang="en-US" dirty="0"/>
          </a:p>
        </p:txBody>
      </p:sp>
      <p:sp>
        <p:nvSpPr>
          <p:cNvPr id="4" name="Title 3"/>
          <p:cNvSpPr>
            <a:spLocks noGrp="1"/>
          </p:cNvSpPr>
          <p:nvPr>
            <p:ph type="title"/>
          </p:nvPr>
        </p:nvSpPr>
        <p:spPr/>
        <p:txBody>
          <a:bodyPr/>
          <a:lstStyle>
            <a:lvl1pPr algn="ctr">
              <a:defRPr/>
            </a:lvl1pPr>
          </a:lstStyle>
          <a:p>
            <a:r>
              <a:rPr lang="en-US" dirty="0"/>
              <a:t>Click to edit Master title style</a:t>
            </a:r>
          </a:p>
        </p:txBody>
      </p:sp>
      <p:sp>
        <p:nvSpPr>
          <p:cNvPr id="6" name="Text Placeholder 5"/>
          <p:cNvSpPr>
            <a:spLocks noGrp="1"/>
          </p:cNvSpPr>
          <p:nvPr>
            <p:ph type="body" sz="quarter" idx="12" hasCustomPrompt="1"/>
          </p:nvPr>
        </p:nvSpPr>
        <p:spPr>
          <a:xfrm>
            <a:off x="838200" y="977900"/>
            <a:ext cx="10515600" cy="279400"/>
          </a:xfrm>
          <a:prstGeom prst="rect">
            <a:avLst/>
          </a:prstGeom>
        </p:spPr>
        <p:txBody>
          <a:bodyPr/>
          <a:lstStyle>
            <a:lvl1pPr marL="0" marR="0" indent="0" algn="ctr" defTabSz="914400" rtl="0" eaLnBrk="1" fontAlgn="auto" latinLnBrk="0" hangingPunct="1">
              <a:lnSpc>
                <a:spcPct val="90000"/>
              </a:lnSpc>
              <a:spcBef>
                <a:spcPts val="1000"/>
              </a:spcBef>
              <a:spcAft>
                <a:spcPts val="0"/>
              </a:spcAft>
              <a:buClrTx/>
              <a:buSzTx/>
              <a:buFontTx/>
              <a:buNone/>
              <a:tabLst/>
              <a:defRPr>
                <a:latin typeface="Raleway" panose="020B0503030101060003" pitchFamily="34" charset="0"/>
              </a:defRPr>
            </a:lvl1pPr>
          </a:lstStyle>
          <a:p>
            <a:pPr lvl="0"/>
            <a:r>
              <a:rPr lang="en-US" dirty="0">
                <a:latin typeface="Raleway" panose="020B0503030101060003" pitchFamily="34" charset="0"/>
              </a:rPr>
              <a:t>Lorem ipsum your title here some text so dummy and your </a:t>
            </a:r>
            <a:r>
              <a:rPr lang="en-US" dirty="0" err="1">
                <a:latin typeface="Raleway" panose="020B0503030101060003" pitchFamily="34" charset="0"/>
              </a:rPr>
              <a:t>powerpoint</a:t>
            </a:r>
            <a:r>
              <a:rPr lang="en-US" dirty="0">
                <a:latin typeface="Raleway" panose="020B0503030101060003" pitchFamily="34" charset="0"/>
              </a:rPr>
              <a:t> presentation</a:t>
            </a:r>
            <a:endParaRPr lang="en-US" dirty="0"/>
          </a:p>
        </p:txBody>
      </p:sp>
      <p:sp>
        <p:nvSpPr>
          <p:cNvPr id="15" name="Picture Placeholder 14">
            <a:extLst>
              <a:ext uri="{FF2B5EF4-FFF2-40B4-BE49-F238E27FC236}">
                <a16:creationId xmlns:a16="http://schemas.microsoft.com/office/drawing/2014/main" id="{E003C068-B286-4E33-9FC1-44751CC80C69}"/>
              </a:ext>
            </a:extLst>
          </p:cNvPr>
          <p:cNvSpPr>
            <a:spLocks noGrp="1"/>
          </p:cNvSpPr>
          <p:nvPr>
            <p:ph type="pic" sz="quarter" idx="13" hasCustomPrompt="1"/>
          </p:nvPr>
        </p:nvSpPr>
        <p:spPr>
          <a:xfrm>
            <a:off x="3149600" y="1491028"/>
            <a:ext cx="9042400" cy="2631029"/>
          </a:xfrm>
          <a:custGeom>
            <a:avLst/>
            <a:gdLst>
              <a:gd name="connsiteX0" fmla="*/ 0 w 9042400"/>
              <a:gd name="connsiteY0" fmla="*/ 0 h 2631029"/>
              <a:gd name="connsiteX1" fmla="*/ 9042400 w 9042400"/>
              <a:gd name="connsiteY1" fmla="*/ 0 h 2631029"/>
              <a:gd name="connsiteX2" fmla="*/ 9042400 w 9042400"/>
              <a:gd name="connsiteY2" fmla="*/ 2631029 h 2631029"/>
              <a:gd name="connsiteX3" fmla="*/ 0 w 9042400"/>
              <a:gd name="connsiteY3" fmla="*/ 2631029 h 2631029"/>
            </a:gdLst>
            <a:ahLst/>
            <a:cxnLst>
              <a:cxn ang="0">
                <a:pos x="connsiteX0" y="connsiteY0"/>
              </a:cxn>
              <a:cxn ang="0">
                <a:pos x="connsiteX1" y="connsiteY1"/>
              </a:cxn>
              <a:cxn ang="0">
                <a:pos x="connsiteX2" y="connsiteY2"/>
              </a:cxn>
              <a:cxn ang="0">
                <a:pos x="connsiteX3" y="connsiteY3"/>
              </a:cxn>
            </a:cxnLst>
            <a:rect l="l" t="t" r="r" b="b"/>
            <a:pathLst>
              <a:path w="9042400" h="2631029">
                <a:moveTo>
                  <a:pt x="0" y="0"/>
                </a:moveTo>
                <a:lnTo>
                  <a:pt x="9042400" y="0"/>
                </a:lnTo>
                <a:lnTo>
                  <a:pt x="9042400" y="2631029"/>
                </a:lnTo>
                <a:lnTo>
                  <a:pt x="0" y="2631029"/>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Tree>
    <p:extLst>
      <p:ext uri="{BB962C8B-B14F-4D97-AF65-F5344CB8AC3E}">
        <p14:creationId xmlns:p14="http://schemas.microsoft.com/office/powerpoint/2010/main" val="424308993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1_01">
    <p:spTree>
      <p:nvGrpSpPr>
        <p:cNvPr id="1" name=""/>
        <p:cNvGrpSpPr/>
        <p:nvPr/>
      </p:nvGrpSpPr>
      <p:grpSpPr>
        <a:xfrm>
          <a:off x="0" y="0"/>
          <a:ext cx="0" cy="0"/>
          <a:chOff x="0" y="0"/>
          <a:chExt cx="0" cy="0"/>
        </a:xfrm>
      </p:grpSpPr>
      <p:sp>
        <p:nvSpPr>
          <p:cNvPr id="13" name="Picture Placeholder 12">
            <a:extLst>
              <a:ext uri="{FF2B5EF4-FFF2-40B4-BE49-F238E27FC236}">
                <a16:creationId xmlns:a16="http://schemas.microsoft.com/office/drawing/2014/main" id="{EBD79C63-00C2-454C-9848-0CC6595CA187}"/>
              </a:ext>
            </a:extLst>
          </p:cNvPr>
          <p:cNvSpPr>
            <a:spLocks noGrp="1"/>
          </p:cNvSpPr>
          <p:nvPr>
            <p:ph type="pic" sz="quarter" idx="14" hasCustomPrompt="1"/>
          </p:nvPr>
        </p:nvSpPr>
        <p:spPr>
          <a:xfrm>
            <a:off x="0" y="1628203"/>
            <a:ext cx="12192000" cy="2357101"/>
          </a:xfrm>
          <a:custGeom>
            <a:avLst/>
            <a:gdLst>
              <a:gd name="connsiteX0" fmla="*/ 0 w 12192000"/>
              <a:gd name="connsiteY0" fmla="*/ 0 h 2357101"/>
              <a:gd name="connsiteX1" fmla="*/ 12192000 w 12192000"/>
              <a:gd name="connsiteY1" fmla="*/ 0 h 2357101"/>
              <a:gd name="connsiteX2" fmla="*/ 12192000 w 12192000"/>
              <a:gd name="connsiteY2" fmla="*/ 2357101 h 2357101"/>
              <a:gd name="connsiteX3" fmla="*/ 0 w 12192000"/>
              <a:gd name="connsiteY3" fmla="*/ 2357101 h 2357101"/>
            </a:gdLst>
            <a:ahLst/>
            <a:cxnLst>
              <a:cxn ang="0">
                <a:pos x="connsiteX0" y="connsiteY0"/>
              </a:cxn>
              <a:cxn ang="0">
                <a:pos x="connsiteX1" y="connsiteY1"/>
              </a:cxn>
              <a:cxn ang="0">
                <a:pos x="connsiteX2" y="connsiteY2"/>
              </a:cxn>
              <a:cxn ang="0">
                <a:pos x="connsiteX3" y="connsiteY3"/>
              </a:cxn>
            </a:cxnLst>
            <a:rect l="l" t="t" r="r" b="b"/>
            <a:pathLst>
              <a:path w="12192000" h="2357101">
                <a:moveTo>
                  <a:pt x="0" y="0"/>
                </a:moveTo>
                <a:lnTo>
                  <a:pt x="12192000" y="0"/>
                </a:lnTo>
                <a:lnTo>
                  <a:pt x="12192000" y="2357101"/>
                </a:lnTo>
                <a:lnTo>
                  <a:pt x="0" y="2357101"/>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p:txBody>
          <a:bodyPr/>
          <a:lstStyle/>
          <a:p>
            <a:fld id="{E72B8170-242D-42EF-8B64-B507C79780AD}" type="slidenum">
              <a:rPr lang="en-US" smtClean="0"/>
              <a:pPr/>
              <a:t>‹#›</a:t>
            </a:fld>
            <a:endParaRPr lang="en-US" dirty="0"/>
          </a:p>
        </p:txBody>
      </p:sp>
      <p:sp>
        <p:nvSpPr>
          <p:cNvPr id="4" name="Title 3"/>
          <p:cNvSpPr>
            <a:spLocks noGrp="1"/>
          </p:cNvSpPr>
          <p:nvPr>
            <p:ph type="title"/>
          </p:nvPr>
        </p:nvSpPr>
        <p:spPr/>
        <p:txBody>
          <a:bodyPr/>
          <a:lstStyle>
            <a:lvl1pPr algn="ctr">
              <a:defRPr/>
            </a:lvl1pPr>
          </a:lstStyle>
          <a:p>
            <a:r>
              <a:rPr lang="en-US" dirty="0"/>
              <a:t>Click to edit Master title style</a:t>
            </a:r>
          </a:p>
        </p:txBody>
      </p:sp>
      <p:sp>
        <p:nvSpPr>
          <p:cNvPr id="6" name="Text Placeholder 5"/>
          <p:cNvSpPr>
            <a:spLocks noGrp="1"/>
          </p:cNvSpPr>
          <p:nvPr>
            <p:ph type="body" sz="quarter" idx="12" hasCustomPrompt="1"/>
          </p:nvPr>
        </p:nvSpPr>
        <p:spPr>
          <a:xfrm>
            <a:off x="838200" y="977900"/>
            <a:ext cx="10515600" cy="279400"/>
          </a:xfrm>
          <a:prstGeom prst="rect">
            <a:avLst/>
          </a:prstGeom>
        </p:spPr>
        <p:txBody>
          <a:bodyPr/>
          <a:lstStyle>
            <a:lvl1pPr marL="0" marR="0" indent="0" algn="ctr" defTabSz="914400" rtl="0" eaLnBrk="1" fontAlgn="auto" latinLnBrk="0" hangingPunct="1">
              <a:lnSpc>
                <a:spcPct val="90000"/>
              </a:lnSpc>
              <a:spcBef>
                <a:spcPts val="1000"/>
              </a:spcBef>
              <a:spcAft>
                <a:spcPts val="0"/>
              </a:spcAft>
              <a:buClrTx/>
              <a:buSzTx/>
              <a:buFontTx/>
              <a:buNone/>
              <a:tabLst/>
              <a:defRPr>
                <a:latin typeface="Raleway" panose="020B0503030101060003" pitchFamily="34" charset="0"/>
              </a:defRPr>
            </a:lvl1pPr>
          </a:lstStyle>
          <a:p>
            <a:pPr lvl="0"/>
            <a:r>
              <a:rPr lang="en-US" dirty="0">
                <a:latin typeface="Raleway" panose="020B0503030101060003" pitchFamily="34" charset="0"/>
              </a:rPr>
              <a:t>Lorem ipsum your title here some text so dummy and your </a:t>
            </a:r>
            <a:r>
              <a:rPr lang="en-US" dirty="0" err="1">
                <a:latin typeface="Raleway" panose="020B0503030101060003" pitchFamily="34" charset="0"/>
              </a:rPr>
              <a:t>powerpoint</a:t>
            </a:r>
            <a:r>
              <a:rPr lang="en-US" dirty="0">
                <a:latin typeface="Raleway" panose="020B0503030101060003" pitchFamily="34" charset="0"/>
              </a:rPr>
              <a:t> presentation</a:t>
            </a:r>
            <a:endParaRPr lang="en-US" dirty="0"/>
          </a:p>
        </p:txBody>
      </p:sp>
    </p:spTree>
    <p:extLst>
      <p:ext uri="{BB962C8B-B14F-4D97-AF65-F5344CB8AC3E}">
        <p14:creationId xmlns:p14="http://schemas.microsoft.com/office/powerpoint/2010/main" val="340694234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2_01">
    <p:spTree>
      <p:nvGrpSpPr>
        <p:cNvPr id="1" name=""/>
        <p:cNvGrpSpPr/>
        <p:nvPr/>
      </p:nvGrpSpPr>
      <p:grpSpPr>
        <a:xfrm>
          <a:off x="0" y="0"/>
          <a:ext cx="0" cy="0"/>
          <a:chOff x="0" y="0"/>
          <a:chExt cx="0" cy="0"/>
        </a:xfrm>
      </p:grpSpPr>
      <p:sp>
        <p:nvSpPr>
          <p:cNvPr id="11" name="Footer Placeholder 10"/>
          <p:cNvSpPr>
            <a:spLocks noGrp="1"/>
          </p:cNvSpPr>
          <p:nvPr>
            <p:ph type="ftr" sz="quarter" idx="10"/>
          </p:nvPr>
        </p:nvSpPr>
        <p:spPr/>
        <p:txBody>
          <a:bodyPr/>
          <a:lstStyle/>
          <a:p>
            <a:r>
              <a:rPr lang="en-US" dirty="0"/>
              <a:t>www.yourwebsite.com</a:t>
            </a:r>
          </a:p>
        </p:txBody>
      </p:sp>
      <p:sp>
        <p:nvSpPr>
          <p:cNvPr id="16" name="Picture Placeholder 15">
            <a:extLst>
              <a:ext uri="{FF2B5EF4-FFF2-40B4-BE49-F238E27FC236}">
                <a16:creationId xmlns:a16="http://schemas.microsoft.com/office/drawing/2014/main" id="{8CEF5B8C-1E1B-433E-96F0-F742D9A51C54}"/>
              </a:ext>
            </a:extLst>
          </p:cNvPr>
          <p:cNvSpPr>
            <a:spLocks noGrp="1"/>
          </p:cNvSpPr>
          <p:nvPr>
            <p:ph type="pic" sz="quarter" idx="18" hasCustomPrompt="1"/>
          </p:nvPr>
        </p:nvSpPr>
        <p:spPr>
          <a:xfrm>
            <a:off x="0" y="1807268"/>
            <a:ext cx="3027822" cy="2558198"/>
          </a:xfrm>
          <a:custGeom>
            <a:avLst/>
            <a:gdLst>
              <a:gd name="connsiteX0" fmla="*/ 0 w 3027822"/>
              <a:gd name="connsiteY0" fmla="*/ 0 h 2558198"/>
              <a:gd name="connsiteX1" fmla="*/ 3027822 w 3027822"/>
              <a:gd name="connsiteY1" fmla="*/ 0 h 2558198"/>
              <a:gd name="connsiteX2" fmla="*/ 3027822 w 3027822"/>
              <a:gd name="connsiteY2" fmla="*/ 2558198 h 2558198"/>
              <a:gd name="connsiteX3" fmla="*/ 0 w 3027822"/>
              <a:gd name="connsiteY3" fmla="*/ 2558198 h 2558198"/>
            </a:gdLst>
            <a:ahLst/>
            <a:cxnLst>
              <a:cxn ang="0">
                <a:pos x="connsiteX0" y="connsiteY0"/>
              </a:cxn>
              <a:cxn ang="0">
                <a:pos x="connsiteX1" y="connsiteY1"/>
              </a:cxn>
              <a:cxn ang="0">
                <a:pos x="connsiteX2" y="connsiteY2"/>
              </a:cxn>
              <a:cxn ang="0">
                <a:pos x="connsiteX3" y="connsiteY3"/>
              </a:cxn>
            </a:cxnLst>
            <a:rect l="l" t="t" r="r" b="b"/>
            <a:pathLst>
              <a:path w="3027822" h="2558198">
                <a:moveTo>
                  <a:pt x="0" y="0"/>
                </a:moveTo>
                <a:lnTo>
                  <a:pt x="3027822" y="0"/>
                </a:lnTo>
                <a:lnTo>
                  <a:pt x="3027822" y="2558198"/>
                </a:lnTo>
                <a:lnTo>
                  <a:pt x="0" y="2558198"/>
                </a:lnTo>
                <a:close/>
              </a:path>
            </a:pathLst>
          </a:custGeom>
        </p:spPr>
        <p:txBody>
          <a:bodyPr wrap="square">
            <a:noAutofit/>
          </a:bodyPr>
          <a:lstStyle>
            <a:lvl1pPr marL="0" indent="0">
              <a:buNone/>
              <a:defRPr sz="1100" b="0" i="0">
                <a:latin typeface="Roboto Slab" pitchFamily="2" charset="0"/>
                <a:ea typeface="Roboto Slab" pitchFamily="2" charset="0"/>
              </a:defRPr>
            </a:lvl1pPr>
          </a:lstStyle>
          <a:p>
            <a:r>
              <a:rPr lang="en-US" dirty="0"/>
              <a:t>picture</a:t>
            </a:r>
          </a:p>
        </p:txBody>
      </p:sp>
      <p:sp>
        <p:nvSpPr>
          <p:cNvPr id="17" name="Picture Placeholder 16">
            <a:extLst>
              <a:ext uri="{FF2B5EF4-FFF2-40B4-BE49-F238E27FC236}">
                <a16:creationId xmlns:a16="http://schemas.microsoft.com/office/drawing/2014/main" id="{9F9C46EA-6876-4DE1-A7F3-298FDF9EBA18}"/>
              </a:ext>
            </a:extLst>
          </p:cNvPr>
          <p:cNvSpPr>
            <a:spLocks noGrp="1"/>
          </p:cNvSpPr>
          <p:nvPr>
            <p:ph type="pic" sz="quarter" idx="19" hasCustomPrompt="1"/>
          </p:nvPr>
        </p:nvSpPr>
        <p:spPr>
          <a:xfrm>
            <a:off x="6109452" y="1807268"/>
            <a:ext cx="3027822" cy="2558198"/>
          </a:xfrm>
          <a:custGeom>
            <a:avLst/>
            <a:gdLst>
              <a:gd name="connsiteX0" fmla="*/ 0 w 3027822"/>
              <a:gd name="connsiteY0" fmla="*/ 0 h 2558198"/>
              <a:gd name="connsiteX1" fmla="*/ 3027822 w 3027822"/>
              <a:gd name="connsiteY1" fmla="*/ 0 h 2558198"/>
              <a:gd name="connsiteX2" fmla="*/ 3027822 w 3027822"/>
              <a:gd name="connsiteY2" fmla="*/ 2558198 h 2558198"/>
              <a:gd name="connsiteX3" fmla="*/ 0 w 3027822"/>
              <a:gd name="connsiteY3" fmla="*/ 2558198 h 2558198"/>
            </a:gdLst>
            <a:ahLst/>
            <a:cxnLst>
              <a:cxn ang="0">
                <a:pos x="connsiteX0" y="connsiteY0"/>
              </a:cxn>
              <a:cxn ang="0">
                <a:pos x="connsiteX1" y="connsiteY1"/>
              </a:cxn>
              <a:cxn ang="0">
                <a:pos x="connsiteX2" y="connsiteY2"/>
              </a:cxn>
              <a:cxn ang="0">
                <a:pos x="connsiteX3" y="connsiteY3"/>
              </a:cxn>
            </a:cxnLst>
            <a:rect l="l" t="t" r="r" b="b"/>
            <a:pathLst>
              <a:path w="3027822" h="2558198">
                <a:moveTo>
                  <a:pt x="0" y="0"/>
                </a:moveTo>
                <a:lnTo>
                  <a:pt x="3027822" y="0"/>
                </a:lnTo>
                <a:lnTo>
                  <a:pt x="3027822" y="2558198"/>
                </a:lnTo>
                <a:lnTo>
                  <a:pt x="0" y="2558198"/>
                </a:lnTo>
                <a:close/>
              </a:path>
            </a:pathLst>
          </a:custGeom>
        </p:spPr>
        <p:txBody>
          <a:bodyPr wrap="square">
            <a:noAutofit/>
          </a:bodyPr>
          <a:lstStyle>
            <a:lvl1pPr marL="0" indent="0">
              <a:buNone/>
              <a:defRPr sz="1100" b="0" i="0">
                <a:latin typeface="Roboto Slab" pitchFamily="2" charset="0"/>
                <a:ea typeface="Roboto Slab" pitchFamily="2" charset="0"/>
              </a:defRPr>
            </a:lvl1pPr>
          </a:lstStyle>
          <a:p>
            <a:r>
              <a:rPr lang="en-US" dirty="0"/>
              <a:t>picture</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
        <p:nvSpPr>
          <p:cNvPr id="4" name="Title 3"/>
          <p:cNvSpPr>
            <a:spLocks noGrp="1"/>
          </p:cNvSpPr>
          <p:nvPr>
            <p:ph type="title"/>
          </p:nvPr>
        </p:nvSpPr>
        <p:spPr/>
        <p:txBody>
          <a:bodyPr/>
          <a:lstStyle>
            <a:lvl1pPr algn="l">
              <a:defRPr/>
            </a:lvl1pPr>
          </a:lstStyle>
          <a:p>
            <a:r>
              <a:rPr lang="en-US"/>
              <a:t>Click to edit Master title style</a:t>
            </a:r>
          </a:p>
        </p:txBody>
      </p:sp>
      <p:sp>
        <p:nvSpPr>
          <p:cNvPr id="6" name="Text Placeholder 5"/>
          <p:cNvSpPr>
            <a:spLocks noGrp="1"/>
          </p:cNvSpPr>
          <p:nvPr>
            <p:ph type="body" sz="quarter" idx="12" hasCustomPrompt="1"/>
          </p:nvPr>
        </p:nvSpPr>
        <p:spPr>
          <a:xfrm>
            <a:off x="838200" y="977900"/>
            <a:ext cx="10515600" cy="279400"/>
          </a:xfrm>
          <a:prstGeom prst="rect">
            <a:avLst/>
          </a:prstGeom>
        </p:spPr>
        <p:txBody>
          <a:bodyPr/>
          <a:lstStyle>
            <a:lvl1pPr marL="0" marR="0" indent="0" algn="l" defTabSz="914400" rtl="0" eaLnBrk="1" fontAlgn="auto" latinLnBrk="0" hangingPunct="1">
              <a:lnSpc>
                <a:spcPct val="90000"/>
              </a:lnSpc>
              <a:spcBef>
                <a:spcPts val="1000"/>
              </a:spcBef>
              <a:spcAft>
                <a:spcPts val="0"/>
              </a:spcAft>
              <a:buClrTx/>
              <a:buSzTx/>
              <a:buFontTx/>
              <a:buNone/>
              <a:tabLst/>
              <a:defRPr>
                <a:latin typeface="Raleway" panose="020B0503030101060003" pitchFamily="34" charset="0"/>
              </a:defRPr>
            </a:lvl1pPr>
          </a:lstStyle>
          <a:p>
            <a:pPr lvl="0"/>
            <a:r>
              <a:rPr lang="en-US" dirty="0">
                <a:latin typeface="Raleway" panose="020B0503030101060003" pitchFamily="34" charset="0"/>
              </a:rPr>
              <a:t>Lorem ipsum your title here some text so dummy and your </a:t>
            </a:r>
            <a:r>
              <a:rPr lang="en-US" dirty="0" err="1">
                <a:latin typeface="Raleway" panose="020B0503030101060003" pitchFamily="34" charset="0"/>
              </a:rPr>
              <a:t>powerpoint</a:t>
            </a:r>
            <a:r>
              <a:rPr lang="en-US" dirty="0">
                <a:latin typeface="Raleway" panose="020B0503030101060003" pitchFamily="34" charset="0"/>
              </a:rPr>
              <a:t> presentation</a:t>
            </a:r>
            <a:endParaRPr lang="en-US" dirty="0"/>
          </a:p>
        </p:txBody>
      </p:sp>
    </p:spTree>
    <p:extLst>
      <p:ext uri="{BB962C8B-B14F-4D97-AF65-F5344CB8AC3E}">
        <p14:creationId xmlns:p14="http://schemas.microsoft.com/office/powerpoint/2010/main" val="368984389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3_01">
    <p:spTree>
      <p:nvGrpSpPr>
        <p:cNvPr id="1" name=""/>
        <p:cNvGrpSpPr/>
        <p:nvPr/>
      </p:nvGrpSpPr>
      <p:grpSpPr>
        <a:xfrm>
          <a:off x="0" y="0"/>
          <a:ext cx="0" cy="0"/>
          <a:chOff x="0" y="0"/>
          <a:chExt cx="0" cy="0"/>
        </a:xfrm>
      </p:grpSpPr>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
        <p:nvSpPr>
          <p:cNvPr id="4" name="Title 3"/>
          <p:cNvSpPr>
            <a:spLocks noGrp="1"/>
          </p:cNvSpPr>
          <p:nvPr>
            <p:ph type="title"/>
          </p:nvPr>
        </p:nvSpPr>
        <p:spPr/>
        <p:txBody>
          <a:bodyPr/>
          <a:lstStyle>
            <a:lvl1pPr algn="l">
              <a:defRPr/>
            </a:lvl1pPr>
          </a:lstStyle>
          <a:p>
            <a:r>
              <a:rPr lang="en-US"/>
              <a:t>Click to edit Master title style</a:t>
            </a:r>
          </a:p>
        </p:txBody>
      </p:sp>
      <p:sp>
        <p:nvSpPr>
          <p:cNvPr id="19" name="Picture Placeholder 18">
            <a:extLst>
              <a:ext uri="{FF2B5EF4-FFF2-40B4-BE49-F238E27FC236}">
                <a16:creationId xmlns:a16="http://schemas.microsoft.com/office/drawing/2014/main" id="{EE46DAD0-EB67-4439-AEF3-42911D28EC89}"/>
              </a:ext>
            </a:extLst>
          </p:cNvPr>
          <p:cNvSpPr>
            <a:spLocks noGrp="1"/>
          </p:cNvSpPr>
          <p:nvPr>
            <p:ph type="pic" sz="quarter" idx="14" hasCustomPrompt="1"/>
          </p:nvPr>
        </p:nvSpPr>
        <p:spPr>
          <a:xfrm>
            <a:off x="8494173" y="3929656"/>
            <a:ext cx="2186126" cy="1744737"/>
          </a:xfrm>
          <a:custGeom>
            <a:avLst/>
            <a:gdLst>
              <a:gd name="connsiteX0" fmla="*/ 0 w 2186126"/>
              <a:gd name="connsiteY0" fmla="*/ 0 h 1744737"/>
              <a:gd name="connsiteX1" fmla="*/ 2186126 w 2186126"/>
              <a:gd name="connsiteY1" fmla="*/ 0 h 1744737"/>
              <a:gd name="connsiteX2" fmla="*/ 2186126 w 2186126"/>
              <a:gd name="connsiteY2" fmla="*/ 1744737 h 1744737"/>
              <a:gd name="connsiteX3" fmla="*/ 0 w 2186126"/>
              <a:gd name="connsiteY3" fmla="*/ 1744737 h 1744737"/>
            </a:gdLst>
            <a:ahLst/>
            <a:cxnLst>
              <a:cxn ang="0">
                <a:pos x="connsiteX0" y="connsiteY0"/>
              </a:cxn>
              <a:cxn ang="0">
                <a:pos x="connsiteX1" y="connsiteY1"/>
              </a:cxn>
              <a:cxn ang="0">
                <a:pos x="connsiteX2" y="connsiteY2"/>
              </a:cxn>
              <a:cxn ang="0">
                <a:pos x="connsiteX3" y="connsiteY3"/>
              </a:cxn>
            </a:cxnLst>
            <a:rect l="l" t="t" r="r" b="b"/>
            <a:pathLst>
              <a:path w="2186126" h="1744737">
                <a:moveTo>
                  <a:pt x="0" y="0"/>
                </a:moveTo>
                <a:lnTo>
                  <a:pt x="2186126" y="0"/>
                </a:lnTo>
                <a:lnTo>
                  <a:pt x="2186126" y="1744737"/>
                </a:lnTo>
                <a:lnTo>
                  <a:pt x="0" y="1744737"/>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8" name="Picture Placeholder 17">
            <a:extLst>
              <a:ext uri="{FF2B5EF4-FFF2-40B4-BE49-F238E27FC236}">
                <a16:creationId xmlns:a16="http://schemas.microsoft.com/office/drawing/2014/main" id="{812B7DAD-42BE-4FD5-8CCE-B4CD571A269A}"/>
              </a:ext>
            </a:extLst>
          </p:cNvPr>
          <p:cNvSpPr>
            <a:spLocks noGrp="1"/>
          </p:cNvSpPr>
          <p:nvPr>
            <p:ph type="pic" sz="quarter" idx="15" hasCustomPrompt="1"/>
          </p:nvPr>
        </p:nvSpPr>
        <p:spPr>
          <a:xfrm>
            <a:off x="6183448" y="1938301"/>
            <a:ext cx="2186126" cy="1744737"/>
          </a:xfrm>
          <a:custGeom>
            <a:avLst/>
            <a:gdLst>
              <a:gd name="connsiteX0" fmla="*/ 0 w 2186126"/>
              <a:gd name="connsiteY0" fmla="*/ 0 h 1744737"/>
              <a:gd name="connsiteX1" fmla="*/ 2186126 w 2186126"/>
              <a:gd name="connsiteY1" fmla="*/ 0 h 1744737"/>
              <a:gd name="connsiteX2" fmla="*/ 2186126 w 2186126"/>
              <a:gd name="connsiteY2" fmla="*/ 1744737 h 1744737"/>
              <a:gd name="connsiteX3" fmla="*/ 0 w 2186126"/>
              <a:gd name="connsiteY3" fmla="*/ 1744737 h 1744737"/>
            </a:gdLst>
            <a:ahLst/>
            <a:cxnLst>
              <a:cxn ang="0">
                <a:pos x="connsiteX0" y="connsiteY0"/>
              </a:cxn>
              <a:cxn ang="0">
                <a:pos x="connsiteX1" y="connsiteY1"/>
              </a:cxn>
              <a:cxn ang="0">
                <a:pos x="connsiteX2" y="connsiteY2"/>
              </a:cxn>
              <a:cxn ang="0">
                <a:pos x="connsiteX3" y="connsiteY3"/>
              </a:cxn>
            </a:cxnLst>
            <a:rect l="l" t="t" r="r" b="b"/>
            <a:pathLst>
              <a:path w="2186126" h="1744737">
                <a:moveTo>
                  <a:pt x="0" y="0"/>
                </a:moveTo>
                <a:lnTo>
                  <a:pt x="2186126" y="0"/>
                </a:lnTo>
                <a:lnTo>
                  <a:pt x="2186126" y="1744737"/>
                </a:lnTo>
                <a:lnTo>
                  <a:pt x="0" y="1744737"/>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7" name="Picture Placeholder 16">
            <a:extLst>
              <a:ext uri="{FF2B5EF4-FFF2-40B4-BE49-F238E27FC236}">
                <a16:creationId xmlns:a16="http://schemas.microsoft.com/office/drawing/2014/main" id="{3A0166E1-81C8-4061-B561-AA7B73785E02}"/>
              </a:ext>
            </a:extLst>
          </p:cNvPr>
          <p:cNvSpPr>
            <a:spLocks noGrp="1"/>
          </p:cNvSpPr>
          <p:nvPr>
            <p:ph type="pic" sz="quarter" idx="16" hasCustomPrompt="1"/>
          </p:nvPr>
        </p:nvSpPr>
        <p:spPr>
          <a:xfrm>
            <a:off x="3614406" y="3929656"/>
            <a:ext cx="2186126" cy="1744737"/>
          </a:xfrm>
          <a:custGeom>
            <a:avLst/>
            <a:gdLst>
              <a:gd name="connsiteX0" fmla="*/ 0 w 2186126"/>
              <a:gd name="connsiteY0" fmla="*/ 0 h 1744737"/>
              <a:gd name="connsiteX1" fmla="*/ 2186126 w 2186126"/>
              <a:gd name="connsiteY1" fmla="*/ 0 h 1744737"/>
              <a:gd name="connsiteX2" fmla="*/ 2186126 w 2186126"/>
              <a:gd name="connsiteY2" fmla="*/ 1744737 h 1744737"/>
              <a:gd name="connsiteX3" fmla="*/ 0 w 2186126"/>
              <a:gd name="connsiteY3" fmla="*/ 1744737 h 1744737"/>
            </a:gdLst>
            <a:ahLst/>
            <a:cxnLst>
              <a:cxn ang="0">
                <a:pos x="connsiteX0" y="connsiteY0"/>
              </a:cxn>
              <a:cxn ang="0">
                <a:pos x="connsiteX1" y="connsiteY1"/>
              </a:cxn>
              <a:cxn ang="0">
                <a:pos x="connsiteX2" y="connsiteY2"/>
              </a:cxn>
              <a:cxn ang="0">
                <a:pos x="connsiteX3" y="connsiteY3"/>
              </a:cxn>
            </a:cxnLst>
            <a:rect l="l" t="t" r="r" b="b"/>
            <a:pathLst>
              <a:path w="2186126" h="1744737">
                <a:moveTo>
                  <a:pt x="0" y="0"/>
                </a:moveTo>
                <a:lnTo>
                  <a:pt x="2186126" y="0"/>
                </a:lnTo>
                <a:lnTo>
                  <a:pt x="2186126" y="1744737"/>
                </a:lnTo>
                <a:lnTo>
                  <a:pt x="0" y="1744737"/>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6" name="Picture Placeholder 15">
            <a:extLst>
              <a:ext uri="{FF2B5EF4-FFF2-40B4-BE49-F238E27FC236}">
                <a16:creationId xmlns:a16="http://schemas.microsoft.com/office/drawing/2014/main" id="{89038309-E7C4-4F80-88F2-59E8EFE8D2CB}"/>
              </a:ext>
            </a:extLst>
          </p:cNvPr>
          <p:cNvSpPr>
            <a:spLocks noGrp="1"/>
          </p:cNvSpPr>
          <p:nvPr>
            <p:ph type="pic" sz="quarter" idx="17" hasCustomPrompt="1"/>
          </p:nvPr>
        </p:nvSpPr>
        <p:spPr>
          <a:xfrm>
            <a:off x="1221828" y="1938301"/>
            <a:ext cx="2186126" cy="1744737"/>
          </a:xfrm>
          <a:custGeom>
            <a:avLst/>
            <a:gdLst>
              <a:gd name="connsiteX0" fmla="*/ 0 w 2186126"/>
              <a:gd name="connsiteY0" fmla="*/ 0 h 1744737"/>
              <a:gd name="connsiteX1" fmla="*/ 2186126 w 2186126"/>
              <a:gd name="connsiteY1" fmla="*/ 0 h 1744737"/>
              <a:gd name="connsiteX2" fmla="*/ 2186126 w 2186126"/>
              <a:gd name="connsiteY2" fmla="*/ 1744737 h 1744737"/>
              <a:gd name="connsiteX3" fmla="*/ 0 w 2186126"/>
              <a:gd name="connsiteY3" fmla="*/ 1744737 h 1744737"/>
            </a:gdLst>
            <a:ahLst/>
            <a:cxnLst>
              <a:cxn ang="0">
                <a:pos x="connsiteX0" y="connsiteY0"/>
              </a:cxn>
              <a:cxn ang="0">
                <a:pos x="connsiteX1" y="connsiteY1"/>
              </a:cxn>
              <a:cxn ang="0">
                <a:pos x="connsiteX2" y="connsiteY2"/>
              </a:cxn>
              <a:cxn ang="0">
                <a:pos x="connsiteX3" y="connsiteY3"/>
              </a:cxn>
            </a:cxnLst>
            <a:rect l="l" t="t" r="r" b="b"/>
            <a:pathLst>
              <a:path w="2186126" h="1744737">
                <a:moveTo>
                  <a:pt x="0" y="0"/>
                </a:moveTo>
                <a:lnTo>
                  <a:pt x="2186126" y="0"/>
                </a:lnTo>
                <a:lnTo>
                  <a:pt x="2186126" y="1744737"/>
                </a:lnTo>
                <a:lnTo>
                  <a:pt x="0" y="1744737"/>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6" name="Text Placeholder 5"/>
          <p:cNvSpPr>
            <a:spLocks noGrp="1"/>
          </p:cNvSpPr>
          <p:nvPr>
            <p:ph type="body" sz="quarter" idx="12" hasCustomPrompt="1"/>
          </p:nvPr>
        </p:nvSpPr>
        <p:spPr>
          <a:xfrm>
            <a:off x="838200" y="977900"/>
            <a:ext cx="10515600" cy="279400"/>
          </a:xfrm>
          <a:prstGeom prst="rect">
            <a:avLst/>
          </a:prstGeom>
        </p:spPr>
        <p:txBody>
          <a:bodyPr/>
          <a:lstStyle>
            <a:lvl1pPr marL="0" marR="0" indent="0" algn="l" defTabSz="914400" rtl="0" eaLnBrk="1" fontAlgn="auto" latinLnBrk="0" hangingPunct="1">
              <a:lnSpc>
                <a:spcPct val="90000"/>
              </a:lnSpc>
              <a:spcBef>
                <a:spcPts val="1000"/>
              </a:spcBef>
              <a:spcAft>
                <a:spcPts val="0"/>
              </a:spcAft>
              <a:buClrTx/>
              <a:buSzTx/>
              <a:buFontTx/>
              <a:buNone/>
              <a:tabLst/>
              <a:defRPr>
                <a:latin typeface="Raleway" panose="020B0503030101060003" pitchFamily="34" charset="0"/>
              </a:defRPr>
            </a:lvl1pPr>
          </a:lstStyle>
          <a:p>
            <a:pPr lvl="0"/>
            <a:r>
              <a:rPr lang="en-US" dirty="0">
                <a:latin typeface="Raleway" panose="020B0503030101060003" pitchFamily="34" charset="0"/>
              </a:rPr>
              <a:t>Lorem ipsum your title here some text so dummy and your </a:t>
            </a:r>
            <a:r>
              <a:rPr lang="en-US" dirty="0" err="1">
                <a:latin typeface="Raleway" panose="020B0503030101060003" pitchFamily="34" charset="0"/>
              </a:rPr>
              <a:t>powerpoint</a:t>
            </a:r>
            <a:r>
              <a:rPr lang="en-US" dirty="0">
                <a:latin typeface="Raleway" panose="020B0503030101060003" pitchFamily="34" charset="0"/>
              </a:rPr>
              <a:t> presentation</a:t>
            </a:r>
            <a:endParaRPr lang="en-US" dirty="0"/>
          </a:p>
        </p:txBody>
      </p:sp>
    </p:spTree>
    <p:extLst>
      <p:ext uri="{BB962C8B-B14F-4D97-AF65-F5344CB8AC3E}">
        <p14:creationId xmlns:p14="http://schemas.microsoft.com/office/powerpoint/2010/main" val="89876551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4_01">
    <p:spTree>
      <p:nvGrpSpPr>
        <p:cNvPr id="1" name=""/>
        <p:cNvGrpSpPr/>
        <p:nvPr/>
      </p:nvGrpSpPr>
      <p:grpSpPr>
        <a:xfrm>
          <a:off x="0" y="0"/>
          <a:ext cx="0" cy="0"/>
          <a:chOff x="0" y="0"/>
          <a:chExt cx="0" cy="0"/>
        </a:xfrm>
      </p:grpSpPr>
      <p:sp>
        <p:nvSpPr>
          <p:cNvPr id="26" name="Picture Placeholder 25">
            <a:extLst>
              <a:ext uri="{FF2B5EF4-FFF2-40B4-BE49-F238E27FC236}">
                <a16:creationId xmlns:a16="http://schemas.microsoft.com/office/drawing/2014/main" id="{2953DB18-C29F-4AB2-A33C-BA432039A6B1}"/>
              </a:ext>
            </a:extLst>
          </p:cNvPr>
          <p:cNvSpPr>
            <a:spLocks noGrp="1"/>
          </p:cNvSpPr>
          <p:nvPr>
            <p:ph type="pic" sz="quarter" idx="14" hasCustomPrompt="1"/>
          </p:nvPr>
        </p:nvSpPr>
        <p:spPr>
          <a:xfrm>
            <a:off x="2941980" y="1525602"/>
            <a:ext cx="2358889" cy="1615164"/>
          </a:xfrm>
          <a:custGeom>
            <a:avLst/>
            <a:gdLst>
              <a:gd name="connsiteX0" fmla="*/ 0 w 2358889"/>
              <a:gd name="connsiteY0" fmla="*/ 0 h 1615164"/>
              <a:gd name="connsiteX1" fmla="*/ 2358889 w 2358889"/>
              <a:gd name="connsiteY1" fmla="*/ 0 h 1615164"/>
              <a:gd name="connsiteX2" fmla="*/ 2358889 w 2358889"/>
              <a:gd name="connsiteY2" fmla="*/ 1615164 h 1615164"/>
              <a:gd name="connsiteX3" fmla="*/ 0 w 2358889"/>
              <a:gd name="connsiteY3" fmla="*/ 1615164 h 1615164"/>
            </a:gdLst>
            <a:ahLst/>
            <a:cxnLst>
              <a:cxn ang="0">
                <a:pos x="connsiteX0" y="connsiteY0"/>
              </a:cxn>
              <a:cxn ang="0">
                <a:pos x="connsiteX1" y="connsiteY1"/>
              </a:cxn>
              <a:cxn ang="0">
                <a:pos x="connsiteX2" y="connsiteY2"/>
              </a:cxn>
              <a:cxn ang="0">
                <a:pos x="connsiteX3" y="connsiteY3"/>
              </a:cxn>
            </a:cxnLst>
            <a:rect l="l" t="t" r="r" b="b"/>
            <a:pathLst>
              <a:path w="2358889" h="1615164">
                <a:moveTo>
                  <a:pt x="0" y="0"/>
                </a:moveTo>
                <a:lnTo>
                  <a:pt x="2358889" y="0"/>
                </a:lnTo>
                <a:lnTo>
                  <a:pt x="2358889" y="1615164"/>
                </a:lnTo>
                <a:lnTo>
                  <a:pt x="0" y="1615164"/>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8" name="Picture Placeholder 17">
            <a:extLst>
              <a:ext uri="{FF2B5EF4-FFF2-40B4-BE49-F238E27FC236}">
                <a16:creationId xmlns:a16="http://schemas.microsoft.com/office/drawing/2014/main" id="{1F422E78-FA9B-41EC-A058-7D0312C0228E}"/>
              </a:ext>
            </a:extLst>
          </p:cNvPr>
          <p:cNvSpPr>
            <a:spLocks noGrp="1"/>
          </p:cNvSpPr>
          <p:nvPr>
            <p:ph type="pic" sz="quarter" idx="18" hasCustomPrompt="1"/>
          </p:nvPr>
        </p:nvSpPr>
        <p:spPr>
          <a:xfrm>
            <a:off x="520618" y="2333184"/>
            <a:ext cx="2358889" cy="4152050"/>
          </a:xfrm>
          <a:custGeom>
            <a:avLst/>
            <a:gdLst>
              <a:gd name="connsiteX0" fmla="*/ 0 w 2358889"/>
              <a:gd name="connsiteY0" fmla="*/ 0 h 4152050"/>
              <a:gd name="connsiteX1" fmla="*/ 2358889 w 2358889"/>
              <a:gd name="connsiteY1" fmla="*/ 0 h 4152050"/>
              <a:gd name="connsiteX2" fmla="*/ 2358889 w 2358889"/>
              <a:gd name="connsiteY2" fmla="*/ 4152050 h 4152050"/>
              <a:gd name="connsiteX3" fmla="*/ 0 w 2358889"/>
              <a:gd name="connsiteY3" fmla="*/ 4152050 h 4152050"/>
            </a:gdLst>
            <a:ahLst/>
            <a:cxnLst>
              <a:cxn ang="0">
                <a:pos x="connsiteX0" y="connsiteY0"/>
              </a:cxn>
              <a:cxn ang="0">
                <a:pos x="connsiteX1" y="connsiteY1"/>
              </a:cxn>
              <a:cxn ang="0">
                <a:pos x="connsiteX2" y="connsiteY2"/>
              </a:cxn>
              <a:cxn ang="0">
                <a:pos x="connsiteX3" y="connsiteY3"/>
              </a:cxn>
            </a:cxnLst>
            <a:rect l="l" t="t" r="r" b="b"/>
            <a:pathLst>
              <a:path w="2358889" h="4152050">
                <a:moveTo>
                  <a:pt x="0" y="0"/>
                </a:moveTo>
                <a:lnTo>
                  <a:pt x="2358889" y="0"/>
                </a:lnTo>
                <a:lnTo>
                  <a:pt x="2358889" y="4152050"/>
                </a:lnTo>
                <a:lnTo>
                  <a:pt x="0" y="4152050"/>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24" name="Picture Placeholder 23">
            <a:extLst>
              <a:ext uri="{FF2B5EF4-FFF2-40B4-BE49-F238E27FC236}">
                <a16:creationId xmlns:a16="http://schemas.microsoft.com/office/drawing/2014/main" id="{FD7C0F22-067D-4FC8-9CA4-E230CEA900FB}"/>
              </a:ext>
            </a:extLst>
          </p:cNvPr>
          <p:cNvSpPr>
            <a:spLocks noGrp="1"/>
          </p:cNvSpPr>
          <p:nvPr>
            <p:ph type="pic" sz="quarter" idx="19" hasCustomPrompt="1"/>
          </p:nvPr>
        </p:nvSpPr>
        <p:spPr>
          <a:xfrm>
            <a:off x="2941981" y="4870070"/>
            <a:ext cx="2358889" cy="1615164"/>
          </a:xfrm>
          <a:custGeom>
            <a:avLst/>
            <a:gdLst>
              <a:gd name="connsiteX0" fmla="*/ 0 w 2358889"/>
              <a:gd name="connsiteY0" fmla="*/ 0 h 1615164"/>
              <a:gd name="connsiteX1" fmla="*/ 2358889 w 2358889"/>
              <a:gd name="connsiteY1" fmla="*/ 0 h 1615164"/>
              <a:gd name="connsiteX2" fmla="*/ 2358889 w 2358889"/>
              <a:gd name="connsiteY2" fmla="*/ 1615164 h 1615164"/>
              <a:gd name="connsiteX3" fmla="*/ 0 w 2358889"/>
              <a:gd name="connsiteY3" fmla="*/ 1615164 h 1615164"/>
            </a:gdLst>
            <a:ahLst/>
            <a:cxnLst>
              <a:cxn ang="0">
                <a:pos x="connsiteX0" y="connsiteY0"/>
              </a:cxn>
              <a:cxn ang="0">
                <a:pos x="connsiteX1" y="connsiteY1"/>
              </a:cxn>
              <a:cxn ang="0">
                <a:pos x="connsiteX2" y="connsiteY2"/>
              </a:cxn>
              <a:cxn ang="0">
                <a:pos x="connsiteX3" y="connsiteY3"/>
              </a:cxn>
            </a:cxnLst>
            <a:rect l="l" t="t" r="r" b="b"/>
            <a:pathLst>
              <a:path w="2358889" h="1615164">
                <a:moveTo>
                  <a:pt x="0" y="0"/>
                </a:moveTo>
                <a:lnTo>
                  <a:pt x="2358889" y="0"/>
                </a:lnTo>
                <a:lnTo>
                  <a:pt x="2358889" y="1615164"/>
                </a:lnTo>
                <a:lnTo>
                  <a:pt x="0" y="1615164"/>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25" name="Picture Placeholder 24">
            <a:extLst>
              <a:ext uri="{FF2B5EF4-FFF2-40B4-BE49-F238E27FC236}">
                <a16:creationId xmlns:a16="http://schemas.microsoft.com/office/drawing/2014/main" id="{07194D9E-24D1-4F0F-A7BF-6CAAF0D07DAE}"/>
              </a:ext>
            </a:extLst>
          </p:cNvPr>
          <p:cNvSpPr>
            <a:spLocks noGrp="1"/>
          </p:cNvSpPr>
          <p:nvPr>
            <p:ph type="pic" sz="quarter" idx="20" hasCustomPrompt="1"/>
          </p:nvPr>
        </p:nvSpPr>
        <p:spPr>
          <a:xfrm>
            <a:off x="2941980" y="3197836"/>
            <a:ext cx="2358889" cy="1615164"/>
          </a:xfrm>
          <a:custGeom>
            <a:avLst/>
            <a:gdLst>
              <a:gd name="connsiteX0" fmla="*/ 0 w 2358889"/>
              <a:gd name="connsiteY0" fmla="*/ 0 h 1615164"/>
              <a:gd name="connsiteX1" fmla="*/ 2358889 w 2358889"/>
              <a:gd name="connsiteY1" fmla="*/ 0 h 1615164"/>
              <a:gd name="connsiteX2" fmla="*/ 2358889 w 2358889"/>
              <a:gd name="connsiteY2" fmla="*/ 1615164 h 1615164"/>
              <a:gd name="connsiteX3" fmla="*/ 0 w 2358889"/>
              <a:gd name="connsiteY3" fmla="*/ 1615164 h 1615164"/>
            </a:gdLst>
            <a:ahLst/>
            <a:cxnLst>
              <a:cxn ang="0">
                <a:pos x="connsiteX0" y="connsiteY0"/>
              </a:cxn>
              <a:cxn ang="0">
                <a:pos x="connsiteX1" y="connsiteY1"/>
              </a:cxn>
              <a:cxn ang="0">
                <a:pos x="connsiteX2" y="connsiteY2"/>
              </a:cxn>
              <a:cxn ang="0">
                <a:pos x="connsiteX3" y="connsiteY3"/>
              </a:cxn>
            </a:cxnLst>
            <a:rect l="l" t="t" r="r" b="b"/>
            <a:pathLst>
              <a:path w="2358889" h="1615164">
                <a:moveTo>
                  <a:pt x="0" y="0"/>
                </a:moveTo>
                <a:lnTo>
                  <a:pt x="2358889" y="0"/>
                </a:lnTo>
                <a:lnTo>
                  <a:pt x="2358889" y="1615164"/>
                </a:lnTo>
                <a:lnTo>
                  <a:pt x="0" y="1615164"/>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27" name="Picture Placeholder 26">
            <a:extLst>
              <a:ext uri="{FF2B5EF4-FFF2-40B4-BE49-F238E27FC236}">
                <a16:creationId xmlns:a16="http://schemas.microsoft.com/office/drawing/2014/main" id="{E3CE88F2-D419-4B3C-8DE2-906C08ECB6CD}"/>
              </a:ext>
            </a:extLst>
          </p:cNvPr>
          <p:cNvSpPr>
            <a:spLocks noGrp="1"/>
          </p:cNvSpPr>
          <p:nvPr>
            <p:ph type="pic" sz="quarter" idx="21" hasCustomPrompt="1"/>
          </p:nvPr>
        </p:nvSpPr>
        <p:spPr>
          <a:xfrm>
            <a:off x="5363342" y="1525602"/>
            <a:ext cx="6308040" cy="4959632"/>
          </a:xfrm>
          <a:custGeom>
            <a:avLst/>
            <a:gdLst>
              <a:gd name="connsiteX0" fmla="*/ 0 w 6308040"/>
              <a:gd name="connsiteY0" fmla="*/ 0 h 4959632"/>
              <a:gd name="connsiteX1" fmla="*/ 6308040 w 6308040"/>
              <a:gd name="connsiteY1" fmla="*/ 0 h 4959632"/>
              <a:gd name="connsiteX2" fmla="*/ 6308040 w 6308040"/>
              <a:gd name="connsiteY2" fmla="*/ 4959632 h 4959632"/>
              <a:gd name="connsiteX3" fmla="*/ 0 w 6308040"/>
              <a:gd name="connsiteY3" fmla="*/ 4959632 h 4959632"/>
            </a:gdLst>
            <a:ahLst/>
            <a:cxnLst>
              <a:cxn ang="0">
                <a:pos x="connsiteX0" y="connsiteY0"/>
              </a:cxn>
              <a:cxn ang="0">
                <a:pos x="connsiteX1" y="connsiteY1"/>
              </a:cxn>
              <a:cxn ang="0">
                <a:pos x="connsiteX2" y="connsiteY2"/>
              </a:cxn>
              <a:cxn ang="0">
                <a:pos x="connsiteX3" y="connsiteY3"/>
              </a:cxn>
            </a:cxnLst>
            <a:rect l="l" t="t" r="r" b="b"/>
            <a:pathLst>
              <a:path w="6308040" h="4959632">
                <a:moveTo>
                  <a:pt x="0" y="0"/>
                </a:moveTo>
                <a:lnTo>
                  <a:pt x="6308040" y="0"/>
                </a:lnTo>
                <a:lnTo>
                  <a:pt x="6308040" y="4959632"/>
                </a:lnTo>
                <a:lnTo>
                  <a:pt x="0" y="4959632"/>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
        <p:nvSpPr>
          <p:cNvPr id="4" name="Title 3"/>
          <p:cNvSpPr>
            <a:spLocks noGrp="1"/>
          </p:cNvSpPr>
          <p:nvPr>
            <p:ph type="title"/>
          </p:nvPr>
        </p:nvSpPr>
        <p:spPr/>
        <p:txBody>
          <a:bodyPr/>
          <a:lstStyle>
            <a:lvl1pPr algn="l">
              <a:defRPr/>
            </a:lvl1pPr>
          </a:lstStyle>
          <a:p>
            <a:r>
              <a:rPr lang="en-US"/>
              <a:t>Click to edit Master title style</a:t>
            </a:r>
          </a:p>
        </p:txBody>
      </p:sp>
      <p:sp>
        <p:nvSpPr>
          <p:cNvPr id="6" name="Text Placeholder 5"/>
          <p:cNvSpPr>
            <a:spLocks noGrp="1"/>
          </p:cNvSpPr>
          <p:nvPr>
            <p:ph type="body" sz="quarter" idx="12" hasCustomPrompt="1"/>
          </p:nvPr>
        </p:nvSpPr>
        <p:spPr>
          <a:xfrm>
            <a:off x="838200" y="977900"/>
            <a:ext cx="10515600" cy="279400"/>
          </a:xfrm>
          <a:prstGeom prst="rect">
            <a:avLst/>
          </a:prstGeom>
        </p:spPr>
        <p:txBody>
          <a:bodyPr/>
          <a:lstStyle>
            <a:lvl1pPr marL="0" marR="0" indent="0" algn="l" defTabSz="914400" rtl="0" eaLnBrk="1" fontAlgn="auto" latinLnBrk="0" hangingPunct="1">
              <a:lnSpc>
                <a:spcPct val="90000"/>
              </a:lnSpc>
              <a:spcBef>
                <a:spcPts val="1000"/>
              </a:spcBef>
              <a:spcAft>
                <a:spcPts val="0"/>
              </a:spcAft>
              <a:buClrTx/>
              <a:buSzTx/>
              <a:buFontTx/>
              <a:buNone/>
              <a:tabLst/>
              <a:defRPr>
                <a:latin typeface="Raleway" panose="020B0503030101060003" pitchFamily="34" charset="0"/>
              </a:defRPr>
            </a:lvl1pPr>
          </a:lstStyle>
          <a:p>
            <a:pPr lvl="0"/>
            <a:r>
              <a:rPr lang="en-US" dirty="0">
                <a:latin typeface="Raleway" panose="020B0503030101060003" pitchFamily="34" charset="0"/>
              </a:rPr>
              <a:t>Lorem ipsum your title here some text so dummy and your </a:t>
            </a:r>
            <a:r>
              <a:rPr lang="en-US" dirty="0" err="1">
                <a:latin typeface="Raleway" panose="020B0503030101060003" pitchFamily="34" charset="0"/>
              </a:rPr>
              <a:t>powerpoint</a:t>
            </a:r>
            <a:r>
              <a:rPr lang="en-US" dirty="0">
                <a:latin typeface="Raleway" panose="020B0503030101060003" pitchFamily="34" charset="0"/>
              </a:rPr>
              <a:t> presentation</a:t>
            </a:r>
            <a:endParaRPr lang="en-US" dirty="0"/>
          </a:p>
        </p:txBody>
      </p:sp>
    </p:spTree>
    <p:extLst>
      <p:ext uri="{BB962C8B-B14F-4D97-AF65-F5344CB8AC3E}">
        <p14:creationId xmlns:p14="http://schemas.microsoft.com/office/powerpoint/2010/main" val="410816003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5_01">
    <p:spTree>
      <p:nvGrpSpPr>
        <p:cNvPr id="1" name=""/>
        <p:cNvGrpSpPr/>
        <p:nvPr/>
      </p:nvGrpSpPr>
      <p:grpSpPr>
        <a:xfrm>
          <a:off x="0" y="0"/>
          <a:ext cx="0" cy="0"/>
          <a:chOff x="0" y="0"/>
          <a:chExt cx="0" cy="0"/>
        </a:xfrm>
      </p:grpSpPr>
      <p:sp>
        <p:nvSpPr>
          <p:cNvPr id="27" name="Picture Placeholder 2"/>
          <p:cNvSpPr>
            <a:spLocks noGrp="1"/>
          </p:cNvSpPr>
          <p:nvPr>
            <p:ph type="pic" sz="quarter" idx="18" hasCustomPrompt="1"/>
          </p:nvPr>
        </p:nvSpPr>
        <p:spPr>
          <a:xfrm>
            <a:off x="0" y="2114550"/>
            <a:ext cx="12192000" cy="4743450"/>
          </a:xfrm>
          <a:prstGeom prst="rect">
            <a:avLst/>
          </a:prstGeom>
        </p:spPr>
        <p:txBody>
          <a:bodyPr/>
          <a:lstStyle>
            <a:lvl1pPr marL="0" indent="0">
              <a:buNone/>
              <a:defRPr b="0" i="0">
                <a:latin typeface="Roboto Slab" pitchFamily="2" charset="0"/>
                <a:ea typeface="Roboto Slab" pitchFamily="2" charset="0"/>
              </a:defRPr>
            </a:lvl1pPr>
          </a:lstStyle>
          <a:p>
            <a:r>
              <a:rPr lang="en-US" dirty="0"/>
              <a:t>picture</a:t>
            </a:r>
          </a:p>
        </p:txBody>
      </p:sp>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
        <p:nvSpPr>
          <p:cNvPr id="4" name="Title 3"/>
          <p:cNvSpPr>
            <a:spLocks noGrp="1"/>
          </p:cNvSpPr>
          <p:nvPr>
            <p:ph type="title"/>
          </p:nvPr>
        </p:nvSpPr>
        <p:spPr/>
        <p:txBody>
          <a:bodyPr/>
          <a:lstStyle>
            <a:lvl1pPr algn="l">
              <a:defRPr/>
            </a:lvl1pPr>
          </a:lstStyle>
          <a:p>
            <a:r>
              <a:rPr lang="en-US"/>
              <a:t>Click to edit Master title style</a:t>
            </a:r>
          </a:p>
        </p:txBody>
      </p:sp>
      <p:sp>
        <p:nvSpPr>
          <p:cNvPr id="6" name="Text Placeholder 5"/>
          <p:cNvSpPr>
            <a:spLocks noGrp="1"/>
          </p:cNvSpPr>
          <p:nvPr>
            <p:ph type="body" sz="quarter" idx="12" hasCustomPrompt="1"/>
          </p:nvPr>
        </p:nvSpPr>
        <p:spPr>
          <a:xfrm>
            <a:off x="838200" y="977900"/>
            <a:ext cx="10515600" cy="279400"/>
          </a:xfrm>
          <a:prstGeom prst="rect">
            <a:avLst/>
          </a:prstGeom>
        </p:spPr>
        <p:txBody>
          <a:bodyPr/>
          <a:lstStyle>
            <a:lvl1pPr marL="0" marR="0" indent="0" algn="l" defTabSz="914400" rtl="0" eaLnBrk="1" fontAlgn="auto" latinLnBrk="0" hangingPunct="1">
              <a:lnSpc>
                <a:spcPct val="90000"/>
              </a:lnSpc>
              <a:spcBef>
                <a:spcPts val="1000"/>
              </a:spcBef>
              <a:spcAft>
                <a:spcPts val="0"/>
              </a:spcAft>
              <a:buClrTx/>
              <a:buSzTx/>
              <a:buFontTx/>
              <a:buNone/>
              <a:tabLst/>
              <a:defRPr>
                <a:latin typeface="Raleway" panose="020B0503030101060003" pitchFamily="34" charset="0"/>
              </a:defRPr>
            </a:lvl1pPr>
          </a:lstStyle>
          <a:p>
            <a:pPr lvl="0"/>
            <a:r>
              <a:rPr lang="en-US" dirty="0">
                <a:latin typeface="Raleway" panose="020B0503030101060003" pitchFamily="34" charset="0"/>
              </a:rPr>
              <a:t>Lorem ipsum your title here some text so dummy and your </a:t>
            </a:r>
            <a:r>
              <a:rPr lang="en-US" dirty="0" err="1">
                <a:latin typeface="Raleway" panose="020B0503030101060003" pitchFamily="34" charset="0"/>
              </a:rPr>
              <a:t>powerpoint</a:t>
            </a:r>
            <a:r>
              <a:rPr lang="en-US" dirty="0">
                <a:latin typeface="Raleway" panose="020B0503030101060003" pitchFamily="34" charset="0"/>
              </a:rPr>
              <a:t> presentation</a:t>
            </a:r>
            <a:endParaRPr lang="en-US" dirty="0"/>
          </a:p>
        </p:txBody>
      </p:sp>
    </p:spTree>
    <p:extLst>
      <p:ext uri="{BB962C8B-B14F-4D97-AF65-F5344CB8AC3E}">
        <p14:creationId xmlns:p14="http://schemas.microsoft.com/office/powerpoint/2010/main" val="101329336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Rectangle 1"/>
          <p:cNvSpPr/>
          <p:nvPr userDrawn="1"/>
        </p:nvSpPr>
        <p:spPr>
          <a:xfrm>
            <a:off x="10960493" y="6388034"/>
            <a:ext cx="337457" cy="301756"/>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a:latin typeface="Roboto Slab" pitchFamily="2" charset="0"/>
              <a:ea typeface="Roboto Slab" pitchFamily="2" charset="0"/>
            </a:endParaRPr>
          </a:p>
        </p:txBody>
      </p:sp>
      <p:sp>
        <p:nvSpPr>
          <p:cNvPr id="4" name="Footer Placeholder 3"/>
          <p:cNvSpPr>
            <a:spLocks noGrp="1"/>
          </p:cNvSpPr>
          <p:nvPr>
            <p:ph type="ftr" sz="quarter" idx="3"/>
          </p:nvPr>
        </p:nvSpPr>
        <p:spPr>
          <a:xfrm>
            <a:off x="838200" y="6357309"/>
            <a:ext cx="1687286" cy="365125"/>
          </a:xfrm>
          <a:prstGeom prst="rect">
            <a:avLst/>
          </a:prstGeom>
        </p:spPr>
        <p:txBody>
          <a:bodyPr vert="horz" lIns="91440" tIns="45720" rIns="91440" bIns="45720" rtlCol="0" anchor="ctr"/>
          <a:lstStyle>
            <a:lvl1pPr algn="l">
              <a:defRPr sz="1000" b="0" i="0" spc="0" baseline="0">
                <a:solidFill>
                  <a:schemeClr val="tx1">
                    <a:lumMod val="50000"/>
                    <a:lumOff val="50000"/>
                  </a:schemeClr>
                </a:solidFill>
                <a:latin typeface="Roboto Slab" pitchFamily="2" charset="0"/>
                <a:ea typeface="Roboto Slab" pitchFamily="2" charset="0"/>
              </a:defRPr>
            </a:lvl1pPr>
          </a:lstStyle>
          <a:p>
            <a:r>
              <a:rPr lang="en-US"/>
              <a:t>www.yourwebsite.com</a:t>
            </a:r>
            <a:endParaRPr lang="en-US" dirty="0"/>
          </a:p>
        </p:txBody>
      </p:sp>
      <p:sp>
        <p:nvSpPr>
          <p:cNvPr id="10" name="Slide Number Placeholder 9"/>
          <p:cNvSpPr>
            <a:spLocks noGrp="1"/>
          </p:cNvSpPr>
          <p:nvPr>
            <p:ph type="sldNum" sz="quarter" idx="4"/>
          </p:nvPr>
        </p:nvSpPr>
        <p:spPr>
          <a:xfrm>
            <a:off x="10904645" y="6356350"/>
            <a:ext cx="449155" cy="365125"/>
          </a:xfrm>
          <a:prstGeom prst="rect">
            <a:avLst/>
          </a:prstGeom>
        </p:spPr>
        <p:txBody>
          <a:bodyPr vert="horz" lIns="91440" tIns="45720" rIns="91440" bIns="45720" rtlCol="0" anchor="ctr"/>
          <a:lstStyle>
            <a:lvl1pPr algn="ctr">
              <a:defRPr sz="1000" b="0" i="0">
                <a:solidFill>
                  <a:schemeClr val="bg1"/>
                </a:solidFill>
                <a:latin typeface="Roboto Slab" pitchFamily="2" charset="0"/>
                <a:ea typeface="Roboto Slab" pitchFamily="2" charset="0"/>
              </a:defRPr>
            </a:lvl1pPr>
          </a:lstStyle>
          <a:p>
            <a:fld id="{E72B8170-242D-42EF-8B64-B507C79780AD}" type="slidenum">
              <a:rPr lang="en-US" smtClean="0"/>
              <a:pPr/>
              <a:t>‹#›</a:t>
            </a:fld>
            <a:endParaRPr lang="en-US" dirty="0"/>
          </a:p>
        </p:txBody>
      </p:sp>
      <p:sp>
        <p:nvSpPr>
          <p:cNvPr id="3" name="Title Placeholder 2"/>
          <p:cNvSpPr>
            <a:spLocks noGrp="1"/>
          </p:cNvSpPr>
          <p:nvPr>
            <p:ph type="title"/>
          </p:nvPr>
        </p:nvSpPr>
        <p:spPr>
          <a:xfrm>
            <a:off x="838200" y="335823"/>
            <a:ext cx="10515600" cy="680223"/>
          </a:xfrm>
          <a:prstGeom prst="rect">
            <a:avLst/>
          </a:prstGeom>
        </p:spPr>
        <p:txBody>
          <a:bodyPr vert="horz" lIns="91440" tIns="45720" rIns="91440" bIns="45720" rtlCol="0" anchor="ctr">
            <a:normAutofit/>
          </a:bodyPr>
          <a:lstStyle/>
          <a:p>
            <a:r>
              <a:rPr lang="en-US" dirty="0"/>
              <a:t>Click to edit Master title style</a:t>
            </a:r>
          </a:p>
        </p:txBody>
      </p:sp>
    </p:spTree>
    <p:extLst>
      <p:ext uri="{BB962C8B-B14F-4D97-AF65-F5344CB8AC3E}">
        <p14:creationId xmlns:p14="http://schemas.microsoft.com/office/powerpoint/2010/main" val="1632621729"/>
      </p:ext>
    </p:extLst>
  </p:cSld>
  <p:clrMap bg1="lt1" tx1="dk1" bg2="lt2" tx2="dk2" accent1="accent1" accent2="accent2" accent3="accent3" accent4="accent4" accent5="accent5" accent6="accent6" hlink="hlink" folHlink="folHlink"/>
  <p:sldLayoutIdLst>
    <p:sldLayoutId id="2147483721" r:id="rId1"/>
    <p:sldLayoutId id="2147483730" r:id="rId2"/>
    <p:sldLayoutId id="2147483729" r:id="rId3"/>
    <p:sldLayoutId id="2147483731" r:id="rId4"/>
    <p:sldLayoutId id="2147483732" r:id="rId5"/>
    <p:sldLayoutId id="2147483733" r:id="rId6"/>
    <p:sldLayoutId id="2147483734" r:id="rId7"/>
    <p:sldLayoutId id="2147483735" r:id="rId8"/>
    <p:sldLayoutId id="2147483736" r:id="rId9"/>
    <p:sldLayoutId id="2147483737" r:id="rId10"/>
    <p:sldLayoutId id="2147483738" r:id="rId11"/>
    <p:sldLayoutId id="2147483739" r:id="rId12"/>
    <p:sldLayoutId id="2147483740" r:id="rId13"/>
    <p:sldLayoutId id="2147483741" r:id="rId14"/>
    <p:sldLayoutId id="2147483742" r:id="rId15"/>
    <p:sldLayoutId id="2147483743" r:id="rId16"/>
    <p:sldLayoutId id="2147483744" r:id="rId17"/>
    <p:sldLayoutId id="2147483745" r:id="rId18"/>
    <p:sldLayoutId id="2147483746" r:id="rId19"/>
    <p:sldLayoutId id="2147483747" r:id="rId20"/>
    <p:sldLayoutId id="2147483748" r:id="rId21"/>
  </p:sldLayoutIdLst>
  <p:hf hdr="0" dt="0"/>
  <p:txStyles>
    <p:titleStyle>
      <a:lvl1pPr algn="ctr" defTabSz="914400" rtl="0" eaLnBrk="1" latinLnBrk="0" hangingPunct="1">
        <a:lnSpc>
          <a:spcPct val="90000"/>
        </a:lnSpc>
        <a:spcBef>
          <a:spcPct val="0"/>
        </a:spcBef>
        <a:buNone/>
        <a:defRPr sz="3200" b="0" i="0" kern="1200">
          <a:solidFill>
            <a:schemeClr val="tx1"/>
          </a:solidFill>
          <a:latin typeface="Roboto Slab" pitchFamily="2" charset="0"/>
          <a:ea typeface="Roboto Slab" pitchFamily="2" charset="0"/>
          <a:cs typeface="Open Sans Condensed Light" panose="020B0306030504020204" pitchFamily="34" charset="0"/>
        </a:defRPr>
      </a:lvl1pPr>
    </p:titleStyle>
    <p:bodyStyle>
      <a:lvl1pPr marL="228600" indent="-228600" algn="ctr" defTabSz="914400" rtl="0" eaLnBrk="1" latinLnBrk="0" hangingPunct="1">
        <a:lnSpc>
          <a:spcPct val="90000"/>
        </a:lnSpc>
        <a:spcBef>
          <a:spcPts val="1000"/>
        </a:spcBef>
        <a:buFont typeface="Arial" panose="020B0604020202020204" pitchFamily="34" charset="0"/>
        <a:buChar char="•"/>
        <a:defRPr sz="1200" kern="1200">
          <a:solidFill>
            <a:schemeClr val="tx1"/>
          </a:solidFill>
          <a:latin typeface="PT Sans" panose="020B0503020203020204" pitchFamily="34" charset="0"/>
          <a:ea typeface="PT Sans" panose="020B0503020203020204" pitchFamily="34" charset="0"/>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0.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6.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1.xml"/></Relationships>
</file>

<file path=ppt/slides/_rels/slide17.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18.xml"/><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4.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0.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8.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9.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B5A1C2F7-0847-47B8-9FC4-D180C235BE85}"/>
              </a:ext>
            </a:extLst>
          </p:cNvPr>
          <p:cNvSpPr/>
          <p:nvPr/>
        </p:nvSpPr>
        <p:spPr>
          <a:xfrm>
            <a:off x="0" y="0"/>
            <a:ext cx="12192000" cy="6858000"/>
          </a:xfrm>
          <a:prstGeom prst="rect">
            <a:avLst/>
          </a:pr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Footer Placeholder 2"/>
          <p:cNvSpPr>
            <a:spLocks noGrp="1"/>
          </p:cNvSpPr>
          <p:nvPr>
            <p:ph type="ftr" sz="quarter" idx="10"/>
          </p:nvPr>
        </p:nvSpPr>
        <p:spPr/>
        <p:txBody>
          <a:bodyPr/>
          <a:lstStyle/>
          <a:p>
            <a:r>
              <a:rPr lang="en-US" dirty="0"/>
              <a:t>www.yourwebsite.com</a:t>
            </a:r>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aleway" panose="020B0503030101060003" pitchFamily="34" charset="0"/>
              </a:rPr>
              <a:pPr/>
              <a:t>1</a:t>
            </a:fld>
            <a:endParaRPr lang="en-US" dirty="0">
              <a:latin typeface="Raleway" panose="020B0503030101060003" pitchFamily="34" charset="0"/>
            </a:endParaRPr>
          </a:p>
        </p:txBody>
      </p:sp>
      <p:grpSp>
        <p:nvGrpSpPr>
          <p:cNvPr id="13" name="Group 12">
            <a:extLst>
              <a:ext uri="{FF2B5EF4-FFF2-40B4-BE49-F238E27FC236}">
                <a16:creationId xmlns:a16="http://schemas.microsoft.com/office/drawing/2014/main" id="{131420F9-54C5-4849-9C5E-192A6A19B4F6}"/>
              </a:ext>
            </a:extLst>
          </p:cNvPr>
          <p:cNvGrpSpPr/>
          <p:nvPr/>
        </p:nvGrpSpPr>
        <p:grpSpPr>
          <a:xfrm>
            <a:off x="3484562" y="424656"/>
            <a:ext cx="5222876" cy="6008688"/>
            <a:chOff x="3230563" y="550863"/>
            <a:chExt cx="5222876" cy="6008688"/>
          </a:xfrm>
        </p:grpSpPr>
        <p:sp>
          <p:nvSpPr>
            <p:cNvPr id="15" name="Freeform 20">
              <a:extLst>
                <a:ext uri="{FF2B5EF4-FFF2-40B4-BE49-F238E27FC236}">
                  <a16:creationId xmlns:a16="http://schemas.microsoft.com/office/drawing/2014/main" id="{74BA4660-C543-4C32-ACFA-BA7AED386FDB}"/>
                </a:ext>
              </a:extLst>
            </p:cNvPr>
            <p:cNvSpPr>
              <a:spLocks/>
            </p:cNvSpPr>
            <p:nvPr/>
          </p:nvSpPr>
          <p:spPr bwMode="auto">
            <a:xfrm>
              <a:off x="3230563" y="3548063"/>
              <a:ext cx="2611438" cy="3011488"/>
            </a:xfrm>
            <a:custGeom>
              <a:avLst/>
              <a:gdLst>
                <a:gd name="T0" fmla="*/ 0 w 1645"/>
                <a:gd name="T1" fmla="*/ 944 h 1897"/>
                <a:gd name="T2" fmla="*/ 1645 w 1645"/>
                <a:gd name="T3" fmla="*/ 1897 h 1897"/>
                <a:gd name="T4" fmla="*/ 1645 w 1645"/>
                <a:gd name="T5" fmla="*/ 0 h 1897"/>
                <a:gd name="T6" fmla="*/ 0 w 1645"/>
                <a:gd name="T7" fmla="*/ 944 h 1897"/>
              </a:gdLst>
              <a:ahLst/>
              <a:cxnLst>
                <a:cxn ang="0">
                  <a:pos x="T0" y="T1"/>
                </a:cxn>
                <a:cxn ang="0">
                  <a:pos x="T2" y="T3"/>
                </a:cxn>
                <a:cxn ang="0">
                  <a:pos x="T4" y="T5"/>
                </a:cxn>
                <a:cxn ang="0">
                  <a:pos x="T6" y="T7"/>
                </a:cxn>
              </a:cxnLst>
              <a:rect l="0" t="0" r="r" b="b"/>
              <a:pathLst>
                <a:path w="1645" h="1897">
                  <a:moveTo>
                    <a:pt x="0" y="944"/>
                  </a:moveTo>
                  <a:lnTo>
                    <a:pt x="1645" y="1897"/>
                  </a:lnTo>
                  <a:lnTo>
                    <a:pt x="1645" y="0"/>
                  </a:lnTo>
                  <a:lnTo>
                    <a:pt x="0" y="944"/>
                  </a:lnTo>
                  <a:close/>
                </a:path>
              </a:pathLst>
            </a:custGeom>
            <a:solidFill>
              <a:srgbClr val="000000">
                <a:alpha val="24000"/>
              </a:srgbClr>
            </a:solidFill>
            <a:ln>
              <a:noFill/>
            </a:ln>
          </p:spPr>
          <p:txBody>
            <a:bodyPr vert="horz" wrap="square" lIns="91440" tIns="45720" rIns="91440" bIns="45720" numCol="1" anchor="t" anchorCtr="0" compatLnSpc="1">
              <a:prstTxWarp prst="textNoShape">
                <a:avLst/>
              </a:prstTxWarp>
            </a:bodyPr>
            <a:lstStyle/>
            <a:p>
              <a:endParaRPr lang="en-US"/>
            </a:p>
          </p:txBody>
        </p:sp>
        <p:sp>
          <p:nvSpPr>
            <p:cNvPr id="16" name="Freeform 21">
              <a:extLst>
                <a:ext uri="{FF2B5EF4-FFF2-40B4-BE49-F238E27FC236}">
                  <a16:creationId xmlns:a16="http://schemas.microsoft.com/office/drawing/2014/main" id="{AF4DFC9C-F63F-4F45-A3AE-B62B29609CE5}"/>
                </a:ext>
              </a:extLst>
            </p:cNvPr>
            <p:cNvSpPr>
              <a:spLocks/>
            </p:cNvSpPr>
            <p:nvPr/>
          </p:nvSpPr>
          <p:spPr bwMode="auto">
            <a:xfrm>
              <a:off x="5842001" y="3548063"/>
              <a:ext cx="2611438" cy="3011488"/>
            </a:xfrm>
            <a:custGeom>
              <a:avLst/>
              <a:gdLst>
                <a:gd name="T0" fmla="*/ 0 w 1645"/>
                <a:gd name="T1" fmla="*/ 1897 h 1897"/>
                <a:gd name="T2" fmla="*/ 1645 w 1645"/>
                <a:gd name="T3" fmla="*/ 944 h 1897"/>
                <a:gd name="T4" fmla="*/ 0 w 1645"/>
                <a:gd name="T5" fmla="*/ 0 h 1897"/>
                <a:gd name="T6" fmla="*/ 0 w 1645"/>
                <a:gd name="T7" fmla="*/ 1897 h 1897"/>
              </a:gdLst>
              <a:ahLst/>
              <a:cxnLst>
                <a:cxn ang="0">
                  <a:pos x="T0" y="T1"/>
                </a:cxn>
                <a:cxn ang="0">
                  <a:pos x="T2" y="T3"/>
                </a:cxn>
                <a:cxn ang="0">
                  <a:pos x="T4" y="T5"/>
                </a:cxn>
                <a:cxn ang="0">
                  <a:pos x="T6" y="T7"/>
                </a:cxn>
              </a:cxnLst>
              <a:rect l="0" t="0" r="r" b="b"/>
              <a:pathLst>
                <a:path w="1645" h="1897">
                  <a:moveTo>
                    <a:pt x="0" y="1897"/>
                  </a:moveTo>
                  <a:lnTo>
                    <a:pt x="1645" y="944"/>
                  </a:lnTo>
                  <a:lnTo>
                    <a:pt x="0" y="0"/>
                  </a:lnTo>
                  <a:lnTo>
                    <a:pt x="0" y="1897"/>
                  </a:lnTo>
                  <a:close/>
                </a:path>
              </a:pathLst>
            </a:custGeom>
            <a:solidFill>
              <a:srgbClr val="000000">
                <a:alpha val="24000"/>
              </a:srgbClr>
            </a:solidFill>
            <a:ln>
              <a:noFill/>
            </a:ln>
          </p:spPr>
          <p:txBody>
            <a:bodyPr vert="horz" wrap="square" lIns="91440" tIns="45720" rIns="91440" bIns="45720" numCol="1" anchor="t" anchorCtr="0" compatLnSpc="1">
              <a:prstTxWarp prst="textNoShape">
                <a:avLst/>
              </a:prstTxWarp>
            </a:bodyPr>
            <a:lstStyle/>
            <a:p>
              <a:endParaRPr lang="en-US"/>
            </a:p>
          </p:txBody>
        </p:sp>
        <p:grpSp>
          <p:nvGrpSpPr>
            <p:cNvPr id="19" name="Group 18">
              <a:extLst>
                <a:ext uri="{FF2B5EF4-FFF2-40B4-BE49-F238E27FC236}">
                  <a16:creationId xmlns:a16="http://schemas.microsoft.com/office/drawing/2014/main" id="{4DC5E012-3419-4B1A-97A5-EF056F7CF183}"/>
                </a:ext>
              </a:extLst>
            </p:cNvPr>
            <p:cNvGrpSpPr/>
            <p:nvPr/>
          </p:nvGrpSpPr>
          <p:grpSpPr>
            <a:xfrm>
              <a:off x="3230563" y="550863"/>
              <a:ext cx="5222876" cy="4737101"/>
              <a:chOff x="3230563" y="550863"/>
              <a:chExt cx="5222876" cy="4737101"/>
            </a:xfrm>
          </p:grpSpPr>
          <p:sp>
            <p:nvSpPr>
              <p:cNvPr id="20" name="Freeform 18">
                <a:extLst>
                  <a:ext uri="{FF2B5EF4-FFF2-40B4-BE49-F238E27FC236}">
                    <a16:creationId xmlns:a16="http://schemas.microsoft.com/office/drawing/2014/main" id="{ABE61E77-7CA8-4B84-B0CA-6A4D9D891473}"/>
                  </a:ext>
                </a:extLst>
              </p:cNvPr>
              <p:cNvSpPr>
                <a:spLocks/>
              </p:cNvSpPr>
              <p:nvPr/>
            </p:nvSpPr>
            <p:spPr bwMode="auto">
              <a:xfrm>
                <a:off x="3230563" y="2049463"/>
                <a:ext cx="2611438" cy="2997200"/>
              </a:xfrm>
              <a:custGeom>
                <a:avLst/>
                <a:gdLst>
                  <a:gd name="T0" fmla="*/ 0 w 1645"/>
                  <a:gd name="T1" fmla="*/ 0 h 1888"/>
                  <a:gd name="T2" fmla="*/ 0 w 1645"/>
                  <a:gd name="T3" fmla="*/ 1888 h 1888"/>
                  <a:gd name="T4" fmla="*/ 1645 w 1645"/>
                  <a:gd name="T5" fmla="*/ 944 h 1888"/>
                  <a:gd name="T6" fmla="*/ 0 w 1645"/>
                  <a:gd name="T7" fmla="*/ 0 h 1888"/>
                </a:gdLst>
                <a:ahLst/>
                <a:cxnLst>
                  <a:cxn ang="0">
                    <a:pos x="T0" y="T1"/>
                  </a:cxn>
                  <a:cxn ang="0">
                    <a:pos x="T2" y="T3"/>
                  </a:cxn>
                  <a:cxn ang="0">
                    <a:pos x="T4" y="T5"/>
                  </a:cxn>
                  <a:cxn ang="0">
                    <a:pos x="T6" y="T7"/>
                  </a:cxn>
                </a:cxnLst>
                <a:rect l="0" t="0" r="r" b="b"/>
                <a:pathLst>
                  <a:path w="1645" h="1888">
                    <a:moveTo>
                      <a:pt x="0" y="0"/>
                    </a:moveTo>
                    <a:lnTo>
                      <a:pt x="0" y="1888"/>
                    </a:lnTo>
                    <a:lnTo>
                      <a:pt x="1645" y="944"/>
                    </a:lnTo>
                    <a:lnTo>
                      <a:pt x="0" y="0"/>
                    </a:lnTo>
                    <a:close/>
                  </a:path>
                </a:pathLst>
              </a:custGeom>
              <a:solidFill>
                <a:srgbClr val="000000">
                  <a:alpha val="14000"/>
                </a:srgbClr>
              </a:solidFill>
              <a:ln>
                <a:noFill/>
              </a:ln>
            </p:spPr>
            <p:txBody>
              <a:bodyPr vert="horz" wrap="square" lIns="91440" tIns="45720" rIns="91440" bIns="45720" numCol="1" anchor="t" anchorCtr="0" compatLnSpc="1">
                <a:prstTxWarp prst="textNoShape">
                  <a:avLst/>
                </a:prstTxWarp>
              </a:bodyPr>
              <a:lstStyle/>
              <a:p>
                <a:endParaRPr lang="en-US"/>
              </a:p>
            </p:txBody>
          </p:sp>
          <p:sp>
            <p:nvSpPr>
              <p:cNvPr id="21" name="Freeform 19">
                <a:extLst>
                  <a:ext uri="{FF2B5EF4-FFF2-40B4-BE49-F238E27FC236}">
                    <a16:creationId xmlns:a16="http://schemas.microsoft.com/office/drawing/2014/main" id="{6DC52437-4950-48FE-AF5F-B17430E81D06}"/>
                  </a:ext>
                </a:extLst>
              </p:cNvPr>
              <p:cNvSpPr>
                <a:spLocks/>
              </p:cNvSpPr>
              <p:nvPr/>
            </p:nvSpPr>
            <p:spPr bwMode="auto">
              <a:xfrm>
                <a:off x="5842001" y="2049463"/>
                <a:ext cx="2611438" cy="2997200"/>
              </a:xfrm>
              <a:custGeom>
                <a:avLst/>
                <a:gdLst>
                  <a:gd name="T0" fmla="*/ 0 w 1645"/>
                  <a:gd name="T1" fmla="*/ 944 h 1888"/>
                  <a:gd name="T2" fmla="*/ 1645 w 1645"/>
                  <a:gd name="T3" fmla="*/ 1888 h 1888"/>
                  <a:gd name="T4" fmla="*/ 1645 w 1645"/>
                  <a:gd name="T5" fmla="*/ 0 h 1888"/>
                  <a:gd name="T6" fmla="*/ 0 w 1645"/>
                  <a:gd name="T7" fmla="*/ 944 h 1888"/>
                </a:gdLst>
                <a:ahLst/>
                <a:cxnLst>
                  <a:cxn ang="0">
                    <a:pos x="T0" y="T1"/>
                  </a:cxn>
                  <a:cxn ang="0">
                    <a:pos x="T2" y="T3"/>
                  </a:cxn>
                  <a:cxn ang="0">
                    <a:pos x="T4" y="T5"/>
                  </a:cxn>
                  <a:cxn ang="0">
                    <a:pos x="T6" y="T7"/>
                  </a:cxn>
                </a:cxnLst>
                <a:rect l="0" t="0" r="r" b="b"/>
                <a:pathLst>
                  <a:path w="1645" h="1888">
                    <a:moveTo>
                      <a:pt x="0" y="944"/>
                    </a:moveTo>
                    <a:lnTo>
                      <a:pt x="1645" y="1888"/>
                    </a:lnTo>
                    <a:lnTo>
                      <a:pt x="1645" y="0"/>
                    </a:lnTo>
                    <a:lnTo>
                      <a:pt x="0" y="944"/>
                    </a:lnTo>
                    <a:close/>
                  </a:path>
                </a:pathLst>
              </a:custGeom>
              <a:solidFill>
                <a:srgbClr val="000000">
                  <a:alpha val="14000"/>
                </a:srgbClr>
              </a:solidFill>
              <a:ln>
                <a:noFill/>
              </a:ln>
            </p:spPr>
            <p:txBody>
              <a:bodyPr vert="horz" wrap="square" lIns="91440" tIns="45720" rIns="91440" bIns="45720" numCol="1" anchor="t" anchorCtr="0" compatLnSpc="1">
                <a:prstTxWarp prst="textNoShape">
                  <a:avLst/>
                </a:prstTxWarp>
              </a:bodyPr>
              <a:lstStyle/>
              <a:p>
                <a:endParaRPr lang="en-US"/>
              </a:p>
            </p:txBody>
          </p:sp>
          <p:sp>
            <p:nvSpPr>
              <p:cNvPr id="22" name="Freeform 22">
                <a:extLst>
                  <a:ext uri="{FF2B5EF4-FFF2-40B4-BE49-F238E27FC236}">
                    <a16:creationId xmlns:a16="http://schemas.microsoft.com/office/drawing/2014/main" id="{85BD9E75-16C8-4461-BCEE-E5873DC30BE7}"/>
                  </a:ext>
                </a:extLst>
              </p:cNvPr>
              <p:cNvSpPr>
                <a:spLocks/>
              </p:cNvSpPr>
              <p:nvPr/>
            </p:nvSpPr>
            <p:spPr bwMode="auto">
              <a:xfrm>
                <a:off x="3230563" y="550863"/>
                <a:ext cx="2611438" cy="2997200"/>
              </a:xfrm>
              <a:custGeom>
                <a:avLst/>
                <a:gdLst>
                  <a:gd name="T0" fmla="*/ 0 w 1645"/>
                  <a:gd name="T1" fmla="*/ 944 h 1888"/>
                  <a:gd name="T2" fmla="*/ 1645 w 1645"/>
                  <a:gd name="T3" fmla="*/ 1888 h 1888"/>
                  <a:gd name="T4" fmla="*/ 1645 w 1645"/>
                  <a:gd name="T5" fmla="*/ 0 h 1888"/>
                  <a:gd name="T6" fmla="*/ 0 w 1645"/>
                  <a:gd name="T7" fmla="*/ 944 h 1888"/>
                </a:gdLst>
                <a:ahLst/>
                <a:cxnLst>
                  <a:cxn ang="0">
                    <a:pos x="T0" y="T1"/>
                  </a:cxn>
                  <a:cxn ang="0">
                    <a:pos x="T2" y="T3"/>
                  </a:cxn>
                  <a:cxn ang="0">
                    <a:pos x="T4" y="T5"/>
                  </a:cxn>
                  <a:cxn ang="0">
                    <a:pos x="T6" y="T7"/>
                  </a:cxn>
                </a:cxnLst>
                <a:rect l="0" t="0" r="r" b="b"/>
                <a:pathLst>
                  <a:path w="1645" h="1888">
                    <a:moveTo>
                      <a:pt x="0" y="944"/>
                    </a:moveTo>
                    <a:lnTo>
                      <a:pt x="1645" y="1888"/>
                    </a:lnTo>
                    <a:lnTo>
                      <a:pt x="1645" y="0"/>
                    </a:lnTo>
                    <a:lnTo>
                      <a:pt x="0" y="944"/>
                    </a:lnTo>
                    <a:close/>
                  </a:path>
                </a:pathLst>
              </a:custGeom>
              <a:solidFill>
                <a:srgbClr val="000000">
                  <a:alpha val="24000"/>
                </a:srgbClr>
              </a:solidFill>
              <a:ln>
                <a:noFill/>
              </a:ln>
            </p:spPr>
            <p:txBody>
              <a:bodyPr vert="horz" wrap="square" lIns="91440" tIns="45720" rIns="91440" bIns="45720" numCol="1" anchor="t" anchorCtr="0" compatLnSpc="1">
                <a:prstTxWarp prst="textNoShape">
                  <a:avLst/>
                </a:prstTxWarp>
              </a:bodyPr>
              <a:lstStyle/>
              <a:p>
                <a:endParaRPr lang="en-US"/>
              </a:p>
            </p:txBody>
          </p:sp>
          <p:sp>
            <p:nvSpPr>
              <p:cNvPr id="23" name="Freeform 23">
                <a:extLst>
                  <a:ext uri="{FF2B5EF4-FFF2-40B4-BE49-F238E27FC236}">
                    <a16:creationId xmlns:a16="http://schemas.microsoft.com/office/drawing/2014/main" id="{F5E25735-2A61-4C0B-9D64-5D7772917058}"/>
                  </a:ext>
                </a:extLst>
              </p:cNvPr>
              <p:cNvSpPr>
                <a:spLocks/>
              </p:cNvSpPr>
              <p:nvPr/>
            </p:nvSpPr>
            <p:spPr bwMode="auto">
              <a:xfrm>
                <a:off x="5842001" y="550863"/>
                <a:ext cx="2611438" cy="2997200"/>
              </a:xfrm>
              <a:custGeom>
                <a:avLst/>
                <a:gdLst>
                  <a:gd name="T0" fmla="*/ 0 w 1645"/>
                  <a:gd name="T1" fmla="*/ 0 h 1888"/>
                  <a:gd name="T2" fmla="*/ 0 w 1645"/>
                  <a:gd name="T3" fmla="*/ 1888 h 1888"/>
                  <a:gd name="T4" fmla="*/ 1645 w 1645"/>
                  <a:gd name="T5" fmla="*/ 944 h 1888"/>
                  <a:gd name="T6" fmla="*/ 0 w 1645"/>
                  <a:gd name="T7" fmla="*/ 0 h 1888"/>
                </a:gdLst>
                <a:ahLst/>
                <a:cxnLst>
                  <a:cxn ang="0">
                    <a:pos x="T0" y="T1"/>
                  </a:cxn>
                  <a:cxn ang="0">
                    <a:pos x="T2" y="T3"/>
                  </a:cxn>
                  <a:cxn ang="0">
                    <a:pos x="T4" y="T5"/>
                  </a:cxn>
                  <a:cxn ang="0">
                    <a:pos x="T6" y="T7"/>
                  </a:cxn>
                </a:cxnLst>
                <a:rect l="0" t="0" r="r" b="b"/>
                <a:pathLst>
                  <a:path w="1645" h="1888">
                    <a:moveTo>
                      <a:pt x="0" y="0"/>
                    </a:moveTo>
                    <a:lnTo>
                      <a:pt x="0" y="1888"/>
                    </a:lnTo>
                    <a:lnTo>
                      <a:pt x="1645" y="944"/>
                    </a:lnTo>
                    <a:lnTo>
                      <a:pt x="0" y="0"/>
                    </a:lnTo>
                    <a:close/>
                  </a:path>
                </a:pathLst>
              </a:custGeom>
              <a:solidFill>
                <a:srgbClr val="000000">
                  <a:alpha val="24000"/>
                </a:srgbClr>
              </a:solidFill>
              <a:ln>
                <a:noFill/>
              </a:ln>
            </p:spPr>
            <p:txBody>
              <a:bodyPr vert="horz" wrap="square" lIns="91440" tIns="45720" rIns="91440" bIns="45720" numCol="1" anchor="t" anchorCtr="0" compatLnSpc="1">
                <a:prstTxWarp prst="textNoShape">
                  <a:avLst/>
                </a:prstTxWarp>
              </a:bodyPr>
              <a:lstStyle/>
              <a:p>
                <a:endParaRPr lang="en-US"/>
              </a:p>
            </p:txBody>
          </p:sp>
          <p:sp>
            <p:nvSpPr>
              <p:cNvPr id="24" name="Freeform 24">
                <a:extLst>
                  <a:ext uri="{FF2B5EF4-FFF2-40B4-BE49-F238E27FC236}">
                    <a16:creationId xmlns:a16="http://schemas.microsoft.com/office/drawing/2014/main" id="{6867984E-A220-436C-B22C-0B6A89B58A3D}"/>
                  </a:ext>
                </a:extLst>
              </p:cNvPr>
              <p:cNvSpPr>
                <a:spLocks/>
              </p:cNvSpPr>
              <p:nvPr/>
            </p:nvSpPr>
            <p:spPr bwMode="auto">
              <a:xfrm>
                <a:off x="4338638" y="1822451"/>
                <a:ext cx="3006725" cy="3465513"/>
              </a:xfrm>
              <a:custGeom>
                <a:avLst/>
                <a:gdLst>
                  <a:gd name="T0" fmla="*/ 1894 w 1894"/>
                  <a:gd name="T1" fmla="*/ 1630 h 2183"/>
                  <a:gd name="T2" fmla="*/ 947 w 1894"/>
                  <a:gd name="T3" fmla="*/ 2183 h 2183"/>
                  <a:gd name="T4" fmla="*/ 0 w 1894"/>
                  <a:gd name="T5" fmla="*/ 1630 h 2183"/>
                  <a:gd name="T6" fmla="*/ 0 w 1894"/>
                  <a:gd name="T7" fmla="*/ 543 h 2183"/>
                  <a:gd name="T8" fmla="*/ 947 w 1894"/>
                  <a:gd name="T9" fmla="*/ 0 h 2183"/>
                  <a:gd name="T10" fmla="*/ 1894 w 1894"/>
                  <a:gd name="T11" fmla="*/ 543 h 2183"/>
                  <a:gd name="T12" fmla="*/ 1894 w 1894"/>
                  <a:gd name="T13" fmla="*/ 1630 h 2183"/>
                </a:gdLst>
                <a:ahLst/>
                <a:cxnLst>
                  <a:cxn ang="0">
                    <a:pos x="T0" y="T1"/>
                  </a:cxn>
                  <a:cxn ang="0">
                    <a:pos x="T2" y="T3"/>
                  </a:cxn>
                  <a:cxn ang="0">
                    <a:pos x="T4" y="T5"/>
                  </a:cxn>
                  <a:cxn ang="0">
                    <a:pos x="T6" y="T7"/>
                  </a:cxn>
                  <a:cxn ang="0">
                    <a:pos x="T8" y="T9"/>
                  </a:cxn>
                  <a:cxn ang="0">
                    <a:pos x="T10" y="T11"/>
                  </a:cxn>
                  <a:cxn ang="0">
                    <a:pos x="T12" y="T13"/>
                  </a:cxn>
                </a:cxnLst>
                <a:rect l="0" t="0" r="r" b="b"/>
                <a:pathLst>
                  <a:path w="1894" h="2183">
                    <a:moveTo>
                      <a:pt x="1894" y="1630"/>
                    </a:moveTo>
                    <a:lnTo>
                      <a:pt x="947" y="2183"/>
                    </a:lnTo>
                    <a:lnTo>
                      <a:pt x="0" y="1630"/>
                    </a:lnTo>
                    <a:lnTo>
                      <a:pt x="0" y="543"/>
                    </a:lnTo>
                    <a:lnTo>
                      <a:pt x="947" y="0"/>
                    </a:lnTo>
                    <a:lnTo>
                      <a:pt x="1894" y="543"/>
                    </a:lnTo>
                    <a:lnTo>
                      <a:pt x="1894" y="1630"/>
                    </a:lnTo>
                    <a:close/>
                  </a:path>
                </a:pathLst>
              </a:custGeom>
              <a:solidFill>
                <a:srgbClr val="FFFFFF">
                  <a:alpha val="14000"/>
                </a:srgbClr>
              </a:solidFill>
              <a:ln>
                <a:noFill/>
              </a:ln>
            </p:spPr>
            <p:txBody>
              <a:bodyPr vert="horz" wrap="square" lIns="91440" tIns="45720" rIns="91440" bIns="45720" numCol="1" anchor="t" anchorCtr="0" compatLnSpc="1">
                <a:prstTxWarp prst="textNoShape">
                  <a:avLst/>
                </a:prstTxWarp>
              </a:bodyPr>
              <a:lstStyle/>
              <a:p>
                <a:endParaRPr lang="en-US"/>
              </a:p>
            </p:txBody>
          </p:sp>
          <p:sp>
            <p:nvSpPr>
              <p:cNvPr id="25" name="Freeform 25">
                <a:extLst>
                  <a:ext uri="{FF2B5EF4-FFF2-40B4-BE49-F238E27FC236}">
                    <a16:creationId xmlns:a16="http://schemas.microsoft.com/office/drawing/2014/main" id="{C134577B-F1FD-4F47-954D-8E4129E96F4D}"/>
                  </a:ext>
                </a:extLst>
              </p:cNvPr>
              <p:cNvSpPr>
                <a:spLocks/>
              </p:cNvSpPr>
              <p:nvPr/>
            </p:nvSpPr>
            <p:spPr bwMode="auto">
              <a:xfrm>
                <a:off x="4489451" y="2790826"/>
                <a:ext cx="1352550" cy="2316163"/>
              </a:xfrm>
              <a:custGeom>
                <a:avLst/>
                <a:gdLst>
                  <a:gd name="T0" fmla="*/ 0 w 852"/>
                  <a:gd name="T1" fmla="*/ 0 h 1459"/>
                  <a:gd name="T2" fmla="*/ 0 w 852"/>
                  <a:gd name="T3" fmla="*/ 972 h 1459"/>
                  <a:gd name="T4" fmla="*/ 852 w 852"/>
                  <a:gd name="T5" fmla="*/ 1459 h 1459"/>
                  <a:gd name="T6" fmla="*/ 852 w 852"/>
                  <a:gd name="T7" fmla="*/ 496 h 1459"/>
                  <a:gd name="T8" fmla="*/ 0 w 852"/>
                  <a:gd name="T9" fmla="*/ 0 h 1459"/>
                </a:gdLst>
                <a:ahLst/>
                <a:cxnLst>
                  <a:cxn ang="0">
                    <a:pos x="T0" y="T1"/>
                  </a:cxn>
                  <a:cxn ang="0">
                    <a:pos x="T2" y="T3"/>
                  </a:cxn>
                  <a:cxn ang="0">
                    <a:pos x="T4" y="T5"/>
                  </a:cxn>
                  <a:cxn ang="0">
                    <a:pos x="T6" y="T7"/>
                  </a:cxn>
                  <a:cxn ang="0">
                    <a:pos x="T8" y="T9"/>
                  </a:cxn>
                </a:cxnLst>
                <a:rect l="0" t="0" r="r" b="b"/>
                <a:pathLst>
                  <a:path w="852" h="1459">
                    <a:moveTo>
                      <a:pt x="0" y="0"/>
                    </a:moveTo>
                    <a:lnTo>
                      <a:pt x="0" y="972"/>
                    </a:lnTo>
                    <a:lnTo>
                      <a:pt x="852" y="1459"/>
                    </a:lnTo>
                    <a:lnTo>
                      <a:pt x="852" y="496"/>
                    </a:lnTo>
                    <a:lnTo>
                      <a:pt x="0" y="0"/>
                    </a:lnTo>
                    <a:close/>
                  </a:path>
                </a:pathLst>
              </a:custGeom>
              <a:solidFill>
                <a:srgbClr val="000000">
                  <a:alpha val="14000"/>
                </a:srgbClr>
              </a:solidFill>
              <a:ln>
                <a:noFill/>
              </a:ln>
            </p:spPr>
            <p:txBody>
              <a:bodyPr vert="horz" wrap="square" lIns="91440" tIns="45720" rIns="91440" bIns="45720" numCol="1" anchor="t" anchorCtr="0" compatLnSpc="1">
                <a:prstTxWarp prst="textNoShape">
                  <a:avLst/>
                </a:prstTxWarp>
              </a:bodyPr>
              <a:lstStyle/>
              <a:p>
                <a:endParaRPr lang="en-US"/>
              </a:p>
            </p:txBody>
          </p:sp>
          <p:sp>
            <p:nvSpPr>
              <p:cNvPr id="26" name="Freeform 26">
                <a:extLst>
                  <a:ext uri="{FF2B5EF4-FFF2-40B4-BE49-F238E27FC236}">
                    <a16:creationId xmlns:a16="http://schemas.microsoft.com/office/drawing/2014/main" id="{6F456EC4-E231-4270-8A95-ACF70C05DF01}"/>
                  </a:ext>
                </a:extLst>
              </p:cNvPr>
              <p:cNvSpPr>
                <a:spLocks/>
              </p:cNvSpPr>
              <p:nvPr/>
            </p:nvSpPr>
            <p:spPr bwMode="auto">
              <a:xfrm>
                <a:off x="5842001" y="2790826"/>
                <a:ext cx="1350963" cy="2316163"/>
              </a:xfrm>
              <a:custGeom>
                <a:avLst/>
                <a:gdLst>
                  <a:gd name="T0" fmla="*/ 0 w 851"/>
                  <a:gd name="T1" fmla="*/ 496 h 1459"/>
                  <a:gd name="T2" fmla="*/ 0 w 851"/>
                  <a:gd name="T3" fmla="*/ 1459 h 1459"/>
                  <a:gd name="T4" fmla="*/ 851 w 851"/>
                  <a:gd name="T5" fmla="*/ 972 h 1459"/>
                  <a:gd name="T6" fmla="*/ 851 w 851"/>
                  <a:gd name="T7" fmla="*/ 0 h 1459"/>
                  <a:gd name="T8" fmla="*/ 0 w 851"/>
                  <a:gd name="T9" fmla="*/ 496 h 1459"/>
                </a:gdLst>
                <a:ahLst/>
                <a:cxnLst>
                  <a:cxn ang="0">
                    <a:pos x="T0" y="T1"/>
                  </a:cxn>
                  <a:cxn ang="0">
                    <a:pos x="T2" y="T3"/>
                  </a:cxn>
                  <a:cxn ang="0">
                    <a:pos x="T4" y="T5"/>
                  </a:cxn>
                  <a:cxn ang="0">
                    <a:pos x="T6" y="T7"/>
                  </a:cxn>
                  <a:cxn ang="0">
                    <a:pos x="T8" y="T9"/>
                  </a:cxn>
                </a:cxnLst>
                <a:rect l="0" t="0" r="r" b="b"/>
                <a:pathLst>
                  <a:path w="851" h="1459">
                    <a:moveTo>
                      <a:pt x="0" y="496"/>
                    </a:moveTo>
                    <a:lnTo>
                      <a:pt x="0" y="1459"/>
                    </a:lnTo>
                    <a:lnTo>
                      <a:pt x="851" y="972"/>
                    </a:lnTo>
                    <a:lnTo>
                      <a:pt x="851" y="0"/>
                    </a:lnTo>
                    <a:lnTo>
                      <a:pt x="0" y="496"/>
                    </a:lnTo>
                    <a:close/>
                  </a:path>
                </a:pathLst>
              </a:custGeom>
              <a:solidFill>
                <a:srgbClr val="000000">
                  <a:alpha val="14000"/>
                </a:srgbClr>
              </a:solidFill>
              <a:ln>
                <a:noFill/>
              </a:ln>
            </p:spPr>
            <p:txBody>
              <a:bodyPr vert="horz" wrap="square" lIns="91440" tIns="45720" rIns="91440" bIns="45720" numCol="1" anchor="t" anchorCtr="0" compatLnSpc="1">
                <a:prstTxWarp prst="textNoShape">
                  <a:avLst/>
                </a:prstTxWarp>
              </a:bodyPr>
              <a:lstStyle/>
              <a:p>
                <a:endParaRPr lang="en-US"/>
              </a:p>
            </p:txBody>
          </p:sp>
        </p:grpSp>
      </p:grpSp>
      <p:grpSp>
        <p:nvGrpSpPr>
          <p:cNvPr id="27" name="Group 26">
            <a:extLst>
              <a:ext uri="{FF2B5EF4-FFF2-40B4-BE49-F238E27FC236}">
                <a16:creationId xmlns:a16="http://schemas.microsoft.com/office/drawing/2014/main" id="{AF85D987-C71D-4FD8-AA63-23FA0D43BE72}"/>
              </a:ext>
            </a:extLst>
          </p:cNvPr>
          <p:cNvGrpSpPr/>
          <p:nvPr/>
        </p:nvGrpSpPr>
        <p:grpSpPr>
          <a:xfrm>
            <a:off x="4241800" y="2825750"/>
            <a:ext cx="3708400" cy="1206501"/>
            <a:chOff x="4241800" y="2827338"/>
            <a:chExt cx="3708400" cy="1206501"/>
          </a:xfrm>
        </p:grpSpPr>
        <p:sp>
          <p:nvSpPr>
            <p:cNvPr id="28" name="AutoShape 3">
              <a:extLst>
                <a:ext uri="{FF2B5EF4-FFF2-40B4-BE49-F238E27FC236}">
                  <a16:creationId xmlns:a16="http://schemas.microsoft.com/office/drawing/2014/main" id="{261D3D32-BC4A-4D83-8115-73075CA592F2}"/>
                </a:ext>
              </a:extLst>
            </p:cNvPr>
            <p:cNvSpPr>
              <a:spLocks noChangeAspect="1" noChangeArrowheads="1" noTextEdit="1"/>
            </p:cNvSpPr>
            <p:nvPr/>
          </p:nvSpPr>
          <p:spPr bwMode="auto">
            <a:xfrm>
              <a:off x="4241800" y="2827338"/>
              <a:ext cx="3708400" cy="1203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 name="Freeform 5">
              <a:extLst>
                <a:ext uri="{FF2B5EF4-FFF2-40B4-BE49-F238E27FC236}">
                  <a16:creationId xmlns:a16="http://schemas.microsoft.com/office/drawing/2014/main" id="{C9C94076-142A-4BF4-8286-AEBB0DEB1A30}"/>
                </a:ext>
              </a:extLst>
            </p:cNvPr>
            <p:cNvSpPr>
              <a:spLocks/>
            </p:cNvSpPr>
            <p:nvPr/>
          </p:nvSpPr>
          <p:spPr bwMode="auto">
            <a:xfrm>
              <a:off x="4244975" y="3127376"/>
              <a:ext cx="520700" cy="604838"/>
            </a:xfrm>
            <a:custGeom>
              <a:avLst/>
              <a:gdLst>
                <a:gd name="T0" fmla="*/ 0 w 328"/>
                <a:gd name="T1" fmla="*/ 0 h 381"/>
                <a:gd name="T2" fmla="*/ 0 w 328"/>
                <a:gd name="T3" fmla="*/ 381 h 381"/>
                <a:gd name="T4" fmla="*/ 328 w 328"/>
                <a:gd name="T5" fmla="*/ 190 h 381"/>
                <a:gd name="T6" fmla="*/ 0 w 328"/>
                <a:gd name="T7" fmla="*/ 0 h 381"/>
              </a:gdLst>
              <a:ahLst/>
              <a:cxnLst>
                <a:cxn ang="0">
                  <a:pos x="T0" y="T1"/>
                </a:cxn>
                <a:cxn ang="0">
                  <a:pos x="T2" y="T3"/>
                </a:cxn>
                <a:cxn ang="0">
                  <a:pos x="T4" y="T5"/>
                </a:cxn>
                <a:cxn ang="0">
                  <a:pos x="T6" y="T7"/>
                </a:cxn>
              </a:cxnLst>
              <a:rect l="0" t="0" r="r" b="b"/>
              <a:pathLst>
                <a:path w="328" h="381">
                  <a:moveTo>
                    <a:pt x="0" y="0"/>
                  </a:moveTo>
                  <a:lnTo>
                    <a:pt x="0" y="381"/>
                  </a:lnTo>
                  <a:lnTo>
                    <a:pt x="328" y="190"/>
                  </a:lnTo>
                  <a:lnTo>
                    <a:pt x="0" y="0"/>
                  </a:lnTo>
                  <a:close/>
                </a:path>
              </a:pathLst>
            </a:custGeom>
            <a:solidFill>
              <a:srgbClr val="ED1C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 name="Freeform 6">
              <a:extLst>
                <a:ext uri="{FF2B5EF4-FFF2-40B4-BE49-F238E27FC236}">
                  <a16:creationId xmlns:a16="http://schemas.microsoft.com/office/drawing/2014/main" id="{52912F71-CFC4-47E3-B426-2C99C98A0D1D}"/>
                </a:ext>
              </a:extLst>
            </p:cNvPr>
            <p:cNvSpPr>
              <a:spLocks/>
            </p:cNvSpPr>
            <p:nvPr/>
          </p:nvSpPr>
          <p:spPr bwMode="auto">
            <a:xfrm>
              <a:off x="4765675" y="3127376"/>
              <a:ext cx="520700" cy="604838"/>
            </a:xfrm>
            <a:custGeom>
              <a:avLst/>
              <a:gdLst>
                <a:gd name="T0" fmla="*/ 0 w 328"/>
                <a:gd name="T1" fmla="*/ 190 h 381"/>
                <a:gd name="T2" fmla="*/ 328 w 328"/>
                <a:gd name="T3" fmla="*/ 381 h 381"/>
                <a:gd name="T4" fmla="*/ 328 w 328"/>
                <a:gd name="T5" fmla="*/ 0 h 381"/>
                <a:gd name="T6" fmla="*/ 0 w 328"/>
                <a:gd name="T7" fmla="*/ 190 h 381"/>
              </a:gdLst>
              <a:ahLst/>
              <a:cxnLst>
                <a:cxn ang="0">
                  <a:pos x="T0" y="T1"/>
                </a:cxn>
                <a:cxn ang="0">
                  <a:pos x="T2" y="T3"/>
                </a:cxn>
                <a:cxn ang="0">
                  <a:pos x="T4" y="T5"/>
                </a:cxn>
                <a:cxn ang="0">
                  <a:pos x="T6" y="T7"/>
                </a:cxn>
              </a:cxnLst>
              <a:rect l="0" t="0" r="r" b="b"/>
              <a:pathLst>
                <a:path w="328" h="381">
                  <a:moveTo>
                    <a:pt x="0" y="190"/>
                  </a:moveTo>
                  <a:lnTo>
                    <a:pt x="328" y="381"/>
                  </a:lnTo>
                  <a:lnTo>
                    <a:pt x="328" y="0"/>
                  </a:lnTo>
                  <a:lnTo>
                    <a:pt x="0" y="190"/>
                  </a:lnTo>
                  <a:close/>
                </a:path>
              </a:pathLst>
            </a:custGeom>
            <a:solidFill>
              <a:srgbClr val="ED1C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 name="Freeform 7">
              <a:extLst>
                <a:ext uri="{FF2B5EF4-FFF2-40B4-BE49-F238E27FC236}">
                  <a16:creationId xmlns:a16="http://schemas.microsoft.com/office/drawing/2014/main" id="{3AF7163E-393E-41E9-AF2C-E40CE41C57C3}"/>
                </a:ext>
              </a:extLst>
            </p:cNvPr>
            <p:cNvSpPr>
              <a:spLocks/>
            </p:cNvSpPr>
            <p:nvPr/>
          </p:nvSpPr>
          <p:spPr bwMode="auto">
            <a:xfrm>
              <a:off x="4244975" y="3429001"/>
              <a:ext cx="520700" cy="604838"/>
            </a:xfrm>
            <a:custGeom>
              <a:avLst/>
              <a:gdLst>
                <a:gd name="T0" fmla="*/ 0 w 328"/>
                <a:gd name="T1" fmla="*/ 191 h 381"/>
                <a:gd name="T2" fmla="*/ 328 w 328"/>
                <a:gd name="T3" fmla="*/ 381 h 381"/>
                <a:gd name="T4" fmla="*/ 328 w 328"/>
                <a:gd name="T5" fmla="*/ 0 h 381"/>
                <a:gd name="T6" fmla="*/ 0 w 328"/>
                <a:gd name="T7" fmla="*/ 191 h 381"/>
              </a:gdLst>
              <a:ahLst/>
              <a:cxnLst>
                <a:cxn ang="0">
                  <a:pos x="T0" y="T1"/>
                </a:cxn>
                <a:cxn ang="0">
                  <a:pos x="T2" y="T3"/>
                </a:cxn>
                <a:cxn ang="0">
                  <a:pos x="T4" y="T5"/>
                </a:cxn>
                <a:cxn ang="0">
                  <a:pos x="T6" y="T7"/>
                </a:cxn>
              </a:cxnLst>
              <a:rect l="0" t="0" r="r" b="b"/>
              <a:pathLst>
                <a:path w="328" h="381">
                  <a:moveTo>
                    <a:pt x="0" y="191"/>
                  </a:moveTo>
                  <a:lnTo>
                    <a:pt x="328" y="381"/>
                  </a:lnTo>
                  <a:lnTo>
                    <a:pt x="328" y="0"/>
                  </a:lnTo>
                  <a:lnTo>
                    <a:pt x="0" y="191"/>
                  </a:lnTo>
                  <a:close/>
                </a:path>
              </a:pathLst>
            </a:custGeom>
            <a:solidFill>
              <a:srgbClr val="D7192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 name="Freeform 8">
              <a:extLst>
                <a:ext uri="{FF2B5EF4-FFF2-40B4-BE49-F238E27FC236}">
                  <a16:creationId xmlns:a16="http://schemas.microsoft.com/office/drawing/2014/main" id="{8D6A1C61-F24F-434E-97E1-C95742DD8F25}"/>
                </a:ext>
              </a:extLst>
            </p:cNvPr>
            <p:cNvSpPr>
              <a:spLocks/>
            </p:cNvSpPr>
            <p:nvPr/>
          </p:nvSpPr>
          <p:spPr bwMode="auto">
            <a:xfrm>
              <a:off x="4765675" y="3429001"/>
              <a:ext cx="520700" cy="604838"/>
            </a:xfrm>
            <a:custGeom>
              <a:avLst/>
              <a:gdLst>
                <a:gd name="T0" fmla="*/ 0 w 328"/>
                <a:gd name="T1" fmla="*/ 381 h 381"/>
                <a:gd name="T2" fmla="*/ 328 w 328"/>
                <a:gd name="T3" fmla="*/ 191 h 381"/>
                <a:gd name="T4" fmla="*/ 0 w 328"/>
                <a:gd name="T5" fmla="*/ 0 h 381"/>
                <a:gd name="T6" fmla="*/ 0 w 328"/>
                <a:gd name="T7" fmla="*/ 381 h 381"/>
              </a:gdLst>
              <a:ahLst/>
              <a:cxnLst>
                <a:cxn ang="0">
                  <a:pos x="T0" y="T1"/>
                </a:cxn>
                <a:cxn ang="0">
                  <a:pos x="T2" y="T3"/>
                </a:cxn>
                <a:cxn ang="0">
                  <a:pos x="T4" y="T5"/>
                </a:cxn>
                <a:cxn ang="0">
                  <a:pos x="T6" y="T7"/>
                </a:cxn>
              </a:cxnLst>
              <a:rect l="0" t="0" r="r" b="b"/>
              <a:pathLst>
                <a:path w="328" h="381">
                  <a:moveTo>
                    <a:pt x="0" y="381"/>
                  </a:moveTo>
                  <a:lnTo>
                    <a:pt x="328" y="191"/>
                  </a:lnTo>
                  <a:lnTo>
                    <a:pt x="0" y="0"/>
                  </a:lnTo>
                  <a:lnTo>
                    <a:pt x="0" y="381"/>
                  </a:lnTo>
                  <a:close/>
                </a:path>
              </a:pathLst>
            </a:custGeom>
            <a:solidFill>
              <a:srgbClr val="D7192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 name="Freeform 9">
              <a:extLst>
                <a:ext uri="{FF2B5EF4-FFF2-40B4-BE49-F238E27FC236}">
                  <a16:creationId xmlns:a16="http://schemas.microsoft.com/office/drawing/2014/main" id="{A42A2287-BD8E-44B6-ACD3-1EDF7FFB0DF8}"/>
                </a:ext>
              </a:extLst>
            </p:cNvPr>
            <p:cNvSpPr>
              <a:spLocks/>
            </p:cNvSpPr>
            <p:nvPr/>
          </p:nvSpPr>
          <p:spPr bwMode="auto">
            <a:xfrm>
              <a:off x="4244975" y="2827338"/>
              <a:ext cx="520700" cy="601663"/>
            </a:xfrm>
            <a:custGeom>
              <a:avLst/>
              <a:gdLst>
                <a:gd name="T0" fmla="*/ 0 w 328"/>
                <a:gd name="T1" fmla="*/ 189 h 379"/>
                <a:gd name="T2" fmla="*/ 328 w 328"/>
                <a:gd name="T3" fmla="*/ 379 h 379"/>
                <a:gd name="T4" fmla="*/ 328 w 328"/>
                <a:gd name="T5" fmla="*/ 0 h 379"/>
                <a:gd name="T6" fmla="*/ 0 w 328"/>
                <a:gd name="T7" fmla="*/ 189 h 379"/>
              </a:gdLst>
              <a:ahLst/>
              <a:cxnLst>
                <a:cxn ang="0">
                  <a:pos x="T0" y="T1"/>
                </a:cxn>
                <a:cxn ang="0">
                  <a:pos x="T2" y="T3"/>
                </a:cxn>
                <a:cxn ang="0">
                  <a:pos x="T4" y="T5"/>
                </a:cxn>
                <a:cxn ang="0">
                  <a:pos x="T6" y="T7"/>
                </a:cxn>
              </a:cxnLst>
              <a:rect l="0" t="0" r="r" b="b"/>
              <a:pathLst>
                <a:path w="328" h="379">
                  <a:moveTo>
                    <a:pt x="0" y="189"/>
                  </a:moveTo>
                  <a:lnTo>
                    <a:pt x="328" y="379"/>
                  </a:lnTo>
                  <a:lnTo>
                    <a:pt x="328" y="0"/>
                  </a:lnTo>
                  <a:lnTo>
                    <a:pt x="0" y="189"/>
                  </a:lnTo>
                  <a:close/>
                </a:path>
              </a:pathLst>
            </a:custGeom>
            <a:solidFill>
              <a:srgbClr val="EF413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 name="Freeform 10">
              <a:extLst>
                <a:ext uri="{FF2B5EF4-FFF2-40B4-BE49-F238E27FC236}">
                  <a16:creationId xmlns:a16="http://schemas.microsoft.com/office/drawing/2014/main" id="{57A395D6-C025-4419-A802-F7318D4CB15F}"/>
                </a:ext>
              </a:extLst>
            </p:cNvPr>
            <p:cNvSpPr>
              <a:spLocks/>
            </p:cNvSpPr>
            <p:nvPr/>
          </p:nvSpPr>
          <p:spPr bwMode="auto">
            <a:xfrm>
              <a:off x="4765675" y="2827338"/>
              <a:ext cx="520700" cy="601663"/>
            </a:xfrm>
            <a:custGeom>
              <a:avLst/>
              <a:gdLst>
                <a:gd name="T0" fmla="*/ 0 w 328"/>
                <a:gd name="T1" fmla="*/ 0 h 379"/>
                <a:gd name="T2" fmla="*/ 0 w 328"/>
                <a:gd name="T3" fmla="*/ 379 h 379"/>
                <a:gd name="T4" fmla="*/ 328 w 328"/>
                <a:gd name="T5" fmla="*/ 189 h 379"/>
                <a:gd name="T6" fmla="*/ 0 w 328"/>
                <a:gd name="T7" fmla="*/ 0 h 379"/>
              </a:gdLst>
              <a:ahLst/>
              <a:cxnLst>
                <a:cxn ang="0">
                  <a:pos x="T0" y="T1"/>
                </a:cxn>
                <a:cxn ang="0">
                  <a:pos x="T2" y="T3"/>
                </a:cxn>
                <a:cxn ang="0">
                  <a:pos x="T4" y="T5"/>
                </a:cxn>
                <a:cxn ang="0">
                  <a:pos x="T6" y="T7"/>
                </a:cxn>
              </a:cxnLst>
              <a:rect l="0" t="0" r="r" b="b"/>
              <a:pathLst>
                <a:path w="328" h="379">
                  <a:moveTo>
                    <a:pt x="0" y="0"/>
                  </a:moveTo>
                  <a:lnTo>
                    <a:pt x="0" y="379"/>
                  </a:lnTo>
                  <a:lnTo>
                    <a:pt x="328" y="189"/>
                  </a:lnTo>
                  <a:lnTo>
                    <a:pt x="0" y="0"/>
                  </a:lnTo>
                  <a:close/>
                </a:path>
              </a:pathLst>
            </a:custGeom>
            <a:solidFill>
              <a:srgbClr val="EF413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 name="Freeform 11">
              <a:extLst>
                <a:ext uri="{FF2B5EF4-FFF2-40B4-BE49-F238E27FC236}">
                  <a16:creationId xmlns:a16="http://schemas.microsoft.com/office/drawing/2014/main" id="{844D58E9-8B4F-458B-9F63-FD0C45F0DBF9}"/>
                </a:ext>
              </a:extLst>
            </p:cNvPr>
            <p:cNvSpPr>
              <a:spLocks/>
            </p:cNvSpPr>
            <p:nvPr/>
          </p:nvSpPr>
          <p:spPr bwMode="auto">
            <a:xfrm>
              <a:off x="4465638" y="3082926"/>
              <a:ext cx="600075" cy="695325"/>
            </a:xfrm>
            <a:custGeom>
              <a:avLst/>
              <a:gdLst>
                <a:gd name="T0" fmla="*/ 378 w 378"/>
                <a:gd name="T1" fmla="*/ 329 h 438"/>
                <a:gd name="T2" fmla="*/ 189 w 378"/>
                <a:gd name="T3" fmla="*/ 438 h 438"/>
                <a:gd name="T4" fmla="*/ 0 w 378"/>
                <a:gd name="T5" fmla="*/ 329 h 438"/>
                <a:gd name="T6" fmla="*/ 0 w 378"/>
                <a:gd name="T7" fmla="*/ 109 h 438"/>
                <a:gd name="T8" fmla="*/ 189 w 378"/>
                <a:gd name="T9" fmla="*/ 0 h 438"/>
                <a:gd name="T10" fmla="*/ 378 w 378"/>
                <a:gd name="T11" fmla="*/ 109 h 438"/>
                <a:gd name="T12" fmla="*/ 378 w 378"/>
                <a:gd name="T13" fmla="*/ 329 h 438"/>
              </a:gdLst>
              <a:ahLst/>
              <a:cxnLst>
                <a:cxn ang="0">
                  <a:pos x="T0" y="T1"/>
                </a:cxn>
                <a:cxn ang="0">
                  <a:pos x="T2" y="T3"/>
                </a:cxn>
                <a:cxn ang="0">
                  <a:pos x="T4" y="T5"/>
                </a:cxn>
                <a:cxn ang="0">
                  <a:pos x="T6" y="T7"/>
                </a:cxn>
                <a:cxn ang="0">
                  <a:pos x="T8" y="T9"/>
                </a:cxn>
                <a:cxn ang="0">
                  <a:pos x="T10" y="T11"/>
                </a:cxn>
                <a:cxn ang="0">
                  <a:pos x="T12" y="T13"/>
                </a:cxn>
              </a:cxnLst>
              <a:rect l="0" t="0" r="r" b="b"/>
              <a:pathLst>
                <a:path w="378" h="438">
                  <a:moveTo>
                    <a:pt x="378" y="329"/>
                  </a:moveTo>
                  <a:lnTo>
                    <a:pt x="189" y="438"/>
                  </a:lnTo>
                  <a:lnTo>
                    <a:pt x="0" y="329"/>
                  </a:lnTo>
                  <a:lnTo>
                    <a:pt x="0" y="109"/>
                  </a:lnTo>
                  <a:lnTo>
                    <a:pt x="189" y="0"/>
                  </a:lnTo>
                  <a:lnTo>
                    <a:pt x="378" y="109"/>
                  </a:lnTo>
                  <a:lnTo>
                    <a:pt x="378" y="32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 name="Freeform 12">
              <a:extLst>
                <a:ext uri="{FF2B5EF4-FFF2-40B4-BE49-F238E27FC236}">
                  <a16:creationId xmlns:a16="http://schemas.microsoft.com/office/drawing/2014/main" id="{37547FA5-2B42-470D-9ADF-E160A55AED32}"/>
                </a:ext>
              </a:extLst>
            </p:cNvPr>
            <p:cNvSpPr>
              <a:spLocks/>
            </p:cNvSpPr>
            <p:nvPr/>
          </p:nvSpPr>
          <p:spPr bwMode="auto">
            <a:xfrm>
              <a:off x="4495800" y="3279776"/>
              <a:ext cx="269875" cy="461963"/>
            </a:xfrm>
            <a:custGeom>
              <a:avLst/>
              <a:gdLst>
                <a:gd name="T0" fmla="*/ 0 w 170"/>
                <a:gd name="T1" fmla="*/ 0 h 291"/>
                <a:gd name="T2" fmla="*/ 0 w 170"/>
                <a:gd name="T3" fmla="*/ 194 h 291"/>
                <a:gd name="T4" fmla="*/ 170 w 170"/>
                <a:gd name="T5" fmla="*/ 291 h 291"/>
                <a:gd name="T6" fmla="*/ 170 w 170"/>
                <a:gd name="T7" fmla="*/ 98 h 291"/>
                <a:gd name="T8" fmla="*/ 0 w 170"/>
                <a:gd name="T9" fmla="*/ 0 h 291"/>
              </a:gdLst>
              <a:ahLst/>
              <a:cxnLst>
                <a:cxn ang="0">
                  <a:pos x="T0" y="T1"/>
                </a:cxn>
                <a:cxn ang="0">
                  <a:pos x="T2" y="T3"/>
                </a:cxn>
                <a:cxn ang="0">
                  <a:pos x="T4" y="T5"/>
                </a:cxn>
                <a:cxn ang="0">
                  <a:pos x="T6" y="T7"/>
                </a:cxn>
                <a:cxn ang="0">
                  <a:pos x="T8" y="T9"/>
                </a:cxn>
              </a:cxnLst>
              <a:rect l="0" t="0" r="r" b="b"/>
              <a:pathLst>
                <a:path w="170" h="291">
                  <a:moveTo>
                    <a:pt x="0" y="0"/>
                  </a:moveTo>
                  <a:lnTo>
                    <a:pt x="0" y="194"/>
                  </a:lnTo>
                  <a:lnTo>
                    <a:pt x="170" y="291"/>
                  </a:lnTo>
                  <a:lnTo>
                    <a:pt x="170" y="98"/>
                  </a:lnTo>
                  <a:lnTo>
                    <a:pt x="0" y="0"/>
                  </a:lnTo>
                  <a:close/>
                </a:path>
              </a:pathLst>
            </a:custGeom>
            <a:solidFill>
              <a:srgbClr val="EF413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 name="Freeform 13">
              <a:extLst>
                <a:ext uri="{FF2B5EF4-FFF2-40B4-BE49-F238E27FC236}">
                  <a16:creationId xmlns:a16="http://schemas.microsoft.com/office/drawing/2014/main" id="{3A9E1132-503A-457D-9EF0-F155090E8DA6}"/>
                </a:ext>
              </a:extLst>
            </p:cNvPr>
            <p:cNvSpPr>
              <a:spLocks/>
            </p:cNvSpPr>
            <p:nvPr/>
          </p:nvSpPr>
          <p:spPr bwMode="auto">
            <a:xfrm>
              <a:off x="4765675" y="3279776"/>
              <a:ext cx="269875" cy="461963"/>
            </a:xfrm>
            <a:custGeom>
              <a:avLst/>
              <a:gdLst>
                <a:gd name="T0" fmla="*/ 0 w 170"/>
                <a:gd name="T1" fmla="*/ 98 h 291"/>
                <a:gd name="T2" fmla="*/ 0 w 170"/>
                <a:gd name="T3" fmla="*/ 291 h 291"/>
                <a:gd name="T4" fmla="*/ 170 w 170"/>
                <a:gd name="T5" fmla="*/ 194 h 291"/>
                <a:gd name="T6" fmla="*/ 170 w 170"/>
                <a:gd name="T7" fmla="*/ 0 h 291"/>
                <a:gd name="T8" fmla="*/ 0 w 170"/>
                <a:gd name="T9" fmla="*/ 98 h 291"/>
              </a:gdLst>
              <a:ahLst/>
              <a:cxnLst>
                <a:cxn ang="0">
                  <a:pos x="T0" y="T1"/>
                </a:cxn>
                <a:cxn ang="0">
                  <a:pos x="T2" y="T3"/>
                </a:cxn>
                <a:cxn ang="0">
                  <a:pos x="T4" y="T5"/>
                </a:cxn>
                <a:cxn ang="0">
                  <a:pos x="T6" y="T7"/>
                </a:cxn>
                <a:cxn ang="0">
                  <a:pos x="T8" y="T9"/>
                </a:cxn>
              </a:cxnLst>
              <a:rect l="0" t="0" r="r" b="b"/>
              <a:pathLst>
                <a:path w="170" h="291">
                  <a:moveTo>
                    <a:pt x="0" y="98"/>
                  </a:moveTo>
                  <a:lnTo>
                    <a:pt x="0" y="291"/>
                  </a:lnTo>
                  <a:lnTo>
                    <a:pt x="170" y="194"/>
                  </a:lnTo>
                  <a:lnTo>
                    <a:pt x="170" y="0"/>
                  </a:lnTo>
                  <a:lnTo>
                    <a:pt x="0" y="98"/>
                  </a:lnTo>
                  <a:close/>
                </a:path>
              </a:pathLst>
            </a:custGeom>
            <a:solidFill>
              <a:srgbClr val="D7192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 name="Freeform 14">
              <a:extLst>
                <a:ext uri="{FF2B5EF4-FFF2-40B4-BE49-F238E27FC236}">
                  <a16:creationId xmlns:a16="http://schemas.microsoft.com/office/drawing/2014/main" id="{C3377AE2-6EE3-406E-AF91-D2C6688E1A35}"/>
                </a:ext>
              </a:extLst>
            </p:cNvPr>
            <p:cNvSpPr>
              <a:spLocks noEditPoints="1"/>
            </p:cNvSpPr>
            <p:nvPr/>
          </p:nvSpPr>
          <p:spPr bwMode="auto">
            <a:xfrm>
              <a:off x="5448300" y="3109913"/>
              <a:ext cx="2501900" cy="644525"/>
            </a:xfrm>
            <a:custGeom>
              <a:avLst/>
              <a:gdLst>
                <a:gd name="T0" fmla="*/ 729 w 826"/>
                <a:gd name="T1" fmla="*/ 142 h 212"/>
                <a:gd name="T2" fmla="*/ 702 w 826"/>
                <a:gd name="T3" fmla="*/ 123 h 212"/>
                <a:gd name="T4" fmla="*/ 713 w 826"/>
                <a:gd name="T5" fmla="*/ 50 h 212"/>
                <a:gd name="T6" fmla="*/ 299 w 826"/>
                <a:gd name="T7" fmla="*/ 0 h 212"/>
                <a:gd name="T8" fmla="*/ 268 w 826"/>
                <a:gd name="T9" fmla="*/ 142 h 212"/>
                <a:gd name="T10" fmla="*/ 282 w 826"/>
                <a:gd name="T11" fmla="*/ 119 h 212"/>
                <a:gd name="T12" fmla="*/ 288 w 826"/>
                <a:gd name="T13" fmla="*/ 66 h 212"/>
                <a:gd name="T14" fmla="*/ 138 w 826"/>
                <a:gd name="T15" fmla="*/ 98 h 212"/>
                <a:gd name="T16" fmla="*/ 110 w 826"/>
                <a:gd name="T17" fmla="*/ 91 h 212"/>
                <a:gd name="T18" fmla="*/ 181 w 826"/>
                <a:gd name="T19" fmla="*/ 63 h 212"/>
                <a:gd name="T20" fmla="*/ 574 w 826"/>
                <a:gd name="T21" fmla="*/ 141 h 212"/>
                <a:gd name="T22" fmla="*/ 656 w 826"/>
                <a:gd name="T23" fmla="*/ 107 h 212"/>
                <a:gd name="T24" fmla="*/ 609 w 826"/>
                <a:gd name="T25" fmla="*/ 50 h 212"/>
                <a:gd name="T26" fmla="*/ 91 w 826"/>
                <a:gd name="T27" fmla="*/ 18 h 212"/>
                <a:gd name="T28" fmla="*/ 76 w 826"/>
                <a:gd name="T29" fmla="*/ 58 h 212"/>
                <a:gd name="T30" fmla="*/ 76 w 826"/>
                <a:gd name="T31" fmla="*/ 58 h 212"/>
                <a:gd name="T32" fmla="*/ 540 w 826"/>
                <a:gd name="T33" fmla="*/ 40 h 212"/>
                <a:gd name="T34" fmla="*/ 523 w 826"/>
                <a:gd name="T35" fmla="*/ 136 h 212"/>
                <a:gd name="T36" fmla="*/ 351 w 826"/>
                <a:gd name="T37" fmla="*/ 50 h 212"/>
                <a:gd name="T38" fmla="*/ 375 w 826"/>
                <a:gd name="T39" fmla="*/ 9 h 212"/>
                <a:gd name="T40" fmla="*/ 455 w 826"/>
                <a:gd name="T41" fmla="*/ 110 h 212"/>
                <a:gd name="T42" fmla="*/ 144 w 826"/>
                <a:gd name="T43" fmla="*/ 178 h 212"/>
                <a:gd name="T44" fmla="*/ 93 w 826"/>
                <a:gd name="T45" fmla="*/ 211 h 212"/>
                <a:gd name="T46" fmla="*/ 96 w 826"/>
                <a:gd name="T47" fmla="*/ 208 h 212"/>
                <a:gd name="T48" fmla="*/ 92 w 826"/>
                <a:gd name="T49" fmla="*/ 184 h 212"/>
                <a:gd name="T50" fmla="*/ 164 w 826"/>
                <a:gd name="T51" fmla="*/ 180 h 212"/>
                <a:gd name="T52" fmla="*/ 177 w 826"/>
                <a:gd name="T53" fmla="*/ 184 h 212"/>
                <a:gd name="T54" fmla="*/ 23 w 826"/>
                <a:gd name="T55" fmla="*/ 186 h 212"/>
                <a:gd name="T56" fmla="*/ 43 w 826"/>
                <a:gd name="T57" fmla="*/ 193 h 212"/>
                <a:gd name="T58" fmla="*/ 403 w 826"/>
                <a:gd name="T59" fmla="*/ 165 h 212"/>
                <a:gd name="T60" fmla="*/ 332 w 826"/>
                <a:gd name="T61" fmla="*/ 180 h 212"/>
                <a:gd name="T62" fmla="*/ 344 w 826"/>
                <a:gd name="T63" fmla="*/ 184 h 212"/>
                <a:gd name="T64" fmla="*/ 66 w 826"/>
                <a:gd name="T65" fmla="*/ 182 h 212"/>
                <a:gd name="T66" fmla="*/ 63 w 826"/>
                <a:gd name="T67" fmla="*/ 208 h 212"/>
                <a:gd name="T68" fmla="*/ 552 w 826"/>
                <a:gd name="T69" fmla="*/ 206 h 212"/>
                <a:gd name="T70" fmla="*/ 547 w 826"/>
                <a:gd name="T71" fmla="*/ 170 h 212"/>
                <a:gd name="T72" fmla="*/ 524 w 826"/>
                <a:gd name="T73" fmla="*/ 197 h 212"/>
                <a:gd name="T74" fmla="*/ 4 w 826"/>
                <a:gd name="T75" fmla="*/ 212 h 212"/>
                <a:gd name="T76" fmla="*/ 487 w 826"/>
                <a:gd name="T77" fmla="*/ 212 h 212"/>
                <a:gd name="T78" fmla="*/ 301 w 826"/>
                <a:gd name="T79" fmla="*/ 179 h 212"/>
                <a:gd name="T80" fmla="*/ 306 w 826"/>
                <a:gd name="T81" fmla="*/ 207 h 212"/>
                <a:gd name="T82" fmla="*/ 283 w 826"/>
                <a:gd name="T83" fmla="*/ 200 h 212"/>
                <a:gd name="T84" fmla="*/ 449 w 826"/>
                <a:gd name="T85" fmla="*/ 166 h 212"/>
                <a:gd name="T86" fmla="*/ 241 w 826"/>
                <a:gd name="T87" fmla="*/ 182 h 212"/>
                <a:gd name="T88" fmla="*/ 237 w 826"/>
                <a:gd name="T89" fmla="*/ 208 h 212"/>
                <a:gd name="T90" fmla="*/ 222 w 826"/>
                <a:gd name="T91" fmla="*/ 191 h 212"/>
                <a:gd name="T92" fmla="*/ 208 w 826"/>
                <a:gd name="T93" fmla="*/ 192 h 212"/>
                <a:gd name="T94" fmla="*/ 218 w 826"/>
                <a:gd name="T95" fmla="*/ 209 h 212"/>
                <a:gd name="T96" fmla="*/ 203 w 826"/>
                <a:gd name="T97" fmla="*/ 208 h 212"/>
                <a:gd name="T98" fmla="*/ 386 w 826"/>
                <a:gd name="T99" fmla="*/ 181 h 212"/>
                <a:gd name="T100" fmla="*/ 370 w 826"/>
                <a:gd name="T101" fmla="*/ 193 h 212"/>
                <a:gd name="T102" fmla="*/ 387 w 826"/>
                <a:gd name="T103" fmla="*/ 211 h 212"/>
                <a:gd name="T104" fmla="*/ 368 w 826"/>
                <a:gd name="T105" fmla="*/ 207 h 212"/>
                <a:gd name="T106" fmla="*/ 802 w 826"/>
                <a:gd name="T107" fmla="*/ 6 h 212"/>
                <a:gd name="T108" fmla="*/ 824 w 826"/>
                <a:gd name="T109" fmla="*/ 38 h 212"/>
                <a:gd name="T110" fmla="*/ 783 w 826"/>
                <a:gd name="T111" fmla="*/ 20 h 212"/>
                <a:gd name="T112" fmla="*/ 813 w 826"/>
                <a:gd name="T113" fmla="*/ 20 h 212"/>
                <a:gd name="T114" fmla="*/ 807 w 826"/>
                <a:gd name="T115" fmla="*/ 32 h 2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826" h="212">
                  <a:moveTo>
                    <a:pt x="763" y="54"/>
                  </a:moveTo>
                  <a:cubicBezTo>
                    <a:pt x="759" y="49"/>
                    <a:pt x="754" y="46"/>
                    <a:pt x="748" y="43"/>
                  </a:cubicBezTo>
                  <a:cubicBezTo>
                    <a:pt x="742" y="40"/>
                    <a:pt x="735" y="39"/>
                    <a:pt x="728" y="39"/>
                  </a:cubicBezTo>
                  <a:cubicBezTo>
                    <a:pt x="721" y="39"/>
                    <a:pt x="715" y="40"/>
                    <a:pt x="709" y="43"/>
                  </a:cubicBezTo>
                  <a:cubicBezTo>
                    <a:pt x="703" y="45"/>
                    <a:pt x="698" y="49"/>
                    <a:pt x="693" y="54"/>
                  </a:cubicBezTo>
                  <a:cubicBezTo>
                    <a:pt x="689" y="59"/>
                    <a:pt x="685" y="64"/>
                    <a:pt x="683" y="70"/>
                  </a:cubicBezTo>
                  <a:cubicBezTo>
                    <a:pt x="680" y="76"/>
                    <a:pt x="679" y="83"/>
                    <a:pt x="679" y="90"/>
                  </a:cubicBezTo>
                  <a:cubicBezTo>
                    <a:pt x="679" y="97"/>
                    <a:pt x="680" y="104"/>
                    <a:pt x="683" y="110"/>
                  </a:cubicBezTo>
                  <a:cubicBezTo>
                    <a:pt x="685" y="117"/>
                    <a:pt x="689" y="122"/>
                    <a:pt x="693" y="127"/>
                  </a:cubicBezTo>
                  <a:cubicBezTo>
                    <a:pt x="698" y="132"/>
                    <a:pt x="703" y="136"/>
                    <a:pt x="709" y="138"/>
                  </a:cubicBezTo>
                  <a:cubicBezTo>
                    <a:pt x="715" y="141"/>
                    <a:pt x="722" y="142"/>
                    <a:pt x="729" y="142"/>
                  </a:cubicBezTo>
                  <a:cubicBezTo>
                    <a:pt x="733" y="142"/>
                    <a:pt x="738" y="142"/>
                    <a:pt x="742" y="141"/>
                  </a:cubicBezTo>
                  <a:cubicBezTo>
                    <a:pt x="747" y="139"/>
                    <a:pt x="751" y="138"/>
                    <a:pt x="754" y="136"/>
                  </a:cubicBezTo>
                  <a:cubicBezTo>
                    <a:pt x="758" y="133"/>
                    <a:pt x="761" y="131"/>
                    <a:pt x="764" y="128"/>
                  </a:cubicBezTo>
                  <a:cubicBezTo>
                    <a:pt x="767" y="125"/>
                    <a:pt x="769" y="121"/>
                    <a:pt x="770" y="118"/>
                  </a:cubicBezTo>
                  <a:cubicBezTo>
                    <a:pt x="762" y="116"/>
                    <a:pt x="762" y="116"/>
                    <a:pt x="762" y="116"/>
                  </a:cubicBezTo>
                  <a:cubicBezTo>
                    <a:pt x="760" y="118"/>
                    <a:pt x="759" y="121"/>
                    <a:pt x="756" y="123"/>
                  </a:cubicBezTo>
                  <a:cubicBezTo>
                    <a:pt x="754" y="126"/>
                    <a:pt x="752" y="128"/>
                    <a:pt x="749" y="129"/>
                  </a:cubicBezTo>
                  <a:cubicBezTo>
                    <a:pt x="746" y="131"/>
                    <a:pt x="743" y="132"/>
                    <a:pt x="739" y="133"/>
                  </a:cubicBezTo>
                  <a:cubicBezTo>
                    <a:pt x="736" y="134"/>
                    <a:pt x="733" y="135"/>
                    <a:pt x="729" y="135"/>
                  </a:cubicBezTo>
                  <a:cubicBezTo>
                    <a:pt x="724" y="135"/>
                    <a:pt x="719" y="134"/>
                    <a:pt x="714" y="132"/>
                  </a:cubicBezTo>
                  <a:cubicBezTo>
                    <a:pt x="710" y="130"/>
                    <a:pt x="706" y="127"/>
                    <a:pt x="702" y="123"/>
                  </a:cubicBezTo>
                  <a:cubicBezTo>
                    <a:pt x="699" y="120"/>
                    <a:pt x="696" y="115"/>
                    <a:pt x="693" y="110"/>
                  </a:cubicBezTo>
                  <a:cubicBezTo>
                    <a:pt x="691" y="105"/>
                    <a:pt x="690" y="100"/>
                    <a:pt x="689" y="94"/>
                  </a:cubicBezTo>
                  <a:cubicBezTo>
                    <a:pt x="777" y="94"/>
                    <a:pt x="777" y="94"/>
                    <a:pt x="777" y="94"/>
                  </a:cubicBezTo>
                  <a:cubicBezTo>
                    <a:pt x="777" y="94"/>
                    <a:pt x="777" y="93"/>
                    <a:pt x="777" y="93"/>
                  </a:cubicBezTo>
                  <a:cubicBezTo>
                    <a:pt x="777" y="90"/>
                    <a:pt x="777" y="90"/>
                    <a:pt x="777" y="90"/>
                  </a:cubicBezTo>
                  <a:cubicBezTo>
                    <a:pt x="777" y="83"/>
                    <a:pt x="776" y="77"/>
                    <a:pt x="774" y="70"/>
                  </a:cubicBezTo>
                  <a:cubicBezTo>
                    <a:pt x="771" y="64"/>
                    <a:pt x="768" y="59"/>
                    <a:pt x="763" y="54"/>
                  </a:cubicBezTo>
                  <a:close/>
                  <a:moveTo>
                    <a:pt x="689" y="87"/>
                  </a:moveTo>
                  <a:cubicBezTo>
                    <a:pt x="689" y="81"/>
                    <a:pt x="691" y="76"/>
                    <a:pt x="693" y="71"/>
                  </a:cubicBezTo>
                  <a:cubicBezTo>
                    <a:pt x="695" y="66"/>
                    <a:pt x="698" y="61"/>
                    <a:pt x="701" y="58"/>
                  </a:cubicBezTo>
                  <a:cubicBezTo>
                    <a:pt x="705" y="54"/>
                    <a:pt x="709" y="52"/>
                    <a:pt x="713" y="50"/>
                  </a:cubicBezTo>
                  <a:cubicBezTo>
                    <a:pt x="718" y="48"/>
                    <a:pt x="723" y="47"/>
                    <a:pt x="728" y="47"/>
                  </a:cubicBezTo>
                  <a:cubicBezTo>
                    <a:pt x="734" y="47"/>
                    <a:pt x="739" y="48"/>
                    <a:pt x="743" y="50"/>
                  </a:cubicBezTo>
                  <a:cubicBezTo>
                    <a:pt x="748" y="52"/>
                    <a:pt x="752" y="54"/>
                    <a:pt x="755" y="58"/>
                  </a:cubicBezTo>
                  <a:cubicBezTo>
                    <a:pt x="759" y="61"/>
                    <a:pt x="762" y="66"/>
                    <a:pt x="764" y="70"/>
                  </a:cubicBezTo>
                  <a:cubicBezTo>
                    <a:pt x="766" y="75"/>
                    <a:pt x="768" y="81"/>
                    <a:pt x="768" y="87"/>
                  </a:cubicBezTo>
                  <a:lnTo>
                    <a:pt x="689" y="87"/>
                  </a:lnTo>
                  <a:close/>
                  <a:moveTo>
                    <a:pt x="331" y="119"/>
                  </a:moveTo>
                  <a:cubicBezTo>
                    <a:pt x="329" y="118"/>
                    <a:pt x="327" y="118"/>
                    <a:pt x="326" y="117"/>
                  </a:cubicBezTo>
                  <a:cubicBezTo>
                    <a:pt x="325" y="116"/>
                    <a:pt x="325" y="114"/>
                    <a:pt x="325" y="111"/>
                  </a:cubicBezTo>
                  <a:cubicBezTo>
                    <a:pt x="325" y="0"/>
                    <a:pt x="325" y="0"/>
                    <a:pt x="325" y="0"/>
                  </a:cubicBezTo>
                  <a:cubicBezTo>
                    <a:pt x="299" y="0"/>
                    <a:pt x="299" y="0"/>
                    <a:pt x="299" y="0"/>
                  </a:cubicBezTo>
                  <a:cubicBezTo>
                    <a:pt x="299" y="57"/>
                    <a:pt x="299" y="57"/>
                    <a:pt x="299" y="57"/>
                  </a:cubicBezTo>
                  <a:cubicBezTo>
                    <a:pt x="296" y="52"/>
                    <a:pt x="291" y="47"/>
                    <a:pt x="285" y="43"/>
                  </a:cubicBezTo>
                  <a:cubicBezTo>
                    <a:pt x="279" y="40"/>
                    <a:pt x="272" y="38"/>
                    <a:pt x="265" y="38"/>
                  </a:cubicBezTo>
                  <a:cubicBezTo>
                    <a:pt x="258" y="38"/>
                    <a:pt x="252" y="39"/>
                    <a:pt x="247" y="42"/>
                  </a:cubicBezTo>
                  <a:cubicBezTo>
                    <a:pt x="241" y="45"/>
                    <a:pt x="237" y="48"/>
                    <a:pt x="233" y="53"/>
                  </a:cubicBezTo>
                  <a:cubicBezTo>
                    <a:pt x="229" y="58"/>
                    <a:pt x="226" y="63"/>
                    <a:pt x="223" y="70"/>
                  </a:cubicBezTo>
                  <a:cubicBezTo>
                    <a:pt x="221" y="76"/>
                    <a:pt x="220" y="83"/>
                    <a:pt x="220" y="90"/>
                  </a:cubicBezTo>
                  <a:cubicBezTo>
                    <a:pt x="220" y="97"/>
                    <a:pt x="221" y="104"/>
                    <a:pt x="223" y="111"/>
                  </a:cubicBezTo>
                  <a:cubicBezTo>
                    <a:pt x="226" y="117"/>
                    <a:pt x="229" y="123"/>
                    <a:pt x="233" y="127"/>
                  </a:cubicBezTo>
                  <a:cubicBezTo>
                    <a:pt x="238" y="132"/>
                    <a:pt x="243" y="136"/>
                    <a:pt x="249" y="138"/>
                  </a:cubicBezTo>
                  <a:cubicBezTo>
                    <a:pt x="254" y="141"/>
                    <a:pt x="261" y="142"/>
                    <a:pt x="268" y="142"/>
                  </a:cubicBezTo>
                  <a:cubicBezTo>
                    <a:pt x="275" y="142"/>
                    <a:pt x="281" y="141"/>
                    <a:pt x="288" y="138"/>
                  </a:cubicBezTo>
                  <a:cubicBezTo>
                    <a:pt x="294" y="134"/>
                    <a:pt x="299" y="129"/>
                    <a:pt x="303" y="123"/>
                  </a:cubicBezTo>
                  <a:cubicBezTo>
                    <a:pt x="303" y="129"/>
                    <a:pt x="303" y="129"/>
                    <a:pt x="303" y="129"/>
                  </a:cubicBezTo>
                  <a:cubicBezTo>
                    <a:pt x="304" y="133"/>
                    <a:pt x="305" y="136"/>
                    <a:pt x="308" y="138"/>
                  </a:cubicBezTo>
                  <a:cubicBezTo>
                    <a:pt x="311" y="141"/>
                    <a:pt x="315" y="142"/>
                    <a:pt x="320" y="142"/>
                  </a:cubicBezTo>
                  <a:cubicBezTo>
                    <a:pt x="323" y="142"/>
                    <a:pt x="326" y="141"/>
                    <a:pt x="331" y="141"/>
                  </a:cubicBezTo>
                  <a:lnTo>
                    <a:pt x="331" y="119"/>
                  </a:lnTo>
                  <a:close/>
                  <a:moveTo>
                    <a:pt x="299" y="104"/>
                  </a:moveTo>
                  <a:cubicBezTo>
                    <a:pt x="298" y="106"/>
                    <a:pt x="297" y="108"/>
                    <a:pt x="295" y="110"/>
                  </a:cubicBezTo>
                  <a:cubicBezTo>
                    <a:pt x="293" y="112"/>
                    <a:pt x="291" y="114"/>
                    <a:pt x="289" y="116"/>
                  </a:cubicBezTo>
                  <a:cubicBezTo>
                    <a:pt x="287" y="117"/>
                    <a:pt x="285" y="118"/>
                    <a:pt x="282" y="119"/>
                  </a:cubicBezTo>
                  <a:cubicBezTo>
                    <a:pt x="280" y="120"/>
                    <a:pt x="277" y="121"/>
                    <a:pt x="275" y="121"/>
                  </a:cubicBezTo>
                  <a:cubicBezTo>
                    <a:pt x="270" y="121"/>
                    <a:pt x="267" y="120"/>
                    <a:pt x="263" y="118"/>
                  </a:cubicBezTo>
                  <a:cubicBezTo>
                    <a:pt x="260" y="117"/>
                    <a:pt x="257" y="115"/>
                    <a:pt x="255" y="112"/>
                  </a:cubicBezTo>
                  <a:cubicBezTo>
                    <a:pt x="252" y="109"/>
                    <a:pt x="250" y="106"/>
                    <a:pt x="249" y="102"/>
                  </a:cubicBezTo>
                  <a:cubicBezTo>
                    <a:pt x="247" y="99"/>
                    <a:pt x="247" y="95"/>
                    <a:pt x="247" y="91"/>
                  </a:cubicBezTo>
                  <a:cubicBezTo>
                    <a:pt x="247" y="87"/>
                    <a:pt x="247" y="83"/>
                    <a:pt x="249" y="79"/>
                  </a:cubicBezTo>
                  <a:cubicBezTo>
                    <a:pt x="250" y="75"/>
                    <a:pt x="252" y="72"/>
                    <a:pt x="254" y="69"/>
                  </a:cubicBezTo>
                  <a:cubicBezTo>
                    <a:pt x="256" y="66"/>
                    <a:pt x="259" y="64"/>
                    <a:pt x="262" y="62"/>
                  </a:cubicBezTo>
                  <a:cubicBezTo>
                    <a:pt x="266" y="61"/>
                    <a:pt x="269" y="60"/>
                    <a:pt x="273" y="60"/>
                  </a:cubicBezTo>
                  <a:cubicBezTo>
                    <a:pt x="276" y="60"/>
                    <a:pt x="278" y="60"/>
                    <a:pt x="281" y="61"/>
                  </a:cubicBezTo>
                  <a:cubicBezTo>
                    <a:pt x="283" y="62"/>
                    <a:pt x="286" y="64"/>
                    <a:pt x="288" y="66"/>
                  </a:cubicBezTo>
                  <a:cubicBezTo>
                    <a:pt x="291" y="67"/>
                    <a:pt x="293" y="69"/>
                    <a:pt x="295" y="72"/>
                  </a:cubicBezTo>
                  <a:cubicBezTo>
                    <a:pt x="297" y="74"/>
                    <a:pt x="298" y="77"/>
                    <a:pt x="299" y="80"/>
                  </a:cubicBezTo>
                  <a:lnTo>
                    <a:pt x="299" y="104"/>
                  </a:lnTo>
                  <a:close/>
                  <a:moveTo>
                    <a:pt x="210" y="116"/>
                  </a:moveTo>
                  <a:cubicBezTo>
                    <a:pt x="188" y="110"/>
                    <a:pt x="188" y="110"/>
                    <a:pt x="188" y="110"/>
                  </a:cubicBezTo>
                  <a:cubicBezTo>
                    <a:pt x="187" y="114"/>
                    <a:pt x="183" y="117"/>
                    <a:pt x="179" y="120"/>
                  </a:cubicBezTo>
                  <a:cubicBezTo>
                    <a:pt x="174" y="122"/>
                    <a:pt x="169" y="124"/>
                    <a:pt x="164" y="124"/>
                  </a:cubicBezTo>
                  <a:cubicBezTo>
                    <a:pt x="161" y="124"/>
                    <a:pt x="158" y="123"/>
                    <a:pt x="155" y="122"/>
                  </a:cubicBezTo>
                  <a:cubicBezTo>
                    <a:pt x="152" y="121"/>
                    <a:pt x="149" y="119"/>
                    <a:pt x="146" y="117"/>
                  </a:cubicBezTo>
                  <a:cubicBezTo>
                    <a:pt x="144" y="115"/>
                    <a:pt x="142" y="112"/>
                    <a:pt x="140" y="109"/>
                  </a:cubicBezTo>
                  <a:cubicBezTo>
                    <a:pt x="139" y="106"/>
                    <a:pt x="138" y="102"/>
                    <a:pt x="138" y="98"/>
                  </a:cubicBezTo>
                  <a:cubicBezTo>
                    <a:pt x="216" y="98"/>
                    <a:pt x="216" y="98"/>
                    <a:pt x="216" y="98"/>
                  </a:cubicBezTo>
                  <a:cubicBezTo>
                    <a:pt x="216" y="97"/>
                    <a:pt x="216" y="96"/>
                    <a:pt x="216" y="95"/>
                  </a:cubicBezTo>
                  <a:cubicBezTo>
                    <a:pt x="216" y="93"/>
                    <a:pt x="216" y="91"/>
                    <a:pt x="216" y="90"/>
                  </a:cubicBezTo>
                  <a:cubicBezTo>
                    <a:pt x="216" y="83"/>
                    <a:pt x="215" y="76"/>
                    <a:pt x="213" y="70"/>
                  </a:cubicBezTo>
                  <a:cubicBezTo>
                    <a:pt x="210" y="64"/>
                    <a:pt x="207" y="58"/>
                    <a:pt x="202" y="54"/>
                  </a:cubicBezTo>
                  <a:cubicBezTo>
                    <a:pt x="198" y="49"/>
                    <a:pt x="192" y="45"/>
                    <a:pt x="186" y="42"/>
                  </a:cubicBezTo>
                  <a:cubicBezTo>
                    <a:pt x="179" y="39"/>
                    <a:pt x="172" y="38"/>
                    <a:pt x="164" y="38"/>
                  </a:cubicBezTo>
                  <a:cubicBezTo>
                    <a:pt x="155" y="38"/>
                    <a:pt x="148" y="39"/>
                    <a:pt x="141" y="42"/>
                  </a:cubicBezTo>
                  <a:cubicBezTo>
                    <a:pt x="135" y="45"/>
                    <a:pt x="129" y="49"/>
                    <a:pt x="124" y="54"/>
                  </a:cubicBezTo>
                  <a:cubicBezTo>
                    <a:pt x="120" y="58"/>
                    <a:pt x="116" y="64"/>
                    <a:pt x="114" y="70"/>
                  </a:cubicBezTo>
                  <a:cubicBezTo>
                    <a:pt x="111" y="77"/>
                    <a:pt x="110" y="84"/>
                    <a:pt x="110" y="91"/>
                  </a:cubicBezTo>
                  <a:cubicBezTo>
                    <a:pt x="110" y="98"/>
                    <a:pt x="111" y="104"/>
                    <a:pt x="114" y="111"/>
                  </a:cubicBezTo>
                  <a:cubicBezTo>
                    <a:pt x="116" y="117"/>
                    <a:pt x="120" y="122"/>
                    <a:pt x="125" y="127"/>
                  </a:cubicBezTo>
                  <a:cubicBezTo>
                    <a:pt x="129" y="132"/>
                    <a:pt x="135" y="136"/>
                    <a:pt x="141" y="138"/>
                  </a:cubicBezTo>
                  <a:cubicBezTo>
                    <a:pt x="148" y="141"/>
                    <a:pt x="155" y="142"/>
                    <a:pt x="163" y="142"/>
                  </a:cubicBezTo>
                  <a:cubicBezTo>
                    <a:pt x="175" y="142"/>
                    <a:pt x="184" y="140"/>
                    <a:pt x="193" y="135"/>
                  </a:cubicBezTo>
                  <a:cubicBezTo>
                    <a:pt x="201" y="130"/>
                    <a:pt x="207" y="124"/>
                    <a:pt x="210" y="116"/>
                  </a:cubicBezTo>
                  <a:close/>
                  <a:moveTo>
                    <a:pt x="140" y="71"/>
                  </a:moveTo>
                  <a:cubicBezTo>
                    <a:pt x="141" y="68"/>
                    <a:pt x="143" y="66"/>
                    <a:pt x="145" y="64"/>
                  </a:cubicBezTo>
                  <a:cubicBezTo>
                    <a:pt x="148" y="61"/>
                    <a:pt x="150" y="60"/>
                    <a:pt x="153" y="58"/>
                  </a:cubicBezTo>
                  <a:cubicBezTo>
                    <a:pt x="156" y="57"/>
                    <a:pt x="160" y="57"/>
                    <a:pt x="163" y="57"/>
                  </a:cubicBezTo>
                  <a:cubicBezTo>
                    <a:pt x="170" y="57"/>
                    <a:pt x="176" y="59"/>
                    <a:pt x="181" y="63"/>
                  </a:cubicBezTo>
                  <a:cubicBezTo>
                    <a:pt x="186" y="68"/>
                    <a:pt x="189" y="74"/>
                    <a:pt x="190" y="82"/>
                  </a:cubicBezTo>
                  <a:cubicBezTo>
                    <a:pt x="137" y="82"/>
                    <a:pt x="137" y="82"/>
                    <a:pt x="137" y="82"/>
                  </a:cubicBezTo>
                  <a:cubicBezTo>
                    <a:pt x="137" y="78"/>
                    <a:pt x="138" y="75"/>
                    <a:pt x="140" y="71"/>
                  </a:cubicBezTo>
                  <a:close/>
                  <a:moveTo>
                    <a:pt x="657" y="55"/>
                  </a:moveTo>
                  <a:cubicBezTo>
                    <a:pt x="653" y="50"/>
                    <a:pt x="648" y="46"/>
                    <a:pt x="642" y="43"/>
                  </a:cubicBezTo>
                  <a:cubicBezTo>
                    <a:pt x="636" y="40"/>
                    <a:pt x="630" y="39"/>
                    <a:pt x="623" y="39"/>
                  </a:cubicBezTo>
                  <a:cubicBezTo>
                    <a:pt x="615" y="39"/>
                    <a:pt x="607" y="41"/>
                    <a:pt x="601" y="45"/>
                  </a:cubicBezTo>
                  <a:cubicBezTo>
                    <a:pt x="594" y="50"/>
                    <a:pt x="589" y="55"/>
                    <a:pt x="584" y="62"/>
                  </a:cubicBezTo>
                  <a:cubicBezTo>
                    <a:pt x="584" y="0"/>
                    <a:pt x="584" y="0"/>
                    <a:pt x="584" y="0"/>
                  </a:cubicBezTo>
                  <a:cubicBezTo>
                    <a:pt x="574" y="0"/>
                    <a:pt x="574" y="0"/>
                    <a:pt x="574" y="0"/>
                  </a:cubicBezTo>
                  <a:cubicBezTo>
                    <a:pt x="574" y="141"/>
                    <a:pt x="574" y="141"/>
                    <a:pt x="574" y="141"/>
                  </a:cubicBezTo>
                  <a:cubicBezTo>
                    <a:pt x="583" y="141"/>
                    <a:pt x="583" y="141"/>
                    <a:pt x="583" y="141"/>
                  </a:cubicBezTo>
                  <a:cubicBezTo>
                    <a:pt x="583" y="121"/>
                    <a:pt x="583" y="121"/>
                    <a:pt x="583" y="121"/>
                  </a:cubicBezTo>
                  <a:cubicBezTo>
                    <a:pt x="587" y="127"/>
                    <a:pt x="592" y="132"/>
                    <a:pt x="599" y="136"/>
                  </a:cubicBezTo>
                  <a:cubicBezTo>
                    <a:pt x="606" y="140"/>
                    <a:pt x="613" y="142"/>
                    <a:pt x="621" y="142"/>
                  </a:cubicBezTo>
                  <a:cubicBezTo>
                    <a:pt x="628" y="142"/>
                    <a:pt x="634" y="141"/>
                    <a:pt x="640" y="138"/>
                  </a:cubicBezTo>
                  <a:cubicBezTo>
                    <a:pt x="646" y="135"/>
                    <a:pt x="651" y="132"/>
                    <a:pt x="655" y="127"/>
                  </a:cubicBezTo>
                  <a:cubicBezTo>
                    <a:pt x="659" y="122"/>
                    <a:pt x="663" y="117"/>
                    <a:pt x="665" y="111"/>
                  </a:cubicBezTo>
                  <a:cubicBezTo>
                    <a:pt x="668" y="104"/>
                    <a:pt x="669" y="98"/>
                    <a:pt x="669" y="91"/>
                  </a:cubicBezTo>
                  <a:cubicBezTo>
                    <a:pt x="669" y="84"/>
                    <a:pt x="668" y="78"/>
                    <a:pt x="666" y="72"/>
                  </a:cubicBezTo>
                  <a:cubicBezTo>
                    <a:pt x="664" y="66"/>
                    <a:pt x="661" y="60"/>
                    <a:pt x="657" y="55"/>
                  </a:cubicBezTo>
                  <a:close/>
                  <a:moveTo>
                    <a:pt x="656" y="107"/>
                  </a:moveTo>
                  <a:cubicBezTo>
                    <a:pt x="654" y="112"/>
                    <a:pt x="651" y="116"/>
                    <a:pt x="648" y="120"/>
                  </a:cubicBezTo>
                  <a:cubicBezTo>
                    <a:pt x="644" y="124"/>
                    <a:pt x="640" y="128"/>
                    <a:pt x="635" y="130"/>
                  </a:cubicBezTo>
                  <a:cubicBezTo>
                    <a:pt x="630" y="133"/>
                    <a:pt x="625" y="134"/>
                    <a:pt x="619" y="134"/>
                  </a:cubicBezTo>
                  <a:cubicBezTo>
                    <a:pt x="616" y="134"/>
                    <a:pt x="612" y="133"/>
                    <a:pt x="608" y="132"/>
                  </a:cubicBezTo>
                  <a:cubicBezTo>
                    <a:pt x="604" y="130"/>
                    <a:pt x="600" y="128"/>
                    <a:pt x="597" y="126"/>
                  </a:cubicBezTo>
                  <a:cubicBezTo>
                    <a:pt x="593" y="124"/>
                    <a:pt x="590" y="121"/>
                    <a:pt x="588" y="118"/>
                  </a:cubicBezTo>
                  <a:cubicBezTo>
                    <a:pt x="586" y="114"/>
                    <a:pt x="584" y="111"/>
                    <a:pt x="584" y="107"/>
                  </a:cubicBezTo>
                  <a:cubicBezTo>
                    <a:pt x="584" y="74"/>
                    <a:pt x="584" y="74"/>
                    <a:pt x="584" y="74"/>
                  </a:cubicBezTo>
                  <a:cubicBezTo>
                    <a:pt x="585" y="70"/>
                    <a:pt x="588" y="67"/>
                    <a:pt x="590" y="64"/>
                  </a:cubicBezTo>
                  <a:cubicBezTo>
                    <a:pt x="593" y="61"/>
                    <a:pt x="595" y="58"/>
                    <a:pt x="599" y="55"/>
                  </a:cubicBezTo>
                  <a:cubicBezTo>
                    <a:pt x="602" y="53"/>
                    <a:pt x="605" y="51"/>
                    <a:pt x="609" y="50"/>
                  </a:cubicBezTo>
                  <a:cubicBezTo>
                    <a:pt x="613" y="48"/>
                    <a:pt x="617" y="47"/>
                    <a:pt x="621" y="47"/>
                  </a:cubicBezTo>
                  <a:cubicBezTo>
                    <a:pt x="626" y="47"/>
                    <a:pt x="632" y="49"/>
                    <a:pt x="636" y="51"/>
                  </a:cubicBezTo>
                  <a:cubicBezTo>
                    <a:pt x="641" y="53"/>
                    <a:pt x="645" y="57"/>
                    <a:pt x="648" y="61"/>
                  </a:cubicBezTo>
                  <a:cubicBezTo>
                    <a:pt x="652" y="65"/>
                    <a:pt x="654" y="69"/>
                    <a:pt x="656" y="75"/>
                  </a:cubicBezTo>
                  <a:cubicBezTo>
                    <a:pt x="658" y="80"/>
                    <a:pt x="659" y="85"/>
                    <a:pt x="659" y="91"/>
                  </a:cubicBezTo>
                  <a:cubicBezTo>
                    <a:pt x="659" y="96"/>
                    <a:pt x="658" y="102"/>
                    <a:pt x="656" y="107"/>
                  </a:cubicBezTo>
                  <a:close/>
                  <a:moveTo>
                    <a:pt x="79" y="89"/>
                  </a:moveTo>
                  <a:cubicBezTo>
                    <a:pt x="87" y="86"/>
                    <a:pt x="93" y="81"/>
                    <a:pt x="97" y="73"/>
                  </a:cubicBezTo>
                  <a:cubicBezTo>
                    <a:pt x="101" y="66"/>
                    <a:pt x="104" y="58"/>
                    <a:pt x="104" y="49"/>
                  </a:cubicBezTo>
                  <a:cubicBezTo>
                    <a:pt x="104" y="44"/>
                    <a:pt x="103" y="38"/>
                    <a:pt x="100" y="33"/>
                  </a:cubicBezTo>
                  <a:cubicBezTo>
                    <a:pt x="98" y="27"/>
                    <a:pt x="95" y="23"/>
                    <a:pt x="91" y="18"/>
                  </a:cubicBezTo>
                  <a:cubicBezTo>
                    <a:pt x="88" y="14"/>
                    <a:pt x="83" y="10"/>
                    <a:pt x="78" y="8"/>
                  </a:cubicBezTo>
                  <a:cubicBezTo>
                    <a:pt x="72" y="5"/>
                    <a:pt x="66" y="4"/>
                    <a:pt x="60" y="4"/>
                  </a:cubicBezTo>
                  <a:cubicBezTo>
                    <a:pt x="0" y="4"/>
                    <a:pt x="0" y="4"/>
                    <a:pt x="0" y="4"/>
                  </a:cubicBezTo>
                  <a:cubicBezTo>
                    <a:pt x="0" y="141"/>
                    <a:pt x="0" y="141"/>
                    <a:pt x="0" y="141"/>
                  </a:cubicBezTo>
                  <a:cubicBezTo>
                    <a:pt x="26" y="141"/>
                    <a:pt x="26" y="141"/>
                    <a:pt x="26" y="141"/>
                  </a:cubicBezTo>
                  <a:cubicBezTo>
                    <a:pt x="26" y="95"/>
                    <a:pt x="26" y="95"/>
                    <a:pt x="26" y="95"/>
                  </a:cubicBezTo>
                  <a:cubicBezTo>
                    <a:pt x="53" y="95"/>
                    <a:pt x="53" y="95"/>
                    <a:pt x="53" y="95"/>
                  </a:cubicBezTo>
                  <a:cubicBezTo>
                    <a:pt x="80" y="141"/>
                    <a:pt x="80" y="141"/>
                    <a:pt x="80" y="141"/>
                  </a:cubicBezTo>
                  <a:cubicBezTo>
                    <a:pt x="110" y="141"/>
                    <a:pt x="110" y="141"/>
                    <a:pt x="110" y="141"/>
                  </a:cubicBezTo>
                  <a:lnTo>
                    <a:pt x="79" y="89"/>
                  </a:lnTo>
                  <a:close/>
                  <a:moveTo>
                    <a:pt x="76" y="58"/>
                  </a:moveTo>
                  <a:cubicBezTo>
                    <a:pt x="75" y="61"/>
                    <a:pt x="73" y="63"/>
                    <a:pt x="72" y="65"/>
                  </a:cubicBezTo>
                  <a:cubicBezTo>
                    <a:pt x="70" y="67"/>
                    <a:pt x="69" y="69"/>
                    <a:pt x="66" y="70"/>
                  </a:cubicBezTo>
                  <a:cubicBezTo>
                    <a:pt x="64" y="71"/>
                    <a:pt x="62" y="71"/>
                    <a:pt x="60" y="71"/>
                  </a:cubicBezTo>
                  <a:cubicBezTo>
                    <a:pt x="26" y="71"/>
                    <a:pt x="26" y="71"/>
                    <a:pt x="26" y="71"/>
                  </a:cubicBezTo>
                  <a:cubicBezTo>
                    <a:pt x="26" y="27"/>
                    <a:pt x="26" y="27"/>
                    <a:pt x="26" y="27"/>
                  </a:cubicBezTo>
                  <a:cubicBezTo>
                    <a:pt x="58" y="27"/>
                    <a:pt x="58" y="27"/>
                    <a:pt x="58" y="27"/>
                  </a:cubicBezTo>
                  <a:cubicBezTo>
                    <a:pt x="61" y="27"/>
                    <a:pt x="63" y="28"/>
                    <a:pt x="65" y="29"/>
                  </a:cubicBezTo>
                  <a:cubicBezTo>
                    <a:pt x="68" y="30"/>
                    <a:pt x="70" y="31"/>
                    <a:pt x="71" y="33"/>
                  </a:cubicBezTo>
                  <a:cubicBezTo>
                    <a:pt x="73" y="35"/>
                    <a:pt x="74" y="38"/>
                    <a:pt x="75" y="40"/>
                  </a:cubicBezTo>
                  <a:cubicBezTo>
                    <a:pt x="76" y="43"/>
                    <a:pt x="77" y="46"/>
                    <a:pt x="77" y="49"/>
                  </a:cubicBezTo>
                  <a:cubicBezTo>
                    <a:pt x="77" y="52"/>
                    <a:pt x="77" y="55"/>
                    <a:pt x="76" y="58"/>
                  </a:cubicBezTo>
                  <a:close/>
                  <a:moveTo>
                    <a:pt x="523" y="136"/>
                  </a:moveTo>
                  <a:cubicBezTo>
                    <a:pt x="530" y="131"/>
                    <a:pt x="536" y="125"/>
                    <a:pt x="541" y="117"/>
                  </a:cubicBezTo>
                  <a:cubicBezTo>
                    <a:pt x="541" y="132"/>
                    <a:pt x="541" y="132"/>
                    <a:pt x="541" y="132"/>
                  </a:cubicBezTo>
                  <a:cubicBezTo>
                    <a:pt x="541" y="135"/>
                    <a:pt x="542" y="137"/>
                    <a:pt x="544" y="138"/>
                  </a:cubicBezTo>
                  <a:cubicBezTo>
                    <a:pt x="546" y="140"/>
                    <a:pt x="548" y="141"/>
                    <a:pt x="551" y="141"/>
                  </a:cubicBezTo>
                  <a:cubicBezTo>
                    <a:pt x="552" y="141"/>
                    <a:pt x="552" y="141"/>
                    <a:pt x="552" y="141"/>
                  </a:cubicBezTo>
                  <a:cubicBezTo>
                    <a:pt x="552" y="141"/>
                    <a:pt x="553" y="141"/>
                    <a:pt x="553" y="141"/>
                  </a:cubicBezTo>
                  <a:cubicBezTo>
                    <a:pt x="553" y="132"/>
                    <a:pt x="553" y="132"/>
                    <a:pt x="553" y="132"/>
                  </a:cubicBezTo>
                  <a:cubicBezTo>
                    <a:pt x="551" y="132"/>
                    <a:pt x="549" y="130"/>
                    <a:pt x="549" y="127"/>
                  </a:cubicBezTo>
                  <a:cubicBezTo>
                    <a:pt x="549" y="40"/>
                    <a:pt x="549" y="40"/>
                    <a:pt x="549" y="40"/>
                  </a:cubicBezTo>
                  <a:cubicBezTo>
                    <a:pt x="540" y="40"/>
                    <a:pt x="540" y="40"/>
                    <a:pt x="540" y="40"/>
                  </a:cubicBezTo>
                  <a:cubicBezTo>
                    <a:pt x="540" y="104"/>
                    <a:pt x="540" y="104"/>
                    <a:pt x="540" y="104"/>
                  </a:cubicBezTo>
                  <a:cubicBezTo>
                    <a:pt x="538" y="108"/>
                    <a:pt x="536" y="112"/>
                    <a:pt x="533" y="116"/>
                  </a:cubicBezTo>
                  <a:cubicBezTo>
                    <a:pt x="531" y="120"/>
                    <a:pt x="528" y="123"/>
                    <a:pt x="524" y="125"/>
                  </a:cubicBezTo>
                  <a:cubicBezTo>
                    <a:pt x="521" y="128"/>
                    <a:pt x="517" y="130"/>
                    <a:pt x="513" y="132"/>
                  </a:cubicBezTo>
                  <a:cubicBezTo>
                    <a:pt x="509" y="133"/>
                    <a:pt x="505" y="134"/>
                    <a:pt x="501" y="134"/>
                  </a:cubicBezTo>
                  <a:cubicBezTo>
                    <a:pt x="484" y="134"/>
                    <a:pt x="476" y="121"/>
                    <a:pt x="476" y="97"/>
                  </a:cubicBezTo>
                  <a:cubicBezTo>
                    <a:pt x="476" y="40"/>
                    <a:pt x="476" y="40"/>
                    <a:pt x="476" y="40"/>
                  </a:cubicBezTo>
                  <a:cubicBezTo>
                    <a:pt x="466" y="40"/>
                    <a:pt x="466" y="40"/>
                    <a:pt x="466" y="40"/>
                  </a:cubicBezTo>
                  <a:cubicBezTo>
                    <a:pt x="466" y="98"/>
                    <a:pt x="466" y="98"/>
                    <a:pt x="466" y="98"/>
                  </a:cubicBezTo>
                  <a:cubicBezTo>
                    <a:pt x="466" y="128"/>
                    <a:pt x="477" y="142"/>
                    <a:pt x="498" y="142"/>
                  </a:cubicBezTo>
                  <a:cubicBezTo>
                    <a:pt x="507" y="142"/>
                    <a:pt x="515" y="140"/>
                    <a:pt x="523" y="136"/>
                  </a:cubicBezTo>
                  <a:close/>
                  <a:moveTo>
                    <a:pt x="455" y="110"/>
                  </a:moveTo>
                  <a:cubicBezTo>
                    <a:pt x="447" y="106"/>
                    <a:pt x="447" y="106"/>
                    <a:pt x="447" y="106"/>
                  </a:cubicBezTo>
                  <a:cubicBezTo>
                    <a:pt x="444" y="111"/>
                    <a:pt x="442" y="115"/>
                    <a:pt x="438" y="118"/>
                  </a:cubicBezTo>
                  <a:cubicBezTo>
                    <a:pt x="435" y="121"/>
                    <a:pt x="431" y="124"/>
                    <a:pt x="427" y="126"/>
                  </a:cubicBezTo>
                  <a:cubicBezTo>
                    <a:pt x="423" y="128"/>
                    <a:pt x="419" y="130"/>
                    <a:pt x="414" y="131"/>
                  </a:cubicBezTo>
                  <a:cubicBezTo>
                    <a:pt x="410" y="132"/>
                    <a:pt x="406" y="133"/>
                    <a:pt x="402" y="133"/>
                  </a:cubicBezTo>
                  <a:cubicBezTo>
                    <a:pt x="394" y="133"/>
                    <a:pt x="387" y="131"/>
                    <a:pt x="380" y="128"/>
                  </a:cubicBezTo>
                  <a:cubicBezTo>
                    <a:pt x="374" y="124"/>
                    <a:pt x="368" y="120"/>
                    <a:pt x="363" y="114"/>
                  </a:cubicBezTo>
                  <a:cubicBezTo>
                    <a:pt x="358" y="109"/>
                    <a:pt x="354" y="102"/>
                    <a:pt x="351" y="95"/>
                  </a:cubicBezTo>
                  <a:cubicBezTo>
                    <a:pt x="349" y="88"/>
                    <a:pt x="347" y="80"/>
                    <a:pt x="347" y="72"/>
                  </a:cubicBezTo>
                  <a:cubicBezTo>
                    <a:pt x="347" y="65"/>
                    <a:pt x="348" y="57"/>
                    <a:pt x="351" y="50"/>
                  </a:cubicBezTo>
                  <a:cubicBezTo>
                    <a:pt x="353" y="43"/>
                    <a:pt x="357" y="37"/>
                    <a:pt x="361" y="31"/>
                  </a:cubicBezTo>
                  <a:cubicBezTo>
                    <a:pt x="366" y="26"/>
                    <a:pt x="371" y="21"/>
                    <a:pt x="378" y="17"/>
                  </a:cubicBezTo>
                  <a:cubicBezTo>
                    <a:pt x="385" y="14"/>
                    <a:pt x="392" y="12"/>
                    <a:pt x="401" y="12"/>
                  </a:cubicBezTo>
                  <a:cubicBezTo>
                    <a:pt x="405" y="12"/>
                    <a:pt x="409" y="13"/>
                    <a:pt x="413" y="14"/>
                  </a:cubicBezTo>
                  <a:cubicBezTo>
                    <a:pt x="417" y="14"/>
                    <a:pt x="421" y="16"/>
                    <a:pt x="425" y="18"/>
                  </a:cubicBezTo>
                  <a:cubicBezTo>
                    <a:pt x="429" y="20"/>
                    <a:pt x="432" y="22"/>
                    <a:pt x="436" y="26"/>
                  </a:cubicBezTo>
                  <a:cubicBezTo>
                    <a:pt x="439" y="29"/>
                    <a:pt x="442" y="33"/>
                    <a:pt x="444" y="38"/>
                  </a:cubicBezTo>
                  <a:cubicBezTo>
                    <a:pt x="452" y="33"/>
                    <a:pt x="452" y="33"/>
                    <a:pt x="452" y="33"/>
                  </a:cubicBezTo>
                  <a:cubicBezTo>
                    <a:pt x="448" y="24"/>
                    <a:pt x="442" y="17"/>
                    <a:pt x="433" y="11"/>
                  </a:cubicBezTo>
                  <a:cubicBezTo>
                    <a:pt x="425" y="6"/>
                    <a:pt x="414" y="3"/>
                    <a:pt x="402" y="3"/>
                  </a:cubicBezTo>
                  <a:cubicBezTo>
                    <a:pt x="392" y="3"/>
                    <a:pt x="383" y="5"/>
                    <a:pt x="375" y="9"/>
                  </a:cubicBezTo>
                  <a:cubicBezTo>
                    <a:pt x="367" y="13"/>
                    <a:pt x="360" y="18"/>
                    <a:pt x="354" y="25"/>
                  </a:cubicBezTo>
                  <a:cubicBezTo>
                    <a:pt x="349" y="31"/>
                    <a:pt x="345" y="39"/>
                    <a:pt x="342" y="47"/>
                  </a:cubicBezTo>
                  <a:cubicBezTo>
                    <a:pt x="339" y="55"/>
                    <a:pt x="337" y="63"/>
                    <a:pt x="337" y="71"/>
                  </a:cubicBezTo>
                  <a:cubicBezTo>
                    <a:pt x="337" y="80"/>
                    <a:pt x="339" y="89"/>
                    <a:pt x="342" y="97"/>
                  </a:cubicBezTo>
                  <a:cubicBezTo>
                    <a:pt x="345" y="105"/>
                    <a:pt x="350" y="113"/>
                    <a:pt x="355" y="119"/>
                  </a:cubicBezTo>
                  <a:cubicBezTo>
                    <a:pt x="361" y="126"/>
                    <a:pt x="368" y="131"/>
                    <a:pt x="375" y="136"/>
                  </a:cubicBezTo>
                  <a:cubicBezTo>
                    <a:pt x="383" y="140"/>
                    <a:pt x="392" y="142"/>
                    <a:pt x="401" y="142"/>
                  </a:cubicBezTo>
                  <a:cubicBezTo>
                    <a:pt x="406" y="142"/>
                    <a:pt x="412" y="141"/>
                    <a:pt x="417" y="140"/>
                  </a:cubicBezTo>
                  <a:cubicBezTo>
                    <a:pt x="423" y="138"/>
                    <a:pt x="428" y="136"/>
                    <a:pt x="433" y="134"/>
                  </a:cubicBezTo>
                  <a:cubicBezTo>
                    <a:pt x="437" y="131"/>
                    <a:pt x="442" y="128"/>
                    <a:pt x="446" y="124"/>
                  </a:cubicBezTo>
                  <a:cubicBezTo>
                    <a:pt x="450" y="120"/>
                    <a:pt x="453" y="115"/>
                    <a:pt x="455" y="110"/>
                  </a:cubicBezTo>
                  <a:close/>
                  <a:moveTo>
                    <a:pt x="137" y="180"/>
                  </a:moveTo>
                  <a:cubicBezTo>
                    <a:pt x="135" y="182"/>
                    <a:pt x="133" y="184"/>
                    <a:pt x="132" y="186"/>
                  </a:cubicBezTo>
                  <a:cubicBezTo>
                    <a:pt x="132" y="178"/>
                    <a:pt x="132" y="178"/>
                    <a:pt x="132" y="178"/>
                  </a:cubicBezTo>
                  <a:cubicBezTo>
                    <a:pt x="128" y="178"/>
                    <a:pt x="128" y="178"/>
                    <a:pt x="128" y="178"/>
                  </a:cubicBezTo>
                  <a:cubicBezTo>
                    <a:pt x="128" y="212"/>
                    <a:pt x="128" y="212"/>
                    <a:pt x="128" y="212"/>
                  </a:cubicBezTo>
                  <a:cubicBezTo>
                    <a:pt x="132" y="212"/>
                    <a:pt x="132" y="212"/>
                    <a:pt x="132" y="212"/>
                  </a:cubicBezTo>
                  <a:cubicBezTo>
                    <a:pt x="132" y="191"/>
                    <a:pt x="132" y="191"/>
                    <a:pt x="132" y="191"/>
                  </a:cubicBezTo>
                  <a:cubicBezTo>
                    <a:pt x="133" y="188"/>
                    <a:pt x="134" y="186"/>
                    <a:pt x="137" y="185"/>
                  </a:cubicBezTo>
                  <a:cubicBezTo>
                    <a:pt x="139" y="183"/>
                    <a:pt x="141" y="182"/>
                    <a:pt x="144" y="182"/>
                  </a:cubicBezTo>
                  <a:cubicBezTo>
                    <a:pt x="144" y="178"/>
                    <a:pt x="144" y="178"/>
                    <a:pt x="144" y="178"/>
                  </a:cubicBezTo>
                  <a:cubicBezTo>
                    <a:pt x="144" y="178"/>
                    <a:pt x="144" y="178"/>
                    <a:pt x="144" y="178"/>
                  </a:cubicBezTo>
                  <a:cubicBezTo>
                    <a:pt x="141" y="178"/>
                    <a:pt x="139" y="179"/>
                    <a:pt x="137" y="180"/>
                  </a:cubicBezTo>
                  <a:close/>
                  <a:moveTo>
                    <a:pt x="112" y="183"/>
                  </a:moveTo>
                  <a:cubicBezTo>
                    <a:pt x="110" y="181"/>
                    <a:pt x="109" y="180"/>
                    <a:pt x="107" y="179"/>
                  </a:cubicBezTo>
                  <a:cubicBezTo>
                    <a:pt x="105" y="178"/>
                    <a:pt x="102" y="178"/>
                    <a:pt x="100" y="178"/>
                  </a:cubicBezTo>
                  <a:cubicBezTo>
                    <a:pt x="98" y="178"/>
                    <a:pt x="95" y="178"/>
                    <a:pt x="93" y="179"/>
                  </a:cubicBezTo>
                  <a:cubicBezTo>
                    <a:pt x="91" y="180"/>
                    <a:pt x="90" y="181"/>
                    <a:pt x="88" y="183"/>
                  </a:cubicBezTo>
                  <a:cubicBezTo>
                    <a:pt x="87" y="184"/>
                    <a:pt x="85" y="186"/>
                    <a:pt x="85" y="188"/>
                  </a:cubicBezTo>
                  <a:cubicBezTo>
                    <a:pt x="84" y="190"/>
                    <a:pt x="83" y="192"/>
                    <a:pt x="83" y="195"/>
                  </a:cubicBezTo>
                  <a:cubicBezTo>
                    <a:pt x="83" y="197"/>
                    <a:pt x="84" y="199"/>
                    <a:pt x="85" y="202"/>
                  </a:cubicBezTo>
                  <a:cubicBezTo>
                    <a:pt x="85" y="204"/>
                    <a:pt x="87" y="205"/>
                    <a:pt x="88" y="207"/>
                  </a:cubicBezTo>
                  <a:cubicBezTo>
                    <a:pt x="90" y="209"/>
                    <a:pt x="91" y="210"/>
                    <a:pt x="93" y="211"/>
                  </a:cubicBezTo>
                  <a:cubicBezTo>
                    <a:pt x="95" y="212"/>
                    <a:pt x="98" y="212"/>
                    <a:pt x="100" y="212"/>
                  </a:cubicBezTo>
                  <a:cubicBezTo>
                    <a:pt x="102" y="212"/>
                    <a:pt x="103" y="212"/>
                    <a:pt x="105" y="212"/>
                  </a:cubicBezTo>
                  <a:cubicBezTo>
                    <a:pt x="106" y="211"/>
                    <a:pt x="108" y="211"/>
                    <a:pt x="109" y="210"/>
                  </a:cubicBezTo>
                  <a:cubicBezTo>
                    <a:pt x="110" y="209"/>
                    <a:pt x="111" y="208"/>
                    <a:pt x="112" y="207"/>
                  </a:cubicBezTo>
                  <a:cubicBezTo>
                    <a:pt x="113" y="206"/>
                    <a:pt x="114" y="205"/>
                    <a:pt x="114" y="204"/>
                  </a:cubicBezTo>
                  <a:cubicBezTo>
                    <a:pt x="111" y="203"/>
                    <a:pt x="111" y="203"/>
                    <a:pt x="111" y="203"/>
                  </a:cubicBezTo>
                  <a:cubicBezTo>
                    <a:pt x="110" y="204"/>
                    <a:pt x="110" y="205"/>
                    <a:pt x="109" y="205"/>
                  </a:cubicBezTo>
                  <a:cubicBezTo>
                    <a:pt x="108" y="206"/>
                    <a:pt x="107" y="207"/>
                    <a:pt x="106" y="207"/>
                  </a:cubicBezTo>
                  <a:cubicBezTo>
                    <a:pt x="106" y="208"/>
                    <a:pt x="105" y="208"/>
                    <a:pt x="103" y="208"/>
                  </a:cubicBezTo>
                  <a:cubicBezTo>
                    <a:pt x="102" y="209"/>
                    <a:pt x="101" y="209"/>
                    <a:pt x="100" y="209"/>
                  </a:cubicBezTo>
                  <a:cubicBezTo>
                    <a:pt x="99" y="209"/>
                    <a:pt x="97" y="209"/>
                    <a:pt x="96" y="208"/>
                  </a:cubicBezTo>
                  <a:cubicBezTo>
                    <a:pt x="94" y="207"/>
                    <a:pt x="93" y="206"/>
                    <a:pt x="92" y="205"/>
                  </a:cubicBezTo>
                  <a:cubicBezTo>
                    <a:pt x="91" y="204"/>
                    <a:pt x="90" y="203"/>
                    <a:pt x="89" y="201"/>
                  </a:cubicBezTo>
                  <a:cubicBezTo>
                    <a:pt x="89" y="200"/>
                    <a:pt x="88" y="198"/>
                    <a:pt x="88" y="196"/>
                  </a:cubicBezTo>
                  <a:cubicBezTo>
                    <a:pt x="116" y="196"/>
                    <a:pt x="116" y="196"/>
                    <a:pt x="116" y="196"/>
                  </a:cubicBezTo>
                  <a:cubicBezTo>
                    <a:pt x="117" y="196"/>
                    <a:pt x="117" y="196"/>
                    <a:pt x="117" y="196"/>
                  </a:cubicBezTo>
                  <a:cubicBezTo>
                    <a:pt x="117" y="195"/>
                    <a:pt x="117" y="195"/>
                    <a:pt x="117" y="195"/>
                  </a:cubicBezTo>
                  <a:cubicBezTo>
                    <a:pt x="117" y="192"/>
                    <a:pt x="116" y="190"/>
                    <a:pt x="115" y="188"/>
                  </a:cubicBezTo>
                  <a:cubicBezTo>
                    <a:pt x="115" y="186"/>
                    <a:pt x="113" y="184"/>
                    <a:pt x="112" y="183"/>
                  </a:cubicBezTo>
                  <a:close/>
                  <a:moveTo>
                    <a:pt x="88" y="193"/>
                  </a:moveTo>
                  <a:cubicBezTo>
                    <a:pt x="88" y="191"/>
                    <a:pt x="88" y="190"/>
                    <a:pt x="89" y="188"/>
                  </a:cubicBezTo>
                  <a:cubicBezTo>
                    <a:pt x="90" y="187"/>
                    <a:pt x="91" y="186"/>
                    <a:pt x="92" y="184"/>
                  </a:cubicBezTo>
                  <a:cubicBezTo>
                    <a:pt x="93" y="183"/>
                    <a:pt x="94" y="183"/>
                    <a:pt x="96" y="182"/>
                  </a:cubicBezTo>
                  <a:cubicBezTo>
                    <a:pt x="97" y="181"/>
                    <a:pt x="98" y="181"/>
                    <a:pt x="100" y="181"/>
                  </a:cubicBezTo>
                  <a:cubicBezTo>
                    <a:pt x="102" y="181"/>
                    <a:pt x="103" y="181"/>
                    <a:pt x="105" y="182"/>
                  </a:cubicBezTo>
                  <a:cubicBezTo>
                    <a:pt x="106" y="183"/>
                    <a:pt x="107" y="183"/>
                    <a:pt x="108" y="184"/>
                  </a:cubicBezTo>
                  <a:cubicBezTo>
                    <a:pt x="110" y="186"/>
                    <a:pt x="110" y="187"/>
                    <a:pt x="111" y="188"/>
                  </a:cubicBezTo>
                  <a:cubicBezTo>
                    <a:pt x="112" y="190"/>
                    <a:pt x="112" y="191"/>
                    <a:pt x="112" y="193"/>
                  </a:cubicBezTo>
                  <a:lnTo>
                    <a:pt x="88" y="193"/>
                  </a:lnTo>
                  <a:close/>
                  <a:moveTo>
                    <a:pt x="180" y="182"/>
                  </a:moveTo>
                  <a:cubicBezTo>
                    <a:pt x="180" y="180"/>
                    <a:pt x="179" y="179"/>
                    <a:pt x="177" y="179"/>
                  </a:cubicBezTo>
                  <a:cubicBezTo>
                    <a:pt x="176" y="178"/>
                    <a:pt x="175" y="178"/>
                    <a:pt x="173" y="178"/>
                  </a:cubicBezTo>
                  <a:cubicBezTo>
                    <a:pt x="170" y="178"/>
                    <a:pt x="167" y="178"/>
                    <a:pt x="164" y="180"/>
                  </a:cubicBezTo>
                  <a:cubicBezTo>
                    <a:pt x="162" y="181"/>
                    <a:pt x="160" y="183"/>
                    <a:pt x="159" y="186"/>
                  </a:cubicBezTo>
                  <a:cubicBezTo>
                    <a:pt x="159" y="178"/>
                    <a:pt x="159" y="178"/>
                    <a:pt x="159" y="178"/>
                  </a:cubicBezTo>
                  <a:cubicBezTo>
                    <a:pt x="155" y="178"/>
                    <a:pt x="155" y="178"/>
                    <a:pt x="155" y="178"/>
                  </a:cubicBezTo>
                  <a:cubicBezTo>
                    <a:pt x="155" y="212"/>
                    <a:pt x="155" y="212"/>
                    <a:pt x="155" y="212"/>
                  </a:cubicBezTo>
                  <a:cubicBezTo>
                    <a:pt x="159" y="212"/>
                    <a:pt x="159" y="212"/>
                    <a:pt x="159" y="212"/>
                  </a:cubicBezTo>
                  <a:cubicBezTo>
                    <a:pt x="159" y="191"/>
                    <a:pt x="159" y="191"/>
                    <a:pt x="159" y="191"/>
                  </a:cubicBezTo>
                  <a:cubicBezTo>
                    <a:pt x="159" y="190"/>
                    <a:pt x="160" y="189"/>
                    <a:pt x="161" y="187"/>
                  </a:cubicBezTo>
                  <a:cubicBezTo>
                    <a:pt x="162" y="186"/>
                    <a:pt x="163" y="185"/>
                    <a:pt x="164" y="184"/>
                  </a:cubicBezTo>
                  <a:cubicBezTo>
                    <a:pt x="165" y="183"/>
                    <a:pt x="166" y="183"/>
                    <a:pt x="167" y="182"/>
                  </a:cubicBezTo>
                  <a:cubicBezTo>
                    <a:pt x="169" y="182"/>
                    <a:pt x="170" y="182"/>
                    <a:pt x="171" y="182"/>
                  </a:cubicBezTo>
                  <a:cubicBezTo>
                    <a:pt x="174" y="182"/>
                    <a:pt x="175" y="183"/>
                    <a:pt x="177" y="184"/>
                  </a:cubicBezTo>
                  <a:cubicBezTo>
                    <a:pt x="178" y="186"/>
                    <a:pt x="178" y="189"/>
                    <a:pt x="178" y="193"/>
                  </a:cubicBezTo>
                  <a:cubicBezTo>
                    <a:pt x="178" y="212"/>
                    <a:pt x="178" y="212"/>
                    <a:pt x="178" y="212"/>
                  </a:cubicBezTo>
                  <a:cubicBezTo>
                    <a:pt x="183" y="212"/>
                    <a:pt x="183" y="212"/>
                    <a:pt x="183" y="212"/>
                  </a:cubicBezTo>
                  <a:cubicBezTo>
                    <a:pt x="183" y="192"/>
                    <a:pt x="183" y="192"/>
                    <a:pt x="183" y="192"/>
                  </a:cubicBezTo>
                  <a:cubicBezTo>
                    <a:pt x="183" y="190"/>
                    <a:pt x="182" y="188"/>
                    <a:pt x="182" y="186"/>
                  </a:cubicBezTo>
                  <a:cubicBezTo>
                    <a:pt x="182" y="184"/>
                    <a:pt x="181" y="183"/>
                    <a:pt x="180" y="182"/>
                  </a:cubicBezTo>
                  <a:close/>
                  <a:moveTo>
                    <a:pt x="45" y="182"/>
                  </a:moveTo>
                  <a:cubicBezTo>
                    <a:pt x="44" y="180"/>
                    <a:pt x="43" y="179"/>
                    <a:pt x="42" y="179"/>
                  </a:cubicBezTo>
                  <a:cubicBezTo>
                    <a:pt x="41" y="178"/>
                    <a:pt x="39" y="178"/>
                    <a:pt x="37" y="178"/>
                  </a:cubicBezTo>
                  <a:cubicBezTo>
                    <a:pt x="34" y="178"/>
                    <a:pt x="32" y="178"/>
                    <a:pt x="29" y="180"/>
                  </a:cubicBezTo>
                  <a:cubicBezTo>
                    <a:pt x="27" y="181"/>
                    <a:pt x="25" y="183"/>
                    <a:pt x="23" y="186"/>
                  </a:cubicBezTo>
                  <a:cubicBezTo>
                    <a:pt x="23" y="178"/>
                    <a:pt x="23" y="178"/>
                    <a:pt x="23" y="178"/>
                  </a:cubicBezTo>
                  <a:cubicBezTo>
                    <a:pt x="19" y="178"/>
                    <a:pt x="19" y="178"/>
                    <a:pt x="19" y="178"/>
                  </a:cubicBezTo>
                  <a:cubicBezTo>
                    <a:pt x="19" y="212"/>
                    <a:pt x="19" y="212"/>
                    <a:pt x="19" y="212"/>
                  </a:cubicBezTo>
                  <a:cubicBezTo>
                    <a:pt x="24" y="212"/>
                    <a:pt x="24" y="212"/>
                    <a:pt x="24" y="212"/>
                  </a:cubicBezTo>
                  <a:cubicBezTo>
                    <a:pt x="24" y="191"/>
                    <a:pt x="24" y="191"/>
                    <a:pt x="24" y="191"/>
                  </a:cubicBezTo>
                  <a:cubicBezTo>
                    <a:pt x="24" y="190"/>
                    <a:pt x="25" y="189"/>
                    <a:pt x="25" y="187"/>
                  </a:cubicBezTo>
                  <a:cubicBezTo>
                    <a:pt x="26" y="186"/>
                    <a:pt x="27" y="185"/>
                    <a:pt x="28" y="184"/>
                  </a:cubicBezTo>
                  <a:cubicBezTo>
                    <a:pt x="29" y="183"/>
                    <a:pt x="31" y="183"/>
                    <a:pt x="32" y="182"/>
                  </a:cubicBezTo>
                  <a:cubicBezTo>
                    <a:pt x="33" y="182"/>
                    <a:pt x="34" y="182"/>
                    <a:pt x="36" y="182"/>
                  </a:cubicBezTo>
                  <a:cubicBezTo>
                    <a:pt x="38" y="182"/>
                    <a:pt x="40" y="183"/>
                    <a:pt x="41" y="184"/>
                  </a:cubicBezTo>
                  <a:cubicBezTo>
                    <a:pt x="42" y="186"/>
                    <a:pt x="43" y="189"/>
                    <a:pt x="43" y="193"/>
                  </a:cubicBezTo>
                  <a:cubicBezTo>
                    <a:pt x="43" y="212"/>
                    <a:pt x="43" y="212"/>
                    <a:pt x="43" y="212"/>
                  </a:cubicBezTo>
                  <a:cubicBezTo>
                    <a:pt x="47" y="212"/>
                    <a:pt x="47" y="212"/>
                    <a:pt x="47" y="212"/>
                  </a:cubicBezTo>
                  <a:cubicBezTo>
                    <a:pt x="47" y="192"/>
                    <a:pt x="47" y="192"/>
                    <a:pt x="47" y="192"/>
                  </a:cubicBezTo>
                  <a:cubicBezTo>
                    <a:pt x="47" y="190"/>
                    <a:pt x="47" y="188"/>
                    <a:pt x="47" y="186"/>
                  </a:cubicBezTo>
                  <a:cubicBezTo>
                    <a:pt x="46" y="184"/>
                    <a:pt x="46" y="183"/>
                    <a:pt x="45" y="182"/>
                  </a:cubicBezTo>
                  <a:close/>
                  <a:moveTo>
                    <a:pt x="413" y="208"/>
                  </a:moveTo>
                  <a:cubicBezTo>
                    <a:pt x="413" y="208"/>
                    <a:pt x="412" y="208"/>
                    <a:pt x="412" y="208"/>
                  </a:cubicBezTo>
                  <a:cubicBezTo>
                    <a:pt x="410" y="208"/>
                    <a:pt x="409" y="208"/>
                    <a:pt x="409" y="207"/>
                  </a:cubicBezTo>
                  <a:cubicBezTo>
                    <a:pt x="408" y="206"/>
                    <a:pt x="408" y="205"/>
                    <a:pt x="408" y="204"/>
                  </a:cubicBezTo>
                  <a:cubicBezTo>
                    <a:pt x="408" y="165"/>
                    <a:pt x="408" y="165"/>
                    <a:pt x="408" y="165"/>
                  </a:cubicBezTo>
                  <a:cubicBezTo>
                    <a:pt x="403" y="165"/>
                    <a:pt x="403" y="165"/>
                    <a:pt x="403" y="165"/>
                  </a:cubicBezTo>
                  <a:cubicBezTo>
                    <a:pt x="403" y="205"/>
                    <a:pt x="403" y="205"/>
                    <a:pt x="403" y="205"/>
                  </a:cubicBezTo>
                  <a:cubicBezTo>
                    <a:pt x="403" y="208"/>
                    <a:pt x="404" y="209"/>
                    <a:pt x="405" y="210"/>
                  </a:cubicBezTo>
                  <a:cubicBezTo>
                    <a:pt x="406" y="211"/>
                    <a:pt x="408" y="212"/>
                    <a:pt x="410" y="212"/>
                  </a:cubicBezTo>
                  <a:cubicBezTo>
                    <a:pt x="411" y="212"/>
                    <a:pt x="412" y="212"/>
                    <a:pt x="413" y="212"/>
                  </a:cubicBezTo>
                  <a:cubicBezTo>
                    <a:pt x="414" y="211"/>
                    <a:pt x="415" y="211"/>
                    <a:pt x="416" y="211"/>
                  </a:cubicBezTo>
                  <a:cubicBezTo>
                    <a:pt x="415" y="207"/>
                    <a:pt x="415" y="207"/>
                    <a:pt x="415" y="207"/>
                  </a:cubicBezTo>
                  <a:cubicBezTo>
                    <a:pt x="415" y="207"/>
                    <a:pt x="414" y="208"/>
                    <a:pt x="413" y="208"/>
                  </a:cubicBezTo>
                  <a:close/>
                  <a:moveTo>
                    <a:pt x="348" y="182"/>
                  </a:moveTo>
                  <a:cubicBezTo>
                    <a:pt x="347" y="180"/>
                    <a:pt x="346" y="179"/>
                    <a:pt x="345" y="179"/>
                  </a:cubicBezTo>
                  <a:cubicBezTo>
                    <a:pt x="344" y="178"/>
                    <a:pt x="342" y="178"/>
                    <a:pt x="340" y="178"/>
                  </a:cubicBezTo>
                  <a:cubicBezTo>
                    <a:pt x="337" y="178"/>
                    <a:pt x="335" y="178"/>
                    <a:pt x="332" y="180"/>
                  </a:cubicBezTo>
                  <a:cubicBezTo>
                    <a:pt x="329" y="181"/>
                    <a:pt x="328" y="183"/>
                    <a:pt x="326" y="186"/>
                  </a:cubicBezTo>
                  <a:cubicBezTo>
                    <a:pt x="326" y="178"/>
                    <a:pt x="326" y="178"/>
                    <a:pt x="326" y="178"/>
                  </a:cubicBezTo>
                  <a:cubicBezTo>
                    <a:pt x="322" y="178"/>
                    <a:pt x="322" y="178"/>
                    <a:pt x="322" y="178"/>
                  </a:cubicBezTo>
                  <a:cubicBezTo>
                    <a:pt x="322" y="212"/>
                    <a:pt x="322" y="212"/>
                    <a:pt x="322" y="212"/>
                  </a:cubicBezTo>
                  <a:cubicBezTo>
                    <a:pt x="327" y="212"/>
                    <a:pt x="327" y="212"/>
                    <a:pt x="327" y="212"/>
                  </a:cubicBezTo>
                  <a:cubicBezTo>
                    <a:pt x="327" y="191"/>
                    <a:pt x="327" y="191"/>
                    <a:pt x="327" y="191"/>
                  </a:cubicBezTo>
                  <a:cubicBezTo>
                    <a:pt x="327" y="190"/>
                    <a:pt x="328" y="189"/>
                    <a:pt x="328" y="187"/>
                  </a:cubicBezTo>
                  <a:cubicBezTo>
                    <a:pt x="329" y="186"/>
                    <a:pt x="330" y="185"/>
                    <a:pt x="331" y="184"/>
                  </a:cubicBezTo>
                  <a:cubicBezTo>
                    <a:pt x="332" y="183"/>
                    <a:pt x="334" y="183"/>
                    <a:pt x="335" y="182"/>
                  </a:cubicBezTo>
                  <a:cubicBezTo>
                    <a:pt x="336" y="182"/>
                    <a:pt x="337" y="182"/>
                    <a:pt x="339" y="182"/>
                  </a:cubicBezTo>
                  <a:cubicBezTo>
                    <a:pt x="341" y="182"/>
                    <a:pt x="343" y="183"/>
                    <a:pt x="344" y="184"/>
                  </a:cubicBezTo>
                  <a:cubicBezTo>
                    <a:pt x="345" y="186"/>
                    <a:pt x="346" y="189"/>
                    <a:pt x="346" y="193"/>
                  </a:cubicBezTo>
                  <a:cubicBezTo>
                    <a:pt x="346" y="212"/>
                    <a:pt x="346" y="212"/>
                    <a:pt x="346" y="212"/>
                  </a:cubicBezTo>
                  <a:cubicBezTo>
                    <a:pt x="350" y="212"/>
                    <a:pt x="350" y="212"/>
                    <a:pt x="350" y="212"/>
                  </a:cubicBezTo>
                  <a:cubicBezTo>
                    <a:pt x="350" y="192"/>
                    <a:pt x="350" y="192"/>
                    <a:pt x="350" y="192"/>
                  </a:cubicBezTo>
                  <a:cubicBezTo>
                    <a:pt x="350" y="190"/>
                    <a:pt x="350" y="188"/>
                    <a:pt x="350" y="186"/>
                  </a:cubicBezTo>
                  <a:cubicBezTo>
                    <a:pt x="349" y="184"/>
                    <a:pt x="349" y="183"/>
                    <a:pt x="348" y="182"/>
                  </a:cubicBezTo>
                  <a:close/>
                  <a:moveTo>
                    <a:pt x="74" y="207"/>
                  </a:moveTo>
                  <a:cubicBezTo>
                    <a:pt x="73" y="208"/>
                    <a:pt x="72" y="208"/>
                    <a:pt x="70" y="208"/>
                  </a:cubicBezTo>
                  <a:cubicBezTo>
                    <a:pt x="69" y="208"/>
                    <a:pt x="69" y="208"/>
                    <a:pt x="68" y="207"/>
                  </a:cubicBezTo>
                  <a:cubicBezTo>
                    <a:pt x="67" y="206"/>
                    <a:pt x="67" y="206"/>
                    <a:pt x="66" y="204"/>
                  </a:cubicBezTo>
                  <a:cubicBezTo>
                    <a:pt x="66" y="182"/>
                    <a:pt x="66" y="182"/>
                    <a:pt x="66" y="182"/>
                  </a:cubicBezTo>
                  <a:cubicBezTo>
                    <a:pt x="74" y="182"/>
                    <a:pt x="74" y="182"/>
                    <a:pt x="74" y="182"/>
                  </a:cubicBezTo>
                  <a:cubicBezTo>
                    <a:pt x="74" y="178"/>
                    <a:pt x="74" y="178"/>
                    <a:pt x="74" y="178"/>
                  </a:cubicBezTo>
                  <a:cubicBezTo>
                    <a:pt x="66" y="178"/>
                    <a:pt x="66" y="178"/>
                    <a:pt x="66" y="178"/>
                  </a:cubicBezTo>
                  <a:cubicBezTo>
                    <a:pt x="66" y="167"/>
                    <a:pt x="66" y="167"/>
                    <a:pt x="66" y="167"/>
                  </a:cubicBezTo>
                  <a:cubicBezTo>
                    <a:pt x="62" y="167"/>
                    <a:pt x="62" y="167"/>
                    <a:pt x="62" y="167"/>
                  </a:cubicBezTo>
                  <a:cubicBezTo>
                    <a:pt x="62" y="178"/>
                    <a:pt x="62" y="178"/>
                    <a:pt x="62" y="178"/>
                  </a:cubicBezTo>
                  <a:cubicBezTo>
                    <a:pt x="57" y="178"/>
                    <a:pt x="57" y="178"/>
                    <a:pt x="57" y="178"/>
                  </a:cubicBezTo>
                  <a:cubicBezTo>
                    <a:pt x="57" y="182"/>
                    <a:pt x="57" y="182"/>
                    <a:pt x="57" y="182"/>
                  </a:cubicBezTo>
                  <a:cubicBezTo>
                    <a:pt x="62" y="182"/>
                    <a:pt x="62" y="182"/>
                    <a:pt x="62" y="182"/>
                  </a:cubicBezTo>
                  <a:cubicBezTo>
                    <a:pt x="62" y="206"/>
                    <a:pt x="62" y="206"/>
                    <a:pt x="62" y="206"/>
                  </a:cubicBezTo>
                  <a:cubicBezTo>
                    <a:pt x="62" y="207"/>
                    <a:pt x="62" y="208"/>
                    <a:pt x="63" y="208"/>
                  </a:cubicBezTo>
                  <a:cubicBezTo>
                    <a:pt x="63" y="209"/>
                    <a:pt x="64" y="210"/>
                    <a:pt x="64" y="210"/>
                  </a:cubicBezTo>
                  <a:cubicBezTo>
                    <a:pt x="65" y="211"/>
                    <a:pt x="66" y="211"/>
                    <a:pt x="66" y="212"/>
                  </a:cubicBezTo>
                  <a:cubicBezTo>
                    <a:pt x="67" y="212"/>
                    <a:pt x="68" y="212"/>
                    <a:pt x="69" y="212"/>
                  </a:cubicBezTo>
                  <a:cubicBezTo>
                    <a:pt x="70" y="212"/>
                    <a:pt x="71" y="212"/>
                    <a:pt x="72" y="212"/>
                  </a:cubicBezTo>
                  <a:cubicBezTo>
                    <a:pt x="72" y="212"/>
                    <a:pt x="73" y="211"/>
                    <a:pt x="74" y="211"/>
                  </a:cubicBezTo>
                  <a:cubicBezTo>
                    <a:pt x="74" y="211"/>
                    <a:pt x="75" y="211"/>
                    <a:pt x="76" y="210"/>
                  </a:cubicBezTo>
                  <a:cubicBezTo>
                    <a:pt x="76" y="210"/>
                    <a:pt x="76" y="210"/>
                    <a:pt x="77" y="210"/>
                  </a:cubicBezTo>
                  <a:cubicBezTo>
                    <a:pt x="75" y="206"/>
                    <a:pt x="75" y="206"/>
                    <a:pt x="75" y="206"/>
                  </a:cubicBezTo>
                  <a:cubicBezTo>
                    <a:pt x="75" y="207"/>
                    <a:pt x="75" y="207"/>
                    <a:pt x="74" y="207"/>
                  </a:cubicBezTo>
                  <a:close/>
                  <a:moveTo>
                    <a:pt x="555" y="203"/>
                  </a:moveTo>
                  <a:cubicBezTo>
                    <a:pt x="554" y="204"/>
                    <a:pt x="553" y="205"/>
                    <a:pt x="552" y="206"/>
                  </a:cubicBezTo>
                  <a:cubicBezTo>
                    <a:pt x="550" y="207"/>
                    <a:pt x="549" y="207"/>
                    <a:pt x="548" y="207"/>
                  </a:cubicBezTo>
                  <a:cubicBezTo>
                    <a:pt x="546" y="208"/>
                    <a:pt x="545" y="208"/>
                    <a:pt x="544" y="208"/>
                  </a:cubicBezTo>
                  <a:cubicBezTo>
                    <a:pt x="541" y="208"/>
                    <a:pt x="539" y="207"/>
                    <a:pt x="537" y="206"/>
                  </a:cubicBezTo>
                  <a:cubicBezTo>
                    <a:pt x="535" y="205"/>
                    <a:pt x="533" y="204"/>
                    <a:pt x="532" y="202"/>
                  </a:cubicBezTo>
                  <a:cubicBezTo>
                    <a:pt x="530" y="200"/>
                    <a:pt x="529" y="198"/>
                    <a:pt x="528" y="196"/>
                  </a:cubicBezTo>
                  <a:cubicBezTo>
                    <a:pt x="527" y="194"/>
                    <a:pt x="527" y="191"/>
                    <a:pt x="527" y="189"/>
                  </a:cubicBezTo>
                  <a:cubicBezTo>
                    <a:pt x="527" y="187"/>
                    <a:pt x="527" y="184"/>
                    <a:pt x="528" y="182"/>
                  </a:cubicBezTo>
                  <a:cubicBezTo>
                    <a:pt x="529" y="180"/>
                    <a:pt x="530" y="178"/>
                    <a:pt x="531" y="176"/>
                  </a:cubicBezTo>
                  <a:cubicBezTo>
                    <a:pt x="533" y="174"/>
                    <a:pt x="534" y="173"/>
                    <a:pt x="536" y="172"/>
                  </a:cubicBezTo>
                  <a:cubicBezTo>
                    <a:pt x="539" y="171"/>
                    <a:pt x="541" y="170"/>
                    <a:pt x="544" y="170"/>
                  </a:cubicBezTo>
                  <a:cubicBezTo>
                    <a:pt x="545" y="170"/>
                    <a:pt x="546" y="170"/>
                    <a:pt x="547" y="170"/>
                  </a:cubicBezTo>
                  <a:cubicBezTo>
                    <a:pt x="549" y="171"/>
                    <a:pt x="550" y="171"/>
                    <a:pt x="551" y="172"/>
                  </a:cubicBezTo>
                  <a:cubicBezTo>
                    <a:pt x="552" y="172"/>
                    <a:pt x="553" y="173"/>
                    <a:pt x="555" y="174"/>
                  </a:cubicBezTo>
                  <a:cubicBezTo>
                    <a:pt x="556" y="175"/>
                    <a:pt x="556" y="177"/>
                    <a:pt x="557" y="178"/>
                  </a:cubicBezTo>
                  <a:cubicBezTo>
                    <a:pt x="561" y="176"/>
                    <a:pt x="561" y="176"/>
                    <a:pt x="561" y="176"/>
                  </a:cubicBezTo>
                  <a:cubicBezTo>
                    <a:pt x="559" y="173"/>
                    <a:pt x="557" y="171"/>
                    <a:pt x="554" y="169"/>
                  </a:cubicBezTo>
                  <a:cubicBezTo>
                    <a:pt x="551" y="167"/>
                    <a:pt x="548" y="166"/>
                    <a:pt x="544" y="166"/>
                  </a:cubicBezTo>
                  <a:cubicBezTo>
                    <a:pt x="541" y="166"/>
                    <a:pt x="537" y="167"/>
                    <a:pt x="535" y="168"/>
                  </a:cubicBezTo>
                  <a:cubicBezTo>
                    <a:pt x="532" y="169"/>
                    <a:pt x="530" y="171"/>
                    <a:pt x="528" y="173"/>
                  </a:cubicBezTo>
                  <a:cubicBezTo>
                    <a:pt x="526" y="175"/>
                    <a:pt x="525" y="178"/>
                    <a:pt x="524" y="180"/>
                  </a:cubicBezTo>
                  <a:cubicBezTo>
                    <a:pt x="523" y="183"/>
                    <a:pt x="522" y="186"/>
                    <a:pt x="522" y="189"/>
                  </a:cubicBezTo>
                  <a:cubicBezTo>
                    <a:pt x="522" y="191"/>
                    <a:pt x="523" y="194"/>
                    <a:pt x="524" y="197"/>
                  </a:cubicBezTo>
                  <a:cubicBezTo>
                    <a:pt x="525" y="200"/>
                    <a:pt x="526" y="202"/>
                    <a:pt x="528" y="205"/>
                  </a:cubicBezTo>
                  <a:cubicBezTo>
                    <a:pt x="530" y="207"/>
                    <a:pt x="532" y="209"/>
                    <a:pt x="535" y="210"/>
                  </a:cubicBezTo>
                  <a:cubicBezTo>
                    <a:pt x="538" y="211"/>
                    <a:pt x="540" y="212"/>
                    <a:pt x="544" y="212"/>
                  </a:cubicBezTo>
                  <a:cubicBezTo>
                    <a:pt x="545" y="212"/>
                    <a:pt x="547" y="212"/>
                    <a:pt x="549" y="211"/>
                  </a:cubicBezTo>
                  <a:cubicBezTo>
                    <a:pt x="551" y="211"/>
                    <a:pt x="552" y="210"/>
                    <a:pt x="554" y="209"/>
                  </a:cubicBezTo>
                  <a:cubicBezTo>
                    <a:pt x="556" y="208"/>
                    <a:pt x="557" y="207"/>
                    <a:pt x="559" y="206"/>
                  </a:cubicBezTo>
                  <a:cubicBezTo>
                    <a:pt x="560" y="205"/>
                    <a:pt x="561" y="203"/>
                    <a:pt x="562" y="201"/>
                  </a:cubicBezTo>
                  <a:cubicBezTo>
                    <a:pt x="558" y="199"/>
                    <a:pt x="558" y="199"/>
                    <a:pt x="558" y="199"/>
                  </a:cubicBezTo>
                  <a:cubicBezTo>
                    <a:pt x="557" y="201"/>
                    <a:pt x="556" y="202"/>
                    <a:pt x="555" y="203"/>
                  </a:cubicBezTo>
                  <a:close/>
                  <a:moveTo>
                    <a:pt x="0" y="212"/>
                  </a:moveTo>
                  <a:cubicBezTo>
                    <a:pt x="4" y="212"/>
                    <a:pt x="4" y="212"/>
                    <a:pt x="4" y="212"/>
                  </a:cubicBezTo>
                  <a:cubicBezTo>
                    <a:pt x="4" y="166"/>
                    <a:pt x="4" y="166"/>
                    <a:pt x="4" y="166"/>
                  </a:cubicBezTo>
                  <a:cubicBezTo>
                    <a:pt x="0" y="166"/>
                    <a:pt x="0" y="166"/>
                    <a:pt x="0" y="166"/>
                  </a:cubicBezTo>
                  <a:lnTo>
                    <a:pt x="0" y="212"/>
                  </a:lnTo>
                  <a:close/>
                  <a:moveTo>
                    <a:pt x="261" y="212"/>
                  </a:moveTo>
                  <a:cubicBezTo>
                    <a:pt x="266" y="212"/>
                    <a:pt x="266" y="212"/>
                    <a:pt x="266" y="212"/>
                  </a:cubicBezTo>
                  <a:cubicBezTo>
                    <a:pt x="266" y="178"/>
                    <a:pt x="266" y="178"/>
                    <a:pt x="266" y="178"/>
                  </a:cubicBezTo>
                  <a:cubicBezTo>
                    <a:pt x="261" y="178"/>
                    <a:pt x="261" y="178"/>
                    <a:pt x="261" y="178"/>
                  </a:cubicBezTo>
                  <a:lnTo>
                    <a:pt x="261" y="212"/>
                  </a:lnTo>
                  <a:close/>
                  <a:moveTo>
                    <a:pt x="491" y="166"/>
                  </a:moveTo>
                  <a:cubicBezTo>
                    <a:pt x="487" y="166"/>
                    <a:pt x="487" y="166"/>
                    <a:pt x="487" y="166"/>
                  </a:cubicBezTo>
                  <a:cubicBezTo>
                    <a:pt x="487" y="212"/>
                    <a:pt x="487" y="212"/>
                    <a:pt x="487" y="212"/>
                  </a:cubicBezTo>
                  <a:cubicBezTo>
                    <a:pt x="517" y="212"/>
                    <a:pt x="517" y="212"/>
                    <a:pt x="517" y="212"/>
                  </a:cubicBezTo>
                  <a:cubicBezTo>
                    <a:pt x="517" y="208"/>
                    <a:pt x="517" y="208"/>
                    <a:pt x="517" y="208"/>
                  </a:cubicBezTo>
                  <a:cubicBezTo>
                    <a:pt x="491" y="208"/>
                    <a:pt x="491" y="208"/>
                    <a:pt x="491" y="208"/>
                  </a:cubicBezTo>
                  <a:lnTo>
                    <a:pt x="491" y="166"/>
                  </a:lnTo>
                  <a:close/>
                  <a:moveTo>
                    <a:pt x="261" y="171"/>
                  </a:moveTo>
                  <a:cubicBezTo>
                    <a:pt x="266" y="171"/>
                    <a:pt x="266" y="171"/>
                    <a:pt x="266" y="171"/>
                  </a:cubicBezTo>
                  <a:cubicBezTo>
                    <a:pt x="266" y="165"/>
                    <a:pt x="266" y="165"/>
                    <a:pt x="266" y="165"/>
                  </a:cubicBezTo>
                  <a:cubicBezTo>
                    <a:pt x="261" y="165"/>
                    <a:pt x="261" y="165"/>
                    <a:pt x="261" y="165"/>
                  </a:cubicBezTo>
                  <a:lnTo>
                    <a:pt x="261" y="171"/>
                  </a:lnTo>
                  <a:close/>
                  <a:moveTo>
                    <a:pt x="306" y="183"/>
                  </a:moveTo>
                  <a:cubicBezTo>
                    <a:pt x="304" y="181"/>
                    <a:pt x="303" y="180"/>
                    <a:pt x="301" y="179"/>
                  </a:cubicBezTo>
                  <a:cubicBezTo>
                    <a:pt x="298" y="178"/>
                    <a:pt x="296" y="178"/>
                    <a:pt x="294" y="178"/>
                  </a:cubicBezTo>
                  <a:cubicBezTo>
                    <a:pt x="292" y="178"/>
                    <a:pt x="289" y="178"/>
                    <a:pt x="287" y="179"/>
                  </a:cubicBezTo>
                  <a:cubicBezTo>
                    <a:pt x="285" y="180"/>
                    <a:pt x="284" y="181"/>
                    <a:pt x="282" y="183"/>
                  </a:cubicBezTo>
                  <a:cubicBezTo>
                    <a:pt x="281" y="184"/>
                    <a:pt x="279" y="186"/>
                    <a:pt x="279" y="188"/>
                  </a:cubicBezTo>
                  <a:cubicBezTo>
                    <a:pt x="278" y="190"/>
                    <a:pt x="277" y="193"/>
                    <a:pt x="277" y="195"/>
                  </a:cubicBezTo>
                  <a:cubicBezTo>
                    <a:pt x="277" y="197"/>
                    <a:pt x="278" y="200"/>
                    <a:pt x="279" y="202"/>
                  </a:cubicBezTo>
                  <a:cubicBezTo>
                    <a:pt x="279" y="204"/>
                    <a:pt x="281" y="206"/>
                    <a:pt x="282" y="207"/>
                  </a:cubicBezTo>
                  <a:cubicBezTo>
                    <a:pt x="284" y="209"/>
                    <a:pt x="285" y="210"/>
                    <a:pt x="287" y="211"/>
                  </a:cubicBezTo>
                  <a:cubicBezTo>
                    <a:pt x="289" y="212"/>
                    <a:pt x="291" y="212"/>
                    <a:pt x="294" y="212"/>
                  </a:cubicBezTo>
                  <a:cubicBezTo>
                    <a:pt x="296" y="212"/>
                    <a:pt x="299" y="212"/>
                    <a:pt x="301" y="211"/>
                  </a:cubicBezTo>
                  <a:cubicBezTo>
                    <a:pt x="303" y="210"/>
                    <a:pt x="304" y="209"/>
                    <a:pt x="306" y="207"/>
                  </a:cubicBezTo>
                  <a:cubicBezTo>
                    <a:pt x="307" y="206"/>
                    <a:pt x="308" y="204"/>
                    <a:pt x="309" y="202"/>
                  </a:cubicBezTo>
                  <a:cubicBezTo>
                    <a:pt x="310" y="200"/>
                    <a:pt x="310" y="197"/>
                    <a:pt x="310" y="195"/>
                  </a:cubicBezTo>
                  <a:cubicBezTo>
                    <a:pt x="310" y="193"/>
                    <a:pt x="310" y="190"/>
                    <a:pt x="309" y="188"/>
                  </a:cubicBezTo>
                  <a:cubicBezTo>
                    <a:pt x="308" y="186"/>
                    <a:pt x="307" y="184"/>
                    <a:pt x="306" y="183"/>
                  </a:cubicBezTo>
                  <a:close/>
                  <a:moveTo>
                    <a:pt x="305" y="200"/>
                  </a:moveTo>
                  <a:cubicBezTo>
                    <a:pt x="304" y="202"/>
                    <a:pt x="304" y="203"/>
                    <a:pt x="302" y="204"/>
                  </a:cubicBezTo>
                  <a:cubicBezTo>
                    <a:pt x="301" y="206"/>
                    <a:pt x="300" y="207"/>
                    <a:pt x="299" y="207"/>
                  </a:cubicBezTo>
                  <a:cubicBezTo>
                    <a:pt x="297" y="208"/>
                    <a:pt x="296" y="208"/>
                    <a:pt x="294" y="208"/>
                  </a:cubicBezTo>
                  <a:cubicBezTo>
                    <a:pt x="292" y="208"/>
                    <a:pt x="291" y="208"/>
                    <a:pt x="289" y="207"/>
                  </a:cubicBezTo>
                  <a:cubicBezTo>
                    <a:pt x="288" y="207"/>
                    <a:pt x="286" y="206"/>
                    <a:pt x="285" y="204"/>
                  </a:cubicBezTo>
                  <a:cubicBezTo>
                    <a:pt x="284" y="203"/>
                    <a:pt x="283" y="202"/>
                    <a:pt x="283" y="200"/>
                  </a:cubicBezTo>
                  <a:cubicBezTo>
                    <a:pt x="282" y="199"/>
                    <a:pt x="282" y="197"/>
                    <a:pt x="282" y="195"/>
                  </a:cubicBezTo>
                  <a:cubicBezTo>
                    <a:pt x="282" y="193"/>
                    <a:pt x="282" y="191"/>
                    <a:pt x="283" y="190"/>
                  </a:cubicBezTo>
                  <a:cubicBezTo>
                    <a:pt x="283" y="188"/>
                    <a:pt x="284" y="187"/>
                    <a:pt x="285" y="185"/>
                  </a:cubicBezTo>
                  <a:cubicBezTo>
                    <a:pt x="287" y="184"/>
                    <a:pt x="288" y="183"/>
                    <a:pt x="289" y="183"/>
                  </a:cubicBezTo>
                  <a:cubicBezTo>
                    <a:pt x="291" y="182"/>
                    <a:pt x="292" y="182"/>
                    <a:pt x="294" y="182"/>
                  </a:cubicBezTo>
                  <a:cubicBezTo>
                    <a:pt x="296" y="182"/>
                    <a:pt x="297" y="182"/>
                    <a:pt x="299" y="183"/>
                  </a:cubicBezTo>
                  <a:cubicBezTo>
                    <a:pt x="300" y="183"/>
                    <a:pt x="301" y="184"/>
                    <a:pt x="302" y="185"/>
                  </a:cubicBezTo>
                  <a:cubicBezTo>
                    <a:pt x="304" y="187"/>
                    <a:pt x="304" y="188"/>
                    <a:pt x="305" y="190"/>
                  </a:cubicBezTo>
                  <a:cubicBezTo>
                    <a:pt x="306" y="191"/>
                    <a:pt x="306" y="193"/>
                    <a:pt x="306" y="195"/>
                  </a:cubicBezTo>
                  <a:cubicBezTo>
                    <a:pt x="306" y="197"/>
                    <a:pt x="306" y="199"/>
                    <a:pt x="305" y="200"/>
                  </a:cubicBezTo>
                  <a:close/>
                  <a:moveTo>
                    <a:pt x="449" y="166"/>
                  </a:moveTo>
                  <a:cubicBezTo>
                    <a:pt x="445" y="166"/>
                    <a:pt x="445" y="166"/>
                    <a:pt x="445" y="166"/>
                  </a:cubicBezTo>
                  <a:cubicBezTo>
                    <a:pt x="445" y="212"/>
                    <a:pt x="445" y="212"/>
                    <a:pt x="445" y="212"/>
                  </a:cubicBezTo>
                  <a:cubicBezTo>
                    <a:pt x="475" y="212"/>
                    <a:pt x="475" y="212"/>
                    <a:pt x="475" y="212"/>
                  </a:cubicBezTo>
                  <a:cubicBezTo>
                    <a:pt x="475" y="208"/>
                    <a:pt x="475" y="208"/>
                    <a:pt x="475" y="208"/>
                  </a:cubicBezTo>
                  <a:cubicBezTo>
                    <a:pt x="449" y="208"/>
                    <a:pt x="449" y="208"/>
                    <a:pt x="449" y="208"/>
                  </a:cubicBezTo>
                  <a:lnTo>
                    <a:pt x="449" y="166"/>
                  </a:lnTo>
                  <a:close/>
                  <a:moveTo>
                    <a:pt x="248" y="207"/>
                  </a:moveTo>
                  <a:cubicBezTo>
                    <a:pt x="248" y="208"/>
                    <a:pt x="246" y="208"/>
                    <a:pt x="245" y="208"/>
                  </a:cubicBezTo>
                  <a:cubicBezTo>
                    <a:pt x="244" y="208"/>
                    <a:pt x="243" y="208"/>
                    <a:pt x="242" y="207"/>
                  </a:cubicBezTo>
                  <a:cubicBezTo>
                    <a:pt x="242" y="206"/>
                    <a:pt x="241" y="206"/>
                    <a:pt x="241" y="204"/>
                  </a:cubicBezTo>
                  <a:cubicBezTo>
                    <a:pt x="241" y="182"/>
                    <a:pt x="241" y="182"/>
                    <a:pt x="241" y="182"/>
                  </a:cubicBezTo>
                  <a:cubicBezTo>
                    <a:pt x="249" y="182"/>
                    <a:pt x="249" y="182"/>
                    <a:pt x="249" y="182"/>
                  </a:cubicBezTo>
                  <a:cubicBezTo>
                    <a:pt x="249" y="178"/>
                    <a:pt x="249" y="178"/>
                    <a:pt x="249" y="178"/>
                  </a:cubicBezTo>
                  <a:cubicBezTo>
                    <a:pt x="241" y="178"/>
                    <a:pt x="241" y="178"/>
                    <a:pt x="241" y="178"/>
                  </a:cubicBezTo>
                  <a:cubicBezTo>
                    <a:pt x="241" y="167"/>
                    <a:pt x="241" y="167"/>
                    <a:pt x="241" y="167"/>
                  </a:cubicBezTo>
                  <a:cubicBezTo>
                    <a:pt x="237" y="167"/>
                    <a:pt x="237" y="167"/>
                    <a:pt x="237" y="167"/>
                  </a:cubicBezTo>
                  <a:cubicBezTo>
                    <a:pt x="237" y="178"/>
                    <a:pt x="237" y="178"/>
                    <a:pt x="237" y="178"/>
                  </a:cubicBezTo>
                  <a:cubicBezTo>
                    <a:pt x="232" y="178"/>
                    <a:pt x="232" y="178"/>
                    <a:pt x="232" y="178"/>
                  </a:cubicBezTo>
                  <a:cubicBezTo>
                    <a:pt x="232" y="182"/>
                    <a:pt x="232" y="182"/>
                    <a:pt x="232" y="182"/>
                  </a:cubicBezTo>
                  <a:cubicBezTo>
                    <a:pt x="237" y="182"/>
                    <a:pt x="237" y="182"/>
                    <a:pt x="237" y="182"/>
                  </a:cubicBezTo>
                  <a:cubicBezTo>
                    <a:pt x="237" y="206"/>
                    <a:pt x="237" y="206"/>
                    <a:pt x="237" y="206"/>
                  </a:cubicBezTo>
                  <a:cubicBezTo>
                    <a:pt x="237" y="207"/>
                    <a:pt x="237" y="208"/>
                    <a:pt x="237" y="208"/>
                  </a:cubicBezTo>
                  <a:cubicBezTo>
                    <a:pt x="238" y="209"/>
                    <a:pt x="238" y="210"/>
                    <a:pt x="239" y="210"/>
                  </a:cubicBezTo>
                  <a:cubicBezTo>
                    <a:pt x="240" y="211"/>
                    <a:pt x="240" y="211"/>
                    <a:pt x="241" y="212"/>
                  </a:cubicBezTo>
                  <a:cubicBezTo>
                    <a:pt x="242" y="212"/>
                    <a:pt x="243" y="212"/>
                    <a:pt x="244" y="212"/>
                  </a:cubicBezTo>
                  <a:cubicBezTo>
                    <a:pt x="245" y="212"/>
                    <a:pt x="246" y="212"/>
                    <a:pt x="246" y="212"/>
                  </a:cubicBezTo>
                  <a:cubicBezTo>
                    <a:pt x="247" y="212"/>
                    <a:pt x="248" y="211"/>
                    <a:pt x="249" y="211"/>
                  </a:cubicBezTo>
                  <a:cubicBezTo>
                    <a:pt x="249" y="211"/>
                    <a:pt x="250" y="211"/>
                    <a:pt x="250" y="210"/>
                  </a:cubicBezTo>
                  <a:cubicBezTo>
                    <a:pt x="251" y="210"/>
                    <a:pt x="251" y="210"/>
                    <a:pt x="251" y="210"/>
                  </a:cubicBezTo>
                  <a:cubicBezTo>
                    <a:pt x="250" y="206"/>
                    <a:pt x="250" y="206"/>
                    <a:pt x="250" y="206"/>
                  </a:cubicBezTo>
                  <a:cubicBezTo>
                    <a:pt x="250" y="207"/>
                    <a:pt x="249" y="207"/>
                    <a:pt x="248" y="207"/>
                  </a:cubicBezTo>
                  <a:close/>
                  <a:moveTo>
                    <a:pt x="222" y="206"/>
                  </a:moveTo>
                  <a:cubicBezTo>
                    <a:pt x="222" y="191"/>
                    <a:pt x="222" y="191"/>
                    <a:pt x="222" y="191"/>
                  </a:cubicBezTo>
                  <a:cubicBezTo>
                    <a:pt x="222" y="187"/>
                    <a:pt x="221" y="184"/>
                    <a:pt x="218" y="181"/>
                  </a:cubicBezTo>
                  <a:cubicBezTo>
                    <a:pt x="216" y="179"/>
                    <a:pt x="213" y="178"/>
                    <a:pt x="208" y="178"/>
                  </a:cubicBezTo>
                  <a:cubicBezTo>
                    <a:pt x="204" y="178"/>
                    <a:pt x="200" y="179"/>
                    <a:pt x="196" y="182"/>
                  </a:cubicBezTo>
                  <a:cubicBezTo>
                    <a:pt x="197" y="185"/>
                    <a:pt x="197" y="185"/>
                    <a:pt x="197" y="185"/>
                  </a:cubicBezTo>
                  <a:cubicBezTo>
                    <a:pt x="199" y="184"/>
                    <a:pt x="201" y="183"/>
                    <a:pt x="203" y="182"/>
                  </a:cubicBezTo>
                  <a:cubicBezTo>
                    <a:pt x="205" y="181"/>
                    <a:pt x="206" y="181"/>
                    <a:pt x="208" y="181"/>
                  </a:cubicBezTo>
                  <a:cubicBezTo>
                    <a:pt x="211" y="181"/>
                    <a:pt x="213" y="182"/>
                    <a:pt x="215" y="184"/>
                  </a:cubicBezTo>
                  <a:cubicBezTo>
                    <a:pt x="217" y="185"/>
                    <a:pt x="217" y="188"/>
                    <a:pt x="217" y="191"/>
                  </a:cubicBezTo>
                  <a:cubicBezTo>
                    <a:pt x="217" y="194"/>
                    <a:pt x="217" y="194"/>
                    <a:pt x="217" y="194"/>
                  </a:cubicBezTo>
                  <a:cubicBezTo>
                    <a:pt x="216" y="193"/>
                    <a:pt x="215" y="193"/>
                    <a:pt x="213" y="192"/>
                  </a:cubicBezTo>
                  <a:cubicBezTo>
                    <a:pt x="211" y="192"/>
                    <a:pt x="209" y="192"/>
                    <a:pt x="208" y="192"/>
                  </a:cubicBezTo>
                  <a:cubicBezTo>
                    <a:pt x="206" y="192"/>
                    <a:pt x="204" y="192"/>
                    <a:pt x="202" y="193"/>
                  </a:cubicBezTo>
                  <a:cubicBezTo>
                    <a:pt x="200" y="193"/>
                    <a:pt x="199" y="194"/>
                    <a:pt x="198" y="195"/>
                  </a:cubicBezTo>
                  <a:cubicBezTo>
                    <a:pt x="196" y="196"/>
                    <a:pt x="195" y="197"/>
                    <a:pt x="195" y="198"/>
                  </a:cubicBezTo>
                  <a:cubicBezTo>
                    <a:pt x="194" y="199"/>
                    <a:pt x="194" y="200"/>
                    <a:pt x="194" y="202"/>
                  </a:cubicBezTo>
                  <a:cubicBezTo>
                    <a:pt x="194" y="203"/>
                    <a:pt x="194" y="205"/>
                    <a:pt x="195" y="206"/>
                  </a:cubicBezTo>
                  <a:cubicBezTo>
                    <a:pt x="195" y="207"/>
                    <a:pt x="196" y="208"/>
                    <a:pt x="197" y="209"/>
                  </a:cubicBezTo>
                  <a:cubicBezTo>
                    <a:pt x="198" y="210"/>
                    <a:pt x="199" y="211"/>
                    <a:pt x="200" y="211"/>
                  </a:cubicBezTo>
                  <a:cubicBezTo>
                    <a:pt x="202" y="212"/>
                    <a:pt x="203" y="212"/>
                    <a:pt x="205" y="212"/>
                  </a:cubicBezTo>
                  <a:cubicBezTo>
                    <a:pt x="207" y="212"/>
                    <a:pt x="210" y="212"/>
                    <a:pt x="212" y="211"/>
                  </a:cubicBezTo>
                  <a:cubicBezTo>
                    <a:pt x="215" y="210"/>
                    <a:pt x="216" y="208"/>
                    <a:pt x="218" y="206"/>
                  </a:cubicBezTo>
                  <a:cubicBezTo>
                    <a:pt x="218" y="209"/>
                    <a:pt x="218" y="209"/>
                    <a:pt x="218" y="209"/>
                  </a:cubicBezTo>
                  <a:cubicBezTo>
                    <a:pt x="218" y="210"/>
                    <a:pt x="219" y="210"/>
                    <a:pt x="219" y="211"/>
                  </a:cubicBezTo>
                  <a:cubicBezTo>
                    <a:pt x="220" y="211"/>
                    <a:pt x="221" y="212"/>
                    <a:pt x="222" y="212"/>
                  </a:cubicBezTo>
                  <a:cubicBezTo>
                    <a:pt x="222" y="212"/>
                    <a:pt x="223" y="212"/>
                    <a:pt x="223" y="212"/>
                  </a:cubicBezTo>
                  <a:cubicBezTo>
                    <a:pt x="223" y="208"/>
                    <a:pt x="223" y="208"/>
                    <a:pt x="223" y="208"/>
                  </a:cubicBezTo>
                  <a:cubicBezTo>
                    <a:pt x="222" y="208"/>
                    <a:pt x="222" y="207"/>
                    <a:pt x="222" y="206"/>
                  </a:cubicBezTo>
                  <a:close/>
                  <a:moveTo>
                    <a:pt x="217" y="202"/>
                  </a:moveTo>
                  <a:cubicBezTo>
                    <a:pt x="217" y="202"/>
                    <a:pt x="217" y="203"/>
                    <a:pt x="217" y="203"/>
                  </a:cubicBezTo>
                  <a:cubicBezTo>
                    <a:pt x="217" y="203"/>
                    <a:pt x="217" y="204"/>
                    <a:pt x="216" y="204"/>
                  </a:cubicBezTo>
                  <a:cubicBezTo>
                    <a:pt x="215" y="206"/>
                    <a:pt x="214" y="207"/>
                    <a:pt x="212" y="208"/>
                  </a:cubicBezTo>
                  <a:cubicBezTo>
                    <a:pt x="210" y="208"/>
                    <a:pt x="208" y="209"/>
                    <a:pt x="206" y="209"/>
                  </a:cubicBezTo>
                  <a:cubicBezTo>
                    <a:pt x="205" y="209"/>
                    <a:pt x="204" y="209"/>
                    <a:pt x="203" y="208"/>
                  </a:cubicBezTo>
                  <a:cubicBezTo>
                    <a:pt x="202" y="208"/>
                    <a:pt x="201" y="207"/>
                    <a:pt x="200" y="207"/>
                  </a:cubicBezTo>
                  <a:cubicBezTo>
                    <a:pt x="199" y="206"/>
                    <a:pt x="199" y="205"/>
                    <a:pt x="198" y="204"/>
                  </a:cubicBezTo>
                  <a:cubicBezTo>
                    <a:pt x="198" y="204"/>
                    <a:pt x="198" y="203"/>
                    <a:pt x="198" y="202"/>
                  </a:cubicBezTo>
                  <a:cubicBezTo>
                    <a:pt x="198" y="199"/>
                    <a:pt x="199" y="198"/>
                    <a:pt x="201" y="196"/>
                  </a:cubicBezTo>
                  <a:cubicBezTo>
                    <a:pt x="203" y="195"/>
                    <a:pt x="205" y="195"/>
                    <a:pt x="208" y="195"/>
                  </a:cubicBezTo>
                  <a:cubicBezTo>
                    <a:pt x="210" y="195"/>
                    <a:pt x="211" y="195"/>
                    <a:pt x="213" y="195"/>
                  </a:cubicBezTo>
                  <a:cubicBezTo>
                    <a:pt x="215" y="195"/>
                    <a:pt x="216" y="196"/>
                    <a:pt x="217" y="196"/>
                  </a:cubicBezTo>
                  <a:lnTo>
                    <a:pt x="217" y="202"/>
                  </a:lnTo>
                  <a:close/>
                  <a:moveTo>
                    <a:pt x="389" y="206"/>
                  </a:moveTo>
                  <a:cubicBezTo>
                    <a:pt x="389" y="191"/>
                    <a:pt x="389" y="191"/>
                    <a:pt x="389" y="191"/>
                  </a:cubicBezTo>
                  <a:cubicBezTo>
                    <a:pt x="389" y="187"/>
                    <a:pt x="388" y="184"/>
                    <a:pt x="386" y="181"/>
                  </a:cubicBezTo>
                  <a:cubicBezTo>
                    <a:pt x="383" y="179"/>
                    <a:pt x="380" y="178"/>
                    <a:pt x="376" y="178"/>
                  </a:cubicBezTo>
                  <a:cubicBezTo>
                    <a:pt x="372" y="178"/>
                    <a:pt x="368" y="179"/>
                    <a:pt x="363" y="182"/>
                  </a:cubicBezTo>
                  <a:cubicBezTo>
                    <a:pt x="365" y="185"/>
                    <a:pt x="365" y="185"/>
                    <a:pt x="365" y="185"/>
                  </a:cubicBezTo>
                  <a:cubicBezTo>
                    <a:pt x="367" y="184"/>
                    <a:pt x="369" y="183"/>
                    <a:pt x="370" y="182"/>
                  </a:cubicBezTo>
                  <a:cubicBezTo>
                    <a:pt x="372" y="181"/>
                    <a:pt x="374" y="181"/>
                    <a:pt x="376" y="181"/>
                  </a:cubicBezTo>
                  <a:cubicBezTo>
                    <a:pt x="379" y="181"/>
                    <a:pt x="381" y="182"/>
                    <a:pt x="383" y="184"/>
                  </a:cubicBezTo>
                  <a:cubicBezTo>
                    <a:pt x="384" y="185"/>
                    <a:pt x="385" y="188"/>
                    <a:pt x="385" y="191"/>
                  </a:cubicBezTo>
                  <a:cubicBezTo>
                    <a:pt x="385" y="194"/>
                    <a:pt x="385" y="194"/>
                    <a:pt x="385" y="194"/>
                  </a:cubicBezTo>
                  <a:cubicBezTo>
                    <a:pt x="384" y="193"/>
                    <a:pt x="382" y="193"/>
                    <a:pt x="380" y="192"/>
                  </a:cubicBezTo>
                  <a:cubicBezTo>
                    <a:pt x="379" y="192"/>
                    <a:pt x="377" y="192"/>
                    <a:pt x="375" y="192"/>
                  </a:cubicBezTo>
                  <a:cubicBezTo>
                    <a:pt x="373" y="192"/>
                    <a:pt x="371" y="192"/>
                    <a:pt x="370" y="193"/>
                  </a:cubicBezTo>
                  <a:cubicBezTo>
                    <a:pt x="368" y="193"/>
                    <a:pt x="366" y="194"/>
                    <a:pt x="365" y="195"/>
                  </a:cubicBezTo>
                  <a:cubicBezTo>
                    <a:pt x="364" y="196"/>
                    <a:pt x="363" y="197"/>
                    <a:pt x="362" y="198"/>
                  </a:cubicBezTo>
                  <a:cubicBezTo>
                    <a:pt x="362" y="199"/>
                    <a:pt x="361" y="200"/>
                    <a:pt x="361" y="202"/>
                  </a:cubicBezTo>
                  <a:cubicBezTo>
                    <a:pt x="361" y="203"/>
                    <a:pt x="362" y="205"/>
                    <a:pt x="362" y="206"/>
                  </a:cubicBezTo>
                  <a:cubicBezTo>
                    <a:pt x="363" y="207"/>
                    <a:pt x="363" y="208"/>
                    <a:pt x="364" y="209"/>
                  </a:cubicBezTo>
                  <a:cubicBezTo>
                    <a:pt x="365" y="210"/>
                    <a:pt x="367" y="211"/>
                    <a:pt x="368" y="211"/>
                  </a:cubicBezTo>
                  <a:cubicBezTo>
                    <a:pt x="369" y="212"/>
                    <a:pt x="371" y="212"/>
                    <a:pt x="372" y="212"/>
                  </a:cubicBezTo>
                  <a:cubicBezTo>
                    <a:pt x="375" y="212"/>
                    <a:pt x="378" y="212"/>
                    <a:pt x="380" y="211"/>
                  </a:cubicBezTo>
                  <a:cubicBezTo>
                    <a:pt x="382" y="210"/>
                    <a:pt x="384" y="208"/>
                    <a:pt x="386" y="206"/>
                  </a:cubicBezTo>
                  <a:cubicBezTo>
                    <a:pt x="386" y="209"/>
                    <a:pt x="386" y="209"/>
                    <a:pt x="386" y="209"/>
                  </a:cubicBezTo>
                  <a:cubicBezTo>
                    <a:pt x="386" y="210"/>
                    <a:pt x="386" y="210"/>
                    <a:pt x="387" y="211"/>
                  </a:cubicBezTo>
                  <a:cubicBezTo>
                    <a:pt x="387" y="211"/>
                    <a:pt x="388" y="212"/>
                    <a:pt x="389" y="212"/>
                  </a:cubicBezTo>
                  <a:cubicBezTo>
                    <a:pt x="390" y="212"/>
                    <a:pt x="390" y="212"/>
                    <a:pt x="391" y="212"/>
                  </a:cubicBezTo>
                  <a:cubicBezTo>
                    <a:pt x="391" y="208"/>
                    <a:pt x="391" y="208"/>
                    <a:pt x="391" y="208"/>
                  </a:cubicBezTo>
                  <a:cubicBezTo>
                    <a:pt x="390" y="208"/>
                    <a:pt x="389" y="207"/>
                    <a:pt x="389" y="206"/>
                  </a:cubicBezTo>
                  <a:close/>
                  <a:moveTo>
                    <a:pt x="385" y="202"/>
                  </a:moveTo>
                  <a:cubicBezTo>
                    <a:pt x="385" y="202"/>
                    <a:pt x="385" y="203"/>
                    <a:pt x="385" y="203"/>
                  </a:cubicBezTo>
                  <a:cubicBezTo>
                    <a:pt x="385" y="203"/>
                    <a:pt x="384" y="204"/>
                    <a:pt x="384" y="204"/>
                  </a:cubicBezTo>
                  <a:cubicBezTo>
                    <a:pt x="383" y="206"/>
                    <a:pt x="381" y="207"/>
                    <a:pt x="380" y="208"/>
                  </a:cubicBezTo>
                  <a:cubicBezTo>
                    <a:pt x="378" y="208"/>
                    <a:pt x="376" y="209"/>
                    <a:pt x="373" y="209"/>
                  </a:cubicBezTo>
                  <a:cubicBezTo>
                    <a:pt x="372" y="209"/>
                    <a:pt x="371" y="209"/>
                    <a:pt x="370" y="208"/>
                  </a:cubicBezTo>
                  <a:cubicBezTo>
                    <a:pt x="369" y="208"/>
                    <a:pt x="368" y="207"/>
                    <a:pt x="368" y="207"/>
                  </a:cubicBezTo>
                  <a:cubicBezTo>
                    <a:pt x="367" y="206"/>
                    <a:pt x="366" y="205"/>
                    <a:pt x="366" y="204"/>
                  </a:cubicBezTo>
                  <a:cubicBezTo>
                    <a:pt x="366" y="204"/>
                    <a:pt x="365" y="203"/>
                    <a:pt x="365" y="202"/>
                  </a:cubicBezTo>
                  <a:cubicBezTo>
                    <a:pt x="365" y="199"/>
                    <a:pt x="366" y="198"/>
                    <a:pt x="368" y="196"/>
                  </a:cubicBezTo>
                  <a:cubicBezTo>
                    <a:pt x="370" y="195"/>
                    <a:pt x="373" y="195"/>
                    <a:pt x="376" y="195"/>
                  </a:cubicBezTo>
                  <a:cubicBezTo>
                    <a:pt x="377" y="195"/>
                    <a:pt x="379" y="195"/>
                    <a:pt x="381" y="195"/>
                  </a:cubicBezTo>
                  <a:cubicBezTo>
                    <a:pt x="382" y="195"/>
                    <a:pt x="384" y="196"/>
                    <a:pt x="385" y="196"/>
                  </a:cubicBezTo>
                  <a:lnTo>
                    <a:pt x="385" y="202"/>
                  </a:lnTo>
                  <a:close/>
                  <a:moveTo>
                    <a:pt x="824" y="19"/>
                  </a:moveTo>
                  <a:cubicBezTo>
                    <a:pt x="823" y="17"/>
                    <a:pt x="821" y="14"/>
                    <a:pt x="819" y="12"/>
                  </a:cubicBezTo>
                  <a:cubicBezTo>
                    <a:pt x="817" y="10"/>
                    <a:pt x="815" y="8"/>
                    <a:pt x="812" y="7"/>
                  </a:cubicBezTo>
                  <a:cubicBezTo>
                    <a:pt x="809" y="6"/>
                    <a:pt x="806" y="6"/>
                    <a:pt x="802" y="6"/>
                  </a:cubicBezTo>
                  <a:cubicBezTo>
                    <a:pt x="799" y="6"/>
                    <a:pt x="796" y="6"/>
                    <a:pt x="793" y="7"/>
                  </a:cubicBezTo>
                  <a:cubicBezTo>
                    <a:pt x="790" y="8"/>
                    <a:pt x="788" y="10"/>
                    <a:pt x="785" y="12"/>
                  </a:cubicBezTo>
                  <a:cubicBezTo>
                    <a:pt x="783" y="14"/>
                    <a:pt x="782" y="17"/>
                    <a:pt x="781" y="19"/>
                  </a:cubicBezTo>
                  <a:cubicBezTo>
                    <a:pt x="779" y="22"/>
                    <a:pt x="779" y="25"/>
                    <a:pt x="779" y="29"/>
                  </a:cubicBezTo>
                  <a:cubicBezTo>
                    <a:pt x="779" y="32"/>
                    <a:pt x="779" y="35"/>
                    <a:pt x="781" y="38"/>
                  </a:cubicBezTo>
                  <a:cubicBezTo>
                    <a:pt x="782" y="41"/>
                    <a:pt x="783" y="43"/>
                    <a:pt x="785" y="45"/>
                  </a:cubicBezTo>
                  <a:cubicBezTo>
                    <a:pt x="788" y="47"/>
                    <a:pt x="790" y="49"/>
                    <a:pt x="793" y="50"/>
                  </a:cubicBezTo>
                  <a:cubicBezTo>
                    <a:pt x="796" y="51"/>
                    <a:pt x="799" y="52"/>
                    <a:pt x="802" y="52"/>
                  </a:cubicBezTo>
                  <a:cubicBezTo>
                    <a:pt x="806" y="52"/>
                    <a:pt x="809" y="51"/>
                    <a:pt x="812" y="50"/>
                  </a:cubicBezTo>
                  <a:cubicBezTo>
                    <a:pt x="815" y="49"/>
                    <a:pt x="817" y="47"/>
                    <a:pt x="819" y="45"/>
                  </a:cubicBezTo>
                  <a:cubicBezTo>
                    <a:pt x="821" y="43"/>
                    <a:pt x="823" y="41"/>
                    <a:pt x="824" y="38"/>
                  </a:cubicBezTo>
                  <a:cubicBezTo>
                    <a:pt x="825" y="35"/>
                    <a:pt x="826" y="32"/>
                    <a:pt x="826" y="29"/>
                  </a:cubicBezTo>
                  <a:cubicBezTo>
                    <a:pt x="826" y="25"/>
                    <a:pt x="825" y="22"/>
                    <a:pt x="824" y="19"/>
                  </a:cubicBezTo>
                  <a:close/>
                  <a:moveTo>
                    <a:pt x="822" y="37"/>
                  </a:moveTo>
                  <a:cubicBezTo>
                    <a:pt x="821" y="40"/>
                    <a:pt x="819" y="42"/>
                    <a:pt x="817" y="44"/>
                  </a:cubicBezTo>
                  <a:cubicBezTo>
                    <a:pt x="815" y="46"/>
                    <a:pt x="813" y="47"/>
                    <a:pt x="811" y="48"/>
                  </a:cubicBezTo>
                  <a:cubicBezTo>
                    <a:pt x="808" y="49"/>
                    <a:pt x="805" y="50"/>
                    <a:pt x="802" y="50"/>
                  </a:cubicBezTo>
                  <a:cubicBezTo>
                    <a:pt x="799" y="50"/>
                    <a:pt x="796" y="49"/>
                    <a:pt x="794" y="48"/>
                  </a:cubicBezTo>
                  <a:cubicBezTo>
                    <a:pt x="791" y="47"/>
                    <a:pt x="789" y="46"/>
                    <a:pt x="787" y="44"/>
                  </a:cubicBezTo>
                  <a:cubicBezTo>
                    <a:pt x="785" y="42"/>
                    <a:pt x="784" y="39"/>
                    <a:pt x="783" y="37"/>
                  </a:cubicBezTo>
                  <a:cubicBezTo>
                    <a:pt x="782" y="34"/>
                    <a:pt x="781" y="32"/>
                    <a:pt x="781" y="29"/>
                  </a:cubicBezTo>
                  <a:cubicBezTo>
                    <a:pt x="781" y="26"/>
                    <a:pt x="782" y="23"/>
                    <a:pt x="783" y="20"/>
                  </a:cubicBezTo>
                  <a:cubicBezTo>
                    <a:pt x="784" y="18"/>
                    <a:pt x="785" y="16"/>
                    <a:pt x="787" y="14"/>
                  </a:cubicBezTo>
                  <a:cubicBezTo>
                    <a:pt x="789" y="12"/>
                    <a:pt x="791" y="10"/>
                    <a:pt x="794" y="9"/>
                  </a:cubicBezTo>
                  <a:cubicBezTo>
                    <a:pt x="796" y="8"/>
                    <a:pt x="799" y="8"/>
                    <a:pt x="802" y="8"/>
                  </a:cubicBezTo>
                  <a:cubicBezTo>
                    <a:pt x="805" y="8"/>
                    <a:pt x="808" y="8"/>
                    <a:pt x="811" y="9"/>
                  </a:cubicBezTo>
                  <a:cubicBezTo>
                    <a:pt x="813" y="10"/>
                    <a:pt x="816" y="12"/>
                    <a:pt x="817" y="14"/>
                  </a:cubicBezTo>
                  <a:cubicBezTo>
                    <a:pt x="819" y="16"/>
                    <a:pt x="821" y="18"/>
                    <a:pt x="822" y="20"/>
                  </a:cubicBezTo>
                  <a:cubicBezTo>
                    <a:pt x="823" y="23"/>
                    <a:pt x="824" y="26"/>
                    <a:pt x="824" y="29"/>
                  </a:cubicBezTo>
                  <a:cubicBezTo>
                    <a:pt x="824" y="32"/>
                    <a:pt x="823" y="35"/>
                    <a:pt x="822" y="37"/>
                  </a:cubicBezTo>
                  <a:close/>
                  <a:moveTo>
                    <a:pt x="812" y="29"/>
                  </a:moveTo>
                  <a:cubicBezTo>
                    <a:pt x="813" y="27"/>
                    <a:pt x="813" y="25"/>
                    <a:pt x="813" y="23"/>
                  </a:cubicBezTo>
                  <a:cubicBezTo>
                    <a:pt x="813" y="22"/>
                    <a:pt x="813" y="21"/>
                    <a:pt x="813" y="20"/>
                  </a:cubicBezTo>
                  <a:cubicBezTo>
                    <a:pt x="812" y="19"/>
                    <a:pt x="812" y="18"/>
                    <a:pt x="811" y="17"/>
                  </a:cubicBezTo>
                  <a:cubicBezTo>
                    <a:pt x="810" y="16"/>
                    <a:pt x="809" y="16"/>
                    <a:pt x="808" y="15"/>
                  </a:cubicBezTo>
                  <a:cubicBezTo>
                    <a:pt x="807" y="14"/>
                    <a:pt x="806" y="14"/>
                    <a:pt x="805" y="14"/>
                  </a:cubicBezTo>
                  <a:cubicBezTo>
                    <a:pt x="793" y="14"/>
                    <a:pt x="793" y="14"/>
                    <a:pt x="793" y="14"/>
                  </a:cubicBezTo>
                  <a:cubicBezTo>
                    <a:pt x="793" y="43"/>
                    <a:pt x="793" y="43"/>
                    <a:pt x="793" y="43"/>
                  </a:cubicBezTo>
                  <a:cubicBezTo>
                    <a:pt x="796" y="43"/>
                    <a:pt x="796" y="43"/>
                    <a:pt x="796" y="43"/>
                  </a:cubicBezTo>
                  <a:cubicBezTo>
                    <a:pt x="796" y="32"/>
                    <a:pt x="796" y="32"/>
                    <a:pt x="796" y="32"/>
                  </a:cubicBezTo>
                  <a:cubicBezTo>
                    <a:pt x="803" y="32"/>
                    <a:pt x="803" y="32"/>
                    <a:pt x="803" y="32"/>
                  </a:cubicBezTo>
                  <a:cubicBezTo>
                    <a:pt x="810" y="43"/>
                    <a:pt x="810" y="43"/>
                    <a:pt x="810" y="43"/>
                  </a:cubicBezTo>
                  <a:cubicBezTo>
                    <a:pt x="814" y="43"/>
                    <a:pt x="814" y="43"/>
                    <a:pt x="814" y="43"/>
                  </a:cubicBezTo>
                  <a:cubicBezTo>
                    <a:pt x="807" y="32"/>
                    <a:pt x="807" y="32"/>
                    <a:pt x="807" y="32"/>
                  </a:cubicBezTo>
                  <a:cubicBezTo>
                    <a:pt x="809" y="32"/>
                    <a:pt x="810" y="31"/>
                    <a:pt x="812" y="29"/>
                  </a:cubicBezTo>
                  <a:close/>
                  <a:moveTo>
                    <a:pt x="796" y="29"/>
                  </a:moveTo>
                  <a:cubicBezTo>
                    <a:pt x="796" y="17"/>
                    <a:pt x="796" y="17"/>
                    <a:pt x="796" y="17"/>
                  </a:cubicBezTo>
                  <a:cubicBezTo>
                    <a:pt x="804" y="17"/>
                    <a:pt x="804" y="17"/>
                    <a:pt x="804" y="17"/>
                  </a:cubicBezTo>
                  <a:cubicBezTo>
                    <a:pt x="806" y="17"/>
                    <a:pt x="807" y="18"/>
                    <a:pt x="808" y="19"/>
                  </a:cubicBezTo>
                  <a:cubicBezTo>
                    <a:pt x="810" y="20"/>
                    <a:pt x="810" y="22"/>
                    <a:pt x="810" y="23"/>
                  </a:cubicBezTo>
                  <a:cubicBezTo>
                    <a:pt x="810" y="25"/>
                    <a:pt x="810" y="27"/>
                    <a:pt x="809" y="28"/>
                  </a:cubicBezTo>
                  <a:cubicBezTo>
                    <a:pt x="808" y="29"/>
                    <a:pt x="806" y="29"/>
                    <a:pt x="805" y="29"/>
                  </a:cubicBezTo>
                  <a:lnTo>
                    <a:pt x="796" y="2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168169277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fallOver"/>
      </p:transition>
    </mc:Choice>
    <mc:Fallback xmlns="">
      <p:transition spd="slow">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2"/>
          <p:cNvSpPr>
            <a:spLocks noGrp="1"/>
          </p:cNvSpPr>
          <p:nvPr>
            <p:ph type="ftr" sz="quarter" idx="10"/>
          </p:nvPr>
        </p:nvSpPr>
        <p:spPr/>
        <p:txBody>
          <a:bodyPr/>
          <a:lstStyle/>
          <a:p>
            <a:r>
              <a:rPr lang="en-US"/>
              <a:t>www.yourwebsite.com</a:t>
            </a:r>
            <a:endParaRPr lang="en-US" dirty="0"/>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aleway" panose="020B0503030101060003" pitchFamily="34" charset="0"/>
              </a:rPr>
              <a:pPr/>
              <a:t>10</a:t>
            </a:fld>
            <a:endParaRPr lang="en-US" dirty="0">
              <a:latin typeface="Raleway" panose="020B0503030101060003" pitchFamily="34" charset="0"/>
            </a:endParaRPr>
          </a:p>
        </p:txBody>
      </p:sp>
      <p:sp>
        <p:nvSpPr>
          <p:cNvPr id="32" name="Rectangle 31">
            <a:extLst>
              <a:ext uri="{FF2B5EF4-FFF2-40B4-BE49-F238E27FC236}">
                <a16:creationId xmlns:a16="http://schemas.microsoft.com/office/drawing/2014/main" id="{C0545BD4-106A-47F8-B043-3E5F87E01E31}"/>
              </a:ext>
            </a:extLst>
          </p:cNvPr>
          <p:cNvSpPr/>
          <p:nvPr/>
        </p:nvSpPr>
        <p:spPr>
          <a:xfrm>
            <a:off x="5791687" y="1484460"/>
            <a:ext cx="5862723" cy="444725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itle 3"/>
          <p:cNvSpPr>
            <a:spLocks noGrp="1"/>
          </p:cNvSpPr>
          <p:nvPr>
            <p:ph type="title"/>
          </p:nvPr>
        </p:nvSpPr>
        <p:spPr/>
        <p:txBody>
          <a:bodyPr/>
          <a:lstStyle/>
          <a:p>
            <a:pPr algn="ctr"/>
            <a:r>
              <a:rPr lang="en-US" dirty="0">
                <a:solidFill>
                  <a:schemeClr val="tx1">
                    <a:lumMod val="85000"/>
                    <a:lumOff val="15000"/>
                  </a:schemeClr>
                </a:solidFill>
              </a:rPr>
              <a:t>Company</a:t>
            </a:r>
            <a:r>
              <a:rPr lang="en-US" dirty="0"/>
              <a:t> </a:t>
            </a:r>
            <a:r>
              <a:rPr lang="en-US" b="1" dirty="0">
                <a:solidFill>
                  <a:schemeClr val="accent1"/>
                </a:solidFill>
              </a:rPr>
              <a:t>Service</a:t>
            </a:r>
          </a:p>
        </p:txBody>
      </p:sp>
      <p:sp>
        <p:nvSpPr>
          <p:cNvPr id="7" name="Text Placeholder 6"/>
          <p:cNvSpPr>
            <a:spLocks noGrp="1"/>
          </p:cNvSpPr>
          <p:nvPr>
            <p:ph type="body" sz="quarter" idx="12"/>
          </p:nvPr>
        </p:nvSpPr>
        <p:spPr/>
        <p:txBody>
          <a:bodyPr/>
          <a:lstStyle/>
          <a:p>
            <a:pPr algn="ctr"/>
            <a:r>
              <a:rPr lang="en-US" dirty="0">
                <a:solidFill>
                  <a:schemeClr val="tx1">
                    <a:lumMod val="50000"/>
                    <a:lumOff val="50000"/>
                  </a:schemeClr>
                </a:solidFill>
                <a:latin typeface="Roboto Slab" pitchFamily="2" charset="0"/>
                <a:ea typeface="Roboto Slab" pitchFamily="2" charset="0"/>
              </a:rPr>
              <a:t>Lorem ipsum your title here some text so dummy and your </a:t>
            </a:r>
            <a:r>
              <a:rPr lang="en-US" dirty="0" err="1">
                <a:solidFill>
                  <a:schemeClr val="tx1">
                    <a:lumMod val="50000"/>
                    <a:lumOff val="50000"/>
                  </a:schemeClr>
                </a:solidFill>
                <a:latin typeface="Roboto Slab" pitchFamily="2" charset="0"/>
                <a:ea typeface="Roboto Slab" pitchFamily="2" charset="0"/>
              </a:rPr>
              <a:t>powerpoint</a:t>
            </a:r>
            <a:r>
              <a:rPr lang="en-US" dirty="0">
                <a:solidFill>
                  <a:schemeClr val="tx1">
                    <a:lumMod val="50000"/>
                    <a:lumOff val="50000"/>
                  </a:schemeClr>
                </a:solidFill>
                <a:latin typeface="Roboto Slab" pitchFamily="2" charset="0"/>
                <a:ea typeface="Roboto Slab" pitchFamily="2" charset="0"/>
              </a:rPr>
              <a:t> presentation</a:t>
            </a:r>
          </a:p>
        </p:txBody>
      </p:sp>
      <p:grpSp>
        <p:nvGrpSpPr>
          <p:cNvPr id="15" name="Group 14">
            <a:extLst>
              <a:ext uri="{FF2B5EF4-FFF2-40B4-BE49-F238E27FC236}">
                <a16:creationId xmlns:a16="http://schemas.microsoft.com/office/drawing/2014/main" id="{D23E7577-1189-4F0F-96F5-684B1B7B0671}"/>
              </a:ext>
            </a:extLst>
          </p:cNvPr>
          <p:cNvGrpSpPr/>
          <p:nvPr/>
        </p:nvGrpSpPr>
        <p:grpSpPr>
          <a:xfrm>
            <a:off x="6325065" y="2103438"/>
            <a:ext cx="4689727" cy="1122392"/>
            <a:chOff x="728314" y="2306608"/>
            <a:chExt cx="4689727" cy="1122392"/>
          </a:xfrm>
        </p:grpSpPr>
        <p:grpSp>
          <p:nvGrpSpPr>
            <p:cNvPr id="11" name="Group 10">
              <a:extLst>
                <a:ext uri="{FF2B5EF4-FFF2-40B4-BE49-F238E27FC236}">
                  <a16:creationId xmlns:a16="http://schemas.microsoft.com/office/drawing/2014/main" id="{567ACA56-106B-4807-91BB-D317FE171B06}"/>
                </a:ext>
              </a:extLst>
            </p:cNvPr>
            <p:cNvGrpSpPr/>
            <p:nvPr/>
          </p:nvGrpSpPr>
          <p:grpSpPr>
            <a:xfrm>
              <a:off x="2012305" y="2306608"/>
              <a:ext cx="3405736" cy="918272"/>
              <a:chOff x="1108774" y="3707030"/>
              <a:chExt cx="3405736" cy="918272"/>
            </a:xfrm>
          </p:grpSpPr>
          <p:sp>
            <p:nvSpPr>
              <p:cNvPr id="61" name="Rectangle 4"/>
              <p:cNvSpPr>
                <a:spLocks/>
              </p:cNvSpPr>
              <p:nvPr/>
            </p:nvSpPr>
            <p:spPr bwMode="auto">
              <a:xfrm>
                <a:off x="1208780" y="4190688"/>
                <a:ext cx="3305730" cy="4346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600"/>
                  </a:lnSpc>
                </a:pPr>
                <a:r>
                  <a:rPr lang="en-US" sz="1100" dirty="0">
                    <a:solidFill>
                      <a:schemeClr val="tx1">
                        <a:lumMod val="50000"/>
                        <a:lumOff val="50000"/>
                      </a:schemeClr>
                    </a:solidFill>
                    <a:latin typeface="Roboto Slab" pitchFamily="2" charset="0"/>
                    <a:ea typeface="Roboto Slab" pitchFamily="2" charset="0"/>
                    <a:cs typeface="Lato" charset="0"/>
                    <a:sym typeface="Montserrat-Regular" charset="0"/>
                  </a:rPr>
                  <a:t>This letterhead design is meant to project an image of professionalism and reliability. By using</a:t>
                </a:r>
              </a:p>
            </p:txBody>
          </p:sp>
          <p:sp>
            <p:nvSpPr>
              <p:cNvPr id="62" name="TextBox 61"/>
              <p:cNvSpPr txBox="1"/>
              <p:nvPr/>
            </p:nvSpPr>
            <p:spPr>
              <a:xfrm>
                <a:off x="1108774" y="3707030"/>
                <a:ext cx="926318" cy="553998"/>
              </a:xfrm>
              <a:prstGeom prst="rect">
                <a:avLst/>
              </a:prstGeom>
              <a:noFill/>
            </p:spPr>
            <p:txBody>
              <a:bodyPr wrap="square" rtlCol="0">
                <a:spAutoFit/>
              </a:bodyPr>
              <a:lstStyle/>
              <a:p>
                <a:r>
                  <a:rPr lang="en-US" sz="3000" b="1" dirty="0">
                    <a:solidFill>
                      <a:schemeClr val="tx1">
                        <a:lumMod val="85000"/>
                        <a:lumOff val="15000"/>
                      </a:schemeClr>
                    </a:solidFill>
                    <a:latin typeface="Roboto Slab" pitchFamily="2" charset="0"/>
                    <a:ea typeface="Roboto Slab" pitchFamily="2" charset="0"/>
                  </a:rPr>
                  <a:t>25%</a:t>
                </a:r>
              </a:p>
            </p:txBody>
          </p:sp>
        </p:grpSp>
        <p:grpSp>
          <p:nvGrpSpPr>
            <p:cNvPr id="3" name="Group 2">
              <a:extLst>
                <a:ext uri="{FF2B5EF4-FFF2-40B4-BE49-F238E27FC236}">
                  <a16:creationId xmlns:a16="http://schemas.microsoft.com/office/drawing/2014/main" id="{305006AA-92B0-44A4-8BB9-510380146947}"/>
                </a:ext>
              </a:extLst>
            </p:cNvPr>
            <p:cNvGrpSpPr/>
            <p:nvPr/>
          </p:nvGrpSpPr>
          <p:grpSpPr>
            <a:xfrm>
              <a:off x="728314" y="2315552"/>
              <a:ext cx="1113448" cy="1113448"/>
              <a:chOff x="8625638" y="1049181"/>
              <a:chExt cx="1113448" cy="1113448"/>
            </a:xfrm>
          </p:grpSpPr>
          <p:sp>
            <p:nvSpPr>
              <p:cNvPr id="2" name="Rectangle 1">
                <a:extLst>
                  <a:ext uri="{FF2B5EF4-FFF2-40B4-BE49-F238E27FC236}">
                    <a16:creationId xmlns:a16="http://schemas.microsoft.com/office/drawing/2014/main" id="{68413A3F-CA24-4812-A209-C22E7057EA9F}"/>
                  </a:ext>
                </a:extLst>
              </p:cNvPr>
              <p:cNvSpPr/>
              <p:nvPr/>
            </p:nvSpPr>
            <p:spPr>
              <a:xfrm>
                <a:off x="8625638" y="1049181"/>
                <a:ext cx="1113448" cy="111344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4" name="Freeform 9"/>
              <p:cNvSpPr>
                <a:spLocks noEditPoints="1"/>
              </p:cNvSpPr>
              <p:nvPr/>
            </p:nvSpPr>
            <p:spPr bwMode="auto">
              <a:xfrm>
                <a:off x="8909936" y="1326970"/>
                <a:ext cx="544853" cy="557870"/>
              </a:xfrm>
              <a:custGeom>
                <a:avLst/>
                <a:gdLst>
                  <a:gd name="T0" fmla="*/ 105 w 129"/>
                  <a:gd name="T1" fmla="*/ 89 h 130"/>
                  <a:gd name="T2" fmla="*/ 97 w 129"/>
                  <a:gd name="T3" fmla="*/ 89 h 130"/>
                  <a:gd name="T4" fmla="*/ 80 w 129"/>
                  <a:gd name="T5" fmla="*/ 73 h 130"/>
                  <a:gd name="T6" fmla="*/ 80 w 129"/>
                  <a:gd name="T7" fmla="*/ 68 h 130"/>
                  <a:gd name="T8" fmla="*/ 88 w 129"/>
                  <a:gd name="T9" fmla="*/ 53 h 130"/>
                  <a:gd name="T10" fmla="*/ 90 w 129"/>
                  <a:gd name="T11" fmla="*/ 51 h 130"/>
                  <a:gd name="T12" fmla="*/ 91 w 129"/>
                  <a:gd name="T13" fmla="*/ 39 h 130"/>
                  <a:gd name="T14" fmla="*/ 90 w 129"/>
                  <a:gd name="T15" fmla="*/ 37 h 130"/>
                  <a:gd name="T16" fmla="*/ 90 w 129"/>
                  <a:gd name="T17" fmla="*/ 23 h 130"/>
                  <a:gd name="T18" fmla="*/ 85 w 129"/>
                  <a:gd name="T19" fmla="*/ 7 h 130"/>
                  <a:gd name="T20" fmla="*/ 72 w 129"/>
                  <a:gd name="T21" fmla="*/ 1 h 130"/>
                  <a:gd name="T22" fmla="*/ 55 w 129"/>
                  <a:gd name="T23" fmla="*/ 1 h 130"/>
                  <a:gd name="T24" fmla="*/ 42 w 129"/>
                  <a:gd name="T25" fmla="*/ 10 h 130"/>
                  <a:gd name="T26" fmla="*/ 38 w 129"/>
                  <a:gd name="T27" fmla="*/ 23 h 130"/>
                  <a:gd name="T28" fmla="*/ 38 w 129"/>
                  <a:gd name="T29" fmla="*/ 37 h 130"/>
                  <a:gd name="T30" fmla="*/ 37 w 129"/>
                  <a:gd name="T31" fmla="*/ 40 h 130"/>
                  <a:gd name="T32" fmla="*/ 39 w 129"/>
                  <a:gd name="T33" fmla="*/ 52 h 130"/>
                  <a:gd name="T34" fmla="*/ 41 w 129"/>
                  <a:gd name="T35" fmla="*/ 55 h 130"/>
                  <a:gd name="T36" fmla="*/ 48 w 129"/>
                  <a:gd name="T37" fmla="*/ 68 h 130"/>
                  <a:gd name="T38" fmla="*/ 48 w 129"/>
                  <a:gd name="T39" fmla="*/ 73 h 130"/>
                  <a:gd name="T40" fmla="*/ 32 w 129"/>
                  <a:gd name="T41" fmla="*/ 89 h 130"/>
                  <a:gd name="T42" fmla="*/ 24 w 129"/>
                  <a:gd name="T43" fmla="*/ 89 h 130"/>
                  <a:gd name="T44" fmla="*/ 0 w 129"/>
                  <a:gd name="T45" fmla="*/ 113 h 130"/>
                  <a:gd name="T46" fmla="*/ 0 w 129"/>
                  <a:gd name="T47" fmla="*/ 122 h 130"/>
                  <a:gd name="T48" fmla="*/ 8 w 129"/>
                  <a:gd name="T49" fmla="*/ 130 h 130"/>
                  <a:gd name="T50" fmla="*/ 121 w 129"/>
                  <a:gd name="T51" fmla="*/ 130 h 130"/>
                  <a:gd name="T52" fmla="*/ 129 w 129"/>
                  <a:gd name="T53" fmla="*/ 122 h 130"/>
                  <a:gd name="T54" fmla="*/ 129 w 129"/>
                  <a:gd name="T55" fmla="*/ 113 h 130"/>
                  <a:gd name="T56" fmla="*/ 105 w 129"/>
                  <a:gd name="T57" fmla="*/ 89 h 130"/>
                  <a:gd name="T58" fmla="*/ 105 w 129"/>
                  <a:gd name="T59" fmla="*/ 89 h 130"/>
                  <a:gd name="T60" fmla="*/ 105 w 129"/>
                  <a:gd name="T61" fmla="*/ 89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29" h="130">
                    <a:moveTo>
                      <a:pt x="105" y="89"/>
                    </a:moveTo>
                    <a:cubicBezTo>
                      <a:pt x="97" y="89"/>
                      <a:pt x="97" y="89"/>
                      <a:pt x="97" y="89"/>
                    </a:cubicBezTo>
                    <a:cubicBezTo>
                      <a:pt x="88" y="89"/>
                      <a:pt x="80" y="82"/>
                      <a:pt x="80" y="73"/>
                    </a:cubicBezTo>
                    <a:cubicBezTo>
                      <a:pt x="80" y="68"/>
                      <a:pt x="80" y="68"/>
                      <a:pt x="80" y="68"/>
                    </a:cubicBezTo>
                    <a:cubicBezTo>
                      <a:pt x="84" y="64"/>
                      <a:pt x="87" y="59"/>
                      <a:pt x="88" y="53"/>
                    </a:cubicBezTo>
                    <a:cubicBezTo>
                      <a:pt x="88" y="52"/>
                      <a:pt x="89" y="52"/>
                      <a:pt x="90" y="51"/>
                    </a:cubicBezTo>
                    <a:cubicBezTo>
                      <a:pt x="93" y="48"/>
                      <a:pt x="94" y="43"/>
                      <a:pt x="91" y="39"/>
                    </a:cubicBezTo>
                    <a:cubicBezTo>
                      <a:pt x="91" y="39"/>
                      <a:pt x="90" y="38"/>
                      <a:pt x="90" y="37"/>
                    </a:cubicBezTo>
                    <a:cubicBezTo>
                      <a:pt x="90" y="33"/>
                      <a:pt x="90" y="28"/>
                      <a:pt x="90" y="23"/>
                    </a:cubicBezTo>
                    <a:cubicBezTo>
                      <a:pt x="90" y="18"/>
                      <a:pt x="89" y="12"/>
                      <a:pt x="85" y="7"/>
                    </a:cubicBezTo>
                    <a:cubicBezTo>
                      <a:pt x="81" y="4"/>
                      <a:pt x="77" y="2"/>
                      <a:pt x="72" y="1"/>
                    </a:cubicBezTo>
                    <a:cubicBezTo>
                      <a:pt x="66" y="0"/>
                      <a:pt x="60" y="0"/>
                      <a:pt x="55" y="1"/>
                    </a:cubicBezTo>
                    <a:cubicBezTo>
                      <a:pt x="50" y="3"/>
                      <a:pt x="45" y="6"/>
                      <a:pt x="42" y="10"/>
                    </a:cubicBezTo>
                    <a:cubicBezTo>
                      <a:pt x="40" y="14"/>
                      <a:pt x="38" y="18"/>
                      <a:pt x="38" y="23"/>
                    </a:cubicBezTo>
                    <a:cubicBezTo>
                      <a:pt x="38" y="28"/>
                      <a:pt x="38" y="32"/>
                      <a:pt x="38" y="37"/>
                    </a:cubicBezTo>
                    <a:cubicBezTo>
                      <a:pt x="38" y="38"/>
                      <a:pt x="38" y="39"/>
                      <a:pt x="37" y="40"/>
                    </a:cubicBezTo>
                    <a:cubicBezTo>
                      <a:pt x="35" y="44"/>
                      <a:pt x="36" y="49"/>
                      <a:pt x="39" y="52"/>
                    </a:cubicBezTo>
                    <a:cubicBezTo>
                      <a:pt x="40" y="53"/>
                      <a:pt x="41" y="54"/>
                      <a:pt x="41" y="55"/>
                    </a:cubicBezTo>
                    <a:cubicBezTo>
                      <a:pt x="42" y="59"/>
                      <a:pt x="45" y="64"/>
                      <a:pt x="48" y="68"/>
                    </a:cubicBezTo>
                    <a:cubicBezTo>
                      <a:pt x="48" y="73"/>
                      <a:pt x="48" y="73"/>
                      <a:pt x="48" y="73"/>
                    </a:cubicBezTo>
                    <a:cubicBezTo>
                      <a:pt x="48" y="82"/>
                      <a:pt x="41" y="89"/>
                      <a:pt x="32" y="89"/>
                    </a:cubicBezTo>
                    <a:cubicBezTo>
                      <a:pt x="24" y="89"/>
                      <a:pt x="24" y="89"/>
                      <a:pt x="24" y="89"/>
                    </a:cubicBezTo>
                    <a:cubicBezTo>
                      <a:pt x="24" y="89"/>
                      <a:pt x="9" y="93"/>
                      <a:pt x="0" y="113"/>
                    </a:cubicBezTo>
                    <a:cubicBezTo>
                      <a:pt x="0" y="122"/>
                      <a:pt x="0" y="122"/>
                      <a:pt x="0" y="122"/>
                    </a:cubicBezTo>
                    <a:cubicBezTo>
                      <a:pt x="0" y="126"/>
                      <a:pt x="3" y="130"/>
                      <a:pt x="8" y="130"/>
                    </a:cubicBezTo>
                    <a:cubicBezTo>
                      <a:pt x="121" y="130"/>
                      <a:pt x="121" y="130"/>
                      <a:pt x="121" y="130"/>
                    </a:cubicBezTo>
                    <a:cubicBezTo>
                      <a:pt x="125" y="130"/>
                      <a:pt x="129" y="126"/>
                      <a:pt x="129" y="122"/>
                    </a:cubicBezTo>
                    <a:cubicBezTo>
                      <a:pt x="129" y="113"/>
                      <a:pt x="129" y="113"/>
                      <a:pt x="129" y="113"/>
                    </a:cubicBezTo>
                    <a:cubicBezTo>
                      <a:pt x="119" y="93"/>
                      <a:pt x="105" y="89"/>
                      <a:pt x="105" y="89"/>
                    </a:cubicBezTo>
                    <a:close/>
                    <a:moveTo>
                      <a:pt x="105" y="89"/>
                    </a:moveTo>
                    <a:cubicBezTo>
                      <a:pt x="105" y="89"/>
                      <a:pt x="105" y="89"/>
                      <a:pt x="105" y="89"/>
                    </a:cubicBezTo>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dirty="0"/>
              </a:p>
            </p:txBody>
          </p:sp>
        </p:grpSp>
      </p:grpSp>
      <p:grpSp>
        <p:nvGrpSpPr>
          <p:cNvPr id="16" name="Group 15">
            <a:extLst>
              <a:ext uri="{FF2B5EF4-FFF2-40B4-BE49-F238E27FC236}">
                <a16:creationId xmlns:a16="http://schemas.microsoft.com/office/drawing/2014/main" id="{551C1973-45B8-42F9-9EA3-26B9E301B398}"/>
              </a:ext>
            </a:extLst>
          </p:cNvPr>
          <p:cNvGrpSpPr/>
          <p:nvPr/>
        </p:nvGrpSpPr>
        <p:grpSpPr>
          <a:xfrm>
            <a:off x="6325065" y="4284494"/>
            <a:ext cx="4673541" cy="1113448"/>
            <a:chOff x="728314" y="3494163"/>
            <a:chExt cx="4673541" cy="1113448"/>
          </a:xfrm>
        </p:grpSpPr>
        <p:grpSp>
          <p:nvGrpSpPr>
            <p:cNvPr id="13" name="Group 12">
              <a:extLst>
                <a:ext uri="{FF2B5EF4-FFF2-40B4-BE49-F238E27FC236}">
                  <a16:creationId xmlns:a16="http://schemas.microsoft.com/office/drawing/2014/main" id="{EC8555DF-65B0-49D1-95A2-57694522868D}"/>
                </a:ext>
              </a:extLst>
            </p:cNvPr>
            <p:cNvGrpSpPr/>
            <p:nvPr/>
          </p:nvGrpSpPr>
          <p:grpSpPr>
            <a:xfrm>
              <a:off x="2012305" y="3589025"/>
              <a:ext cx="3389550" cy="918272"/>
              <a:chOff x="7739672" y="3494163"/>
              <a:chExt cx="3389550" cy="918272"/>
            </a:xfrm>
          </p:grpSpPr>
          <p:sp>
            <p:nvSpPr>
              <p:cNvPr id="67" name="Rectangle 4"/>
              <p:cNvSpPr>
                <a:spLocks/>
              </p:cNvSpPr>
              <p:nvPr/>
            </p:nvSpPr>
            <p:spPr bwMode="auto">
              <a:xfrm>
                <a:off x="7823492" y="3977821"/>
                <a:ext cx="3305730" cy="4346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600"/>
                  </a:lnSpc>
                </a:pPr>
                <a:r>
                  <a:rPr lang="en-US" sz="1100" dirty="0">
                    <a:solidFill>
                      <a:schemeClr val="tx1">
                        <a:lumMod val="50000"/>
                        <a:lumOff val="50000"/>
                      </a:schemeClr>
                    </a:solidFill>
                    <a:latin typeface="Roboto Slab" pitchFamily="2" charset="0"/>
                    <a:ea typeface="Roboto Slab" pitchFamily="2" charset="0"/>
                    <a:cs typeface="Lato" charset="0"/>
                    <a:sym typeface="Montserrat-Regular" charset="0"/>
                  </a:rPr>
                  <a:t>This letterhead design is meant to project an image of professionalism and reliability. By using</a:t>
                </a:r>
              </a:p>
            </p:txBody>
          </p:sp>
          <p:sp>
            <p:nvSpPr>
              <p:cNvPr id="68" name="TextBox 67"/>
              <p:cNvSpPr txBox="1"/>
              <p:nvPr/>
            </p:nvSpPr>
            <p:spPr>
              <a:xfrm>
                <a:off x="7739672" y="3494163"/>
                <a:ext cx="926318" cy="553998"/>
              </a:xfrm>
              <a:prstGeom prst="rect">
                <a:avLst/>
              </a:prstGeom>
              <a:noFill/>
            </p:spPr>
            <p:txBody>
              <a:bodyPr wrap="square" rtlCol="0">
                <a:spAutoFit/>
              </a:bodyPr>
              <a:lstStyle/>
              <a:p>
                <a:r>
                  <a:rPr lang="en-US" sz="3000" b="1" dirty="0">
                    <a:solidFill>
                      <a:schemeClr val="tx1">
                        <a:lumMod val="85000"/>
                        <a:lumOff val="15000"/>
                      </a:schemeClr>
                    </a:solidFill>
                    <a:latin typeface="Roboto Slab" pitchFamily="2" charset="0"/>
                    <a:ea typeface="Roboto Slab" pitchFamily="2" charset="0"/>
                  </a:rPr>
                  <a:t>55%</a:t>
                </a:r>
              </a:p>
            </p:txBody>
          </p:sp>
        </p:grpSp>
        <p:grpSp>
          <p:nvGrpSpPr>
            <p:cNvPr id="8" name="Group 7">
              <a:extLst>
                <a:ext uri="{FF2B5EF4-FFF2-40B4-BE49-F238E27FC236}">
                  <a16:creationId xmlns:a16="http://schemas.microsoft.com/office/drawing/2014/main" id="{801432F7-EB26-4F4D-B088-EF346EA1C48D}"/>
                </a:ext>
              </a:extLst>
            </p:cNvPr>
            <p:cNvGrpSpPr/>
            <p:nvPr/>
          </p:nvGrpSpPr>
          <p:grpSpPr>
            <a:xfrm>
              <a:off x="728314" y="3494163"/>
              <a:ext cx="1113448" cy="1113448"/>
              <a:chOff x="3441669" y="1546433"/>
              <a:chExt cx="1113448" cy="1113448"/>
            </a:xfrm>
          </p:grpSpPr>
          <p:sp>
            <p:nvSpPr>
              <p:cNvPr id="33" name="Rectangle 32">
                <a:extLst>
                  <a:ext uri="{FF2B5EF4-FFF2-40B4-BE49-F238E27FC236}">
                    <a16:creationId xmlns:a16="http://schemas.microsoft.com/office/drawing/2014/main" id="{25826545-BAE2-44BD-B608-27954372B1C3}"/>
                  </a:ext>
                </a:extLst>
              </p:cNvPr>
              <p:cNvSpPr/>
              <p:nvPr/>
            </p:nvSpPr>
            <p:spPr>
              <a:xfrm>
                <a:off x="3441669" y="1546433"/>
                <a:ext cx="1113448" cy="111344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Freeform 8"/>
              <p:cNvSpPr>
                <a:spLocks noEditPoints="1"/>
              </p:cNvSpPr>
              <p:nvPr/>
            </p:nvSpPr>
            <p:spPr bwMode="auto">
              <a:xfrm>
                <a:off x="3723177" y="1845607"/>
                <a:ext cx="550432" cy="515100"/>
              </a:xfrm>
              <a:custGeom>
                <a:avLst/>
                <a:gdLst>
                  <a:gd name="T0" fmla="*/ 129 w 130"/>
                  <a:gd name="T1" fmla="*/ 35 h 120"/>
                  <a:gd name="T2" fmla="*/ 94 w 130"/>
                  <a:gd name="T3" fmla="*/ 0 h 120"/>
                  <a:gd name="T4" fmla="*/ 64 w 130"/>
                  <a:gd name="T5" fmla="*/ 17 h 120"/>
                  <a:gd name="T6" fmla="*/ 35 w 130"/>
                  <a:gd name="T7" fmla="*/ 0 h 120"/>
                  <a:gd name="T8" fmla="*/ 0 w 130"/>
                  <a:gd name="T9" fmla="*/ 35 h 120"/>
                  <a:gd name="T10" fmla="*/ 2 w 130"/>
                  <a:gd name="T11" fmla="*/ 49 h 120"/>
                  <a:gd name="T12" fmla="*/ 19 w 130"/>
                  <a:gd name="T13" fmla="*/ 79 h 120"/>
                  <a:gd name="T14" fmla="*/ 64 w 130"/>
                  <a:gd name="T15" fmla="*/ 120 h 120"/>
                  <a:gd name="T16" fmla="*/ 110 w 130"/>
                  <a:gd name="T17" fmla="*/ 79 h 120"/>
                  <a:gd name="T18" fmla="*/ 128 w 130"/>
                  <a:gd name="T19" fmla="*/ 49 h 120"/>
                  <a:gd name="T20" fmla="*/ 129 w 130"/>
                  <a:gd name="T21" fmla="*/ 35 h 120"/>
                  <a:gd name="T22" fmla="*/ 123 w 130"/>
                  <a:gd name="T23" fmla="*/ 48 h 120"/>
                  <a:gd name="T24" fmla="*/ 107 w 130"/>
                  <a:gd name="T25" fmla="*/ 75 h 120"/>
                  <a:gd name="T26" fmla="*/ 64 w 130"/>
                  <a:gd name="T27" fmla="*/ 113 h 120"/>
                  <a:gd name="T28" fmla="*/ 23 w 130"/>
                  <a:gd name="T29" fmla="*/ 75 h 120"/>
                  <a:gd name="T30" fmla="*/ 6 w 130"/>
                  <a:gd name="T31" fmla="*/ 48 h 120"/>
                  <a:gd name="T32" fmla="*/ 5 w 130"/>
                  <a:gd name="T33" fmla="*/ 36 h 120"/>
                  <a:gd name="T34" fmla="*/ 5 w 130"/>
                  <a:gd name="T35" fmla="*/ 36 h 120"/>
                  <a:gd name="T36" fmla="*/ 35 w 130"/>
                  <a:gd name="T37" fmla="*/ 5 h 120"/>
                  <a:gd name="T38" fmla="*/ 62 w 130"/>
                  <a:gd name="T39" fmla="*/ 23 h 120"/>
                  <a:gd name="T40" fmla="*/ 64 w 130"/>
                  <a:gd name="T41" fmla="*/ 29 h 120"/>
                  <a:gd name="T42" fmla="*/ 67 w 130"/>
                  <a:gd name="T43" fmla="*/ 23 h 120"/>
                  <a:gd name="T44" fmla="*/ 94 w 130"/>
                  <a:gd name="T45" fmla="*/ 5 h 120"/>
                  <a:gd name="T46" fmla="*/ 124 w 130"/>
                  <a:gd name="T47" fmla="*/ 36 h 120"/>
                  <a:gd name="T48" fmla="*/ 123 w 130"/>
                  <a:gd name="T49" fmla="*/ 48 h 120"/>
                  <a:gd name="T50" fmla="*/ 123 w 130"/>
                  <a:gd name="T51" fmla="*/ 48 h 120"/>
                  <a:gd name="T52" fmla="*/ 123 w 130"/>
                  <a:gd name="T53" fmla="*/ 48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30" h="120">
                    <a:moveTo>
                      <a:pt x="129" y="35"/>
                    </a:moveTo>
                    <a:cubicBezTo>
                      <a:pt x="127" y="15"/>
                      <a:pt x="113" y="0"/>
                      <a:pt x="94" y="0"/>
                    </a:cubicBezTo>
                    <a:cubicBezTo>
                      <a:pt x="82" y="0"/>
                      <a:pt x="71" y="6"/>
                      <a:pt x="64" y="17"/>
                    </a:cubicBezTo>
                    <a:cubicBezTo>
                      <a:pt x="58" y="6"/>
                      <a:pt x="47" y="0"/>
                      <a:pt x="35" y="0"/>
                    </a:cubicBezTo>
                    <a:cubicBezTo>
                      <a:pt x="17" y="0"/>
                      <a:pt x="2" y="15"/>
                      <a:pt x="0" y="35"/>
                    </a:cubicBezTo>
                    <a:cubicBezTo>
                      <a:pt x="0" y="36"/>
                      <a:pt x="0" y="41"/>
                      <a:pt x="2" y="49"/>
                    </a:cubicBezTo>
                    <a:cubicBezTo>
                      <a:pt x="4" y="60"/>
                      <a:pt x="10" y="71"/>
                      <a:pt x="19" y="79"/>
                    </a:cubicBezTo>
                    <a:cubicBezTo>
                      <a:pt x="64" y="120"/>
                      <a:pt x="64" y="120"/>
                      <a:pt x="64" y="120"/>
                    </a:cubicBezTo>
                    <a:cubicBezTo>
                      <a:pt x="110" y="79"/>
                      <a:pt x="110" y="79"/>
                      <a:pt x="110" y="79"/>
                    </a:cubicBezTo>
                    <a:cubicBezTo>
                      <a:pt x="119" y="71"/>
                      <a:pt x="126" y="60"/>
                      <a:pt x="128" y="49"/>
                    </a:cubicBezTo>
                    <a:cubicBezTo>
                      <a:pt x="130" y="41"/>
                      <a:pt x="129" y="36"/>
                      <a:pt x="129" y="35"/>
                    </a:cubicBezTo>
                    <a:close/>
                    <a:moveTo>
                      <a:pt x="123" y="48"/>
                    </a:moveTo>
                    <a:cubicBezTo>
                      <a:pt x="121" y="58"/>
                      <a:pt x="115" y="68"/>
                      <a:pt x="107" y="75"/>
                    </a:cubicBezTo>
                    <a:cubicBezTo>
                      <a:pt x="64" y="113"/>
                      <a:pt x="64" y="113"/>
                      <a:pt x="64" y="113"/>
                    </a:cubicBezTo>
                    <a:cubicBezTo>
                      <a:pt x="23" y="75"/>
                      <a:pt x="23" y="75"/>
                      <a:pt x="23" y="75"/>
                    </a:cubicBezTo>
                    <a:cubicBezTo>
                      <a:pt x="14" y="68"/>
                      <a:pt x="9" y="58"/>
                      <a:pt x="6" y="48"/>
                    </a:cubicBezTo>
                    <a:cubicBezTo>
                      <a:pt x="5" y="40"/>
                      <a:pt x="5" y="36"/>
                      <a:pt x="5" y="36"/>
                    </a:cubicBezTo>
                    <a:cubicBezTo>
                      <a:pt x="5" y="36"/>
                      <a:pt x="5" y="36"/>
                      <a:pt x="5" y="36"/>
                    </a:cubicBezTo>
                    <a:cubicBezTo>
                      <a:pt x="7" y="18"/>
                      <a:pt x="20" y="5"/>
                      <a:pt x="35" y="5"/>
                    </a:cubicBezTo>
                    <a:cubicBezTo>
                      <a:pt x="47" y="5"/>
                      <a:pt x="57" y="12"/>
                      <a:pt x="62" y="23"/>
                    </a:cubicBezTo>
                    <a:cubicBezTo>
                      <a:pt x="64" y="29"/>
                      <a:pt x="64" y="29"/>
                      <a:pt x="64" y="29"/>
                    </a:cubicBezTo>
                    <a:cubicBezTo>
                      <a:pt x="67" y="23"/>
                      <a:pt x="67" y="23"/>
                      <a:pt x="67" y="23"/>
                    </a:cubicBezTo>
                    <a:cubicBezTo>
                      <a:pt x="72" y="12"/>
                      <a:pt x="82" y="5"/>
                      <a:pt x="94" y="5"/>
                    </a:cubicBezTo>
                    <a:cubicBezTo>
                      <a:pt x="110" y="5"/>
                      <a:pt x="123" y="18"/>
                      <a:pt x="124" y="36"/>
                    </a:cubicBezTo>
                    <a:cubicBezTo>
                      <a:pt x="124" y="36"/>
                      <a:pt x="125" y="40"/>
                      <a:pt x="123" y="48"/>
                    </a:cubicBezTo>
                    <a:close/>
                    <a:moveTo>
                      <a:pt x="123" y="48"/>
                    </a:moveTo>
                    <a:cubicBezTo>
                      <a:pt x="123" y="48"/>
                      <a:pt x="123" y="48"/>
                      <a:pt x="123" y="48"/>
                    </a:cubicBezTo>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grpSp>
      </p:grpSp>
      <p:sp>
        <p:nvSpPr>
          <p:cNvPr id="10" name="Picture Placeholder 9">
            <a:extLst>
              <a:ext uri="{FF2B5EF4-FFF2-40B4-BE49-F238E27FC236}">
                <a16:creationId xmlns:a16="http://schemas.microsoft.com/office/drawing/2014/main" id="{E6993D80-F02F-40BC-ADD9-067504D6F41D}"/>
              </a:ext>
            </a:extLst>
          </p:cNvPr>
          <p:cNvSpPr>
            <a:spLocks noGrp="1"/>
          </p:cNvSpPr>
          <p:nvPr>
            <p:ph type="pic" sz="quarter" idx="20"/>
          </p:nvPr>
        </p:nvSpPr>
        <p:spPr/>
      </p:sp>
      <p:sp>
        <p:nvSpPr>
          <p:cNvPr id="14" name="Picture Placeholder 13">
            <a:extLst>
              <a:ext uri="{FF2B5EF4-FFF2-40B4-BE49-F238E27FC236}">
                <a16:creationId xmlns:a16="http://schemas.microsoft.com/office/drawing/2014/main" id="{FD934F7E-02C2-436B-BD8D-B9EE66F1BD79}"/>
              </a:ext>
            </a:extLst>
          </p:cNvPr>
          <p:cNvSpPr>
            <a:spLocks noGrp="1"/>
          </p:cNvSpPr>
          <p:nvPr>
            <p:ph type="pic" sz="quarter" idx="22"/>
          </p:nvPr>
        </p:nvSpPr>
        <p:spPr/>
      </p:sp>
      <p:sp>
        <p:nvSpPr>
          <p:cNvPr id="18" name="Picture Placeholder 17">
            <a:extLst>
              <a:ext uri="{FF2B5EF4-FFF2-40B4-BE49-F238E27FC236}">
                <a16:creationId xmlns:a16="http://schemas.microsoft.com/office/drawing/2014/main" id="{A8C5CD79-B4DB-4896-A67F-AF49CC962359}"/>
              </a:ext>
            </a:extLst>
          </p:cNvPr>
          <p:cNvSpPr>
            <a:spLocks noGrp="1"/>
          </p:cNvSpPr>
          <p:nvPr>
            <p:ph type="pic" sz="quarter" idx="21"/>
          </p:nvPr>
        </p:nvSpPr>
        <p:spPr/>
      </p:sp>
    </p:spTree>
    <p:extLst>
      <p:ext uri="{BB962C8B-B14F-4D97-AF65-F5344CB8AC3E}">
        <p14:creationId xmlns:p14="http://schemas.microsoft.com/office/powerpoint/2010/main" val="3545994075"/>
      </p:ext>
    </p:extLst>
  </p:cSld>
  <p:clrMapOvr>
    <a:masterClrMapping/>
  </p:clrMapOvr>
  <p:transition spd="slow">
    <p:comb/>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2"/>
          <p:cNvSpPr>
            <a:spLocks noGrp="1"/>
          </p:cNvSpPr>
          <p:nvPr>
            <p:ph type="ftr" sz="quarter" idx="10"/>
          </p:nvPr>
        </p:nvSpPr>
        <p:spPr/>
        <p:txBody>
          <a:bodyPr/>
          <a:lstStyle/>
          <a:p>
            <a:r>
              <a:rPr lang="en-US"/>
              <a:t>www.yourwebsite.com</a:t>
            </a:r>
            <a:endParaRPr lang="en-US" dirty="0"/>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aleway" panose="020B0503030101060003" pitchFamily="34" charset="0"/>
              </a:rPr>
              <a:pPr/>
              <a:t>11</a:t>
            </a:fld>
            <a:endParaRPr lang="en-US" dirty="0">
              <a:latin typeface="Raleway" panose="020B0503030101060003" pitchFamily="34" charset="0"/>
            </a:endParaRPr>
          </a:p>
        </p:txBody>
      </p:sp>
      <p:sp>
        <p:nvSpPr>
          <p:cNvPr id="4" name="Title 3"/>
          <p:cNvSpPr>
            <a:spLocks noGrp="1"/>
          </p:cNvSpPr>
          <p:nvPr>
            <p:ph type="title"/>
          </p:nvPr>
        </p:nvSpPr>
        <p:spPr>
          <a:xfrm>
            <a:off x="838200" y="335823"/>
            <a:ext cx="10515600" cy="680223"/>
          </a:xfrm>
        </p:spPr>
        <p:txBody>
          <a:bodyPr/>
          <a:lstStyle/>
          <a:p>
            <a:r>
              <a:rPr lang="en-US" dirty="0">
                <a:solidFill>
                  <a:schemeClr val="tx1">
                    <a:lumMod val="85000"/>
                    <a:lumOff val="15000"/>
                  </a:schemeClr>
                </a:solidFill>
              </a:rPr>
              <a:t>Company</a:t>
            </a:r>
            <a:r>
              <a:rPr lang="en-US" dirty="0"/>
              <a:t> </a:t>
            </a:r>
            <a:r>
              <a:rPr lang="en-US" b="1" dirty="0">
                <a:solidFill>
                  <a:schemeClr val="accent1"/>
                </a:solidFill>
              </a:rPr>
              <a:t>Team Members</a:t>
            </a:r>
          </a:p>
        </p:txBody>
      </p:sp>
      <p:sp>
        <p:nvSpPr>
          <p:cNvPr id="7" name="Text Placeholder 6"/>
          <p:cNvSpPr>
            <a:spLocks noGrp="1"/>
          </p:cNvSpPr>
          <p:nvPr>
            <p:ph type="body" sz="quarter" idx="12"/>
          </p:nvPr>
        </p:nvSpPr>
        <p:spPr>
          <a:xfrm>
            <a:off x="838200" y="977900"/>
            <a:ext cx="10515600" cy="279400"/>
          </a:xfrm>
        </p:spPr>
        <p:txBody>
          <a:bodyPr/>
          <a:lstStyle/>
          <a:p>
            <a:r>
              <a:rPr lang="en-US" dirty="0">
                <a:solidFill>
                  <a:schemeClr val="tx1">
                    <a:lumMod val="50000"/>
                    <a:lumOff val="50000"/>
                  </a:schemeClr>
                </a:solidFill>
                <a:latin typeface="Roboto Slab" pitchFamily="2" charset="0"/>
                <a:ea typeface="Roboto Slab" pitchFamily="2" charset="0"/>
              </a:rPr>
              <a:t>Lorem ipsum your title here some text so dummy and your </a:t>
            </a:r>
            <a:r>
              <a:rPr lang="en-US" dirty="0" err="1">
                <a:solidFill>
                  <a:schemeClr val="tx1">
                    <a:lumMod val="50000"/>
                    <a:lumOff val="50000"/>
                  </a:schemeClr>
                </a:solidFill>
                <a:latin typeface="Roboto Slab" pitchFamily="2" charset="0"/>
                <a:ea typeface="Roboto Slab" pitchFamily="2" charset="0"/>
              </a:rPr>
              <a:t>powerpoint</a:t>
            </a:r>
            <a:r>
              <a:rPr lang="en-US" dirty="0">
                <a:solidFill>
                  <a:schemeClr val="tx1">
                    <a:lumMod val="50000"/>
                    <a:lumOff val="50000"/>
                  </a:schemeClr>
                </a:solidFill>
                <a:latin typeface="Roboto Slab" pitchFamily="2" charset="0"/>
                <a:ea typeface="Roboto Slab" pitchFamily="2" charset="0"/>
              </a:rPr>
              <a:t> presentation</a:t>
            </a:r>
          </a:p>
        </p:txBody>
      </p:sp>
      <p:cxnSp>
        <p:nvCxnSpPr>
          <p:cNvPr id="22" name="Straight Connector 21"/>
          <p:cNvCxnSpPr/>
          <p:nvPr/>
        </p:nvCxnSpPr>
        <p:spPr>
          <a:xfrm>
            <a:off x="952502" y="1465353"/>
            <a:ext cx="1113448" cy="0"/>
          </a:xfrm>
          <a:prstGeom prst="line">
            <a:avLst/>
          </a:prstGeom>
          <a:ln w="28575">
            <a:solidFill>
              <a:schemeClr val="tx2"/>
            </a:solidFill>
          </a:ln>
        </p:spPr>
        <p:style>
          <a:lnRef idx="1">
            <a:schemeClr val="accent1"/>
          </a:lnRef>
          <a:fillRef idx="0">
            <a:schemeClr val="accent1"/>
          </a:fillRef>
          <a:effectRef idx="0">
            <a:schemeClr val="accent1"/>
          </a:effectRef>
          <a:fontRef idx="minor">
            <a:schemeClr val="tx1"/>
          </a:fontRef>
        </p:style>
      </p:cxnSp>
      <p:sp>
        <p:nvSpPr>
          <p:cNvPr id="32" name="Rectangle 31">
            <a:extLst>
              <a:ext uri="{FF2B5EF4-FFF2-40B4-BE49-F238E27FC236}">
                <a16:creationId xmlns:a16="http://schemas.microsoft.com/office/drawing/2014/main" id="{895F5802-6D6E-4A1A-B7C6-3FC443CABA1A}"/>
              </a:ext>
            </a:extLst>
          </p:cNvPr>
          <p:cNvSpPr/>
          <p:nvPr/>
        </p:nvSpPr>
        <p:spPr>
          <a:xfrm>
            <a:off x="3054726" y="1807268"/>
            <a:ext cx="3027822" cy="255819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33">
            <a:extLst>
              <a:ext uri="{FF2B5EF4-FFF2-40B4-BE49-F238E27FC236}">
                <a16:creationId xmlns:a16="http://schemas.microsoft.com/office/drawing/2014/main" id="{B2506A0A-42E8-4054-BE8B-D44FD9D0EF1C}"/>
              </a:ext>
            </a:extLst>
          </p:cNvPr>
          <p:cNvSpPr/>
          <p:nvPr/>
        </p:nvSpPr>
        <p:spPr>
          <a:xfrm>
            <a:off x="9164180" y="1807268"/>
            <a:ext cx="3027822" cy="255819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0" name="Group 9">
            <a:extLst>
              <a:ext uri="{FF2B5EF4-FFF2-40B4-BE49-F238E27FC236}">
                <a16:creationId xmlns:a16="http://schemas.microsoft.com/office/drawing/2014/main" id="{02E7A258-1C8C-4AC3-88A5-571BB231751C}"/>
              </a:ext>
            </a:extLst>
          </p:cNvPr>
          <p:cNvGrpSpPr/>
          <p:nvPr/>
        </p:nvGrpSpPr>
        <p:grpSpPr>
          <a:xfrm>
            <a:off x="3476710" y="2314915"/>
            <a:ext cx="2183855" cy="1542905"/>
            <a:chOff x="1077909" y="6970160"/>
            <a:chExt cx="2183855" cy="1542905"/>
          </a:xfrm>
        </p:grpSpPr>
        <p:sp>
          <p:nvSpPr>
            <p:cNvPr id="46" name="Rectangle 9">
              <a:extLst>
                <a:ext uri="{FF2B5EF4-FFF2-40B4-BE49-F238E27FC236}">
                  <a16:creationId xmlns:a16="http://schemas.microsoft.com/office/drawing/2014/main" id="{03520389-9F3A-4F8A-8DC8-AAB9662762BF}"/>
                </a:ext>
              </a:extLst>
            </p:cNvPr>
            <p:cNvSpPr>
              <a:spLocks/>
            </p:cNvSpPr>
            <p:nvPr/>
          </p:nvSpPr>
          <p:spPr bwMode="auto">
            <a:xfrm>
              <a:off x="1163377" y="8122552"/>
              <a:ext cx="2012919" cy="390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500"/>
                </a:lnSpc>
              </a:pPr>
              <a:r>
                <a:rPr lang="en-US" sz="1000" dirty="0">
                  <a:solidFill>
                    <a:schemeClr val="bg1"/>
                  </a:solidFill>
                  <a:latin typeface="Roboto Slab" pitchFamily="2" charset="0"/>
                  <a:ea typeface="Roboto Slab" pitchFamily="2" charset="0"/>
                  <a:cs typeface="Lato" panose="020F0502020204030203" pitchFamily="34" charset="0"/>
                  <a:sym typeface="Montserrat-Regular" charset="0"/>
                </a:rPr>
                <a:t>This letterhead design is meant to professionalism and lorem</a:t>
              </a:r>
            </a:p>
          </p:txBody>
        </p:sp>
        <p:grpSp>
          <p:nvGrpSpPr>
            <p:cNvPr id="47" name="Group 46">
              <a:extLst>
                <a:ext uri="{FF2B5EF4-FFF2-40B4-BE49-F238E27FC236}">
                  <a16:creationId xmlns:a16="http://schemas.microsoft.com/office/drawing/2014/main" id="{D76DF886-310D-4390-BB2F-7836A8678912}"/>
                </a:ext>
              </a:extLst>
            </p:cNvPr>
            <p:cNvGrpSpPr/>
            <p:nvPr/>
          </p:nvGrpSpPr>
          <p:grpSpPr>
            <a:xfrm>
              <a:off x="1077909" y="6970160"/>
              <a:ext cx="2183855" cy="857981"/>
              <a:chOff x="1077909" y="3966965"/>
              <a:chExt cx="2183855" cy="857981"/>
            </a:xfrm>
          </p:grpSpPr>
          <p:sp>
            <p:nvSpPr>
              <p:cNvPr id="48" name="TextBox 47">
                <a:extLst>
                  <a:ext uri="{FF2B5EF4-FFF2-40B4-BE49-F238E27FC236}">
                    <a16:creationId xmlns:a16="http://schemas.microsoft.com/office/drawing/2014/main" id="{E15475DF-9496-43F3-8BA8-C07B792D7EB6}"/>
                  </a:ext>
                </a:extLst>
              </p:cNvPr>
              <p:cNvSpPr txBox="1"/>
              <p:nvPr/>
            </p:nvSpPr>
            <p:spPr>
              <a:xfrm>
                <a:off x="1303741" y="3966965"/>
                <a:ext cx="1732192" cy="810478"/>
              </a:xfrm>
              <a:prstGeom prst="rect">
                <a:avLst/>
              </a:prstGeom>
              <a:noFill/>
            </p:spPr>
            <p:txBody>
              <a:bodyPr wrap="square" rtlCol="0">
                <a:spAutoFit/>
              </a:bodyPr>
              <a:lstStyle/>
              <a:p>
                <a:pPr algn="ctr">
                  <a:lnSpc>
                    <a:spcPts val="2800"/>
                  </a:lnSpc>
                </a:pPr>
                <a:r>
                  <a:rPr lang="en-US" sz="1300" dirty="0">
                    <a:solidFill>
                      <a:schemeClr val="bg1"/>
                    </a:solidFill>
                    <a:latin typeface="Roboto Slab" pitchFamily="2" charset="0"/>
                    <a:ea typeface="Roboto Slab" pitchFamily="2" charset="0"/>
                    <a:cs typeface="Lato" panose="020F0502020204030203" pitchFamily="34" charset="0"/>
                  </a:rPr>
                  <a:t>JOHN DEO</a:t>
                </a:r>
              </a:p>
              <a:p>
                <a:pPr algn="ctr">
                  <a:lnSpc>
                    <a:spcPts val="2800"/>
                  </a:lnSpc>
                </a:pPr>
                <a:r>
                  <a:rPr lang="en-US" sz="2000" b="1" dirty="0">
                    <a:solidFill>
                      <a:schemeClr val="bg1"/>
                    </a:solidFill>
                    <a:latin typeface="Roboto Slab" pitchFamily="2" charset="0"/>
                    <a:ea typeface="Roboto Slab" pitchFamily="2" charset="0"/>
                    <a:cs typeface="Lato" panose="020F0502020204030203" pitchFamily="34" charset="0"/>
                  </a:rPr>
                  <a:t>POST TITLE</a:t>
                </a:r>
              </a:p>
            </p:txBody>
          </p:sp>
          <p:cxnSp>
            <p:nvCxnSpPr>
              <p:cNvPr id="49" name="Straight Connector 48">
                <a:extLst>
                  <a:ext uri="{FF2B5EF4-FFF2-40B4-BE49-F238E27FC236}">
                    <a16:creationId xmlns:a16="http://schemas.microsoft.com/office/drawing/2014/main" id="{87D8C684-23EF-493F-9E44-DE7C2E957CBA}"/>
                  </a:ext>
                </a:extLst>
              </p:cNvPr>
              <p:cNvCxnSpPr/>
              <p:nvPr/>
            </p:nvCxnSpPr>
            <p:spPr>
              <a:xfrm flipH="1">
                <a:off x="1077909" y="4224144"/>
                <a:ext cx="479426"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1" name="Straight Connector 50">
                <a:extLst>
                  <a:ext uri="{FF2B5EF4-FFF2-40B4-BE49-F238E27FC236}">
                    <a16:creationId xmlns:a16="http://schemas.microsoft.com/office/drawing/2014/main" id="{30B0E2AA-3045-43B8-8ACA-7F1AB49A5A7D}"/>
                  </a:ext>
                </a:extLst>
              </p:cNvPr>
              <p:cNvCxnSpPr/>
              <p:nvPr/>
            </p:nvCxnSpPr>
            <p:spPr>
              <a:xfrm flipH="1">
                <a:off x="2782338" y="4224144"/>
                <a:ext cx="479426"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2" name="Straight Connector 51">
                <a:extLst>
                  <a:ext uri="{FF2B5EF4-FFF2-40B4-BE49-F238E27FC236}">
                    <a16:creationId xmlns:a16="http://schemas.microsoft.com/office/drawing/2014/main" id="{5DC9C970-4D3B-4D2B-8FE7-5B28330422FA}"/>
                  </a:ext>
                </a:extLst>
              </p:cNvPr>
              <p:cNvCxnSpPr/>
              <p:nvPr/>
            </p:nvCxnSpPr>
            <p:spPr>
              <a:xfrm flipH="1">
                <a:off x="1548081" y="4824946"/>
                <a:ext cx="1243509"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grpSp>
      </p:grpSp>
      <p:grpSp>
        <p:nvGrpSpPr>
          <p:cNvPr id="12" name="Group 11">
            <a:extLst>
              <a:ext uri="{FF2B5EF4-FFF2-40B4-BE49-F238E27FC236}">
                <a16:creationId xmlns:a16="http://schemas.microsoft.com/office/drawing/2014/main" id="{E05BBE80-A37D-4334-A37A-B1D25D04CB3B}"/>
              </a:ext>
            </a:extLst>
          </p:cNvPr>
          <p:cNvGrpSpPr/>
          <p:nvPr/>
        </p:nvGrpSpPr>
        <p:grpSpPr>
          <a:xfrm>
            <a:off x="9586164" y="2314915"/>
            <a:ext cx="2183855" cy="1542905"/>
            <a:chOff x="3695352" y="6970160"/>
            <a:chExt cx="2183855" cy="1542905"/>
          </a:xfrm>
        </p:grpSpPr>
        <p:grpSp>
          <p:nvGrpSpPr>
            <p:cNvPr id="53" name="Group 52">
              <a:extLst>
                <a:ext uri="{FF2B5EF4-FFF2-40B4-BE49-F238E27FC236}">
                  <a16:creationId xmlns:a16="http://schemas.microsoft.com/office/drawing/2014/main" id="{C9A1A4DB-0DA9-4B9E-834A-303401C61102}"/>
                </a:ext>
              </a:extLst>
            </p:cNvPr>
            <p:cNvGrpSpPr/>
            <p:nvPr/>
          </p:nvGrpSpPr>
          <p:grpSpPr>
            <a:xfrm>
              <a:off x="3695352" y="6970160"/>
              <a:ext cx="2183855" cy="857981"/>
              <a:chOff x="3695352" y="3966965"/>
              <a:chExt cx="2183855" cy="857981"/>
            </a:xfrm>
          </p:grpSpPr>
          <p:sp>
            <p:nvSpPr>
              <p:cNvPr id="55" name="TextBox 54">
                <a:extLst>
                  <a:ext uri="{FF2B5EF4-FFF2-40B4-BE49-F238E27FC236}">
                    <a16:creationId xmlns:a16="http://schemas.microsoft.com/office/drawing/2014/main" id="{622299A2-BD79-432B-B9BA-F5F5CE3D6044}"/>
                  </a:ext>
                </a:extLst>
              </p:cNvPr>
              <p:cNvSpPr txBox="1"/>
              <p:nvPr/>
            </p:nvSpPr>
            <p:spPr>
              <a:xfrm>
                <a:off x="3921183" y="3966965"/>
                <a:ext cx="1732194" cy="810478"/>
              </a:xfrm>
              <a:prstGeom prst="rect">
                <a:avLst/>
              </a:prstGeom>
              <a:noFill/>
            </p:spPr>
            <p:txBody>
              <a:bodyPr wrap="square" rtlCol="0">
                <a:spAutoFit/>
              </a:bodyPr>
              <a:lstStyle/>
              <a:p>
                <a:pPr algn="ctr">
                  <a:lnSpc>
                    <a:spcPts val="2800"/>
                  </a:lnSpc>
                </a:pPr>
                <a:r>
                  <a:rPr lang="en-US" sz="1300" dirty="0">
                    <a:solidFill>
                      <a:schemeClr val="bg1"/>
                    </a:solidFill>
                    <a:latin typeface="Roboto Slab" pitchFamily="2" charset="0"/>
                    <a:ea typeface="Roboto Slab" pitchFamily="2" charset="0"/>
                    <a:cs typeface="Lato" panose="020F0502020204030203" pitchFamily="34" charset="0"/>
                  </a:rPr>
                  <a:t>MIKE JOHN</a:t>
                </a:r>
              </a:p>
              <a:p>
                <a:pPr algn="ctr">
                  <a:lnSpc>
                    <a:spcPts val="2800"/>
                  </a:lnSpc>
                </a:pPr>
                <a:r>
                  <a:rPr lang="en-US" sz="2000" b="1" dirty="0">
                    <a:solidFill>
                      <a:schemeClr val="bg1"/>
                    </a:solidFill>
                    <a:latin typeface="Roboto Slab" pitchFamily="2" charset="0"/>
                    <a:ea typeface="Roboto Slab" pitchFamily="2" charset="0"/>
                    <a:cs typeface="Lato" panose="020F0502020204030203" pitchFamily="34" charset="0"/>
                  </a:rPr>
                  <a:t>POST TITLE</a:t>
                </a:r>
              </a:p>
            </p:txBody>
          </p:sp>
          <p:cxnSp>
            <p:nvCxnSpPr>
              <p:cNvPr id="56" name="Straight Connector 55">
                <a:extLst>
                  <a:ext uri="{FF2B5EF4-FFF2-40B4-BE49-F238E27FC236}">
                    <a16:creationId xmlns:a16="http://schemas.microsoft.com/office/drawing/2014/main" id="{27FEAAD1-7C49-4EEC-9752-E2CFE1386B47}"/>
                  </a:ext>
                </a:extLst>
              </p:cNvPr>
              <p:cNvCxnSpPr/>
              <p:nvPr/>
            </p:nvCxnSpPr>
            <p:spPr>
              <a:xfrm flipH="1">
                <a:off x="3695352" y="4224144"/>
                <a:ext cx="479426"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7" name="Straight Connector 56">
                <a:extLst>
                  <a:ext uri="{FF2B5EF4-FFF2-40B4-BE49-F238E27FC236}">
                    <a16:creationId xmlns:a16="http://schemas.microsoft.com/office/drawing/2014/main" id="{7BD663C9-7642-46C2-ADB8-F7AB03159D1B}"/>
                  </a:ext>
                </a:extLst>
              </p:cNvPr>
              <p:cNvCxnSpPr/>
              <p:nvPr/>
            </p:nvCxnSpPr>
            <p:spPr>
              <a:xfrm flipH="1">
                <a:off x="5399781" y="4224144"/>
                <a:ext cx="479426"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8" name="Straight Connector 57">
                <a:extLst>
                  <a:ext uri="{FF2B5EF4-FFF2-40B4-BE49-F238E27FC236}">
                    <a16:creationId xmlns:a16="http://schemas.microsoft.com/office/drawing/2014/main" id="{9861541A-E854-44E8-B524-057B613F8ABE}"/>
                  </a:ext>
                </a:extLst>
              </p:cNvPr>
              <p:cNvCxnSpPr/>
              <p:nvPr/>
            </p:nvCxnSpPr>
            <p:spPr>
              <a:xfrm flipH="1">
                <a:off x="4165524" y="4824946"/>
                <a:ext cx="1243509"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68" name="Rectangle 9">
              <a:extLst>
                <a:ext uri="{FF2B5EF4-FFF2-40B4-BE49-F238E27FC236}">
                  <a16:creationId xmlns:a16="http://schemas.microsoft.com/office/drawing/2014/main" id="{5C4D0C2E-1284-4170-87BE-2B009AF92EED}"/>
                </a:ext>
              </a:extLst>
            </p:cNvPr>
            <p:cNvSpPr>
              <a:spLocks/>
            </p:cNvSpPr>
            <p:nvPr/>
          </p:nvSpPr>
          <p:spPr bwMode="auto">
            <a:xfrm>
              <a:off x="3793700" y="8122552"/>
              <a:ext cx="2012919" cy="390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500"/>
                </a:lnSpc>
              </a:pPr>
              <a:r>
                <a:rPr lang="en-US" sz="1000" dirty="0">
                  <a:solidFill>
                    <a:schemeClr val="bg1"/>
                  </a:solidFill>
                  <a:latin typeface="Roboto Slab" pitchFamily="2" charset="0"/>
                  <a:ea typeface="Roboto Slab" pitchFamily="2" charset="0"/>
                  <a:cs typeface="Lato" panose="020F0502020204030203" pitchFamily="34" charset="0"/>
                  <a:sym typeface="Montserrat-Regular" charset="0"/>
                </a:rPr>
                <a:t>This letterhead design is meant to professionalism and lorem</a:t>
              </a:r>
            </a:p>
          </p:txBody>
        </p:sp>
      </p:grpSp>
      <p:sp>
        <p:nvSpPr>
          <p:cNvPr id="44" name="Rectangle 9">
            <a:extLst>
              <a:ext uri="{FF2B5EF4-FFF2-40B4-BE49-F238E27FC236}">
                <a16:creationId xmlns:a16="http://schemas.microsoft.com/office/drawing/2014/main" id="{C216B87E-51B9-4C5D-898F-5A6614E99F12}"/>
              </a:ext>
            </a:extLst>
          </p:cNvPr>
          <p:cNvSpPr>
            <a:spLocks/>
          </p:cNvSpPr>
          <p:nvPr/>
        </p:nvSpPr>
        <p:spPr bwMode="auto">
          <a:xfrm>
            <a:off x="838200" y="4929681"/>
            <a:ext cx="10515599" cy="695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500"/>
              </a:lnSpc>
            </a:pPr>
            <a:r>
              <a:rPr lang="en-US" sz="1000" dirty="0">
                <a:solidFill>
                  <a:schemeClr val="bg1">
                    <a:lumMod val="50000"/>
                  </a:schemeClr>
                </a:solidFill>
                <a:latin typeface="Roboto Slab" pitchFamily="2" charset="0"/>
                <a:ea typeface="Roboto Slab" pitchFamily="2" charset="0"/>
                <a:cs typeface="Open Sans Condensed Light" panose="020B0306030504020204" pitchFamily="34" charset="0"/>
                <a:sym typeface="Montserrat-Regular" charset="0"/>
              </a:rPr>
              <a:t>This letterhead design is meant to project an image of professionalism and lorem to reliability. By using simple alignments are This letterhead design is meant to project an image of professionalism and lorem to reliability. By using simple alignments are your </a:t>
            </a:r>
            <a:r>
              <a:rPr lang="en-US" sz="1000" dirty="0" err="1">
                <a:solidFill>
                  <a:schemeClr val="bg1">
                    <a:lumMod val="50000"/>
                  </a:schemeClr>
                </a:solidFill>
                <a:latin typeface="Roboto Slab" pitchFamily="2" charset="0"/>
                <a:ea typeface="Roboto Slab" pitchFamily="2" charset="0"/>
                <a:cs typeface="Open Sans Condensed Light" panose="020B0306030504020204" pitchFamily="34" charset="0"/>
                <a:sym typeface="Montserrat-Regular" charset="0"/>
              </a:rPr>
              <a:t>powerpoint.This</a:t>
            </a:r>
            <a:r>
              <a:rPr lang="en-US" sz="1000" dirty="0">
                <a:solidFill>
                  <a:schemeClr val="bg1">
                    <a:lumMod val="50000"/>
                  </a:schemeClr>
                </a:solidFill>
                <a:latin typeface="Roboto Slab" pitchFamily="2" charset="0"/>
                <a:ea typeface="Roboto Slab" pitchFamily="2" charset="0"/>
                <a:cs typeface="Open Sans Condensed Light" panose="020B0306030504020204" pitchFamily="34" charset="0"/>
                <a:sym typeface="Montserrat-Regular" charset="0"/>
              </a:rPr>
              <a:t> letterhead design is meant to project an image of professionalism and lorem to reliability. By using simple alignments are your </a:t>
            </a:r>
            <a:r>
              <a:rPr lang="en-US" sz="1000" dirty="0" err="1">
                <a:solidFill>
                  <a:schemeClr val="bg1">
                    <a:lumMod val="50000"/>
                  </a:schemeClr>
                </a:solidFill>
                <a:latin typeface="Roboto Slab" pitchFamily="2" charset="0"/>
                <a:ea typeface="Roboto Slab" pitchFamily="2" charset="0"/>
                <a:cs typeface="Open Sans Condensed Light" panose="020B0306030504020204" pitchFamily="34" charset="0"/>
                <a:sym typeface="Montserrat-Regular" charset="0"/>
              </a:rPr>
              <a:t>powerpoint</a:t>
            </a:r>
            <a:r>
              <a:rPr lang="en-US" sz="1000" dirty="0">
                <a:solidFill>
                  <a:schemeClr val="bg1">
                    <a:lumMod val="50000"/>
                  </a:schemeClr>
                </a:solidFill>
                <a:latin typeface="Roboto Slab" pitchFamily="2" charset="0"/>
                <a:ea typeface="Roboto Slab" pitchFamily="2" charset="0"/>
                <a:cs typeface="Open Sans Condensed Light" panose="020B0306030504020204" pitchFamily="34" charset="0"/>
                <a:sym typeface="Montserrat-Regular" charset="0"/>
              </a:rPr>
              <a:t>.</a:t>
            </a:r>
          </a:p>
        </p:txBody>
      </p:sp>
      <p:sp>
        <p:nvSpPr>
          <p:cNvPr id="3" name="Picture Placeholder 2">
            <a:extLst>
              <a:ext uri="{FF2B5EF4-FFF2-40B4-BE49-F238E27FC236}">
                <a16:creationId xmlns:a16="http://schemas.microsoft.com/office/drawing/2014/main" id="{480054A1-0F16-4A70-BDA5-5507216E1E28}"/>
              </a:ext>
            </a:extLst>
          </p:cNvPr>
          <p:cNvSpPr>
            <a:spLocks noGrp="1"/>
          </p:cNvSpPr>
          <p:nvPr>
            <p:ph type="pic" sz="quarter" idx="18"/>
          </p:nvPr>
        </p:nvSpPr>
        <p:spPr/>
      </p:sp>
      <p:sp>
        <p:nvSpPr>
          <p:cNvPr id="9" name="Picture Placeholder 8">
            <a:extLst>
              <a:ext uri="{FF2B5EF4-FFF2-40B4-BE49-F238E27FC236}">
                <a16:creationId xmlns:a16="http://schemas.microsoft.com/office/drawing/2014/main" id="{B24A9F91-5BBB-4CD9-ABF9-84BFBB570C40}"/>
              </a:ext>
            </a:extLst>
          </p:cNvPr>
          <p:cNvSpPr>
            <a:spLocks noGrp="1"/>
          </p:cNvSpPr>
          <p:nvPr>
            <p:ph type="pic" sz="quarter" idx="19"/>
          </p:nvPr>
        </p:nvSpPr>
        <p:spPr/>
      </p:sp>
    </p:spTree>
    <p:extLst>
      <p:ext uri="{BB962C8B-B14F-4D97-AF65-F5344CB8AC3E}">
        <p14:creationId xmlns:p14="http://schemas.microsoft.com/office/powerpoint/2010/main" val="2296690871"/>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2"/>
          <p:cNvSpPr>
            <a:spLocks noGrp="1"/>
          </p:cNvSpPr>
          <p:nvPr>
            <p:ph type="ftr" sz="quarter" idx="10"/>
          </p:nvPr>
        </p:nvSpPr>
        <p:spPr/>
        <p:txBody>
          <a:bodyPr/>
          <a:lstStyle/>
          <a:p>
            <a:r>
              <a:rPr lang="en-US"/>
              <a:t>www.yourwebsite.com</a:t>
            </a:r>
            <a:endParaRPr lang="en-US" dirty="0"/>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aleway" panose="020B0503030101060003" pitchFamily="34" charset="0"/>
              </a:rPr>
              <a:pPr/>
              <a:t>12</a:t>
            </a:fld>
            <a:endParaRPr lang="en-US" dirty="0">
              <a:latin typeface="Raleway" panose="020B0503030101060003" pitchFamily="34" charset="0"/>
            </a:endParaRPr>
          </a:p>
        </p:txBody>
      </p:sp>
      <p:sp>
        <p:nvSpPr>
          <p:cNvPr id="4" name="Title 3"/>
          <p:cNvSpPr>
            <a:spLocks noGrp="1"/>
          </p:cNvSpPr>
          <p:nvPr>
            <p:ph type="title"/>
          </p:nvPr>
        </p:nvSpPr>
        <p:spPr/>
        <p:txBody>
          <a:bodyPr/>
          <a:lstStyle/>
          <a:p>
            <a:r>
              <a:rPr lang="en-US" dirty="0">
                <a:solidFill>
                  <a:schemeClr val="tx1">
                    <a:lumMod val="85000"/>
                    <a:lumOff val="15000"/>
                  </a:schemeClr>
                </a:solidFill>
              </a:rPr>
              <a:t>Company</a:t>
            </a:r>
            <a:r>
              <a:rPr lang="en-US" dirty="0"/>
              <a:t> </a:t>
            </a:r>
            <a:r>
              <a:rPr lang="en-US" b="1" dirty="0">
                <a:solidFill>
                  <a:schemeClr val="accent1"/>
                </a:solidFill>
              </a:rPr>
              <a:t>Team Members</a:t>
            </a:r>
          </a:p>
        </p:txBody>
      </p:sp>
      <p:sp>
        <p:nvSpPr>
          <p:cNvPr id="7" name="Text Placeholder 6"/>
          <p:cNvSpPr>
            <a:spLocks noGrp="1"/>
          </p:cNvSpPr>
          <p:nvPr>
            <p:ph type="body" sz="quarter" idx="12"/>
          </p:nvPr>
        </p:nvSpPr>
        <p:spPr/>
        <p:txBody>
          <a:bodyPr/>
          <a:lstStyle/>
          <a:p>
            <a:r>
              <a:rPr lang="en-US" dirty="0">
                <a:solidFill>
                  <a:schemeClr val="tx1">
                    <a:lumMod val="50000"/>
                    <a:lumOff val="50000"/>
                  </a:schemeClr>
                </a:solidFill>
                <a:latin typeface="Roboto Slab" pitchFamily="2" charset="0"/>
                <a:ea typeface="Roboto Slab" pitchFamily="2" charset="0"/>
              </a:rPr>
              <a:t>Lorem ipsum your title here some text so dummy and your </a:t>
            </a:r>
            <a:r>
              <a:rPr lang="en-US" dirty="0" err="1">
                <a:solidFill>
                  <a:schemeClr val="tx1">
                    <a:lumMod val="50000"/>
                    <a:lumOff val="50000"/>
                  </a:schemeClr>
                </a:solidFill>
                <a:latin typeface="Roboto Slab" pitchFamily="2" charset="0"/>
                <a:ea typeface="Roboto Slab" pitchFamily="2" charset="0"/>
              </a:rPr>
              <a:t>powerpoint</a:t>
            </a:r>
            <a:r>
              <a:rPr lang="en-US" dirty="0">
                <a:solidFill>
                  <a:schemeClr val="tx1">
                    <a:lumMod val="50000"/>
                    <a:lumOff val="50000"/>
                  </a:schemeClr>
                </a:solidFill>
                <a:latin typeface="Roboto Slab" pitchFamily="2" charset="0"/>
                <a:ea typeface="Roboto Slab" pitchFamily="2" charset="0"/>
              </a:rPr>
              <a:t> presentation</a:t>
            </a:r>
          </a:p>
        </p:txBody>
      </p:sp>
      <p:cxnSp>
        <p:nvCxnSpPr>
          <p:cNvPr id="32" name="Straight Connector 31"/>
          <p:cNvCxnSpPr/>
          <p:nvPr/>
        </p:nvCxnSpPr>
        <p:spPr>
          <a:xfrm>
            <a:off x="952502" y="1427253"/>
            <a:ext cx="1113448" cy="0"/>
          </a:xfrm>
          <a:prstGeom prst="line">
            <a:avLst/>
          </a:prstGeom>
          <a:ln w="28575">
            <a:solidFill>
              <a:schemeClr val="tx2"/>
            </a:solidFill>
          </a:ln>
        </p:spPr>
        <p:style>
          <a:lnRef idx="1">
            <a:schemeClr val="accent1"/>
          </a:lnRef>
          <a:fillRef idx="0">
            <a:schemeClr val="accent1"/>
          </a:fillRef>
          <a:effectRef idx="0">
            <a:schemeClr val="accent1"/>
          </a:effectRef>
          <a:fontRef idx="minor">
            <a:schemeClr val="tx1"/>
          </a:fontRef>
        </p:style>
      </p:cxnSp>
      <p:grpSp>
        <p:nvGrpSpPr>
          <p:cNvPr id="25" name="Group 24"/>
          <p:cNvGrpSpPr/>
          <p:nvPr/>
        </p:nvGrpSpPr>
        <p:grpSpPr>
          <a:xfrm>
            <a:off x="1221324" y="4172614"/>
            <a:ext cx="2277697" cy="1311356"/>
            <a:chOff x="1214803" y="4165077"/>
            <a:chExt cx="2277697" cy="1311356"/>
          </a:xfrm>
        </p:grpSpPr>
        <p:sp>
          <p:nvSpPr>
            <p:cNvPr id="74" name="TextBox 73"/>
            <p:cNvSpPr txBox="1"/>
            <p:nvPr/>
          </p:nvSpPr>
          <p:spPr>
            <a:xfrm>
              <a:off x="1214803" y="4165077"/>
              <a:ext cx="1494312" cy="365934"/>
            </a:xfrm>
            <a:prstGeom prst="rect">
              <a:avLst/>
            </a:prstGeom>
            <a:noFill/>
          </p:spPr>
          <p:txBody>
            <a:bodyPr wrap="square" rtlCol="0">
              <a:spAutoFit/>
            </a:bodyPr>
            <a:lstStyle/>
            <a:p>
              <a:pPr>
                <a:lnSpc>
                  <a:spcPts val="2300"/>
                </a:lnSpc>
              </a:pPr>
              <a:r>
                <a:rPr lang="en-US" sz="1500" b="1" dirty="0">
                  <a:solidFill>
                    <a:schemeClr val="tx2"/>
                  </a:solidFill>
                  <a:latin typeface="Roboto Slab" pitchFamily="2" charset="0"/>
                  <a:ea typeface="Roboto Slab" pitchFamily="2" charset="0"/>
                </a:rPr>
                <a:t>JOHN DEO</a:t>
              </a:r>
              <a:endParaRPr lang="en-US" sz="2000" b="1" dirty="0">
                <a:solidFill>
                  <a:schemeClr val="tx2"/>
                </a:solidFill>
                <a:latin typeface="Roboto Slab" pitchFamily="2" charset="0"/>
                <a:ea typeface="Roboto Slab" pitchFamily="2" charset="0"/>
              </a:endParaRPr>
            </a:p>
          </p:txBody>
        </p:sp>
        <p:sp>
          <p:nvSpPr>
            <p:cNvPr id="79" name="Rectangle 78"/>
            <p:cNvSpPr/>
            <p:nvPr/>
          </p:nvSpPr>
          <p:spPr>
            <a:xfrm>
              <a:off x="1214803" y="4568784"/>
              <a:ext cx="2277697" cy="451406"/>
            </a:xfrm>
            <a:prstGeom prst="rect">
              <a:avLst/>
            </a:prstGeom>
          </p:spPr>
          <p:txBody>
            <a:bodyPr wrap="square">
              <a:spAutoFit/>
            </a:bodyPr>
            <a:lstStyle/>
            <a:p>
              <a:pPr>
                <a:lnSpc>
                  <a:spcPts val="1400"/>
                </a:lnSpc>
              </a:pPr>
              <a:r>
                <a:rPr lang="en-US" sz="1100" dirty="0">
                  <a:solidFill>
                    <a:schemeClr val="tx1">
                      <a:lumMod val="50000"/>
                      <a:lumOff val="50000"/>
                    </a:schemeClr>
                  </a:solidFill>
                  <a:latin typeface="Roboto Slab" pitchFamily="2" charset="0"/>
                  <a:ea typeface="Roboto Slab" pitchFamily="2" charset="0"/>
                  <a:cs typeface="Open Sans Condensed Light" panose="020B0306030504020204" pitchFamily="34" charset="0"/>
                  <a:sym typeface="Montserrat-Regular" charset="0"/>
                </a:rPr>
                <a:t>This letterhead design meant  your project Lorem</a:t>
              </a:r>
            </a:p>
          </p:txBody>
        </p:sp>
        <p:grpSp>
          <p:nvGrpSpPr>
            <p:cNvPr id="80" name="Group 79"/>
            <p:cNvGrpSpPr/>
            <p:nvPr/>
          </p:nvGrpSpPr>
          <p:grpSpPr>
            <a:xfrm>
              <a:off x="1307072" y="5179971"/>
              <a:ext cx="1091624" cy="296462"/>
              <a:chOff x="1515100" y="5516154"/>
              <a:chExt cx="1324077" cy="359591"/>
            </a:xfrm>
          </p:grpSpPr>
          <p:sp>
            <p:nvSpPr>
              <p:cNvPr id="81" name="Rectangle 80"/>
              <p:cNvSpPr/>
              <p:nvPr/>
            </p:nvSpPr>
            <p:spPr>
              <a:xfrm>
                <a:off x="1515100" y="5516154"/>
                <a:ext cx="1324077" cy="359591"/>
              </a:xfrm>
              <a:prstGeom prst="rect">
                <a:avLst/>
              </a:prstGeom>
              <a:noFill/>
              <a:ln w="317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82" name="Group 81"/>
              <p:cNvGrpSpPr/>
              <p:nvPr/>
            </p:nvGrpSpPr>
            <p:grpSpPr>
              <a:xfrm>
                <a:off x="1747552" y="5584029"/>
                <a:ext cx="859172" cy="223840"/>
                <a:chOff x="1871822" y="5616406"/>
                <a:chExt cx="610631" cy="159087"/>
              </a:xfrm>
            </p:grpSpPr>
            <p:grpSp>
              <p:nvGrpSpPr>
                <p:cNvPr id="83" name="Group 82"/>
                <p:cNvGrpSpPr/>
                <p:nvPr/>
              </p:nvGrpSpPr>
              <p:grpSpPr>
                <a:xfrm>
                  <a:off x="1871822" y="5616406"/>
                  <a:ext cx="159086" cy="159087"/>
                  <a:chOff x="1324575" y="5760204"/>
                  <a:chExt cx="305861" cy="305861"/>
                </a:xfrm>
              </p:grpSpPr>
              <p:sp>
                <p:nvSpPr>
                  <p:cNvPr id="94" name="Oval 93"/>
                  <p:cNvSpPr/>
                  <p:nvPr/>
                </p:nvSpPr>
                <p:spPr>
                  <a:xfrm>
                    <a:off x="1324575" y="5760204"/>
                    <a:ext cx="305861" cy="305861"/>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5" name="AutoShape 1"/>
                  <p:cNvSpPr>
                    <a:spLocks/>
                  </p:cNvSpPr>
                  <p:nvPr/>
                </p:nvSpPr>
                <p:spPr bwMode="auto">
                  <a:xfrm>
                    <a:off x="1398453" y="5848888"/>
                    <a:ext cx="158105" cy="128492"/>
                  </a:xfrm>
                  <a:custGeom>
                    <a:avLst/>
                    <a:gdLst/>
                    <a:ahLst/>
                    <a:cxnLst/>
                    <a:rect l="0" t="0" r="r" b="b"/>
                    <a:pathLst>
                      <a:path w="21600" h="21600">
                        <a:moveTo>
                          <a:pt x="21600" y="2556"/>
                        </a:moveTo>
                        <a:cubicBezTo>
                          <a:pt x="20805" y="2990"/>
                          <a:pt x="19951" y="3284"/>
                          <a:pt x="19055" y="3415"/>
                        </a:cubicBezTo>
                        <a:cubicBezTo>
                          <a:pt x="19970" y="2740"/>
                          <a:pt x="20673" y="1672"/>
                          <a:pt x="21003" y="399"/>
                        </a:cubicBezTo>
                        <a:cubicBezTo>
                          <a:pt x="20147" y="1023"/>
                          <a:pt x="19199" y="1477"/>
                          <a:pt x="18189" y="1721"/>
                        </a:cubicBezTo>
                        <a:cubicBezTo>
                          <a:pt x="17381" y="662"/>
                          <a:pt x="16229" y="0"/>
                          <a:pt x="14954" y="0"/>
                        </a:cubicBezTo>
                        <a:cubicBezTo>
                          <a:pt x="12507" y="0"/>
                          <a:pt x="10523" y="2441"/>
                          <a:pt x="10523" y="5453"/>
                        </a:cubicBezTo>
                        <a:cubicBezTo>
                          <a:pt x="10523" y="5880"/>
                          <a:pt x="10562" y="6296"/>
                          <a:pt x="10638" y="6695"/>
                        </a:cubicBezTo>
                        <a:cubicBezTo>
                          <a:pt x="6955" y="6468"/>
                          <a:pt x="3690" y="4297"/>
                          <a:pt x="1504" y="998"/>
                        </a:cubicBezTo>
                        <a:cubicBezTo>
                          <a:pt x="1122" y="1803"/>
                          <a:pt x="904" y="2739"/>
                          <a:pt x="904" y="3739"/>
                        </a:cubicBezTo>
                        <a:cubicBezTo>
                          <a:pt x="904" y="5631"/>
                          <a:pt x="1686" y="7300"/>
                          <a:pt x="2876" y="8278"/>
                        </a:cubicBezTo>
                        <a:cubicBezTo>
                          <a:pt x="2149" y="8250"/>
                          <a:pt x="1466" y="8004"/>
                          <a:pt x="868" y="7596"/>
                        </a:cubicBezTo>
                        <a:cubicBezTo>
                          <a:pt x="867" y="7619"/>
                          <a:pt x="867" y="7642"/>
                          <a:pt x="867" y="7665"/>
                        </a:cubicBezTo>
                        <a:cubicBezTo>
                          <a:pt x="867" y="10307"/>
                          <a:pt x="2395" y="12510"/>
                          <a:pt x="4423" y="13011"/>
                        </a:cubicBezTo>
                        <a:cubicBezTo>
                          <a:pt x="4051" y="13136"/>
                          <a:pt x="3659" y="13203"/>
                          <a:pt x="3255" y="13203"/>
                        </a:cubicBezTo>
                        <a:cubicBezTo>
                          <a:pt x="2969" y="13203"/>
                          <a:pt x="2692" y="13169"/>
                          <a:pt x="2421" y="13105"/>
                        </a:cubicBezTo>
                        <a:cubicBezTo>
                          <a:pt x="2985" y="15271"/>
                          <a:pt x="4622" y="16848"/>
                          <a:pt x="6561" y="16892"/>
                        </a:cubicBezTo>
                        <a:cubicBezTo>
                          <a:pt x="5044" y="18355"/>
                          <a:pt x="3134" y="19226"/>
                          <a:pt x="1057" y="19226"/>
                        </a:cubicBezTo>
                        <a:cubicBezTo>
                          <a:pt x="699" y="19226"/>
                          <a:pt x="347" y="19201"/>
                          <a:pt x="0" y="19149"/>
                        </a:cubicBezTo>
                        <a:cubicBezTo>
                          <a:pt x="1961" y="20698"/>
                          <a:pt x="4291" y="21600"/>
                          <a:pt x="6793" y="21600"/>
                        </a:cubicBezTo>
                        <a:cubicBezTo>
                          <a:pt x="14944" y="21600"/>
                          <a:pt x="19401" y="13291"/>
                          <a:pt x="19401" y="6085"/>
                        </a:cubicBezTo>
                        <a:cubicBezTo>
                          <a:pt x="19401" y="5848"/>
                          <a:pt x="19397" y="5613"/>
                          <a:pt x="19389" y="5380"/>
                        </a:cubicBezTo>
                        <a:cubicBezTo>
                          <a:pt x="20255" y="4610"/>
                          <a:pt x="21006" y="3650"/>
                          <a:pt x="21600" y="2556"/>
                        </a:cubicBezTo>
                        <a:cubicBezTo>
                          <a:pt x="21600" y="2556"/>
                          <a:pt x="21600" y="2556"/>
                          <a:pt x="21600" y="2556"/>
                        </a:cubicBezTo>
                        <a:close/>
                        <a:moveTo>
                          <a:pt x="21600" y="2556"/>
                        </a:moveTo>
                      </a:path>
                    </a:pathLst>
                  </a:custGeom>
                  <a:solidFill>
                    <a:schemeClr val="bg1"/>
                  </a:solidFill>
                  <a:ln>
                    <a:noFill/>
                  </a:ln>
                  <a:extLst/>
                </p:spPr>
                <p:txBody>
                  <a:bodyPr lIns="0" tIns="0" rIns="0" bIns="0"/>
                  <a:lstStyle/>
                  <a:p>
                    <a:endParaRPr lang="en-US"/>
                  </a:p>
                </p:txBody>
              </p:sp>
            </p:grpSp>
            <p:grpSp>
              <p:nvGrpSpPr>
                <p:cNvPr id="84" name="Group 83"/>
                <p:cNvGrpSpPr/>
                <p:nvPr/>
              </p:nvGrpSpPr>
              <p:grpSpPr>
                <a:xfrm>
                  <a:off x="2097594" y="5616406"/>
                  <a:ext cx="159086" cy="159087"/>
                  <a:chOff x="1684215" y="5760204"/>
                  <a:chExt cx="305861" cy="305861"/>
                </a:xfrm>
              </p:grpSpPr>
              <p:sp>
                <p:nvSpPr>
                  <p:cNvPr id="88" name="Oval 87"/>
                  <p:cNvSpPr/>
                  <p:nvPr/>
                </p:nvSpPr>
                <p:spPr>
                  <a:xfrm>
                    <a:off x="1684215" y="5760204"/>
                    <a:ext cx="305861" cy="305861"/>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9" name="AutoShape 21"/>
                  <p:cNvSpPr>
                    <a:spLocks/>
                  </p:cNvSpPr>
                  <p:nvPr/>
                </p:nvSpPr>
                <p:spPr bwMode="auto">
                  <a:xfrm>
                    <a:off x="1779016" y="5855006"/>
                    <a:ext cx="116258" cy="116258"/>
                  </a:xfrm>
                  <a:custGeom>
                    <a:avLst/>
                    <a:gdLst/>
                    <a:ahLst/>
                    <a:cxnLst/>
                    <a:rect l="0" t="0" r="r" b="b"/>
                    <a:pathLst>
                      <a:path w="21600" h="21600">
                        <a:moveTo>
                          <a:pt x="18362" y="2163"/>
                        </a:moveTo>
                        <a:lnTo>
                          <a:pt x="18362" y="5400"/>
                        </a:lnTo>
                        <a:lnTo>
                          <a:pt x="16200" y="5400"/>
                        </a:lnTo>
                        <a:cubicBezTo>
                          <a:pt x="15551" y="5400"/>
                          <a:pt x="15119" y="5832"/>
                          <a:pt x="15119" y="6482"/>
                        </a:cubicBezTo>
                        <a:lnTo>
                          <a:pt x="15119" y="8638"/>
                        </a:lnTo>
                        <a:lnTo>
                          <a:pt x="18362" y="8638"/>
                        </a:lnTo>
                        <a:lnTo>
                          <a:pt x="18362" y="11881"/>
                        </a:lnTo>
                        <a:lnTo>
                          <a:pt x="15119" y="11881"/>
                        </a:lnTo>
                        <a:lnTo>
                          <a:pt x="15119" y="19438"/>
                        </a:lnTo>
                        <a:lnTo>
                          <a:pt x="11881" y="19438"/>
                        </a:lnTo>
                        <a:lnTo>
                          <a:pt x="11881" y="11881"/>
                        </a:lnTo>
                        <a:lnTo>
                          <a:pt x="9719" y="11881"/>
                        </a:lnTo>
                        <a:lnTo>
                          <a:pt x="9719" y="8638"/>
                        </a:lnTo>
                        <a:lnTo>
                          <a:pt x="11881" y="8638"/>
                        </a:lnTo>
                        <a:lnTo>
                          <a:pt x="11881" y="5938"/>
                        </a:lnTo>
                        <a:cubicBezTo>
                          <a:pt x="11881" y="3888"/>
                          <a:pt x="13606" y="2163"/>
                          <a:pt x="15662" y="2163"/>
                        </a:cubicBezTo>
                        <a:cubicBezTo>
                          <a:pt x="15662" y="2163"/>
                          <a:pt x="18362" y="2163"/>
                          <a:pt x="18362" y="2163"/>
                        </a:cubicBezTo>
                        <a:close/>
                        <a:moveTo>
                          <a:pt x="19438" y="0"/>
                        </a:moveTo>
                        <a:lnTo>
                          <a:pt x="2163" y="0"/>
                        </a:lnTo>
                        <a:cubicBezTo>
                          <a:pt x="971" y="0"/>
                          <a:pt x="0" y="971"/>
                          <a:pt x="0" y="2163"/>
                        </a:cubicBezTo>
                        <a:lnTo>
                          <a:pt x="0" y="19438"/>
                        </a:lnTo>
                        <a:cubicBezTo>
                          <a:pt x="0" y="20630"/>
                          <a:pt x="971" y="21600"/>
                          <a:pt x="2163" y="21600"/>
                        </a:cubicBezTo>
                        <a:lnTo>
                          <a:pt x="19438" y="21600"/>
                        </a:lnTo>
                        <a:cubicBezTo>
                          <a:pt x="20630" y="21600"/>
                          <a:pt x="21600" y="20630"/>
                          <a:pt x="21600" y="19438"/>
                        </a:cubicBezTo>
                        <a:lnTo>
                          <a:pt x="21600" y="2163"/>
                        </a:lnTo>
                        <a:cubicBezTo>
                          <a:pt x="21600" y="971"/>
                          <a:pt x="20630" y="0"/>
                          <a:pt x="19438" y="0"/>
                        </a:cubicBezTo>
                        <a:cubicBezTo>
                          <a:pt x="19438" y="0"/>
                          <a:pt x="19438" y="0"/>
                          <a:pt x="19438" y="0"/>
                        </a:cubicBezTo>
                        <a:close/>
                        <a:moveTo>
                          <a:pt x="19438" y="0"/>
                        </a:moveTo>
                      </a:path>
                    </a:pathLst>
                  </a:custGeom>
                  <a:solidFill>
                    <a:schemeClr val="bg1"/>
                  </a:solidFill>
                  <a:ln>
                    <a:noFill/>
                  </a:ln>
                </p:spPr>
                <p:txBody>
                  <a:bodyPr lIns="0" tIns="0" rIns="0" bIns="0"/>
                  <a:lstStyle/>
                  <a:p>
                    <a:endParaRPr lang="en-US"/>
                  </a:p>
                </p:txBody>
              </p:sp>
            </p:grpSp>
            <p:grpSp>
              <p:nvGrpSpPr>
                <p:cNvPr id="85" name="Group 84"/>
                <p:cNvGrpSpPr/>
                <p:nvPr/>
              </p:nvGrpSpPr>
              <p:grpSpPr>
                <a:xfrm>
                  <a:off x="2323367" y="5616406"/>
                  <a:ext cx="159086" cy="159087"/>
                  <a:chOff x="2177216" y="5760204"/>
                  <a:chExt cx="305861" cy="305861"/>
                </a:xfrm>
              </p:grpSpPr>
              <p:sp>
                <p:nvSpPr>
                  <p:cNvPr id="86" name="Oval 85"/>
                  <p:cNvSpPr/>
                  <p:nvPr/>
                </p:nvSpPr>
                <p:spPr>
                  <a:xfrm>
                    <a:off x="2177216" y="5760204"/>
                    <a:ext cx="305861" cy="305861"/>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7" name="AutoShape 18"/>
                  <p:cNvSpPr>
                    <a:spLocks/>
                  </p:cNvSpPr>
                  <p:nvPr/>
                </p:nvSpPr>
                <p:spPr bwMode="auto">
                  <a:xfrm>
                    <a:off x="2243592" y="5857843"/>
                    <a:ext cx="173108" cy="110583"/>
                  </a:xfrm>
                  <a:custGeom>
                    <a:avLst/>
                    <a:gdLst/>
                    <a:ahLst/>
                    <a:cxnLst/>
                    <a:rect l="0" t="0" r="r" b="b"/>
                    <a:pathLst>
                      <a:path w="21574" h="21486">
                        <a:moveTo>
                          <a:pt x="21169" y="9121"/>
                        </a:moveTo>
                        <a:lnTo>
                          <a:pt x="19513" y="9121"/>
                        </a:lnTo>
                        <a:lnTo>
                          <a:pt x="19513" y="6544"/>
                        </a:lnTo>
                        <a:cubicBezTo>
                          <a:pt x="19513" y="6195"/>
                          <a:pt x="19331" y="5914"/>
                          <a:pt x="19108" y="5914"/>
                        </a:cubicBezTo>
                        <a:lnTo>
                          <a:pt x="17714" y="5914"/>
                        </a:lnTo>
                        <a:cubicBezTo>
                          <a:pt x="17491" y="5914"/>
                          <a:pt x="17309" y="6195"/>
                          <a:pt x="17309" y="6544"/>
                        </a:cubicBezTo>
                        <a:lnTo>
                          <a:pt x="17309" y="9121"/>
                        </a:lnTo>
                        <a:lnTo>
                          <a:pt x="15653" y="9121"/>
                        </a:lnTo>
                        <a:cubicBezTo>
                          <a:pt x="15428" y="9121"/>
                          <a:pt x="15247" y="9404"/>
                          <a:pt x="15247" y="9753"/>
                        </a:cubicBezTo>
                        <a:lnTo>
                          <a:pt x="15247" y="11921"/>
                        </a:lnTo>
                        <a:cubicBezTo>
                          <a:pt x="15247" y="12270"/>
                          <a:pt x="15428" y="12553"/>
                          <a:pt x="15653" y="12553"/>
                        </a:cubicBezTo>
                        <a:lnTo>
                          <a:pt x="17309" y="12553"/>
                        </a:lnTo>
                        <a:lnTo>
                          <a:pt x="17309" y="15130"/>
                        </a:lnTo>
                        <a:cubicBezTo>
                          <a:pt x="17309" y="15479"/>
                          <a:pt x="17491" y="15762"/>
                          <a:pt x="17714" y="15762"/>
                        </a:cubicBezTo>
                        <a:lnTo>
                          <a:pt x="19108" y="15762"/>
                        </a:lnTo>
                        <a:cubicBezTo>
                          <a:pt x="19331" y="15762"/>
                          <a:pt x="19513" y="15479"/>
                          <a:pt x="19513" y="15130"/>
                        </a:cubicBezTo>
                        <a:lnTo>
                          <a:pt x="19513" y="12553"/>
                        </a:lnTo>
                        <a:lnTo>
                          <a:pt x="21169" y="12553"/>
                        </a:lnTo>
                        <a:cubicBezTo>
                          <a:pt x="21393" y="12553"/>
                          <a:pt x="21574" y="12270"/>
                          <a:pt x="21574" y="11921"/>
                        </a:cubicBezTo>
                        <a:lnTo>
                          <a:pt x="21574" y="9753"/>
                        </a:lnTo>
                        <a:cubicBezTo>
                          <a:pt x="21574" y="9404"/>
                          <a:pt x="21393" y="9121"/>
                          <a:pt x="21169" y="9121"/>
                        </a:cubicBezTo>
                        <a:close/>
                        <a:moveTo>
                          <a:pt x="7107" y="9603"/>
                        </a:moveTo>
                        <a:lnTo>
                          <a:pt x="7107" y="12241"/>
                        </a:lnTo>
                        <a:cubicBezTo>
                          <a:pt x="7107" y="12637"/>
                          <a:pt x="7314" y="12960"/>
                          <a:pt x="7569" y="12960"/>
                        </a:cubicBezTo>
                        <a:lnTo>
                          <a:pt x="10940" y="12960"/>
                        </a:lnTo>
                        <a:cubicBezTo>
                          <a:pt x="10349" y="15563"/>
                          <a:pt x="8746" y="17430"/>
                          <a:pt x="6870" y="17408"/>
                        </a:cubicBezTo>
                        <a:cubicBezTo>
                          <a:pt x="4594" y="17382"/>
                          <a:pt x="2712" y="14548"/>
                          <a:pt x="2623" y="11008"/>
                        </a:cubicBezTo>
                        <a:cubicBezTo>
                          <a:pt x="2529" y="7212"/>
                          <a:pt x="4485" y="4078"/>
                          <a:pt x="6902" y="4078"/>
                        </a:cubicBezTo>
                        <a:cubicBezTo>
                          <a:pt x="8007" y="4078"/>
                          <a:pt x="9016" y="4733"/>
                          <a:pt x="9776" y="5808"/>
                        </a:cubicBezTo>
                        <a:cubicBezTo>
                          <a:pt x="9957" y="6063"/>
                          <a:pt x="10231" y="6064"/>
                          <a:pt x="10409" y="5804"/>
                        </a:cubicBezTo>
                        <a:lnTo>
                          <a:pt x="11647" y="3991"/>
                        </a:lnTo>
                        <a:cubicBezTo>
                          <a:pt x="11840" y="3707"/>
                          <a:pt x="11840" y="3228"/>
                          <a:pt x="11648" y="2944"/>
                        </a:cubicBezTo>
                        <a:cubicBezTo>
                          <a:pt x="10442" y="1165"/>
                          <a:pt x="8824" y="57"/>
                          <a:pt x="7040" y="2"/>
                        </a:cubicBezTo>
                        <a:cubicBezTo>
                          <a:pt x="3235" y="-114"/>
                          <a:pt x="27" y="4743"/>
                          <a:pt x="0" y="10667"/>
                        </a:cubicBezTo>
                        <a:cubicBezTo>
                          <a:pt x="-26" y="16636"/>
                          <a:pt x="3074" y="21486"/>
                          <a:pt x="6902" y="21486"/>
                        </a:cubicBezTo>
                        <a:cubicBezTo>
                          <a:pt x="10584" y="21486"/>
                          <a:pt x="13591" y="16999"/>
                          <a:pt x="13793" y="11347"/>
                        </a:cubicBezTo>
                        <a:cubicBezTo>
                          <a:pt x="13798" y="11277"/>
                          <a:pt x="13802" y="8882"/>
                          <a:pt x="13802" y="8882"/>
                        </a:cubicBezTo>
                        <a:lnTo>
                          <a:pt x="7569" y="8882"/>
                        </a:lnTo>
                        <a:cubicBezTo>
                          <a:pt x="7314" y="8882"/>
                          <a:pt x="7107" y="9205"/>
                          <a:pt x="7107" y="9603"/>
                        </a:cubicBezTo>
                        <a:close/>
                        <a:moveTo>
                          <a:pt x="7107" y="9603"/>
                        </a:moveTo>
                      </a:path>
                    </a:pathLst>
                  </a:custGeom>
                  <a:solidFill>
                    <a:schemeClr val="bg1"/>
                  </a:solidFill>
                  <a:ln>
                    <a:noFill/>
                  </a:ln>
                </p:spPr>
                <p:txBody>
                  <a:bodyPr lIns="0" tIns="0" rIns="0" bIns="0"/>
                  <a:lstStyle/>
                  <a:p>
                    <a:endParaRPr lang="en-US"/>
                  </a:p>
                </p:txBody>
              </p:sp>
            </p:grpSp>
          </p:grpSp>
        </p:grpSp>
      </p:grpSp>
      <p:grpSp>
        <p:nvGrpSpPr>
          <p:cNvPr id="96" name="Group 95"/>
          <p:cNvGrpSpPr/>
          <p:nvPr/>
        </p:nvGrpSpPr>
        <p:grpSpPr>
          <a:xfrm>
            <a:off x="3848553" y="2235139"/>
            <a:ext cx="2277697" cy="1311356"/>
            <a:chOff x="1214803" y="4165077"/>
            <a:chExt cx="2277697" cy="1311356"/>
          </a:xfrm>
        </p:grpSpPr>
        <p:sp>
          <p:nvSpPr>
            <p:cNvPr id="97" name="TextBox 96"/>
            <p:cNvSpPr txBox="1"/>
            <p:nvPr/>
          </p:nvSpPr>
          <p:spPr>
            <a:xfrm>
              <a:off x="1214803" y="4165077"/>
              <a:ext cx="1494312" cy="365934"/>
            </a:xfrm>
            <a:prstGeom prst="rect">
              <a:avLst/>
            </a:prstGeom>
            <a:noFill/>
          </p:spPr>
          <p:txBody>
            <a:bodyPr wrap="square" rtlCol="0">
              <a:spAutoFit/>
            </a:bodyPr>
            <a:lstStyle/>
            <a:p>
              <a:pPr>
                <a:lnSpc>
                  <a:spcPts val="2300"/>
                </a:lnSpc>
              </a:pPr>
              <a:r>
                <a:rPr lang="en-US" sz="1500" b="1" dirty="0">
                  <a:latin typeface="Roboto Slab" pitchFamily="2" charset="0"/>
                  <a:ea typeface="Roboto Slab" pitchFamily="2" charset="0"/>
                </a:rPr>
                <a:t>JOHN DEO</a:t>
              </a:r>
              <a:endParaRPr lang="en-US" sz="2000" b="1" dirty="0">
                <a:latin typeface="Roboto Slab" pitchFamily="2" charset="0"/>
                <a:ea typeface="Roboto Slab" pitchFamily="2" charset="0"/>
              </a:endParaRPr>
            </a:p>
          </p:txBody>
        </p:sp>
        <p:sp>
          <p:nvSpPr>
            <p:cNvPr id="98" name="Rectangle 97"/>
            <p:cNvSpPr/>
            <p:nvPr/>
          </p:nvSpPr>
          <p:spPr>
            <a:xfrm>
              <a:off x="1214803" y="4568784"/>
              <a:ext cx="2277697" cy="451406"/>
            </a:xfrm>
            <a:prstGeom prst="rect">
              <a:avLst/>
            </a:prstGeom>
          </p:spPr>
          <p:txBody>
            <a:bodyPr wrap="square">
              <a:spAutoFit/>
            </a:bodyPr>
            <a:lstStyle/>
            <a:p>
              <a:pPr>
                <a:lnSpc>
                  <a:spcPts val="1400"/>
                </a:lnSpc>
              </a:pPr>
              <a:r>
                <a:rPr lang="en-US" sz="1100" dirty="0">
                  <a:solidFill>
                    <a:schemeClr val="tx1">
                      <a:lumMod val="50000"/>
                      <a:lumOff val="50000"/>
                    </a:schemeClr>
                  </a:solidFill>
                  <a:latin typeface="Roboto Slab" pitchFamily="2" charset="0"/>
                  <a:ea typeface="Roboto Slab" pitchFamily="2" charset="0"/>
                  <a:cs typeface="Open Sans Condensed Light" panose="020B0306030504020204" pitchFamily="34" charset="0"/>
                  <a:sym typeface="Montserrat-Regular" charset="0"/>
                </a:rPr>
                <a:t>This letterhead design meant  your project Lorem</a:t>
              </a:r>
            </a:p>
          </p:txBody>
        </p:sp>
        <p:grpSp>
          <p:nvGrpSpPr>
            <p:cNvPr id="99" name="Group 98"/>
            <p:cNvGrpSpPr/>
            <p:nvPr/>
          </p:nvGrpSpPr>
          <p:grpSpPr>
            <a:xfrm>
              <a:off x="1307072" y="5179971"/>
              <a:ext cx="1091624" cy="296462"/>
              <a:chOff x="1515100" y="5516154"/>
              <a:chExt cx="1324077" cy="359591"/>
            </a:xfrm>
          </p:grpSpPr>
          <p:sp>
            <p:nvSpPr>
              <p:cNvPr id="100" name="Rectangle 99"/>
              <p:cNvSpPr/>
              <p:nvPr/>
            </p:nvSpPr>
            <p:spPr>
              <a:xfrm>
                <a:off x="1515100" y="5516154"/>
                <a:ext cx="1324077" cy="359591"/>
              </a:xfrm>
              <a:prstGeom prst="rect">
                <a:avLst/>
              </a:pr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01" name="Group 100"/>
              <p:cNvGrpSpPr/>
              <p:nvPr/>
            </p:nvGrpSpPr>
            <p:grpSpPr>
              <a:xfrm>
                <a:off x="1747552" y="5584029"/>
                <a:ext cx="859172" cy="223840"/>
                <a:chOff x="1871822" y="5616406"/>
                <a:chExt cx="610631" cy="159087"/>
              </a:xfrm>
            </p:grpSpPr>
            <p:grpSp>
              <p:nvGrpSpPr>
                <p:cNvPr id="102" name="Group 101"/>
                <p:cNvGrpSpPr/>
                <p:nvPr/>
              </p:nvGrpSpPr>
              <p:grpSpPr>
                <a:xfrm>
                  <a:off x="1871822" y="5616406"/>
                  <a:ext cx="159086" cy="159087"/>
                  <a:chOff x="1324575" y="5760204"/>
                  <a:chExt cx="305861" cy="305861"/>
                </a:xfrm>
              </p:grpSpPr>
              <p:sp>
                <p:nvSpPr>
                  <p:cNvPr id="109" name="Oval 108"/>
                  <p:cNvSpPr/>
                  <p:nvPr/>
                </p:nvSpPr>
                <p:spPr>
                  <a:xfrm>
                    <a:off x="1324575" y="5760204"/>
                    <a:ext cx="305861" cy="305861"/>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0" name="AutoShape 1"/>
                  <p:cNvSpPr>
                    <a:spLocks/>
                  </p:cNvSpPr>
                  <p:nvPr/>
                </p:nvSpPr>
                <p:spPr bwMode="auto">
                  <a:xfrm>
                    <a:off x="1398453" y="5848888"/>
                    <a:ext cx="158105" cy="128492"/>
                  </a:xfrm>
                  <a:custGeom>
                    <a:avLst/>
                    <a:gdLst/>
                    <a:ahLst/>
                    <a:cxnLst/>
                    <a:rect l="0" t="0" r="r" b="b"/>
                    <a:pathLst>
                      <a:path w="21600" h="21600">
                        <a:moveTo>
                          <a:pt x="21600" y="2556"/>
                        </a:moveTo>
                        <a:cubicBezTo>
                          <a:pt x="20805" y="2990"/>
                          <a:pt x="19951" y="3284"/>
                          <a:pt x="19055" y="3415"/>
                        </a:cubicBezTo>
                        <a:cubicBezTo>
                          <a:pt x="19970" y="2740"/>
                          <a:pt x="20673" y="1672"/>
                          <a:pt x="21003" y="399"/>
                        </a:cubicBezTo>
                        <a:cubicBezTo>
                          <a:pt x="20147" y="1023"/>
                          <a:pt x="19199" y="1477"/>
                          <a:pt x="18189" y="1721"/>
                        </a:cubicBezTo>
                        <a:cubicBezTo>
                          <a:pt x="17381" y="662"/>
                          <a:pt x="16229" y="0"/>
                          <a:pt x="14954" y="0"/>
                        </a:cubicBezTo>
                        <a:cubicBezTo>
                          <a:pt x="12507" y="0"/>
                          <a:pt x="10523" y="2441"/>
                          <a:pt x="10523" y="5453"/>
                        </a:cubicBezTo>
                        <a:cubicBezTo>
                          <a:pt x="10523" y="5880"/>
                          <a:pt x="10562" y="6296"/>
                          <a:pt x="10638" y="6695"/>
                        </a:cubicBezTo>
                        <a:cubicBezTo>
                          <a:pt x="6955" y="6468"/>
                          <a:pt x="3690" y="4297"/>
                          <a:pt x="1504" y="998"/>
                        </a:cubicBezTo>
                        <a:cubicBezTo>
                          <a:pt x="1122" y="1803"/>
                          <a:pt x="904" y="2739"/>
                          <a:pt x="904" y="3739"/>
                        </a:cubicBezTo>
                        <a:cubicBezTo>
                          <a:pt x="904" y="5631"/>
                          <a:pt x="1686" y="7300"/>
                          <a:pt x="2876" y="8278"/>
                        </a:cubicBezTo>
                        <a:cubicBezTo>
                          <a:pt x="2149" y="8250"/>
                          <a:pt x="1466" y="8004"/>
                          <a:pt x="868" y="7596"/>
                        </a:cubicBezTo>
                        <a:cubicBezTo>
                          <a:pt x="867" y="7619"/>
                          <a:pt x="867" y="7642"/>
                          <a:pt x="867" y="7665"/>
                        </a:cubicBezTo>
                        <a:cubicBezTo>
                          <a:pt x="867" y="10307"/>
                          <a:pt x="2395" y="12510"/>
                          <a:pt x="4423" y="13011"/>
                        </a:cubicBezTo>
                        <a:cubicBezTo>
                          <a:pt x="4051" y="13136"/>
                          <a:pt x="3659" y="13203"/>
                          <a:pt x="3255" y="13203"/>
                        </a:cubicBezTo>
                        <a:cubicBezTo>
                          <a:pt x="2969" y="13203"/>
                          <a:pt x="2692" y="13169"/>
                          <a:pt x="2421" y="13105"/>
                        </a:cubicBezTo>
                        <a:cubicBezTo>
                          <a:pt x="2985" y="15271"/>
                          <a:pt x="4622" y="16848"/>
                          <a:pt x="6561" y="16892"/>
                        </a:cubicBezTo>
                        <a:cubicBezTo>
                          <a:pt x="5044" y="18355"/>
                          <a:pt x="3134" y="19226"/>
                          <a:pt x="1057" y="19226"/>
                        </a:cubicBezTo>
                        <a:cubicBezTo>
                          <a:pt x="699" y="19226"/>
                          <a:pt x="347" y="19201"/>
                          <a:pt x="0" y="19149"/>
                        </a:cubicBezTo>
                        <a:cubicBezTo>
                          <a:pt x="1961" y="20698"/>
                          <a:pt x="4291" y="21600"/>
                          <a:pt x="6793" y="21600"/>
                        </a:cubicBezTo>
                        <a:cubicBezTo>
                          <a:pt x="14944" y="21600"/>
                          <a:pt x="19401" y="13291"/>
                          <a:pt x="19401" y="6085"/>
                        </a:cubicBezTo>
                        <a:cubicBezTo>
                          <a:pt x="19401" y="5848"/>
                          <a:pt x="19397" y="5613"/>
                          <a:pt x="19389" y="5380"/>
                        </a:cubicBezTo>
                        <a:cubicBezTo>
                          <a:pt x="20255" y="4610"/>
                          <a:pt x="21006" y="3650"/>
                          <a:pt x="21600" y="2556"/>
                        </a:cubicBezTo>
                        <a:cubicBezTo>
                          <a:pt x="21600" y="2556"/>
                          <a:pt x="21600" y="2556"/>
                          <a:pt x="21600" y="2556"/>
                        </a:cubicBezTo>
                        <a:close/>
                        <a:moveTo>
                          <a:pt x="21600" y="2556"/>
                        </a:moveTo>
                      </a:path>
                    </a:pathLst>
                  </a:custGeom>
                  <a:solidFill>
                    <a:schemeClr val="bg1"/>
                  </a:solidFill>
                  <a:ln>
                    <a:noFill/>
                  </a:ln>
                  <a:extLst/>
                </p:spPr>
                <p:txBody>
                  <a:bodyPr lIns="0" tIns="0" rIns="0" bIns="0"/>
                  <a:lstStyle/>
                  <a:p>
                    <a:endParaRPr lang="en-US"/>
                  </a:p>
                </p:txBody>
              </p:sp>
            </p:grpSp>
            <p:grpSp>
              <p:nvGrpSpPr>
                <p:cNvPr id="103" name="Group 102"/>
                <p:cNvGrpSpPr/>
                <p:nvPr/>
              </p:nvGrpSpPr>
              <p:grpSpPr>
                <a:xfrm>
                  <a:off x="2097594" y="5616406"/>
                  <a:ext cx="159086" cy="159087"/>
                  <a:chOff x="1684215" y="5760204"/>
                  <a:chExt cx="305861" cy="305861"/>
                </a:xfrm>
              </p:grpSpPr>
              <p:sp>
                <p:nvSpPr>
                  <p:cNvPr id="107" name="Oval 106"/>
                  <p:cNvSpPr/>
                  <p:nvPr/>
                </p:nvSpPr>
                <p:spPr>
                  <a:xfrm>
                    <a:off x="1684215" y="5760204"/>
                    <a:ext cx="305861" cy="305861"/>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8" name="AutoShape 21"/>
                  <p:cNvSpPr>
                    <a:spLocks/>
                  </p:cNvSpPr>
                  <p:nvPr/>
                </p:nvSpPr>
                <p:spPr bwMode="auto">
                  <a:xfrm>
                    <a:off x="1779016" y="5855006"/>
                    <a:ext cx="116258" cy="116258"/>
                  </a:xfrm>
                  <a:custGeom>
                    <a:avLst/>
                    <a:gdLst/>
                    <a:ahLst/>
                    <a:cxnLst/>
                    <a:rect l="0" t="0" r="r" b="b"/>
                    <a:pathLst>
                      <a:path w="21600" h="21600">
                        <a:moveTo>
                          <a:pt x="18362" y="2163"/>
                        </a:moveTo>
                        <a:lnTo>
                          <a:pt x="18362" y="5400"/>
                        </a:lnTo>
                        <a:lnTo>
                          <a:pt x="16200" y="5400"/>
                        </a:lnTo>
                        <a:cubicBezTo>
                          <a:pt x="15551" y="5400"/>
                          <a:pt x="15119" y="5832"/>
                          <a:pt x="15119" y="6482"/>
                        </a:cubicBezTo>
                        <a:lnTo>
                          <a:pt x="15119" y="8638"/>
                        </a:lnTo>
                        <a:lnTo>
                          <a:pt x="18362" y="8638"/>
                        </a:lnTo>
                        <a:lnTo>
                          <a:pt x="18362" y="11881"/>
                        </a:lnTo>
                        <a:lnTo>
                          <a:pt x="15119" y="11881"/>
                        </a:lnTo>
                        <a:lnTo>
                          <a:pt x="15119" y="19438"/>
                        </a:lnTo>
                        <a:lnTo>
                          <a:pt x="11881" y="19438"/>
                        </a:lnTo>
                        <a:lnTo>
                          <a:pt x="11881" y="11881"/>
                        </a:lnTo>
                        <a:lnTo>
                          <a:pt x="9719" y="11881"/>
                        </a:lnTo>
                        <a:lnTo>
                          <a:pt x="9719" y="8638"/>
                        </a:lnTo>
                        <a:lnTo>
                          <a:pt x="11881" y="8638"/>
                        </a:lnTo>
                        <a:lnTo>
                          <a:pt x="11881" y="5938"/>
                        </a:lnTo>
                        <a:cubicBezTo>
                          <a:pt x="11881" y="3888"/>
                          <a:pt x="13606" y="2163"/>
                          <a:pt x="15662" y="2163"/>
                        </a:cubicBezTo>
                        <a:cubicBezTo>
                          <a:pt x="15662" y="2163"/>
                          <a:pt x="18362" y="2163"/>
                          <a:pt x="18362" y="2163"/>
                        </a:cubicBezTo>
                        <a:close/>
                        <a:moveTo>
                          <a:pt x="19438" y="0"/>
                        </a:moveTo>
                        <a:lnTo>
                          <a:pt x="2163" y="0"/>
                        </a:lnTo>
                        <a:cubicBezTo>
                          <a:pt x="971" y="0"/>
                          <a:pt x="0" y="971"/>
                          <a:pt x="0" y="2163"/>
                        </a:cubicBezTo>
                        <a:lnTo>
                          <a:pt x="0" y="19438"/>
                        </a:lnTo>
                        <a:cubicBezTo>
                          <a:pt x="0" y="20630"/>
                          <a:pt x="971" y="21600"/>
                          <a:pt x="2163" y="21600"/>
                        </a:cubicBezTo>
                        <a:lnTo>
                          <a:pt x="19438" y="21600"/>
                        </a:lnTo>
                        <a:cubicBezTo>
                          <a:pt x="20630" y="21600"/>
                          <a:pt x="21600" y="20630"/>
                          <a:pt x="21600" y="19438"/>
                        </a:cubicBezTo>
                        <a:lnTo>
                          <a:pt x="21600" y="2163"/>
                        </a:lnTo>
                        <a:cubicBezTo>
                          <a:pt x="21600" y="971"/>
                          <a:pt x="20630" y="0"/>
                          <a:pt x="19438" y="0"/>
                        </a:cubicBezTo>
                        <a:cubicBezTo>
                          <a:pt x="19438" y="0"/>
                          <a:pt x="19438" y="0"/>
                          <a:pt x="19438" y="0"/>
                        </a:cubicBezTo>
                        <a:close/>
                        <a:moveTo>
                          <a:pt x="19438" y="0"/>
                        </a:moveTo>
                      </a:path>
                    </a:pathLst>
                  </a:custGeom>
                  <a:solidFill>
                    <a:schemeClr val="bg1"/>
                  </a:solidFill>
                  <a:ln>
                    <a:noFill/>
                  </a:ln>
                </p:spPr>
                <p:txBody>
                  <a:bodyPr lIns="0" tIns="0" rIns="0" bIns="0"/>
                  <a:lstStyle/>
                  <a:p>
                    <a:endParaRPr lang="en-US"/>
                  </a:p>
                </p:txBody>
              </p:sp>
            </p:grpSp>
            <p:grpSp>
              <p:nvGrpSpPr>
                <p:cNvPr id="104" name="Group 103"/>
                <p:cNvGrpSpPr/>
                <p:nvPr/>
              </p:nvGrpSpPr>
              <p:grpSpPr>
                <a:xfrm>
                  <a:off x="2323367" y="5616406"/>
                  <a:ext cx="159086" cy="159087"/>
                  <a:chOff x="2177216" y="5760204"/>
                  <a:chExt cx="305861" cy="305861"/>
                </a:xfrm>
              </p:grpSpPr>
              <p:sp>
                <p:nvSpPr>
                  <p:cNvPr id="105" name="Oval 104"/>
                  <p:cNvSpPr/>
                  <p:nvPr/>
                </p:nvSpPr>
                <p:spPr>
                  <a:xfrm>
                    <a:off x="2177216" y="5760204"/>
                    <a:ext cx="305861" cy="305861"/>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6" name="AutoShape 18"/>
                  <p:cNvSpPr>
                    <a:spLocks/>
                  </p:cNvSpPr>
                  <p:nvPr/>
                </p:nvSpPr>
                <p:spPr bwMode="auto">
                  <a:xfrm>
                    <a:off x="2243592" y="5857843"/>
                    <a:ext cx="173108" cy="110583"/>
                  </a:xfrm>
                  <a:custGeom>
                    <a:avLst/>
                    <a:gdLst/>
                    <a:ahLst/>
                    <a:cxnLst/>
                    <a:rect l="0" t="0" r="r" b="b"/>
                    <a:pathLst>
                      <a:path w="21574" h="21486">
                        <a:moveTo>
                          <a:pt x="21169" y="9121"/>
                        </a:moveTo>
                        <a:lnTo>
                          <a:pt x="19513" y="9121"/>
                        </a:lnTo>
                        <a:lnTo>
                          <a:pt x="19513" y="6544"/>
                        </a:lnTo>
                        <a:cubicBezTo>
                          <a:pt x="19513" y="6195"/>
                          <a:pt x="19331" y="5914"/>
                          <a:pt x="19108" y="5914"/>
                        </a:cubicBezTo>
                        <a:lnTo>
                          <a:pt x="17714" y="5914"/>
                        </a:lnTo>
                        <a:cubicBezTo>
                          <a:pt x="17491" y="5914"/>
                          <a:pt x="17309" y="6195"/>
                          <a:pt x="17309" y="6544"/>
                        </a:cubicBezTo>
                        <a:lnTo>
                          <a:pt x="17309" y="9121"/>
                        </a:lnTo>
                        <a:lnTo>
                          <a:pt x="15653" y="9121"/>
                        </a:lnTo>
                        <a:cubicBezTo>
                          <a:pt x="15428" y="9121"/>
                          <a:pt x="15247" y="9404"/>
                          <a:pt x="15247" y="9753"/>
                        </a:cubicBezTo>
                        <a:lnTo>
                          <a:pt x="15247" y="11921"/>
                        </a:lnTo>
                        <a:cubicBezTo>
                          <a:pt x="15247" y="12270"/>
                          <a:pt x="15428" y="12553"/>
                          <a:pt x="15653" y="12553"/>
                        </a:cubicBezTo>
                        <a:lnTo>
                          <a:pt x="17309" y="12553"/>
                        </a:lnTo>
                        <a:lnTo>
                          <a:pt x="17309" y="15130"/>
                        </a:lnTo>
                        <a:cubicBezTo>
                          <a:pt x="17309" y="15479"/>
                          <a:pt x="17491" y="15762"/>
                          <a:pt x="17714" y="15762"/>
                        </a:cubicBezTo>
                        <a:lnTo>
                          <a:pt x="19108" y="15762"/>
                        </a:lnTo>
                        <a:cubicBezTo>
                          <a:pt x="19331" y="15762"/>
                          <a:pt x="19513" y="15479"/>
                          <a:pt x="19513" y="15130"/>
                        </a:cubicBezTo>
                        <a:lnTo>
                          <a:pt x="19513" y="12553"/>
                        </a:lnTo>
                        <a:lnTo>
                          <a:pt x="21169" y="12553"/>
                        </a:lnTo>
                        <a:cubicBezTo>
                          <a:pt x="21393" y="12553"/>
                          <a:pt x="21574" y="12270"/>
                          <a:pt x="21574" y="11921"/>
                        </a:cubicBezTo>
                        <a:lnTo>
                          <a:pt x="21574" y="9753"/>
                        </a:lnTo>
                        <a:cubicBezTo>
                          <a:pt x="21574" y="9404"/>
                          <a:pt x="21393" y="9121"/>
                          <a:pt x="21169" y="9121"/>
                        </a:cubicBezTo>
                        <a:close/>
                        <a:moveTo>
                          <a:pt x="7107" y="9603"/>
                        </a:moveTo>
                        <a:lnTo>
                          <a:pt x="7107" y="12241"/>
                        </a:lnTo>
                        <a:cubicBezTo>
                          <a:pt x="7107" y="12637"/>
                          <a:pt x="7314" y="12960"/>
                          <a:pt x="7569" y="12960"/>
                        </a:cubicBezTo>
                        <a:lnTo>
                          <a:pt x="10940" y="12960"/>
                        </a:lnTo>
                        <a:cubicBezTo>
                          <a:pt x="10349" y="15563"/>
                          <a:pt x="8746" y="17430"/>
                          <a:pt x="6870" y="17408"/>
                        </a:cubicBezTo>
                        <a:cubicBezTo>
                          <a:pt x="4594" y="17382"/>
                          <a:pt x="2712" y="14548"/>
                          <a:pt x="2623" y="11008"/>
                        </a:cubicBezTo>
                        <a:cubicBezTo>
                          <a:pt x="2529" y="7212"/>
                          <a:pt x="4485" y="4078"/>
                          <a:pt x="6902" y="4078"/>
                        </a:cubicBezTo>
                        <a:cubicBezTo>
                          <a:pt x="8007" y="4078"/>
                          <a:pt x="9016" y="4733"/>
                          <a:pt x="9776" y="5808"/>
                        </a:cubicBezTo>
                        <a:cubicBezTo>
                          <a:pt x="9957" y="6063"/>
                          <a:pt x="10231" y="6064"/>
                          <a:pt x="10409" y="5804"/>
                        </a:cubicBezTo>
                        <a:lnTo>
                          <a:pt x="11647" y="3991"/>
                        </a:lnTo>
                        <a:cubicBezTo>
                          <a:pt x="11840" y="3707"/>
                          <a:pt x="11840" y="3228"/>
                          <a:pt x="11648" y="2944"/>
                        </a:cubicBezTo>
                        <a:cubicBezTo>
                          <a:pt x="10442" y="1165"/>
                          <a:pt x="8824" y="57"/>
                          <a:pt x="7040" y="2"/>
                        </a:cubicBezTo>
                        <a:cubicBezTo>
                          <a:pt x="3235" y="-114"/>
                          <a:pt x="27" y="4743"/>
                          <a:pt x="0" y="10667"/>
                        </a:cubicBezTo>
                        <a:cubicBezTo>
                          <a:pt x="-26" y="16636"/>
                          <a:pt x="3074" y="21486"/>
                          <a:pt x="6902" y="21486"/>
                        </a:cubicBezTo>
                        <a:cubicBezTo>
                          <a:pt x="10584" y="21486"/>
                          <a:pt x="13591" y="16999"/>
                          <a:pt x="13793" y="11347"/>
                        </a:cubicBezTo>
                        <a:cubicBezTo>
                          <a:pt x="13798" y="11277"/>
                          <a:pt x="13802" y="8882"/>
                          <a:pt x="13802" y="8882"/>
                        </a:cubicBezTo>
                        <a:lnTo>
                          <a:pt x="7569" y="8882"/>
                        </a:lnTo>
                        <a:cubicBezTo>
                          <a:pt x="7314" y="8882"/>
                          <a:pt x="7107" y="9205"/>
                          <a:pt x="7107" y="9603"/>
                        </a:cubicBezTo>
                        <a:close/>
                        <a:moveTo>
                          <a:pt x="7107" y="9603"/>
                        </a:moveTo>
                      </a:path>
                    </a:pathLst>
                  </a:custGeom>
                  <a:solidFill>
                    <a:schemeClr val="bg1"/>
                  </a:solidFill>
                  <a:ln>
                    <a:noFill/>
                  </a:ln>
                </p:spPr>
                <p:txBody>
                  <a:bodyPr lIns="0" tIns="0" rIns="0" bIns="0"/>
                  <a:lstStyle/>
                  <a:p>
                    <a:endParaRPr lang="en-US"/>
                  </a:p>
                </p:txBody>
              </p:sp>
            </p:grpSp>
          </p:grpSp>
        </p:grpSp>
      </p:grpSp>
      <p:grpSp>
        <p:nvGrpSpPr>
          <p:cNvPr id="111" name="Group 110"/>
          <p:cNvGrpSpPr/>
          <p:nvPr/>
        </p:nvGrpSpPr>
        <p:grpSpPr>
          <a:xfrm>
            <a:off x="6176428" y="4172614"/>
            <a:ext cx="2277697" cy="1311356"/>
            <a:chOff x="1214803" y="4165077"/>
            <a:chExt cx="2277697" cy="1311356"/>
          </a:xfrm>
        </p:grpSpPr>
        <p:sp>
          <p:nvSpPr>
            <p:cNvPr id="112" name="TextBox 111"/>
            <p:cNvSpPr txBox="1"/>
            <p:nvPr/>
          </p:nvSpPr>
          <p:spPr>
            <a:xfrm>
              <a:off x="1214803" y="4165077"/>
              <a:ext cx="1494312" cy="365934"/>
            </a:xfrm>
            <a:prstGeom prst="rect">
              <a:avLst/>
            </a:prstGeom>
            <a:noFill/>
          </p:spPr>
          <p:txBody>
            <a:bodyPr wrap="square" rtlCol="0">
              <a:spAutoFit/>
            </a:bodyPr>
            <a:lstStyle/>
            <a:p>
              <a:pPr>
                <a:lnSpc>
                  <a:spcPts val="2300"/>
                </a:lnSpc>
              </a:pPr>
              <a:r>
                <a:rPr lang="en-US" sz="1500" b="1" dirty="0">
                  <a:solidFill>
                    <a:schemeClr val="accent2"/>
                  </a:solidFill>
                  <a:latin typeface="Roboto Slab" pitchFamily="2" charset="0"/>
                  <a:ea typeface="Roboto Slab" pitchFamily="2" charset="0"/>
                </a:rPr>
                <a:t>JOHN DEO</a:t>
              </a:r>
              <a:endParaRPr lang="en-US" sz="2000" b="1" dirty="0">
                <a:solidFill>
                  <a:schemeClr val="accent2"/>
                </a:solidFill>
                <a:latin typeface="Roboto Slab" pitchFamily="2" charset="0"/>
                <a:ea typeface="Roboto Slab" pitchFamily="2" charset="0"/>
              </a:endParaRPr>
            </a:p>
          </p:txBody>
        </p:sp>
        <p:sp>
          <p:nvSpPr>
            <p:cNvPr id="113" name="Rectangle 112"/>
            <p:cNvSpPr/>
            <p:nvPr/>
          </p:nvSpPr>
          <p:spPr>
            <a:xfrm>
              <a:off x="1214803" y="4568784"/>
              <a:ext cx="2277697" cy="451406"/>
            </a:xfrm>
            <a:prstGeom prst="rect">
              <a:avLst/>
            </a:prstGeom>
          </p:spPr>
          <p:txBody>
            <a:bodyPr wrap="square">
              <a:spAutoFit/>
            </a:bodyPr>
            <a:lstStyle/>
            <a:p>
              <a:pPr>
                <a:lnSpc>
                  <a:spcPts val="1400"/>
                </a:lnSpc>
              </a:pPr>
              <a:r>
                <a:rPr lang="en-US" sz="1100" dirty="0">
                  <a:solidFill>
                    <a:schemeClr val="tx1">
                      <a:lumMod val="50000"/>
                      <a:lumOff val="50000"/>
                    </a:schemeClr>
                  </a:solidFill>
                  <a:latin typeface="Roboto Slab" pitchFamily="2" charset="0"/>
                  <a:ea typeface="Roboto Slab" pitchFamily="2" charset="0"/>
                  <a:cs typeface="Open Sans Condensed Light" panose="020B0306030504020204" pitchFamily="34" charset="0"/>
                  <a:sym typeface="Montserrat-Regular" charset="0"/>
                </a:rPr>
                <a:t>This letterhead design meant  your project Lorem</a:t>
              </a:r>
            </a:p>
          </p:txBody>
        </p:sp>
        <p:grpSp>
          <p:nvGrpSpPr>
            <p:cNvPr id="114" name="Group 113"/>
            <p:cNvGrpSpPr/>
            <p:nvPr/>
          </p:nvGrpSpPr>
          <p:grpSpPr>
            <a:xfrm>
              <a:off x="1307072" y="5179971"/>
              <a:ext cx="1091624" cy="296462"/>
              <a:chOff x="1515100" y="5516154"/>
              <a:chExt cx="1324077" cy="359591"/>
            </a:xfrm>
          </p:grpSpPr>
          <p:sp>
            <p:nvSpPr>
              <p:cNvPr id="115" name="Rectangle 114"/>
              <p:cNvSpPr/>
              <p:nvPr/>
            </p:nvSpPr>
            <p:spPr>
              <a:xfrm>
                <a:off x="1515100" y="5516154"/>
                <a:ext cx="1324077" cy="359591"/>
              </a:xfrm>
              <a:prstGeom prst="rect">
                <a:avLst/>
              </a:prstGeom>
              <a:noFill/>
              <a:ln w="31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16" name="Group 115"/>
              <p:cNvGrpSpPr/>
              <p:nvPr/>
            </p:nvGrpSpPr>
            <p:grpSpPr>
              <a:xfrm>
                <a:off x="1747552" y="5584029"/>
                <a:ext cx="859172" cy="223840"/>
                <a:chOff x="1871822" y="5616406"/>
                <a:chExt cx="610631" cy="159087"/>
              </a:xfrm>
            </p:grpSpPr>
            <p:grpSp>
              <p:nvGrpSpPr>
                <p:cNvPr id="117" name="Group 116"/>
                <p:cNvGrpSpPr/>
                <p:nvPr/>
              </p:nvGrpSpPr>
              <p:grpSpPr>
                <a:xfrm>
                  <a:off x="1871822" y="5616406"/>
                  <a:ext cx="159086" cy="159087"/>
                  <a:chOff x="1324575" y="5760204"/>
                  <a:chExt cx="305861" cy="305861"/>
                </a:xfrm>
              </p:grpSpPr>
              <p:sp>
                <p:nvSpPr>
                  <p:cNvPr id="124" name="Oval 123"/>
                  <p:cNvSpPr/>
                  <p:nvPr/>
                </p:nvSpPr>
                <p:spPr>
                  <a:xfrm>
                    <a:off x="1324575" y="5760204"/>
                    <a:ext cx="305861" cy="305861"/>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5" name="AutoShape 1"/>
                  <p:cNvSpPr>
                    <a:spLocks/>
                  </p:cNvSpPr>
                  <p:nvPr/>
                </p:nvSpPr>
                <p:spPr bwMode="auto">
                  <a:xfrm>
                    <a:off x="1398453" y="5848888"/>
                    <a:ext cx="158105" cy="128492"/>
                  </a:xfrm>
                  <a:custGeom>
                    <a:avLst/>
                    <a:gdLst/>
                    <a:ahLst/>
                    <a:cxnLst/>
                    <a:rect l="0" t="0" r="r" b="b"/>
                    <a:pathLst>
                      <a:path w="21600" h="21600">
                        <a:moveTo>
                          <a:pt x="21600" y="2556"/>
                        </a:moveTo>
                        <a:cubicBezTo>
                          <a:pt x="20805" y="2990"/>
                          <a:pt x="19951" y="3284"/>
                          <a:pt x="19055" y="3415"/>
                        </a:cubicBezTo>
                        <a:cubicBezTo>
                          <a:pt x="19970" y="2740"/>
                          <a:pt x="20673" y="1672"/>
                          <a:pt x="21003" y="399"/>
                        </a:cubicBezTo>
                        <a:cubicBezTo>
                          <a:pt x="20147" y="1023"/>
                          <a:pt x="19199" y="1477"/>
                          <a:pt x="18189" y="1721"/>
                        </a:cubicBezTo>
                        <a:cubicBezTo>
                          <a:pt x="17381" y="662"/>
                          <a:pt x="16229" y="0"/>
                          <a:pt x="14954" y="0"/>
                        </a:cubicBezTo>
                        <a:cubicBezTo>
                          <a:pt x="12507" y="0"/>
                          <a:pt x="10523" y="2441"/>
                          <a:pt x="10523" y="5453"/>
                        </a:cubicBezTo>
                        <a:cubicBezTo>
                          <a:pt x="10523" y="5880"/>
                          <a:pt x="10562" y="6296"/>
                          <a:pt x="10638" y="6695"/>
                        </a:cubicBezTo>
                        <a:cubicBezTo>
                          <a:pt x="6955" y="6468"/>
                          <a:pt x="3690" y="4297"/>
                          <a:pt x="1504" y="998"/>
                        </a:cubicBezTo>
                        <a:cubicBezTo>
                          <a:pt x="1122" y="1803"/>
                          <a:pt x="904" y="2739"/>
                          <a:pt x="904" y="3739"/>
                        </a:cubicBezTo>
                        <a:cubicBezTo>
                          <a:pt x="904" y="5631"/>
                          <a:pt x="1686" y="7300"/>
                          <a:pt x="2876" y="8278"/>
                        </a:cubicBezTo>
                        <a:cubicBezTo>
                          <a:pt x="2149" y="8250"/>
                          <a:pt x="1466" y="8004"/>
                          <a:pt x="868" y="7596"/>
                        </a:cubicBezTo>
                        <a:cubicBezTo>
                          <a:pt x="867" y="7619"/>
                          <a:pt x="867" y="7642"/>
                          <a:pt x="867" y="7665"/>
                        </a:cubicBezTo>
                        <a:cubicBezTo>
                          <a:pt x="867" y="10307"/>
                          <a:pt x="2395" y="12510"/>
                          <a:pt x="4423" y="13011"/>
                        </a:cubicBezTo>
                        <a:cubicBezTo>
                          <a:pt x="4051" y="13136"/>
                          <a:pt x="3659" y="13203"/>
                          <a:pt x="3255" y="13203"/>
                        </a:cubicBezTo>
                        <a:cubicBezTo>
                          <a:pt x="2969" y="13203"/>
                          <a:pt x="2692" y="13169"/>
                          <a:pt x="2421" y="13105"/>
                        </a:cubicBezTo>
                        <a:cubicBezTo>
                          <a:pt x="2985" y="15271"/>
                          <a:pt x="4622" y="16848"/>
                          <a:pt x="6561" y="16892"/>
                        </a:cubicBezTo>
                        <a:cubicBezTo>
                          <a:pt x="5044" y="18355"/>
                          <a:pt x="3134" y="19226"/>
                          <a:pt x="1057" y="19226"/>
                        </a:cubicBezTo>
                        <a:cubicBezTo>
                          <a:pt x="699" y="19226"/>
                          <a:pt x="347" y="19201"/>
                          <a:pt x="0" y="19149"/>
                        </a:cubicBezTo>
                        <a:cubicBezTo>
                          <a:pt x="1961" y="20698"/>
                          <a:pt x="4291" y="21600"/>
                          <a:pt x="6793" y="21600"/>
                        </a:cubicBezTo>
                        <a:cubicBezTo>
                          <a:pt x="14944" y="21600"/>
                          <a:pt x="19401" y="13291"/>
                          <a:pt x="19401" y="6085"/>
                        </a:cubicBezTo>
                        <a:cubicBezTo>
                          <a:pt x="19401" y="5848"/>
                          <a:pt x="19397" y="5613"/>
                          <a:pt x="19389" y="5380"/>
                        </a:cubicBezTo>
                        <a:cubicBezTo>
                          <a:pt x="20255" y="4610"/>
                          <a:pt x="21006" y="3650"/>
                          <a:pt x="21600" y="2556"/>
                        </a:cubicBezTo>
                        <a:cubicBezTo>
                          <a:pt x="21600" y="2556"/>
                          <a:pt x="21600" y="2556"/>
                          <a:pt x="21600" y="2556"/>
                        </a:cubicBezTo>
                        <a:close/>
                        <a:moveTo>
                          <a:pt x="21600" y="2556"/>
                        </a:moveTo>
                      </a:path>
                    </a:pathLst>
                  </a:custGeom>
                  <a:solidFill>
                    <a:schemeClr val="bg1"/>
                  </a:solidFill>
                  <a:ln>
                    <a:noFill/>
                  </a:ln>
                  <a:extLst/>
                </p:spPr>
                <p:txBody>
                  <a:bodyPr lIns="0" tIns="0" rIns="0" bIns="0"/>
                  <a:lstStyle/>
                  <a:p>
                    <a:endParaRPr lang="en-US"/>
                  </a:p>
                </p:txBody>
              </p:sp>
            </p:grpSp>
            <p:grpSp>
              <p:nvGrpSpPr>
                <p:cNvPr id="118" name="Group 117"/>
                <p:cNvGrpSpPr/>
                <p:nvPr/>
              </p:nvGrpSpPr>
              <p:grpSpPr>
                <a:xfrm>
                  <a:off x="2097594" y="5616406"/>
                  <a:ext cx="159086" cy="159087"/>
                  <a:chOff x="1684215" y="5760204"/>
                  <a:chExt cx="305861" cy="305861"/>
                </a:xfrm>
              </p:grpSpPr>
              <p:sp>
                <p:nvSpPr>
                  <p:cNvPr id="122" name="Oval 121"/>
                  <p:cNvSpPr/>
                  <p:nvPr/>
                </p:nvSpPr>
                <p:spPr>
                  <a:xfrm>
                    <a:off x="1684215" y="5760204"/>
                    <a:ext cx="305861" cy="305861"/>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3" name="AutoShape 21"/>
                  <p:cNvSpPr>
                    <a:spLocks/>
                  </p:cNvSpPr>
                  <p:nvPr/>
                </p:nvSpPr>
                <p:spPr bwMode="auto">
                  <a:xfrm>
                    <a:off x="1779016" y="5855006"/>
                    <a:ext cx="116258" cy="116258"/>
                  </a:xfrm>
                  <a:custGeom>
                    <a:avLst/>
                    <a:gdLst/>
                    <a:ahLst/>
                    <a:cxnLst/>
                    <a:rect l="0" t="0" r="r" b="b"/>
                    <a:pathLst>
                      <a:path w="21600" h="21600">
                        <a:moveTo>
                          <a:pt x="18362" y="2163"/>
                        </a:moveTo>
                        <a:lnTo>
                          <a:pt x="18362" y="5400"/>
                        </a:lnTo>
                        <a:lnTo>
                          <a:pt x="16200" y="5400"/>
                        </a:lnTo>
                        <a:cubicBezTo>
                          <a:pt x="15551" y="5400"/>
                          <a:pt x="15119" y="5832"/>
                          <a:pt x="15119" y="6482"/>
                        </a:cubicBezTo>
                        <a:lnTo>
                          <a:pt x="15119" y="8638"/>
                        </a:lnTo>
                        <a:lnTo>
                          <a:pt x="18362" y="8638"/>
                        </a:lnTo>
                        <a:lnTo>
                          <a:pt x="18362" y="11881"/>
                        </a:lnTo>
                        <a:lnTo>
                          <a:pt x="15119" y="11881"/>
                        </a:lnTo>
                        <a:lnTo>
                          <a:pt x="15119" y="19438"/>
                        </a:lnTo>
                        <a:lnTo>
                          <a:pt x="11881" y="19438"/>
                        </a:lnTo>
                        <a:lnTo>
                          <a:pt x="11881" y="11881"/>
                        </a:lnTo>
                        <a:lnTo>
                          <a:pt x="9719" y="11881"/>
                        </a:lnTo>
                        <a:lnTo>
                          <a:pt x="9719" y="8638"/>
                        </a:lnTo>
                        <a:lnTo>
                          <a:pt x="11881" y="8638"/>
                        </a:lnTo>
                        <a:lnTo>
                          <a:pt x="11881" y="5938"/>
                        </a:lnTo>
                        <a:cubicBezTo>
                          <a:pt x="11881" y="3888"/>
                          <a:pt x="13606" y="2163"/>
                          <a:pt x="15662" y="2163"/>
                        </a:cubicBezTo>
                        <a:cubicBezTo>
                          <a:pt x="15662" y="2163"/>
                          <a:pt x="18362" y="2163"/>
                          <a:pt x="18362" y="2163"/>
                        </a:cubicBezTo>
                        <a:close/>
                        <a:moveTo>
                          <a:pt x="19438" y="0"/>
                        </a:moveTo>
                        <a:lnTo>
                          <a:pt x="2163" y="0"/>
                        </a:lnTo>
                        <a:cubicBezTo>
                          <a:pt x="971" y="0"/>
                          <a:pt x="0" y="971"/>
                          <a:pt x="0" y="2163"/>
                        </a:cubicBezTo>
                        <a:lnTo>
                          <a:pt x="0" y="19438"/>
                        </a:lnTo>
                        <a:cubicBezTo>
                          <a:pt x="0" y="20630"/>
                          <a:pt x="971" y="21600"/>
                          <a:pt x="2163" y="21600"/>
                        </a:cubicBezTo>
                        <a:lnTo>
                          <a:pt x="19438" y="21600"/>
                        </a:lnTo>
                        <a:cubicBezTo>
                          <a:pt x="20630" y="21600"/>
                          <a:pt x="21600" y="20630"/>
                          <a:pt x="21600" y="19438"/>
                        </a:cubicBezTo>
                        <a:lnTo>
                          <a:pt x="21600" y="2163"/>
                        </a:lnTo>
                        <a:cubicBezTo>
                          <a:pt x="21600" y="971"/>
                          <a:pt x="20630" y="0"/>
                          <a:pt x="19438" y="0"/>
                        </a:cubicBezTo>
                        <a:cubicBezTo>
                          <a:pt x="19438" y="0"/>
                          <a:pt x="19438" y="0"/>
                          <a:pt x="19438" y="0"/>
                        </a:cubicBezTo>
                        <a:close/>
                        <a:moveTo>
                          <a:pt x="19438" y="0"/>
                        </a:moveTo>
                      </a:path>
                    </a:pathLst>
                  </a:custGeom>
                  <a:solidFill>
                    <a:schemeClr val="bg1"/>
                  </a:solidFill>
                  <a:ln>
                    <a:noFill/>
                  </a:ln>
                </p:spPr>
                <p:txBody>
                  <a:bodyPr lIns="0" tIns="0" rIns="0" bIns="0"/>
                  <a:lstStyle/>
                  <a:p>
                    <a:endParaRPr lang="en-US"/>
                  </a:p>
                </p:txBody>
              </p:sp>
            </p:grpSp>
            <p:grpSp>
              <p:nvGrpSpPr>
                <p:cNvPr id="119" name="Group 118"/>
                <p:cNvGrpSpPr/>
                <p:nvPr/>
              </p:nvGrpSpPr>
              <p:grpSpPr>
                <a:xfrm>
                  <a:off x="2323367" y="5616406"/>
                  <a:ext cx="159086" cy="159087"/>
                  <a:chOff x="2177216" y="5760204"/>
                  <a:chExt cx="305861" cy="305861"/>
                </a:xfrm>
              </p:grpSpPr>
              <p:sp>
                <p:nvSpPr>
                  <p:cNvPr id="120" name="Oval 119"/>
                  <p:cNvSpPr/>
                  <p:nvPr/>
                </p:nvSpPr>
                <p:spPr>
                  <a:xfrm>
                    <a:off x="2177216" y="5760204"/>
                    <a:ext cx="305861" cy="305861"/>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1" name="AutoShape 18"/>
                  <p:cNvSpPr>
                    <a:spLocks/>
                  </p:cNvSpPr>
                  <p:nvPr/>
                </p:nvSpPr>
                <p:spPr bwMode="auto">
                  <a:xfrm>
                    <a:off x="2243592" y="5857843"/>
                    <a:ext cx="173108" cy="110583"/>
                  </a:xfrm>
                  <a:custGeom>
                    <a:avLst/>
                    <a:gdLst/>
                    <a:ahLst/>
                    <a:cxnLst/>
                    <a:rect l="0" t="0" r="r" b="b"/>
                    <a:pathLst>
                      <a:path w="21574" h="21486">
                        <a:moveTo>
                          <a:pt x="21169" y="9121"/>
                        </a:moveTo>
                        <a:lnTo>
                          <a:pt x="19513" y="9121"/>
                        </a:lnTo>
                        <a:lnTo>
                          <a:pt x="19513" y="6544"/>
                        </a:lnTo>
                        <a:cubicBezTo>
                          <a:pt x="19513" y="6195"/>
                          <a:pt x="19331" y="5914"/>
                          <a:pt x="19108" y="5914"/>
                        </a:cubicBezTo>
                        <a:lnTo>
                          <a:pt x="17714" y="5914"/>
                        </a:lnTo>
                        <a:cubicBezTo>
                          <a:pt x="17491" y="5914"/>
                          <a:pt x="17309" y="6195"/>
                          <a:pt x="17309" y="6544"/>
                        </a:cubicBezTo>
                        <a:lnTo>
                          <a:pt x="17309" y="9121"/>
                        </a:lnTo>
                        <a:lnTo>
                          <a:pt x="15653" y="9121"/>
                        </a:lnTo>
                        <a:cubicBezTo>
                          <a:pt x="15428" y="9121"/>
                          <a:pt x="15247" y="9404"/>
                          <a:pt x="15247" y="9753"/>
                        </a:cubicBezTo>
                        <a:lnTo>
                          <a:pt x="15247" y="11921"/>
                        </a:lnTo>
                        <a:cubicBezTo>
                          <a:pt x="15247" y="12270"/>
                          <a:pt x="15428" y="12553"/>
                          <a:pt x="15653" y="12553"/>
                        </a:cubicBezTo>
                        <a:lnTo>
                          <a:pt x="17309" y="12553"/>
                        </a:lnTo>
                        <a:lnTo>
                          <a:pt x="17309" y="15130"/>
                        </a:lnTo>
                        <a:cubicBezTo>
                          <a:pt x="17309" y="15479"/>
                          <a:pt x="17491" y="15762"/>
                          <a:pt x="17714" y="15762"/>
                        </a:cubicBezTo>
                        <a:lnTo>
                          <a:pt x="19108" y="15762"/>
                        </a:lnTo>
                        <a:cubicBezTo>
                          <a:pt x="19331" y="15762"/>
                          <a:pt x="19513" y="15479"/>
                          <a:pt x="19513" y="15130"/>
                        </a:cubicBezTo>
                        <a:lnTo>
                          <a:pt x="19513" y="12553"/>
                        </a:lnTo>
                        <a:lnTo>
                          <a:pt x="21169" y="12553"/>
                        </a:lnTo>
                        <a:cubicBezTo>
                          <a:pt x="21393" y="12553"/>
                          <a:pt x="21574" y="12270"/>
                          <a:pt x="21574" y="11921"/>
                        </a:cubicBezTo>
                        <a:lnTo>
                          <a:pt x="21574" y="9753"/>
                        </a:lnTo>
                        <a:cubicBezTo>
                          <a:pt x="21574" y="9404"/>
                          <a:pt x="21393" y="9121"/>
                          <a:pt x="21169" y="9121"/>
                        </a:cubicBezTo>
                        <a:close/>
                        <a:moveTo>
                          <a:pt x="7107" y="9603"/>
                        </a:moveTo>
                        <a:lnTo>
                          <a:pt x="7107" y="12241"/>
                        </a:lnTo>
                        <a:cubicBezTo>
                          <a:pt x="7107" y="12637"/>
                          <a:pt x="7314" y="12960"/>
                          <a:pt x="7569" y="12960"/>
                        </a:cubicBezTo>
                        <a:lnTo>
                          <a:pt x="10940" y="12960"/>
                        </a:lnTo>
                        <a:cubicBezTo>
                          <a:pt x="10349" y="15563"/>
                          <a:pt x="8746" y="17430"/>
                          <a:pt x="6870" y="17408"/>
                        </a:cubicBezTo>
                        <a:cubicBezTo>
                          <a:pt x="4594" y="17382"/>
                          <a:pt x="2712" y="14548"/>
                          <a:pt x="2623" y="11008"/>
                        </a:cubicBezTo>
                        <a:cubicBezTo>
                          <a:pt x="2529" y="7212"/>
                          <a:pt x="4485" y="4078"/>
                          <a:pt x="6902" y="4078"/>
                        </a:cubicBezTo>
                        <a:cubicBezTo>
                          <a:pt x="8007" y="4078"/>
                          <a:pt x="9016" y="4733"/>
                          <a:pt x="9776" y="5808"/>
                        </a:cubicBezTo>
                        <a:cubicBezTo>
                          <a:pt x="9957" y="6063"/>
                          <a:pt x="10231" y="6064"/>
                          <a:pt x="10409" y="5804"/>
                        </a:cubicBezTo>
                        <a:lnTo>
                          <a:pt x="11647" y="3991"/>
                        </a:lnTo>
                        <a:cubicBezTo>
                          <a:pt x="11840" y="3707"/>
                          <a:pt x="11840" y="3228"/>
                          <a:pt x="11648" y="2944"/>
                        </a:cubicBezTo>
                        <a:cubicBezTo>
                          <a:pt x="10442" y="1165"/>
                          <a:pt x="8824" y="57"/>
                          <a:pt x="7040" y="2"/>
                        </a:cubicBezTo>
                        <a:cubicBezTo>
                          <a:pt x="3235" y="-114"/>
                          <a:pt x="27" y="4743"/>
                          <a:pt x="0" y="10667"/>
                        </a:cubicBezTo>
                        <a:cubicBezTo>
                          <a:pt x="-26" y="16636"/>
                          <a:pt x="3074" y="21486"/>
                          <a:pt x="6902" y="21486"/>
                        </a:cubicBezTo>
                        <a:cubicBezTo>
                          <a:pt x="10584" y="21486"/>
                          <a:pt x="13591" y="16999"/>
                          <a:pt x="13793" y="11347"/>
                        </a:cubicBezTo>
                        <a:cubicBezTo>
                          <a:pt x="13798" y="11277"/>
                          <a:pt x="13802" y="8882"/>
                          <a:pt x="13802" y="8882"/>
                        </a:cubicBezTo>
                        <a:lnTo>
                          <a:pt x="7569" y="8882"/>
                        </a:lnTo>
                        <a:cubicBezTo>
                          <a:pt x="7314" y="8882"/>
                          <a:pt x="7107" y="9205"/>
                          <a:pt x="7107" y="9603"/>
                        </a:cubicBezTo>
                        <a:close/>
                        <a:moveTo>
                          <a:pt x="7107" y="9603"/>
                        </a:moveTo>
                      </a:path>
                    </a:pathLst>
                  </a:custGeom>
                  <a:solidFill>
                    <a:schemeClr val="bg1"/>
                  </a:solidFill>
                  <a:ln>
                    <a:noFill/>
                  </a:ln>
                </p:spPr>
                <p:txBody>
                  <a:bodyPr lIns="0" tIns="0" rIns="0" bIns="0"/>
                  <a:lstStyle/>
                  <a:p>
                    <a:endParaRPr lang="en-US"/>
                  </a:p>
                </p:txBody>
              </p:sp>
            </p:grpSp>
          </p:grpSp>
        </p:grpSp>
      </p:grpSp>
      <p:grpSp>
        <p:nvGrpSpPr>
          <p:cNvPr id="126" name="Group 125"/>
          <p:cNvGrpSpPr/>
          <p:nvPr/>
        </p:nvGrpSpPr>
        <p:grpSpPr>
          <a:xfrm>
            <a:off x="8692104" y="2235139"/>
            <a:ext cx="2277697" cy="1311356"/>
            <a:chOff x="1214803" y="4165077"/>
            <a:chExt cx="2277697" cy="1311356"/>
          </a:xfrm>
        </p:grpSpPr>
        <p:sp>
          <p:nvSpPr>
            <p:cNvPr id="127" name="TextBox 126"/>
            <p:cNvSpPr txBox="1"/>
            <p:nvPr/>
          </p:nvSpPr>
          <p:spPr>
            <a:xfrm>
              <a:off x="1214803" y="4165077"/>
              <a:ext cx="1494312" cy="365934"/>
            </a:xfrm>
            <a:prstGeom prst="rect">
              <a:avLst/>
            </a:prstGeom>
            <a:noFill/>
          </p:spPr>
          <p:txBody>
            <a:bodyPr wrap="square" rtlCol="0">
              <a:spAutoFit/>
            </a:bodyPr>
            <a:lstStyle/>
            <a:p>
              <a:pPr>
                <a:lnSpc>
                  <a:spcPts val="2300"/>
                </a:lnSpc>
              </a:pPr>
              <a:r>
                <a:rPr lang="en-US" sz="1500" b="1" dirty="0">
                  <a:solidFill>
                    <a:schemeClr val="accent1"/>
                  </a:solidFill>
                  <a:latin typeface="Roboto Slab" pitchFamily="2" charset="0"/>
                  <a:ea typeface="Roboto Slab" pitchFamily="2" charset="0"/>
                </a:rPr>
                <a:t>JOHN DEO</a:t>
              </a:r>
              <a:endParaRPr lang="en-US" sz="2000" b="1" dirty="0">
                <a:solidFill>
                  <a:schemeClr val="accent1"/>
                </a:solidFill>
                <a:latin typeface="Roboto Slab" pitchFamily="2" charset="0"/>
                <a:ea typeface="Roboto Slab" pitchFamily="2" charset="0"/>
              </a:endParaRPr>
            </a:p>
          </p:txBody>
        </p:sp>
        <p:sp>
          <p:nvSpPr>
            <p:cNvPr id="128" name="Rectangle 127"/>
            <p:cNvSpPr/>
            <p:nvPr/>
          </p:nvSpPr>
          <p:spPr>
            <a:xfrm>
              <a:off x="1214803" y="4568784"/>
              <a:ext cx="2277697" cy="451406"/>
            </a:xfrm>
            <a:prstGeom prst="rect">
              <a:avLst/>
            </a:prstGeom>
          </p:spPr>
          <p:txBody>
            <a:bodyPr wrap="square">
              <a:spAutoFit/>
            </a:bodyPr>
            <a:lstStyle/>
            <a:p>
              <a:pPr>
                <a:lnSpc>
                  <a:spcPts val="1400"/>
                </a:lnSpc>
              </a:pPr>
              <a:r>
                <a:rPr lang="en-US" sz="1100" dirty="0">
                  <a:solidFill>
                    <a:schemeClr val="tx1">
                      <a:lumMod val="50000"/>
                      <a:lumOff val="50000"/>
                    </a:schemeClr>
                  </a:solidFill>
                  <a:latin typeface="Roboto Slab" pitchFamily="2" charset="0"/>
                  <a:ea typeface="Roboto Slab" pitchFamily="2" charset="0"/>
                  <a:cs typeface="Open Sans Condensed Light" panose="020B0306030504020204" pitchFamily="34" charset="0"/>
                  <a:sym typeface="Montserrat-Regular" charset="0"/>
                </a:rPr>
                <a:t>This letterhead design meant  your project Lorem</a:t>
              </a:r>
            </a:p>
          </p:txBody>
        </p:sp>
        <p:grpSp>
          <p:nvGrpSpPr>
            <p:cNvPr id="129" name="Group 128"/>
            <p:cNvGrpSpPr/>
            <p:nvPr/>
          </p:nvGrpSpPr>
          <p:grpSpPr>
            <a:xfrm>
              <a:off x="1307072" y="5179971"/>
              <a:ext cx="1091624" cy="296462"/>
              <a:chOff x="1515100" y="5516154"/>
              <a:chExt cx="1324077" cy="359591"/>
            </a:xfrm>
          </p:grpSpPr>
          <p:sp>
            <p:nvSpPr>
              <p:cNvPr id="130" name="Rectangle 129"/>
              <p:cNvSpPr/>
              <p:nvPr/>
            </p:nvSpPr>
            <p:spPr>
              <a:xfrm>
                <a:off x="1515100" y="5516154"/>
                <a:ext cx="1324077" cy="359591"/>
              </a:xfrm>
              <a:prstGeom prst="rect">
                <a:avLst/>
              </a:prstGeom>
              <a:noFill/>
              <a:ln w="31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31" name="Group 130"/>
              <p:cNvGrpSpPr/>
              <p:nvPr/>
            </p:nvGrpSpPr>
            <p:grpSpPr>
              <a:xfrm>
                <a:off x="1747552" y="5584029"/>
                <a:ext cx="859172" cy="223840"/>
                <a:chOff x="1871822" y="5616406"/>
                <a:chExt cx="610631" cy="159087"/>
              </a:xfrm>
            </p:grpSpPr>
            <p:grpSp>
              <p:nvGrpSpPr>
                <p:cNvPr id="132" name="Group 131"/>
                <p:cNvGrpSpPr/>
                <p:nvPr/>
              </p:nvGrpSpPr>
              <p:grpSpPr>
                <a:xfrm>
                  <a:off x="1871822" y="5616406"/>
                  <a:ext cx="159086" cy="159087"/>
                  <a:chOff x="1324575" y="5760204"/>
                  <a:chExt cx="305861" cy="305861"/>
                </a:xfrm>
              </p:grpSpPr>
              <p:sp>
                <p:nvSpPr>
                  <p:cNvPr id="139" name="Oval 138"/>
                  <p:cNvSpPr/>
                  <p:nvPr/>
                </p:nvSpPr>
                <p:spPr>
                  <a:xfrm>
                    <a:off x="1324575" y="5760204"/>
                    <a:ext cx="305861" cy="30586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0" name="AutoShape 1"/>
                  <p:cNvSpPr>
                    <a:spLocks/>
                  </p:cNvSpPr>
                  <p:nvPr/>
                </p:nvSpPr>
                <p:spPr bwMode="auto">
                  <a:xfrm>
                    <a:off x="1398453" y="5848888"/>
                    <a:ext cx="158105" cy="128492"/>
                  </a:xfrm>
                  <a:custGeom>
                    <a:avLst/>
                    <a:gdLst/>
                    <a:ahLst/>
                    <a:cxnLst/>
                    <a:rect l="0" t="0" r="r" b="b"/>
                    <a:pathLst>
                      <a:path w="21600" h="21600">
                        <a:moveTo>
                          <a:pt x="21600" y="2556"/>
                        </a:moveTo>
                        <a:cubicBezTo>
                          <a:pt x="20805" y="2990"/>
                          <a:pt x="19951" y="3284"/>
                          <a:pt x="19055" y="3415"/>
                        </a:cubicBezTo>
                        <a:cubicBezTo>
                          <a:pt x="19970" y="2740"/>
                          <a:pt x="20673" y="1672"/>
                          <a:pt x="21003" y="399"/>
                        </a:cubicBezTo>
                        <a:cubicBezTo>
                          <a:pt x="20147" y="1023"/>
                          <a:pt x="19199" y="1477"/>
                          <a:pt x="18189" y="1721"/>
                        </a:cubicBezTo>
                        <a:cubicBezTo>
                          <a:pt x="17381" y="662"/>
                          <a:pt x="16229" y="0"/>
                          <a:pt x="14954" y="0"/>
                        </a:cubicBezTo>
                        <a:cubicBezTo>
                          <a:pt x="12507" y="0"/>
                          <a:pt x="10523" y="2441"/>
                          <a:pt x="10523" y="5453"/>
                        </a:cubicBezTo>
                        <a:cubicBezTo>
                          <a:pt x="10523" y="5880"/>
                          <a:pt x="10562" y="6296"/>
                          <a:pt x="10638" y="6695"/>
                        </a:cubicBezTo>
                        <a:cubicBezTo>
                          <a:pt x="6955" y="6468"/>
                          <a:pt x="3690" y="4297"/>
                          <a:pt x="1504" y="998"/>
                        </a:cubicBezTo>
                        <a:cubicBezTo>
                          <a:pt x="1122" y="1803"/>
                          <a:pt x="904" y="2739"/>
                          <a:pt x="904" y="3739"/>
                        </a:cubicBezTo>
                        <a:cubicBezTo>
                          <a:pt x="904" y="5631"/>
                          <a:pt x="1686" y="7300"/>
                          <a:pt x="2876" y="8278"/>
                        </a:cubicBezTo>
                        <a:cubicBezTo>
                          <a:pt x="2149" y="8250"/>
                          <a:pt x="1466" y="8004"/>
                          <a:pt x="868" y="7596"/>
                        </a:cubicBezTo>
                        <a:cubicBezTo>
                          <a:pt x="867" y="7619"/>
                          <a:pt x="867" y="7642"/>
                          <a:pt x="867" y="7665"/>
                        </a:cubicBezTo>
                        <a:cubicBezTo>
                          <a:pt x="867" y="10307"/>
                          <a:pt x="2395" y="12510"/>
                          <a:pt x="4423" y="13011"/>
                        </a:cubicBezTo>
                        <a:cubicBezTo>
                          <a:pt x="4051" y="13136"/>
                          <a:pt x="3659" y="13203"/>
                          <a:pt x="3255" y="13203"/>
                        </a:cubicBezTo>
                        <a:cubicBezTo>
                          <a:pt x="2969" y="13203"/>
                          <a:pt x="2692" y="13169"/>
                          <a:pt x="2421" y="13105"/>
                        </a:cubicBezTo>
                        <a:cubicBezTo>
                          <a:pt x="2985" y="15271"/>
                          <a:pt x="4622" y="16848"/>
                          <a:pt x="6561" y="16892"/>
                        </a:cubicBezTo>
                        <a:cubicBezTo>
                          <a:pt x="5044" y="18355"/>
                          <a:pt x="3134" y="19226"/>
                          <a:pt x="1057" y="19226"/>
                        </a:cubicBezTo>
                        <a:cubicBezTo>
                          <a:pt x="699" y="19226"/>
                          <a:pt x="347" y="19201"/>
                          <a:pt x="0" y="19149"/>
                        </a:cubicBezTo>
                        <a:cubicBezTo>
                          <a:pt x="1961" y="20698"/>
                          <a:pt x="4291" y="21600"/>
                          <a:pt x="6793" y="21600"/>
                        </a:cubicBezTo>
                        <a:cubicBezTo>
                          <a:pt x="14944" y="21600"/>
                          <a:pt x="19401" y="13291"/>
                          <a:pt x="19401" y="6085"/>
                        </a:cubicBezTo>
                        <a:cubicBezTo>
                          <a:pt x="19401" y="5848"/>
                          <a:pt x="19397" y="5613"/>
                          <a:pt x="19389" y="5380"/>
                        </a:cubicBezTo>
                        <a:cubicBezTo>
                          <a:pt x="20255" y="4610"/>
                          <a:pt x="21006" y="3650"/>
                          <a:pt x="21600" y="2556"/>
                        </a:cubicBezTo>
                        <a:cubicBezTo>
                          <a:pt x="21600" y="2556"/>
                          <a:pt x="21600" y="2556"/>
                          <a:pt x="21600" y="2556"/>
                        </a:cubicBezTo>
                        <a:close/>
                        <a:moveTo>
                          <a:pt x="21600" y="2556"/>
                        </a:moveTo>
                      </a:path>
                    </a:pathLst>
                  </a:custGeom>
                  <a:solidFill>
                    <a:schemeClr val="bg1"/>
                  </a:solidFill>
                  <a:ln>
                    <a:noFill/>
                  </a:ln>
                  <a:extLst/>
                </p:spPr>
                <p:txBody>
                  <a:bodyPr lIns="0" tIns="0" rIns="0" bIns="0"/>
                  <a:lstStyle/>
                  <a:p>
                    <a:endParaRPr lang="en-US"/>
                  </a:p>
                </p:txBody>
              </p:sp>
            </p:grpSp>
            <p:grpSp>
              <p:nvGrpSpPr>
                <p:cNvPr id="133" name="Group 132"/>
                <p:cNvGrpSpPr/>
                <p:nvPr/>
              </p:nvGrpSpPr>
              <p:grpSpPr>
                <a:xfrm>
                  <a:off x="2097594" y="5616406"/>
                  <a:ext cx="159086" cy="159087"/>
                  <a:chOff x="1684215" y="5760204"/>
                  <a:chExt cx="305861" cy="305861"/>
                </a:xfrm>
              </p:grpSpPr>
              <p:sp>
                <p:nvSpPr>
                  <p:cNvPr id="137" name="Oval 136"/>
                  <p:cNvSpPr/>
                  <p:nvPr/>
                </p:nvSpPr>
                <p:spPr>
                  <a:xfrm>
                    <a:off x="1684215" y="5760204"/>
                    <a:ext cx="305861" cy="30586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8" name="AutoShape 21"/>
                  <p:cNvSpPr>
                    <a:spLocks/>
                  </p:cNvSpPr>
                  <p:nvPr/>
                </p:nvSpPr>
                <p:spPr bwMode="auto">
                  <a:xfrm>
                    <a:off x="1779016" y="5855006"/>
                    <a:ext cx="116258" cy="116258"/>
                  </a:xfrm>
                  <a:custGeom>
                    <a:avLst/>
                    <a:gdLst/>
                    <a:ahLst/>
                    <a:cxnLst/>
                    <a:rect l="0" t="0" r="r" b="b"/>
                    <a:pathLst>
                      <a:path w="21600" h="21600">
                        <a:moveTo>
                          <a:pt x="18362" y="2163"/>
                        </a:moveTo>
                        <a:lnTo>
                          <a:pt x="18362" y="5400"/>
                        </a:lnTo>
                        <a:lnTo>
                          <a:pt x="16200" y="5400"/>
                        </a:lnTo>
                        <a:cubicBezTo>
                          <a:pt x="15551" y="5400"/>
                          <a:pt x="15119" y="5832"/>
                          <a:pt x="15119" y="6482"/>
                        </a:cubicBezTo>
                        <a:lnTo>
                          <a:pt x="15119" y="8638"/>
                        </a:lnTo>
                        <a:lnTo>
                          <a:pt x="18362" y="8638"/>
                        </a:lnTo>
                        <a:lnTo>
                          <a:pt x="18362" y="11881"/>
                        </a:lnTo>
                        <a:lnTo>
                          <a:pt x="15119" y="11881"/>
                        </a:lnTo>
                        <a:lnTo>
                          <a:pt x="15119" y="19438"/>
                        </a:lnTo>
                        <a:lnTo>
                          <a:pt x="11881" y="19438"/>
                        </a:lnTo>
                        <a:lnTo>
                          <a:pt x="11881" y="11881"/>
                        </a:lnTo>
                        <a:lnTo>
                          <a:pt x="9719" y="11881"/>
                        </a:lnTo>
                        <a:lnTo>
                          <a:pt x="9719" y="8638"/>
                        </a:lnTo>
                        <a:lnTo>
                          <a:pt x="11881" y="8638"/>
                        </a:lnTo>
                        <a:lnTo>
                          <a:pt x="11881" y="5938"/>
                        </a:lnTo>
                        <a:cubicBezTo>
                          <a:pt x="11881" y="3888"/>
                          <a:pt x="13606" y="2163"/>
                          <a:pt x="15662" y="2163"/>
                        </a:cubicBezTo>
                        <a:cubicBezTo>
                          <a:pt x="15662" y="2163"/>
                          <a:pt x="18362" y="2163"/>
                          <a:pt x="18362" y="2163"/>
                        </a:cubicBezTo>
                        <a:close/>
                        <a:moveTo>
                          <a:pt x="19438" y="0"/>
                        </a:moveTo>
                        <a:lnTo>
                          <a:pt x="2163" y="0"/>
                        </a:lnTo>
                        <a:cubicBezTo>
                          <a:pt x="971" y="0"/>
                          <a:pt x="0" y="971"/>
                          <a:pt x="0" y="2163"/>
                        </a:cubicBezTo>
                        <a:lnTo>
                          <a:pt x="0" y="19438"/>
                        </a:lnTo>
                        <a:cubicBezTo>
                          <a:pt x="0" y="20630"/>
                          <a:pt x="971" y="21600"/>
                          <a:pt x="2163" y="21600"/>
                        </a:cubicBezTo>
                        <a:lnTo>
                          <a:pt x="19438" y="21600"/>
                        </a:lnTo>
                        <a:cubicBezTo>
                          <a:pt x="20630" y="21600"/>
                          <a:pt x="21600" y="20630"/>
                          <a:pt x="21600" y="19438"/>
                        </a:cubicBezTo>
                        <a:lnTo>
                          <a:pt x="21600" y="2163"/>
                        </a:lnTo>
                        <a:cubicBezTo>
                          <a:pt x="21600" y="971"/>
                          <a:pt x="20630" y="0"/>
                          <a:pt x="19438" y="0"/>
                        </a:cubicBezTo>
                        <a:cubicBezTo>
                          <a:pt x="19438" y="0"/>
                          <a:pt x="19438" y="0"/>
                          <a:pt x="19438" y="0"/>
                        </a:cubicBezTo>
                        <a:close/>
                        <a:moveTo>
                          <a:pt x="19438" y="0"/>
                        </a:moveTo>
                      </a:path>
                    </a:pathLst>
                  </a:custGeom>
                  <a:solidFill>
                    <a:schemeClr val="bg1"/>
                  </a:solidFill>
                  <a:ln>
                    <a:noFill/>
                  </a:ln>
                </p:spPr>
                <p:txBody>
                  <a:bodyPr lIns="0" tIns="0" rIns="0" bIns="0"/>
                  <a:lstStyle/>
                  <a:p>
                    <a:endParaRPr lang="en-US"/>
                  </a:p>
                </p:txBody>
              </p:sp>
            </p:grpSp>
            <p:grpSp>
              <p:nvGrpSpPr>
                <p:cNvPr id="134" name="Group 133"/>
                <p:cNvGrpSpPr/>
                <p:nvPr/>
              </p:nvGrpSpPr>
              <p:grpSpPr>
                <a:xfrm>
                  <a:off x="2323367" y="5616406"/>
                  <a:ext cx="159086" cy="159087"/>
                  <a:chOff x="2177216" y="5760204"/>
                  <a:chExt cx="305861" cy="305861"/>
                </a:xfrm>
              </p:grpSpPr>
              <p:sp>
                <p:nvSpPr>
                  <p:cNvPr id="135" name="Oval 134"/>
                  <p:cNvSpPr/>
                  <p:nvPr/>
                </p:nvSpPr>
                <p:spPr>
                  <a:xfrm>
                    <a:off x="2177216" y="5760204"/>
                    <a:ext cx="305861" cy="30586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6" name="AutoShape 18"/>
                  <p:cNvSpPr>
                    <a:spLocks/>
                  </p:cNvSpPr>
                  <p:nvPr/>
                </p:nvSpPr>
                <p:spPr bwMode="auto">
                  <a:xfrm>
                    <a:off x="2243592" y="5857843"/>
                    <a:ext cx="173108" cy="110583"/>
                  </a:xfrm>
                  <a:custGeom>
                    <a:avLst/>
                    <a:gdLst/>
                    <a:ahLst/>
                    <a:cxnLst/>
                    <a:rect l="0" t="0" r="r" b="b"/>
                    <a:pathLst>
                      <a:path w="21574" h="21486">
                        <a:moveTo>
                          <a:pt x="21169" y="9121"/>
                        </a:moveTo>
                        <a:lnTo>
                          <a:pt x="19513" y="9121"/>
                        </a:lnTo>
                        <a:lnTo>
                          <a:pt x="19513" y="6544"/>
                        </a:lnTo>
                        <a:cubicBezTo>
                          <a:pt x="19513" y="6195"/>
                          <a:pt x="19331" y="5914"/>
                          <a:pt x="19108" y="5914"/>
                        </a:cubicBezTo>
                        <a:lnTo>
                          <a:pt x="17714" y="5914"/>
                        </a:lnTo>
                        <a:cubicBezTo>
                          <a:pt x="17491" y="5914"/>
                          <a:pt x="17309" y="6195"/>
                          <a:pt x="17309" y="6544"/>
                        </a:cubicBezTo>
                        <a:lnTo>
                          <a:pt x="17309" y="9121"/>
                        </a:lnTo>
                        <a:lnTo>
                          <a:pt x="15653" y="9121"/>
                        </a:lnTo>
                        <a:cubicBezTo>
                          <a:pt x="15428" y="9121"/>
                          <a:pt x="15247" y="9404"/>
                          <a:pt x="15247" y="9753"/>
                        </a:cubicBezTo>
                        <a:lnTo>
                          <a:pt x="15247" y="11921"/>
                        </a:lnTo>
                        <a:cubicBezTo>
                          <a:pt x="15247" y="12270"/>
                          <a:pt x="15428" y="12553"/>
                          <a:pt x="15653" y="12553"/>
                        </a:cubicBezTo>
                        <a:lnTo>
                          <a:pt x="17309" y="12553"/>
                        </a:lnTo>
                        <a:lnTo>
                          <a:pt x="17309" y="15130"/>
                        </a:lnTo>
                        <a:cubicBezTo>
                          <a:pt x="17309" y="15479"/>
                          <a:pt x="17491" y="15762"/>
                          <a:pt x="17714" y="15762"/>
                        </a:cubicBezTo>
                        <a:lnTo>
                          <a:pt x="19108" y="15762"/>
                        </a:lnTo>
                        <a:cubicBezTo>
                          <a:pt x="19331" y="15762"/>
                          <a:pt x="19513" y="15479"/>
                          <a:pt x="19513" y="15130"/>
                        </a:cubicBezTo>
                        <a:lnTo>
                          <a:pt x="19513" y="12553"/>
                        </a:lnTo>
                        <a:lnTo>
                          <a:pt x="21169" y="12553"/>
                        </a:lnTo>
                        <a:cubicBezTo>
                          <a:pt x="21393" y="12553"/>
                          <a:pt x="21574" y="12270"/>
                          <a:pt x="21574" y="11921"/>
                        </a:cubicBezTo>
                        <a:lnTo>
                          <a:pt x="21574" y="9753"/>
                        </a:lnTo>
                        <a:cubicBezTo>
                          <a:pt x="21574" y="9404"/>
                          <a:pt x="21393" y="9121"/>
                          <a:pt x="21169" y="9121"/>
                        </a:cubicBezTo>
                        <a:close/>
                        <a:moveTo>
                          <a:pt x="7107" y="9603"/>
                        </a:moveTo>
                        <a:lnTo>
                          <a:pt x="7107" y="12241"/>
                        </a:lnTo>
                        <a:cubicBezTo>
                          <a:pt x="7107" y="12637"/>
                          <a:pt x="7314" y="12960"/>
                          <a:pt x="7569" y="12960"/>
                        </a:cubicBezTo>
                        <a:lnTo>
                          <a:pt x="10940" y="12960"/>
                        </a:lnTo>
                        <a:cubicBezTo>
                          <a:pt x="10349" y="15563"/>
                          <a:pt x="8746" y="17430"/>
                          <a:pt x="6870" y="17408"/>
                        </a:cubicBezTo>
                        <a:cubicBezTo>
                          <a:pt x="4594" y="17382"/>
                          <a:pt x="2712" y="14548"/>
                          <a:pt x="2623" y="11008"/>
                        </a:cubicBezTo>
                        <a:cubicBezTo>
                          <a:pt x="2529" y="7212"/>
                          <a:pt x="4485" y="4078"/>
                          <a:pt x="6902" y="4078"/>
                        </a:cubicBezTo>
                        <a:cubicBezTo>
                          <a:pt x="8007" y="4078"/>
                          <a:pt x="9016" y="4733"/>
                          <a:pt x="9776" y="5808"/>
                        </a:cubicBezTo>
                        <a:cubicBezTo>
                          <a:pt x="9957" y="6063"/>
                          <a:pt x="10231" y="6064"/>
                          <a:pt x="10409" y="5804"/>
                        </a:cubicBezTo>
                        <a:lnTo>
                          <a:pt x="11647" y="3991"/>
                        </a:lnTo>
                        <a:cubicBezTo>
                          <a:pt x="11840" y="3707"/>
                          <a:pt x="11840" y="3228"/>
                          <a:pt x="11648" y="2944"/>
                        </a:cubicBezTo>
                        <a:cubicBezTo>
                          <a:pt x="10442" y="1165"/>
                          <a:pt x="8824" y="57"/>
                          <a:pt x="7040" y="2"/>
                        </a:cubicBezTo>
                        <a:cubicBezTo>
                          <a:pt x="3235" y="-114"/>
                          <a:pt x="27" y="4743"/>
                          <a:pt x="0" y="10667"/>
                        </a:cubicBezTo>
                        <a:cubicBezTo>
                          <a:pt x="-26" y="16636"/>
                          <a:pt x="3074" y="21486"/>
                          <a:pt x="6902" y="21486"/>
                        </a:cubicBezTo>
                        <a:cubicBezTo>
                          <a:pt x="10584" y="21486"/>
                          <a:pt x="13591" y="16999"/>
                          <a:pt x="13793" y="11347"/>
                        </a:cubicBezTo>
                        <a:cubicBezTo>
                          <a:pt x="13798" y="11277"/>
                          <a:pt x="13802" y="8882"/>
                          <a:pt x="13802" y="8882"/>
                        </a:cubicBezTo>
                        <a:lnTo>
                          <a:pt x="7569" y="8882"/>
                        </a:lnTo>
                        <a:cubicBezTo>
                          <a:pt x="7314" y="8882"/>
                          <a:pt x="7107" y="9205"/>
                          <a:pt x="7107" y="9603"/>
                        </a:cubicBezTo>
                        <a:close/>
                        <a:moveTo>
                          <a:pt x="7107" y="9603"/>
                        </a:moveTo>
                      </a:path>
                    </a:pathLst>
                  </a:custGeom>
                  <a:solidFill>
                    <a:schemeClr val="bg1"/>
                  </a:solidFill>
                  <a:ln>
                    <a:noFill/>
                  </a:ln>
                </p:spPr>
                <p:txBody>
                  <a:bodyPr lIns="0" tIns="0" rIns="0" bIns="0"/>
                  <a:lstStyle/>
                  <a:p>
                    <a:endParaRPr lang="en-US"/>
                  </a:p>
                </p:txBody>
              </p:sp>
            </p:grpSp>
          </p:grpSp>
        </p:grpSp>
      </p:grpSp>
      <p:sp>
        <p:nvSpPr>
          <p:cNvPr id="3" name="Picture Placeholder 2">
            <a:extLst>
              <a:ext uri="{FF2B5EF4-FFF2-40B4-BE49-F238E27FC236}">
                <a16:creationId xmlns:a16="http://schemas.microsoft.com/office/drawing/2014/main" id="{498F1BAD-FB31-4724-94B6-4D2048E9E1C5}"/>
              </a:ext>
            </a:extLst>
          </p:cNvPr>
          <p:cNvSpPr>
            <a:spLocks noGrp="1"/>
          </p:cNvSpPr>
          <p:nvPr>
            <p:ph type="pic" sz="quarter" idx="17"/>
          </p:nvPr>
        </p:nvSpPr>
        <p:spPr/>
      </p:sp>
      <p:sp>
        <p:nvSpPr>
          <p:cNvPr id="9" name="Picture Placeholder 8">
            <a:extLst>
              <a:ext uri="{FF2B5EF4-FFF2-40B4-BE49-F238E27FC236}">
                <a16:creationId xmlns:a16="http://schemas.microsoft.com/office/drawing/2014/main" id="{5C863132-014E-4AD2-9475-19912FB02EAB}"/>
              </a:ext>
            </a:extLst>
          </p:cNvPr>
          <p:cNvSpPr>
            <a:spLocks noGrp="1"/>
          </p:cNvSpPr>
          <p:nvPr>
            <p:ph type="pic" sz="quarter" idx="16"/>
          </p:nvPr>
        </p:nvSpPr>
        <p:spPr/>
      </p:sp>
      <p:sp>
        <p:nvSpPr>
          <p:cNvPr id="11" name="Picture Placeholder 10">
            <a:extLst>
              <a:ext uri="{FF2B5EF4-FFF2-40B4-BE49-F238E27FC236}">
                <a16:creationId xmlns:a16="http://schemas.microsoft.com/office/drawing/2014/main" id="{EFC557C2-00D3-4411-85E6-456DA60835A7}"/>
              </a:ext>
            </a:extLst>
          </p:cNvPr>
          <p:cNvSpPr>
            <a:spLocks noGrp="1"/>
          </p:cNvSpPr>
          <p:nvPr>
            <p:ph type="pic" sz="quarter" idx="15"/>
          </p:nvPr>
        </p:nvSpPr>
        <p:spPr/>
      </p:sp>
      <p:sp>
        <p:nvSpPr>
          <p:cNvPr id="13" name="Picture Placeholder 12">
            <a:extLst>
              <a:ext uri="{FF2B5EF4-FFF2-40B4-BE49-F238E27FC236}">
                <a16:creationId xmlns:a16="http://schemas.microsoft.com/office/drawing/2014/main" id="{2BDBA67F-E3D9-4A0A-AD0E-5C1641DED984}"/>
              </a:ext>
            </a:extLst>
          </p:cNvPr>
          <p:cNvSpPr>
            <a:spLocks noGrp="1"/>
          </p:cNvSpPr>
          <p:nvPr>
            <p:ph type="pic" sz="quarter" idx="14"/>
          </p:nvPr>
        </p:nvSpPr>
        <p:spPr/>
      </p:sp>
    </p:spTree>
    <p:extLst>
      <p:ext uri="{BB962C8B-B14F-4D97-AF65-F5344CB8AC3E}">
        <p14:creationId xmlns:p14="http://schemas.microsoft.com/office/powerpoint/2010/main" val="3044875465"/>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2"/>
          <p:cNvSpPr>
            <a:spLocks noGrp="1"/>
          </p:cNvSpPr>
          <p:nvPr>
            <p:ph type="ftr" sz="quarter" idx="10"/>
          </p:nvPr>
        </p:nvSpPr>
        <p:spPr/>
        <p:txBody>
          <a:bodyPr/>
          <a:lstStyle/>
          <a:p>
            <a:r>
              <a:rPr lang="en-US"/>
              <a:t>www.yourwebsite.com</a:t>
            </a:r>
            <a:endParaRPr lang="en-US" dirty="0"/>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aleway" panose="020B0503030101060003" pitchFamily="34" charset="0"/>
              </a:rPr>
              <a:pPr/>
              <a:t>13</a:t>
            </a:fld>
            <a:endParaRPr lang="en-US" dirty="0">
              <a:latin typeface="Raleway" panose="020B0503030101060003" pitchFamily="34" charset="0"/>
            </a:endParaRPr>
          </a:p>
        </p:txBody>
      </p:sp>
      <p:sp>
        <p:nvSpPr>
          <p:cNvPr id="4" name="Title 3"/>
          <p:cNvSpPr>
            <a:spLocks noGrp="1"/>
          </p:cNvSpPr>
          <p:nvPr>
            <p:ph type="title"/>
          </p:nvPr>
        </p:nvSpPr>
        <p:spPr/>
        <p:txBody>
          <a:bodyPr/>
          <a:lstStyle/>
          <a:p>
            <a:pPr algn="ctr"/>
            <a:r>
              <a:rPr lang="en-US" dirty="0">
                <a:solidFill>
                  <a:schemeClr val="tx1">
                    <a:lumMod val="85000"/>
                    <a:lumOff val="15000"/>
                  </a:schemeClr>
                </a:solidFill>
              </a:rPr>
              <a:t>Company</a:t>
            </a:r>
            <a:r>
              <a:rPr lang="en-US" dirty="0"/>
              <a:t> </a:t>
            </a:r>
            <a:r>
              <a:rPr lang="en-US" b="1" dirty="0">
                <a:solidFill>
                  <a:schemeClr val="accent1"/>
                </a:solidFill>
              </a:rPr>
              <a:t>Portfolio</a:t>
            </a:r>
          </a:p>
        </p:txBody>
      </p:sp>
      <p:sp>
        <p:nvSpPr>
          <p:cNvPr id="7" name="Text Placeholder 6"/>
          <p:cNvSpPr>
            <a:spLocks noGrp="1"/>
          </p:cNvSpPr>
          <p:nvPr>
            <p:ph type="body" sz="quarter" idx="12"/>
          </p:nvPr>
        </p:nvSpPr>
        <p:spPr/>
        <p:txBody>
          <a:bodyPr/>
          <a:lstStyle/>
          <a:p>
            <a:pPr algn="ctr"/>
            <a:r>
              <a:rPr lang="en-US" dirty="0">
                <a:solidFill>
                  <a:schemeClr val="tx1">
                    <a:lumMod val="50000"/>
                    <a:lumOff val="50000"/>
                  </a:schemeClr>
                </a:solidFill>
                <a:latin typeface="Roboto Slab" pitchFamily="2" charset="0"/>
                <a:ea typeface="Roboto Slab" pitchFamily="2" charset="0"/>
              </a:rPr>
              <a:t>Lorem ipsum your title here some text so dummy and your </a:t>
            </a:r>
            <a:r>
              <a:rPr lang="en-US" dirty="0" err="1">
                <a:solidFill>
                  <a:schemeClr val="tx1">
                    <a:lumMod val="50000"/>
                    <a:lumOff val="50000"/>
                  </a:schemeClr>
                </a:solidFill>
                <a:latin typeface="Roboto Slab" pitchFamily="2" charset="0"/>
                <a:ea typeface="Roboto Slab" pitchFamily="2" charset="0"/>
              </a:rPr>
              <a:t>powerpoint</a:t>
            </a:r>
            <a:r>
              <a:rPr lang="en-US" dirty="0">
                <a:solidFill>
                  <a:schemeClr val="tx1">
                    <a:lumMod val="50000"/>
                    <a:lumOff val="50000"/>
                  </a:schemeClr>
                </a:solidFill>
                <a:latin typeface="Roboto Slab" pitchFamily="2" charset="0"/>
                <a:ea typeface="Roboto Slab" pitchFamily="2" charset="0"/>
              </a:rPr>
              <a:t> presentation</a:t>
            </a:r>
          </a:p>
        </p:txBody>
      </p:sp>
      <p:sp>
        <p:nvSpPr>
          <p:cNvPr id="3" name="Picture Placeholder 2">
            <a:extLst>
              <a:ext uri="{FF2B5EF4-FFF2-40B4-BE49-F238E27FC236}">
                <a16:creationId xmlns:a16="http://schemas.microsoft.com/office/drawing/2014/main" id="{28F62D8A-6425-4B62-98E9-F6102FDF8626}"/>
              </a:ext>
            </a:extLst>
          </p:cNvPr>
          <p:cNvSpPr>
            <a:spLocks noGrp="1"/>
          </p:cNvSpPr>
          <p:nvPr>
            <p:ph type="pic" sz="quarter" idx="18"/>
          </p:nvPr>
        </p:nvSpPr>
        <p:spPr/>
      </p:sp>
      <p:sp>
        <p:nvSpPr>
          <p:cNvPr id="9" name="Picture Placeholder 8">
            <a:extLst>
              <a:ext uri="{FF2B5EF4-FFF2-40B4-BE49-F238E27FC236}">
                <a16:creationId xmlns:a16="http://schemas.microsoft.com/office/drawing/2014/main" id="{E579DBF7-F2E2-4C4F-A9A4-8B2A1350FF63}"/>
              </a:ext>
            </a:extLst>
          </p:cNvPr>
          <p:cNvSpPr>
            <a:spLocks noGrp="1"/>
          </p:cNvSpPr>
          <p:nvPr>
            <p:ph type="pic" sz="quarter" idx="20"/>
          </p:nvPr>
        </p:nvSpPr>
        <p:spPr/>
      </p:sp>
      <p:sp>
        <p:nvSpPr>
          <p:cNvPr id="11" name="Picture Placeholder 10">
            <a:extLst>
              <a:ext uri="{FF2B5EF4-FFF2-40B4-BE49-F238E27FC236}">
                <a16:creationId xmlns:a16="http://schemas.microsoft.com/office/drawing/2014/main" id="{B66F62DF-7F81-4063-A6A8-F4B3CBCC0400}"/>
              </a:ext>
            </a:extLst>
          </p:cNvPr>
          <p:cNvSpPr>
            <a:spLocks noGrp="1"/>
          </p:cNvSpPr>
          <p:nvPr>
            <p:ph type="pic" sz="quarter" idx="14"/>
          </p:nvPr>
        </p:nvSpPr>
        <p:spPr/>
      </p:sp>
      <p:sp>
        <p:nvSpPr>
          <p:cNvPr id="13" name="Picture Placeholder 12">
            <a:extLst>
              <a:ext uri="{FF2B5EF4-FFF2-40B4-BE49-F238E27FC236}">
                <a16:creationId xmlns:a16="http://schemas.microsoft.com/office/drawing/2014/main" id="{DE3E14C6-3365-480F-AD32-20EA5272E667}"/>
              </a:ext>
            </a:extLst>
          </p:cNvPr>
          <p:cNvSpPr>
            <a:spLocks noGrp="1"/>
          </p:cNvSpPr>
          <p:nvPr>
            <p:ph type="pic" sz="quarter" idx="19"/>
          </p:nvPr>
        </p:nvSpPr>
        <p:spPr/>
      </p:sp>
      <p:sp>
        <p:nvSpPr>
          <p:cNvPr id="15" name="Picture Placeholder 14">
            <a:extLst>
              <a:ext uri="{FF2B5EF4-FFF2-40B4-BE49-F238E27FC236}">
                <a16:creationId xmlns:a16="http://schemas.microsoft.com/office/drawing/2014/main" id="{458C5E92-FDEB-4259-9F73-6AACCAA058A1}"/>
              </a:ext>
            </a:extLst>
          </p:cNvPr>
          <p:cNvSpPr>
            <a:spLocks noGrp="1"/>
          </p:cNvSpPr>
          <p:nvPr>
            <p:ph type="pic" sz="quarter" idx="21"/>
          </p:nvPr>
        </p:nvSpPr>
        <p:spPr/>
      </p:sp>
    </p:spTree>
    <p:extLst>
      <p:ext uri="{BB962C8B-B14F-4D97-AF65-F5344CB8AC3E}">
        <p14:creationId xmlns:p14="http://schemas.microsoft.com/office/powerpoint/2010/main" val="4065094562"/>
      </p:ext>
    </p:extLst>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2"/>
          <p:cNvSpPr>
            <a:spLocks noGrp="1"/>
          </p:cNvSpPr>
          <p:nvPr>
            <p:ph type="ftr" sz="quarter" idx="10"/>
          </p:nvPr>
        </p:nvSpPr>
        <p:spPr/>
        <p:txBody>
          <a:bodyPr/>
          <a:lstStyle/>
          <a:p>
            <a:r>
              <a:rPr lang="en-US"/>
              <a:t>www.yourwebsite.com</a:t>
            </a:r>
            <a:endParaRPr lang="en-US" dirty="0"/>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aleway" panose="020B0503030101060003" pitchFamily="34" charset="0"/>
              </a:rPr>
              <a:pPr/>
              <a:t>14</a:t>
            </a:fld>
            <a:endParaRPr lang="en-US" dirty="0">
              <a:latin typeface="Raleway" panose="020B0503030101060003" pitchFamily="34" charset="0"/>
            </a:endParaRPr>
          </a:p>
        </p:txBody>
      </p:sp>
      <p:sp>
        <p:nvSpPr>
          <p:cNvPr id="4" name="Title 3"/>
          <p:cNvSpPr>
            <a:spLocks noGrp="1"/>
          </p:cNvSpPr>
          <p:nvPr>
            <p:ph type="title"/>
          </p:nvPr>
        </p:nvSpPr>
        <p:spPr/>
        <p:txBody>
          <a:bodyPr/>
          <a:lstStyle/>
          <a:p>
            <a:pPr algn="ctr"/>
            <a:r>
              <a:rPr lang="en-US" dirty="0">
                <a:solidFill>
                  <a:schemeClr val="tx1">
                    <a:lumMod val="85000"/>
                    <a:lumOff val="15000"/>
                  </a:schemeClr>
                </a:solidFill>
              </a:rPr>
              <a:t>Company</a:t>
            </a:r>
            <a:r>
              <a:rPr lang="en-US" dirty="0"/>
              <a:t> </a:t>
            </a:r>
            <a:r>
              <a:rPr lang="en-US" b="1" dirty="0">
                <a:solidFill>
                  <a:schemeClr val="accent1"/>
                </a:solidFill>
              </a:rPr>
              <a:t>Portfolio</a:t>
            </a:r>
          </a:p>
        </p:txBody>
      </p:sp>
      <p:sp>
        <p:nvSpPr>
          <p:cNvPr id="7" name="Text Placeholder 6"/>
          <p:cNvSpPr>
            <a:spLocks noGrp="1"/>
          </p:cNvSpPr>
          <p:nvPr>
            <p:ph type="body" sz="quarter" idx="12"/>
          </p:nvPr>
        </p:nvSpPr>
        <p:spPr/>
        <p:txBody>
          <a:bodyPr/>
          <a:lstStyle/>
          <a:p>
            <a:pPr algn="ctr"/>
            <a:r>
              <a:rPr lang="en-US" dirty="0">
                <a:solidFill>
                  <a:schemeClr val="tx1">
                    <a:lumMod val="50000"/>
                    <a:lumOff val="50000"/>
                  </a:schemeClr>
                </a:solidFill>
                <a:latin typeface="Roboto Slab" pitchFamily="2" charset="0"/>
                <a:ea typeface="Roboto Slab" pitchFamily="2" charset="0"/>
              </a:rPr>
              <a:t>Lorem ipsum your title here some text so dummy and your </a:t>
            </a:r>
            <a:r>
              <a:rPr lang="en-US" dirty="0" err="1">
                <a:solidFill>
                  <a:schemeClr val="tx1">
                    <a:lumMod val="50000"/>
                    <a:lumOff val="50000"/>
                  </a:schemeClr>
                </a:solidFill>
                <a:latin typeface="Roboto Slab" pitchFamily="2" charset="0"/>
                <a:ea typeface="Roboto Slab" pitchFamily="2" charset="0"/>
              </a:rPr>
              <a:t>powerpoint</a:t>
            </a:r>
            <a:r>
              <a:rPr lang="en-US" dirty="0">
                <a:solidFill>
                  <a:schemeClr val="tx1">
                    <a:lumMod val="50000"/>
                    <a:lumOff val="50000"/>
                  </a:schemeClr>
                </a:solidFill>
                <a:latin typeface="Roboto Slab" pitchFamily="2" charset="0"/>
                <a:ea typeface="Roboto Slab" pitchFamily="2" charset="0"/>
              </a:rPr>
              <a:t> presentation</a:t>
            </a:r>
          </a:p>
        </p:txBody>
      </p:sp>
      <p:sp>
        <p:nvSpPr>
          <p:cNvPr id="3" name="Picture Placeholder 2">
            <a:extLst>
              <a:ext uri="{FF2B5EF4-FFF2-40B4-BE49-F238E27FC236}">
                <a16:creationId xmlns:a16="http://schemas.microsoft.com/office/drawing/2014/main" id="{928BF715-739E-40A3-A2D9-154543E6FCDB}"/>
              </a:ext>
            </a:extLst>
          </p:cNvPr>
          <p:cNvSpPr>
            <a:spLocks noGrp="1"/>
          </p:cNvSpPr>
          <p:nvPr>
            <p:ph type="pic" sz="quarter" idx="20"/>
          </p:nvPr>
        </p:nvSpPr>
        <p:spPr/>
      </p:sp>
      <p:sp>
        <p:nvSpPr>
          <p:cNvPr id="9" name="Picture Placeholder 8">
            <a:extLst>
              <a:ext uri="{FF2B5EF4-FFF2-40B4-BE49-F238E27FC236}">
                <a16:creationId xmlns:a16="http://schemas.microsoft.com/office/drawing/2014/main" id="{FB6DFB83-240B-46C4-B659-A3F895C40B79}"/>
              </a:ext>
            </a:extLst>
          </p:cNvPr>
          <p:cNvSpPr>
            <a:spLocks noGrp="1"/>
          </p:cNvSpPr>
          <p:nvPr>
            <p:ph type="pic" sz="quarter" idx="21"/>
          </p:nvPr>
        </p:nvSpPr>
        <p:spPr/>
      </p:sp>
      <p:sp>
        <p:nvSpPr>
          <p:cNvPr id="11" name="Picture Placeholder 10">
            <a:extLst>
              <a:ext uri="{FF2B5EF4-FFF2-40B4-BE49-F238E27FC236}">
                <a16:creationId xmlns:a16="http://schemas.microsoft.com/office/drawing/2014/main" id="{987214CB-7B3F-46AD-8A69-D98477ADCE8D}"/>
              </a:ext>
            </a:extLst>
          </p:cNvPr>
          <p:cNvSpPr>
            <a:spLocks noGrp="1"/>
          </p:cNvSpPr>
          <p:nvPr>
            <p:ph type="pic" sz="quarter" idx="22"/>
          </p:nvPr>
        </p:nvSpPr>
        <p:spPr/>
      </p:sp>
      <p:sp>
        <p:nvSpPr>
          <p:cNvPr id="13" name="Picture Placeholder 12">
            <a:extLst>
              <a:ext uri="{FF2B5EF4-FFF2-40B4-BE49-F238E27FC236}">
                <a16:creationId xmlns:a16="http://schemas.microsoft.com/office/drawing/2014/main" id="{17147DB3-E42B-4D2B-A597-32B011F58FA6}"/>
              </a:ext>
            </a:extLst>
          </p:cNvPr>
          <p:cNvSpPr>
            <a:spLocks noGrp="1"/>
          </p:cNvSpPr>
          <p:nvPr>
            <p:ph type="pic" sz="quarter" idx="19"/>
          </p:nvPr>
        </p:nvSpPr>
        <p:spPr/>
      </p:sp>
      <p:sp>
        <p:nvSpPr>
          <p:cNvPr id="15" name="Picture Placeholder 14">
            <a:extLst>
              <a:ext uri="{FF2B5EF4-FFF2-40B4-BE49-F238E27FC236}">
                <a16:creationId xmlns:a16="http://schemas.microsoft.com/office/drawing/2014/main" id="{3D18389E-636C-4094-857C-79D9CBA3A72E}"/>
              </a:ext>
            </a:extLst>
          </p:cNvPr>
          <p:cNvSpPr>
            <a:spLocks noGrp="1"/>
          </p:cNvSpPr>
          <p:nvPr>
            <p:ph type="pic" sz="quarter" idx="18"/>
          </p:nvPr>
        </p:nvSpPr>
        <p:spPr/>
      </p:sp>
    </p:spTree>
    <p:extLst>
      <p:ext uri="{BB962C8B-B14F-4D97-AF65-F5344CB8AC3E}">
        <p14:creationId xmlns:p14="http://schemas.microsoft.com/office/powerpoint/2010/main" val="603554192"/>
      </p:ext>
    </p:extLst>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2"/>
          <p:cNvSpPr>
            <a:spLocks noGrp="1"/>
          </p:cNvSpPr>
          <p:nvPr>
            <p:ph type="ftr" sz="quarter" idx="10"/>
          </p:nvPr>
        </p:nvSpPr>
        <p:spPr/>
        <p:txBody>
          <a:bodyPr/>
          <a:lstStyle/>
          <a:p>
            <a:r>
              <a:rPr lang="en-US"/>
              <a:t>www.yourwebsite.com</a:t>
            </a:r>
            <a:endParaRPr lang="en-US" dirty="0"/>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aleway" panose="020B0503030101060003" pitchFamily="34" charset="0"/>
              </a:rPr>
              <a:pPr/>
              <a:t>15</a:t>
            </a:fld>
            <a:endParaRPr lang="en-US" dirty="0">
              <a:latin typeface="Raleway" panose="020B0503030101060003" pitchFamily="34" charset="0"/>
            </a:endParaRPr>
          </a:p>
        </p:txBody>
      </p:sp>
      <p:sp>
        <p:nvSpPr>
          <p:cNvPr id="4" name="Title 3"/>
          <p:cNvSpPr>
            <a:spLocks noGrp="1"/>
          </p:cNvSpPr>
          <p:nvPr>
            <p:ph type="title"/>
          </p:nvPr>
        </p:nvSpPr>
        <p:spPr/>
        <p:txBody>
          <a:bodyPr/>
          <a:lstStyle/>
          <a:p>
            <a:pPr algn="ctr"/>
            <a:r>
              <a:rPr lang="en-US" dirty="0">
                <a:solidFill>
                  <a:schemeClr val="tx1">
                    <a:lumMod val="85000"/>
                    <a:lumOff val="15000"/>
                  </a:schemeClr>
                </a:solidFill>
              </a:rPr>
              <a:t>Company</a:t>
            </a:r>
            <a:r>
              <a:rPr lang="en-US" dirty="0"/>
              <a:t> </a:t>
            </a:r>
            <a:r>
              <a:rPr lang="en-US" b="1" dirty="0">
                <a:solidFill>
                  <a:schemeClr val="accent1"/>
                </a:solidFill>
              </a:rPr>
              <a:t>Portfolio</a:t>
            </a:r>
          </a:p>
        </p:txBody>
      </p:sp>
      <p:sp>
        <p:nvSpPr>
          <p:cNvPr id="7" name="Text Placeholder 6"/>
          <p:cNvSpPr>
            <a:spLocks noGrp="1"/>
          </p:cNvSpPr>
          <p:nvPr>
            <p:ph type="body" sz="quarter" idx="12"/>
          </p:nvPr>
        </p:nvSpPr>
        <p:spPr/>
        <p:txBody>
          <a:bodyPr/>
          <a:lstStyle/>
          <a:p>
            <a:pPr algn="ctr"/>
            <a:r>
              <a:rPr lang="en-US" dirty="0">
                <a:solidFill>
                  <a:schemeClr val="tx1">
                    <a:lumMod val="50000"/>
                    <a:lumOff val="50000"/>
                  </a:schemeClr>
                </a:solidFill>
                <a:latin typeface="Roboto Slab" pitchFamily="2" charset="0"/>
                <a:ea typeface="Roboto Slab" pitchFamily="2" charset="0"/>
              </a:rPr>
              <a:t>Lorem ipsum your title here some text so dummy and your </a:t>
            </a:r>
            <a:r>
              <a:rPr lang="en-US" dirty="0" err="1">
                <a:solidFill>
                  <a:schemeClr val="tx1">
                    <a:lumMod val="50000"/>
                    <a:lumOff val="50000"/>
                  </a:schemeClr>
                </a:solidFill>
                <a:latin typeface="Roboto Slab" pitchFamily="2" charset="0"/>
                <a:ea typeface="Roboto Slab" pitchFamily="2" charset="0"/>
              </a:rPr>
              <a:t>powerpoint</a:t>
            </a:r>
            <a:r>
              <a:rPr lang="en-US" dirty="0">
                <a:solidFill>
                  <a:schemeClr val="tx1">
                    <a:lumMod val="50000"/>
                    <a:lumOff val="50000"/>
                  </a:schemeClr>
                </a:solidFill>
                <a:latin typeface="Roboto Slab" pitchFamily="2" charset="0"/>
                <a:ea typeface="Roboto Slab" pitchFamily="2" charset="0"/>
              </a:rPr>
              <a:t> presentation</a:t>
            </a:r>
          </a:p>
        </p:txBody>
      </p:sp>
      <p:sp>
        <p:nvSpPr>
          <p:cNvPr id="3" name="Picture Placeholder 2">
            <a:extLst>
              <a:ext uri="{FF2B5EF4-FFF2-40B4-BE49-F238E27FC236}">
                <a16:creationId xmlns:a16="http://schemas.microsoft.com/office/drawing/2014/main" id="{5BDA70FA-3770-446A-B648-73DD23FCB9DE}"/>
              </a:ext>
            </a:extLst>
          </p:cNvPr>
          <p:cNvSpPr>
            <a:spLocks noGrp="1"/>
          </p:cNvSpPr>
          <p:nvPr>
            <p:ph type="pic" sz="quarter" idx="21"/>
          </p:nvPr>
        </p:nvSpPr>
        <p:spPr/>
      </p:sp>
      <p:sp>
        <p:nvSpPr>
          <p:cNvPr id="9" name="Picture Placeholder 8">
            <a:extLst>
              <a:ext uri="{FF2B5EF4-FFF2-40B4-BE49-F238E27FC236}">
                <a16:creationId xmlns:a16="http://schemas.microsoft.com/office/drawing/2014/main" id="{86781290-A44C-40E0-A2BF-2F05433EE37A}"/>
              </a:ext>
            </a:extLst>
          </p:cNvPr>
          <p:cNvSpPr>
            <a:spLocks noGrp="1"/>
          </p:cNvSpPr>
          <p:nvPr>
            <p:ph type="pic" sz="quarter" idx="22"/>
          </p:nvPr>
        </p:nvSpPr>
        <p:spPr/>
      </p:sp>
      <p:sp>
        <p:nvSpPr>
          <p:cNvPr id="11" name="Picture Placeholder 10">
            <a:extLst>
              <a:ext uri="{FF2B5EF4-FFF2-40B4-BE49-F238E27FC236}">
                <a16:creationId xmlns:a16="http://schemas.microsoft.com/office/drawing/2014/main" id="{CE6425EF-B65A-4004-B8C7-086C8A8E6BD8}"/>
              </a:ext>
            </a:extLst>
          </p:cNvPr>
          <p:cNvSpPr>
            <a:spLocks noGrp="1"/>
          </p:cNvSpPr>
          <p:nvPr>
            <p:ph type="pic" sz="quarter" idx="23"/>
          </p:nvPr>
        </p:nvSpPr>
        <p:spPr/>
      </p:sp>
      <p:sp>
        <p:nvSpPr>
          <p:cNvPr id="13" name="Picture Placeholder 12">
            <a:extLst>
              <a:ext uri="{FF2B5EF4-FFF2-40B4-BE49-F238E27FC236}">
                <a16:creationId xmlns:a16="http://schemas.microsoft.com/office/drawing/2014/main" id="{A9956EE4-1E43-419A-8C6F-3CA1383302D2}"/>
              </a:ext>
            </a:extLst>
          </p:cNvPr>
          <p:cNvSpPr>
            <a:spLocks noGrp="1"/>
          </p:cNvSpPr>
          <p:nvPr>
            <p:ph type="pic" sz="quarter" idx="20"/>
          </p:nvPr>
        </p:nvSpPr>
        <p:spPr/>
      </p:sp>
    </p:spTree>
    <p:extLst>
      <p:ext uri="{BB962C8B-B14F-4D97-AF65-F5344CB8AC3E}">
        <p14:creationId xmlns:p14="http://schemas.microsoft.com/office/powerpoint/2010/main" val="3542060983"/>
      </p:ext>
    </p:extLst>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2"/>
          <p:cNvSpPr>
            <a:spLocks noGrp="1"/>
          </p:cNvSpPr>
          <p:nvPr>
            <p:ph type="ftr" sz="quarter" idx="10"/>
          </p:nvPr>
        </p:nvSpPr>
        <p:spPr/>
        <p:txBody>
          <a:bodyPr/>
          <a:lstStyle/>
          <a:p>
            <a:r>
              <a:rPr lang="en-US"/>
              <a:t>www.yourwebsite.com</a:t>
            </a:r>
            <a:endParaRPr lang="en-US" dirty="0"/>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aleway" panose="020B0503030101060003" pitchFamily="34" charset="0"/>
              </a:rPr>
              <a:pPr/>
              <a:t>16</a:t>
            </a:fld>
            <a:endParaRPr lang="en-US" dirty="0">
              <a:latin typeface="Raleway" panose="020B0503030101060003" pitchFamily="34" charset="0"/>
            </a:endParaRPr>
          </a:p>
        </p:txBody>
      </p:sp>
      <p:sp>
        <p:nvSpPr>
          <p:cNvPr id="4" name="Title 3"/>
          <p:cNvSpPr>
            <a:spLocks noGrp="1"/>
          </p:cNvSpPr>
          <p:nvPr>
            <p:ph type="title"/>
          </p:nvPr>
        </p:nvSpPr>
        <p:spPr/>
        <p:txBody>
          <a:bodyPr/>
          <a:lstStyle/>
          <a:p>
            <a:pPr algn="ctr"/>
            <a:r>
              <a:rPr lang="en-US" dirty="0">
                <a:solidFill>
                  <a:schemeClr val="tx1">
                    <a:lumMod val="85000"/>
                    <a:lumOff val="15000"/>
                  </a:schemeClr>
                </a:solidFill>
              </a:rPr>
              <a:t>Company</a:t>
            </a:r>
            <a:r>
              <a:rPr lang="en-US" dirty="0"/>
              <a:t> </a:t>
            </a:r>
            <a:r>
              <a:rPr lang="en-US" b="1" dirty="0">
                <a:solidFill>
                  <a:schemeClr val="accent1"/>
                </a:solidFill>
              </a:rPr>
              <a:t>Timeline</a:t>
            </a:r>
          </a:p>
        </p:txBody>
      </p:sp>
      <p:sp>
        <p:nvSpPr>
          <p:cNvPr id="7" name="Text Placeholder 6"/>
          <p:cNvSpPr>
            <a:spLocks noGrp="1"/>
          </p:cNvSpPr>
          <p:nvPr>
            <p:ph type="body" sz="quarter" idx="12"/>
          </p:nvPr>
        </p:nvSpPr>
        <p:spPr/>
        <p:txBody>
          <a:bodyPr/>
          <a:lstStyle/>
          <a:p>
            <a:pPr algn="ctr"/>
            <a:r>
              <a:rPr lang="en-US" dirty="0">
                <a:solidFill>
                  <a:schemeClr val="tx1">
                    <a:lumMod val="50000"/>
                    <a:lumOff val="50000"/>
                  </a:schemeClr>
                </a:solidFill>
                <a:latin typeface="Roboto Slab" pitchFamily="2" charset="0"/>
                <a:ea typeface="Roboto Slab" pitchFamily="2" charset="0"/>
              </a:rPr>
              <a:t>Lorem ipsum your title here some text so dummy and your </a:t>
            </a:r>
            <a:r>
              <a:rPr lang="en-US" dirty="0" err="1">
                <a:solidFill>
                  <a:schemeClr val="tx1">
                    <a:lumMod val="50000"/>
                    <a:lumOff val="50000"/>
                  </a:schemeClr>
                </a:solidFill>
                <a:latin typeface="Roboto Slab" pitchFamily="2" charset="0"/>
                <a:ea typeface="Roboto Slab" pitchFamily="2" charset="0"/>
              </a:rPr>
              <a:t>powerpoint</a:t>
            </a:r>
            <a:r>
              <a:rPr lang="en-US" dirty="0">
                <a:solidFill>
                  <a:schemeClr val="tx1">
                    <a:lumMod val="50000"/>
                    <a:lumOff val="50000"/>
                  </a:schemeClr>
                </a:solidFill>
                <a:latin typeface="Roboto Slab" pitchFamily="2" charset="0"/>
                <a:ea typeface="Roboto Slab" pitchFamily="2" charset="0"/>
              </a:rPr>
              <a:t> presentation</a:t>
            </a:r>
          </a:p>
        </p:txBody>
      </p:sp>
      <p:grpSp>
        <p:nvGrpSpPr>
          <p:cNvPr id="23" name="Group 22">
            <a:extLst>
              <a:ext uri="{FF2B5EF4-FFF2-40B4-BE49-F238E27FC236}">
                <a16:creationId xmlns:a16="http://schemas.microsoft.com/office/drawing/2014/main" id="{E6BF75B0-2A97-4AA6-9F4C-754D07158771}"/>
              </a:ext>
            </a:extLst>
          </p:cNvPr>
          <p:cNvGrpSpPr/>
          <p:nvPr/>
        </p:nvGrpSpPr>
        <p:grpSpPr>
          <a:xfrm>
            <a:off x="1329082" y="2462522"/>
            <a:ext cx="9532999" cy="3059116"/>
            <a:chOff x="1267523" y="2111062"/>
            <a:chExt cx="9532999" cy="3059116"/>
          </a:xfrm>
        </p:grpSpPr>
        <p:sp>
          <p:nvSpPr>
            <p:cNvPr id="96" name="Freeform 5"/>
            <p:cNvSpPr>
              <a:spLocks noEditPoints="1"/>
            </p:cNvSpPr>
            <p:nvPr/>
          </p:nvSpPr>
          <p:spPr bwMode="auto">
            <a:xfrm>
              <a:off x="5897989" y="2349589"/>
              <a:ext cx="396023" cy="329413"/>
            </a:xfrm>
            <a:custGeom>
              <a:avLst/>
              <a:gdLst>
                <a:gd name="T0" fmla="*/ 141 w 143"/>
                <a:gd name="T1" fmla="*/ 55 h 117"/>
                <a:gd name="T2" fmla="*/ 77 w 143"/>
                <a:gd name="T3" fmla="*/ 4 h 117"/>
                <a:gd name="T4" fmla="*/ 74 w 143"/>
                <a:gd name="T5" fmla="*/ 1 h 117"/>
                <a:gd name="T6" fmla="*/ 69 w 143"/>
                <a:gd name="T7" fmla="*/ 1 h 117"/>
                <a:gd name="T8" fmla="*/ 51 w 143"/>
                <a:gd name="T9" fmla="*/ 16 h 117"/>
                <a:gd name="T10" fmla="*/ 51 w 143"/>
                <a:gd name="T11" fmla="*/ 10 h 117"/>
                <a:gd name="T12" fmla="*/ 47 w 143"/>
                <a:gd name="T13" fmla="*/ 6 h 117"/>
                <a:gd name="T14" fmla="*/ 33 w 143"/>
                <a:gd name="T15" fmla="*/ 6 h 117"/>
                <a:gd name="T16" fmla="*/ 30 w 143"/>
                <a:gd name="T17" fmla="*/ 10 h 117"/>
                <a:gd name="T18" fmla="*/ 30 w 143"/>
                <a:gd name="T19" fmla="*/ 33 h 117"/>
                <a:gd name="T20" fmla="*/ 2 w 143"/>
                <a:gd name="T21" fmla="*/ 56 h 117"/>
                <a:gd name="T22" fmla="*/ 1 w 143"/>
                <a:gd name="T23" fmla="*/ 61 h 117"/>
                <a:gd name="T24" fmla="*/ 4 w 143"/>
                <a:gd name="T25" fmla="*/ 63 h 117"/>
                <a:gd name="T26" fmla="*/ 6 w 143"/>
                <a:gd name="T27" fmla="*/ 62 h 117"/>
                <a:gd name="T28" fmla="*/ 17 w 143"/>
                <a:gd name="T29" fmla="*/ 53 h 117"/>
                <a:gd name="T30" fmla="*/ 17 w 143"/>
                <a:gd name="T31" fmla="*/ 113 h 117"/>
                <a:gd name="T32" fmla="*/ 21 w 143"/>
                <a:gd name="T33" fmla="*/ 117 h 117"/>
                <a:gd name="T34" fmla="*/ 59 w 143"/>
                <a:gd name="T35" fmla="*/ 117 h 117"/>
                <a:gd name="T36" fmla="*/ 63 w 143"/>
                <a:gd name="T37" fmla="*/ 113 h 117"/>
                <a:gd name="T38" fmla="*/ 63 w 143"/>
                <a:gd name="T39" fmla="*/ 85 h 117"/>
                <a:gd name="T40" fmla="*/ 80 w 143"/>
                <a:gd name="T41" fmla="*/ 85 h 117"/>
                <a:gd name="T42" fmla="*/ 80 w 143"/>
                <a:gd name="T43" fmla="*/ 113 h 117"/>
                <a:gd name="T44" fmla="*/ 84 w 143"/>
                <a:gd name="T45" fmla="*/ 117 h 117"/>
                <a:gd name="T46" fmla="*/ 122 w 143"/>
                <a:gd name="T47" fmla="*/ 117 h 117"/>
                <a:gd name="T48" fmla="*/ 126 w 143"/>
                <a:gd name="T49" fmla="*/ 113 h 117"/>
                <a:gd name="T50" fmla="*/ 126 w 143"/>
                <a:gd name="T51" fmla="*/ 52 h 117"/>
                <a:gd name="T52" fmla="*/ 137 w 143"/>
                <a:gd name="T53" fmla="*/ 61 h 117"/>
                <a:gd name="T54" fmla="*/ 139 w 143"/>
                <a:gd name="T55" fmla="*/ 62 h 117"/>
                <a:gd name="T56" fmla="*/ 142 w 143"/>
                <a:gd name="T57" fmla="*/ 60 h 117"/>
                <a:gd name="T58" fmla="*/ 141 w 143"/>
                <a:gd name="T59" fmla="*/ 55 h 117"/>
                <a:gd name="T60" fmla="*/ 37 w 143"/>
                <a:gd name="T61" fmla="*/ 13 h 117"/>
                <a:gd name="T62" fmla="*/ 43 w 143"/>
                <a:gd name="T63" fmla="*/ 13 h 117"/>
                <a:gd name="T64" fmla="*/ 43 w 143"/>
                <a:gd name="T65" fmla="*/ 22 h 117"/>
                <a:gd name="T66" fmla="*/ 37 w 143"/>
                <a:gd name="T67" fmla="*/ 27 h 117"/>
                <a:gd name="T68" fmla="*/ 37 w 143"/>
                <a:gd name="T69" fmla="*/ 13 h 117"/>
                <a:gd name="T70" fmla="*/ 119 w 143"/>
                <a:gd name="T71" fmla="*/ 47 h 117"/>
                <a:gd name="T72" fmla="*/ 119 w 143"/>
                <a:gd name="T73" fmla="*/ 109 h 117"/>
                <a:gd name="T74" fmla="*/ 87 w 143"/>
                <a:gd name="T75" fmla="*/ 109 h 117"/>
                <a:gd name="T76" fmla="*/ 87 w 143"/>
                <a:gd name="T77" fmla="*/ 81 h 117"/>
                <a:gd name="T78" fmla="*/ 84 w 143"/>
                <a:gd name="T79" fmla="*/ 78 h 117"/>
                <a:gd name="T80" fmla="*/ 59 w 143"/>
                <a:gd name="T81" fmla="*/ 78 h 117"/>
                <a:gd name="T82" fmla="*/ 56 w 143"/>
                <a:gd name="T83" fmla="*/ 81 h 117"/>
                <a:gd name="T84" fmla="*/ 56 w 143"/>
                <a:gd name="T85" fmla="*/ 109 h 117"/>
                <a:gd name="T86" fmla="*/ 24 w 143"/>
                <a:gd name="T87" fmla="*/ 109 h 117"/>
                <a:gd name="T88" fmla="*/ 24 w 143"/>
                <a:gd name="T89" fmla="*/ 47 h 117"/>
                <a:gd name="T90" fmla="*/ 38 w 143"/>
                <a:gd name="T91" fmla="*/ 36 h 117"/>
                <a:gd name="T92" fmla="*/ 72 w 143"/>
                <a:gd name="T93" fmla="*/ 8 h 117"/>
                <a:gd name="T94" fmla="*/ 119 w 143"/>
                <a:gd name="T95" fmla="*/ 47 h 117"/>
                <a:gd name="T96" fmla="*/ 119 w 143"/>
                <a:gd name="T97" fmla="*/ 47 h 117"/>
                <a:gd name="T98" fmla="*/ 119 w 143"/>
                <a:gd name="T99" fmla="*/ 47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43" h="117">
                  <a:moveTo>
                    <a:pt x="141" y="55"/>
                  </a:moveTo>
                  <a:cubicBezTo>
                    <a:pt x="77" y="4"/>
                    <a:pt x="77" y="4"/>
                    <a:pt x="77" y="4"/>
                  </a:cubicBezTo>
                  <a:cubicBezTo>
                    <a:pt x="74" y="1"/>
                    <a:pt x="74" y="1"/>
                    <a:pt x="74" y="1"/>
                  </a:cubicBezTo>
                  <a:cubicBezTo>
                    <a:pt x="72" y="0"/>
                    <a:pt x="71" y="0"/>
                    <a:pt x="69" y="1"/>
                  </a:cubicBezTo>
                  <a:cubicBezTo>
                    <a:pt x="51" y="16"/>
                    <a:pt x="51" y="16"/>
                    <a:pt x="51" y="16"/>
                  </a:cubicBezTo>
                  <a:cubicBezTo>
                    <a:pt x="51" y="10"/>
                    <a:pt x="51" y="10"/>
                    <a:pt x="51" y="10"/>
                  </a:cubicBezTo>
                  <a:cubicBezTo>
                    <a:pt x="51" y="8"/>
                    <a:pt x="49" y="6"/>
                    <a:pt x="47" y="6"/>
                  </a:cubicBezTo>
                  <a:cubicBezTo>
                    <a:pt x="33" y="6"/>
                    <a:pt x="33" y="6"/>
                    <a:pt x="33" y="6"/>
                  </a:cubicBezTo>
                  <a:cubicBezTo>
                    <a:pt x="31" y="6"/>
                    <a:pt x="30" y="8"/>
                    <a:pt x="30" y="10"/>
                  </a:cubicBezTo>
                  <a:cubicBezTo>
                    <a:pt x="30" y="33"/>
                    <a:pt x="30" y="33"/>
                    <a:pt x="30" y="33"/>
                  </a:cubicBezTo>
                  <a:cubicBezTo>
                    <a:pt x="2" y="56"/>
                    <a:pt x="2" y="56"/>
                    <a:pt x="2" y="56"/>
                  </a:cubicBezTo>
                  <a:cubicBezTo>
                    <a:pt x="0" y="58"/>
                    <a:pt x="0" y="60"/>
                    <a:pt x="1" y="61"/>
                  </a:cubicBezTo>
                  <a:cubicBezTo>
                    <a:pt x="2" y="62"/>
                    <a:pt x="3" y="63"/>
                    <a:pt x="4" y="63"/>
                  </a:cubicBezTo>
                  <a:cubicBezTo>
                    <a:pt x="5" y="63"/>
                    <a:pt x="5" y="63"/>
                    <a:pt x="6" y="62"/>
                  </a:cubicBezTo>
                  <a:cubicBezTo>
                    <a:pt x="17" y="53"/>
                    <a:pt x="17" y="53"/>
                    <a:pt x="17" y="53"/>
                  </a:cubicBezTo>
                  <a:cubicBezTo>
                    <a:pt x="17" y="113"/>
                    <a:pt x="17" y="113"/>
                    <a:pt x="17" y="113"/>
                  </a:cubicBezTo>
                  <a:cubicBezTo>
                    <a:pt x="17" y="115"/>
                    <a:pt x="19" y="117"/>
                    <a:pt x="21" y="117"/>
                  </a:cubicBezTo>
                  <a:cubicBezTo>
                    <a:pt x="59" y="117"/>
                    <a:pt x="59" y="117"/>
                    <a:pt x="59" y="117"/>
                  </a:cubicBezTo>
                  <a:cubicBezTo>
                    <a:pt x="61" y="117"/>
                    <a:pt x="63" y="115"/>
                    <a:pt x="63" y="113"/>
                  </a:cubicBezTo>
                  <a:cubicBezTo>
                    <a:pt x="63" y="85"/>
                    <a:pt x="63" y="85"/>
                    <a:pt x="63" y="85"/>
                  </a:cubicBezTo>
                  <a:cubicBezTo>
                    <a:pt x="80" y="85"/>
                    <a:pt x="80" y="85"/>
                    <a:pt x="80" y="85"/>
                  </a:cubicBezTo>
                  <a:cubicBezTo>
                    <a:pt x="80" y="113"/>
                    <a:pt x="80" y="113"/>
                    <a:pt x="80" y="113"/>
                  </a:cubicBezTo>
                  <a:cubicBezTo>
                    <a:pt x="80" y="115"/>
                    <a:pt x="82" y="117"/>
                    <a:pt x="84" y="117"/>
                  </a:cubicBezTo>
                  <a:cubicBezTo>
                    <a:pt x="122" y="117"/>
                    <a:pt x="122" y="117"/>
                    <a:pt x="122" y="117"/>
                  </a:cubicBezTo>
                  <a:cubicBezTo>
                    <a:pt x="124" y="117"/>
                    <a:pt x="126" y="115"/>
                    <a:pt x="126" y="113"/>
                  </a:cubicBezTo>
                  <a:cubicBezTo>
                    <a:pt x="126" y="52"/>
                    <a:pt x="126" y="52"/>
                    <a:pt x="126" y="52"/>
                  </a:cubicBezTo>
                  <a:cubicBezTo>
                    <a:pt x="137" y="61"/>
                    <a:pt x="137" y="61"/>
                    <a:pt x="137" y="61"/>
                  </a:cubicBezTo>
                  <a:cubicBezTo>
                    <a:pt x="137" y="62"/>
                    <a:pt x="138" y="62"/>
                    <a:pt x="139" y="62"/>
                  </a:cubicBezTo>
                  <a:cubicBezTo>
                    <a:pt x="140" y="62"/>
                    <a:pt x="141" y="61"/>
                    <a:pt x="142" y="60"/>
                  </a:cubicBezTo>
                  <a:cubicBezTo>
                    <a:pt x="143" y="59"/>
                    <a:pt x="143" y="57"/>
                    <a:pt x="141" y="55"/>
                  </a:cubicBezTo>
                  <a:close/>
                  <a:moveTo>
                    <a:pt x="37" y="13"/>
                  </a:moveTo>
                  <a:cubicBezTo>
                    <a:pt x="43" y="13"/>
                    <a:pt x="43" y="13"/>
                    <a:pt x="43" y="13"/>
                  </a:cubicBezTo>
                  <a:cubicBezTo>
                    <a:pt x="43" y="22"/>
                    <a:pt x="43" y="22"/>
                    <a:pt x="43" y="22"/>
                  </a:cubicBezTo>
                  <a:cubicBezTo>
                    <a:pt x="37" y="27"/>
                    <a:pt x="37" y="27"/>
                    <a:pt x="37" y="27"/>
                  </a:cubicBezTo>
                  <a:lnTo>
                    <a:pt x="37" y="13"/>
                  </a:lnTo>
                  <a:close/>
                  <a:moveTo>
                    <a:pt x="119" y="47"/>
                  </a:moveTo>
                  <a:cubicBezTo>
                    <a:pt x="119" y="109"/>
                    <a:pt x="119" y="109"/>
                    <a:pt x="119" y="109"/>
                  </a:cubicBezTo>
                  <a:cubicBezTo>
                    <a:pt x="87" y="109"/>
                    <a:pt x="87" y="109"/>
                    <a:pt x="87" y="109"/>
                  </a:cubicBezTo>
                  <a:cubicBezTo>
                    <a:pt x="87" y="81"/>
                    <a:pt x="87" y="81"/>
                    <a:pt x="87" y="81"/>
                  </a:cubicBezTo>
                  <a:cubicBezTo>
                    <a:pt x="87" y="79"/>
                    <a:pt x="86" y="78"/>
                    <a:pt x="84" y="78"/>
                  </a:cubicBezTo>
                  <a:cubicBezTo>
                    <a:pt x="59" y="78"/>
                    <a:pt x="59" y="78"/>
                    <a:pt x="59" y="78"/>
                  </a:cubicBezTo>
                  <a:cubicBezTo>
                    <a:pt x="57" y="78"/>
                    <a:pt x="56" y="79"/>
                    <a:pt x="56" y="81"/>
                  </a:cubicBezTo>
                  <a:cubicBezTo>
                    <a:pt x="56" y="109"/>
                    <a:pt x="56" y="109"/>
                    <a:pt x="56" y="109"/>
                  </a:cubicBezTo>
                  <a:cubicBezTo>
                    <a:pt x="24" y="109"/>
                    <a:pt x="24" y="109"/>
                    <a:pt x="24" y="109"/>
                  </a:cubicBezTo>
                  <a:cubicBezTo>
                    <a:pt x="24" y="47"/>
                    <a:pt x="24" y="47"/>
                    <a:pt x="24" y="47"/>
                  </a:cubicBezTo>
                  <a:cubicBezTo>
                    <a:pt x="38" y="36"/>
                    <a:pt x="38" y="36"/>
                    <a:pt x="38" y="36"/>
                  </a:cubicBezTo>
                  <a:cubicBezTo>
                    <a:pt x="38" y="36"/>
                    <a:pt x="71" y="9"/>
                    <a:pt x="72" y="8"/>
                  </a:cubicBezTo>
                  <a:lnTo>
                    <a:pt x="119" y="47"/>
                  </a:lnTo>
                  <a:close/>
                  <a:moveTo>
                    <a:pt x="119" y="47"/>
                  </a:moveTo>
                  <a:cubicBezTo>
                    <a:pt x="119" y="47"/>
                    <a:pt x="119" y="47"/>
                    <a:pt x="119" y="47"/>
                  </a:cubicBezTo>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98" name="Oval 97"/>
            <p:cNvSpPr/>
            <p:nvPr/>
          </p:nvSpPr>
          <p:spPr>
            <a:xfrm>
              <a:off x="5731055" y="2149350"/>
              <a:ext cx="729890" cy="729890"/>
            </a:xfrm>
            <a:prstGeom prst="ellipse">
              <a:avLst/>
            </a:prstGeom>
            <a:no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2" name="Group 11">
              <a:extLst>
                <a:ext uri="{FF2B5EF4-FFF2-40B4-BE49-F238E27FC236}">
                  <a16:creationId xmlns:a16="http://schemas.microsoft.com/office/drawing/2014/main" id="{B902825D-EDAC-4426-B901-C8D61E2322D6}"/>
                </a:ext>
              </a:extLst>
            </p:cNvPr>
            <p:cNvGrpSpPr/>
            <p:nvPr/>
          </p:nvGrpSpPr>
          <p:grpSpPr>
            <a:xfrm>
              <a:off x="5731055" y="3978759"/>
              <a:ext cx="729890" cy="729890"/>
              <a:chOff x="5690288" y="2503660"/>
              <a:chExt cx="729890" cy="729890"/>
            </a:xfrm>
          </p:grpSpPr>
          <p:grpSp>
            <p:nvGrpSpPr>
              <p:cNvPr id="76" name="Group 75"/>
              <p:cNvGrpSpPr/>
              <p:nvPr/>
            </p:nvGrpSpPr>
            <p:grpSpPr>
              <a:xfrm>
                <a:off x="5908342" y="2712482"/>
                <a:ext cx="293782" cy="312247"/>
                <a:chOff x="6670357" y="2277094"/>
                <a:chExt cx="555626" cy="590551"/>
              </a:xfrm>
              <a:solidFill>
                <a:schemeClr val="accent2"/>
              </a:solidFill>
            </p:grpSpPr>
            <p:sp>
              <p:nvSpPr>
                <p:cNvPr id="80" name="Rectangle 10"/>
                <p:cNvSpPr>
                  <a:spLocks noChangeArrowheads="1"/>
                </p:cNvSpPr>
                <p:nvPr/>
              </p:nvSpPr>
              <p:spPr bwMode="auto">
                <a:xfrm>
                  <a:off x="6924358" y="2277094"/>
                  <a:ext cx="46038" cy="15081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1" name="Rectangle 11"/>
                <p:cNvSpPr>
                  <a:spLocks noChangeArrowheads="1"/>
                </p:cNvSpPr>
                <p:nvPr/>
              </p:nvSpPr>
              <p:spPr bwMode="auto">
                <a:xfrm>
                  <a:off x="6924358" y="2716832"/>
                  <a:ext cx="46038" cy="15081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2" name="Freeform 12"/>
                <p:cNvSpPr>
                  <a:spLocks noEditPoints="1"/>
                </p:cNvSpPr>
                <p:nvPr/>
              </p:nvSpPr>
              <p:spPr bwMode="auto">
                <a:xfrm>
                  <a:off x="6670357" y="2462832"/>
                  <a:ext cx="254000" cy="219075"/>
                </a:xfrm>
                <a:custGeom>
                  <a:avLst/>
                  <a:gdLst>
                    <a:gd name="T0" fmla="*/ 22 w 22"/>
                    <a:gd name="T1" fmla="*/ 13 h 19"/>
                    <a:gd name="T2" fmla="*/ 10 w 22"/>
                    <a:gd name="T3" fmla="*/ 13 h 19"/>
                    <a:gd name="T4" fmla="*/ 6 w 22"/>
                    <a:gd name="T5" fmla="*/ 10 h 19"/>
                    <a:gd name="T6" fmla="*/ 10 w 22"/>
                    <a:gd name="T7" fmla="*/ 6 h 19"/>
                    <a:gd name="T8" fmla="*/ 22 w 22"/>
                    <a:gd name="T9" fmla="*/ 6 h 19"/>
                    <a:gd name="T10" fmla="*/ 22 w 22"/>
                    <a:gd name="T11" fmla="*/ 0 h 19"/>
                    <a:gd name="T12" fmla="*/ 10 w 22"/>
                    <a:gd name="T13" fmla="*/ 0 h 19"/>
                    <a:gd name="T14" fmla="*/ 0 w 22"/>
                    <a:gd name="T15" fmla="*/ 10 h 19"/>
                    <a:gd name="T16" fmla="*/ 10 w 22"/>
                    <a:gd name="T17" fmla="*/ 19 h 19"/>
                    <a:gd name="T18" fmla="*/ 22 w 22"/>
                    <a:gd name="T19" fmla="*/ 19 h 19"/>
                    <a:gd name="T20" fmla="*/ 22 w 22"/>
                    <a:gd name="T21" fmla="*/ 13 h 19"/>
                    <a:gd name="T22" fmla="*/ 22 w 22"/>
                    <a:gd name="T23" fmla="*/ 13 h 19"/>
                    <a:gd name="T24" fmla="*/ 22 w 22"/>
                    <a:gd name="T25" fmla="*/ 13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2" h="19">
                      <a:moveTo>
                        <a:pt x="22" y="13"/>
                      </a:moveTo>
                      <a:cubicBezTo>
                        <a:pt x="10" y="13"/>
                        <a:pt x="10" y="13"/>
                        <a:pt x="10" y="13"/>
                      </a:cubicBezTo>
                      <a:cubicBezTo>
                        <a:pt x="8" y="13"/>
                        <a:pt x="6" y="12"/>
                        <a:pt x="6" y="10"/>
                      </a:cubicBezTo>
                      <a:cubicBezTo>
                        <a:pt x="6" y="8"/>
                        <a:pt x="8" y="6"/>
                        <a:pt x="10" y="6"/>
                      </a:cubicBezTo>
                      <a:cubicBezTo>
                        <a:pt x="22" y="6"/>
                        <a:pt x="22" y="6"/>
                        <a:pt x="22" y="6"/>
                      </a:cubicBezTo>
                      <a:cubicBezTo>
                        <a:pt x="22" y="0"/>
                        <a:pt x="22" y="0"/>
                        <a:pt x="22" y="0"/>
                      </a:cubicBezTo>
                      <a:cubicBezTo>
                        <a:pt x="10" y="0"/>
                        <a:pt x="10" y="0"/>
                        <a:pt x="10" y="0"/>
                      </a:cubicBezTo>
                      <a:cubicBezTo>
                        <a:pt x="4" y="0"/>
                        <a:pt x="0" y="4"/>
                        <a:pt x="0" y="10"/>
                      </a:cubicBezTo>
                      <a:cubicBezTo>
                        <a:pt x="0" y="15"/>
                        <a:pt x="4" y="19"/>
                        <a:pt x="10" y="19"/>
                      </a:cubicBezTo>
                      <a:cubicBezTo>
                        <a:pt x="22" y="19"/>
                        <a:pt x="22" y="19"/>
                        <a:pt x="22" y="19"/>
                      </a:cubicBezTo>
                      <a:lnTo>
                        <a:pt x="22" y="13"/>
                      </a:lnTo>
                      <a:close/>
                      <a:moveTo>
                        <a:pt x="22" y="13"/>
                      </a:moveTo>
                      <a:cubicBezTo>
                        <a:pt x="22" y="13"/>
                        <a:pt x="22" y="13"/>
                        <a:pt x="22" y="1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3" name="Freeform 13"/>
                <p:cNvSpPr>
                  <a:spLocks noEditPoints="1"/>
                </p:cNvSpPr>
                <p:nvPr/>
              </p:nvSpPr>
              <p:spPr bwMode="auto">
                <a:xfrm>
                  <a:off x="6970395" y="2462832"/>
                  <a:ext cx="255588" cy="219075"/>
                </a:xfrm>
                <a:custGeom>
                  <a:avLst/>
                  <a:gdLst>
                    <a:gd name="T0" fmla="*/ 12 w 22"/>
                    <a:gd name="T1" fmla="*/ 0 h 19"/>
                    <a:gd name="T2" fmla="*/ 0 w 22"/>
                    <a:gd name="T3" fmla="*/ 0 h 19"/>
                    <a:gd name="T4" fmla="*/ 0 w 22"/>
                    <a:gd name="T5" fmla="*/ 6 h 19"/>
                    <a:gd name="T6" fmla="*/ 12 w 22"/>
                    <a:gd name="T7" fmla="*/ 6 h 19"/>
                    <a:gd name="T8" fmla="*/ 16 w 22"/>
                    <a:gd name="T9" fmla="*/ 10 h 19"/>
                    <a:gd name="T10" fmla="*/ 12 w 22"/>
                    <a:gd name="T11" fmla="*/ 13 h 19"/>
                    <a:gd name="T12" fmla="*/ 0 w 22"/>
                    <a:gd name="T13" fmla="*/ 13 h 19"/>
                    <a:gd name="T14" fmla="*/ 0 w 22"/>
                    <a:gd name="T15" fmla="*/ 19 h 19"/>
                    <a:gd name="T16" fmla="*/ 12 w 22"/>
                    <a:gd name="T17" fmla="*/ 19 h 19"/>
                    <a:gd name="T18" fmla="*/ 22 w 22"/>
                    <a:gd name="T19" fmla="*/ 10 h 19"/>
                    <a:gd name="T20" fmla="*/ 12 w 22"/>
                    <a:gd name="T21" fmla="*/ 0 h 19"/>
                    <a:gd name="T22" fmla="*/ 12 w 22"/>
                    <a:gd name="T23" fmla="*/ 0 h 19"/>
                    <a:gd name="T24" fmla="*/ 12 w 22"/>
                    <a:gd name="T25" fmla="*/ 0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2" h="19">
                      <a:moveTo>
                        <a:pt x="12" y="0"/>
                      </a:moveTo>
                      <a:cubicBezTo>
                        <a:pt x="0" y="0"/>
                        <a:pt x="0" y="0"/>
                        <a:pt x="0" y="0"/>
                      </a:cubicBezTo>
                      <a:cubicBezTo>
                        <a:pt x="0" y="6"/>
                        <a:pt x="0" y="6"/>
                        <a:pt x="0" y="6"/>
                      </a:cubicBezTo>
                      <a:cubicBezTo>
                        <a:pt x="12" y="6"/>
                        <a:pt x="12" y="6"/>
                        <a:pt x="12" y="6"/>
                      </a:cubicBezTo>
                      <a:cubicBezTo>
                        <a:pt x="14" y="6"/>
                        <a:pt x="16" y="8"/>
                        <a:pt x="16" y="10"/>
                      </a:cubicBezTo>
                      <a:cubicBezTo>
                        <a:pt x="16" y="12"/>
                        <a:pt x="14" y="13"/>
                        <a:pt x="12" y="13"/>
                      </a:cubicBezTo>
                      <a:cubicBezTo>
                        <a:pt x="0" y="13"/>
                        <a:pt x="0" y="13"/>
                        <a:pt x="0" y="13"/>
                      </a:cubicBezTo>
                      <a:cubicBezTo>
                        <a:pt x="0" y="19"/>
                        <a:pt x="0" y="19"/>
                        <a:pt x="0" y="19"/>
                      </a:cubicBezTo>
                      <a:cubicBezTo>
                        <a:pt x="12" y="19"/>
                        <a:pt x="12" y="19"/>
                        <a:pt x="12" y="19"/>
                      </a:cubicBezTo>
                      <a:cubicBezTo>
                        <a:pt x="18" y="19"/>
                        <a:pt x="22" y="15"/>
                        <a:pt x="22" y="10"/>
                      </a:cubicBezTo>
                      <a:cubicBezTo>
                        <a:pt x="22" y="4"/>
                        <a:pt x="18" y="0"/>
                        <a:pt x="12" y="0"/>
                      </a:cubicBezTo>
                      <a:close/>
                      <a:moveTo>
                        <a:pt x="12" y="0"/>
                      </a:moveTo>
                      <a:cubicBezTo>
                        <a:pt x="12" y="0"/>
                        <a:pt x="12" y="0"/>
                        <a:pt x="12"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84" name="Freeform 14"/>
                <p:cNvSpPr>
                  <a:spLocks noEditPoints="1"/>
                </p:cNvSpPr>
                <p:nvPr/>
              </p:nvSpPr>
              <p:spPr bwMode="auto">
                <a:xfrm>
                  <a:off x="6773545" y="2716832"/>
                  <a:ext cx="115888" cy="127000"/>
                </a:xfrm>
                <a:custGeom>
                  <a:avLst/>
                  <a:gdLst>
                    <a:gd name="T0" fmla="*/ 15 w 73"/>
                    <a:gd name="T1" fmla="*/ 80 h 80"/>
                    <a:gd name="T2" fmla="*/ 73 w 73"/>
                    <a:gd name="T3" fmla="*/ 0 h 80"/>
                    <a:gd name="T4" fmla="*/ 44 w 73"/>
                    <a:gd name="T5" fmla="*/ 0 h 80"/>
                    <a:gd name="T6" fmla="*/ 0 w 73"/>
                    <a:gd name="T7" fmla="*/ 73 h 80"/>
                    <a:gd name="T8" fmla="*/ 15 w 73"/>
                    <a:gd name="T9" fmla="*/ 80 h 80"/>
                    <a:gd name="T10" fmla="*/ 15 w 73"/>
                    <a:gd name="T11" fmla="*/ 80 h 80"/>
                    <a:gd name="T12" fmla="*/ 15 w 73"/>
                    <a:gd name="T13" fmla="*/ 80 h 80"/>
                  </a:gdLst>
                  <a:ahLst/>
                  <a:cxnLst>
                    <a:cxn ang="0">
                      <a:pos x="T0" y="T1"/>
                    </a:cxn>
                    <a:cxn ang="0">
                      <a:pos x="T2" y="T3"/>
                    </a:cxn>
                    <a:cxn ang="0">
                      <a:pos x="T4" y="T5"/>
                    </a:cxn>
                    <a:cxn ang="0">
                      <a:pos x="T6" y="T7"/>
                    </a:cxn>
                    <a:cxn ang="0">
                      <a:pos x="T8" y="T9"/>
                    </a:cxn>
                    <a:cxn ang="0">
                      <a:pos x="T10" y="T11"/>
                    </a:cxn>
                    <a:cxn ang="0">
                      <a:pos x="T12" y="T13"/>
                    </a:cxn>
                  </a:cxnLst>
                  <a:rect l="0" t="0" r="r" b="b"/>
                  <a:pathLst>
                    <a:path w="73" h="80">
                      <a:moveTo>
                        <a:pt x="15" y="80"/>
                      </a:moveTo>
                      <a:lnTo>
                        <a:pt x="73" y="0"/>
                      </a:lnTo>
                      <a:lnTo>
                        <a:pt x="44" y="0"/>
                      </a:lnTo>
                      <a:lnTo>
                        <a:pt x="0" y="73"/>
                      </a:lnTo>
                      <a:lnTo>
                        <a:pt x="15" y="80"/>
                      </a:lnTo>
                      <a:close/>
                      <a:moveTo>
                        <a:pt x="15" y="80"/>
                      </a:moveTo>
                      <a:lnTo>
                        <a:pt x="15" y="8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5" name="Freeform 15"/>
                <p:cNvSpPr>
                  <a:spLocks noEditPoints="1"/>
                </p:cNvSpPr>
                <p:nvPr/>
              </p:nvSpPr>
              <p:spPr bwMode="auto">
                <a:xfrm>
                  <a:off x="6773545" y="2716832"/>
                  <a:ext cx="115888" cy="127000"/>
                </a:xfrm>
                <a:custGeom>
                  <a:avLst/>
                  <a:gdLst>
                    <a:gd name="T0" fmla="*/ 15 w 73"/>
                    <a:gd name="T1" fmla="*/ 80 h 80"/>
                    <a:gd name="T2" fmla="*/ 73 w 73"/>
                    <a:gd name="T3" fmla="*/ 0 h 80"/>
                    <a:gd name="T4" fmla="*/ 44 w 73"/>
                    <a:gd name="T5" fmla="*/ 0 h 80"/>
                    <a:gd name="T6" fmla="*/ 0 w 73"/>
                    <a:gd name="T7" fmla="*/ 73 h 80"/>
                    <a:gd name="T8" fmla="*/ 15 w 73"/>
                    <a:gd name="T9" fmla="*/ 80 h 80"/>
                    <a:gd name="T10" fmla="*/ 15 w 73"/>
                    <a:gd name="T11" fmla="*/ 80 h 80"/>
                    <a:gd name="T12" fmla="*/ 15 w 73"/>
                    <a:gd name="T13" fmla="*/ 80 h 80"/>
                  </a:gdLst>
                  <a:ahLst/>
                  <a:cxnLst>
                    <a:cxn ang="0">
                      <a:pos x="T0" y="T1"/>
                    </a:cxn>
                    <a:cxn ang="0">
                      <a:pos x="T2" y="T3"/>
                    </a:cxn>
                    <a:cxn ang="0">
                      <a:pos x="T4" y="T5"/>
                    </a:cxn>
                    <a:cxn ang="0">
                      <a:pos x="T6" y="T7"/>
                    </a:cxn>
                    <a:cxn ang="0">
                      <a:pos x="T8" y="T9"/>
                    </a:cxn>
                    <a:cxn ang="0">
                      <a:pos x="T10" y="T11"/>
                    </a:cxn>
                    <a:cxn ang="0">
                      <a:pos x="T12" y="T13"/>
                    </a:cxn>
                  </a:cxnLst>
                  <a:rect l="0" t="0" r="r" b="b"/>
                  <a:pathLst>
                    <a:path w="73" h="80">
                      <a:moveTo>
                        <a:pt x="15" y="80"/>
                      </a:moveTo>
                      <a:lnTo>
                        <a:pt x="73" y="0"/>
                      </a:lnTo>
                      <a:lnTo>
                        <a:pt x="44" y="0"/>
                      </a:lnTo>
                      <a:lnTo>
                        <a:pt x="0" y="73"/>
                      </a:lnTo>
                      <a:lnTo>
                        <a:pt x="15" y="80"/>
                      </a:lnTo>
                      <a:moveTo>
                        <a:pt x="15" y="80"/>
                      </a:moveTo>
                      <a:lnTo>
                        <a:pt x="15" y="8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6" name="Freeform 16"/>
                <p:cNvSpPr>
                  <a:spLocks noEditPoints="1"/>
                </p:cNvSpPr>
                <p:nvPr/>
              </p:nvSpPr>
              <p:spPr bwMode="auto">
                <a:xfrm>
                  <a:off x="7005320" y="2716832"/>
                  <a:ext cx="115888" cy="127000"/>
                </a:xfrm>
                <a:custGeom>
                  <a:avLst/>
                  <a:gdLst>
                    <a:gd name="T0" fmla="*/ 59 w 73"/>
                    <a:gd name="T1" fmla="*/ 80 h 80"/>
                    <a:gd name="T2" fmla="*/ 0 w 73"/>
                    <a:gd name="T3" fmla="*/ 0 h 80"/>
                    <a:gd name="T4" fmla="*/ 29 w 73"/>
                    <a:gd name="T5" fmla="*/ 0 h 80"/>
                    <a:gd name="T6" fmla="*/ 73 w 73"/>
                    <a:gd name="T7" fmla="*/ 73 h 80"/>
                    <a:gd name="T8" fmla="*/ 59 w 73"/>
                    <a:gd name="T9" fmla="*/ 80 h 80"/>
                    <a:gd name="T10" fmla="*/ 59 w 73"/>
                    <a:gd name="T11" fmla="*/ 80 h 80"/>
                    <a:gd name="T12" fmla="*/ 59 w 73"/>
                    <a:gd name="T13" fmla="*/ 80 h 80"/>
                  </a:gdLst>
                  <a:ahLst/>
                  <a:cxnLst>
                    <a:cxn ang="0">
                      <a:pos x="T0" y="T1"/>
                    </a:cxn>
                    <a:cxn ang="0">
                      <a:pos x="T2" y="T3"/>
                    </a:cxn>
                    <a:cxn ang="0">
                      <a:pos x="T4" y="T5"/>
                    </a:cxn>
                    <a:cxn ang="0">
                      <a:pos x="T6" y="T7"/>
                    </a:cxn>
                    <a:cxn ang="0">
                      <a:pos x="T8" y="T9"/>
                    </a:cxn>
                    <a:cxn ang="0">
                      <a:pos x="T10" y="T11"/>
                    </a:cxn>
                    <a:cxn ang="0">
                      <a:pos x="T12" y="T13"/>
                    </a:cxn>
                  </a:cxnLst>
                  <a:rect l="0" t="0" r="r" b="b"/>
                  <a:pathLst>
                    <a:path w="73" h="80">
                      <a:moveTo>
                        <a:pt x="59" y="80"/>
                      </a:moveTo>
                      <a:lnTo>
                        <a:pt x="0" y="0"/>
                      </a:lnTo>
                      <a:lnTo>
                        <a:pt x="29" y="0"/>
                      </a:lnTo>
                      <a:lnTo>
                        <a:pt x="73" y="73"/>
                      </a:lnTo>
                      <a:lnTo>
                        <a:pt x="59" y="80"/>
                      </a:lnTo>
                      <a:close/>
                      <a:moveTo>
                        <a:pt x="59" y="80"/>
                      </a:moveTo>
                      <a:lnTo>
                        <a:pt x="59" y="8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7" name="Freeform 17"/>
                <p:cNvSpPr>
                  <a:spLocks noEditPoints="1"/>
                </p:cNvSpPr>
                <p:nvPr/>
              </p:nvSpPr>
              <p:spPr bwMode="auto">
                <a:xfrm>
                  <a:off x="7005320" y="2716832"/>
                  <a:ext cx="115888" cy="127000"/>
                </a:xfrm>
                <a:custGeom>
                  <a:avLst/>
                  <a:gdLst>
                    <a:gd name="T0" fmla="*/ 59 w 73"/>
                    <a:gd name="T1" fmla="*/ 80 h 80"/>
                    <a:gd name="T2" fmla="*/ 0 w 73"/>
                    <a:gd name="T3" fmla="*/ 0 h 80"/>
                    <a:gd name="T4" fmla="*/ 29 w 73"/>
                    <a:gd name="T5" fmla="*/ 0 h 80"/>
                    <a:gd name="T6" fmla="*/ 73 w 73"/>
                    <a:gd name="T7" fmla="*/ 73 h 80"/>
                    <a:gd name="T8" fmla="*/ 59 w 73"/>
                    <a:gd name="T9" fmla="*/ 80 h 80"/>
                    <a:gd name="T10" fmla="*/ 59 w 73"/>
                    <a:gd name="T11" fmla="*/ 80 h 80"/>
                    <a:gd name="T12" fmla="*/ 59 w 73"/>
                    <a:gd name="T13" fmla="*/ 80 h 80"/>
                  </a:gdLst>
                  <a:ahLst/>
                  <a:cxnLst>
                    <a:cxn ang="0">
                      <a:pos x="T0" y="T1"/>
                    </a:cxn>
                    <a:cxn ang="0">
                      <a:pos x="T2" y="T3"/>
                    </a:cxn>
                    <a:cxn ang="0">
                      <a:pos x="T4" y="T5"/>
                    </a:cxn>
                    <a:cxn ang="0">
                      <a:pos x="T6" y="T7"/>
                    </a:cxn>
                    <a:cxn ang="0">
                      <a:pos x="T8" y="T9"/>
                    </a:cxn>
                    <a:cxn ang="0">
                      <a:pos x="T10" y="T11"/>
                    </a:cxn>
                    <a:cxn ang="0">
                      <a:pos x="T12" y="T13"/>
                    </a:cxn>
                  </a:cxnLst>
                  <a:rect l="0" t="0" r="r" b="b"/>
                  <a:pathLst>
                    <a:path w="73" h="80">
                      <a:moveTo>
                        <a:pt x="59" y="80"/>
                      </a:moveTo>
                      <a:lnTo>
                        <a:pt x="0" y="0"/>
                      </a:lnTo>
                      <a:lnTo>
                        <a:pt x="29" y="0"/>
                      </a:lnTo>
                      <a:lnTo>
                        <a:pt x="73" y="73"/>
                      </a:lnTo>
                      <a:lnTo>
                        <a:pt x="59" y="80"/>
                      </a:lnTo>
                      <a:moveTo>
                        <a:pt x="59" y="80"/>
                      </a:moveTo>
                      <a:lnTo>
                        <a:pt x="59" y="8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8" name="Freeform 18"/>
                <p:cNvSpPr>
                  <a:spLocks noEditPoints="1"/>
                </p:cNvSpPr>
                <p:nvPr/>
              </p:nvSpPr>
              <p:spPr bwMode="auto">
                <a:xfrm>
                  <a:off x="7005320" y="2312019"/>
                  <a:ext cx="115888" cy="115888"/>
                </a:xfrm>
                <a:custGeom>
                  <a:avLst/>
                  <a:gdLst>
                    <a:gd name="T0" fmla="*/ 59 w 73"/>
                    <a:gd name="T1" fmla="*/ 0 h 73"/>
                    <a:gd name="T2" fmla="*/ 0 w 73"/>
                    <a:gd name="T3" fmla="*/ 73 h 73"/>
                    <a:gd name="T4" fmla="*/ 29 w 73"/>
                    <a:gd name="T5" fmla="*/ 73 h 73"/>
                    <a:gd name="T6" fmla="*/ 73 w 73"/>
                    <a:gd name="T7" fmla="*/ 7 h 73"/>
                    <a:gd name="T8" fmla="*/ 59 w 73"/>
                    <a:gd name="T9" fmla="*/ 0 h 73"/>
                    <a:gd name="T10" fmla="*/ 59 w 73"/>
                    <a:gd name="T11" fmla="*/ 0 h 73"/>
                    <a:gd name="T12" fmla="*/ 59 w 73"/>
                    <a:gd name="T13" fmla="*/ 0 h 73"/>
                  </a:gdLst>
                  <a:ahLst/>
                  <a:cxnLst>
                    <a:cxn ang="0">
                      <a:pos x="T0" y="T1"/>
                    </a:cxn>
                    <a:cxn ang="0">
                      <a:pos x="T2" y="T3"/>
                    </a:cxn>
                    <a:cxn ang="0">
                      <a:pos x="T4" y="T5"/>
                    </a:cxn>
                    <a:cxn ang="0">
                      <a:pos x="T6" y="T7"/>
                    </a:cxn>
                    <a:cxn ang="0">
                      <a:pos x="T8" y="T9"/>
                    </a:cxn>
                    <a:cxn ang="0">
                      <a:pos x="T10" y="T11"/>
                    </a:cxn>
                    <a:cxn ang="0">
                      <a:pos x="T12" y="T13"/>
                    </a:cxn>
                  </a:cxnLst>
                  <a:rect l="0" t="0" r="r" b="b"/>
                  <a:pathLst>
                    <a:path w="73" h="73">
                      <a:moveTo>
                        <a:pt x="59" y="0"/>
                      </a:moveTo>
                      <a:lnTo>
                        <a:pt x="0" y="73"/>
                      </a:lnTo>
                      <a:lnTo>
                        <a:pt x="29" y="73"/>
                      </a:lnTo>
                      <a:lnTo>
                        <a:pt x="73" y="7"/>
                      </a:lnTo>
                      <a:lnTo>
                        <a:pt x="59" y="0"/>
                      </a:lnTo>
                      <a:close/>
                      <a:moveTo>
                        <a:pt x="59" y="0"/>
                      </a:moveTo>
                      <a:lnTo>
                        <a:pt x="5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9" name="Freeform 19"/>
                <p:cNvSpPr>
                  <a:spLocks noEditPoints="1"/>
                </p:cNvSpPr>
                <p:nvPr/>
              </p:nvSpPr>
              <p:spPr bwMode="auto">
                <a:xfrm>
                  <a:off x="7005320" y="2312019"/>
                  <a:ext cx="115888" cy="115888"/>
                </a:xfrm>
                <a:custGeom>
                  <a:avLst/>
                  <a:gdLst>
                    <a:gd name="T0" fmla="*/ 59 w 73"/>
                    <a:gd name="T1" fmla="*/ 0 h 73"/>
                    <a:gd name="T2" fmla="*/ 0 w 73"/>
                    <a:gd name="T3" fmla="*/ 73 h 73"/>
                    <a:gd name="T4" fmla="*/ 29 w 73"/>
                    <a:gd name="T5" fmla="*/ 73 h 73"/>
                    <a:gd name="T6" fmla="*/ 73 w 73"/>
                    <a:gd name="T7" fmla="*/ 7 h 73"/>
                    <a:gd name="T8" fmla="*/ 59 w 73"/>
                    <a:gd name="T9" fmla="*/ 0 h 73"/>
                    <a:gd name="T10" fmla="*/ 59 w 73"/>
                    <a:gd name="T11" fmla="*/ 0 h 73"/>
                    <a:gd name="T12" fmla="*/ 59 w 73"/>
                    <a:gd name="T13" fmla="*/ 0 h 73"/>
                  </a:gdLst>
                  <a:ahLst/>
                  <a:cxnLst>
                    <a:cxn ang="0">
                      <a:pos x="T0" y="T1"/>
                    </a:cxn>
                    <a:cxn ang="0">
                      <a:pos x="T2" y="T3"/>
                    </a:cxn>
                    <a:cxn ang="0">
                      <a:pos x="T4" y="T5"/>
                    </a:cxn>
                    <a:cxn ang="0">
                      <a:pos x="T6" y="T7"/>
                    </a:cxn>
                    <a:cxn ang="0">
                      <a:pos x="T8" y="T9"/>
                    </a:cxn>
                    <a:cxn ang="0">
                      <a:pos x="T10" y="T11"/>
                    </a:cxn>
                    <a:cxn ang="0">
                      <a:pos x="T12" y="T13"/>
                    </a:cxn>
                  </a:cxnLst>
                  <a:rect l="0" t="0" r="r" b="b"/>
                  <a:pathLst>
                    <a:path w="73" h="73">
                      <a:moveTo>
                        <a:pt x="59" y="0"/>
                      </a:moveTo>
                      <a:lnTo>
                        <a:pt x="0" y="73"/>
                      </a:lnTo>
                      <a:lnTo>
                        <a:pt x="29" y="73"/>
                      </a:lnTo>
                      <a:lnTo>
                        <a:pt x="73" y="7"/>
                      </a:lnTo>
                      <a:lnTo>
                        <a:pt x="59" y="0"/>
                      </a:lnTo>
                      <a:moveTo>
                        <a:pt x="59" y="0"/>
                      </a:moveTo>
                      <a:lnTo>
                        <a:pt x="59"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0" name="Freeform 20"/>
                <p:cNvSpPr>
                  <a:spLocks noEditPoints="1"/>
                </p:cNvSpPr>
                <p:nvPr/>
              </p:nvSpPr>
              <p:spPr bwMode="auto">
                <a:xfrm>
                  <a:off x="6773545" y="2312019"/>
                  <a:ext cx="115888" cy="115888"/>
                </a:xfrm>
                <a:custGeom>
                  <a:avLst/>
                  <a:gdLst>
                    <a:gd name="T0" fmla="*/ 15 w 73"/>
                    <a:gd name="T1" fmla="*/ 0 h 73"/>
                    <a:gd name="T2" fmla="*/ 73 w 73"/>
                    <a:gd name="T3" fmla="*/ 73 h 73"/>
                    <a:gd name="T4" fmla="*/ 44 w 73"/>
                    <a:gd name="T5" fmla="*/ 73 h 73"/>
                    <a:gd name="T6" fmla="*/ 0 w 73"/>
                    <a:gd name="T7" fmla="*/ 7 h 73"/>
                    <a:gd name="T8" fmla="*/ 15 w 73"/>
                    <a:gd name="T9" fmla="*/ 0 h 73"/>
                    <a:gd name="T10" fmla="*/ 15 w 73"/>
                    <a:gd name="T11" fmla="*/ 0 h 73"/>
                    <a:gd name="T12" fmla="*/ 15 w 73"/>
                    <a:gd name="T13" fmla="*/ 0 h 73"/>
                  </a:gdLst>
                  <a:ahLst/>
                  <a:cxnLst>
                    <a:cxn ang="0">
                      <a:pos x="T0" y="T1"/>
                    </a:cxn>
                    <a:cxn ang="0">
                      <a:pos x="T2" y="T3"/>
                    </a:cxn>
                    <a:cxn ang="0">
                      <a:pos x="T4" y="T5"/>
                    </a:cxn>
                    <a:cxn ang="0">
                      <a:pos x="T6" y="T7"/>
                    </a:cxn>
                    <a:cxn ang="0">
                      <a:pos x="T8" y="T9"/>
                    </a:cxn>
                    <a:cxn ang="0">
                      <a:pos x="T10" y="T11"/>
                    </a:cxn>
                    <a:cxn ang="0">
                      <a:pos x="T12" y="T13"/>
                    </a:cxn>
                  </a:cxnLst>
                  <a:rect l="0" t="0" r="r" b="b"/>
                  <a:pathLst>
                    <a:path w="73" h="73">
                      <a:moveTo>
                        <a:pt x="15" y="0"/>
                      </a:moveTo>
                      <a:lnTo>
                        <a:pt x="73" y="73"/>
                      </a:lnTo>
                      <a:lnTo>
                        <a:pt x="44" y="73"/>
                      </a:lnTo>
                      <a:lnTo>
                        <a:pt x="0" y="7"/>
                      </a:lnTo>
                      <a:lnTo>
                        <a:pt x="15" y="0"/>
                      </a:lnTo>
                      <a:close/>
                      <a:moveTo>
                        <a:pt x="15" y="0"/>
                      </a:moveTo>
                      <a:lnTo>
                        <a:pt x="1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1" name="Freeform 21"/>
                <p:cNvSpPr>
                  <a:spLocks noEditPoints="1"/>
                </p:cNvSpPr>
                <p:nvPr/>
              </p:nvSpPr>
              <p:spPr bwMode="auto">
                <a:xfrm>
                  <a:off x="6773545" y="2312019"/>
                  <a:ext cx="115888" cy="115888"/>
                </a:xfrm>
                <a:custGeom>
                  <a:avLst/>
                  <a:gdLst>
                    <a:gd name="T0" fmla="*/ 15 w 73"/>
                    <a:gd name="T1" fmla="*/ 0 h 73"/>
                    <a:gd name="T2" fmla="*/ 73 w 73"/>
                    <a:gd name="T3" fmla="*/ 73 h 73"/>
                    <a:gd name="T4" fmla="*/ 44 w 73"/>
                    <a:gd name="T5" fmla="*/ 73 h 73"/>
                    <a:gd name="T6" fmla="*/ 0 w 73"/>
                    <a:gd name="T7" fmla="*/ 7 h 73"/>
                    <a:gd name="T8" fmla="*/ 15 w 73"/>
                    <a:gd name="T9" fmla="*/ 0 h 73"/>
                    <a:gd name="T10" fmla="*/ 15 w 73"/>
                    <a:gd name="T11" fmla="*/ 0 h 73"/>
                    <a:gd name="T12" fmla="*/ 15 w 73"/>
                    <a:gd name="T13" fmla="*/ 0 h 73"/>
                  </a:gdLst>
                  <a:ahLst/>
                  <a:cxnLst>
                    <a:cxn ang="0">
                      <a:pos x="T0" y="T1"/>
                    </a:cxn>
                    <a:cxn ang="0">
                      <a:pos x="T2" y="T3"/>
                    </a:cxn>
                    <a:cxn ang="0">
                      <a:pos x="T4" y="T5"/>
                    </a:cxn>
                    <a:cxn ang="0">
                      <a:pos x="T6" y="T7"/>
                    </a:cxn>
                    <a:cxn ang="0">
                      <a:pos x="T8" y="T9"/>
                    </a:cxn>
                    <a:cxn ang="0">
                      <a:pos x="T10" y="T11"/>
                    </a:cxn>
                    <a:cxn ang="0">
                      <a:pos x="T12" y="T13"/>
                    </a:cxn>
                  </a:cxnLst>
                  <a:rect l="0" t="0" r="r" b="b"/>
                  <a:pathLst>
                    <a:path w="73" h="73">
                      <a:moveTo>
                        <a:pt x="15" y="0"/>
                      </a:moveTo>
                      <a:lnTo>
                        <a:pt x="73" y="73"/>
                      </a:lnTo>
                      <a:lnTo>
                        <a:pt x="44" y="73"/>
                      </a:lnTo>
                      <a:lnTo>
                        <a:pt x="0" y="7"/>
                      </a:lnTo>
                      <a:lnTo>
                        <a:pt x="15" y="0"/>
                      </a:lnTo>
                      <a:moveTo>
                        <a:pt x="15" y="0"/>
                      </a:moveTo>
                      <a:lnTo>
                        <a:pt x="15"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78" name="Oval 77"/>
              <p:cNvSpPr/>
              <p:nvPr/>
            </p:nvSpPr>
            <p:spPr>
              <a:xfrm>
                <a:off x="5690288" y="2503660"/>
                <a:ext cx="729890" cy="729890"/>
              </a:xfrm>
              <a:prstGeom prst="ellipse">
                <a:avLst/>
              </a:prstGeom>
              <a:noFill/>
              <a:ln w="127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8" name="TextBox 17">
              <a:extLst>
                <a:ext uri="{FF2B5EF4-FFF2-40B4-BE49-F238E27FC236}">
                  <a16:creationId xmlns:a16="http://schemas.microsoft.com/office/drawing/2014/main" id="{6159EE94-3AC7-48BF-B22D-920251FCAA65}"/>
                </a:ext>
              </a:extLst>
            </p:cNvPr>
            <p:cNvSpPr txBox="1"/>
            <p:nvPr/>
          </p:nvSpPr>
          <p:spPr>
            <a:xfrm>
              <a:off x="6740671" y="2111062"/>
              <a:ext cx="865943" cy="477054"/>
            </a:xfrm>
            <a:prstGeom prst="rect">
              <a:avLst/>
            </a:prstGeom>
            <a:noFill/>
          </p:spPr>
          <p:txBody>
            <a:bodyPr wrap="none" rtlCol="0">
              <a:spAutoFit/>
            </a:bodyPr>
            <a:lstStyle/>
            <a:p>
              <a:r>
                <a:rPr lang="en-US" sz="2500" b="1" dirty="0">
                  <a:latin typeface="Roboto Slab" pitchFamily="2" charset="0"/>
                  <a:ea typeface="Roboto Slab" pitchFamily="2" charset="0"/>
                </a:rPr>
                <a:t>2016</a:t>
              </a:r>
            </a:p>
          </p:txBody>
        </p:sp>
        <p:sp>
          <p:nvSpPr>
            <p:cNvPr id="19" name="Rectangle 18">
              <a:extLst>
                <a:ext uri="{FF2B5EF4-FFF2-40B4-BE49-F238E27FC236}">
                  <a16:creationId xmlns:a16="http://schemas.microsoft.com/office/drawing/2014/main" id="{F4E56918-D9D6-4638-8FDF-C1B6C85C50A3}"/>
                </a:ext>
              </a:extLst>
            </p:cNvPr>
            <p:cNvSpPr/>
            <p:nvPr/>
          </p:nvSpPr>
          <p:spPr>
            <a:xfrm>
              <a:off x="6740671" y="2626921"/>
              <a:ext cx="4059851" cy="729752"/>
            </a:xfrm>
            <a:prstGeom prst="rect">
              <a:avLst/>
            </a:prstGeom>
          </p:spPr>
          <p:txBody>
            <a:bodyPr wrap="square">
              <a:spAutoFit/>
            </a:bodyPr>
            <a:lstStyle/>
            <a:p>
              <a:pPr>
                <a:lnSpc>
                  <a:spcPts val="1700"/>
                </a:lnSpc>
              </a:pPr>
              <a:r>
                <a:rPr lang="en-US" sz="1200" b="1" dirty="0">
                  <a:solidFill>
                    <a:srgbClr val="000000"/>
                  </a:solidFill>
                  <a:latin typeface="Roboto Slab" pitchFamily="2" charset="0"/>
                  <a:ea typeface="Roboto Slab" pitchFamily="2" charset="0"/>
                </a:rPr>
                <a:t>Lorem Ipsum</a:t>
              </a:r>
              <a:r>
                <a:rPr lang="en-US" sz="1200" dirty="0">
                  <a:solidFill>
                    <a:srgbClr val="000000"/>
                  </a:solidFill>
                  <a:latin typeface="Roboto Slab" pitchFamily="2" charset="0"/>
                  <a:ea typeface="Roboto Slab" pitchFamily="2" charset="0"/>
                </a:rPr>
                <a:t> is simply dummy text of the printing and typesetting industry. Lorem Ipsum has been the when an unknown printer took a galley </a:t>
              </a:r>
              <a:endParaRPr lang="en-US" sz="1200" dirty="0">
                <a:latin typeface="Roboto Slab" pitchFamily="2" charset="0"/>
                <a:ea typeface="Roboto Slab" pitchFamily="2" charset="0"/>
              </a:endParaRPr>
            </a:p>
          </p:txBody>
        </p:sp>
        <p:sp>
          <p:nvSpPr>
            <p:cNvPr id="65" name="TextBox 64">
              <a:extLst>
                <a:ext uri="{FF2B5EF4-FFF2-40B4-BE49-F238E27FC236}">
                  <a16:creationId xmlns:a16="http://schemas.microsoft.com/office/drawing/2014/main" id="{1CAF534B-1C8A-43B8-849D-3530D69B9A18}"/>
                </a:ext>
              </a:extLst>
            </p:cNvPr>
            <p:cNvSpPr txBox="1"/>
            <p:nvPr/>
          </p:nvSpPr>
          <p:spPr>
            <a:xfrm>
              <a:off x="6740671" y="3924567"/>
              <a:ext cx="861133" cy="477054"/>
            </a:xfrm>
            <a:prstGeom prst="rect">
              <a:avLst/>
            </a:prstGeom>
            <a:noFill/>
          </p:spPr>
          <p:txBody>
            <a:bodyPr wrap="none" rtlCol="0">
              <a:spAutoFit/>
            </a:bodyPr>
            <a:lstStyle/>
            <a:p>
              <a:r>
                <a:rPr lang="en-US" sz="2500" b="1" dirty="0">
                  <a:latin typeface="Roboto Slab" pitchFamily="2" charset="0"/>
                  <a:ea typeface="Roboto Slab" pitchFamily="2" charset="0"/>
                </a:rPr>
                <a:t>2018</a:t>
              </a:r>
            </a:p>
          </p:txBody>
        </p:sp>
        <p:sp>
          <p:nvSpPr>
            <p:cNvPr id="66" name="Rectangle 65">
              <a:extLst>
                <a:ext uri="{FF2B5EF4-FFF2-40B4-BE49-F238E27FC236}">
                  <a16:creationId xmlns:a16="http://schemas.microsoft.com/office/drawing/2014/main" id="{2EE617F9-D839-48D8-A844-17F1B336D93D}"/>
                </a:ext>
              </a:extLst>
            </p:cNvPr>
            <p:cNvSpPr/>
            <p:nvPr/>
          </p:nvSpPr>
          <p:spPr>
            <a:xfrm>
              <a:off x="6740671" y="4440426"/>
              <a:ext cx="4059851" cy="729752"/>
            </a:xfrm>
            <a:prstGeom prst="rect">
              <a:avLst/>
            </a:prstGeom>
          </p:spPr>
          <p:txBody>
            <a:bodyPr wrap="square">
              <a:spAutoFit/>
            </a:bodyPr>
            <a:lstStyle/>
            <a:p>
              <a:pPr>
                <a:lnSpc>
                  <a:spcPts val="1700"/>
                </a:lnSpc>
              </a:pPr>
              <a:r>
                <a:rPr lang="en-US" sz="1200" b="1" dirty="0">
                  <a:solidFill>
                    <a:srgbClr val="000000"/>
                  </a:solidFill>
                  <a:latin typeface="Roboto Slab" pitchFamily="2" charset="0"/>
                  <a:ea typeface="Roboto Slab" pitchFamily="2" charset="0"/>
                </a:rPr>
                <a:t>Lorem Ipsum</a:t>
              </a:r>
              <a:r>
                <a:rPr lang="en-US" sz="1200" dirty="0">
                  <a:solidFill>
                    <a:srgbClr val="000000"/>
                  </a:solidFill>
                  <a:latin typeface="Roboto Slab" pitchFamily="2" charset="0"/>
                  <a:ea typeface="Roboto Slab" pitchFamily="2" charset="0"/>
                </a:rPr>
                <a:t> is simply dummy text of the printing and typesetting industry. Lorem Ipsum has been the when an unknown printer took a galley </a:t>
              </a:r>
              <a:endParaRPr lang="en-US" sz="1200" dirty="0">
                <a:latin typeface="Roboto Slab" pitchFamily="2" charset="0"/>
                <a:ea typeface="Roboto Slab" pitchFamily="2" charset="0"/>
              </a:endParaRPr>
            </a:p>
          </p:txBody>
        </p:sp>
        <p:grpSp>
          <p:nvGrpSpPr>
            <p:cNvPr id="20" name="Group 19">
              <a:extLst>
                <a:ext uri="{FF2B5EF4-FFF2-40B4-BE49-F238E27FC236}">
                  <a16:creationId xmlns:a16="http://schemas.microsoft.com/office/drawing/2014/main" id="{446E1DC9-BEA7-4540-ADB2-9D7A7BBC659F}"/>
                </a:ext>
              </a:extLst>
            </p:cNvPr>
            <p:cNvGrpSpPr/>
            <p:nvPr/>
          </p:nvGrpSpPr>
          <p:grpSpPr>
            <a:xfrm>
              <a:off x="1267523" y="2111062"/>
              <a:ext cx="4059851" cy="1245611"/>
              <a:chOff x="1267523" y="2180362"/>
              <a:chExt cx="4059851" cy="1245611"/>
            </a:xfrm>
          </p:grpSpPr>
          <p:sp>
            <p:nvSpPr>
              <p:cNvPr id="67" name="TextBox 66">
                <a:extLst>
                  <a:ext uri="{FF2B5EF4-FFF2-40B4-BE49-F238E27FC236}">
                    <a16:creationId xmlns:a16="http://schemas.microsoft.com/office/drawing/2014/main" id="{4F46EE95-ABAD-42B0-BC1A-84CF691FEC6A}"/>
                  </a:ext>
                </a:extLst>
              </p:cNvPr>
              <p:cNvSpPr txBox="1"/>
              <p:nvPr/>
            </p:nvSpPr>
            <p:spPr>
              <a:xfrm>
                <a:off x="4469446" y="2180362"/>
                <a:ext cx="857928" cy="477054"/>
              </a:xfrm>
              <a:prstGeom prst="rect">
                <a:avLst/>
              </a:prstGeom>
              <a:noFill/>
            </p:spPr>
            <p:txBody>
              <a:bodyPr wrap="none" rtlCol="0">
                <a:spAutoFit/>
              </a:bodyPr>
              <a:lstStyle/>
              <a:p>
                <a:pPr algn="r"/>
                <a:r>
                  <a:rPr lang="en-US" sz="2500" b="1" dirty="0">
                    <a:latin typeface="Roboto Slab" pitchFamily="2" charset="0"/>
                    <a:ea typeface="Roboto Slab" pitchFamily="2" charset="0"/>
                  </a:rPr>
                  <a:t>2015</a:t>
                </a:r>
              </a:p>
            </p:txBody>
          </p:sp>
          <p:sp>
            <p:nvSpPr>
              <p:cNvPr id="72" name="Rectangle 71">
                <a:extLst>
                  <a:ext uri="{FF2B5EF4-FFF2-40B4-BE49-F238E27FC236}">
                    <a16:creationId xmlns:a16="http://schemas.microsoft.com/office/drawing/2014/main" id="{0DD5491D-4036-440E-A2CC-09E9C99A1555}"/>
                  </a:ext>
                </a:extLst>
              </p:cNvPr>
              <p:cNvSpPr/>
              <p:nvPr/>
            </p:nvSpPr>
            <p:spPr>
              <a:xfrm>
                <a:off x="1267523" y="2696221"/>
                <a:ext cx="4059851" cy="729752"/>
              </a:xfrm>
              <a:prstGeom prst="rect">
                <a:avLst/>
              </a:prstGeom>
            </p:spPr>
            <p:txBody>
              <a:bodyPr wrap="square">
                <a:spAutoFit/>
              </a:bodyPr>
              <a:lstStyle/>
              <a:p>
                <a:pPr algn="r">
                  <a:lnSpc>
                    <a:spcPts val="1700"/>
                  </a:lnSpc>
                </a:pPr>
                <a:r>
                  <a:rPr lang="en-US" sz="1200" b="1" dirty="0">
                    <a:solidFill>
                      <a:srgbClr val="000000"/>
                    </a:solidFill>
                    <a:latin typeface="Roboto Slab" pitchFamily="2" charset="0"/>
                    <a:ea typeface="Roboto Slab" pitchFamily="2" charset="0"/>
                  </a:rPr>
                  <a:t>Lorem Ipsum</a:t>
                </a:r>
                <a:r>
                  <a:rPr lang="en-US" sz="1200" dirty="0">
                    <a:solidFill>
                      <a:srgbClr val="000000"/>
                    </a:solidFill>
                    <a:latin typeface="Roboto Slab" pitchFamily="2" charset="0"/>
                    <a:ea typeface="Roboto Slab" pitchFamily="2" charset="0"/>
                  </a:rPr>
                  <a:t> is simply dummy text of the printing and typesetting industry. Lorem Ipsum has been the when an unknown printer took a galley </a:t>
                </a:r>
                <a:endParaRPr lang="en-US" sz="1200" dirty="0">
                  <a:latin typeface="Roboto Slab" pitchFamily="2" charset="0"/>
                  <a:ea typeface="Roboto Slab" pitchFamily="2" charset="0"/>
                </a:endParaRPr>
              </a:p>
            </p:txBody>
          </p:sp>
        </p:grpSp>
        <p:grpSp>
          <p:nvGrpSpPr>
            <p:cNvPr id="73" name="Group 72">
              <a:extLst>
                <a:ext uri="{FF2B5EF4-FFF2-40B4-BE49-F238E27FC236}">
                  <a16:creationId xmlns:a16="http://schemas.microsoft.com/office/drawing/2014/main" id="{879BEF15-C7F3-4A78-B228-E966E906D31E}"/>
                </a:ext>
              </a:extLst>
            </p:cNvPr>
            <p:cNvGrpSpPr/>
            <p:nvPr/>
          </p:nvGrpSpPr>
          <p:grpSpPr>
            <a:xfrm>
              <a:off x="1267523" y="3924567"/>
              <a:ext cx="4059851" cy="1245611"/>
              <a:chOff x="1267523" y="2180362"/>
              <a:chExt cx="4059851" cy="1245611"/>
            </a:xfrm>
          </p:grpSpPr>
          <p:sp>
            <p:nvSpPr>
              <p:cNvPr id="74" name="TextBox 73">
                <a:extLst>
                  <a:ext uri="{FF2B5EF4-FFF2-40B4-BE49-F238E27FC236}">
                    <a16:creationId xmlns:a16="http://schemas.microsoft.com/office/drawing/2014/main" id="{EC7DFCEF-0331-47EE-9C02-4D3335C61850}"/>
                  </a:ext>
                </a:extLst>
              </p:cNvPr>
              <p:cNvSpPr txBox="1"/>
              <p:nvPr/>
            </p:nvSpPr>
            <p:spPr>
              <a:xfrm>
                <a:off x="4467843" y="2180362"/>
                <a:ext cx="859531" cy="477054"/>
              </a:xfrm>
              <a:prstGeom prst="rect">
                <a:avLst/>
              </a:prstGeom>
              <a:noFill/>
            </p:spPr>
            <p:txBody>
              <a:bodyPr wrap="none" rtlCol="0">
                <a:spAutoFit/>
              </a:bodyPr>
              <a:lstStyle/>
              <a:p>
                <a:pPr algn="r"/>
                <a:r>
                  <a:rPr lang="en-US" sz="2500" b="1" dirty="0">
                    <a:latin typeface="Roboto Slab" pitchFamily="2" charset="0"/>
                    <a:ea typeface="Roboto Slab" pitchFamily="2" charset="0"/>
                  </a:rPr>
                  <a:t>2017</a:t>
                </a:r>
              </a:p>
            </p:txBody>
          </p:sp>
          <p:sp>
            <p:nvSpPr>
              <p:cNvPr id="75" name="Rectangle 74">
                <a:extLst>
                  <a:ext uri="{FF2B5EF4-FFF2-40B4-BE49-F238E27FC236}">
                    <a16:creationId xmlns:a16="http://schemas.microsoft.com/office/drawing/2014/main" id="{0FC14B48-AF47-4B4A-B864-208C64D2B109}"/>
                  </a:ext>
                </a:extLst>
              </p:cNvPr>
              <p:cNvSpPr/>
              <p:nvPr/>
            </p:nvSpPr>
            <p:spPr>
              <a:xfrm>
                <a:off x="1267523" y="2696221"/>
                <a:ext cx="4059851" cy="729752"/>
              </a:xfrm>
              <a:prstGeom prst="rect">
                <a:avLst/>
              </a:prstGeom>
            </p:spPr>
            <p:txBody>
              <a:bodyPr wrap="square">
                <a:spAutoFit/>
              </a:bodyPr>
              <a:lstStyle/>
              <a:p>
                <a:pPr algn="r">
                  <a:lnSpc>
                    <a:spcPts val="1700"/>
                  </a:lnSpc>
                </a:pPr>
                <a:r>
                  <a:rPr lang="en-US" sz="1200" b="1" dirty="0">
                    <a:solidFill>
                      <a:srgbClr val="000000"/>
                    </a:solidFill>
                    <a:latin typeface="Roboto Slab" pitchFamily="2" charset="0"/>
                    <a:ea typeface="Roboto Slab" pitchFamily="2" charset="0"/>
                  </a:rPr>
                  <a:t>Lorem Ipsum</a:t>
                </a:r>
                <a:r>
                  <a:rPr lang="en-US" sz="1200" dirty="0">
                    <a:solidFill>
                      <a:srgbClr val="000000"/>
                    </a:solidFill>
                    <a:latin typeface="Roboto Slab" pitchFamily="2" charset="0"/>
                    <a:ea typeface="Roboto Slab" pitchFamily="2" charset="0"/>
                  </a:rPr>
                  <a:t> is simply dummy text of the printing and typesetting industry. Lorem Ipsum has been the when an unknown printer took a galley </a:t>
                </a:r>
                <a:endParaRPr lang="en-US" sz="1200" dirty="0">
                  <a:latin typeface="Roboto Slab" pitchFamily="2" charset="0"/>
                  <a:ea typeface="Roboto Slab" pitchFamily="2" charset="0"/>
                </a:endParaRPr>
              </a:p>
            </p:txBody>
          </p:sp>
        </p:grpSp>
        <p:cxnSp>
          <p:nvCxnSpPr>
            <p:cNvPr id="22" name="Straight Connector 21">
              <a:extLst>
                <a:ext uri="{FF2B5EF4-FFF2-40B4-BE49-F238E27FC236}">
                  <a16:creationId xmlns:a16="http://schemas.microsoft.com/office/drawing/2014/main" id="{B0A337A7-5329-49FA-ACFD-EAA9B3EEA9FE}"/>
                </a:ext>
              </a:extLst>
            </p:cNvPr>
            <p:cNvCxnSpPr>
              <a:cxnSpLocks/>
            </p:cNvCxnSpPr>
            <p:nvPr/>
          </p:nvCxnSpPr>
          <p:spPr>
            <a:xfrm flipH="1">
              <a:off x="6097388" y="2879240"/>
              <a:ext cx="419" cy="1099519"/>
            </a:xfrm>
            <a:prstGeom prst="line">
              <a:avLst/>
            </a:prstGeom>
            <a:ln w="12700"/>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360101309"/>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2"/>
          <p:cNvSpPr>
            <a:spLocks noGrp="1"/>
          </p:cNvSpPr>
          <p:nvPr>
            <p:ph type="ftr" sz="quarter" idx="10"/>
          </p:nvPr>
        </p:nvSpPr>
        <p:spPr/>
        <p:txBody>
          <a:bodyPr/>
          <a:lstStyle/>
          <a:p>
            <a:r>
              <a:rPr lang="en-US"/>
              <a:t>www.yourwebsite.com</a:t>
            </a:r>
            <a:endParaRPr lang="en-US" dirty="0"/>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aleway" panose="020B0503030101060003" pitchFamily="34" charset="0"/>
              </a:rPr>
              <a:pPr/>
              <a:t>17</a:t>
            </a:fld>
            <a:endParaRPr lang="en-US" dirty="0">
              <a:latin typeface="Raleway" panose="020B0503030101060003" pitchFamily="34" charset="0"/>
            </a:endParaRPr>
          </a:p>
        </p:txBody>
      </p:sp>
      <p:sp>
        <p:nvSpPr>
          <p:cNvPr id="4" name="Title 3"/>
          <p:cNvSpPr>
            <a:spLocks noGrp="1"/>
          </p:cNvSpPr>
          <p:nvPr>
            <p:ph type="title"/>
          </p:nvPr>
        </p:nvSpPr>
        <p:spPr/>
        <p:txBody>
          <a:bodyPr/>
          <a:lstStyle/>
          <a:p>
            <a:pPr algn="ctr"/>
            <a:r>
              <a:rPr lang="en-US" dirty="0">
                <a:solidFill>
                  <a:schemeClr val="tx1">
                    <a:lumMod val="85000"/>
                    <a:lumOff val="15000"/>
                  </a:schemeClr>
                </a:solidFill>
              </a:rPr>
              <a:t>Company</a:t>
            </a:r>
            <a:r>
              <a:rPr lang="en-US" dirty="0"/>
              <a:t> </a:t>
            </a:r>
            <a:r>
              <a:rPr lang="en-US" b="1" dirty="0">
                <a:solidFill>
                  <a:schemeClr val="accent2"/>
                </a:solidFill>
              </a:rPr>
              <a:t>Infographic</a:t>
            </a:r>
          </a:p>
        </p:txBody>
      </p:sp>
      <p:sp>
        <p:nvSpPr>
          <p:cNvPr id="7" name="Text Placeholder 6"/>
          <p:cNvSpPr>
            <a:spLocks noGrp="1"/>
          </p:cNvSpPr>
          <p:nvPr>
            <p:ph type="body" sz="quarter" idx="12"/>
          </p:nvPr>
        </p:nvSpPr>
        <p:spPr/>
        <p:txBody>
          <a:bodyPr/>
          <a:lstStyle/>
          <a:p>
            <a:pPr algn="ctr"/>
            <a:r>
              <a:rPr lang="en-US" dirty="0">
                <a:solidFill>
                  <a:schemeClr val="tx1">
                    <a:lumMod val="50000"/>
                    <a:lumOff val="50000"/>
                  </a:schemeClr>
                </a:solidFill>
                <a:latin typeface="Roboto Slab" pitchFamily="2" charset="0"/>
                <a:ea typeface="Roboto Slab" pitchFamily="2" charset="0"/>
              </a:rPr>
              <a:t>Lorem ipsum your title here some text so dummy and your </a:t>
            </a:r>
            <a:r>
              <a:rPr lang="en-US" dirty="0" err="1">
                <a:solidFill>
                  <a:schemeClr val="tx1">
                    <a:lumMod val="50000"/>
                    <a:lumOff val="50000"/>
                  </a:schemeClr>
                </a:solidFill>
                <a:latin typeface="Roboto Slab" pitchFamily="2" charset="0"/>
                <a:ea typeface="Roboto Slab" pitchFamily="2" charset="0"/>
              </a:rPr>
              <a:t>powerpoint</a:t>
            </a:r>
            <a:r>
              <a:rPr lang="en-US" dirty="0">
                <a:solidFill>
                  <a:schemeClr val="tx1">
                    <a:lumMod val="50000"/>
                    <a:lumOff val="50000"/>
                  </a:schemeClr>
                </a:solidFill>
                <a:latin typeface="Roboto Slab" pitchFamily="2" charset="0"/>
                <a:ea typeface="Roboto Slab" pitchFamily="2" charset="0"/>
              </a:rPr>
              <a:t> presentation</a:t>
            </a:r>
          </a:p>
        </p:txBody>
      </p:sp>
      <p:graphicFrame>
        <p:nvGraphicFramePr>
          <p:cNvPr id="11" name="Chart 10"/>
          <p:cNvGraphicFramePr/>
          <p:nvPr>
            <p:extLst>
              <p:ext uri="{D42A27DB-BD31-4B8C-83A1-F6EECF244321}">
                <p14:modId xmlns:p14="http://schemas.microsoft.com/office/powerpoint/2010/main" val="3487935086"/>
              </p:ext>
            </p:extLst>
          </p:nvPr>
        </p:nvGraphicFramePr>
        <p:xfrm>
          <a:off x="1750711" y="2039815"/>
          <a:ext cx="8690578" cy="2760785"/>
        </p:xfrm>
        <a:graphic>
          <a:graphicData uri="http://schemas.openxmlformats.org/drawingml/2006/chart">
            <c:chart xmlns:c="http://schemas.openxmlformats.org/drawingml/2006/chart" xmlns:r="http://schemas.openxmlformats.org/officeDocument/2006/relationships" r:id="rId3"/>
          </a:graphicData>
        </a:graphic>
      </p:graphicFrame>
      <p:sp>
        <p:nvSpPr>
          <p:cNvPr id="100" name="Rectangle 9"/>
          <p:cNvSpPr>
            <a:spLocks/>
          </p:cNvSpPr>
          <p:nvPr/>
        </p:nvSpPr>
        <p:spPr bwMode="auto">
          <a:xfrm>
            <a:off x="1924050" y="5334001"/>
            <a:ext cx="8382000" cy="4918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2000"/>
              </a:lnSpc>
            </a:pPr>
            <a:r>
              <a:rPr lang="en-US" sz="1000" dirty="0">
                <a:solidFill>
                  <a:schemeClr val="bg1">
                    <a:lumMod val="50000"/>
                  </a:schemeClr>
                </a:solidFill>
                <a:latin typeface="Roboto Slab" pitchFamily="2" charset="0"/>
                <a:ea typeface="Roboto Slab" pitchFamily="2" charset="0"/>
                <a:cs typeface="Open Sans Condensed Light" panose="020B0306030504020204" pitchFamily="34" charset="0"/>
                <a:sym typeface="Montserrat-Regular" charset="0"/>
              </a:rPr>
              <a:t>This letterhead design is meant to project an image of professionalism and lorem to reliability. By using simple alignments are This letterhead design is meant to project an image of professionalism and lorem to reliability. By using simple alignments are your </a:t>
            </a:r>
            <a:r>
              <a:rPr lang="en-US" sz="1000" dirty="0" err="1">
                <a:solidFill>
                  <a:schemeClr val="bg1">
                    <a:lumMod val="50000"/>
                  </a:schemeClr>
                </a:solidFill>
                <a:latin typeface="Roboto Slab" pitchFamily="2" charset="0"/>
                <a:ea typeface="Roboto Slab" pitchFamily="2" charset="0"/>
                <a:cs typeface="Open Sans Condensed Light" panose="020B0306030504020204" pitchFamily="34" charset="0"/>
                <a:sym typeface="Montserrat-Regular" charset="0"/>
              </a:rPr>
              <a:t>powerpoint</a:t>
            </a:r>
            <a:r>
              <a:rPr lang="en-US" sz="1000" dirty="0">
                <a:solidFill>
                  <a:schemeClr val="bg1">
                    <a:lumMod val="50000"/>
                  </a:schemeClr>
                </a:solidFill>
                <a:latin typeface="Roboto Slab" pitchFamily="2" charset="0"/>
                <a:ea typeface="Roboto Slab" pitchFamily="2" charset="0"/>
                <a:cs typeface="Open Sans Condensed Light" panose="020B0306030504020204" pitchFamily="34" charset="0"/>
                <a:sym typeface="Montserrat-Regular" charset="0"/>
              </a:rPr>
              <a:t>.</a:t>
            </a:r>
          </a:p>
        </p:txBody>
      </p:sp>
    </p:spTree>
    <p:extLst>
      <p:ext uri="{BB962C8B-B14F-4D97-AF65-F5344CB8AC3E}">
        <p14:creationId xmlns:p14="http://schemas.microsoft.com/office/powerpoint/2010/main" val="3231790317"/>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2"/>
          <p:cNvSpPr>
            <a:spLocks noGrp="1"/>
          </p:cNvSpPr>
          <p:nvPr>
            <p:ph type="ftr" sz="quarter" idx="10"/>
          </p:nvPr>
        </p:nvSpPr>
        <p:spPr/>
        <p:txBody>
          <a:bodyPr/>
          <a:lstStyle/>
          <a:p>
            <a:r>
              <a:rPr lang="en-US" dirty="0"/>
              <a:t>www.yourwebsite.com</a:t>
            </a:r>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aleway" panose="020B0503030101060003" pitchFamily="34" charset="0"/>
              </a:rPr>
              <a:pPr/>
              <a:t>18</a:t>
            </a:fld>
            <a:endParaRPr lang="en-US" dirty="0">
              <a:latin typeface="Raleway" panose="020B0503030101060003" pitchFamily="34" charset="0"/>
            </a:endParaRPr>
          </a:p>
        </p:txBody>
      </p:sp>
      <p:sp>
        <p:nvSpPr>
          <p:cNvPr id="11" name="Picture Placeholder 10">
            <a:extLst>
              <a:ext uri="{FF2B5EF4-FFF2-40B4-BE49-F238E27FC236}">
                <a16:creationId xmlns:a16="http://schemas.microsoft.com/office/drawing/2014/main" id="{2481FCD1-DB0D-4CE4-8682-98579616C86A}"/>
              </a:ext>
            </a:extLst>
          </p:cNvPr>
          <p:cNvSpPr>
            <a:spLocks noGrp="1"/>
          </p:cNvSpPr>
          <p:nvPr>
            <p:ph type="pic" sz="quarter" idx="21"/>
          </p:nvPr>
        </p:nvSpPr>
        <p:spPr/>
      </p:sp>
      <p:sp>
        <p:nvSpPr>
          <p:cNvPr id="4" name="Title 3"/>
          <p:cNvSpPr>
            <a:spLocks noGrp="1"/>
          </p:cNvSpPr>
          <p:nvPr>
            <p:ph type="title"/>
          </p:nvPr>
        </p:nvSpPr>
        <p:spPr/>
        <p:txBody>
          <a:bodyPr/>
          <a:lstStyle/>
          <a:p>
            <a:pPr algn="ctr"/>
            <a:r>
              <a:rPr lang="en-US" dirty="0">
                <a:solidFill>
                  <a:schemeClr val="tx1">
                    <a:lumMod val="85000"/>
                    <a:lumOff val="15000"/>
                  </a:schemeClr>
                </a:solidFill>
              </a:rPr>
              <a:t>Company</a:t>
            </a:r>
            <a:r>
              <a:rPr lang="en-US" dirty="0"/>
              <a:t> </a:t>
            </a:r>
            <a:r>
              <a:rPr lang="en-US" b="1" dirty="0">
                <a:solidFill>
                  <a:schemeClr val="accent1"/>
                </a:solidFill>
              </a:rPr>
              <a:t>Infographic</a:t>
            </a:r>
          </a:p>
        </p:txBody>
      </p:sp>
      <p:sp>
        <p:nvSpPr>
          <p:cNvPr id="7" name="Text Placeholder 6"/>
          <p:cNvSpPr>
            <a:spLocks noGrp="1"/>
          </p:cNvSpPr>
          <p:nvPr>
            <p:ph type="body" sz="quarter" idx="12"/>
          </p:nvPr>
        </p:nvSpPr>
        <p:spPr/>
        <p:txBody>
          <a:bodyPr/>
          <a:lstStyle/>
          <a:p>
            <a:pPr algn="ctr"/>
            <a:r>
              <a:rPr lang="en-US" dirty="0">
                <a:solidFill>
                  <a:schemeClr val="tx1">
                    <a:lumMod val="50000"/>
                    <a:lumOff val="50000"/>
                  </a:schemeClr>
                </a:solidFill>
                <a:latin typeface="Roboto Slab" pitchFamily="2" charset="0"/>
                <a:ea typeface="Roboto Slab" pitchFamily="2" charset="0"/>
              </a:rPr>
              <a:t>Lorem ipsum your title here some text so dummy and your </a:t>
            </a:r>
            <a:r>
              <a:rPr lang="en-US" dirty="0" err="1">
                <a:solidFill>
                  <a:schemeClr val="tx1">
                    <a:lumMod val="50000"/>
                    <a:lumOff val="50000"/>
                  </a:schemeClr>
                </a:solidFill>
                <a:latin typeface="Roboto Slab" pitchFamily="2" charset="0"/>
                <a:ea typeface="Roboto Slab" pitchFamily="2" charset="0"/>
              </a:rPr>
              <a:t>powerpoint</a:t>
            </a:r>
            <a:r>
              <a:rPr lang="en-US" dirty="0">
                <a:solidFill>
                  <a:schemeClr val="tx1">
                    <a:lumMod val="50000"/>
                    <a:lumOff val="50000"/>
                  </a:schemeClr>
                </a:solidFill>
                <a:latin typeface="Roboto Slab" pitchFamily="2" charset="0"/>
                <a:ea typeface="Roboto Slab" pitchFamily="2" charset="0"/>
              </a:rPr>
              <a:t> presentation</a:t>
            </a:r>
          </a:p>
        </p:txBody>
      </p:sp>
      <p:graphicFrame>
        <p:nvGraphicFramePr>
          <p:cNvPr id="8" name="Chart 7"/>
          <p:cNvGraphicFramePr/>
          <p:nvPr>
            <p:extLst>
              <p:ext uri="{D42A27DB-BD31-4B8C-83A1-F6EECF244321}">
                <p14:modId xmlns:p14="http://schemas.microsoft.com/office/powerpoint/2010/main" val="170612160"/>
              </p:ext>
            </p:extLst>
          </p:nvPr>
        </p:nvGraphicFramePr>
        <p:xfrm>
          <a:off x="838200" y="1862885"/>
          <a:ext cx="6345702" cy="3896512"/>
        </p:xfrm>
        <a:graphic>
          <a:graphicData uri="http://schemas.openxmlformats.org/drawingml/2006/chart">
            <c:chart xmlns:c="http://schemas.openxmlformats.org/drawingml/2006/chart" xmlns:r="http://schemas.openxmlformats.org/officeDocument/2006/relationships" r:id="rId3"/>
          </a:graphicData>
        </a:graphic>
      </p:graphicFrame>
      <p:sp>
        <p:nvSpPr>
          <p:cNvPr id="2" name="Rectangle 1">
            <a:extLst>
              <a:ext uri="{FF2B5EF4-FFF2-40B4-BE49-F238E27FC236}">
                <a16:creationId xmlns:a16="http://schemas.microsoft.com/office/drawing/2014/main" id="{2C73C207-DEA8-4149-AA07-5FF7BFDE8349}"/>
              </a:ext>
            </a:extLst>
          </p:cNvPr>
          <p:cNvSpPr/>
          <p:nvPr/>
        </p:nvSpPr>
        <p:spPr>
          <a:xfrm>
            <a:off x="7566991" y="2037853"/>
            <a:ext cx="3786809" cy="334252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9">
            <a:extLst>
              <a:ext uri="{FF2B5EF4-FFF2-40B4-BE49-F238E27FC236}">
                <a16:creationId xmlns:a16="http://schemas.microsoft.com/office/drawing/2014/main" id="{294F542C-8B1B-483C-A2FE-B3BFB6C52A36}"/>
              </a:ext>
            </a:extLst>
          </p:cNvPr>
          <p:cNvSpPr>
            <a:spLocks/>
          </p:cNvSpPr>
          <p:nvPr/>
        </p:nvSpPr>
        <p:spPr bwMode="auto">
          <a:xfrm>
            <a:off x="8122136" y="2539156"/>
            <a:ext cx="2676518" cy="23399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800"/>
              </a:lnSpc>
            </a:pPr>
            <a:r>
              <a:rPr lang="en-US" sz="1000" dirty="0">
                <a:solidFill>
                  <a:schemeClr val="bg1"/>
                </a:solidFill>
                <a:latin typeface="Roboto Slab" pitchFamily="2" charset="0"/>
                <a:ea typeface="Roboto Slab" pitchFamily="2" charset="0"/>
                <a:cs typeface="Open Sans Condensed Light" panose="020B0306030504020204" pitchFamily="34" charset="0"/>
                <a:sym typeface="Montserrat-Regular" charset="0"/>
              </a:rPr>
              <a:t>This letterhead design is meant to project an image of professionalism and lorem to reliability. By using simple alignments are This letterhead design is meant to project an image of professionalism and lorem to reliability. By using simple alignments are meant to project an image of professionalism and lorem to reliability. By using simple alignments are your </a:t>
            </a:r>
            <a:r>
              <a:rPr lang="en-US" sz="1000" dirty="0" err="1">
                <a:solidFill>
                  <a:schemeClr val="bg1"/>
                </a:solidFill>
                <a:latin typeface="Roboto Slab" pitchFamily="2" charset="0"/>
                <a:ea typeface="Roboto Slab" pitchFamily="2" charset="0"/>
                <a:cs typeface="Open Sans Condensed Light" panose="020B0306030504020204" pitchFamily="34" charset="0"/>
                <a:sym typeface="Montserrat-Regular" charset="0"/>
              </a:rPr>
              <a:t>powerpoint</a:t>
            </a:r>
            <a:r>
              <a:rPr lang="en-US" sz="1000" dirty="0">
                <a:solidFill>
                  <a:schemeClr val="bg1"/>
                </a:solidFill>
                <a:latin typeface="Roboto Slab" pitchFamily="2" charset="0"/>
                <a:ea typeface="Roboto Slab" pitchFamily="2" charset="0"/>
                <a:cs typeface="Open Sans Condensed Light" panose="020B0306030504020204" pitchFamily="34" charset="0"/>
                <a:sym typeface="Montserrat-Regular" charset="0"/>
              </a:rPr>
              <a:t>.</a:t>
            </a:r>
          </a:p>
        </p:txBody>
      </p:sp>
    </p:spTree>
    <p:extLst>
      <p:ext uri="{BB962C8B-B14F-4D97-AF65-F5344CB8AC3E}">
        <p14:creationId xmlns:p14="http://schemas.microsoft.com/office/powerpoint/2010/main" val="358405067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airplane"/>
      </p:transition>
    </mc:Choice>
    <mc:Fallback xmlns="">
      <p:transition spd="slow">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2"/>
          <p:cNvSpPr>
            <a:spLocks noGrp="1"/>
          </p:cNvSpPr>
          <p:nvPr>
            <p:ph type="ftr" sz="quarter" idx="10"/>
          </p:nvPr>
        </p:nvSpPr>
        <p:spPr/>
        <p:txBody>
          <a:bodyPr/>
          <a:lstStyle/>
          <a:p>
            <a:r>
              <a:rPr lang="en-US" dirty="0"/>
              <a:t>www.yourwebsite.com</a:t>
            </a:r>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aleway" panose="020B0503030101060003" pitchFamily="34" charset="0"/>
              </a:rPr>
              <a:pPr/>
              <a:t>19</a:t>
            </a:fld>
            <a:endParaRPr lang="en-US" dirty="0">
              <a:latin typeface="Raleway" panose="020B0503030101060003" pitchFamily="34" charset="0"/>
            </a:endParaRPr>
          </a:p>
        </p:txBody>
      </p:sp>
      <p:sp>
        <p:nvSpPr>
          <p:cNvPr id="4" name="Title 3"/>
          <p:cNvSpPr>
            <a:spLocks noGrp="1"/>
          </p:cNvSpPr>
          <p:nvPr>
            <p:ph type="title"/>
          </p:nvPr>
        </p:nvSpPr>
        <p:spPr/>
        <p:txBody>
          <a:bodyPr/>
          <a:lstStyle/>
          <a:p>
            <a:pPr algn="ctr"/>
            <a:r>
              <a:rPr lang="en-US" dirty="0">
                <a:solidFill>
                  <a:schemeClr val="tx1">
                    <a:lumMod val="85000"/>
                    <a:lumOff val="15000"/>
                  </a:schemeClr>
                </a:solidFill>
              </a:rPr>
              <a:t>Company</a:t>
            </a:r>
            <a:r>
              <a:rPr lang="en-US" dirty="0"/>
              <a:t> </a:t>
            </a:r>
            <a:r>
              <a:rPr lang="en-US" b="1" dirty="0">
                <a:solidFill>
                  <a:schemeClr val="accent1"/>
                </a:solidFill>
              </a:rPr>
              <a:t>Infographic</a:t>
            </a:r>
          </a:p>
        </p:txBody>
      </p:sp>
      <p:sp>
        <p:nvSpPr>
          <p:cNvPr id="7" name="Text Placeholder 6"/>
          <p:cNvSpPr>
            <a:spLocks noGrp="1"/>
          </p:cNvSpPr>
          <p:nvPr>
            <p:ph type="body" sz="quarter" idx="12"/>
          </p:nvPr>
        </p:nvSpPr>
        <p:spPr/>
        <p:txBody>
          <a:bodyPr/>
          <a:lstStyle/>
          <a:p>
            <a:pPr algn="ctr"/>
            <a:r>
              <a:rPr lang="en-US" dirty="0">
                <a:solidFill>
                  <a:schemeClr val="tx1">
                    <a:lumMod val="50000"/>
                    <a:lumOff val="50000"/>
                  </a:schemeClr>
                </a:solidFill>
                <a:latin typeface="Roboto Slab" pitchFamily="2" charset="0"/>
                <a:ea typeface="Roboto Slab" pitchFamily="2" charset="0"/>
              </a:rPr>
              <a:t>Lorem ipsum your title here some text so dummy and your </a:t>
            </a:r>
            <a:r>
              <a:rPr lang="en-US" dirty="0" err="1">
                <a:solidFill>
                  <a:schemeClr val="tx1">
                    <a:lumMod val="50000"/>
                    <a:lumOff val="50000"/>
                  </a:schemeClr>
                </a:solidFill>
                <a:latin typeface="Roboto Slab" pitchFamily="2" charset="0"/>
                <a:ea typeface="Roboto Slab" pitchFamily="2" charset="0"/>
              </a:rPr>
              <a:t>powerpoint</a:t>
            </a:r>
            <a:r>
              <a:rPr lang="en-US" dirty="0">
                <a:solidFill>
                  <a:schemeClr val="tx1">
                    <a:lumMod val="50000"/>
                    <a:lumOff val="50000"/>
                  </a:schemeClr>
                </a:solidFill>
                <a:latin typeface="Roboto Slab" pitchFamily="2" charset="0"/>
                <a:ea typeface="Roboto Slab" pitchFamily="2" charset="0"/>
              </a:rPr>
              <a:t> presentation</a:t>
            </a:r>
          </a:p>
        </p:txBody>
      </p:sp>
      <p:sp>
        <p:nvSpPr>
          <p:cNvPr id="14" name="Rectangle 9"/>
          <p:cNvSpPr>
            <a:spLocks/>
          </p:cNvSpPr>
          <p:nvPr/>
        </p:nvSpPr>
        <p:spPr bwMode="auto">
          <a:xfrm>
            <a:off x="952500" y="2222225"/>
            <a:ext cx="7059386" cy="4211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just">
              <a:lnSpc>
                <a:spcPts val="1500"/>
              </a:lnSpc>
            </a:pPr>
            <a:r>
              <a:rPr lang="en-US" sz="1000" dirty="0">
                <a:solidFill>
                  <a:schemeClr val="tx1">
                    <a:lumMod val="75000"/>
                    <a:lumOff val="25000"/>
                  </a:schemeClr>
                </a:solidFill>
                <a:latin typeface="Roboto Slab" pitchFamily="2" charset="0"/>
                <a:ea typeface="Roboto Slab" pitchFamily="2" charset="0"/>
                <a:cs typeface="Open Sans Condensed Light" panose="020B0306030504020204" pitchFamily="34" charset="0"/>
                <a:sym typeface="Montserrat-Regular" charset="0"/>
              </a:rPr>
              <a:t>This letterhead design is meant to project an image of professionalism and lorem to reliability. By using simple image of professionalism and lorem to reliability. By using simple alignments are your </a:t>
            </a:r>
            <a:r>
              <a:rPr lang="en-US" sz="1000" dirty="0" err="1">
                <a:solidFill>
                  <a:schemeClr val="tx1">
                    <a:lumMod val="75000"/>
                    <a:lumOff val="25000"/>
                  </a:schemeClr>
                </a:solidFill>
                <a:latin typeface="Roboto Slab" pitchFamily="2" charset="0"/>
                <a:ea typeface="Roboto Slab" pitchFamily="2" charset="0"/>
                <a:cs typeface="Open Sans Condensed Light" panose="020B0306030504020204" pitchFamily="34" charset="0"/>
                <a:sym typeface="Montserrat-Regular" charset="0"/>
              </a:rPr>
              <a:t>powerpoint</a:t>
            </a:r>
            <a:r>
              <a:rPr lang="en-US" sz="1000" dirty="0">
                <a:solidFill>
                  <a:schemeClr val="tx1">
                    <a:lumMod val="75000"/>
                    <a:lumOff val="25000"/>
                  </a:schemeClr>
                </a:solidFill>
                <a:latin typeface="Roboto Slab" pitchFamily="2" charset="0"/>
                <a:ea typeface="Roboto Slab" pitchFamily="2" charset="0"/>
                <a:cs typeface="Open Sans Condensed Light" panose="020B0306030504020204" pitchFamily="34" charset="0"/>
                <a:sym typeface="Montserrat-Regular" charset="0"/>
              </a:rPr>
              <a:t>.</a:t>
            </a:r>
          </a:p>
        </p:txBody>
      </p:sp>
      <p:grpSp>
        <p:nvGrpSpPr>
          <p:cNvPr id="16" name="Group 15">
            <a:extLst>
              <a:ext uri="{FF2B5EF4-FFF2-40B4-BE49-F238E27FC236}">
                <a16:creationId xmlns:a16="http://schemas.microsoft.com/office/drawing/2014/main" id="{BF27A5F2-8024-4E26-9233-0BF87C9B9807}"/>
              </a:ext>
            </a:extLst>
          </p:cNvPr>
          <p:cNvGrpSpPr/>
          <p:nvPr/>
        </p:nvGrpSpPr>
        <p:grpSpPr>
          <a:xfrm>
            <a:off x="656280" y="3122027"/>
            <a:ext cx="4485898" cy="2631885"/>
            <a:chOff x="4070805" y="2031095"/>
            <a:chExt cx="2435226" cy="1428751"/>
          </a:xfrm>
          <a:solidFill>
            <a:schemeClr val="tx2">
              <a:lumMod val="40000"/>
              <a:lumOff val="60000"/>
            </a:schemeClr>
          </a:solidFill>
        </p:grpSpPr>
        <p:sp>
          <p:nvSpPr>
            <p:cNvPr id="17" name="Freeform 438">
              <a:extLst>
                <a:ext uri="{FF2B5EF4-FFF2-40B4-BE49-F238E27FC236}">
                  <a16:creationId xmlns:a16="http://schemas.microsoft.com/office/drawing/2014/main" id="{83B44CD9-F77E-4AF0-961D-D9525FB7EA59}"/>
                </a:ext>
              </a:extLst>
            </p:cNvPr>
            <p:cNvSpPr>
              <a:spLocks noEditPoints="1"/>
            </p:cNvSpPr>
            <p:nvPr/>
          </p:nvSpPr>
          <p:spPr bwMode="auto">
            <a:xfrm>
              <a:off x="5091568" y="2121583"/>
              <a:ext cx="1273175" cy="1125538"/>
            </a:xfrm>
            <a:custGeom>
              <a:avLst/>
              <a:gdLst>
                <a:gd name="T0" fmla="*/ 242 w 352"/>
                <a:gd name="T1" fmla="*/ 209 h 312"/>
                <a:gd name="T2" fmla="*/ 261 w 352"/>
                <a:gd name="T3" fmla="*/ 191 h 312"/>
                <a:gd name="T4" fmla="*/ 279 w 352"/>
                <a:gd name="T5" fmla="*/ 162 h 312"/>
                <a:gd name="T6" fmla="*/ 281 w 352"/>
                <a:gd name="T7" fmla="*/ 142 h 312"/>
                <a:gd name="T8" fmla="*/ 301 w 352"/>
                <a:gd name="T9" fmla="*/ 122 h 312"/>
                <a:gd name="T10" fmla="*/ 301 w 352"/>
                <a:gd name="T11" fmla="*/ 91 h 312"/>
                <a:gd name="T12" fmla="*/ 293 w 352"/>
                <a:gd name="T13" fmla="*/ 71 h 312"/>
                <a:gd name="T14" fmla="*/ 323 w 352"/>
                <a:gd name="T15" fmla="*/ 52 h 312"/>
                <a:gd name="T16" fmla="*/ 336 w 352"/>
                <a:gd name="T17" fmla="*/ 83 h 312"/>
                <a:gd name="T18" fmla="*/ 339 w 352"/>
                <a:gd name="T19" fmla="*/ 56 h 312"/>
                <a:gd name="T20" fmla="*/ 342 w 352"/>
                <a:gd name="T21" fmla="*/ 20 h 312"/>
                <a:gd name="T22" fmla="*/ 323 w 352"/>
                <a:gd name="T23" fmla="*/ 5 h 312"/>
                <a:gd name="T24" fmla="*/ 273 w 352"/>
                <a:gd name="T25" fmla="*/ 12 h 312"/>
                <a:gd name="T26" fmla="*/ 246 w 352"/>
                <a:gd name="T27" fmla="*/ 19 h 312"/>
                <a:gd name="T28" fmla="*/ 217 w 352"/>
                <a:gd name="T29" fmla="*/ 19 h 312"/>
                <a:gd name="T30" fmla="*/ 200 w 352"/>
                <a:gd name="T31" fmla="*/ 10 h 312"/>
                <a:gd name="T32" fmla="*/ 170 w 352"/>
                <a:gd name="T33" fmla="*/ 14 h 312"/>
                <a:gd name="T34" fmla="*/ 166 w 352"/>
                <a:gd name="T35" fmla="*/ 44 h 312"/>
                <a:gd name="T36" fmla="*/ 150 w 352"/>
                <a:gd name="T37" fmla="*/ 40 h 312"/>
                <a:gd name="T38" fmla="*/ 148 w 352"/>
                <a:gd name="T39" fmla="*/ 45 h 312"/>
                <a:gd name="T40" fmla="*/ 132 w 352"/>
                <a:gd name="T41" fmla="*/ 60 h 312"/>
                <a:gd name="T42" fmla="*/ 104 w 352"/>
                <a:gd name="T43" fmla="*/ 71 h 312"/>
                <a:gd name="T44" fmla="*/ 103 w 352"/>
                <a:gd name="T45" fmla="*/ 67 h 312"/>
                <a:gd name="T46" fmla="*/ 71 w 352"/>
                <a:gd name="T47" fmla="*/ 56 h 312"/>
                <a:gd name="T48" fmla="*/ 60 w 352"/>
                <a:gd name="T49" fmla="*/ 63 h 312"/>
                <a:gd name="T50" fmla="*/ 47 w 352"/>
                <a:gd name="T51" fmla="*/ 85 h 312"/>
                <a:gd name="T52" fmla="*/ 65 w 352"/>
                <a:gd name="T53" fmla="*/ 105 h 312"/>
                <a:gd name="T54" fmla="*/ 73 w 352"/>
                <a:gd name="T55" fmla="*/ 93 h 312"/>
                <a:gd name="T56" fmla="*/ 69 w 352"/>
                <a:gd name="T57" fmla="*/ 111 h 312"/>
                <a:gd name="T58" fmla="*/ 50 w 352"/>
                <a:gd name="T59" fmla="*/ 105 h 312"/>
                <a:gd name="T60" fmla="*/ 23 w 352"/>
                <a:gd name="T61" fmla="*/ 140 h 312"/>
                <a:gd name="T62" fmla="*/ 54 w 352"/>
                <a:gd name="T63" fmla="*/ 140 h 312"/>
                <a:gd name="T64" fmla="*/ 59 w 352"/>
                <a:gd name="T65" fmla="*/ 136 h 312"/>
                <a:gd name="T66" fmla="*/ 83 w 352"/>
                <a:gd name="T67" fmla="*/ 147 h 312"/>
                <a:gd name="T68" fmla="*/ 97 w 352"/>
                <a:gd name="T69" fmla="*/ 169 h 312"/>
                <a:gd name="T70" fmla="*/ 39 w 352"/>
                <a:gd name="T71" fmla="*/ 158 h 312"/>
                <a:gd name="T72" fmla="*/ 2 w 352"/>
                <a:gd name="T73" fmla="*/ 211 h 312"/>
                <a:gd name="T74" fmla="*/ 54 w 352"/>
                <a:gd name="T75" fmla="*/ 234 h 312"/>
                <a:gd name="T76" fmla="*/ 77 w 352"/>
                <a:gd name="T77" fmla="*/ 311 h 312"/>
                <a:gd name="T78" fmla="*/ 119 w 352"/>
                <a:gd name="T79" fmla="*/ 242 h 312"/>
                <a:gd name="T80" fmla="*/ 105 w 352"/>
                <a:gd name="T81" fmla="*/ 178 h 312"/>
                <a:gd name="T82" fmla="*/ 154 w 352"/>
                <a:gd name="T83" fmla="*/ 195 h 312"/>
                <a:gd name="T84" fmla="*/ 146 w 352"/>
                <a:gd name="T85" fmla="*/ 180 h 312"/>
                <a:gd name="T86" fmla="*/ 189 w 352"/>
                <a:gd name="T87" fmla="*/ 208 h 312"/>
                <a:gd name="T88" fmla="*/ 228 w 352"/>
                <a:gd name="T89" fmla="*/ 198 h 312"/>
                <a:gd name="T90" fmla="*/ 336 w 352"/>
                <a:gd name="T91" fmla="*/ 31 h 312"/>
                <a:gd name="T92" fmla="*/ 259 w 352"/>
                <a:gd name="T93" fmla="*/ 115 h 312"/>
                <a:gd name="T94" fmla="*/ 61 w 352"/>
                <a:gd name="T95" fmla="*/ 100 h 312"/>
                <a:gd name="T96" fmla="*/ 79 w 352"/>
                <a:gd name="T97" fmla="*/ 89 h 312"/>
                <a:gd name="T98" fmla="*/ 85 w 352"/>
                <a:gd name="T99" fmla="*/ 83 h 312"/>
                <a:gd name="T100" fmla="*/ 93 w 352"/>
                <a:gd name="T101" fmla="*/ 272 h 312"/>
                <a:gd name="T102" fmla="*/ 99 w 352"/>
                <a:gd name="T103" fmla="*/ 233 h 312"/>
                <a:gd name="T104" fmla="*/ 104 w 352"/>
                <a:gd name="T105" fmla="*/ 241 h 312"/>
                <a:gd name="T106" fmla="*/ 96 w 352"/>
                <a:gd name="T107" fmla="*/ 86 h 312"/>
                <a:gd name="T108" fmla="*/ 91 w 352"/>
                <a:gd name="T109" fmla="*/ 93 h 312"/>
                <a:gd name="T110" fmla="*/ 98 w 352"/>
                <a:gd name="T111" fmla="*/ 135 h 312"/>
                <a:gd name="T112" fmla="*/ 138 w 352"/>
                <a:gd name="T113" fmla="*/ 156 h 312"/>
                <a:gd name="T114" fmla="*/ 139 w 352"/>
                <a:gd name="T115" fmla="*/ 149 h 312"/>
                <a:gd name="T116" fmla="*/ 168 w 352"/>
                <a:gd name="T117" fmla="*/ 47 h 312"/>
                <a:gd name="T118" fmla="*/ 185 w 352"/>
                <a:gd name="T119" fmla="*/ 21 h 312"/>
                <a:gd name="T120" fmla="*/ 196 w 352"/>
                <a:gd name="T121" fmla="*/ 124 h 312"/>
                <a:gd name="T122" fmla="*/ 222 w 352"/>
                <a:gd name="T123" fmla="*/ 95 h 312"/>
                <a:gd name="T124" fmla="*/ 231 w 352"/>
                <a:gd name="T125" fmla="*/ 109 h 3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52" h="312">
                  <a:moveTo>
                    <a:pt x="234" y="201"/>
                  </a:moveTo>
                  <a:cubicBezTo>
                    <a:pt x="234" y="201"/>
                    <a:pt x="235" y="201"/>
                    <a:pt x="235" y="201"/>
                  </a:cubicBezTo>
                  <a:cubicBezTo>
                    <a:pt x="235" y="202"/>
                    <a:pt x="236" y="202"/>
                    <a:pt x="236" y="203"/>
                  </a:cubicBezTo>
                  <a:cubicBezTo>
                    <a:pt x="236" y="203"/>
                    <a:pt x="236" y="204"/>
                    <a:pt x="236" y="204"/>
                  </a:cubicBezTo>
                  <a:cubicBezTo>
                    <a:pt x="237" y="206"/>
                    <a:pt x="237" y="207"/>
                    <a:pt x="238" y="209"/>
                  </a:cubicBezTo>
                  <a:cubicBezTo>
                    <a:pt x="238" y="209"/>
                    <a:pt x="238" y="209"/>
                    <a:pt x="238" y="210"/>
                  </a:cubicBezTo>
                  <a:cubicBezTo>
                    <a:pt x="238" y="210"/>
                    <a:pt x="238" y="210"/>
                    <a:pt x="238" y="211"/>
                  </a:cubicBezTo>
                  <a:cubicBezTo>
                    <a:pt x="239" y="212"/>
                    <a:pt x="239" y="213"/>
                    <a:pt x="239" y="214"/>
                  </a:cubicBezTo>
                  <a:cubicBezTo>
                    <a:pt x="238" y="215"/>
                    <a:pt x="238" y="215"/>
                    <a:pt x="238" y="215"/>
                  </a:cubicBezTo>
                  <a:cubicBezTo>
                    <a:pt x="239" y="216"/>
                    <a:pt x="239" y="217"/>
                    <a:pt x="238" y="218"/>
                  </a:cubicBezTo>
                  <a:cubicBezTo>
                    <a:pt x="238" y="219"/>
                    <a:pt x="238" y="220"/>
                    <a:pt x="239" y="220"/>
                  </a:cubicBezTo>
                  <a:cubicBezTo>
                    <a:pt x="239" y="220"/>
                    <a:pt x="239" y="220"/>
                    <a:pt x="239" y="220"/>
                  </a:cubicBezTo>
                  <a:cubicBezTo>
                    <a:pt x="240" y="221"/>
                    <a:pt x="241" y="223"/>
                    <a:pt x="242" y="224"/>
                  </a:cubicBezTo>
                  <a:cubicBezTo>
                    <a:pt x="243" y="225"/>
                    <a:pt x="243" y="225"/>
                    <a:pt x="243" y="226"/>
                  </a:cubicBezTo>
                  <a:cubicBezTo>
                    <a:pt x="243" y="226"/>
                    <a:pt x="243" y="226"/>
                    <a:pt x="243" y="227"/>
                  </a:cubicBezTo>
                  <a:cubicBezTo>
                    <a:pt x="243" y="227"/>
                    <a:pt x="243" y="227"/>
                    <a:pt x="243" y="228"/>
                  </a:cubicBezTo>
                  <a:cubicBezTo>
                    <a:pt x="243" y="228"/>
                    <a:pt x="243" y="229"/>
                    <a:pt x="244" y="229"/>
                  </a:cubicBezTo>
                  <a:cubicBezTo>
                    <a:pt x="244" y="230"/>
                    <a:pt x="245" y="230"/>
                    <a:pt x="245" y="231"/>
                  </a:cubicBezTo>
                  <a:cubicBezTo>
                    <a:pt x="245" y="231"/>
                    <a:pt x="245" y="232"/>
                    <a:pt x="246" y="232"/>
                  </a:cubicBezTo>
                  <a:cubicBezTo>
                    <a:pt x="246" y="232"/>
                    <a:pt x="246" y="232"/>
                    <a:pt x="246" y="232"/>
                  </a:cubicBezTo>
                  <a:cubicBezTo>
                    <a:pt x="247" y="233"/>
                    <a:pt x="247" y="233"/>
                    <a:pt x="248" y="234"/>
                  </a:cubicBezTo>
                  <a:cubicBezTo>
                    <a:pt x="249" y="234"/>
                    <a:pt x="250" y="235"/>
                    <a:pt x="250" y="235"/>
                  </a:cubicBezTo>
                  <a:cubicBezTo>
                    <a:pt x="250" y="235"/>
                    <a:pt x="250" y="235"/>
                    <a:pt x="250" y="235"/>
                  </a:cubicBezTo>
                  <a:cubicBezTo>
                    <a:pt x="250" y="235"/>
                    <a:pt x="250" y="235"/>
                    <a:pt x="251" y="235"/>
                  </a:cubicBezTo>
                  <a:cubicBezTo>
                    <a:pt x="251" y="235"/>
                    <a:pt x="250" y="235"/>
                    <a:pt x="250" y="235"/>
                  </a:cubicBezTo>
                  <a:cubicBezTo>
                    <a:pt x="251" y="235"/>
                    <a:pt x="251" y="235"/>
                    <a:pt x="251" y="235"/>
                  </a:cubicBezTo>
                  <a:cubicBezTo>
                    <a:pt x="251" y="234"/>
                    <a:pt x="251" y="234"/>
                    <a:pt x="251" y="234"/>
                  </a:cubicBezTo>
                  <a:cubicBezTo>
                    <a:pt x="251" y="233"/>
                    <a:pt x="251" y="232"/>
                    <a:pt x="250" y="232"/>
                  </a:cubicBezTo>
                  <a:cubicBezTo>
                    <a:pt x="250" y="231"/>
                    <a:pt x="250" y="230"/>
                    <a:pt x="249" y="229"/>
                  </a:cubicBezTo>
                  <a:cubicBezTo>
                    <a:pt x="249" y="229"/>
                    <a:pt x="249" y="228"/>
                    <a:pt x="249" y="228"/>
                  </a:cubicBezTo>
                  <a:cubicBezTo>
                    <a:pt x="249" y="227"/>
                    <a:pt x="249" y="227"/>
                    <a:pt x="249" y="226"/>
                  </a:cubicBezTo>
                  <a:cubicBezTo>
                    <a:pt x="248" y="226"/>
                    <a:pt x="248" y="225"/>
                    <a:pt x="247" y="224"/>
                  </a:cubicBezTo>
                  <a:cubicBezTo>
                    <a:pt x="246" y="224"/>
                    <a:pt x="245" y="223"/>
                    <a:pt x="244" y="222"/>
                  </a:cubicBezTo>
                  <a:cubicBezTo>
                    <a:pt x="244" y="222"/>
                    <a:pt x="243" y="222"/>
                    <a:pt x="243" y="221"/>
                  </a:cubicBezTo>
                  <a:cubicBezTo>
                    <a:pt x="243" y="220"/>
                    <a:pt x="243" y="220"/>
                    <a:pt x="243" y="219"/>
                  </a:cubicBezTo>
                  <a:cubicBezTo>
                    <a:pt x="242" y="219"/>
                    <a:pt x="242" y="218"/>
                    <a:pt x="241" y="217"/>
                  </a:cubicBezTo>
                  <a:cubicBezTo>
                    <a:pt x="241" y="217"/>
                    <a:pt x="240" y="217"/>
                    <a:pt x="240" y="216"/>
                  </a:cubicBezTo>
                  <a:cubicBezTo>
                    <a:pt x="240" y="216"/>
                    <a:pt x="240" y="215"/>
                    <a:pt x="240" y="215"/>
                  </a:cubicBezTo>
                  <a:cubicBezTo>
                    <a:pt x="241" y="213"/>
                    <a:pt x="242" y="211"/>
                    <a:pt x="242" y="209"/>
                  </a:cubicBezTo>
                  <a:cubicBezTo>
                    <a:pt x="242" y="209"/>
                    <a:pt x="242" y="209"/>
                    <a:pt x="242" y="209"/>
                  </a:cubicBezTo>
                  <a:cubicBezTo>
                    <a:pt x="242" y="209"/>
                    <a:pt x="242" y="209"/>
                    <a:pt x="242" y="209"/>
                  </a:cubicBezTo>
                  <a:cubicBezTo>
                    <a:pt x="242" y="209"/>
                    <a:pt x="243" y="209"/>
                    <a:pt x="243" y="209"/>
                  </a:cubicBezTo>
                  <a:cubicBezTo>
                    <a:pt x="243" y="209"/>
                    <a:pt x="243" y="209"/>
                    <a:pt x="243" y="209"/>
                  </a:cubicBezTo>
                  <a:cubicBezTo>
                    <a:pt x="243" y="210"/>
                    <a:pt x="244" y="211"/>
                    <a:pt x="244" y="211"/>
                  </a:cubicBezTo>
                  <a:cubicBezTo>
                    <a:pt x="245" y="211"/>
                    <a:pt x="245" y="211"/>
                    <a:pt x="245" y="211"/>
                  </a:cubicBezTo>
                  <a:cubicBezTo>
                    <a:pt x="246" y="211"/>
                    <a:pt x="247" y="212"/>
                    <a:pt x="248" y="213"/>
                  </a:cubicBezTo>
                  <a:cubicBezTo>
                    <a:pt x="248" y="214"/>
                    <a:pt x="249" y="215"/>
                    <a:pt x="250" y="216"/>
                  </a:cubicBezTo>
                  <a:cubicBezTo>
                    <a:pt x="250" y="215"/>
                    <a:pt x="251" y="215"/>
                    <a:pt x="251" y="215"/>
                  </a:cubicBezTo>
                  <a:cubicBezTo>
                    <a:pt x="251" y="216"/>
                    <a:pt x="252" y="216"/>
                    <a:pt x="252" y="217"/>
                  </a:cubicBezTo>
                  <a:cubicBezTo>
                    <a:pt x="252" y="217"/>
                    <a:pt x="252" y="218"/>
                    <a:pt x="252" y="219"/>
                  </a:cubicBezTo>
                  <a:cubicBezTo>
                    <a:pt x="252" y="219"/>
                    <a:pt x="252" y="219"/>
                    <a:pt x="253" y="219"/>
                  </a:cubicBezTo>
                  <a:cubicBezTo>
                    <a:pt x="253" y="219"/>
                    <a:pt x="253" y="219"/>
                    <a:pt x="253" y="219"/>
                  </a:cubicBezTo>
                  <a:cubicBezTo>
                    <a:pt x="254" y="218"/>
                    <a:pt x="255" y="217"/>
                    <a:pt x="256" y="216"/>
                  </a:cubicBezTo>
                  <a:cubicBezTo>
                    <a:pt x="256" y="216"/>
                    <a:pt x="256" y="215"/>
                    <a:pt x="256" y="215"/>
                  </a:cubicBezTo>
                  <a:cubicBezTo>
                    <a:pt x="258" y="215"/>
                    <a:pt x="259" y="214"/>
                    <a:pt x="260" y="213"/>
                  </a:cubicBezTo>
                  <a:cubicBezTo>
                    <a:pt x="260" y="213"/>
                    <a:pt x="260" y="212"/>
                    <a:pt x="261" y="212"/>
                  </a:cubicBezTo>
                  <a:cubicBezTo>
                    <a:pt x="261" y="210"/>
                    <a:pt x="261" y="209"/>
                    <a:pt x="261" y="208"/>
                  </a:cubicBezTo>
                  <a:cubicBezTo>
                    <a:pt x="261" y="208"/>
                    <a:pt x="261" y="208"/>
                    <a:pt x="261" y="208"/>
                  </a:cubicBezTo>
                  <a:cubicBezTo>
                    <a:pt x="260" y="206"/>
                    <a:pt x="260" y="205"/>
                    <a:pt x="259" y="204"/>
                  </a:cubicBezTo>
                  <a:cubicBezTo>
                    <a:pt x="259" y="203"/>
                    <a:pt x="258" y="203"/>
                    <a:pt x="258" y="202"/>
                  </a:cubicBezTo>
                  <a:cubicBezTo>
                    <a:pt x="257" y="201"/>
                    <a:pt x="256" y="201"/>
                    <a:pt x="255" y="200"/>
                  </a:cubicBezTo>
                  <a:cubicBezTo>
                    <a:pt x="255" y="200"/>
                    <a:pt x="254" y="199"/>
                    <a:pt x="254" y="198"/>
                  </a:cubicBezTo>
                  <a:cubicBezTo>
                    <a:pt x="254" y="198"/>
                    <a:pt x="254" y="198"/>
                    <a:pt x="253" y="197"/>
                  </a:cubicBezTo>
                  <a:cubicBezTo>
                    <a:pt x="253" y="197"/>
                    <a:pt x="253" y="197"/>
                    <a:pt x="252" y="197"/>
                  </a:cubicBezTo>
                  <a:cubicBezTo>
                    <a:pt x="252" y="197"/>
                    <a:pt x="252" y="197"/>
                    <a:pt x="252" y="196"/>
                  </a:cubicBezTo>
                  <a:cubicBezTo>
                    <a:pt x="252" y="196"/>
                    <a:pt x="252" y="195"/>
                    <a:pt x="253" y="194"/>
                  </a:cubicBezTo>
                  <a:cubicBezTo>
                    <a:pt x="253" y="194"/>
                    <a:pt x="253" y="193"/>
                    <a:pt x="254" y="193"/>
                  </a:cubicBezTo>
                  <a:cubicBezTo>
                    <a:pt x="254" y="192"/>
                    <a:pt x="254" y="192"/>
                    <a:pt x="254" y="192"/>
                  </a:cubicBezTo>
                  <a:cubicBezTo>
                    <a:pt x="255" y="191"/>
                    <a:pt x="256" y="191"/>
                    <a:pt x="257" y="190"/>
                  </a:cubicBezTo>
                  <a:cubicBezTo>
                    <a:pt x="257" y="190"/>
                    <a:pt x="257" y="190"/>
                    <a:pt x="258" y="190"/>
                  </a:cubicBezTo>
                  <a:cubicBezTo>
                    <a:pt x="258" y="190"/>
                    <a:pt x="258" y="190"/>
                    <a:pt x="258" y="190"/>
                  </a:cubicBezTo>
                  <a:cubicBezTo>
                    <a:pt x="259" y="191"/>
                    <a:pt x="259" y="191"/>
                    <a:pt x="259" y="191"/>
                  </a:cubicBezTo>
                  <a:cubicBezTo>
                    <a:pt x="260" y="192"/>
                    <a:pt x="260" y="192"/>
                    <a:pt x="260" y="193"/>
                  </a:cubicBezTo>
                  <a:cubicBezTo>
                    <a:pt x="261" y="193"/>
                    <a:pt x="261" y="193"/>
                    <a:pt x="261" y="192"/>
                  </a:cubicBezTo>
                  <a:cubicBezTo>
                    <a:pt x="262" y="192"/>
                    <a:pt x="261" y="192"/>
                    <a:pt x="261" y="192"/>
                  </a:cubicBezTo>
                  <a:cubicBezTo>
                    <a:pt x="262" y="192"/>
                    <a:pt x="262" y="192"/>
                    <a:pt x="262" y="192"/>
                  </a:cubicBezTo>
                  <a:cubicBezTo>
                    <a:pt x="262" y="191"/>
                    <a:pt x="262" y="191"/>
                    <a:pt x="262" y="191"/>
                  </a:cubicBezTo>
                  <a:cubicBezTo>
                    <a:pt x="261" y="191"/>
                    <a:pt x="261" y="191"/>
                    <a:pt x="261" y="191"/>
                  </a:cubicBezTo>
                  <a:cubicBezTo>
                    <a:pt x="261" y="191"/>
                    <a:pt x="261" y="191"/>
                    <a:pt x="261" y="191"/>
                  </a:cubicBezTo>
                  <a:cubicBezTo>
                    <a:pt x="261" y="191"/>
                    <a:pt x="261" y="191"/>
                    <a:pt x="262" y="191"/>
                  </a:cubicBezTo>
                  <a:cubicBezTo>
                    <a:pt x="263" y="191"/>
                    <a:pt x="264" y="190"/>
                    <a:pt x="265" y="190"/>
                  </a:cubicBezTo>
                  <a:cubicBezTo>
                    <a:pt x="266" y="189"/>
                    <a:pt x="267" y="189"/>
                    <a:pt x="267" y="188"/>
                  </a:cubicBezTo>
                  <a:cubicBezTo>
                    <a:pt x="267" y="188"/>
                    <a:pt x="267" y="188"/>
                    <a:pt x="268" y="188"/>
                  </a:cubicBezTo>
                  <a:cubicBezTo>
                    <a:pt x="268" y="188"/>
                    <a:pt x="268" y="188"/>
                    <a:pt x="269" y="188"/>
                  </a:cubicBezTo>
                  <a:cubicBezTo>
                    <a:pt x="269" y="188"/>
                    <a:pt x="270" y="187"/>
                    <a:pt x="271" y="187"/>
                  </a:cubicBezTo>
                  <a:cubicBezTo>
                    <a:pt x="271" y="187"/>
                    <a:pt x="272" y="187"/>
                    <a:pt x="272" y="187"/>
                  </a:cubicBezTo>
                  <a:cubicBezTo>
                    <a:pt x="273" y="187"/>
                    <a:pt x="273" y="186"/>
                    <a:pt x="274" y="186"/>
                  </a:cubicBezTo>
                  <a:cubicBezTo>
                    <a:pt x="274" y="185"/>
                    <a:pt x="274" y="185"/>
                    <a:pt x="274" y="185"/>
                  </a:cubicBezTo>
                  <a:cubicBezTo>
                    <a:pt x="275" y="185"/>
                    <a:pt x="276" y="184"/>
                    <a:pt x="276" y="183"/>
                  </a:cubicBezTo>
                  <a:cubicBezTo>
                    <a:pt x="276" y="183"/>
                    <a:pt x="276" y="183"/>
                    <a:pt x="276" y="183"/>
                  </a:cubicBezTo>
                  <a:cubicBezTo>
                    <a:pt x="277" y="183"/>
                    <a:pt x="277" y="182"/>
                    <a:pt x="278" y="181"/>
                  </a:cubicBezTo>
                  <a:cubicBezTo>
                    <a:pt x="278" y="181"/>
                    <a:pt x="278" y="181"/>
                    <a:pt x="278" y="181"/>
                  </a:cubicBezTo>
                  <a:cubicBezTo>
                    <a:pt x="279" y="181"/>
                    <a:pt x="279" y="180"/>
                    <a:pt x="279" y="180"/>
                  </a:cubicBezTo>
                  <a:cubicBezTo>
                    <a:pt x="278" y="179"/>
                    <a:pt x="278" y="179"/>
                    <a:pt x="278" y="178"/>
                  </a:cubicBezTo>
                  <a:cubicBezTo>
                    <a:pt x="278" y="178"/>
                    <a:pt x="278" y="177"/>
                    <a:pt x="279" y="177"/>
                  </a:cubicBezTo>
                  <a:cubicBezTo>
                    <a:pt x="280" y="177"/>
                    <a:pt x="280" y="176"/>
                    <a:pt x="280" y="175"/>
                  </a:cubicBezTo>
                  <a:cubicBezTo>
                    <a:pt x="280" y="175"/>
                    <a:pt x="280" y="174"/>
                    <a:pt x="281" y="174"/>
                  </a:cubicBezTo>
                  <a:cubicBezTo>
                    <a:pt x="281" y="173"/>
                    <a:pt x="281" y="173"/>
                    <a:pt x="281" y="172"/>
                  </a:cubicBezTo>
                  <a:cubicBezTo>
                    <a:pt x="281" y="172"/>
                    <a:pt x="281" y="171"/>
                    <a:pt x="282" y="171"/>
                  </a:cubicBezTo>
                  <a:cubicBezTo>
                    <a:pt x="282" y="170"/>
                    <a:pt x="282" y="170"/>
                    <a:pt x="281" y="169"/>
                  </a:cubicBezTo>
                  <a:cubicBezTo>
                    <a:pt x="281" y="169"/>
                    <a:pt x="281" y="168"/>
                    <a:pt x="280" y="168"/>
                  </a:cubicBezTo>
                  <a:cubicBezTo>
                    <a:pt x="280" y="168"/>
                    <a:pt x="280" y="168"/>
                    <a:pt x="280" y="168"/>
                  </a:cubicBezTo>
                  <a:cubicBezTo>
                    <a:pt x="280" y="168"/>
                    <a:pt x="280" y="168"/>
                    <a:pt x="280" y="168"/>
                  </a:cubicBezTo>
                  <a:cubicBezTo>
                    <a:pt x="279" y="168"/>
                    <a:pt x="279" y="168"/>
                    <a:pt x="279" y="168"/>
                  </a:cubicBezTo>
                  <a:cubicBezTo>
                    <a:pt x="280" y="168"/>
                    <a:pt x="280" y="168"/>
                    <a:pt x="280" y="168"/>
                  </a:cubicBezTo>
                  <a:cubicBezTo>
                    <a:pt x="280" y="168"/>
                    <a:pt x="280" y="168"/>
                    <a:pt x="280" y="168"/>
                  </a:cubicBezTo>
                  <a:cubicBezTo>
                    <a:pt x="280" y="168"/>
                    <a:pt x="280" y="168"/>
                    <a:pt x="280" y="167"/>
                  </a:cubicBezTo>
                  <a:cubicBezTo>
                    <a:pt x="280" y="167"/>
                    <a:pt x="280" y="167"/>
                    <a:pt x="281" y="167"/>
                  </a:cubicBezTo>
                  <a:cubicBezTo>
                    <a:pt x="281" y="166"/>
                    <a:pt x="281" y="166"/>
                    <a:pt x="281" y="166"/>
                  </a:cubicBezTo>
                  <a:cubicBezTo>
                    <a:pt x="280" y="165"/>
                    <a:pt x="280" y="165"/>
                    <a:pt x="280" y="165"/>
                  </a:cubicBezTo>
                  <a:cubicBezTo>
                    <a:pt x="280" y="165"/>
                    <a:pt x="280" y="165"/>
                    <a:pt x="280" y="165"/>
                  </a:cubicBezTo>
                  <a:cubicBezTo>
                    <a:pt x="279" y="164"/>
                    <a:pt x="279" y="164"/>
                    <a:pt x="279" y="164"/>
                  </a:cubicBezTo>
                  <a:cubicBezTo>
                    <a:pt x="280" y="165"/>
                    <a:pt x="280" y="165"/>
                    <a:pt x="280" y="165"/>
                  </a:cubicBezTo>
                  <a:cubicBezTo>
                    <a:pt x="280" y="165"/>
                    <a:pt x="280" y="165"/>
                    <a:pt x="280" y="165"/>
                  </a:cubicBezTo>
                  <a:cubicBezTo>
                    <a:pt x="280" y="164"/>
                    <a:pt x="280" y="164"/>
                    <a:pt x="280" y="164"/>
                  </a:cubicBezTo>
                  <a:cubicBezTo>
                    <a:pt x="281" y="164"/>
                    <a:pt x="281" y="164"/>
                    <a:pt x="280" y="163"/>
                  </a:cubicBezTo>
                  <a:cubicBezTo>
                    <a:pt x="280" y="163"/>
                    <a:pt x="280" y="163"/>
                    <a:pt x="279" y="162"/>
                  </a:cubicBezTo>
                  <a:cubicBezTo>
                    <a:pt x="279" y="162"/>
                    <a:pt x="278" y="162"/>
                    <a:pt x="278" y="161"/>
                  </a:cubicBezTo>
                  <a:cubicBezTo>
                    <a:pt x="278" y="160"/>
                    <a:pt x="277" y="159"/>
                    <a:pt x="277" y="158"/>
                  </a:cubicBezTo>
                  <a:cubicBezTo>
                    <a:pt x="277" y="158"/>
                    <a:pt x="276" y="158"/>
                    <a:pt x="276" y="157"/>
                  </a:cubicBezTo>
                  <a:cubicBezTo>
                    <a:pt x="275" y="157"/>
                    <a:pt x="275" y="157"/>
                    <a:pt x="275" y="157"/>
                  </a:cubicBezTo>
                  <a:cubicBezTo>
                    <a:pt x="274" y="156"/>
                    <a:pt x="274" y="156"/>
                    <a:pt x="274" y="155"/>
                  </a:cubicBezTo>
                  <a:cubicBezTo>
                    <a:pt x="274" y="155"/>
                    <a:pt x="274" y="154"/>
                    <a:pt x="274" y="154"/>
                  </a:cubicBezTo>
                  <a:cubicBezTo>
                    <a:pt x="275" y="153"/>
                    <a:pt x="275" y="153"/>
                    <a:pt x="275" y="153"/>
                  </a:cubicBezTo>
                  <a:cubicBezTo>
                    <a:pt x="275" y="152"/>
                    <a:pt x="276" y="151"/>
                    <a:pt x="277" y="151"/>
                  </a:cubicBezTo>
                  <a:cubicBezTo>
                    <a:pt x="277" y="151"/>
                    <a:pt x="278" y="150"/>
                    <a:pt x="279" y="150"/>
                  </a:cubicBezTo>
                  <a:cubicBezTo>
                    <a:pt x="279" y="150"/>
                    <a:pt x="279" y="150"/>
                    <a:pt x="279" y="150"/>
                  </a:cubicBezTo>
                  <a:cubicBezTo>
                    <a:pt x="279" y="150"/>
                    <a:pt x="279" y="149"/>
                    <a:pt x="279" y="149"/>
                  </a:cubicBezTo>
                  <a:cubicBezTo>
                    <a:pt x="279" y="149"/>
                    <a:pt x="279" y="148"/>
                    <a:pt x="278" y="148"/>
                  </a:cubicBezTo>
                  <a:cubicBezTo>
                    <a:pt x="278" y="148"/>
                    <a:pt x="278" y="148"/>
                    <a:pt x="277" y="148"/>
                  </a:cubicBezTo>
                  <a:cubicBezTo>
                    <a:pt x="277" y="148"/>
                    <a:pt x="277" y="148"/>
                    <a:pt x="276" y="148"/>
                  </a:cubicBezTo>
                  <a:cubicBezTo>
                    <a:pt x="276" y="148"/>
                    <a:pt x="276" y="148"/>
                    <a:pt x="275" y="148"/>
                  </a:cubicBezTo>
                  <a:cubicBezTo>
                    <a:pt x="275" y="147"/>
                    <a:pt x="275" y="148"/>
                    <a:pt x="274" y="148"/>
                  </a:cubicBezTo>
                  <a:cubicBezTo>
                    <a:pt x="274" y="148"/>
                    <a:pt x="273" y="149"/>
                    <a:pt x="273" y="149"/>
                  </a:cubicBezTo>
                  <a:cubicBezTo>
                    <a:pt x="273" y="149"/>
                    <a:pt x="273" y="149"/>
                    <a:pt x="272" y="149"/>
                  </a:cubicBezTo>
                  <a:cubicBezTo>
                    <a:pt x="272" y="150"/>
                    <a:pt x="272" y="149"/>
                    <a:pt x="271" y="149"/>
                  </a:cubicBezTo>
                  <a:cubicBezTo>
                    <a:pt x="271" y="148"/>
                    <a:pt x="271" y="148"/>
                    <a:pt x="270" y="148"/>
                  </a:cubicBezTo>
                  <a:cubicBezTo>
                    <a:pt x="269" y="147"/>
                    <a:pt x="269" y="147"/>
                    <a:pt x="268" y="146"/>
                  </a:cubicBezTo>
                  <a:cubicBezTo>
                    <a:pt x="268" y="146"/>
                    <a:pt x="268" y="145"/>
                    <a:pt x="269" y="145"/>
                  </a:cubicBezTo>
                  <a:cubicBezTo>
                    <a:pt x="269" y="145"/>
                    <a:pt x="269" y="145"/>
                    <a:pt x="270" y="145"/>
                  </a:cubicBezTo>
                  <a:cubicBezTo>
                    <a:pt x="270" y="144"/>
                    <a:pt x="271" y="144"/>
                    <a:pt x="271" y="144"/>
                  </a:cubicBezTo>
                  <a:cubicBezTo>
                    <a:pt x="271" y="143"/>
                    <a:pt x="271" y="142"/>
                    <a:pt x="272" y="141"/>
                  </a:cubicBezTo>
                  <a:cubicBezTo>
                    <a:pt x="272" y="141"/>
                    <a:pt x="273" y="141"/>
                    <a:pt x="273" y="140"/>
                  </a:cubicBezTo>
                  <a:cubicBezTo>
                    <a:pt x="273" y="140"/>
                    <a:pt x="273" y="140"/>
                    <a:pt x="273" y="139"/>
                  </a:cubicBezTo>
                  <a:cubicBezTo>
                    <a:pt x="274" y="139"/>
                    <a:pt x="274" y="139"/>
                    <a:pt x="274" y="139"/>
                  </a:cubicBezTo>
                  <a:cubicBezTo>
                    <a:pt x="275" y="139"/>
                    <a:pt x="275" y="139"/>
                    <a:pt x="276" y="139"/>
                  </a:cubicBezTo>
                  <a:cubicBezTo>
                    <a:pt x="276" y="140"/>
                    <a:pt x="276" y="140"/>
                    <a:pt x="276" y="141"/>
                  </a:cubicBezTo>
                  <a:cubicBezTo>
                    <a:pt x="276" y="141"/>
                    <a:pt x="275" y="141"/>
                    <a:pt x="275" y="141"/>
                  </a:cubicBezTo>
                  <a:cubicBezTo>
                    <a:pt x="275" y="142"/>
                    <a:pt x="275" y="142"/>
                    <a:pt x="275" y="143"/>
                  </a:cubicBezTo>
                  <a:cubicBezTo>
                    <a:pt x="275" y="143"/>
                    <a:pt x="275" y="143"/>
                    <a:pt x="276" y="143"/>
                  </a:cubicBezTo>
                  <a:cubicBezTo>
                    <a:pt x="276" y="144"/>
                    <a:pt x="275" y="144"/>
                    <a:pt x="275" y="144"/>
                  </a:cubicBezTo>
                  <a:cubicBezTo>
                    <a:pt x="275" y="144"/>
                    <a:pt x="275" y="144"/>
                    <a:pt x="275" y="144"/>
                  </a:cubicBezTo>
                  <a:cubicBezTo>
                    <a:pt x="275" y="145"/>
                    <a:pt x="275" y="145"/>
                    <a:pt x="275" y="145"/>
                  </a:cubicBezTo>
                  <a:cubicBezTo>
                    <a:pt x="275" y="145"/>
                    <a:pt x="276" y="145"/>
                    <a:pt x="276" y="145"/>
                  </a:cubicBezTo>
                  <a:cubicBezTo>
                    <a:pt x="276" y="145"/>
                    <a:pt x="277" y="144"/>
                    <a:pt x="277" y="144"/>
                  </a:cubicBezTo>
                  <a:cubicBezTo>
                    <a:pt x="278" y="142"/>
                    <a:pt x="279" y="142"/>
                    <a:pt x="281" y="142"/>
                  </a:cubicBezTo>
                  <a:cubicBezTo>
                    <a:pt x="281" y="142"/>
                    <a:pt x="281" y="142"/>
                    <a:pt x="281" y="142"/>
                  </a:cubicBezTo>
                  <a:cubicBezTo>
                    <a:pt x="281" y="142"/>
                    <a:pt x="282" y="142"/>
                    <a:pt x="282" y="142"/>
                  </a:cubicBezTo>
                  <a:cubicBezTo>
                    <a:pt x="283" y="142"/>
                    <a:pt x="283" y="142"/>
                    <a:pt x="283" y="143"/>
                  </a:cubicBezTo>
                  <a:cubicBezTo>
                    <a:pt x="283" y="144"/>
                    <a:pt x="283" y="145"/>
                    <a:pt x="283" y="146"/>
                  </a:cubicBezTo>
                  <a:cubicBezTo>
                    <a:pt x="283" y="146"/>
                    <a:pt x="283" y="147"/>
                    <a:pt x="283" y="147"/>
                  </a:cubicBezTo>
                  <a:cubicBezTo>
                    <a:pt x="284" y="147"/>
                    <a:pt x="284" y="148"/>
                    <a:pt x="284" y="147"/>
                  </a:cubicBezTo>
                  <a:cubicBezTo>
                    <a:pt x="285" y="147"/>
                    <a:pt x="285" y="147"/>
                    <a:pt x="285" y="147"/>
                  </a:cubicBezTo>
                  <a:cubicBezTo>
                    <a:pt x="285" y="147"/>
                    <a:pt x="286" y="147"/>
                    <a:pt x="286" y="148"/>
                  </a:cubicBezTo>
                  <a:cubicBezTo>
                    <a:pt x="286" y="148"/>
                    <a:pt x="287" y="148"/>
                    <a:pt x="287" y="148"/>
                  </a:cubicBezTo>
                  <a:cubicBezTo>
                    <a:pt x="287" y="149"/>
                    <a:pt x="287" y="149"/>
                    <a:pt x="287" y="149"/>
                  </a:cubicBezTo>
                  <a:cubicBezTo>
                    <a:pt x="287" y="150"/>
                    <a:pt x="286" y="150"/>
                    <a:pt x="287" y="150"/>
                  </a:cubicBezTo>
                  <a:cubicBezTo>
                    <a:pt x="288" y="151"/>
                    <a:pt x="288" y="152"/>
                    <a:pt x="288" y="153"/>
                  </a:cubicBezTo>
                  <a:cubicBezTo>
                    <a:pt x="288" y="154"/>
                    <a:pt x="288" y="154"/>
                    <a:pt x="288" y="154"/>
                  </a:cubicBezTo>
                  <a:cubicBezTo>
                    <a:pt x="288" y="155"/>
                    <a:pt x="288" y="156"/>
                    <a:pt x="288" y="156"/>
                  </a:cubicBezTo>
                  <a:cubicBezTo>
                    <a:pt x="288" y="156"/>
                    <a:pt x="289" y="156"/>
                    <a:pt x="289" y="156"/>
                  </a:cubicBezTo>
                  <a:cubicBezTo>
                    <a:pt x="289" y="156"/>
                    <a:pt x="289" y="156"/>
                    <a:pt x="290" y="156"/>
                  </a:cubicBezTo>
                  <a:cubicBezTo>
                    <a:pt x="290" y="155"/>
                    <a:pt x="291" y="155"/>
                    <a:pt x="291" y="155"/>
                  </a:cubicBezTo>
                  <a:cubicBezTo>
                    <a:pt x="292" y="155"/>
                    <a:pt x="292" y="155"/>
                    <a:pt x="292" y="155"/>
                  </a:cubicBezTo>
                  <a:cubicBezTo>
                    <a:pt x="293" y="155"/>
                    <a:pt x="293" y="155"/>
                    <a:pt x="293" y="154"/>
                  </a:cubicBezTo>
                  <a:cubicBezTo>
                    <a:pt x="294" y="154"/>
                    <a:pt x="294" y="153"/>
                    <a:pt x="294" y="152"/>
                  </a:cubicBezTo>
                  <a:cubicBezTo>
                    <a:pt x="294" y="151"/>
                    <a:pt x="294" y="151"/>
                    <a:pt x="293" y="150"/>
                  </a:cubicBezTo>
                  <a:cubicBezTo>
                    <a:pt x="293" y="148"/>
                    <a:pt x="293" y="148"/>
                    <a:pt x="291" y="147"/>
                  </a:cubicBezTo>
                  <a:cubicBezTo>
                    <a:pt x="291" y="146"/>
                    <a:pt x="290" y="146"/>
                    <a:pt x="290" y="145"/>
                  </a:cubicBezTo>
                  <a:cubicBezTo>
                    <a:pt x="290" y="144"/>
                    <a:pt x="289" y="144"/>
                    <a:pt x="289" y="144"/>
                  </a:cubicBezTo>
                  <a:cubicBezTo>
                    <a:pt x="288" y="143"/>
                    <a:pt x="288" y="143"/>
                    <a:pt x="288" y="143"/>
                  </a:cubicBezTo>
                  <a:cubicBezTo>
                    <a:pt x="287" y="142"/>
                    <a:pt x="287" y="142"/>
                    <a:pt x="287" y="141"/>
                  </a:cubicBezTo>
                  <a:cubicBezTo>
                    <a:pt x="288" y="141"/>
                    <a:pt x="288" y="141"/>
                    <a:pt x="288" y="140"/>
                  </a:cubicBezTo>
                  <a:cubicBezTo>
                    <a:pt x="288" y="140"/>
                    <a:pt x="289" y="140"/>
                    <a:pt x="289" y="139"/>
                  </a:cubicBezTo>
                  <a:cubicBezTo>
                    <a:pt x="290" y="138"/>
                    <a:pt x="291" y="137"/>
                    <a:pt x="290" y="135"/>
                  </a:cubicBezTo>
                  <a:cubicBezTo>
                    <a:pt x="290" y="134"/>
                    <a:pt x="290" y="134"/>
                    <a:pt x="291" y="133"/>
                  </a:cubicBezTo>
                  <a:cubicBezTo>
                    <a:pt x="291" y="133"/>
                    <a:pt x="291" y="132"/>
                    <a:pt x="292" y="132"/>
                  </a:cubicBezTo>
                  <a:cubicBezTo>
                    <a:pt x="292" y="132"/>
                    <a:pt x="292" y="132"/>
                    <a:pt x="292" y="131"/>
                  </a:cubicBezTo>
                  <a:cubicBezTo>
                    <a:pt x="293" y="131"/>
                    <a:pt x="293" y="130"/>
                    <a:pt x="293" y="130"/>
                  </a:cubicBezTo>
                  <a:cubicBezTo>
                    <a:pt x="294" y="130"/>
                    <a:pt x="294" y="131"/>
                    <a:pt x="295" y="131"/>
                  </a:cubicBezTo>
                  <a:cubicBezTo>
                    <a:pt x="295" y="131"/>
                    <a:pt x="296" y="131"/>
                    <a:pt x="296" y="131"/>
                  </a:cubicBezTo>
                  <a:cubicBezTo>
                    <a:pt x="297" y="131"/>
                    <a:pt x="297" y="130"/>
                    <a:pt x="298" y="130"/>
                  </a:cubicBezTo>
                  <a:cubicBezTo>
                    <a:pt x="298" y="129"/>
                    <a:pt x="299" y="128"/>
                    <a:pt x="299" y="127"/>
                  </a:cubicBezTo>
                  <a:cubicBezTo>
                    <a:pt x="300" y="126"/>
                    <a:pt x="301" y="124"/>
                    <a:pt x="301" y="123"/>
                  </a:cubicBezTo>
                  <a:cubicBezTo>
                    <a:pt x="301" y="123"/>
                    <a:pt x="301" y="122"/>
                    <a:pt x="301" y="122"/>
                  </a:cubicBezTo>
                  <a:cubicBezTo>
                    <a:pt x="302" y="121"/>
                    <a:pt x="302" y="119"/>
                    <a:pt x="302" y="117"/>
                  </a:cubicBezTo>
                  <a:cubicBezTo>
                    <a:pt x="303" y="116"/>
                    <a:pt x="303" y="115"/>
                    <a:pt x="303" y="114"/>
                  </a:cubicBezTo>
                  <a:cubicBezTo>
                    <a:pt x="303" y="113"/>
                    <a:pt x="303" y="113"/>
                    <a:pt x="303" y="113"/>
                  </a:cubicBezTo>
                  <a:cubicBezTo>
                    <a:pt x="304" y="112"/>
                    <a:pt x="304" y="111"/>
                    <a:pt x="304" y="110"/>
                  </a:cubicBezTo>
                  <a:cubicBezTo>
                    <a:pt x="303" y="109"/>
                    <a:pt x="303" y="107"/>
                    <a:pt x="302" y="105"/>
                  </a:cubicBezTo>
                  <a:cubicBezTo>
                    <a:pt x="302" y="105"/>
                    <a:pt x="302" y="104"/>
                    <a:pt x="302" y="104"/>
                  </a:cubicBezTo>
                  <a:cubicBezTo>
                    <a:pt x="302" y="102"/>
                    <a:pt x="301" y="101"/>
                    <a:pt x="301" y="99"/>
                  </a:cubicBezTo>
                  <a:cubicBezTo>
                    <a:pt x="301" y="99"/>
                    <a:pt x="302" y="99"/>
                    <a:pt x="302" y="99"/>
                  </a:cubicBezTo>
                  <a:cubicBezTo>
                    <a:pt x="302" y="99"/>
                    <a:pt x="302" y="99"/>
                    <a:pt x="302" y="99"/>
                  </a:cubicBezTo>
                  <a:cubicBezTo>
                    <a:pt x="302" y="100"/>
                    <a:pt x="303" y="101"/>
                    <a:pt x="304" y="101"/>
                  </a:cubicBezTo>
                  <a:cubicBezTo>
                    <a:pt x="304" y="102"/>
                    <a:pt x="304" y="103"/>
                    <a:pt x="305" y="104"/>
                  </a:cubicBezTo>
                  <a:cubicBezTo>
                    <a:pt x="305" y="104"/>
                    <a:pt x="305" y="104"/>
                    <a:pt x="305" y="105"/>
                  </a:cubicBezTo>
                  <a:cubicBezTo>
                    <a:pt x="306" y="106"/>
                    <a:pt x="306" y="107"/>
                    <a:pt x="306" y="108"/>
                  </a:cubicBezTo>
                  <a:cubicBezTo>
                    <a:pt x="306" y="108"/>
                    <a:pt x="306" y="108"/>
                    <a:pt x="306" y="108"/>
                  </a:cubicBezTo>
                  <a:cubicBezTo>
                    <a:pt x="306" y="109"/>
                    <a:pt x="306" y="110"/>
                    <a:pt x="307" y="111"/>
                  </a:cubicBezTo>
                  <a:cubicBezTo>
                    <a:pt x="308" y="112"/>
                    <a:pt x="308" y="112"/>
                    <a:pt x="308" y="113"/>
                  </a:cubicBezTo>
                  <a:cubicBezTo>
                    <a:pt x="308" y="114"/>
                    <a:pt x="308" y="115"/>
                    <a:pt x="308" y="115"/>
                  </a:cubicBezTo>
                  <a:cubicBezTo>
                    <a:pt x="309" y="116"/>
                    <a:pt x="309" y="116"/>
                    <a:pt x="309" y="117"/>
                  </a:cubicBezTo>
                  <a:cubicBezTo>
                    <a:pt x="309" y="117"/>
                    <a:pt x="309" y="118"/>
                    <a:pt x="309" y="118"/>
                  </a:cubicBezTo>
                  <a:cubicBezTo>
                    <a:pt x="309" y="118"/>
                    <a:pt x="309" y="119"/>
                    <a:pt x="310" y="119"/>
                  </a:cubicBezTo>
                  <a:cubicBezTo>
                    <a:pt x="310" y="119"/>
                    <a:pt x="310" y="119"/>
                    <a:pt x="310" y="119"/>
                  </a:cubicBezTo>
                  <a:cubicBezTo>
                    <a:pt x="310" y="119"/>
                    <a:pt x="310" y="118"/>
                    <a:pt x="310" y="118"/>
                  </a:cubicBezTo>
                  <a:cubicBezTo>
                    <a:pt x="310" y="117"/>
                    <a:pt x="311" y="117"/>
                    <a:pt x="311" y="117"/>
                  </a:cubicBezTo>
                  <a:cubicBezTo>
                    <a:pt x="312" y="117"/>
                    <a:pt x="312" y="118"/>
                    <a:pt x="312" y="118"/>
                  </a:cubicBezTo>
                  <a:cubicBezTo>
                    <a:pt x="312" y="118"/>
                    <a:pt x="313" y="118"/>
                    <a:pt x="313" y="118"/>
                  </a:cubicBezTo>
                  <a:cubicBezTo>
                    <a:pt x="313" y="118"/>
                    <a:pt x="313" y="118"/>
                    <a:pt x="313" y="118"/>
                  </a:cubicBezTo>
                  <a:cubicBezTo>
                    <a:pt x="313" y="117"/>
                    <a:pt x="313" y="116"/>
                    <a:pt x="312" y="116"/>
                  </a:cubicBezTo>
                  <a:cubicBezTo>
                    <a:pt x="311" y="116"/>
                    <a:pt x="311" y="114"/>
                    <a:pt x="310" y="114"/>
                  </a:cubicBezTo>
                  <a:cubicBezTo>
                    <a:pt x="310" y="113"/>
                    <a:pt x="309" y="113"/>
                    <a:pt x="309" y="112"/>
                  </a:cubicBezTo>
                  <a:cubicBezTo>
                    <a:pt x="309" y="111"/>
                    <a:pt x="309" y="110"/>
                    <a:pt x="309" y="110"/>
                  </a:cubicBezTo>
                  <a:cubicBezTo>
                    <a:pt x="309" y="109"/>
                    <a:pt x="309" y="109"/>
                    <a:pt x="309" y="109"/>
                  </a:cubicBezTo>
                  <a:cubicBezTo>
                    <a:pt x="309" y="109"/>
                    <a:pt x="309" y="108"/>
                    <a:pt x="309" y="108"/>
                  </a:cubicBezTo>
                  <a:cubicBezTo>
                    <a:pt x="310" y="108"/>
                    <a:pt x="310" y="108"/>
                    <a:pt x="310" y="108"/>
                  </a:cubicBezTo>
                  <a:cubicBezTo>
                    <a:pt x="311" y="108"/>
                    <a:pt x="310" y="107"/>
                    <a:pt x="310" y="107"/>
                  </a:cubicBezTo>
                  <a:cubicBezTo>
                    <a:pt x="309" y="104"/>
                    <a:pt x="307" y="102"/>
                    <a:pt x="305" y="99"/>
                  </a:cubicBezTo>
                  <a:cubicBezTo>
                    <a:pt x="305" y="99"/>
                    <a:pt x="304" y="98"/>
                    <a:pt x="304" y="97"/>
                  </a:cubicBezTo>
                  <a:cubicBezTo>
                    <a:pt x="304" y="96"/>
                    <a:pt x="304" y="96"/>
                    <a:pt x="304" y="96"/>
                  </a:cubicBezTo>
                  <a:cubicBezTo>
                    <a:pt x="304" y="94"/>
                    <a:pt x="303" y="93"/>
                    <a:pt x="302" y="92"/>
                  </a:cubicBezTo>
                  <a:cubicBezTo>
                    <a:pt x="302" y="92"/>
                    <a:pt x="302" y="91"/>
                    <a:pt x="301" y="91"/>
                  </a:cubicBezTo>
                  <a:cubicBezTo>
                    <a:pt x="301" y="91"/>
                    <a:pt x="301" y="90"/>
                    <a:pt x="300" y="90"/>
                  </a:cubicBezTo>
                  <a:cubicBezTo>
                    <a:pt x="300" y="90"/>
                    <a:pt x="300" y="90"/>
                    <a:pt x="300" y="90"/>
                  </a:cubicBezTo>
                  <a:cubicBezTo>
                    <a:pt x="300" y="91"/>
                    <a:pt x="300" y="91"/>
                    <a:pt x="300" y="91"/>
                  </a:cubicBezTo>
                  <a:cubicBezTo>
                    <a:pt x="300" y="91"/>
                    <a:pt x="300" y="91"/>
                    <a:pt x="300" y="91"/>
                  </a:cubicBezTo>
                  <a:cubicBezTo>
                    <a:pt x="301" y="92"/>
                    <a:pt x="301" y="92"/>
                    <a:pt x="300" y="93"/>
                  </a:cubicBezTo>
                  <a:cubicBezTo>
                    <a:pt x="300" y="94"/>
                    <a:pt x="300" y="94"/>
                    <a:pt x="300" y="94"/>
                  </a:cubicBezTo>
                  <a:cubicBezTo>
                    <a:pt x="300" y="94"/>
                    <a:pt x="300" y="95"/>
                    <a:pt x="300" y="95"/>
                  </a:cubicBezTo>
                  <a:cubicBezTo>
                    <a:pt x="301" y="96"/>
                    <a:pt x="301" y="96"/>
                    <a:pt x="301" y="97"/>
                  </a:cubicBezTo>
                  <a:cubicBezTo>
                    <a:pt x="301" y="97"/>
                    <a:pt x="301" y="98"/>
                    <a:pt x="301" y="98"/>
                  </a:cubicBezTo>
                  <a:cubicBezTo>
                    <a:pt x="301" y="98"/>
                    <a:pt x="301" y="98"/>
                    <a:pt x="301" y="97"/>
                  </a:cubicBezTo>
                  <a:cubicBezTo>
                    <a:pt x="300" y="97"/>
                    <a:pt x="300" y="96"/>
                    <a:pt x="300" y="96"/>
                  </a:cubicBezTo>
                  <a:cubicBezTo>
                    <a:pt x="300" y="96"/>
                    <a:pt x="300" y="96"/>
                    <a:pt x="300" y="95"/>
                  </a:cubicBezTo>
                  <a:cubicBezTo>
                    <a:pt x="300" y="94"/>
                    <a:pt x="299" y="94"/>
                    <a:pt x="299" y="94"/>
                  </a:cubicBezTo>
                  <a:cubicBezTo>
                    <a:pt x="298" y="93"/>
                    <a:pt x="297" y="92"/>
                    <a:pt x="296" y="92"/>
                  </a:cubicBezTo>
                  <a:cubicBezTo>
                    <a:pt x="296" y="92"/>
                    <a:pt x="295" y="91"/>
                    <a:pt x="295" y="91"/>
                  </a:cubicBezTo>
                  <a:cubicBezTo>
                    <a:pt x="295" y="91"/>
                    <a:pt x="294" y="92"/>
                    <a:pt x="294" y="92"/>
                  </a:cubicBezTo>
                  <a:cubicBezTo>
                    <a:pt x="293" y="92"/>
                    <a:pt x="293" y="92"/>
                    <a:pt x="293" y="92"/>
                  </a:cubicBezTo>
                  <a:cubicBezTo>
                    <a:pt x="293" y="93"/>
                    <a:pt x="293" y="93"/>
                    <a:pt x="292" y="94"/>
                  </a:cubicBezTo>
                  <a:cubicBezTo>
                    <a:pt x="292" y="94"/>
                    <a:pt x="292" y="94"/>
                    <a:pt x="292" y="94"/>
                  </a:cubicBezTo>
                  <a:cubicBezTo>
                    <a:pt x="292" y="93"/>
                    <a:pt x="291" y="92"/>
                    <a:pt x="291" y="92"/>
                  </a:cubicBezTo>
                  <a:cubicBezTo>
                    <a:pt x="291" y="92"/>
                    <a:pt x="291" y="92"/>
                    <a:pt x="291" y="92"/>
                  </a:cubicBezTo>
                  <a:cubicBezTo>
                    <a:pt x="291" y="92"/>
                    <a:pt x="290" y="92"/>
                    <a:pt x="290" y="92"/>
                  </a:cubicBezTo>
                  <a:cubicBezTo>
                    <a:pt x="290" y="92"/>
                    <a:pt x="290" y="92"/>
                    <a:pt x="290" y="93"/>
                  </a:cubicBezTo>
                  <a:cubicBezTo>
                    <a:pt x="290" y="93"/>
                    <a:pt x="290" y="93"/>
                    <a:pt x="290" y="93"/>
                  </a:cubicBezTo>
                  <a:cubicBezTo>
                    <a:pt x="290" y="93"/>
                    <a:pt x="290" y="93"/>
                    <a:pt x="290" y="93"/>
                  </a:cubicBezTo>
                  <a:cubicBezTo>
                    <a:pt x="289" y="92"/>
                    <a:pt x="289" y="92"/>
                    <a:pt x="289" y="91"/>
                  </a:cubicBezTo>
                  <a:cubicBezTo>
                    <a:pt x="289" y="91"/>
                    <a:pt x="288" y="91"/>
                    <a:pt x="288" y="91"/>
                  </a:cubicBezTo>
                  <a:cubicBezTo>
                    <a:pt x="288" y="91"/>
                    <a:pt x="287" y="91"/>
                    <a:pt x="287" y="91"/>
                  </a:cubicBezTo>
                  <a:cubicBezTo>
                    <a:pt x="287" y="91"/>
                    <a:pt x="287" y="91"/>
                    <a:pt x="286" y="91"/>
                  </a:cubicBezTo>
                  <a:cubicBezTo>
                    <a:pt x="286" y="91"/>
                    <a:pt x="286" y="90"/>
                    <a:pt x="286" y="90"/>
                  </a:cubicBezTo>
                  <a:cubicBezTo>
                    <a:pt x="286" y="90"/>
                    <a:pt x="286" y="90"/>
                    <a:pt x="286" y="89"/>
                  </a:cubicBezTo>
                  <a:cubicBezTo>
                    <a:pt x="286" y="89"/>
                    <a:pt x="287" y="88"/>
                    <a:pt x="287" y="87"/>
                  </a:cubicBezTo>
                  <a:cubicBezTo>
                    <a:pt x="288" y="86"/>
                    <a:pt x="288" y="86"/>
                    <a:pt x="288" y="85"/>
                  </a:cubicBezTo>
                  <a:cubicBezTo>
                    <a:pt x="288" y="83"/>
                    <a:pt x="289" y="81"/>
                    <a:pt x="290" y="80"/>
                  </a:cubicBezTo>
                  <a:cubicBezTo>
                    <a:pt x="290" y="79"/>
                    <a:pt x="290" y="78"/>
                    <a:pt x="290" y="77"/>
                  </a:cubicBezTo>
                  <a:cubicBezTo>
                    <a:pt x="290" y="76"/>
                    <a:pt x="290" y="76"/>
                    <a:pt x="291" y="75"/>
                  </a:cubicBezTo>
                  <a:cubicBezTo>
                    <a:pt x="291" y="74"/>
                    <a:pt x="291" y="74"/>
                    <a:pt x="291" y="73"/>
                  </a:cubicBezTo>
                  <a:cubicBezTo>
                    <a:pt x="291" y="73"/>
                    <a:pt x="291" y="72"/>
                    <a:pt x="291" y="72"/>
                  </a:cubicBezTo>
                  <a:cubicBezTo>
                    <a:pt x="291" y="71"/>
                    <a:pt x="292" y="71"/>
                    <a:pt x="293" y="71"/>
                  </a:cubicBezTo>
                  <a:cubicBezTo>
                    <a:pt x="294" y="71"/>
                    <a:pt x="295" y="70"/>
                    <a:pt x="296" y="70"/>
                  </a:cubicBezTo>
                  <a:cubicBezTo>
                    <a:pt x="296" y="70"/>
                    <a:pt x="296" y="70"/>
                    <a:pt x="297" y="70"/>
                  </a:cubicBezTo>
                  <a:cubicBezTo>
                    <a:pt x="297" y="70"/>
                    <a:pt x="298" y="70"/>
                    <a:pt x="298" y="70"/>
                  </a:cubicBezTo>
                  <a:cubicBezTo>
                    <a:pt x="298" y="69"/>
                    <a:pt x="299" y="69"/>
                    <a:pt x="299" y="69"/>
                  </a:cubicBezTo>
                  <a:cubicBezTo>
                    <a:pt x="300" y="69"/>
                    <a:pt x="301" y="69"/>
                    <a:pt x="302" y="68"/>
                  </a:cubicBezTo>
                  <a:cubicBezTo>
                    <a:pt x="302" y="68"/>
                    <a:pt x="302" y="68"/>
                    <a:pt x="302" y="68"/>
                  </a:cubicBezTo>
                  <a:cubicBezTo>
                    <a:pt x="302" y="68"/>
                    <a:pt x="303" y="67"/>
                    <a:pt x="303" y="67"/>
                  </a:cubicBezTo>
                  <a:cubicBezTo>
                    <a:pt x="303" y="67"/>
                    <a:pt x="303" y="66"/>
                    <a:pt x="304" y="66"/>
                  </a:cubicBezTo>
                  <a:cubicBezTo>
                    <a:pt x="305" y="66"/>
                    <a:pt x="306" y="67"/>
                    <a:pt x="307" y="67"/>
                  </a:cubicBezTo>
                  <a:cubicBezTo>
                    <a:pt x="307" y="67"/>
                    <a:pt x="307" y="67"/>
                    <a:pt x="308" y="67"/>
                  </a:cubicBezTo>
                  <a:cubicBezTo>
                    <a:pt x="308" y="67"/>
                    <a:pt x="308" y="67"/>
                    <a:pt x="308" y="67"/>
                  </a:cubicBezTo>
                  <a:cubicBezTo>
                    <a:pt x="308" y="68"/>
                    <a:pt x="308" y="68"/>
                    <a:pt x="308" y="68"/>
                  </a:cubicBezTo>
                  <a:cubicBezTo>
                    <a:pt x="307" y="68"/>
                    <a:pt x="307" y="68"/>
                    <a:pt x="308" y="69"/>
                  </a:cubicBezTo>
                  <a:cubicBezTo>
                    <a:pt x="308" y="69"/>
                    <a:pt x="308" y="69"/>
                    <a:pt x="309" y="69"/>
                  </a:cubicBezTo>
                  <a:cubicBezTo>
                    <a:pt x="309" y="68"/>
                    <a:pt x="310" y="68"/>
                    <a:pt x="311" y="67"/>
                  </a:cubicBezTo>
                  <a:cubicBezTo>
                    <a:pt x="311" y="67"/>
                    <a:pt x="312" y="67"/>
                    <a:pt x="312" y="67"/>
                  </a:cubicBezTo>
                  <a:cubicBezTo>
                    <a:pt x="312" y="67"/>
                    <a:pt x="313" y="67"/>
                    <a:pt x="313" y="67"/>
                  </a:cubicBezTo>
                  <a:cubicBezTo>
                    <a:pt x="313" y="66"/>
                    <a:pt x="314" y="66"/>
                    <a:pt x="314" y="66"/>
                  </a:cubicBezTo>
                  <a:cubicBezTo>
                    <a:pt x="313" y="65"/>
                    <a:pt x="313" y="65"/>
                    <a:pt x="312" y="65"/>
                  </a:cubicBezTo>
                  <a:cubicBezTo>
                    <a:pt x="312" y="65"/>
                    <a:pt x="312" y="65"/>
                    <a:pt x="312" y="65"/>
                  </a:cubicBezTo>
                  <a:cubicBezTo>
                    <a:pt x="312" y="65"/>
                    <a:pt x="312" y="65"/>
                    <a:pt x="312" y="64"/>
                  </a:cubicBezTo>
                  <a:cubicBezTo>
                    <a:pt x="311" y="64"/>
                    <a:pt x="311" y="63"/>
                    <a:pt x="312" y="62"/>
                  </a:cubicBezTo>
                  <a:cubicBezTo>
                    <a:pt x="312" y="62"/>
                    <a:pt x="312" y="61"/>
                    <a:pt x="312" y="61"/>
                  </a:cubicBezTo>
                  <a:cubicBezTo>
                    <a:pt x="312" y="61"/>
                    <a:pt x="312" y="60"/>
                    <a:pt x="312" y="59"/>
                  </a:cubicBezTo>
                  <a:cubicBezTo>
                    <a:pt x="312" y="58"/>
                    <a:pt x="312" y="57"/>
                    <a:pt x="312" y="56"/>
                  </a:cubicBezTo>
                  <a:cubicBezTo>
                    <a:pt x="312" y="55"/>
                    <a:pt x="312" y="55"/>
                    <a:pt x="313" y="55"/>
                  </a:cubicBezTo>
                  <a:cubicBezTo>
                    <a:pt x="314" y="54"/>
                    <a:pt x="314" y="54"/>
                    <a:pt x="315" y="54"/>
                  </a:cubicBezTo>
                  <a:cubicBezTo>
                    <a:pt x="315" y="54"/>
                    <a:pt x="316" y="54"/>
                    <a:pt x="316" y="54"/>
                  </a:cubicBezTo>
                  <a:cubicBezTo>
                    <a:pt x="317" y="54"/>
                    <a:pt x="317" y="54"/>
                    <a:pt x="317" y="53"/>
                  </a:cubicBezTo>
                  <a:cubicBezTo>
                    <a:pt x="317" y="53"/>
                    <a:pt x="318" y="53"/>
                    <a:pt x="318" y="54"/>
                  </a:cubicBezTo>
                  <a:cubicBezTo>
                    <a:pt x="318" y="54"/>
                    <a:pt x="318" y="55"/>
                    <a:pt x="318" y="55"/>
                  </a:cubicBezTo>
                  <a:cubicBezTo>
                    <a:pt x="318" y="56"/>
                    <a:pt x="318" y="56"/>
                    <a:pt x="319" y="57"/>
                  </a:cubicBezTo>
                  <a:cubicBezTo>
                    <a:pt x="319" y="57"/>
                    <a:pt x="320" y="57"/>
                    <a:pt x="320" y="57"/>
                  </a:cubicBezTo>
                  <a:cubicBezTo>
                    <a:pt x="320" y="57"/>
                    <a:pt x="321" y="57"/>
                    <a:pt x="321" y="57"/>
                  </a:cubicBezTo>
                  <a:cubicBezTo>
                    <a:pt x="321" y="57"/>
                    <a:pt x="321" y="57"/>
                    <a:pt x="321" y="57"/>
                  </a:cubicBezTo>
                  <a:cubicBezTo>
                    <a:pt x="321" y="56"/>
                    <a:pt x="321" y="55"/>
                    <a:pt x="321" y="54"/>
                  </a:cubicBezTo>
                  <a:cubicBezTo>
                    <a:pt x="322" y="53"/>
                    <a:pt x="322" y="53"/>
                    <a:pt x="323" y="52"/>
                  </a:cubicBezTo>
                  <a:cubicBezTo>
                    <a:pt x="323" y="52"/>
                    <a:pt x="323" y="52"/>
                    <a:pt x="323" y="52"/>
                  </a:cubicBezTo>
                  <a:cubicBezTo>
                    <a:pt x="323" y="52"/>
                    <a:pt x="323" y="52"/>
                    <a:pt x="323" y="52"/>
                  </a:cubicBezTo>
                  <a:cubicBezTo>
                    <a:pt x="322" y="51"/>
                    <a:pt x="321" y="49"/>
                    <a:pt x="321" y="48"/>
                  </a:cubicBezTo>
                  <a:cubicBezTo>
                    <a:pt x="321" y="48"/>
                    <a:pt x="321" y="48"/>
                    <a:pt x="321" y="48"/>
                  </a:cubicBezTo>
                  <a:cubicBezTo>
                    <a:pt x="321" y="47"/>
                    <a:pt x="322" y="47"/>
                    <a:pt x="323" y="47"/>
                  </a:cubicBezTo>
                  <a:cubicBezTo>
                    <a:pt x="323" y="47"/>
                    <a:pt x="323" y="48"/>
                    <a:pt x="323" y="48"/>
                  </a:cubicBezTo>
                  <a:cubicBezTo>
                    <a:pt x="323" y="49"/>
                    <a:pt x="323" y="49"/>
                    <a:pt x="323" y="50"/>
                  </a:cubicBezTo>
                  <a:cubicBezTo>
                    <a:pt x="324" y="51"/>
                    <a:pt x="324" y="52"/>
                    <a:pt x="324" y="53"/>
                  </a:cubicBezTo>
                  <a:cubicBezTo>
                    <a:pt x="324" y="53"/>
                    <a:pt x="324" y="53"/>
                    <a:pt x="324" y="53"/>
                  </a:cubicBezTo>
                  <a:cubicBezTo>
                    <a:pt x="325" y="54"/>
                    <a:pt x="325" y="55"/>
                    <a:pt x="325" y="56"/>
                  </a:cubicBezTo>
                  <a:cubicBezTo>
                    <a:pt x="325" y="56"/>
                    <a:pt x="324" y="57"/>
                    <a:pt x="324" y="57"/>
                  </a:cubicBezTo>
                  <a:cubicBezTo>
                    <a:pt x="324" y="57"/>
                    <a:pt x="324" y="57"/>
                    <a:pt x="324" y="57"/>
                  </a:cubicBezTo>
                  <a:cubicBezTo>
                    <a:pt x="324" y="58"/>
                    <a:pt x="323" y="58"/>
                    <a:pt x="323" y="59"/>
                  </a:cubicBezTo>
                  <a:cubicBezTo>
                    <a:pt x="324" y="60"/>
                    <a:pt x="324" y="61"/>
                    <a:pt x="323" y="63"/>
                  </a:cubicBezTo>
                  <a:cubicBezTo>
                    <a:pt x="323" y="63"/>
                    <a:pt x="323" y="63"/>
                    <a:pt x="323" y="63"/>
                  </a:cubicBezTo>
                  <a:cubicBezTo>
                    <a:pt x="323" y="65"/>
                    <a:pt x="323" y="66"/>
                    <a:pt x="323" y="67"/>
                  </a:cubicBezTo>
                  <a:cubicBezTo>
                    <a:pt x="323" y="68"/>
                    <a:pt x="323" y="69"/>
                    <a:pt x="322" y="70"/>
                  </a:cubicBezTo>
                  <a:cubicBezTo>
                    <a:pt x="322" y="70"/>
                    <a:pt x="322" y="70"/>
                    <a:pt x="322" y="71"/>
                  </a:cubicBezTo>
                  <a:cubicBezTo>
                    <a:pt x="322" y="71"/>
                    <a:pt x="321" y="71"/>
                    <a:pt x="321" y="71"/>
                  </a:cubicBezTo>
                  <a:cubicBezTo>
                    <a:pt x="321" y="72"/>
                    <a:pt x="321" y="72"/>
                    <a:pt x="321" y="72"/>
                  </a:cubicBezTo>
                  <a:cubicBezTo>
                    <a:pt x="321" y="73"/>
                    <a:pt x="322" y="74"/>
                    <a:pt x="321" y="74"/>
                  </a:cubicBezTo>
                  <a:cubicBezTo>
                    <a:pt x="321" y="75"/>
                    <a:pt x="321" y="75"/>
                    <a:pt x="321" y="76"/>
                  </a:cubicBezTo>
                  <a:cubicBezTo>
                    <a:pt x="321" y="76"/>
                    <a:pt x="321" y="77"/>
                    <a:pt x="321" y="77"/>
                  </a:cubicBezTo>
                  <a:cubicBezTo>
                    <a:pt x="321" y="78"/>
                    <a:pt x="321" y="79"/>
                    <a:pt x="322" y="80"/>
                  </a:cubicBezTo>
                  <a:cubicBezTo>
                    <a:pt x="323" y="83"/>
                    <a:pt x="324" y="86"/>
                    <a:pt x="326" y="89"/>
                  </a:cubicBezTo>
                  <a:cubicBezTo>
                    <a:pt x="327" y="89"/>
                    <a:pt x="327" y="90"/>
                    <a:pt x="328" y="91"/>
                  </a:cubicBezTo>
                  <a:cubicBezTo>
                    <a:pt x="328" y="91"/>
                    <a:pt x="328" y="92"/>
                    <a:pt x="329" y="92"/>
                  </a:cubicBezTo>
                  <a:cubicBezTo>
                    <a:pt x="329" y="93"/>
                    <a:pt x="330" y="94"/>
                    <a:pt x="330" y="94"/>
                  </a:cubicBezTo>
                  <a:cubicBezTo>
                    <a:pt x="330" y="95"/>
                    <a:pt x="330" y="96"/>
                    <a:pt x="331" y="96"/>
                  </a:cubicBezTo>
                  <a:cubicBezTo>
                    <a:pt x="331" y="97"/>
                    <a:pt x="332" y="97"/>
                    <a:pt x="332" y="98"/>
                  </a:cubicBezTo>
                  <a:cubicBezTo>
                    <a:pt x="332" y="98"/>
                    <a:pt x="332" y="98"/>
                    <a:pt x="333" y="98"/>
                  </a:cubicBezTo>
                  <a:cubicBezTo>
                    <a:pt x="333" y="97"/>
                    <a:pt x="333" y="97"/>
                    <a:pt x="333" y="96"/>
                  </a:cubicBezTo>
                  <a:cubicBezTo>
                    <a:pt x="334" y="95"/>
                    <a:pt x="334" y="93"/>
                    <a:pt x="334" y="92"/>
                  </a:cubicBezTo>
                  <a:cubicBezTo>
                    <a:pt x="333" y="91"/>
                    <a:pt x="333" y="90"/>
                    <a:pt x="335" y="89"/>
                  </a:cubicBezTo>
                  <a:cubicBezTo>
                    <a:pt x="335" y="89"/>
                    <a:pt x="335" y="89"/>
                    <a:pt x="335" y="89"/>
                  </a:cubicBezTo>
                  <a:cubicBezTo>
                    <a:pt x="335" y="89"/>
                    <a:pt x="335" y="89"/>
                    <a:pt x="335" y="88"/>
                  </a:cubicBezTo>
                  <a:cubicBezTo>
                    <a:pt x="335" y="88"/>
                    <a:pt x="334" y="88"/>
                    <a:pt x="334" y="87"/>
                  </a:cubicBezTo>
                  <a:cubicBezTo>
                    <a:pt x="334" y="87"/>
                    <a:pt x="334" y="87"/>
                    <a:pt x="334" y="87"/>
                  </a:cubicBezTo>
                  <a:cubicBezTo>
                    <a:pt x="334" y="86"/>
                    <a:pt x="334" y="85"/>
                    <a:pt x="334" y="84"/>
                  </a:cubicBezTo>
                  <a:cubicBezTo>
                    <a:pt x="334" y="84"/>
                    <a:pt x="334" y="83"/>
                    <a:pt x="335" y="83"/>
                  </a:cubicBezTo>
                  <a:cubicBezTo>
                    <a:pt x="335" y="83"/>
                    <a:pt x="336" y="83"/>
                    <a:pt x="336" y="83"/>
                  </a:cubicBezTo>
                  <a:cubicBezTo>
                    <a:pt x="336" y="82"/>
                    <a:pt x="336" y="82"/>
                    <a:pt x="336" y="82"/>
                  </a:cubicBezTo>
                  <a:cubicBezTo>
                    <a:pt x="336" y="81"/>
                    <a:pt x="336" y="81"/>
                    <a:pt x="335" y="80"/>
                  </a:cubicBezTo>
                  <a:cubicBezTo>
                    <a:pt x="334" y="79"/>
                    <a:pt x="334" y="78"/>
                    <a:pt x="334" y="76"/>
                  </a:cubicBezTo>
                  <a:cubicBezTo>
                    <a:pt x="334" y="76"/>
                    <a:pt x="334" y="76"/>
                    <a:pt x="334" y="76"/>
                  </a:cubicBezTo>
                  <a:cubicBezTo>
                    <a:pt x="335" y="76"/>
                    <a:pt x="335" y="76"/>
                    <a:pt x="335" y="76"/>
                  </a:cubicBezTo>
                  <a:cubicBezTo>
                    <a:pt x="335" y="76"/>
                    <a:pt x="336" y="75"/>
                    <a:pt x="336" y="75"/>
                  </a:cubicBezTo>
                  <a:cubicBezTo>
                    <a:pt x="335" y="74"/>
                    <a:pt x="335" y="74"/>
                    <a:pt x="335" y="73"/>
                  </a:cubicBezTo>
                  <a:cubicBezTo>
                    <a:pt x="334" y="73"/>
                    <a:pt x="334" y="73"/>
                    <a:pt x="334" y="73"/>
                  </a:cubicBezTo>
                  <a:cubicBezTo>
                    <a:pt x="333" y="73"/>
                    <a:pt x="333" y="73"/>
                    <a:pt x="333" y="72"/>
                  </a:cubicBezTo>
                  <a:cubicBezTo>
                    <a:pt x="333" y="72"/>
                    <a:pt x="332" y="71"/>
                    <a:pt x="333" y="70"/>
                  </a:cubicBezTo>
                  <a:cubicBezTo>
                    <a:pt x="333" y="70"/>
                    <a:pt x="333" y="70"/>
                    <a:pt x="333" y="70"/>
                  </a:cubicBezTo>
                  <a:cubicBezTo>
                    <a:pt x="333" y="69"/>
                    <a:pt x="333" y="69"/>
                    <a:pt x="333" y="69"/>
                  </a:cubicBezTo>
                  <a:cubicBezTo>
                    <a:pt x="332" y="69"/>
                    <a:pt x="332" y="68"/>
                    <a:pt x="331" y="68"/>
                  </a:cubicBezTo>
                  <a:cubicBezTo>
                    <a:pt x="331" y="68"/>
                    <a:pt x="331" y="68"/>
                    <a:pt x="331" y="68"/>
                  </a:cubicBezTo>
                  <a:cubicBezTo>
                    <a:pt x="331" y="69"/>
                    <a:pt x="331" y="69"/>
                    <a:pt x="330" y="69"/>
                  </a:cubicBezTo>
                  <a:cubicBezTo>
                    <a:pt x="330" y="69"/>
                    <a:pt x="330" y="69"/>
                    <a:pt x="330" y="69"/>
                  </a:cubicBezTo>
                  <a:cubicBezTo>
                    <a:pt x="330" y="69"/>
                    <a:pt x="330" y="69"/>
                    <a:pt x="330" y="69"/>
                  </a:cubicBezTo>
                  <a:cubicBezTo>
                    <a:pt x="331" y="69"/>
                    <a:pt x="331" y="69"/>
                    <a:pt x="331" y="69"/>
                  </a:cubicBezTo>
                  <a:cubicBezTo>
                    <a:pt x="331" y="69"/>
                    <a:pt x="331" y="69"/>
                    <a:pt x="330" y="69"/>
                  </a:cubicBezTo>
                  <a:cubicBezTo>
                    <a:pt x="330" y="69"/>
                    <a:pt x="330" y="69"/>
                    <a:pt x="330" y="69"/>
                  </a:cubicBezTo>
                  <a:cubicBezTo>
                    <a:pt x="330" y="69"/>
                    <a:pt x="330" y="69"/>
                    <a:pt x="330" y="69"/>
                  </a:cubicBezTo>
                  <a:cubicBezTo>
                    <a:pt x="330" y="69"/>
                    <a:pt x="330" y="68"/>
                    <a:pt x="329" y="68"/>
                  </a:cubicBezTo>
                  <a:cubicBezTo>
                    <a:pt x="329" y="67"/>
                    <a:pt x="329" y="66"/>
                    <a:pt x="329" y="65"/>
                  </a:cubicBezTo>
                  <a:cubicBezTo>
                    <a:pt x="329" y="64"/>
                    <a:pt x="329" y="62"/>
                    <a:pt x="328" y="61"/>
                  </a:cubicBezTo>
                  <a:cubicBezTo>
                    <a:pt x="328" y="61"/>
                    <a:pt x="328" y="61"/>
                    <a:pt x="328" y="61"/>
                  </a:cubicBezTo>
                  <a:cubicBezTo>
                    <a:pt x="328" y="60"/>
                    <a:pt x="328" y="59"/>
                    <a:pt x="329" y="59"/>
                  </a:cubicBezTo>
                  <a:cubicBezTo>
                    <a:pt x="329" y="59"/>
                    <a:pt x="330" y="59"/>
                    <a:pt x="330" y="59"/>
                  </a:cubicBezTo>
                  <a:cubicBezTo>
                    <a:pt x="330" y="59"/>
                    <a:pt x="330" y="59"/>
                    <a:pt x="330" y="58"/>
                  </a:cubicBezTo>
                  <a:cubicBezTo>
                    <a:pt x="330" y="58"/>
                    <a:pt x="330" y="58"/>
                    <a:pt x="331" y="57"/>
                  </a:cubicBezTo>
                  <a:cubicBezTo>
                    <a:pt x="331" y="57"/>
                    <a:pt x="331" y="57"/>
                    <a:pt x="331" y="57"/>
                  </a:cubicBezTo>
                  <a:cubicBezTo>
                    <a:pt x="332" y="58"/>
                    <a:pt x="332" y="58"/>
                    <a:pt x="332" y="58"/>
                  </a:cubicBezTo>
                  <a:cubicBezTo>
                    <a:pt x="332" y="58"/>
                    <a:pt x="332" y="58"/>
                    <a:pt x="332" y="58"/>
                  </a:cubicBezTo>
                  <a:cubicBezTo>
                    <a:pt x="333" y="58"/>
                    <a:pt x="333" y="58"/>
                    <a:pt x="333" y="58"/>
                  </a:cubicBezTo>
                  <a:cubicBezTo>
                    <a:pt x="333" y="58"/>
                    <a:pt x="333" y="57"/>
                    <a:pt x="333" y="57"/>
                  </a:cubicBezTo>
                  <a:cubicBezTo>
                    <a:pt x="333" y="56"/>
                    <a:pt x="333" y="56"/>
                    <a:pt x="334" y="55"/>
                  </a:cubicBezTo>
                  <a:cubicBezTo>
                    <a:pt x="334" y="55"/>
                    <a:pt x="335" y="55"/>
                    <a:pt x="336" y="54"/>
                  </a:cubicBezTo>
                  <a:cubicBezTo>
                    <a:pt x="336" y="54"/>
                    <a:pt x="337" y="55"/>
                    <a:pt x="337" y="55"/>
                  </a:cubicBezTo>
                  <a:cubicBezTo>
                    <a:pt x="338" y="55"/>
                    <a:pt x="338" y="56"/>
                    <a:pt x="338" y="56"/>
                  </a:cubicBezTo>
                  <a:cubicBezTo>
                    <a:pt x="339" y="56"/>
                    <a:pt x="339" y="56"/>
                    <a:pt x="339" y="56"/>
                  </a:cubicBezTo>
                  <a:cubicBezTo>
                    <a:pt x="339" y="56"/>
                    <a:pt x="339" y="56"/>
                    <a:pt x="340" y="56"/>
                  </a:cubicBezTo>
                  <a:cubicBezTo>
                    <a:pt x="340" y="56"/>
                    <a:pt x="340" y="56"/>
                    <a:pt x="340" y="56"/>
                  </a:cubicBezTo>
                  <a:cubicBezTo>
                    <a:pt x="340" y="55"/>
                    <a:pt x="340" y="55"/>
                    <a:pt x="340" y="54"/>
                  </a:cubicBezTo>
                  <a:cubicBezTo>
                    <a:pt x="340" y="53"/>
                    <a:pt x="340" y="53"/>
                    <a:pt x="340" y="52"/>
                  </a:cubicBezTo>
                  <a:cubicBezTo>
                    <a:pt x="340" y="52"/>
                    <a:pt x="340" y="51"/>
                    <a:pt x="341" y="50"/>
                  </a:cubicBezTo>
                  <a:cubicBezTo>
                    <a:pt x="341" y="49"/>
                    <a:pt x="341" y="47"/>
                    <a:pt x="342" y="46"/>
                  </a:cubicBezTo>
                  <a:cubicBezTo>
                    <a:pt x="342" y="46"/>
                    <a:pt x="342" y="45"/>
                    <a:pt x="343" y="44"/>
                  </a:cubicBezTo>
                  <a:cubicBezTo>
                    <a:pt x="343" y="43"/>
                    <a:pt x="344" y="42"/>
                    <a:pt x="345" y="42"/>
                  </a:cubicBezTo>
                  <a:cubicBezTo>
                    <a:pt x="345" y="41"/>
                    <a:pt x="345" y="41"/>
                    <a:pt x="346" y="41"/>
                  </a:cubicBezTo>
                  <a:cubicBezTo>
                    <a:pt x="346" y="41"/>
                    <a:pt x="347" y="41"/>
                    <a:pt x="347" y="41"/>
                  </a:cubicBezTo>
                  <a:cubicBezTo>
                    <a:pt x="348" y="41"/>
                    <a:pt x="348" y="41"/>
                    <a:pt x="348" y="41"/>
                  </a:cubicBezTo>
                  <a:cubicBezTo>
                    <a:pt x="348" y="41"/>
                    <a:pt x="349" y="41"/>
                    <a:pt x="349" y="41"/>
                  </a:cubicBezTo>
                  <a:cubicBezTo>
                    <a:pt x="349" y="40"/>
                    <a:pt x="349" y="39"/>
                    <a:pt x="348" y="38"/>
                  </a:cubicBezTo>
                  <a:cubicBezTo>
                    <a:pt x="347" y="38"/>
                    <a:pt x="347" y="37"/>
                    <a:pt x="347" y="37"/>
                  </a:cubicBezTo>
                  <a:cubicBezTo>
                    <a:pt x="347" y="37"/>
                    <a:pt x="347" y="37"/>
                    <a:pt x="347" y="36"/>
                  </a:cubicBezTo>
                  <a:cubicBezTo>
                    <a:pt x="346" y="36"/>
                    <a:pt x="345" y="35"/>
                    <a:pt x="344" y="35"/>
                  </a:cubicBezTo>
                  <a:cubicBezTo>
                    <a:pt x="344" y="35"/>
                    <a:pt x="344" y="35"/>
                    <a:pt x="344" y="35"/>
                  </a:cubicBezTo>
                  <a:cubicBezTo>
                    <a:pt x="344" y="35"/>
                    <a:pt x="344" y="35"/>
                    <a:pt x="344" y="35"/>
                  </a:cubicBezTo>
                  <a:cubicBezTo>
                    <a:pt x="344" y="35"/>
                    <a:pt x="344" y="35"/>
                    <a:pt x="344" y="35"/>
                  </a:cubicBezTo>
                  <a:cubicBezTo>
                    <a:pt x="344" y="35"/>
                    <a:pt x="344" y="35"/>
                    <a:pt x="344" y="35"/>
                  </a:cubicBezTo>
                  <a:cubicBezTo>
                    <a:pt x="344" y="35"/>
                    <a:pt x="344" y="34"/>
                    <a:pt x="344" y="34"/>
                  </a:cubicBezTo>
                  <a:cubicBezTo>
                    <a:pt x="344" y="34"/>
                    <a:pt x="343" y="33"/>
                    <a:pt x="342" y="33"/>
                  </a:cubicBezTo>
                  <a:cubicBezTo>
                    <a:pt x="342" y="33"/>
                    <a:pt x="342" y="33"/>
                    <a:pt x="342" y="33"/>
                  </a:cubicBezTo>
                  <a:cubicBezTo>
                    <a:pt x="342" y="33"/>
                    <a:pt x="342" y="33"/>
                    <a:pt x="342" y="33"/>
                  </a:cubicBezTo>
                  <a:cubicBezTo>
                    <a:pt x="342" y="32"/>
                    <a:pt x="341" y="32"/>
                    <a:pt x="341" y="32"/>
                  </a:cubicBezTo>
                  <a:cubicBezTo>
                    <a:pt x="340" y="32"/>
                    <a:pt x="339" y="32"/>
                    <a:pt x="339" y="31"/>
                  </a:cubicBezTo>
                  <a:cubicBezTo>
                    <a:pt x="339" y="31"/>
                    <a:pt x="339" y="30"/>
                    <a:pt x="339" y="30"/>
                  </a:cubicBezTo>
                  <a:cubicBezTo>
                    <a:pt x="339" y="30"/>
                    <a:pt x="340" y="30"/>
                    <a:pt x="340" y="30"/>
                  </a:cubicBezTo>
                  <a:cubicBezTo>
                    <a:pt x="341" y="30"/>
                    <a:pt x="341" y="29"/>
                    <a:pt x="341" y="28"/>
                  </a:cubicBezTo>
                  <a:cubicBezTo>
                    <a:pt x="341" y="27"/>
                    <a:pt x="341" y="26"/>
                    <a:pt x="341" y="25"/>
                  </a:cubicBezTo>
                  <a:cubicBezTo>
                    <a:pt x="341" y="25"/>
                    <a:pt x="341" y="25"/>
                    <a:pt x="341" y="24"/>
                  </a:cubicBezTo>
                  <a:cubicBezTo>
                    <a:pt x="341" y="24"/>
                    <a:pt x="341" y="24"/>
                    <a:pt x="341" y="23"/>
                  </a:cubicBezTo>
                  <a:cubicBezTo>
                    <a:pt x="340" y="23"/>
                    <a:pt x="340" y="22"/>
                    <a:pt x="339" y="22"/>
                  </a:cubicBezTo>
                  <a:cubicBezTo>
                    <a:pt x="339" y="22"/>
                    <a:pt x="338" y="22"/>
                    <a:pt x="338" y="21"/>
                  </a:cubicBezTo>
                  <a:cubicBezTo>
                    <a:pt x="338" y="21"/>
                    <a:pt x="338" y="21"/>
                    <a:pt x="338" y="21"/>
                  </a:cubicBezTo>
                  <a:cubicBezTo>
                    <a:pt x="338" y="20"/>
                    <a:pt x="338" y="20"/>
                    <a:pt x="338" y="20"/>
                  </a:cubicBezTo>
                  <a:cubicBezTo>
                    <a:pt x="338" y="19"/>
                    <a:pt x="339" y="19"/>
                    <a:pt x="339" y="20"/>
                  </a:cubicBezTo>
                  <a:cubicBezTo>
                    <a:pt x="339" y="20"/>
                    <a:pt x="339" y="21"/>
                    <a:pt x="340" y="21"/>
                  </a:cubicBezTo>
                  <a:cubicBezTo>
                    <a:pt x="342" y="22"/>
                    <a:pt x="342" y="22"/>
                    <a:pt x="342" y="20"/>
                  </a:cubicBezTo>
                  <a:cubicBezTo>
                    <a:pt x="342" y="20"/>
                    <a:pt x="343" y="20"/>
                    <a:pt x="343" y="20"/>
                  </a:cubicBezTo>
                  <a:cubicBezTo>
                    <a:pt x="343" y="19"/>
                    <a:pt x="343" y="19"/>
                    <a:pt x="344" y="19"/>
                  </a:cubicBezTo>
                  <a:cubicBezTo>
                    <a:pt x="344" y="19"/>
                    <a:pt x="344" y="19"/>
                    <a:pt x="345" y="19"/>
                  </a:cubicBezTo>
                  <a:cubicBezTo>
                    <a:pt x="345" y="20"/>
                    <a:pt x="345" y="20"/>
                    <a:pt x="346" y="20"/>
                  </a:cubicBezTo>
                  <a:cubicBezTo>
                    <a:pt x="346" y="21"/>
                    <a:pt x="347" y="21"/>
                    <a:pt x="347" y="21"/>
                  </a:cubicBezTo>
                  <a:cubicBezTo>
                    <a:pt x="348" y="20"/>
                    <a:pt x="348" y="20"/>
                    <a:pt x="349" y="20"/>
                  </a:cubicBezTo>
                  <a:cubicBezTo>
                    <a:pt x="349" y="20"/>
                    <a:pt x="350" y="20"/>
                    <a:pt x="350" y="20"/>
                  </a:cubicBezTo>
                  <a:cubicBezTo>
                    <a:pt x="350" y="20"/>
                    <a:pt x="351" y="20"/>
                    <a:pt x="351" y="20"/>
                  </a:cubicBezTo>
                  <a:cubicBezTo>
                    <a:pt x="351" y="20"/>
                    <a:pt x="351" y="20"/>
                    <a:pt x="351" y="20"/>
                  </a:cubicBezTo>
                  <a:cubicBezTo>
                    <a:pt x="351" y="20"/>
                    <a:pt x="352" y="19"/>
                    <a:pt x="352" y="19"/>
                  </a:cubicBezTo>
                  <a:cubicBezTo>
                    <a:pt x="351" y="19"/>
                    <a:pt x="352" y="18"/>
                    <a:pt x="350" y="17"/>
                  </a:cubicBezTo>
                  <a:cubicBezTo>
                    <a:pt x="350" y="17"/>
                    <a:pt x="350" y="17"/>
                    <a:pt x="350" y="17"/>
                  </a:cubicBezTo>
                  <a:cubicBezTo>
                    <a:pt x="350" y="17"/>
                    <a:pt x="350" y="16"/>
                    <a:pt x="350" y="16"/>
                  </a:cubicBezTo>
                  <a:cubicBezTo>
                    <a:pt x="350" y="15"/>
                    <a:pt x="350" y="15"/>
                    <a:pt x="349" y="14"/>
                  </a:cubicBezTo>
                  <a:cubicBezTo>
                    <a:pt x="349" y="14"/>
                    <a:pt x="348" y="14"/>
                    <a:pt x="348" y="13"/>
                  </a:cubicBezTo>
                  <a:cubicBezTo>
                    <a:pt x="348" y="13"/>
                    <a:pt x="348" y="13"/>
                    <a:pt x="348" y="13"/>
                  </a:cubicBezTo>
                  <a:cubicBezTo>
                    <a:pt x="349" y="12"/>
                    <a:pt x="349" y="11"/>
                    <a:pt x="349" y="11"/>
                  </a:cubicBezTo>
                  <a:cubicBezTo>
                    <a:pt x="349" y="10"/>
                    <a:pt x="349" y="10"/>
                    <a:pt x="349" y="10"/>
                  </a:cubicBezTo>
                  <a:cubicBezTo>
                    <a:pt x="348" y="9"/>
                    <a:pt x="348" y="8"/>
                    <a:pt x="348" y="7"/>
                  </a:cubicBezTo>
                  <a:cubicBezTo>
                    <a:pt x="348" y="7"/>
                    <a:pt x="348" y="7"/>
                    <a:pt x="348" y="7"/>
                  </a:cubicBezTo>
                  <a:cubicBezTo>
                    <a:pt x="347" y="7"/>
                    <a:pt x="347" y="7"/>
                    <a:pt x="347" y="7"/>
                  </a:cubicBezTo>
                  <a:cubicBezTo>
                    <a:pt x="346" y="7"/>
                    <a:pt x="345" y="6"/>
                    <a:pt x="345" y="6"/>
                  </a:cubicBezTo>
                  <a:cubicBezTo>
                    <a:pt x="344" y="6"/>
                    <a:pt x="344" y="6"/>
                    <a:pt x="344" y="6"/>
                  </a:cubicBezTo>
                  <a:cubicBezTo>
                    <a:pt x="343" y="6"/>
                    <a:pt x="343" y="6"/>
                    <a:pt x="342" y="6"/>
                  </a:cubicBezTo>
                  <a:cubicBezTo>
                    <a:pt x="342" y="7"/>
                    <a:pt x="341" y="7"/>
                    <a:pt x="340" y="7"/>
                  </a:cubicBezTo>
                  <a:cubicBezTo>
                    <a:pt x="340" y="7"/>
                    <a:pt x="340" y="8"/>
                    <a:pt x="340" y="8"/>
                  </a:cubicBezTo>
                  <a:cubicBezTo>
                    <a:pt x="340" y="8"/>
                    <a:pt x="340" y="8"/>
                    <a:pt x="340" y="9"/>
                  </a:cubicBezTo>
                  <a:cubicBezTo>
                    <a:pt x="340" y="9"/>
                    <a:pt x="341" y="9"/>
                    <a:pt x="341" y="10"/>
                  </a:cubicBezTo>
                  <a:cubicBezTo>
                    <a:pt x="341" y="10"/>
                    <a:pt x="341" y="11"/>
                    <a:pt x="341" y="11"/>
                  </a:cubicBezTo>
                  <a:cubicBezTo>
                    <a:pt x="341" y="11"/>
                    <a:pt x="341" y="11"/>
                    <a:pt x="341" y="11"/>
                  </a:cubicBezTo>
                  <a:cubicBezTo>
                    <a:pt x="341" y="11"/>
                    <a:pt x="341" y="11"/>
                    <a:pt x="341" y="11"/>
                  </a:cubicBezTo>
                  <a:cubicBezTo>
                    <a:pt x="340" y="10"/>
                    <a:pt x="339" y="9"/>
                    <a:pt x="338" y="8"/>
                  </a:cubicBezTo>
                  <a:cubicBezTo>
                    <a:pt x="337" y="7"/>
                    <a:pt x="337" y="7"/>
                    <a:pt x="335" y="7"/>
                  </a:cubicBezTo>
                  <a:cubicBezTo>
                    <a:pt x="335" y="7"/>
                    <a:pt x="334" y="7"/>
                    <a:pt x="334" y="7"/>
                  </a:cubicBezTo>
                  <a:cubicBezTo>
                    <a:pt x="333" y="7"/>
                    <a:pt x="332" y="7"/>
                    <a:pt x="332" y="7"/>
                  </a:cubicBezTo>
                  <a:cubicBezTo>
                    <a:pt x="331" y="6"/>
                    <a:pt x="330" y="6"/>
                    <a:pt x="329" y="6"/>
                  </a:cubicBezTo>
                  <a:cubicBezTo>
                    <a:pt x="328" y="6"/>
                    <a:pt x="327" y="6"/>
                    <a:pt x="326" y="6"/>
                  </a:cubicBezTo>
                  <a:cubicBezTo>
                    <a:pt x="326" y="6"/>
                    <a:pt x="325" y="6"/>
                    <a:pt x="325" y="6"/>
                  </a:cubicBezTo>
                  <a:cubicBezTo>
                    <a:pt x="324" y="5"/>
                    <a:pt x="324" y="5"/>
                    <a:pt x="323" y="5"/>
                  </a:cubicBezTo>
                  <a:cubicBezTo>
                    <a:pt x="321" y="5"/>
                    <a:pt x="320" y="4"/>
                    <a:pt x="318" y="5"/>
                  </a:cubicBezTo>
                  <a:cubicBezTo>
                    <a:pt x="318" y="5"/>
                    <a:pt x="317" y="5"/>
                    <a:pt x="317" y="4"/>
                  </a:cubicBezTo>
                  <a:cubicBezTo>
                    <a:pt x="316" y="4"/>
                    <a:pt x="315" y="4"/>
                    <a:pt x="314" y="5"/>
                  </a:cubicBezTo>
                  <a:cubicBezTo>
                    <a:pt x="313" y="5"/>
                    <a:pt x="312" y="6"/>
                    <a:pt x="311" y="6"/>
                  </a:cubicBezTo>
                  <a:cubicBezTo>
                    <a:pt x="310" y="6"/>
                    <a:pt x="310" y="6"/>
                    <a:pt x="309" y="6"/>
                  </a:cubicBezTo>
                  <a:cubicBezTo>
                    <a:pt x="308" y="6"/>
                    <a:pt x="308" y="6"/>
                    <a:pt x="307" y="6"/>
                  </a:cubicBezTo>
                  <a:cubicBezTo>
                    <a:pt x="307" y="6"/>
                    <a:pt x="307" y="6"/>
                    <a:pt x="307" y="7"/>
                  </a:cubicBezTo>
                  <a:cubicBezTo>
                    <a:pt x="307" y="7"/>
                    <a:pt x="308" y="8"/>
                    <a:pt x="308" y="9"/>
                  </a:cubicBezTo>
                  <a:cubicBezTo>
                    <a:pt x="308" y="9"/>
                    <a:pt x="308" y="9"/>
                    <a:pt x="308" y="9"/>
                  </a:cubicBezTo>
                  <a:cubicBezTo>
                    <a:pt x="309" y="10"/>
                    <a:pt x="310" y="10"/>
                    <a:pt x="310" y="10"/>
                  </a:cubicBezTo>
                  <a:cubicBezTo>
                    <a:pt x="311" y="11"/>
                    <a:pt x="311" y="11"/>
                    <a:pt x="311" y="12"/>
                  </a:cubicBezTo>
                  <a:cubicBezTo>
                    <a:pt x="312" y="12"/>
                    <a:pt x="312" y="13"/>
                    <a:pt x="311" y="13"/>
                  </a:cubicBezTo>
                  <a:cubicBezTo>
                    <a:pt x="311" y="13"/>
                    <a:pt x="311" y="13"/>
                    <a:pt x="311" y="14"/>
                  </a:cubicBezTo>
                  <a:cubicBezTo>
                    <a:pt x="310" y="14"/>
                    <a:pt x="310" y="14"/>
                    <a:pt x="310" y="14"/>
                  </a:cubicBezTo>
                  <a:cubicBezTo>
                    <a:pt x="309" y="13"/>
                    <a:pt x="308" y="12"/>
                    <a:pt x="307" y="12"/>
                  </a:cubicBezTo>
                  <a:cubicBezTo>
                    <a:pt x="307" y="12"/>
                    <a:pt x="307" y="12"/>
                    <a:pt x="307" y="12"/>
                  </a:cubicBezTo>
                  <a:cubicBezTo>
                    <a:pt x="306" y="12"/>
                    <a:pt x="306" y="12"/>
                    <a:pt x="306" y="12"/>
                  </a:cubicBezTo>
                  <a:cubicBezTo>
                    <a:pt x="306" y="11"/>
                    <a:pt x="306" y="11"/>
                    <a:pt x="306" y="11"/>
                  </a:cubicBezTo>
                  <a:cubicBezTo>
                    <a:pt x="305" y="11"/>
                    <a:pt x="306" y="10"/>
                    <a:pt x="306" y="10"/>
                  </a:cubicBezTo>
                  <a:cubicBezTo>
                    <a:pt x="306" y="10"/>
                    <a:pt x="306" y="9"/>
                    <a:pt x="306" y="9"/>
                  </a:cubicBezTo>
                  <a:cubicBezTo>
                    <a:pt x="305" y="8"/>
                    <a:pt x="305" y="8"/>
                    <a:pt x="304" y="8"/>
                  </a:cubicBezTo>
                  <a:cubicBezTo>
                    <a:pt x="304" y="8"/>
                    <a:pt x="303" y="9"/>
                    <a:pt x="303" y="9"/>
                  </a:cubicBezTo>
                  <a:cubicBezTo>
                    <a:pt x="303" y="10"/>
                    <a:pt x="303" y="10"/>
                    <a:pt x="303" y="11"/>
                  </a:cubicBezTo>
                  <a:cubicBezTo>
                    <a:pt x="303" y="11"/>
                    <a:pt x="303" y="12"/>
                    <a:pt x="303" y="12"/>
                  </a:cubicBezTo>
                  <a:cubicBezTo>
                    <a:pt x="302" y="12"/>
                    <a:pt x="301" y="12"/>
                    <a:pt x="300" y="12"/>
                  </a:cubicBezTo>
                  <a:cubicBezTo>
                    <a:pt x="300" y="12"/>
                    <a:pt x="299" y="13"/>
                    <a:pt x="298" y="12"/>
                  </a:cubicBezTo>
                  <a:cubicBezTo>
                    <a:pt x="298" y="12"/>
                    <a:pt x="298" y="12"/>
                    <a:pt x="298" y="12"/>
                  </a:cubicBezTo>
                  <a:cubicBezTo>
                    <a:pt x="297" y="13"/>
                    <a:pt x="296" y="13"/>
                    <a:pt x="295" y="14"/>
                  </a:cubicBezTo>
                  <a:cubicBezTo>
                    <a:pt x="294" y="15"/>
                    <a:pt x="292" y="15"/>
                    <a:pt x="291" y="15"/>
                  </a:cubicBezTo>
                  <a:cubicBezTo>
                    <a:pt x="291" y="15"/>
                    <a:pt x="290" y="15"/>
                    <a:pt x="290" y="14"/>
                  </a:cubicBezTo>
                  <a:cubicBezTo>
                    <a:pt x="290" y="14"/>
                    <a:pt x="290" y="14"/>
                    <a:pt x="290" y="14"/>
                  </a:cubicBezTo>
                  <a:cubicBezTo>
                    <a:pt x="290" y="13"/>
                    <a:pt x="289" y="11"/>
                    <a:pt x="287" y="11"/>
                  </a:cubicBezTo>
                  <a:cubicBezTo>
                    <a:pt x="287" y="11"/>
                    <a:pt x="287" y="10"/>
                    <a:pt x="287" y="10"/>
                  </a:cubicBezTo>
                  <a:cubicBezTo>
                    <a:pt x="286" y="9"/>
                    <a:pt x="284" y="9"/>
                    <a:pt x="282" y="10"/>
                  </a:cubicBezTo>
                  <a:cubicBezTo>
                    <a:pt x="282" y="10"/>
                    <a:pt x="282" y="10"/>
                    <a:pt x="282" y="10"/>
                  </a:cubicBezTo>
                  <a:cubicBezTo>
                    <a:pt x="280" y="11"/>
                    <a:pt x="279" y="11"/>
                    <a:pt x="278" y="12"/>
                  </a:cubicBezTo>
                  <a:cubicBezTo>
                    <a:pt x="277" y="13"/>
                    <a:pt x="277" y="13"/>
                    <a:pt x="276" y="13"/>
                  </a:cubicBezTo>
                  <a:cubicBezTo>
                    <a:pt x="275" y="14"/>
                    <a:pt x="275" y="13"/>
                    <a:pt x="275" y="13"/>
                  </a:cubicBezTo>
                  <a:cubicBezTo>
                    <a:pt x="274" y="12"/>
                    <a:pt x="274" y="12"/>
                    <a:pt x="273" y="12"/>
                  </a:cubicBezTo>
                  <a:cubicBezTo>
                    <a:pt x="273" y="12"/>
                    <a:pt x="273" y="11"/>
                    <a:pt x="272" y="11"/>
                  </a:cubicBezTo>
                  <a:cubicBezTo>
                    <a:pt x="272" y="11"/>
                    <a:pt x="272" y="11"/>
                    <a:pt x="271" y="11"/>
                  </a:cubicBezTo>
                  <a:cubicBezTo>
                    <a:pt x="271" y="12"/>
                    <a:pt x="271" y="12"/>
                    <a:pt x="270" y="12"/>
                  </a:cubicBezTo>
                  <a:cubicBezTo>
                    <a:pt x="270" y="11"/>
                    <a:pt x="270" y="11"/>
                    <a:pt x="270" y="11"/>
                  </a:cubicBezTo>
                  <a:cubicBezTo>
                    <a:pt x="269" y="11"/>
                    <a:pt x="269" y="11"/>
                    <a:pt x="269" y="11"/>
                  </a:cubicBezTo>
                  <a:cubicBezTo>
                    <a:pt x="268" y="11"/>
                    <a:pt x="268" y="11"/>
                    <a:pt x="267" y="11"/>
                  </a:cubicBezTo>
                  <a:cubicBezTo>
                    <a:pt x="267" y="10"/>
                    <a:pt x="267" y="10"/>
                    <a:pt x="267" y="10"/>
                  </a:cubicBezTo>
                  <a:cubicBezTo>
                    <a:pt x="268" y="9"/>
                    <a:pt x="268" y="9"/>
                    <a:pt x="267" y="9"/>
                  </a:cubicBezTo>
                  <a:cubicBezTo>
                    <a:pt x="267" y="9"/>
                    <a:pt x="267" y="9"/>
                    <a:pt x="267" y="8"/>
                  </a:cubicBezTo>
                  <a:cubicBezTo>
                    <a:pt x="266" y="8"/>
                    <a:pt x="265" y="7"/>
                    <a:pt x="264" y="8"/>
                  </a:cubicBezTo>
                  <a:cubicBezTo>
                    <a:pt x="264" y="8"/>
                    <a:pt x="263" y="8"/>
                    <a:pt x="263" y="8"/>
                  </a:cubicBezTo>
                  <a:cubicBezTo>
                    <a:pt x="262" y="8"/>
                    <a:pt x="262" y="8"/>
                    <a:pt x="262" y="9"/>
                  </a:cubicBezTo>
                  <a:cubicBezTo>
                    <a:pt x="261" y="9"/>
                    <a:pt x="261" y="9"/>
                    <a:pt x="260" y="9"/>
                  </a:cubicBezTo>
                  <a:cubicBezTo>
                    <a:pt x="259" y="9"/>
                    <a:pt x="258" y="9"/>
                    <a:pt x="257" y="9"/>
                  </a:cubicBezTo>
                  <a:cubicBezTo>
                    <a:pt x="256" y="9"/>
                    <a:pt x="255" y="9"/>
                    <a:pt x="254" y="9"/>
                  </a:cubicBezTo>
                  <a:cubicBezTo>
                    <a:pt x="253" y="9"/>
                    <a:pt x="252" y="10"/>
                    <a:pt x="251" y="9"/>
                  </a:cubicBezTo>
                  <a:cubicBezTo>
                    <a:pt x="251" y="9"/>
                    <a:pt x="250" y="9"/>
                    <a:pt x="250" y="9"/>
                  </a:cubicBezTo>
                  <a:cubicBezTo>
                    <a:pt x="250" y="10"/>
                    <a:pt x="250" y="10"/>
                    <a:pt x="250" y="10"/>
                  </a:cubicBezTo>
                  <a:cubicBezTo>
                    <a:pt x="250" y="10"/>
                    <a:pt x="250" y="10"/>
                    <a:pt x="250" y="10"/>
                  </a:cubicBezTo>
                  <a:cubicBezTo>
                    <a:pt x="250" y="10"/>
                    <a:pt x="251" y="10"/>
                    <a:pt x="251" y="10"/>
                  </a:cubicBezTo>
                  <a:cubicBezTo>
                    <a:pt x="251" y="11"/>
                    <a:pt x="251" y="11"/>
                    <a:pt x="251" y="11"/>
                  </a:cubicBezTo>
                  <a:cubicBezTo>
                    <a:pt x="252" y="11"/>
                    <a:pt x="251" y="11"/>
                    <a:pt x="251" y="11"/>
                  </a:cubicBezTo>
                  <a:cubicBezTo>
                    <a:pt x="251" y="12"/>
                    <a:pt x="251" y="12"/>
                    <a:pt x="250" y="12"/>
                  </a:cubicBezTo>
                  <a:cubicBezTo>
                    <a:pt x="250" y="12"/>
                    <a:pt x="250" y="12"/>
                    <a:pt x="250" y="13"/>
                  </a:cubicBezTo>
                  <a:cubicBezTo>
                    <a:pt x="250" y="13"/>
                    <a:pt x="250" y="14"/>
                    <a:pt x="251" y="14"/>
                  </a:cubicBezTo>
                  <a:cubicBezTo>
                    <a:pt x="251" y="14"/>
                    <a:pt x="251" y="14"/>
                    <a:pt x="252" y="14"/>
                  </a:cubicBezTo>
                  <a:cubicBezTo>
                    <a:pt x="252" y="14"/>
                    <a:pt x="252" y="14"/>
                    <a:pt x="252" y="14"/>
                  </a:cubicBezTo>
                  <a:cubicBezTo>
                    <a:pt x="252" y="14"/>
                    <a:pt x="252" y="14"/>
                    <a:pt x="252" y="14"/>
                  </a:cubicBezTo>
                  <a:cubicBezTo>
                    <a:pt x="252" y="14"/>
                    <a:pt x="252" y="14"/>
                    <a:pt x="252" y="14"/>
                  </a:cubicBezTo>
                  <a:cubicBezTo>
                    <a:pt x="252" y="14"/>
                    <a:pt x="252" y="14"/>
                    <a:pt x="252" y="14"/>
                  </a:cubicBezTo>
                  <a:cubicBezTo>
                    <a:pt x="251" y="14"/>
                    <a:pt x="251" y="15"/>
                    <a:pt x="252" y="15"/>
                  </a:cubicBezTo>
                  <a:cubicBezTo>
                    <a:pt x="252" y="15"/>
                    <a:pt x="253" y="16"/>
                    <a:pt x="253" y="16"/>
                  </a:cubicBezTo>
                  <a:cubicBezTo>
                    <a:pt x="253" y="16"/>
                    <a:pt x="253" y="17"/>
                    <a:pt x="253" y="17"/>
                  </a:cubicBezTo>
                  <a:cubicBezTo>
                    <a:pt x="253" y="17"/>
                    <a:pt x="253" y="17"/>
                    <a:pt x="253" y="17"/>
                  </a:cubicBezTo>
                  <a:cubicBezTo>
                    <a:pt x="252" y="17"/>
                    <a:pt x="251" y="17"/>
                    <a:pt x="251" y="17"/>
                  </a:cubicBezTo>
                  <a:cubicBezTo>
                    <a:pt x="251" y="17"/>
                    <a:pt x="250" y="18"/>
                    <a:pt x="250" y="18"/>
                  </a:cubicBezTo>
                  <a:cubicBezTo>
                    <a:pt x="249" y="18"/>
                    <a:pt x="249" y="18"/>
                    <a:pt x="248" y="18"/>
                  </a:cubicBezTo>
                  <a:cubicBezTo>
                    <a:pt x="248" y="18"/>
                    <a:pt x="248" y="18"/>
                    <a:pt x="247" y="18"/>
                  </a:cubicBezTo>
                  <a:cubicBezTo>
                    <a:pt x="247" y="18"/>
                    <a:pt x="246" y="18"/>
                    <a:pt x="246" y="19"/>
                  </a:cubicBezTo>
                  <a:cubicBezTo>
                    <a:pt x="246" y="20"/>
                    <a:pt x="245" y="20"/>
                    <a:pt x="245" y="20"/>
                  </a:cubicBezTo>
                  <a:cubicBezTo>
                    <a:pt x="243" y="20"/>
                    <a:pt x="242" y="20"/>
                    <a:pt x="241" y="19"/>
                  </a:cubicBezTo>
                  <a:cubicBezTo>
                    <a:pt x="241" y="19"/>
                    <a:pt x="241" y="19"/>
                    <a:pt x="241" y="19"/>
                  </a:cubicBezTo>
                  <a:cubicBezTo>
                    <a:pt x="241" y="19"/>
                    <a:pt x="241" y="19"/>
                    <a:pt x="241" y="19"/>
                  </a:cubicBezTo>
                  <a:cubicBezTo>
                    <a:pt x="241" y="19"/>
                    <a:pt x="241" y="19"/>
                    <a:pt x="241" y="19"/>
                  </a:cubicBezTo>
                  <a:cubicBezTo>
                    <a:pt x="241" y="20"/>
                    <a:pt x="241" y="21"/>
                    <a:pt x="241" y="21"/>
                  </a:cubicBezTo>
                  <a:cubicBezTo>
                    <a:pt x="242" y="22"/>
                    <a:pt x="242" y="23"/>
                    <a:pt x="242" y="24"/>
                  </a:cubicBezTo>
                  <a:cubicBezTo>
                    <a:pt x="242" y="24"/>
                    <a:pt x="242" y="25"/>
                    <a:pt x="242" y="25"/>
                  </a:cubicBezTo>
                  <a:cubicBezTo>
                    <a:pt x="241" y="25"/>
                    <a:pt x="241" y="24"/>
                    <a:pt x="240" y="24"/>
                  </a:cubicBezTo>
                  <a:cubicBezTo>
                    <a:pt x="239" y="24"/>
                    <a:pt x="238" y="23"/>
                    <a:pt x="237" y="22"/>
                  </a:cubicBezTo>
                  <a:cubicBezTo>
                    <a:pt x="237" y="22"/>
                    <a:pt x="237" y="22"/>
                    <a:pt x="237" y="22"/>
                  </a:cubicBezTo>
                  <a:cubicBezTo>
                    <a:pt x="237" y="21"/>
                    <a:pt x="237" y="21"/>
                    <a:pt x="236" y="21"/>
                  </a:cubicBezTo>
                  <a:cubicBezTo>
                    <a:pt x="235" y="22"/>
                    <a:pt x="235" y="22"/>
                    <a:pt x="235" y="21"/>
                  </a:cubicBezTo>
                  <a:cubicBezTo>
                    <a:pt x="235" y="21"/>
                    <a:pt x="235" y="21"/>
                    <a:pt x="235" y="21"/>
                  </a:cubicBezTo>
                  <a:cubicBezTo>
                    <a:pt x="235" y="21"/>
                    <a:pt x="235" y="21"/>
                    <a:pt x="235" y="21"/>
                  </a:cubicBezTo>
                  <a:cubicBezTo>
                    <a:pt x="235" y="21"/>
                    <a:pt x="234" y="21"/>
                    <a:pt x="234" y="21"/>
                  </a:cubicBezTo>
                  <a:cubicBezTo>
                    <a:pt x="234" y="21"/>
                    <a:pt x="234" y="21"/>
                    <a:pt x="234" y="20"/>
                  </a:cubicBezTo>
                  <a:cubicBezTo>
                    <a:pt x="234" y="20"/>
                    <a:pt x="234" y="20"/>
                    <a:pt x="234" y="20"/>
                  </a:cubicBezTo>
                  <a:cubicBezTo>
                    <a:pt x="234" y="20"/>
                    <a:pt x="234" y="20"/>
                    <a:pt x="234" y="21"/>
                  </a:cubicBezTo>
                  <a:cubicBezTo>
                    <a:pt x="235" y="21"/>
                    <a:pt x="235" y="21"/>
                    <a:pt x="235" y="21"/>
                  </a:cubicBezTo>
                  <a:cubicBezTo>
                    <a:pt x="235" y="21"/>
                    <a:pt x="235" y="21"/>
                    <a:pt x="235" y="21"/>
                  </a:cubicBezTo>
                  <a:cubicBezTo>
                    <a:pt x="235" y="20"/>
                    <a:pt x="235" y="20"/>
                    <a:pt x="235" y="20"/>
                  </a:cubicBezTo>
                  <a:cubicBezTo>
                    <a:pt x="235" y="20"/>
                    <a:pt x="236" y="20"/>
                    <a:pt x="236" y="20"/>
                  </a:cubicBezTo>
                  <a:cubicBezTo>
                    <a:pt x="235" y="19"/>
                    <a:pt x="235" y="19"/>
                    <a:pt x="235" y="18"/>
                  </a:cubicBezTo>
                  <a:cubicBezTo>
                    <a:pt x="234" y="18"/>
                    <a:pt x="234" y="18"/>
                    <a:pt x="234" y="18"/>
                  </a:cubicBezTo>
                  <a:cubicBezTo>
                    <a:pt x="233" y="18"/>
                    <a:pt x="233" y="18"/>
                    <a:pt x="233" y="17"/>
                  </a:cubicBezTo>
                  <a:cubicBezTo>
                    <a:pt x="233" y="17"/>
                    <a:pt x="233" y="17"/>
                    <a:pt x="233" y="16"/>
                  </a:cubicBezTo>
                  <a:cubicBezTo>
                    <a:pt x="233" y="16"/>
                    <a:pt x="232" y="15"/>
                    <a:pt x="231" y="15"/>
                  </a:cubicBezTo>
                  <a:cubicBezTo>
                    <a:pt x="231" y="14"/>
                    <a:pt x="228" y="13"/>
                    <a:pt x="228" y="14"/>
                  </a:cubicBezTo>
                  <a:cubicBezTo>
                    <a:pt x="228" y="14"/>
                    <a:pt x="227" y="14"/>
                    <a:pt x="227" y="14"/>
                  </a:cubicBezTo>
                  <a:cubicBezTo>
                    <a:pt x="227" y="14"/>
                    <a:pt x="227" y="14"/>
                    <a:pt x="226" y="14"/>
                  </a:cubicBezTo>
                  <a:cubicBezTo>
                    <a:pt x="225" y="14"/>
                    <a:pt x="224" y="13"/>
                    <a:pt x="223" y="14"/>
                  </a:cubicBezTo>
                  <a:cubicBezTo>
                    <a:pt x="223" y="14"/>
                    <a:pt x="222" y="14"/>
                    <a:pt x="222" y="14"/>
                  </a:cubicBezTo>
                  <a:cubicBezTo>
                    <a:pt x="222" y="15"/>
                    <a:pt x="221" y="15"/>
                    <a:pt x="222" y="15"/>
                  </a:cubicBezTo>
                  <a:cubicBezTo>
                    <a:pt x="222" y="16"/>
                    <a:pt x="222" y="17"/>
                    <a:pt x="223" y="17"/>
                  </a:cubicBezTo>
                  <a:cubicBezTo>
                    <a:pt x="223" y="17"/>
                    <a:pt x="223" y="18"/>
                    <a:pt x="223" y="18"/>
                  </a:cubicBezTo>
                  <a:cubicBezTo>
                    <a:pt x="222" y="18"/>
                    <a:pt x="221" y="19"/>
                    <a:pt x="220" y="19"/>
                  </a:cubicBezTo>
                  <a:cubicBezTo>
                    <a:pt x="219" y="19"/>
                    <a:pt x="218" y="19"/>
                    <a:pt x="218" y="19"/>
                  </a:cubicBezTo>
                  <a:cubicBezTo>
                    <a:pt x="217" y="18"/>
                    <a:pt x="217" y="18"/>
                    <a:pt x="217" y="19"/>
                  </a:cubicBezTo>
                  <a:cubicBezTo>
                    <a:pt x="216" y="19"/>
                    <a:pt x="215" y="19"/>
                    <a:pt x="215" y="18"/>
                  </a:cubicBezTo>
                  <a:cubicBezTo>
                    <a:pt x="215" y="18"/>
                    <a:pt x="215" y="17"/>
                    <a:pt x="215" y="17"/>
                  </a:cubicBezTo>
                  <a:cubicBezTo>
                    <a:pt x="214" y="17"/>
                    <a:pt x="214" y="17"/>
                    <a:pt x="214" y="17"/>
                  </a:cubicBezTo>
                  <a:cubicBezTo>
                    <a:pt x="212" y="17"/>
                    <a:pt x="211" y="17"/>
                    <a:pt x="210" y="18"/>
                  </a:cubicBezTo>
                  <a:cubicBezTo>
                    <a:pt x="209" y="18"/>
                    <a:pt x="209" y="18"/>
                    <a:pt x="208" y="18"/>
                  </a:cubicBezTo>
                  <a:cubicBezTo>
                    <a:pt x="208" y="18"/>
                    <a:pt x="207" y="19"/>
                    <a:pt x="207" y="19"/>
                  </a:cubicBezTo>
                  <a:cubicBezTo>
                    <a:pt x="206" y="19"/>
                    <a:pt x="206" y="18"/>
                    <a:pt x="205" y="18"/>
                  </a:cubicBezTo>
                  <a:cubicBezTo>
                    <a:pt x="205" y="18"/>
                    <a:pt x="205" y="18"/>
                    <a:pt x="205" y="18"/>
                  </a:cubicBezTo>
                  <a:cubicBezTo>
                    <a:pt x="205" y="18"/>
                    <a:pt x="205" y="18"/>
                    <a:pt x="205" y="19"/>
                  </a:cubicBezTo>
                  <a:cubicBezTo>
                    <a:pt x="205" y="19"/>
                    <a:pt x="204" y="20"/>
                    <a:pt x="203" y="19"/>
                  </a:cubicBezTo>
                  <a:cubicBezTo>
                    <a:pt x="203" y="19"/>
                    <a:pt x="203" y="19"/>
                    <a:pt x="202" y="18"/>
                  </a:cubicBezTo>
                  <a:cubicBezTo>
                    <a:pt x="202" y="18"/>
                    <a:pt x="202" y="18"/>
                    <a:pt x="202" y="18"/>
                  </a:cubicBezTo>
                  <a:cubicBezTo>
                    <a:pt x="202" y="18"/>
                    <a:pt x="201" y="18"/>
                    <a:pt x="201" y="18"/>
                  </a:cubicBezTo>
                  <a:cubicBezTo>
                    <a:pt x="200" y="18"/>
                    <a:pt x="200" y="18"/>
                    <a:pt x="200" y="19"/>
                  </a:cubicBezTo>
                  <a:cubicBezTo>
                    <a:pt x="200" y="19"/>
                    <a:pt x="200" y="19"/>
                    <a:pt x="200" y="20"/>
                  </a:cubicBezTo>
                  <a:cubicBezTo>
                    <a:pt x="200" y="20"/>
                    <a:pt x="200" y="20"/>
                    <a:pt x="200" y="20"/>
                  </a:cubicBezTo>
                  <a:cubicBezTo>
                    <a:pt x="200" y="21"/>
                    <a:pt x="201" y="21"/>
                    <a:pt x="201" y="21"/>
                  </a:cubicBezTo>
                  <a:cubicBezTo>
                    <a:pt x="201" y="21"/>
                    <a:pt x="201" y="21"/>
                    <a:pt x="201" y="21"/>
                  </a:cubicBezTo>
                  <a:cubicBezTo>
                    <a:pt x="201" y="21"/>
                    <a:pt x="201" y="21"/>
                    <a:pt x="201" y="21"/>
                  </a:cubicBezTo>
                  <a:cubicBezTo>
                    <a:pt x="201" y="20"/>
                    <a:pt x="201" y="20"/>
                    <a:pt x="201" y="20"/>
                  </a:cubicBezTo>
                  <a:cubicBezTo>
                    <a:pt x="201" y="20"/>
                    <a:pt x="201" y="20"/>
                    <a:pt x="201" y="20"/>
                  </a:cubicBezTo>
                  <a:cubicBezTo>
                    <a:pt x="201" y="20"/>
                    <a:pt x="202" y="20"/>
                    <a:pt x="201" y="20"/>
                  </a:cubicBezTo>
                  <a:cubicBezTo>
                    <a:pt x="201" y="20"/>
                    <a:pt x="201" y="20"/>
                    <a:pt x="201" y="20"/>
                  </a:cubicBezTo>
                  <a:cubicBezTo>
                    <a:pt x="201" y="20"/>
                    <a:pt x="201" y="21"/>
                    <a:pt x="201" y="21"/>
                  </a:cubicBezTo>
                  <a:cubicBezTo>
                    <a:pt x="201" y="21"/>
                    <a:pt x="201" y="21"/>
                    <a:pt x="201" y="21"/>
                  </a:cubicBezTo>
                  <a:cubicBezTo>
                    <a:pt x="201" y="21"/>
                    <a:pt x="201" y="21"/>
                    <a:pt x="201" y="21"/>
                  </a:cubicBezTo>
                  <a:cubicBezTo>
                    <a:pt x="201" y="21"/>
                    <a:pt x="201" y="21"/>
                    <a:pt x="201" y="21"/>
                  </a:cubicBezTo>
                  <a:cubicBezTo>
                    <a:pt x="200" y="22"/>
                    <a:pt x="200" y="22"/>
                    <a:pt x="200" y="23"/>
                  </a:cubicBezTo>
                  <a:cubicBezTo>
                    <a:pt x="199" y="24"/>
                    <a:pt x="198" y="24"/>
                    <a:pt x="197" y="24"/>
                  </a:cubicBezTo>
                  <a:cubicBezTo>
                    <a:pt x="197" y="24"/>
                    <a:pt x="197" y="24"/>
                    <a:pt x="197" y="24"/>
                  </a:cubicBezTo>
                  <a:cubicBezTo>
                    <a:pt x="197" y="23"/>
                    <a:pt x="197" y="23"/>
                    <a:pt x="197" y="22"/>
                  </a:cubicBezTo>
                  <a:cubicBezTo>
                    <a:pt x="197" y="22"/>
                    <a:pt x="198" y="22"/>
                    <a:pt x="198" y="21"/>
                  </a:cubicBezTo>
                  <a:cubicBezTo>
                    <a:pt x="198" y="21"/>
                    <a:pt x="198" y="21"/>
                    <a:pt x="198" y="20"/>
                  </a:cubicBezTo>
                  <a:cubicBezTo>
                    <a:pt x="198" y="20"/>
                    <a:pt x="198" y="19"/>
                    <a:pt x="199" y="18"/>
                  </a:cubicBezTo>
                  <a:cubicBezTo>
                    <a:pt x="199" y="18"/>
                    <a:pt x="199" y="18"/>
                    <a:pt x="199" y="17"/>
                  </a:cubicBezTo>
                  <a:cubicBezTo>
                    <a:pt x="199" y="17"/>
                    <a:pt x="199" y="17"/>
                    <a:pt x="199" y="16"/>
                  </a:cubicBezTo>
                  <a:cubicBezTo>
                    <a:pt x="199" y="16"/>
                    <a:pt x="200" y="15"/>
                    <a:pt x="200" y="14"/>
                  </a:cubicBezTo>
                  <a:cubicBezTo>
                    <a:pt x="200" y="13"/>
                    <a:pt x="200" y="12"/>
                    <a:pt x="201" y="12"/>
                  </a:cubicBezTo>
                  <a:cubicBezTo>
                    <a:pt x="201" y="11"/>
                    <a:pt x="201" y="10"/>
                    <a:pt x="200" y="10"/>
                  </a:cubicBezTo>
                  <a:cubicBezTo>
                    <a:pt x="200" y="9"/>
                    <a:pt x="200" y="8"/>
                    <a:pt x="199" y="7"/>
                  </a:cubicBezTo>
                  <a:cubicBezTo>
                    <a:pt x="199" y="7"/>
                    <a:pt x="199" y="7"/>
                    <a:pt x="199" y="7"/>
                  </a:cubicBezTo>
                  <a:cubicBezTo>
                    <a:pt x="198" y="6"/>
                    <a:pt x="198" y="6"/>
                    <a:pt x="197" y="5"/>
                  </a:cubicBezTo>
                  <a:cubicBezTo>
                    <a:pt x="197" y="5"/>
                    <a:pt x="197" y="5"/>
                    <a:pt x="197" y="5"/>
                  </a:cubicBezTo>
                  <a:cubicBezTo>
                    <a:pt x="196" y="5"/>
                    <a:pt x="196" y="6"/>
                    <a:pt x="196" y="5"/>
                  </a:cubicBezTo>
                  <a:cubicBezTo>
                    <a:pt x="196" y="5"/>
                    <a:pt x="195" y="4"/>
                    <a:pt x="194" y="4"/>
                  </a:cubicBezTo>
                  <a:cubicBezTo>
                    <a:pt x="194" y="4"/>
                    <a:pt x="193" y="3"/>
                    <a:pt x="192" y="3"/>
                  </a:cubicBezTo>
                  <a:cubicBezTo>
                    <a:pt x="192" y="3"/>
                    <a:pt x="191" y="3"/>
                    <a:pt x="191" y="3"/>
                  </a:cubicBezTo>
                  <a:cubicBezTo>
                    <a:pt x="190" y="4"/>
                    <a:pt x="189" y="4"/>
                    <a:pt x="188" y="4"/>
                  </a:cubicBezTo>
                  <a:cubicBezTo>
                    <a:pt x="187" y="4"/>
                    <a:pt x="187" y="5"/>
                    <a:pt x="187" y="5"/>
                  </a:cubicBezTo>
                  <a:cubicBezTo>
                    <a:pt x="188" y="5"/>
                    <a:pt x="188" y="5"/>
                    <a:pt x="188" y="6"/>
                  </a:cubicBezTo>
                  <a:cubicBezTo>
                    <a:pt x="188" y="6"/>
                    <a:pt x="188" y="6"/>
                    <a:pt x="187" y="7"/>
                  </a:cubicBezTo>
                  <a:cubicBezTo>
                    <a:pt x="187" y="7"/>
                    <a:pt x="186" y="7"/>
                    <a:pt x="186" y="6"/>
                  </a:cubicBezTo>
                  <a:cubicBezTo>
                    <a:pt x="186" y="6"/>
                    <a:pt x="186" y="5"/>
                    <a:pt x="186" y="5"/>
                  </a:cubicBezTo>
                  <a:cubicBezTo>
                    <a:pt x="186" y="5"/>
                    <a:pt x="186" y="4"/>
                    <a:pt x="186" y="4"/>
                  </a:cubicBezTo>
                  <a:cubicBezTo>
                    <a:pt x="186" y="3"/>
                    <a:pt x="185" y="3"/>
                    <a:pt x="185" y="3"/>
                  </a:cubicBezTo>
                  <a:cubicBezTo>
                    <a:pt x="185" y="3"/>
                    <a:pt x="184" y="3"/>
                    <a:pt x="184" y="3"/>
                  </a:cubicBezTo>
                  <a:cubicBezTo>
                    <a:pt x="184" y="4"/>
                    <a:pt x="183" y="3"/>
                    <a:pt x="183" y="3"/>
                  </a:cubicBezTo>
                  <a:cubicBezTo>
                    <a:pt x="182" y="3"/>
                    <a:pt x="182" y="3"/>
                    <a:pt x="182" y="2"/>
                  </a:cubicBezTo>
                  <a:cubicBezTo>
                    <a:pt x="182" y="2"/>
                    <a:pt x="182" y="1"/>
                    <a:pt x="181" y="1"/>
                  </a:cubicBezTo>
                  <a:cubicBezTo>
                    <a:pt x="180" y="1"/>
                    <a:pt x="180" y="0"/>
                    <a:pt x="179" y="0"/>
                  </a:cubicBezTo>
                  <a:cubicBezTo>
                    <a:pt x="178" y="0"/>
                    <a:pt x="178" y="0"/>
                    <a:pt x="178" y="1"/>
                  </a:cubicBezTo>
                  <a:cubicBezTo>
                    <a:pt x="178" y="1"/>
                    <a:pt x="178" y="1"/>
                    <a:pt x="178" y="1"/>
                  </a:cubicBezTo>
                  <a:cubicBezTo>
                    <a:pt x="177" y="2"/>
                    <a:pt x="177" y="4"/>
                    <a:pt x="177" y="5"/>
                  </a:cubicBezTo>
                  <a:cubicBezTo>
                    <a:pt x="177" y="6"/>
                    <a:pt x="177" y="7"/>
                    <a:pt x="178" y="8"/>
                  </a:cubicBezTo>
                  <a:cubicBezTo>
                    <a:pt x="178" y="8"/>
                    <a:pt x="178" y="9"/>
                    <a:pt x="178" y="9"/>
                  </a:cubicBezTo>
                  <a:cubicBezTo>
                    <a:pt x="179" y="10"/>
                    <a:pt x="179" y="10"/>
                    <a:pt x="178" y="10"/>
                  </a:cubicBezTo>
                  <a:cubicBezTo>
                    <a:pt x="178" y="10"/>
                    <a:pt x="177" y="10"/>
                    <a:pt x="176" y="10"/>
                  </a:cubicBezTo>
                  <a:cubicBezTo>
                    <a:pt x="176" y="10"/>
                    <a:pt x="176" y="11"/>
                    <a:pt x="176" y="11"/>
                  </a:cubicBezTo>
                  <a:cubicBezTo>
                    <a:pt x="176" y="11"/>
                    <a:pt x="176" y="11"/>
                    <a:pt x="176" y="12"/>
                  </a:cubicBezTo>
                  <a:cubicBezTo>
                    <a:pt x="176" y="12"/>
                    <a:pt x="176" y="13"/>
                    <a:pt x="175" y="13"/>
                  </a:cubicBezTo>
                  <a:cubicBezTo>
                    <a:pt x="175" y="13"/>
                    <a:pt x="175" y="13"/>
                    <a:pt x="175" y="13"/>
                  </a:cubicBezTo>
                  <a:cubicBezTo>
                    <a:pt x="174" y="14"/>
                    <a:pt x="174" y="14"/>
                    <a:pt x="173" y="14"/>
                  </a:cubicBezTo>
                  <a:cubicBezTo>
                    <a:pt x="173" y="14"/>
                    <a:pt x="173" y="14"/>
                    <a:pt x="173" y="14"/>
                  </a:cubicBezTo>
                  <a:cubicBezTo>
                    <a:pt x="173" y="13"/>
                    <a:pt x="173" y="13"/>
                    <a:pt x="174" y="13"/>
                  </a:cubicBezTo>
                  <a:cubicBezTo>
                    <a:pt x="174" y="12"/>
                    <a:pt x="173" y="12"/>
                    <a:pt x="173" y="12"/>
                  </a:cubicBezTo>
                  <a:cubicBezTo>
                    <a:pt x="172" y="12"/>
                    <a:pt x="172" y="12"/>
                    <a:pt x="172" y="13"/>
                  </a:cubicBezTo>
                  <a:cubicBezTo>
                    <a:pt x="172" y="13"/>
                    <a:pt x="172" y="14"/>
                    <a:pt x="171" y="14"/>
                  </a:cubicBezTo>
                  <a:cubicBezTo>
                    <a:pt x="171" y="14"/>
                    <a:pt x="170" y="14"/>
                    <a:pt x="170" y="14"/>
                  </a:cubicBezTo>
                  <a:cubicBezTo>
                    <a:pt x="170" y="14"/>
                    <a:pt x="169" y="14"/>
                    <a:pt x="169" y="14"/>
                  </a:cubicBezTo>
                  <a:cubicBezTo>
                    <a:pt x="169" y="15"/>
                    <a:pt x="168" y="15"/>
                    <a:pt x="169" y="16"/>
                  </a:cubicBezTo>
                  <a:cubicBezTo>
                    <a:pt x="169" y="16"/>
                    <a:pt x="169" y="16"/>
                    <a:pt x="169" y="16"/>
                  </a:cubicBezTo>
                  <a:cubicBezTo>
                    <a:pt x="168" y="17"/>
                    <a:pt x="168" y="17"/>
                    <a:pt x="167" y="17"/>
                  </a:cubicBezTo>
                  <a:cubicBezTo>
                    <a:pt x="166" y="18"/>
                    <a:pt x="166" y="18"/>
                    <a:pt x="165" y="19"/>
                  </a:cubicBezTo>
                  <a:cubicBezTo>
                    <a:pt x="165" y="19"/>
                    <a:pt x="164" y="19"/>
                    <a:pt x="164" y="20"/>
                  </a:cubicBezTo>
                  <a:cubicBezTo>
                    <a:pt x="164" y="21"/>
                    <a:pt x="164" y="21"/>
                    <a:pt x="163" y="21"/>
                  </a:cubicBezTo>
                  <a:cubicBezTo>
                    <a:pt x="163" y="21"/>
                    <a:pt x="163" y="22"/>
                    <a:pt x="162" y="23"/>
                  </a:cubicBezTo>
                  <a:cubicBezTo>
                    <a:pt x="162" y="23"/>
                    <a:pt x="162" y="23"/>
                    <a:pt x="162" y="23"/>
                  </a:cubicBezTo>
                  <a:cubicBezTo>
                    <a:pt x="161" y="24"/>
                    <a:pt x="162" y="24"/>
                    <a:pt x="162" y="25"/>
                  </a:cubicBezTo>
                  <a:cubicBezTo>
                    <a:pt x="162" y="25"/>
                    <a:pt x="162" y="26"/>
                    <a:pt x="162" y="26"/>
                  </a:cubicBezTo>
                  <a:cubicBezTo>
                    <a:pt x="163" y="26"/>
                    <a:pt x="163" y="27"/>
                    <a:pt x="164" y="27"/>
                  </a:cubicBezTo>
                  <a:cubicBezTo>
                    <a:pt x="165" y="27"/>
                    <a:pt x="166" y="28"/>
                    <a:pt x="166" y="28"/>
                  </a:cubicBezTo>
                  <a:cubicBezTo>
                    <a:pt x="166" y="28"/>
                    <a:pt x="166" y="29"/>
                    <a:pt x="166" y="29"/>
                  </a:cubicBezTo>
                  <a:cubicBezTo>
                    <a:pt x="166" y="29"/>
                    <a:pt x="166" y="29"/>
                    <a:pt x="166" y="29"/>
                  </a:cubicBezTo>
                  <a:cubicBezTo>
                    <a:pt x="166" y="29"/>
                    <a:pt x="166" y="29"/>
                    <a:pt x="166" y="29"/>
                  </a:cubicBezTo>
                  <a:cubicBezTo>
                    <a:pt x="166" y="28"/>
                    <a:pt x="165" y="28"/>
                    <a:pt x="165" y="28"/>
                  </a:cubicBezTo>
                  <a:cubicBezTo>
                    <a:pt x="165" y="28"/>
                    <a:pt x="164" y="28"/>
                    <a:pt x="164" y="29"/>
                  </a:cubicBezTo>
                  <a:cubicBezTo>
                    <a:pt x="163" y="29"/>
                    <a:pt x="162" y="29"/>
                    <a:pt x="162" y="30"/>
                  </a:cubicBezTo>
                  <a:cubicBezTo>
                    <a:pt x="161" y="30"/>
                    <a:pt x="160" y="31"/>
                    <a:pt x="159" y="31"/>
                  </a:cubicBezTo>
                  <a:cubicBezTo>
                    <a:pt x="158" y="31"/>
                    <a:pt x="158" y="31"/>
                    <a:pt x="158" y="31"/>
                  </a:cubicBezTo>
                  <a:cubicBezTo>
                    <a:pt x="157" y="32"/>
                    <a:pt x="157" y="32"/>
                    <a:pt x="157" y="33"/>
                  </a:cubicBezTo>
                  <a:cubicBezTo>
                    <a:pt x="157" y="34"/>
                    <a:pt x="158" y="34"/>
                    <a:pt x="158" y="34"/>
                  </a:cubicBezTo>
                  <a:cubicBezTo>
                    <a:pt x="158" y="35"/>
                    <a:pt x="158" y="35"/>
                    <a:pt x="159" y="36"/>
                  </a:cubicBezTo>
                  <a:cubicBezTo>
                    <a:pt x="159" y="36"/>
                    <a:pt x="159" y="36"/>
                    <a:pt x="159" y="37"/>
                  </a:cubicBezTo>
                  <a:cubicBezTo>
                    <a:pt x="159" y="37"/>
                    <a:pt x="159" y="37"/>
                    <a:pt x="160" y="37"/>
                  </a:cubicBezTo>
                  <a:cubicBezTo>
                    <a:pt x="160" y="38"/>
                    <a:pt x="161" y="37"/>
                    <a:pt x="162" y="38"/>
                  </a:cubicBezTo>
                  <a:cubicBezTo>
                    <a:pt x="162" y="38"/>
                    <a:pt x="163" y="39"/>
                    <a:pt x="163" y="39"/>
                  </a:cubicBezTo>
                  <a:cubicBezTo>
                    <a:pt x="163" y="39"/>
                    <a:pt x="164" y="39"/>
                    <a:pt x="164" y="39"/>
                  </a:cubicBezTo>
                  <a:cubicBezTo>
                    <a:pt x="164" y="39"/>
                    <a:pt x="164" y="40"/>
                    <a:pt x="165" y="40"/>
                  </a:cubicBezTo>
                  <a:cubicBezTo>
                    <a:pt x="165" y="40"/>
                    <a:pt x="165" y="40"/>
                    <a:pt x="165" y="40"/>
                  </a:cubicBezTo>
                  <a:cubicBezTo>
                    <a:pt x="166" y="41"/>
                    <a:pt x="166" y="42"/>
                    <a:pt x="167" y="43"/>
                  </a:cubicBezTo>
                  <a:cubicBezTo>
                    <a:pt x="167" y="44"/>
                    <a:pt x="167" y="44"/>
                    <a:pt x="166" y="44"/>
                  </a:cubicBezTo>
                  <a:cubicBezTo>
                    <a:pt x="166" y="44"/>
                    <a:pt x="166" y="44"/>
                    <a:pt x="166" y="44"/>
                  </a:cubicBezTo>
                  <a:cubicBezTo>
                    <a:pt x="166" y="45"/>
                    <a:pt x="166" y="45"/>
                    <a:pt x="166" y="45"/>
                  </a:cubicBezTo>
                  <a:cubicBezTo>
                    <a:pt x="166" y="45"/>
                    <a:pt x="165" y="45"/>
                    <a:pt x="165" y="45"/>
                  </a:cubicBezTo>
                  <a:cubicBezTo>
                    <a:pt x="165" y="45"/>
                    <a:pt x="165" y="45"/>
                    <a:pt x="165" y="45"/>
                  </a:cubicBezTo>
                  <a:cubicBezTo>
                    <a:pt x="165" y="45"/>
                    <a:pt x="165" y="45"/>
                    <a:pt x="166" y="45"/>
                  </a:cubicBezTo>
                  <a:cubicBezTo>
                    <a:pt x="166" y="45"/>
                    <a:pt x="166" y="44"/>
                    <a:pt x="166" y="44"/>
                  </a:cubicBezTo>
                  <a:cubicBezTo>
                    <a:pt x="165" y="44"/>
                    <a:pt x="165" y="44"/>
                    <a:pt x="165" y="44"/>
                  </a:cubicBezTo>
                  <a:cubicBezTo>
                    <a:pt x="165" y="43"/>
                    <a:pt x="164" y="42"/>
                    <a:pt x="165" y="41"/>
                  </a:cubicBezTo>
                  <a:cubicBezTo>
                    <a:pt x="165" y="41"/>
                    <a:pt x="165" y="41"/>
                    <a:pt x="165" y="41"/>
                  </a:cubicBezTo>
                  <a:cubicBezTo>
                    <a:pt x="165" y="40"/>
                    <a:pt x="165" y="40"/>
                    <a:pt x="164" y="40"/>
                  </a:cubicBezTo>
                  <a:cubicBezTo>
                    <a:pt x="164" y="40"/>
                    <a:pt x="163" y="40"/>
                    <a:pt x="163" y="40"/>
                  </a:cubicBezTo>
                  <a:cubicBezTo>
                    <a:pt x="162" y="40"/>
                    <a:pt x="161" y="40"/>
                    <a:pt x="161" y="40"/>
                  </a:cubicBezTo>
                  <a:cubicBezTo>
                    <a:pt x="160" y="39"/>
                    <a:pt x="160" y="39"/>
                    <a:pt x="160" y="39"/>
                  </a:cubicBezTo>
                  <a:cubicBezTo>
                    <a:pt x="159" y="38"/>
                    <a:pt x="158" y="38"/>
                    <a:pt x="157" y="38"/>
                  </a:cubicBezTo>
                  <a:cubicBezTo>
                    <a:pt x="157" y="38"/>
                    <a:pt x="156" y="37"/>
                    <a:pt x="155" y="37"/>
                  </a:cubicBezTo>
                  <a:cubicBezTo>
                    <a:pt x="155" y="37"/>
                    <a:pt x="154" y="37"/>
                    <a:pt x="154" y="37"/>
                  </a:cubicBezTo>
                  <a:cubicBezTo>
                    <a:pt x="154" y="38"/>
                    <a:pt x="154" y="38"/>
                    <a:pt x="154" y="39"/>
                  </a:cubicBezTo>
                  <a:cubicBezTo>
                    <a:pt x="154" y="39"/>
                    <a:pt x="154" y="39"/>
                    <a:pt x="154" y="39"/>
                  </a:cubicBezTo>
                  <a:cubicBezTo>
                    <a:pt x="154" y="39"/>
                    <a:pt x="154" y="39"/>
                    <a:pt x="155" y="39"/>
                  </a:cubicBezTo>
                  <a:cubicBezTo>
                    <a:pt x="155" y="39"/>
                    <a:pt x="155" y="39"/>
                    <a:pt x="155" y="39"/>
                  </a:cubicBezTo>
                  <a:cubicBezTo>
                    <a:pt x="155" y="39"/>
                    <a:pt x="155" y="39"/>
                    <a:pt x="155" y="39"/>
                  </a:cubicBezTo>
                  <a:cubicBezTo>
                    <a:pt x="155" y="39"/>
                    <a:pt x="155" y="39"/>
                    <a:pt x="155" y="39"/>
                  </a:cubicBezTo>
                  <a:cubicBezTo>
                    <a:pt x="155" y="39"/>
                    <a:pt x="155" y="39"/>
                    <a:pt x="155" y="40"/>
                  </a:cubicBezTo>
                  <a:cubicBezTo>
                    <a:pt x="155" y="40"/>
                    <a:pt x="156" y="40"/>
                    <a:pt x="156" y="40"/>
                  </a:cubicBezTo>
                  <a:cubicBezTo>
                    <a:pt x="156" y="40"/>
                    <a:pt x="156" y="40"/>
                    <a:pt x="156" y="41"/>
                  </a:cubicBezTo>
                  <a:cubicBezTo>
                    <a:pt x="156" y="41"/>
                    <a:pt x="156" y="41"/>
                    <a:pt x="155" y="41"/>
                  </a:cubicBezTo>
                  <a:cubicBezTo>
                    <a:pt x="155" y="41"/>
                    <a:pt x="155" y="41"/>
                    <a:pt x="155" y="41"/>
                  </a:cubicBezTo>
                  <a:cubicBezTo>
                    <a:pt x="154" y="40"/>
                    <a:pt x="154" y="40"/>
                    <a:pt x="154" y="40"/>
                  </a:cubicBezTo>
                  <a:cubicBezTo>
                    <a:pt x="154" y="40"/>
                    <a:pt x="153" y="40"/>
                    <a:pt x="153" y="41"/>
                  </a:cubicBezTo>
                  <a:cubicBezTo>
                    <a:pt x="153" y="41"/>
                    <a:pt x="153" y="41"/>
                    <a:pt x="153" y="41"/>
                  </a:cubicBezTo>
                  <a:cubicBezTo>
                    <a:pt x="153" y="42"/>
                    <a:pt x="154" y="43"/>
                    <a:pt x="155" y="43"/>
                  </a:cubicBezTo>
                  <a:cubicBezTo>
                    <a:pt x="156" y="44"/>
                    <a:pt x="156" y="44"/>
                    <a:pt x="157" y="44"/>
                  </a:cubicBezTo>
                  <a:cubicBezTo>
                    <a:pt x="157" y="44"/>
                    <a:pt x="157" y="44"/>
                    <a:pt x="157" y="44"/>
                  </a:cubicBezTo>
                  <a:cubicBezTo>
                    <a:pt x="157" y="44"/>
                    <a:pt x="158" y="44"/>
                    <a:pt x="158" y="44"/>
                  </a:cubicBezTo>
                  <a:cubicBezTo>
                    <a:pt x="158" y="44"/>
                    <a:pt x="157" y="44"/>
                    <a:pt x="157" y="44"/>
                  </a:cubicBezTo>
                  <a:cubicBezTo>
                    <a:pt x="157" y="44"/>
                    <a:pt x="157" y="44"/>
                    <a:pt x="156" y="44"/>
                  </a:cubicBezTo>
                  <a:cubicBezTo>
                    <a:pt x="155" y="44"/>
                    <a:pt x="155" y="44"/>
                    <a:pt x="154" y="44"/>
                  </a:cubicBezTo>
                  <a:cubicBezTo>
                    <a:pt x="153" y="44"/>
                    <a:pt x="153" y="44"/>
                    <a:pt x="153" y="43"/>
                  </a:cubicBezTo>
                  <a:cubicBezTo>
                    <a:pt x="153" y="43"/>
                    <a:pt x="153" y="43"/>
                    <a:pt x="153" y="43"/>
                  </a:cubicBezTo>
                  <a:cubicBezTo>
                    <a:pt x="152" y="42"/>
                    <a:pt x="152" y="41"/>
                    <a:pt x="152" y="40"/>
                  </a:cubicBezTo>
                  <a:cubicBezTo>
                    <a:pt x="152" y="39"/>
                    <a:pt x="151" y="39"/>
                    <a:pt x="151" y="38"/>
                  </a:cubicBezTo>
                  <a:cubicBezTo>
                    <a:pt x="150" y="38"/>
                    <a:pt x="150" y="38"/>
                    <a:pt x="150" y="37"/>
                  </a:cubicBezTo>
                  <a:cubicBezTo>
                    <a:pt x="150" y="37"/>
                    <a:pt x="150" y="37"/>
                    <a:pt x="150" y="37"/>
                  </a:cubicBezTo>
                  <a:cubicBezTo>
                    <a:pt x="150" y="38"/>
                    <a:pt x="150" y="38"/>
                    <a:pt x="150" y="38"/>
                  </a:cubicBezTo>
                  <a:cubicBezTo>
                    <a:pt x="150" y="38"/>
                    <a:pt x="150" y="39"/>
                    <a:pt x="150" y="40"/>
                  </a:cubicBezTo>
                  <a:cubicBezTo>
                    <a:pt x="150" y="40"/>
                    <a:pt x="150" y="41"/>
                    <a:pt x="150" y="41"/>
                  </a:cubicBezTo>
                  <a:cubicBezTo>
                    <a:pt x="150" y="41"/>
                    <a:pt x="150" y="41"/>
                    <a:pt x="150" y="41"/>
                  </a:cubicBezTo>
                  <a:cubicBezTo>
                    <a:pt x="149" y="42"/>
                    <a:pt x="149" y="42"/>
                    <a:pt x="149" y="43"/>
                  </a:cubicBezTo>
                  <a:cubicBezTo>
                    <a:pt x="150" y="44"/>
                    <a:pt x="149" y="44"/>
                    <a:pt x="150" y="45"/>
                  </a:cubicBezTo>
                  <a:cubicBezTo>
                    <a:pt x="150" y="45"/>
                    <a:pt x="150" y="46"/>
                    <a:pt x="151" y="46"/>
                  </a:cubicBezTo>
                  <a:cubicBezTo>
                    <a:pt x="151" y="46"/>
                    <a:pt x="151" y="46"/>
                    <a:pt x="152" y="47"/>
                  </a:cubicBezTo>
                  <a:cubicBezTo>
                    <a:pt x="152" y="47"/>
                    <a:pt x="152" y="48"/>
                    <a:pt x="153" y="48"/>
                  </a:cubicBezTo>
                  <a:cubicBezTo>
                    <a:pt x="153" y="49"/>
                    <a:pt x="153" y="50"/>
                    <a:pt x="153" y="50"/>
                  </a:cubicBezTo>
                  <a:cubicBezTo>
                    <a:pt x="153" y="52"/>
                    <a:pt x="154" y="53"/>
                    <a:pt x="154" y="54"/>
                  </a:cubicBezTo>
                  <a:cubicBezTo>
                    <a:pt x="154" y="54"/>
                    <a:pt x="155" y="54"/>
                    <a:pt x="155" y="54"/>
                  </a:cubicBezTo>
                  <a:cubicBezTo>
                    <a:pt x="156" y="54"/>
                    <a:pt x="156" y="54"/>
                    <a:pt x="157" y="53"/>
                  </a:cubicBezTo>
                  <a:cubicBezTo>
                    <a:pt x="157" y="53"/>
                    <a:pt x="158" y="53"/>
                    <a:pt x="158" y="53"/>
                  </a:cubicBezTo>
                  <a:cubicBezTo>
                    <a:pt x="159" y="53"/>
                    <a:pt x="159" y="53"/>
                    <a:pt x="159" y="53"/>
                  </a:cubicBezTo>
                  <a:cubicBezTo>
                    <a:pt x="159" y="53"/>
                    <a:pt x="159" y="53"/>
                    <a:pt x="159" y="54"/>
                  </a:cubicBezTo>
                  <a:cubicBezTo>
                    <a:pt x="158" y="54"/>
                    <a:pt x="157" y="55"/>
                    <a:pt x="157" y="55"/>
                  </a:cubicBezTo>
                  <a:cubicBezTo>
                    <a:pt x="156" y="56"/>
                    <a:pt x="156" y="56"/>
                    <a:pt x="156" y="57"/>
                  </a:cubicBezTo>
                  <a:cubicBezTo>
                    <a:pt x="157" y="57"/>
                    <a:pt x="157" y="58"/>
                    <a:pt x="157" y="58"/>
                  </a:cubicBezTo>
                  <a:cubicBezTo>
                    <a:pt x="157" y="58"/>
                    <a:pt x="158" y="59"/>
                    <a:pt x="157" y="60"/>
                  </a:cubicBezTo>
                  <a:cubicBezTo>
                    <a:pt x="157" y="60"/>
                    <a:pt x="157" y="61"/>
                    <a:pt x="157" y="62"/>
                  </a:cubicBezTo>
                  <a:cubicBezTo>
                    <a:pt x="157" y="62"/>
                    <a:pt x="157" y="63"/>
                    <a:pt x="157" y="63"/>
                  </a:cubicBezTo>
                  <a:cubicBezTo>
                    <a:pt x="156" y="64"/>
                    <a:pt x="156" y="65"/>
                    <a:pt x="155" y="66"/>
                  </a:cubicBezTo>
                  <a:cubicBezTo>
                    <a:pt x="155" y="66"/>
                    <a:pt x="155" y="66"/>
                    <a:pt x="155" y="66"/>
                  </a:cubicBezTo>
                  <a:cubicBezTo>
                    <a:pt x="154" y="66"/>
                    <a:pt x="153" y="66"/>
                    <a:pt x="152" y="66"/>
                  </a:cubicBezTo>
                  <a:cubicBezTo>
                    <a:pt x="152" y="66"/>
                    <a:pt x="152" y="65"/>
                    <a:pt x="152" y="65"/>
                  </a:cubicBezTo>
                  <a:cubicBezTo>
                    <a:pt x="152" y="65"/>
                    <a:pt x="152" y="65"/>
                    <a:pt x="152" y="65"/>
                  </a:cubicBezTo>
                  <a:cubicBezTo>
                    <a:pt x="152" y="65"/>
                    <a:pt x="152" y="65"/>
                    <a:pt x="152" y="65"/>
                  </a:cubicBezTo>
                  <a:cubicBezTo>
                    <a:pt x="151" y="65"/>
                    <a:pt x="151" y="65"/>
                    <a:pt x="152" y="64"/>
                  </a:cubicBezTo>
                  <a:cubicBezTo>
                    <a:pt x="152" y="65"/>
                    <a:pt x="152" y="65"/>
                    <a:pt x="152" y="65"/>
                  </a:cubicBezTo>
                  <a:cubicBezTo>
                    <a:pt x="152" y="65"/>
                    <a:pt x="152" y="65"/>
                    <a:pt x="152" y="65"/>
                  </a:cubicBezTo>
                  <a:cubicBezTo>
                    <a:pt x="152" y="65"/>
                    <a:pt x="152" y="65"/>
                    <a:pt x="152" y="65"/>
                  </a:cubicBezTo>
                  <a:cubicBezTo>
                    <a:pt x="153" y="65"/>
                    <a:pt x="154" y="65"/>
                    <a:pt x="154" y="64"/>
                  </a:cubicBezTo>
                  <a:cubicBezTo>
                    <a:pt x="155" y="63"/>
                    <a:pt x="155" y="61"/>
                    <a:pt x="155" y="60"/>
                  </a:cubicBezTo>
                  <a:cubicBezTo>
                    <a:pt x="155" y="59"/>
                    <a:pt x="155" y="59"/>
                    <a:pt x="155" y="59"/>
                  </a:cubicBezTo>
                  <a:cubicBezTo>
                    <a:pt x="155" y="58"/>
                    <a:pt x="155" y="58"/>
                    <a:pt x="155" y="57"/>
                  </a:cubicBezTo>
                  <a:cubicBezTo>
                    <a:pt x="155" y="57"/>
                    <a:pt x="155" y="56"/>
                    <a:pt x="154" y="56"/>
                  </a:cubicBezTo>
                  <a:cubicBezTo>
                    <a:pt x="154" y="56"/>
                    <a:pt x="154" y="55"/>
                    <a:pt x="153" y="55"/>
                  </a:cubicBezTo>
                  <a:cubicBezTo>
                    <a:pt x="153" y="55"/>
                    <a:pt x="152" y="54"/>
                    <a:pt x="152" y="54"/>
                  </a:cubicBezTo>
                  <a:cubicBezTo>
                    <a:pt x="152" y="52"/>
                    <a:pt x="151" y="50"/>
                    <a:pt x="150" y="48"/>
                  </a:cubicBezTo>
                  <a:cubicBezTo>
                    <a:pt x="150" y="47"/>
                    <a:pt x="149" y="46"/>
                    <a:pt x="148" y="45"/>
                  </a:cubicBezTo>
                  <a:cubicBezTo>
                    <a:pt x="148" y="45"/>
                    <a:pt x="148" y="45"/>
                    <a:pt x="148" y="44"/>
                  </a:cubicBezTo>
                  <a:cubicBezTo>
                    <a:pt x="148" y="42"/>
                    <a:pt x="147" y="41"/>
                    <a:pt x="147" y="39"/>
                  </a:cubicBezTo>
                  <a:cubicBezTo>
                    <a:pt x="147" y="39"/>
                    <a:pt x="147" y="38"/>
                    <a:pt x="146" y="38"/>
                  </a:cubicBezTo>
                  <a:cubicBezTo>
                    <a:pt x="145" y="38"/>
                    <a:pt x="144" y="37"/>
                    <a:pt x="142" y="38"/>
                  </a:cubicBezTo>
                  <a:cubicBezTo>
                    <a:pt x="142" y="38"/>
                    <a:pt x="142" y="38"/>
                    <a:pt x="141" y="38"/>
                  </a:cubicBezTo>
                  <a:cubicBezTo>
                    <a:pt x="141" y="38"/>
                    <a:pt x="141" y="38"/>
                    <a:pt x="141" y="38"/>
                  </a:cubicBezTo>
                  <a:cubicBezTo>
                    <a:pt x="141" y="39"/>
                    <a:pt x="141" y="39"/>
                    <a:pt x="141" y="40"/>
                  </a:cubicBezTo>
                  <a:cubicBezTo>
                    <a:pt x="141" y="41"/>
                    <a:pt x="141" y="42"/>
                    <a:pt x="141" y="44"/>
                  </a:cubicBezTo>
                  <a:cubicBezTo>
                    <a:pt x="141" y="44"/>
                    <a:pt x="141" y="45"/>
                    <a:pt x="141" y="45"/>
                  </a:cubicBezTo>
                  <a:cubicBezTo>
                    <a:pt x="140" y="46"/>
                    <a:pt x="140" y="47"/>
                    <a:pt x="140" y="48"/>
                  </a:cubicBezTo>
                  <a:cubicBezTo>
                    <a:pt x="140" y="48"/>
                    <a:pt x="140" y="49"/>
                    <a:pt x="140" y="49"/>
                  </a:cubicBezTo>
                  <a:cubicBezTo>
                    <a:pt x="141" y="49"/>
                    <a:pt x="141" y="50"/>
                    <a:pt x="141" y="50"/>
                  </a:cubicBezTo>
                  <a:cubicBezTo>
                    <a:pt x="141" y="51"/>
                    <a:pt x="142" y="51"/>
                    <a:pt x="142" y="52"/>
                  </a:cubicBezTo>
                  <a:cubicBezTo>
                    <a:pt x="142" y="52"/>
                    <a:pt x="142" y="53"/>
                    <a:pt x="142" y="53"/>
                  </a:cubicBezTo>
                  <a:cubicBezTo>
                    <a:pt x="142" y="53"/>
                    <a:pt x="142" y="54"/>
                    <a:pt x="143" y="55"/>
                  </a:cubicBezTo>
                  <a:cubicBezTo>
                    <a:pt x="143" y="55"/>
                    <a:pt x="143" y="55"/>
                    <a:pt x="143" y="55"/>
                  </a:cubicBezTo>
                  <a:cubicBezTo>
                    <a:pt x="144" y="54"/>
                    <a:pt x="144" y="54"/>
                    <a:pt x="144" y="55"/>
                  </a:cubicBezTo>
                  <a:cubicBezTo>
                    <a:pt x="145" y="55"/>
                    <a:pt x="146" y="56"/>
                    <a:pt x="147" y="56"/>
                  </a:cubicBezTo>
                  <a:cubicBezTo>
                    <a:pt x="147" y="56"/>
                    <a:pt x="147" y="57"/>
                    <a:pt x="147" y="57"/>
                  </a:cubicBezTo>
                  <a:cubicBezTo>
                    <a:pt x="147" y="57"/>
                    <a:pt x="147" y="58"/>
                    <a:pt x="147" y="58"/>
                  </a:cubicBezTo>
                  <a:cubicBezTo>
                    <a:pt x="147" y="58"/>
                    <a:pt x="146" y="58"/>
                    <a:pt x="146" y="58"/>
                  </a:cubicBezTo>
                  <a:cubicBezTo>
                    <a:pt x="146" y="58"/>
                    <a:pt x="145" y="58"/>
                    <a:pt x="145" y="57"/>
                  </a:cubicBezTo>
                  <a:cubicBezTo>
                    <a:pt x="144" y="57"/>
                    <a:pt x="144" y="57"/>
                    <a:pt x="144" y="57"/>
                  </a:cubicBezTo>
                  <a:cubicBezTo>
                    <a:pt x="143" y="56"/>
                    <a:pt x="142" y="56"/>
                    <a:pt x="142" y="56"/>
                  </a:cubicBezTo>
                  <a:cubicBezTo>
                    <a:pt x="141" y="56"/>
                    <a:pt x="141" y="56"/>
                    <a:pt x="140" y="55"/>
                  </a:cubicBezTo>
                  <a:cubicBezTo>
                    <a:pt x="139" y="55"/>
                    <a:pt x="139" y="55"/>
                    <a:pt x="139" y="54"/>
                  </a:cubicBezTo>
                  <a:cubicBezTo>
                    <a:pt x="137" y="54"/>
                    <a:pt x="136" y="54"/>
                    <a:pt x="135" y="54"/>
                  </a:cubicBezTo>
                  <a:cubicBezTo>
                    <a:pt x="135" y="54"/>
                    <a:pt x="135" y="54"/>
                    <a:pt x="134" y="54"/>
                  </a:cubicBezTo>
                  <a:cubicBezTo>
                    <a:pt x="133" y="54"/>
                    <a:pt x="132" y="54"/>
                    <a:pt x="130" y="53"/>
                  </a:cubicBezTo>
                  <a:cubicBezTo>
                    <a:pt x="130" y="52"/>
                    <a:pt x="129" y="52"/>
                    <a:pt x="129" y="51"/>
                  </a:cubicBezTo>
                  <a:cubicBezTo>
                    <a:pt x="128" y="51"/>
                    <a:pt x="128" y="51"/>
                    <a:pt x="128" y="52"/>
                  </a:cubicBezTo>
                  <a:cubicBezTo>
                    <a:pt x="128" y="52"/>
                    <a:pt x="128" y="52"/>
                    <a:pt x="128" y="52"/>
                  </a:cubicBezTo>
                  <a:cubicBezTo>
                    <a:pt x="128" y="53"/>
                    <a:pt x="128" y="53"/>
                    <a:pt x="128" y="54"/>
                  </a:cubicBezTo>
                  <a:cubicBezTo>
                    <a:pt x="129" y="54"/>
                    <a:pt x="130" y="54"/>
                    <a:pt x="131" y="55"/>
                  </a:cubicBezTo>
                  <a:cubicBezTo>
                    <a:pt x="131" y="55"/>
                    <a:pt x="131" y="55"/>
                    <a:pt x="131" y="55"/>
                  </a:cubicBezTo>
                  <a:cubicBezTo>
                    <a:pt x="131" y="55"/>
                    <a:pt x="132" y="55"/>
                    <a:pt x="132" y="56"/>
                  </a:cubicBezTo>
                  <a:cubicBezTo>
                    <a:pt x="132" y="56"/>
                    <a:pt x="133" y="57"/>
                    <a:pt x="133" y="57"/>
                  </a:cubicBezTo>
                  <a:cubicBezTo>
                    <a:pt x="133" y="58"/>
                    <a:pt x="133" y="58"/>
                    <a:pt x="133" y="58"/>
                  </a:cubicBezTo>
                  <a:cubicBezTo>
                    <a:pt x="133" y="59"/>
                    <a:pt x="132" y="59"/>
                    <a:pt x="132" y="60"/>
                  </a:cubicBezTo>
                  <a:cubicBezTo>
                    <a:pt x="132" y="60"/>
                    <a:pt x="132" y="60"/>
                    <a:pt x="132" y="60"/>
                  </a:cubicBezTo>
                  <a:cubicBezTo>
                    <a:pt x="132" y="60"/>
                    <a:pt x="131" y="60"/>
                    <a:pt x="131" y="60"/>
                  </a:cubicBezTo>
                  <a:cubicBezTo>
                    <a:pt x="131" y="59"/>
                    <a:pt x="131" y="59"/>
                    <a:pt x="131" y="59"/>
                  </a:cubicBezTo>
                  <a:cubicBezTo>
                    <a:pt x="131" y="58"/>
                    <a:pt x="130" y="58"/>
                    <a:pt x="130" y="58"/>
                  </a:cubicBezTo>
                  <a:cubicBezTo>
                    <a:pt x="129" y="58"/>
                    <a:pt x="129" y="59"/>
                    <a:pt x="128" y="59"/>
                  </a:cubicBezTo>
                  <a:cubicBezTo>
                    <a:pt x="128" y="59"/>
                    <a:pt x="128" y="59"/>
                    <a:pt x="128" y="59"/>
                  </a:cubicBezTo>
                  <a:cubicBezTo>
                    <a:pt x="128" y="60"/>
                    <a:pt x="127" y="60"/>
                    <a:pt x="127" y="60"/>
                  </a:cubicBezTo>
                  <a:cubicBezTo>
                    <a:pt x="126" y="60"/>
                    <a:pt x="125" y="60"/>
                    <a:pt x="125" y="60"/>
                  </a:cubicBezTo>
                  <a:cubicBezTo>
                    <a:pt x="125" y="61"/>
                    <a:pt x="124" y="61"/>
                    <a:pt x="123" y="61"/>
                  </a:cubicBezTo>
                  <a:cubicBezTo>
                    <a:pt x="123" y="61"/>
                    <a:pt x="123" y="61"/>
                    <a:pt x="123" y="61"/>
                  </a:cubicBezTo>
                  <a:cubicBezTo>
                    <a:pt x="123" y="61"/>
                    <a:pt x="123" y="61"/>
                    <a:pt x="123" y="61"/>
                  </a:cubicBezTo>
                  <a:cubicBezTo>
                    <a:pt x="123" y="60"/>
                    <a:pt x="123" y="60"/>
                    <a:pt x="122" y="59"/>
                  </a:cubicBezTo>
                  <a:cubicBezTo>
                    <a:pt x="122" y="59"/>
                    <a:pt x="121" y="59"/>
                    <a:pt x="121" y="60"/>
                  </a:cubicBezTo>
                  <a:cubicBezTo>
                    <a:pt x="121" y="60"/>
                    <a:pt x="121" y="60"/>
                    <a:pt x="121" y="60"/>
                  </a:cubicBezTo>
                  <a:cubicBezTo>
                    <a:pt x="120" y="60"/>
                    <a:pt x="120" y="61"/>
                    <a:pt x="120" y="61"/>
                  </a:cubicBezTo>
                  <a:cubicBezTo>
                    <a:pt x="119" y="61"/>
                    <a:pt x="119" y="61"/>
                    <a:pt x="118" y="61"/>
                  </a:cubicBezTo>
                  <a:cubicBezTo>
                    <a:pt x="118" y="61"/>
                    <a:pt x="117" y="62"/>
                    <a:pt x="117" y="62"/>
                  </a:cubicBezTo>
                  <a:cubicBezTo>
                    <a:pt x="116" y="63"/>
                    <a:pt x="115" y="64"/>
                    <a:pt x="114" y="65"/>
                  </a:cubicBezTo>
                  <a:cubicBezTo>
                    <a:pt x="114" y="65"/>
                    <a:pt x="114" y="65"/>
                    <a:pt x="113" y="66"/>
                  </a:cubicBezTo>
                  <a:cubicBezTo>
                    <a:pt x="113" y="66"/>
                    <a:pt x="113" y="67"/>
                    <a:pt x="113" y="67"/>
                  </a:cubicBezTo>
                  <a:cubicBezTo>
                    <a:pt x="113" y="67"/>
                    <a:pt x="113" y="67"/>
                    <a:pt x="113" y="67"/>
                  </a:cubicBezTo>
                  <a:cubicBezTo>
                    <a:pt x="112" y="68"/>
                    <a:pt x="111" y="68"/>
                    <a:pt x="111" y="68"/>
                  </a:cubicBezTo>
                  <a:cubicBezTo>
                    <a:pt x="110" y="67"/>
                    <a:pt x="110" y="67"/>
                    <a:pt x="109" y="66"/>
                  </a:cubicBezTo>
                  <a:cubicBezTo>
                    <a:pt x="109" y="66"/>
                    <a:pt x="109" y="66"/>
                    <a:pt x="110" y="65"/>
                  </a:cubicBezTo>
                  <a:cubicBezTo>
                    <a:pt x="110" y="65"/>
                    <a:pt x="110" y="65"/>
                    <a:pt x="111" y="65"/>
                  </a:cubicBezTo>
                  <a:cubicBezTo>
                    <a:pt x="111" y="64"/>
                    <a:pt x="111" y="64"/>
                    <a:pt x="111" y="64"/>
                  </a:cubicBezTo>
                  <a:cubicBezTo>
                    <a:pt x="111" y="63"/>
                    <a:pt x="110" y="63"/>
                    <a:pt x="110" y="63"/>
                  </a:cubicBezTo>
                  <a:cubicBezTo>
                    <a:pt x="109" y="62"/>
                    <a:pt x="109" y="61"/>
                    <a:pt x="108" y="62"/>
                  </a:cubicBezTo>
                  <a:cubicBezTo>
                    <a:pt x="107" y="62"/>
                    <a:pt x="106" y="62"/>
                    <a:pt x="106" y="62"/>
                  </a:cubicBezTo>
                  <a:cubicBezTo>
                    <a:pt x="106" y="62"/>
                    <a:pt x="106" y="62"/>
                    <a:pt x="106" y="62"/>
                  </a:cubicBezTo>
                  <a:cubicBezTo>
                    <a:pt x="105" y="62"/>
                    <a:pt x="105" y="62"/>
                    <a:pt x="106" y="62"/>
                  </a:cubicBezTo>
                  <a:cubicBezTo>
                    <a:pt x="107" y="63"/>
                    <a:pt x="107" y="64"/>
                    <a:pt x="107" y="66"/>
                  </a:cubicBezTo>
                  <a:cubicBezTo>
                    <a:pt x="107" y="66"/>
                    <a:pt x="107" y="66"/>
                    <a:pt x="107" y="67"/>
                  </a:cubicBezTo>
                  <a:cubicBezTo>
                    <a:pt x="107" y="67"/>
                    <a:pt x="107" y="67"/>
                    <a:pt x="107" y="68"/>
                  </a:cubicBezTo>
                  <a:cubicBezTo>
                    <a:pt x="108" y="68"/>
                    <a:pt x="108" y="68"/>
                    <a:pt x="108" y="69"/>
                  </a:cubicBezTo>
                  <a:cubicBezTo>
                    <a:pt x="108" y="69"/>
                    <a:pt x="108" y="70"/>
                    <a:pt x="108" y="70"/>
                  </a:cubicBezTo>
                  <a:cubicBezTo>
                    <a:pt x="108" y="70"/>
                    <a:pt x="108" y="71"/>
                    <a:pt x="107" y="70"/>
                  </a:cubicBezTo>
                  <a:cubicBezTo>
                    <a:pt x="107" y="70"/>
                    <a:pt x="106" y="70"/>
                    <a:pt x="106" y="70"/>
                  </a:cubicBezTo>
                  <a:cubicBezTo>
                    <a:pt x="105" y="70"/>
                    <a:pt x="105" y="70"/>
                    <a:pt x="104" y="71"/>
                  </a:cubicBezTo>
                  <a:cubicBezTo>
                    <a:pt x="104" y="71"/>
                    <a:pt x="104" y="71"/>
                    <a:pt x="103" y="72"/>
                  </a:cubicBezTo>
                  <a:cubicBezTo>
                    <a:pt x="103" y="72"/>
                    <a:pt x="102" y="72"/>
                    <a:pt x="102" y="73"/>
                  </a:cubicBezTo>
                  <a:cubicBezTo>
                    <a:pt x="101" y="74"/>
                    <a:pt x="101" y="74"/>
                    <a:pt x="102" y="76"/>
                  </a:cubicBezTo>
                  <a:cubicBezTo>
                    <a:pt x="102" y="76"/>
                    <a:pt x="102" y="76"/>
                    <a:pt x="102" y="76"/>
                  </a:cubicBezTo>
                  <a:cubicBezTo>
                    <a:pt x="103" y="76"/>
                    <a:pt x="102" y="77"/>
                    <a:pt x="102" y="77"/>
                  </a:cubicBezTo>
                  <a:cubicBezTo>
                    <a:pt x="102" y="77"/>
                    <a:pt x="102" y="77"/>
                    <a:pt x="101" y="77"/>
                  </a:cubicBezTo>
                  <a:cubicBezTo>
                    <a:pt x="100" y="77"/>
                    <a:pt x="99" y="76"/>
                    <a:pt x="98" y="76"/>
                  </a:cubicBezTo>
                  <a:cubicBezTo>
                    <a:pt x="98" y="75"/>
                    <a:pt x="97" y="75"/>
                    <a:pt x="97" y="75"/>
                  </a:cubicBezTo>
                  <a:cubicBezTo>
                    <a:pt x="97" y="75"/>
                    <a:pt x="97" y="75"/>
                    <a:pt x="97" y="76"/>
                  </a:cubicBezTo>
                  <a:cubicBezTo>
                    <a:pt x="96" y="76"/>
                    <a:pt x="96" y="76"/>
                    <a:pt x="96" y="77"/>
                  </a:cubicBezTo>
                  <a:cubicBezTo>
                    <a:pt x="96" y="77"/>
                    <a:pt x="96" y="77"/>
                    <a:pt x="96" y="78"/>
                  </a:cubicBezTo>
                  <a:cubicBezTo>
                    <a:pt x="97" y="78"/>
                    <a:pt x="97" y="79"/>
                    <a:pt x="98" y="79"/>
                  </a:cubicBezTo>
                  <a:cubicBezTo>
                    <a:pt x="98" y="79"/>
                    <a:pt x="99" y="79"/>
                    <a:pt x="99" y="79"/>
                  </a:cubicBezTo>
                  <a:cubicBezTo>
                    <a:pt x="99" y="79"/>
                    <a:pt x="99" y="79"/>
                    <a:pt x="99" y="79"/>
                  </a:cubicBezTo>
                  <a:cubicBezTo>
                    <a:pt x="99" y="80"/>
                    <a:pt x="99" y="80"/>
                    <a:pt x="98" y="80"/>
                  </a:cubicBezTo>
                  <a:cubicBezTo>
                    <a:pt x="97" y="80"/>
                    <a:pt x="97" y="80"/>
                    <a:pt x="96" y="79"/>
                  </a:cubicBezTo>
                  <a:cubicBezTo>
                    <a:pt x="96" y="79"/>
                    <a:pt x="95" y="79"/>
                    <a:pt x="95" y="79"/>
                  </a:cubicBezTo>
                  <a:cubicBezTo>
                    <a:pt x="94" y="78"/>
                    <a:pt x="94" y="78"/>
                    <a:pt x="94" y="78"/>
                  </a:cubicBezTo>
                  <a:cubicBezTo>
                    <a:pt x="94" y="77"/>
                    <a:pt x="94" y="76"/>
                    <a:pt x="93" y="76"/>
                  </a:cubicBezTo>
                  <a:cubicBezTo>
                    <a:pt x="93" y="75"/>
                    <a:pt x="93" y="75"/>
                    <a:pt x="93" y="74"/>
                  </a:cubicBezTo>
                  <a:cubicBezTo>
                    <a:pt x="93" y="73"/>
                    <a:pt x="93" y="73"/>
                    <a:pt x="92" y="72"/>
                  </a:cubicBezTo>
                  <a:cubicBezTo>
                    <a:pt x="91" y="72"/>
                    <a:pt x="91" y="72"/>
                    <a:pt x="90" y="71"/>
                  </a:cubicBezTo>
                  <a:cubicBezTo>
                    <a:pt x="90" y="71"/>
                    <a:pt x="89" y="71"/>
                    <a:pt x="89" y="70"/>
                  </a:cubicBezTo>
                  <a:cubicBezTo>
                    <a:pt x="89" y="70"/>
                    <a:pt x="89" y="70"/>
                    <a:pt x="89" y="70"/>
                  </a:cubicBezTo>
                  <a:cubicBezTo>
                    <a:pt x="89" y="70"/>
                    <a:pt x="89" y="70"/>
                    <a:pt x="89" y="70"/>
                  </a:cubicBezTo>
                  <a:cubicBezTo>
                    <a:pt x="89" y="70"/>
                    <a:pt x="89" y="70"/>
                    <a:pt x="89" y="70"/>
                  </a:cubicBezTo>
                  <a:cubicBezTo>
                    <a:pt x="89" y="70"/>
                    <a:pt x="89" y="70"/>
                    <a:pt x="89" y="70"/>
                  </a:cubicBezTo>
                  <a:cubicBezTo>
                    <a:pt x="89" y="70"/>
                    <a:pt x="89" y="70"/>
                    <a:pt x="89" y="70"/>
                  </a:cubicBezTo>
                  <a:cubicBezTo>
                    <a:pt x="89" y="70"/>
                    <a:pt x="89" y="70"/>
                    <a:pt x="89" y="70"/>
                  </a:cubicBezTo>
                  <a:cubicBezTo>
                    <a:pt x="89" y="70"/>
                    <a:pt x="89" y="70"/>
                    <a:pt x="89" y="70"/>
                  </a:cubicBezTo>
                  <a:cubicBezTo>
                    <a:pt x="89" y="70"/>
                    <a:pt x="89" y="70"/>
                    <a:pt x="89" y="70"/>
                  </a:cubicBezTo>
                  <a:cubicBezTo>
                    <a:pt x="89" y="70"/>
                    <a:pt x="89" y="70"/>
                    <a:pt x="89" y="70"/>
                  </a:cubicBezTo>
                  <a:cubicBezTo>
                    <a:pt x="89" y="70"/>
                    <a:pt x="89" y="70"/>
                    <a:pt x="89" y="70"/>
                  </a:cubicBezTo>
                  <a:cubicBezTo>
                    <a:pt x="90" y="70"/>
                    <a:pt x="91" y="70"/>
                    <a:pt x="91" y="71"/>
                  </a:cubicBezTo>
                  <a:cubicBezTo>
                    <a:pt x="93" y="71"/>
                    <a:pt x="95" y="72"/>
                    <a:pt x="97" y="72"/>
                  </a:cubicBezTo>
                  <a:cubicBezTo>
                    <a:pt x="98" y="72"/>
                    <a:pt x="100" y="72"/>
                    <a:pt x="101" y="72"/>
                  </a:cubicBezTo>
                  <a:cubicBezTo>
                    <a:pt x="101" y="72"/>
                    <a:pt x="101" y="71"/>
                    <a:pt x="102" y="71"/>
                  </a:cubicBezTo>
                  <a:cubicBezTo>
                    <a:pt x="102" y="70"/>
                    <a:pt x="103" y="69"/>
                    <a:pt x="103" y="68"/>
                  </a:cubicBezTo>
                  <a:cubicBezTo>
                    <a:pt x="103" y="68"/>
                    <a:pt x="103" y="67"/>
                    <a:pt x="103" y="67"/>
                  </a:cubicBezTo>
                  <a:cubicBezTo>
                    <a:pt x="102" y="66"/>
                    <a:pt x="102" y="66"/>
                    <a:pt x="101" y="65"/>
                  </a:cubicBezTo>
                  <a:cubicBezTo>
                    <a:pt x="101" y="65"/>
                    <a:pt x="100" y="65"/>
                    <a:pt x="100" y="64"/>
                  </a:cubicBezTo>
                  <a:cubicBezTo>
                    <a:pt x="100" y="64"/>
                    <a:pt x="99" y="64"/>
                    <a:pt x="99" y="64"/>
                  </a:cubicBezTo>
                  <a:cubicBezTo>
                    <a:pt x="98" y="64"/>
                    <a:pt x="97" y="63"/>
                    <a:pt x="97" y="63"/>
                  </a:cubicBezTo>
                  <a:cubicBezTo>
                    <a:pt x="96" y="62"/>
                    <a:pt x="95" y="62"/>
                    <a:pt x="95" y="61"/>
                  </a:cubicBezTo>
                  <a:cubicBezTo>
                    <a:pt x="92" y="60"/>
                    <a:pt x="92" y="60"/>
                    <a:pt x="90" y="60"/>
                  </a:cubicBezTo>
                  <a:cubicBezTo>
                    <a:pt x="89" y="60"/>
                    <a:pt x="89" y="60"/>
                    <a:pt x="89" y="60"/>
                  </a:cubicBezTo>
                  <a:cubicBezTo>
                    <a:pt x="88" y="60"/>
                    <a:pt x="88" y="60"/>
                    <a:pt x="87" y="60"/>
                  </a:cubicBezTo>
                  <a:cubicBezTo>
                    <a:pt x="87" y="60"/>
                    <a:pt x="87" y="60"/>
                    <a:pt x="87" y="59"/>
                  </a:cubicBezTo>
                  <a:cubicBezTo>
                    <a:pt x="87" y="59"/>
                    <a:pt x="87" y="59"/>
                    <a:pt x="87" y="59"/>
                  </a:cubicBezTo>
                  <a:cubicBezTo>
                    <a:pt x="87" y="59"/>
                    <a:pt x="87" y="58"/>
                    <a:pt x="86" y="58"/>
                  </a:cubicBezTo>
                  <a:cubicBezTo>
                    <a:pt x="86" y="58"/>
                    <a:pt x="86" y="58"/>
                    <a:pt x="85" y="58"/>
                  </a:cubicBezTo>
                  <a:cubicBezTo>
                    <a:pt x="85" y="59"/>
                    <a:pt x="85" y="59"/>
                    <a:pt x="84" y="59"/>
                  </a:cubicBezTo>
                  <a:cubicBezTo>
                    <a:pt x="84" y="59"/>
                    <a:pt x="83" y="59"/>
                    <a:pt x="83" y="59"/>
                  </a:cubicBezTo>
                  <a:cubicBezTo>
                    <a:pt x="82" y="59"/>
                    <a:pt x="82" y="59"/>
                    <a:pt x="82" y="58"/>
                  </a:cubicBezTo>
                  <a:cubicBezTo>
                    <a:pt x="82" y="58"/>
                    <a:pt x="82" y="58"/>
                    <a:pt x="82" y="58"/>
                  </a:cubicBezTo>
                  <a:cubicBezTo>
                    <a:pt x="82" y="58"/>
                    <a:pt x="82" y="58"/>
                    <a:pt x="82" y="58"/>
                  </a:cubicBezTo>
                  <a:cubicBezTo>
                    <a:pt x="82" y="58"/>
                    <a:pt x="83" y="58"/>
                    <a:pt x="83" y="57"/>
                  </a:cubicBezTo>
                  <a:cubicBezTo>
                    <a:pt x="83" y="57"/>
                    <a:pt x="84" y="57"/>
                    <a:pt x="84" y="57"/>
                  </a:cubicBezTo>
                  <a:cubicBezTo>
                    <a:pt x="84" y="56"/>
                    <a:pt x="84" y="56"/>
                    <a:pt x="84" y="56"/>
                  </a:cubicBezTo>
                  <a:cubicBezTo>
                    <a:pt x="83" y="55"/>
                    <a:pt x="82" y="55"/>
                    <a:pt x="81" y="55"/>
                  </a:cubicBezTo>
                  <a:cubicBezTo>
                    <a:pt x="80" y="55"/>
                    <a:pt x="80" y="55"/>
                    <a:pt x="80" y="55"/>
                  </a:cubicBezTo>
                  <a:cubicBezTo>
                    <a:pt x="80" y="55"/>
                    <a:pt x="80" y="55"/>
                    <a:pt x="80" y="55"/>
                  </a:cubicBezTo>
                  <a:cubicBezTo>
                    <a:pt x="79" y="55"/>
                    <a:pt x="79" y="56"/>
                    <a:pt x="79" y="55"/>
                  </a:cubicBezTo>
                  <a:cubicBezTo>
                    <a:pt x="79" y="55"/>
                    <a:pt x="79" y="55"/>
                    <a:pt x="79" y="55"/>
                  </a:cubicBezTo>
                  <a:cubicBezTo>
                    <a:pt x="79" y="55"/>
                    <a:pt x="79" y="55"/>
                    <a:pt x="79" y="54"/>
                  </a:cubicBezTo>
                  <a:cubicBezTo>
                    <a:pt x="79" y="54"/>
                    <a:pt x="79" y="54"/>
                    <a:pt x="78" y="54"/>
                  </a:cubicBezTo>
                  <a:cubicBezTo>
                    <a:pt x="78" y="53"/>
                    <a:pt x="78" y="54"/>
                    <a:pt x="78" y="54"/>
                  </a:cubicBezTo>
                  <a:cubicBezTo>
                    <a:pt x="77" y="54"/>
                    <a:pt x="77" y="54"/>
                    <a:pt x="77" y="55"/>
                  </a:cubicBezTo>
                  <a:cubicBezTo>
                    <a:pt x="77" y="55"/>
                    <a:pt x="77" y="55"/>
                    <a:pt x="77" y="55"/>
                  </a:cubicBezTo>
                  <a:cubicBezTo>
                    <a:pt x="77" y="55"/>
                    <a:pt x="77" y="56"/>
                    <a:pt x="76" y="56"/>
                  </a:cubicBezTo>
                  <a:cubicBezTo>
                    <a:pt x="76" y="56"/>
                    <a:pt x="76" y="55"/>
                    <a:pt x="76" y="55"/>
                  </a:cubicBezTo>
                  <a:cubicBezTo>
                    <a:pt x="76" y="55"/>
                    <a:pt x="76" y="55"/>
                    <a:pt x="76" y="55"/>
                  </a:cubicBezTo>
                  <a:cubicBezTo>
                    <a:pt x="75" y="55"/>
                    <a:pt x="75" y="54"/>
                    <a:pt x="75" y="54"/>
                  </a:cubicBezTo>
                  <a:cubicBezTo>
                    <a:pt x="75" y="54"/>
                    <a:pt x="75" y="53"/>
                    <a:pt x="74" y="54"/>
                  </a:cubicBezTo>
                  <a:cubicBezTo>
                    <a:pt x="74" y="54"/>
                    <a:pt x="73" y="54"/>
                    <a:pt x="73" y="55"/>
                  </a:cubicBezTo>
                  <a:cubicBezTo>
                    <a:pt x="72" y="55"/>
                    <a:pt x="71" y="56"/>
                    <a:pt x="71" y="56"/>
                  </a:cubicBezTo>
                  <a:cubicBezTo>
                    <a:pt x="71" y="56"/>
                    <a:pt x="71" y="56"/>
                    <a:pt x="71" y="56"/>
                  </a:cubicBezTo>
                  <a:cubicBezTo>
                    <a:pt x="71" y="56"/>
                    <a:pt x="71" y="56"/>
                    <a:pt x="71" y="56"/>
                  </a:cubicBezTo>
                  <a:cubicBezTo>
                    <a:pt x="71" y="56"/>
                    <a:pt x="71" y="56"/>
                    <a:pt x="71" y="56"/>
                  </a:cubicBezTo>
                  <a:cubicBezTo>
                    <a:pt x="71" y="56"/>
                    <a:pt x="71" y="56"/>
                    <a:pt x="71" y="56"/>
                  </a:cubicBezTo>
                  <a:cubicBezTo>
                    <a:pt x="71" y="56"/>
                    <a:pt x="71" y="56"/>
                    <a:pt x="71" y="56"/>
                  </a:cubicBezTo>
                  <a:cubicBezTo>
                    <a:pt x="71" y="56"/>
                    <a:pt x="71" y="56"/>
                    <a:pt x="71" y="56"/>
                  </a:cubicBezTo>
                  <a:cubicBezTo>
                    <a:pt x="71" y="56"/>
                    <a:pt x="70" y="56"/>
                    <a:pt x="70" y="56"/>
                  </a:cubicBezTo>
                  <a:cubicBezTo>
                    <a:pt x="69" y="56"/>
                    <a:pt x="69" y="56"/>
                    <a:pt x="70" y="57"/>
                  </a:cubicBezTo>
                  <a:cubicBezTo>
                    <a:pt x="70" y="57"/>
                    <a:pt x="70" y="57"/>
                    <a:pt x="70" y="57"/>
                  </a:cubicBezTo>
                  <a:cubicBezTo>
                    <a:pt x="70" y="57"/>
                    <a:pt x="70" y="57"/>
                    <a:pt x="70" y="57"/>
                  </a:cubicBezTo>
                  <a:cubicBezTo>
                    <a:pt x="70" y="57"/>
                    <a:pt x="70" y="57"/>
                    <a:pt x="70" y="57"/>
                  </a:cubicBezTo>
                  <a:cubicBezTo>
                    <a:pt x="70" y="57"/>
                    <a:pt x="70" y="57"/>
                    <a:pt x="70" y="57"/>
                  </a:cubicBezTo>
                  <a:cubicBezTo>
                    <a:pt x="70" y="57"/>
                    <a:pt x="70" y="57"/>
                    <a:pt x="70" y="57"/>
                  </a:cubicBezTo>
                  <a:cubicBezTo>
                    <a:pt x="69" y="57"/>
                    <a:pt x="68" y="58"/>
                    <a:pt x="67" y="58"/>
                  </a:cubicBezTo>
                  <a:cubicBezTo>
                    <a:pt x="67" y="58"/>
                    <a:pt x="67" y="58"/>
                    <a:pt x="67" y="58"/>
                  </a:cubicBezTo>
                  <a:cubicBezTo>
                    <a:pt x="67" y="59"/>
                    <a:pt x="67" y="59"/>
                    <a:pt x="67" y="59"/>
                  </a:cubicBezTo>
                  <a:cubicBezTo>
                    <a:pt x="67" y="59"/>
                    <a:pt x="67" y="59"/>
                    <a:pt x="66" y="59"/>
                  </a:cubicBezTo>
                  <a:cubicBezTo>
                    <a:pt x="66" y="59"/>
                    <a:pt x="66" y="59"/>
                    <a:pt x="65" y="60"/>
                  </a:cubicBezTo>
                  <a:cubicBezTo>
                    <a:pt x="65" y="60"/>
                    <a:pt x="65" y="60"/>
                    <a:pt x="65" y="60"/>
                  </a:cubicBezTo>
                  <a:cubicBezTo>
                    <a:pt x="65" y="60"/>
                    <a:pt x="65" y="60"/>
                    <a:pt x="65" y="60"/>
                  </a:cubicBezTo>
                  <a:cubicBezTo>
                    <a:pt x="65" y="60"/>
                    <a:pt x="65" y="60"/>
                    <a:pt x="65" y="60"/>
                  </a:cubicBezTo>
                  <a:cubicBezTo>
                    <a:pt x="65" y="60"/>
                    <a:pt x="65" y="60"/>
                    <a:pt x="65" y="60"/>
                  </a:cubicBezTo>
                  <a:cubicBezTo>
                    <a:pt x="65" y="60"/>
                    <a:pt x="65" y="60"/>
                    <a:pt x="65" y="60"/>
                  </a:cubicBezTo>
                  <a:cubicBezTo>
                    <a:pt x="65" y="59"/>
                    <a:pt x="65" y="59"/>
                    <a:pt x="65" y="59"/>
                  </a:cubicBezTo>
                  <a:cubicBezTo>
                    <a:pt x="65" y="59"/>
                    <a:pt x="65" y="58"/>
                    <a:pt x="65" y="58"/>
                  </a:cubicBezTo>
                  <a:cubicBezTo>
                    <a:pt x="65" y="58"/>
                    <a:pt x="64" y="59"/>
                    <a:pt x="64" y="59"/>
                  </a:cubicBezTo>
                  <a:cubicBezTo>
                    <a:pt x="64" y="59"/>
                    <a:pt x="65" y="59"/>
                    <a:pt x="65" y="60"/>
                  </a:cubicBezTo>
                  <a:cubicBezTo>
                    <a:pt x="65" y="60"/>
                    <a:pt x="65" y="60"/>
                    <a:pt x="65" y="60"/>
                  </a:cubicBezTo>
                  <a:cubicBezTo>
                    <a:pt x="65" y="60"/>
                    <a:pt x="65" y="60"/>
                    <a:pt x="65" y="60"/>
                  </a:cubicBezTo>
                  <a:cubicBezTo>
                    <a:pt x="64" y="60"/>
                    <a:pt x="63" y="60"/>
                    <a:pt x="63" y="60"/>
                  </a:cubicBezTo>
                  <a:cubicBezTo>
                    <a:pt x="63" y="60"/>
                    <a:pt x="63" y="60"/>
                    <a:pt x="63" y="60"/>
                  </a:cubicBezTo>
                  <a:cubicBezTo>
                    <a:pt x="63" y="60"/>
                    <a:pt x="63" y="61"/>
                    <a:pt x="63" y="61"/>
                  </a:cubicBezTo>
                  <a:cubicBezTo>
                    <a:pt x="63" y="61"/>
                    <a:pt x="63" y="61"/>
                    <a:pt x="63" y="60"/>
                  </a:cubicBezTo>
                  <a:cubicBezTo>
                    <a:pt x="63" y="61"/>
                    <a:pt x="63" y="60"/>
                    <a:pt x="62" y="61"/>
                  </a:cubicBezTo>
                  <a:cubicBezTo>
                    <a:pt x="62" y="61"/>
                    <a:pt x="62" y="61"/>
                    <a:pt x="62" y="61"/>
                  </a:cubicBezTo>
                  <a:cubicBezTo>
                    <a:pt x="61" y="62"/>
                    <a:pt x="61" y="62"/>
                    <a:pt x="62" y="63"/>
                  </a:cubicBezTo>
                  <a:cubicBezTo>
                    <a:pt x="62" y="63"/>
                    <a:pt x="62" y="63"/>
                    <a:pt x="62" y="63"/>
                  </a:cubicBezTo>
                  <a:cubicBezTo>
                    <a:pt x="62" y="63"/>
                    <a:pt x="62" y="63"/>
                    <a:pt x="62" y="63"/>
                  </a:cubicBezTo>
                  <a:cubicBezTo>
                    <a:pt x="62" y="64"/>
                    <a:pt x="62" y="64"/>
                    <a:pt x="61" y="64"/>
                  </a:cubicBezTo>
                  <a:cubicBezTo>
                    <a:pt x="61" y="64"/>
                    <a:pt x="60" y="64"/>
                    <a:pt x="60" y="64"/>
                  </a:cubicBezTo>
                  <a:cubicBezTo>
                    <a:pt x="60" y="64"/>
                    <a:pt x="59" y="63"/>
                    <a:pt x="60" y="63"/>
                  </a:cubicBezTo>
                  <a:cubicBezTo>
                    <a:pt x="60" y="63"/>
                    <a:pt x="60" y="62"/>
                    <a:pt x="60" y="62"/>
                  </a:cubicBezTo>
                  <a:cubicBezTo>
                    <a:pt x="60" y="62"/>
                    <a:pt x="60" y="62"/>
                    <a:pt x="60" y="62"/>
                  </a:cubicBezTo>
                  <a:cubicBezTo>
                    <a:pt x="60" y="62"/>
                    <a:pt x="60" y="62"/>
                    <a:pt x="60" y="62"/>
                  </a:cubicBezTo>
                  <a:cubicBezTo>
                    <a:pt x="59" y="62"/>
                    <a:pt x="58" y="63"/>
                    <a:pt x="58" y="64"/>
                  </a:cubicBezTo>
                  <a:cubicBezTo>
                    <a:pt x="58" y="64"/>
                    <a:pt x="58" y="64"/>
                    <a:pt x="58" y="64"/>
                  </a:cubicBezTo>
                  <a:cubicBezTo>
                    <a:pt x="58" y="65"/>
                    <a:pt x="58" y="65"/>
                    <a:pt x="58" y="65"/>
                  </a:cubicBezTo>
                  <a:cubicBezTo>
                    <a:pt x="58" y="65"/>
                    <a:pt x="58" y="65"/>
                    <a:pt x="58" y="66"/>
                  </a:cubicBezTo>
                  <a:cubicBezTo>
                    <a:pt x="58" y="66"/>
                    <a:pt x="58" y="66"/>
                    <a:pt x="59" y="66"/>
                  </a:cubicBezTo>
                  <a:cubicBezTo>
                    <a:pt x="59" y="65"/>
                    <a:pt x="60" y="65"/>
                    <a:pt x="60" y="65"/>
                  </a:cubicBezTo>
                  <a:cubicBezTo>
                    <a:pt x="61" y="65"/>
                    <a:pt x="61" y="65"/>
                    <a:pt x="61" y="65"/>
                  </a:cubicBezTo>
                  <a:cubicBezTo>
                    <a:pt x="61" y="65"/>
                    <a:pt x="61" y="65"/>
                    <a:pt x="61" y="65"/>
                  </a:cubicBezTo>
                  <a:cubicBezTo>
                    <a:pt x="61" y="65"/>
                    <a:pt x="61" y="65"/>
                    <a:pt x="61" y="65"/>
                  </a:cubicBezTo>
                  <a:cubicBezTo>
                    <a:pt x="61" y="66"/>
                    <a:pt x="61" y="66"/>
                    <a:pt x="60" y="66"/>
                  </a:cubicBezTo>
                  <a:cubicBezTo>
                    <a:pt x="60" y="66"/>
                    <a:pt x="60" y="66"/>
                    <a:pt x="60" y="66"/>
                  </a:cubicBezTo>
                  <a:cubicBezTo>
                    <a:pt x="59" y="66"/>
                    <a:pt x="59" y="66"/>
                    <a:pt x="60" y="67"/>
                  </a:cubicBezTo>
                  <a:cubicBezTo>
                    <a:pt x="59" y="67"/>
                    <a:pt x="59" y="67"/>
                    <a:pt x="59" y="67"/>
                  </a:cubicBezTo>
                  <a:cubicBezTo>
                    <a:pt x="59" y="68"/>
                    <a:pt x="59" y="68"/>
                    <a:pt x="59" y="68"/>
                  </a:cubicBezTo>
                  <a:cubicBezTo>
                    <a:pt x="59" y="68"/>
                    <a:pt x="59" y="69"/>
                    <a:pt x="59" y="69"/>
                  </a:cubicBezTo>
                  <a:cubicBezTo>
                    <a:pt x="58" y="69"/>
                    <a:pt x="58" y="69"/>
                    <a:pt x="58" y="69"/>
                  </a:cubicBezTo>
                  <a:cubicBezTo>
                    <a:pt x="58" y="70"/>
                    <a:pt x="58" y="70"/>
                    <a:pt x="58" y="70"/>
                  </a:cubicBezTo>
                  <a:cubicBezTo>
                    <a:pt x="57" y="71"/>
                    <a:pt x="57" y="71"/>
                    <a:pt x="57" y="71"/>
                  </a:cubicBezTo>
                  <a:cubicBezTo>
                    <a:pt x="57" y="72"/>
                    <a:pt x="56" y="72"/>
                    <a:pt x="56" y="73"/>
                  </a:cubicBezTo>
                  <a:cubicBezTo>
                    <a:pt x="56" y="73"/>
                    <a:pt x="56" y="74"/>
                    <a:pt x="56" y="74"/>
                  </a:cubicBezTo>
                  <a:cubicBezTo>
                    <a:pt x="55" y="74"/>
                    <a:pt x="55" y="74"/>
                    <a:pt x="55" y="74"/>
                  </a:cubicBezTo>
                  <a:cubicBezTo>
                    <a:pt x="56" y="75"/>
                    <a:pt x="56" y="75"/>
                    <a:pt x="55" y="76"/>
                  </a:cubicBezTo>
                  <a:cubicBezTo>
                    <a:pt x="55" y="76"/>
                    <a:pt x="55" y="77"/>
                    <a:pt x="55" y="77"/>
                  </a:cubicBezTo>
                  <a:cubicBezTo>
                    <a:pt x="55" y="78"/>
                    <a:pt x="55" y="78"/>
                    <a:pt x="54" y="78"/>
                  </a:cubicBezTo>
                  <a:cubicBezTo>
                    <a:pt x="54" y="78"/>
                    <a:pt x="54" y="78"/>
                    <a:pt x="54" y="78"/>
                  </a:cubicBezTo>
                  <a:cubicBezTo>
                    <a:pt x="54" y="78"/>
                    <a:pt x="53" y="78"/>
                    <a:pt x="53" y="79"/>
                  </a:cubicBezTo>
                  <a:cubicBezTo>
                    <a:pt x="53" y="79"/>
                    <a:pt x="53" y="79"/>
                    <a:pt x="53" y="80"/>
                  </a:cubicBezTo>
                  <a:cubicBezTo>
                    <a:pt x="52" y="80"/>
                    <a:pt x="52" y="81"/>
                    <a:pt x="51" y="82"/>
                  </a:cubicBezTo>
                  <a:cubicBezTo>
                    <a:pt x="51" y="82"/>
                    <a:pt x="51" y="82"/>
                    <a:pt x="51" y="83"/>
                  </a:cubicBezTo>
                  <a:cubicBezTo>
                    <a:pt x="51" y="83"/>
                    <a:pt x="50" y="83"/>
                    <a:pt x="50" y="83"/>
                  </a:cubicBezTo>
                  <a:cubicBezTo>
                    <a:pt x="50" y="83"/>
                    <a:pt x="49" y="83"/>
                    <a:pt x="49" y="83"/>
                  </a:cubicBezTo>
                  <a:cubicBezTo>
                    <a:pt x="49" y="83"/>
                    <a:pt x="49" y="83"/>
                    <a:pt x="49" y="83"/>
                  </a:cubicBezTo>
                  <a:cubicBezTo>
                    <a:pt x="49" y="83"/>
                    <a:pt x="49" y="83"/>
                    <a:pt x="49" y="83"/>
                  </a:cubicBezTo>
                  <a:cubicBezTo>
                    <a:pt x="49" y="84"/>
                    <a:pt x="49" y="84"/>
                    <a:pt x="49" y="84"/>
                  </a:cubicBezTo>
                  <a:cubicBezTo>
                    <a:pt x="49" y="84"/>
                    <a:pt x="49" y="84"/>
                    <a:pt x="49" y="84"/>
                  </a:cubicBezTo>
                  <a:cubicBezTo>
                    <a:pt x="48" y="84"/>
                    <a:pt x="48" y="85"/>
                    <a:pt x="47" y="85"/>
                  </a:cubicBezTo>
                  <a:cubicBezTo>
                    <a:pt x="46" y="85"/>
                    <a:pt x="46" y="86"/>
                    <a:pt x="45" y="86"/>
                  </a:cubicBezTo>
                  <a:cubicBezTo>
                    <a:pt x="45" y="86"/>
                    <a:pt x="45" y="86"/>
                    <a:pt x="45" y="87"/>
                  </a:cubicBezTo>
                  <a:cubicBezTo>
                    <a:pt x="46" y="87"/>
                    <a:pt x="45" y="87"/>
                    <a:pt x="45" y="87"/>
                  </a:cubicBezTo>
                  <a:cubicBezTo>
                    <a:pt x="44" y="87"/>
                    <a:pt x="44" y="87"/>
                    <a:pt x="44" y="88"/>
                  </a:cubicBezTo>
                  <a:cubicBezTo>
                    <a:pt x="44" y="88"/>
                    <a:pt x="43" y="88"/>
                    <a:pt x="43" y="88"/>
                  </a:cubicBezTo>
                  <a:cubicBezTo>
                    <a:pt x="43" y="88"/>
                    <a:pt x="43" y="89"/>
                    <a:pt x="43" y="89"/>
                  </a:cubicBezTo>
                  <a:cubicBezTo>
                    <a:pt x="43" y="90"/>
                    <a:pt x="43" y="91"/>
                    <a:pt x="43" y="92"/>
                  </a:cubicBezTo>
                  <a:cubicBezTo>
                    <a:pt x="43" y="92"/>
                    <a:pt x="43" y="92"/>
                    <a:pt x="43" y="92"/>
                  </a:cubicBezTo>
                  <a:cubicBezTo>
                    <a:pt x="43" y="93"/>
                    <a:pt x="44" y="93"/>
                    <a:pt x="44" y="94"/>
                  </a:cubicBezTo>
                  <a:cubicBezTo>
                    <a:pt x="44" y="94"/>
                    <a:pt x="44" y="94"/>
                    <a:pt x="45" y="95"/>
                  </a:cubicBezTo>
                  <a:cubicBezTo>
                    <a:pt x="45" y="95"/>
                    <a:pt x="44" y="95"/>
                    <a:pt x="44" y="96"/>
                  </a:cubicBezTo>
                  <a:cubicBezTo>
                    <a:pt x="44" y="96"/>
                    <a:pt x="44" y="96"/>
                    <a:pt x="44" y="96"/>
                  </a:cubicBezTo>
                  <a:cubicBezTo>
                    <a:pt x="44" y="96"/>
                    <a:pt x="44" y="97"/>
                    <a:pt x="44" y="97"/>
                  </a:cubicBezTo>
                  <a:cubicBezTo>
                    <a:pt x="44" y="97"/>
                    <a:pt x="44" y="97"/>
                    <a:pt x="45" y="97"/>
                  </a:cubicBezTo>
                  <a:cubicBezTo>
                    <a:pt x="45" y="97"/>
                    <a:pt x="45" y="98"/>
                    <a:pt x="45" y="98"/>
                  </a:cubicBezTo>
                  <a:cubicBezTo>
                    <a:pt x="45" y="98"/>
                    <a:pt x="44" y="98"/>
                    <a:pt x="44" y="99"/>
                  </a:cubicBezTo>
                  <a:cubicBezTo>
                    <a:pt x="44" y="99"/>
                    <a:pt x="44" y="99"/>
                    <a:pt x="44" y="100"/>
                  </a:cubicBezTo>
                  <a:cubicBezTo>
                    <a:pt x="45" y="100"/>
                    <a:pt x="46" y="101"/>
                    <a:pt x="47" y="101"/>
                  </a:cubicBezTo>
                  <a:cubicBezTo>
                    <a:pt x="47" y="101"/>
                    <a:pt x="48" y="101"/>
                    <a:pt x="48" y="101"/>
                  </a:cubicBezTo>
                  <a:cubicBezTo>
                    <a:pt x="49" y="101"/>
                    <a:pt x="50" y="101"/>
                    <a:pt x="50" y="100"/>
                  </a:cubicBezTo>
                  <a:cubicBezTo>
                    <a:pt x="51" y="99"/>
                    <a:pt x="51" y="99"/>
                    <a:pt x="51" y="99"/>
                  </a:cubicBezTo>
                  <a:cubicBezTo>
                    <a:pt x="52" y="98"/>
                    <a:pt x="53" y="98"/>
                    <a:pt x="53" y="97"/>
                  </a:cubicBezTo>
                  <a:cubicBezTo>
                    <a:pt x="53" y="97"/>
                    <a:pt x="53" y="97"/>
                    <a:pt x="54" y="97"/>
                  </a:cubicBezTo>
                  <a:cubicBezTo>
                    <a:pt x="54" y="97"/>
                    <a:pt x="54" y="98"/>
                    <a:pt x="54" y="98"/>
                  </a:cubicBezTo>
                  <a:cubicBezTo>
                    <a:pt x="54" y="98"/>
                    <a:pt x="54" y="99"/>
                    <a:pt x="54" y="99"/>
                  </a:cubicBezTo>
                  <a:cubicBezTo>
                    <a:pt x="55" y="100"/>
                    <a:pt x="55" y="100"/>
                    <a:pt x="55" y="101"/>
                  </a:cubicBezTo>
                  <a:cubicBezTo>
                    <a:pt x="55" y="102"/>
                    <a:pt x="56" y="103"/>
                    <a:pt x="56" y="103"/>
                  </a:cubicBezTo>
                  <a:cubicBezTo>
                    <a:pt x="56" y="104"/>
                    <a:pt x="57" y="105"/>
                    <a:pt x="57" y="106"/>
                  </a:cubicBezTo>
                  <a:cubicBezTo>
                    <a:pt x="58" y="106"/>
                    <a:pt x="57" y="106"/>
                    <a:pt x="57" y="106"/>
                  </a:cubicBezTo>
                  <a:cubicBezTo>
                    <a:pt x="57" y="107"/>
                    <a:pt x="57" y="107"/>
                    <a:pt x="57" y="107"/>
                  </a:cubicBezTo>
                  <a:cubicBezTo>
                    <a:pt x="57" y="107"/>
                    <a:pt x="57" y="107"/>
                    <a:pt x="57" y="107"/>
                  </a:cubicBezTo>
                  <a:cubicBezTo>
                    <a:pt x="57" y="107"/>
                    <a:pt x="57" y="107"/>
                    <a:pt x="57" y="107"/>
                  </a:cubicBezTo>
                  <a:cubicBezTo>
                    <a:pt x="57" y="107"/>
                    <a:pt x="57" y="107"/>
                    <a:pt x="58" y="108"/>
                  </a:cubicBezTo>
                  <a:cubicBezTo>
                    <a:pt x="58" y="109"/>
                    <a:pt x="58" y="109"/>
                    <a:pt x="60" y="109"/>
                  </a:cubicBezTo>
                  <a:cubicBezTo>
                    <a:pt x="60" y="109"/>
                    <a:pt x="60" y="108"/>
                    <a:pt x="60" y="108"/>
                  </a:cubicBezTo>
                  <a:cubicBezTo>
                    <a:pt x="61" y="107"/>
                    <a:pt x="61" y="107"/>
                    <a:pt x="61" y="107"/>
                  </a:cubicBezTo>
                  <a:cubicBezTo>
                    <a:pt x="62" y="107"/>
                    <a:pt x="62" y="107"/>
                    <a:pt x="62" y="107"/>
                  </a:cubicBezTo>
                  <a:cubicBezTo>
                    <a:pt x="63" y="107"/>
                    <a:pt x="64" y="107"/>
                    <a:pt x="64" y="106"/>
                  </a:cubicBezTo>
                  <a:cubicBezTo>
                    <a:pt x="65" y="106"/>
                    <a:pt x="65" y="105"/>
                    <a:pt x="65" y="105"/>
                  </a:cubicBezTo>
                  <a:cubicBezTo>
                    <a:pt x="65" y="105"/>
                    <a:pt x="65" y="104"/>
                    <a:pt x="65" y="104"/>
                  </a:cubicBezTo>
                  <a:cubicBezTo>
                    <a:pt x="65" y="104"/>
                    <a:pt x="65" y="104"/>
                    <a:pt x="65" y="104"/>
                  </a:cubicBezTo>
                  <a:cubicBezTo>
                    <a:pt x="65" y="104"/>
                    <a:pt x="64" y="104"/>
                    <a:pt x="64" y="104"/>
                  </a:cubicBezTo>
                  <a:cubicBezTo>
                    <a:pt x="64" y="104"/>
                    <a:pt x="64" y="104"/>
                    <a:pt x="64" y="104"/>
                  </a:cubicBezTo>
                  <a:cubicBezTo>
                    <a:pt x="64" y="103"/>
                    <a:pt x="64" y="102"/>
                    <a:pt x="64" y="101"/>
                  </a:cubicBezTo>
                  <a:cubicBezTo>
                    <a:pt x="65" y="101"/>
                    <a:pt x="65" y="100"/>
                    <a:pt x="65" y="100"/>
                  </a:cubicBezTo>
                  <a:cubicBezTo>
                    <a:pt x="65" y="99"/>
                    <a:pt x="65" y="99"/>
                    <a:pt x="66" y="98"/>
                  </a:cubicBezTo>
                  <a:cubicBezTo>
                    <a:pt x="66" y="98"/>
                    <a:pt x="67" y="98"/>
                    <a:pt x="67" y="98"/>
                  </a:cubicBezTo>
                  <a:cubicBezTo>
                    <a:pt x="67" y="97"/>
                    <a:pt x="68" y="97"/>
                    <a:pt x="68" y="96"/>
                  </a:cubicBezTo>
                  <a:cubicBezTo>
                    <a:pt x="68" y="96"/>
                    <a:pt x="68" y="95"/>
                    <a:pt x="68" y="95"/>
                  </a:cubicBezTo>
                  <a:cubicBezTo>
                    <a:pt x="68" y="95"/>
                    <a:pt x="68" y="95"/>
                    <a:pt x="67" y="94"/>
                  </a:cubicBezTo>
                  <a:cubicBezTo>
                    <a:pt x="67" y="94"/>
                    <a:pt x="66" y="93"/>
                    <a:pt x="65" y="92"/>
                  </a:cubicBezTo>
                  <a:cubicBezTo>
                    <a:pt x="65" y="92"/>
                    <a:pt x="65" y="92"/>
                    <a:pt x="65" y="91"/>
                  </a:cubicBezTo>
                  <a:cubicBezTo>
                    <a:pt x="65" y="90"/>
                    <a:pt x="65" y="88"/>
                    <a:pt x="65" y="87"/>
                  </a:cubicBezTo>
                  <a:cubicBezTo>
                    <a:pt x="65" y="87"/>
                    <a:pt x="65" y="87"/>
                    <a:pt x="65" y="86"/>
                  </a:cubicBezTo>
                  <a:cubicBezTo>
                    <a:pt x="66" y="85"/>
                    <a:pt x="66" y="84"/>
                    <a:pt x="68" y="84"/>
                  </a:cubicBezTo>
                  <a:cubicBezTo>
                    <a:pt x="68" y="83"/>
                    <a:pt x="69" y="83"/>
                    <a:pt x="69" y="82"/>
                  </a:cubicBezTo>
                  <a:cubicBezTo>
                    <a:pt x="70" y="81"/>
                    <a:pt x="70" y="81"/>
                    <a:pt x="71" y="80"/>
                  </a:cubicBezTo>
                  <a:cubicBezTo>
                    <a:pt x="71" y="80"/>
                    <a:pt x="71" y="79"/>
                    <a:pt x="71" y="79"/>
                  </a:cubicBezTo>
                  <a:cubicBezTo>
                    <a:pt x="70" y="78"/>
                    <a:pt x="71" y="77"/>
                    <a:pt x="71" y="76"/>
                  </a:cubicBezTo>
                  <a:cubicBezTo>
                    <a:pt x="71" y="75"/>
                    <a:pt x="72" y="75"/>
                    <a:pt x="73" y="75"/>
                  </a:cubicBezTo>
                  <a:cubicBezTo>
                    <a:pt x="74" y="75"/>
                    <a:pt x="75" y="75"/>
                    <a:pt x="76" y="75"/>
                  </a:cubicBezTo>
                  <a:cubicBezTo>
                    <a:pt x="77" y="76"/>
                    <a:pt x="77" y="76"/>
                    <a:pt x="77" y="76"/>
                  </a:cubicBezTo>
                  <a:cubicBezTo>
                    <a:pt x="76" y="77"/>
                    <a:pt x="76" y="77"/>
                    <a:pt x="76" y="77"/>
                  </a:cubicBezTo>
                  <a:cubicBezTo>
                    <a:pt x="76" y="78"/>
                    <a:pt x="76" y="78"/>
                    <a:pt x="76" y="78"/>
                  </a:cubicBezTo>
                  <a:cubicBezTo>
                    <a:pt x="75" y="79"/>
                    <a:pt x="74" y="81"/>
                    <a:pt x="73" y="82"/>
                  </a:cubicBezTo>
                  <a:cubicBezTo>
                    <a:pt x="73" y="82"/>
                    <a:pt x="73" y="82"/>
                    <a:pt x="72" y="83"/>
                  </a:cubicBezTo>
                  <a:cubicBezTo>
                    <a:pt x="72" y="83"/>
                    <a:pt x="72" y="83"/>
                    <a:pt x="71" y="83"/>
                  </a:cubicBezTo>
                  <a:cubicBezTo>
                    <a:pt x="71" y="83"/>
                    <a:pt x="71" y="84"/>
                    <a:pt x="71" y="84"/>
                  </a:cubicBezTo>
                  <a:cubicBezTo>
                    <a:pt x="71" y="84"/>
                    <a:pt x="71" y="85"/>
                    <a:pt x="71" y="85"/>
                  </a:cubicBezTo>
                  <a:cubicBezTo>
                    <a:pt x="71" y="85"/>
                    <a:pt x="71" y="86"/>
                    <a:pt x="71" y="86"/>
                  </a:cubicBezTo>
                  <a:cubicBezTo>
                    <a:pt x="71" y="86"/>
                    <a:pt x="71" y="87"/>
                    <a:pt x="71" y="87"/>
                  </a:cubicBezTo>
                  <a:cubicBezTo>
                    <a:pt x="71" y="88"/>
                    <a:pt x="72" y="90"/>
                    <a:pt x="72" y="91"/>
                  </a:cubicBezTo>
                  <a:cubicBezTo>
                    <a:pt x="72" y="91"/>
                    <a:pt x="72" y="91"/>
                    <a:pt x="72" y="92"/>
                  </a:cubicBezTo>
                  <a:cubicBezTo>
                    <a:pt x="72" y="92"/>
                    <a:pt x="72" y="92"/>
                    <a:pt x="72" y="93"/>
                  </a:cubicBezTo>
                  <a:cubicBezTo>
                    <a:pt x="73" y="93"/>
                    <a:pt x="73" y="93"/>
                    <a:pt x="73" y="93"/>
                  </a:cubicBezTo>
                  <a:cubicBezTo>
                    <a:pt x="73" y="93"/>
                    <a:pt x="73" y="93"/>
                    <a:pt x="73" y="93"/>
                  </a:cubicBezTo>
                  <a:cubicBezTo>
                    <a:pt x="73" y="93"/>
                    <a:pt x="73" y="93"/>
                    <a:pt x="73" y="93"/>
                  </a:cubicBezTo>
                  <a:cubicBezTo>
                    <a:pt x="73" y="93"/>
                    <a:pt x="73" y="93"/>
                    <a:pt x="73" y="93"/>
                  </a:cubicBezTo>
                  <a:cubicBezTo>
                    <a:pt x="73" y="93"/>
                    <a:pt x="73" y="93"/>
                    <a:pt x="73" y="93"/>
                  </a:cubicBezTo>
                  <a:cubicBezTo>
                    <a:pt x="73" y="93"/>
                    <a:pt x="74" y="93"/>
                    <a:pt x="74" y="93"/>
                  </a:cubicBezTo>
                  <a:cubicBezTo>
                    <a:pt x="74" y="93"/>
                    <a:pt x="75" y="94"/>
                    <a:pt x="75" y="94"/>
                  </a:cubicBezTo>
                  <a:cubicBezTo>
                    <a:pt x="75" y="95"/>
                    <a:pt x="76" y="95"/>
                    <a:pt x="76" y="94"/>
                  </a:cubicBezTo>
                  <a:cubicBezTo>
                    <a:pt x="77" y="94"/>
                    <a:pt x="77" y="94"/>
                    <a:pt x="78" y="94"/>
                  </a:cubicBezTo>
                  <a:cubicBezTo>
                    <a:pt x="79" y="93"/>
                    <a:pt x="81" y="93"/>
                    <a:pt x="82" y="93"/>
                  </a:cubicBezTo>
                  <a:cubicBezTo>
                    <a:pt x="83" y="93"/>
                    <a:pt x="83" y="93"/>
                    <a:pt x="84" y="92"/>
                  </a:cubicBezTo>
                  <a:cubicBezTo>
                    <a:pt x="84" y="92"/>
                    <a:pt x="84" y="93"/>
                    <a:pt x="85" y="93"/>
                  </a:cubicBezTo>
                  <a:cubicBezTo>
                    <a:pt x="85" y="93"/>
                    <a:pt x="86" y="93"/>
                    <a:pt x="86" y="94"/>
                  </a:cubicBezTo>
                  <a:cubicBezTo>
                    <a:pt x="86" y="94"/>
                    <a:pt x="86" y="94"/>
                    <a:pt x="86" y="94"/>
                  </a:cubicBezTo>
                  <a:cubicBezTo>
                    <a:pt x="86" y="94"/>
                    <a:pt x="86" y="94"/>
                    <a:pt x="86" y="94"/>
                  </a:cubicBezTo>
                  <a:cubicBezTo>
                    <a:pt x="86" y="94"/>
                    <a:pt x="86" y="94"/>
                    <a:pt x="86" y="94"/>
                  </a:cubicBezTo>
                  <a:cubicBezTo>
                    <a:pt x="85" y="95"/>
                    <a:pt x="85" y="95"/>
                    <a:pt x="84" y="95"/>
                  </a:cubicBezTo>
                  <a:cubicBezTo>
                    <a:pt x="84" y="96"/>
                    <a:pt x="83" y="96"/>
                    <a:pt x="82" y="96"/>
                  </a:cubicBezTo>
                  <a:cubicBezTo>
                    <a:pt x="82" y="95"/>
                    <a:pt x="81" y="95"/>
                    <a:pt x="81" y="95"/>
                  </a:cubicBezTo>
                  <a:cubicBezTo>
                    <a:pt x="80" y="95"/>
                    <a:pt x="80" y="95"/>
                    <a:pt x="80" y="95"/>
                  </a:cubicBezTo>
                  <a:cubicBezTo>
                    <a:pt x="79" y="96"/>
                    <a:pt x="78" y="96"/>
                    <a:pt x="77" y="96"/>
                  </a:cubicBezTo>
                  <a:cubicBezTo>
                    <a:pt x="77" y="96"/>
                    <a:pt x="76" y="97"/>
                    <a:pt x="76" y="98"/>
                  </a:cubicBezTo>
                  <a:cubicBezTo>
                    <a:pt x="76" y="98"/>
                    <a:pt x="76" y="99"/>
                    <a:pt x="75" y="99"/>
                  </a:cubicBezTo>
                  <a:cubicBezTo>
                    <a:pt x="75" y="99"/>
                    <a:pt x="75" y="99"/>
                    <a:pt x="74" y="99"/>
                  </a:cubicBezTo>
                  <a:cubicBezTo>
                    <a:pt x="74" y="99"/>
                    <a:pt x="74" y="100"/>
                    <a:pt x="74" y="100"/>
                  </a:cubicBezTo>
                  <a:cubicBezTo>
                    <a:pt x="74" y="100"/>
                    <a:pt x="74" y="100"/>
                    <a:pt x="74" y="101"/>
                  </a:cubicBezTo>
                  <a:cubicBezTo>
                    <a:pt x="75" y="100"/>
                    <a:pt x="75" y="100"/>
                    <a:pt x="76" y="100"/>
                  </a:cubicBezTo>
                  <a:cubicBezTo>
                    <a:pt x="76" y="99"/>
                    <a:pt x="76" y="99"/>
                    <a:pt x="77" y="100"/>
                  </a:cubicBezTo>
                  <a:cubicBezTo>
                    <a:pt x="77" y="100"/>
                    <a:pt x="77" y="100"/>
                    <a:pt x="78" y="100"/>
                  </a:cubicBezTo>
                  <a:cubicBezTo>
                    <a:pt x="78" y="100"/>
                    <a:pt x="78" y="100"/>
                    <a:pt x="78" y="101"/>
                  </a:cubicBezTo>
                  <a:cubicBezTo>
                    <a:pt x="78" y="101"/>
                    <a:pt x="78" y="102"/>
                    <a:pt x="78" y="103"/>
                  </a:cubicBezTo>
                  <a:cubicBezTo>
                    <a:pt x="78" y="103"/>
                    <a:pt x="78" y="103"/>
                    <a:pt x="77" y="103"/>
                  </a:cubicBezTo>
                  <a:cubicBezTo>
                    <a:pt x="77" y="103"/>
                    <a:pt x="77" y="103"/>
                    <a:pt x="77" y="103"/>
                  </a:cubicBezTo>
                  <a:cubicBezTo>
                    <a:pt x="76" y="103"/>
                    <a:pt x="76" y="102"/>
                    <a:pt x="76" y="102"/>
                  </a:cubicBezTo>
                  <a:cubicBezTo>
                    <a:pt x="75" y="102"/>
                    <a:pt x="75" y="102"/>
                    <a:pt x="75" y="102"/>
                  </a:cubicBezTo>
                  <a:cubicBezTo>
                    <a:pt x="74" y="102"/>
                    <a:pt x="73" y="102"/>
                    <a:pt x="73" y="103"/>
                  </a:cubicBezTo>
                  <a:cubicBezTo>
                    <a:pt x="73" y="104"/>
                    <a:pt x="73" y="104"/>
                    <a:pt x="73" y="104"/>
                  </a:cubicBezTo>
                  <a:cubicBezTo>
                    <a:pt x="72" y="105"/>
                    <a:pt x="72" y="106"/>
                    <a:pt x="72" y="106"/>
                  </a:cubicBezTo>
                  <a:cubicBezTo>
                    <a:pt x="73" y="107"/>
                    <a:pt x="73" y="108"/>
                    <a:pt x="73" y="109"/>
                  </a:cubicBezTo>
                  <a:cubicBezTo>
                    <a:pt x="73" y="109"/>
                    <a:pt x="73" y="109"/>
                    <a:pt x="73" y="109"/>
                  </a:cubicBezTo>
                  <a:cubicBezTo>
                    <a:pt x="72" y="109"/>
                    <a:pt x="72" y="110"/>
                    <a:pt x="72" y="110"/>
                  </a:cubicBezTo>
                  <a:cubicBezTo>
                    <a:pt x="71" y="110"/>
                    <a:pt x="71" y="110"/>
                    <a:pt x="71" y="111"/>
                  </a:cubicBezTo>
                  <a:cubicBezTo>
                    <a:pt x="71" y="111"/>
                    <a:pt x="69" y="112"/>
                    <a:pt x="69" y="111"/>
                  </a:cubicBezTo>
                  <a:cubicBezTo>
                    <a:pt x="69" y="111"/>
                    <a:pt x="69" y="111"/>
                    <a:pt x="69" y="111"/>
                  </a:cubicBezTo>
                  <a:cubicBezTo>
                    <a:pt x="68" y="110"/>
                    <a:pt x="68" y="110"/>
                    <a:pt x="67" y="110"/>
                  </a:cubicBezTo>
                  <a:cubicBezTo>
                    <a:pt x="67" y="110"/>
                    <a:pt x="66" y="110"/>
                    <a:pt x="65" y="111"/>
                  </a:cubicBezTo>
                  <a:cubicBezTo>
                    <a:pt x="64" y="111"/>
                    <a:pt x="63" y="112"/>
                    <a:pt x="62" y="112"/>
                  </a:cubicBezTo>
                  <a:cubicBezTo>
                    <a:pt x="62" y="113"/>
                    <a:pt x="62" y="113"/>
                    <a:pt x="61" y="113"/>
                  </a:cubicBezTo>
                  <a:cubicBezTo>
                    <a:pt x="61" y="113"/>
                    <a:pt x="61" y="113"/>
                    <a:pt x="61" y="113"/>
                  </a:cubicBezTo>
                  <a:cubicBezTo>
                    <a:pt x="60" y="113"/>
                    <a:pt x="60" y="113"/>
                    <a:pt x="59" y="112"/>
                  </a:cubicBezTo>
                  <a:cubicBezTo>
                    <a:pt x="59" y="112"/>
                    <a:pt x="59" y="112"/>
                    <a:pt x="59" y="111"/>
                  </a:cubicBezTo>
                  <a:cubicBezTo>
                    <a:pt x="59" y="111"/>
                    <a:pt x="59" y="111"/>
                    <a:pt x="59" y="111"/>
                  </a:cubicBezTo>
                  <a:cubicBezTo>
                    <a:pt x="58" y="111"/>
                    <a:pt x="58" y="112"/>
                    <a:pt x="57" y="112"/>
                  </a:cubicBezTo>
                  <a:cubicBezTo>
                    <a:pt x="57" y="112"/>
                    <a:pt x="56" y="112"/>
                    <a:pt x="55" y="113"/>
                  </a:cubicBezTo>
                  <a:cubicBezTo>
                    <a:pt x="55" y="113"/>
                    <a:pt x="55" y="113"/>
                    <a:pt x="55" y="113"/>
                  </a:cubicBezTo>
                  <a:cubicBezTo>
                    <a:pt x="55" y="112"/>
                    <a:pt x="54" y="112"/>
                    <a:pt x="54" y="112"/>
                  </a:cubicBezTo>
                  <a:cubicBezTo>
                    <a:pt x="54" y="112"/>
                    <a:pt x="53" y="112"/>
                    <a:pt x="53" y="111"/>
                  </a:cubicBezTo>
                  <a:cubicBezTo>
                    <a:pt x="53" y="111"/>
                    <a:pt x="53" y="111"/>
                    <a:pt x="52" y="110"/>
                  </a:cubicBezTo>
                  <a:cubicBezTo>
                    <a:pt x="52" y="110"/>
                    <a:pt x="52" y="110"/>
                    <a:pt x="52" y="110"/>
                  </a:cubicBezTo>
                  <a:cubicBezTo>
                    <a:pt x="52" y="110"/>
                    <a:pt x="53" y="110"/>
                    <a:pt x="53" y="110"/>
                  </a:cubicBezTo>
                  <a:cubicBezTo>
                    <a:pt x="53" y="110"/>
                    <a:pt x="54" y="110"/>
                    <a:pt x="55" y="111"/>
                  </a:cubicBezTo>
                  <a:cubicBezTo>
                    <a:pt x="55" y="111"/>
                    <a:pt x="56" y="111"/>
                    <a:pt x="57" y="110"/>
                  </a:cubicBezTo>
                  <a:cubicBezTo>
                    <a:pt x="57" y="109"/>
                    <a:pt x="57" y="108"/>
                    <a:pt x="57" y="107"/>
                  </a:cubicBezTo>
                  <a:cubicBezTo>
                    <a:pt x="57" y="107"/>
                    <a:pt x="57" y="107"/>
                    <a:pt x="57" y="107"/>
                  </a:cubicBezTo>
                  <a:cubicBezTo>
                    <a:pt x="57" y="107"/>
                    <a:pt x="57" y="107"/>
                    <a:pt x="57" y="107"/>
                  </a:cubicBezTo>
                  <a:cubicBezTo>
                    <a:pt x="56" y="107"/>
                    <a:pt x="56" y="107"/>
                    <a:pt x="55" y="108"/>
                  </a:cubicBezTo>
                  <a:cubicBezTo>
                    <a:pt x="55" y="108"/>
                    <a:pt x="55" y="109"/>
                    <a:pt x="55" y="109"/>
                  </a:cubicBezTo>
                  <a:cubicBezTo>
                    <a:pt x="55" y="109"/>
                    <a:pt x="55" y="109"/>
                    <a:pt x="55" y="110"/>
                  </a:cubicBezTo>
                  <a:cubicBezTo>
                    <a:pt x="55" y="110"/>
                    <a:pt x="55" y="110"/>
                    <a:pt x="55" y="110"/>
                  </a:cubicBezTo>
                  <a:cubicBezTo>
                    <a:pt x="55" y="110"/>
                    <a:pt x="55" y="110"/>
                    <a:pt x="55" y="110"/>
                  </a:cubicBezTo>
                  <a:cubicBezTo>
                    <a:pt x="55" y="110"/>
                    <a:pt x="55" y="110"/>
                    <a:pt x="55" y="110"/>
                  </a:cubicBezTo>
                  <a:cubicBezTo>
                    <a:pt x="54" y="109"/>
                    <a:pt x="54" y="109"/>
                    <a:pt x="53" y="108"/>
                  </a:cubicBezTo>
                  <a:cubicBezTo>
                    <a:pt x="53" y="108"/>
                    <a:pt x="53" y="108"/>
                    <a:pt x="53" y="108"/>
                  </a:cubicBezTo>
                  <a:cubicBezTo>
                    <a:pt x="53" y="107"/>
                    <a:pt x="54" y="107"/>
                    <a:pt x="54" y="107"/>
                  </a:cubicBezTo>
                  <a:cubicBezTo>
                    <a:pt x="54" y="106"/>
                    <a:pt x="54" y="106"/>
                    <a:pt x="54" y="106"/>
                  </a:cubicBezTo>
                  <a:cubicBezTo>
                    <a:pt x="54" y="106"/>
                    <a:pt x="54" y="106"/>
                    <a:pt x="54" y="106"/>
                  </a:cubicBezTo>
                  <a:cubicBezTo>
                    <a:pt x="53" y="106"/>
                    <a:pt x="53" y="105"/>
                    <a:pt x="53" y="104"/>
                  </a:cubicBezTo>
                  <a:cubicBezTo>
                    <a:pt x="54" y="104"/>
                    <a:pt x="54" y="103"/>
                    <a:pt x="54" y="103"/>
                  </a:cubicBezTo>
                  <a:cubicBezTo>
                    <a:pt x="54" y="103"/>
                    <a:pt x="53" y="102"/>
                    <a:pt x="53" y="102"/>
                  </a:cubicBezTo>
                  <a:cubicBezTo>
                    <a:pt x="53" y="102"/>
                    <a:pt x="53" y="102"/>
                    <a:pt x="53" y="103"/>
                  </a:cubicBezTo>
                  <a:cubicBezTo>
                    <a:pt x="52" y="103"/>
                    <a:pt x="51" y="104"/>
                    <a:pt x="50" y="104"/>
                  </a:cubicBezTo>
                  <a:cubicBezTo>
                    <a:pt x="50" y="104"/>
                    <a:pt x="50" y="105"/>
                    <a:pt x="50" y="105"/>
                  </a:cubicBezTo>
                  <a:cubicBezTo>
                    <a:pt x="50" y="106"/>
                    <a:pt x="49" y="107"/>
                    <a:pt x="49" y="108"/>
                  </a:cubicBezTo>
                  <a:cubicBezTo>
                    <a:pt x="49" y="108"/>
                    <a:pt x="49" y="108"/>
                    <a:pt x="49" y="108"/>
                  </a:cubicBezTo>
                  <a:cubicBezTo>
                    <a:pt x="49" y="108"/>
                    <a:pt x="49" y="109"/>
                    <a:pt x="49" y="109"/>
                  </a:cubicBezTo>
                  <a:cubicBezTo>
                    <a:pt x="50" y="109"/>
                    <a:pt x="50" y="109"/>
                    <a:pt x="50" y="110"/>
                  </a:cubicBezTo>
                  <a:cubicBezTo>
                    <a:pt x="50" y="111"/>
                    <a:pt x="51" y="112"/>
                    <a:pt x="51" y="113"/>
                  </a:cubicBezTo>
                  <a:cubicBezTo>
                    <a:pt x="51" y="113"/>
                    <a:pt x="50" y="114"/>
                    <a:pt x="49" y="114"/>
                  </a:cubicBezTo>
                  <a:cubicBezTo>
                    <a:pt x="49" y="114"/>
                    <a:pt x="48" y="114"/>
                    <a:pt x="47" y="114"/>
                  </a:cubicBezTo>
                  <a:cubicBezTo>
                    <a:pt x="47" y="114"/>
                    <a:pt x="46" y="115"/>
                    <a:pt x="46" y="115"/>
                  </a:cubicBezTo>
                  <a:cubicBezTo>
                    <a:pt x="45" y="115"/>
                    <a:pt x="44" y="115"/>
                    <a:pt x="44" y="116"/>
                  </a:cubicBezTo>
                  <a:cubicBezTo>
                    <a:pt x="43" y="116"/>
                    <a:pt x="43" y="116"/>
                    <a:pt x="43" y="117"/>
                  </a:cubicBezTo>
                  <a:cubicBezTo>
                    <a:pt x="42" y="119"/>
                    <a:pt x="42" y="119"/>
                    <a:pt x="40" y="121"/>
                  </a:cubicBezTo>
                  <a:cubicBezTo>
                    <a:pt x="40" y="121"/>
                    <a:pt x="39" y="121"/>
                    <a:pt x="39" y="121"/>
                  </a:cubicBezTo>
                  <a:cubicBezTo>
                    <a:pt x="39" y="122"/>
                    <a:pt x="38" y="122"/>
                    <a:pt x="38" y="122"/>
                  </a:cubicBezTo>
                  <a:cubicBezTo>
                    <a:pt x="38" y="122"/>
                    <a:pt x="38" y="123"/>
                    <a:pt x="38" y="123"/>
                  </a:cubicBezTo>
                  <a:cubicBezTo>
                    <a:pt x="38" y="124"/>
                    <a:pt x="38" y="124"/>
                    <a:pt x="37" y="124"/>
                  </a:cubicBezTo>
                  <a:cubicBezTo>
                    <a:pt x="37" y="124"/>
                    <a:pt x="37" y="124"/>
                    <a:pt x="36" y="124"/>
                  </a:cubicBezTo>
                  <a:cubicBezTo>
                    <a:pt x="36" y="124"/>
                    <a:pt x="36" y="125"/>
                    <a:pt x="35" y="125"/>
                  </a:cubicBezTo>
                  <a:cubicBezTo>
                    <a:pt x="35" y="126"/>
                    <a:pt x="35" y="126"/>
                    <a:pt x="34" y="126"/>
                  </a:cubicBezTo>
                  <a:cubicBezTo>
                    <a:pt x="34" y="125"/>
                    <a:pt x="33" y="125"/>
                    <a:pt x="33" y="125"/>
                  </a:cubicBezTo>
                  <a:cubicBezTo>
                    <a:pt x="33" y="125"/>
                    <a:pt x="33" y="125"/>
                    <a:pt x="32" y="125"/>
                  </a:cubicBezTo>
                  <a:cubicBezTo>
                    <a:pt x="32" y="125"/>
                    <a:pt x="32" y="125"/>
                    <a:pt x="32" y="125"/>
                  </a:cubicBezTo>
                  <a:cubicBezTo>
                    <a:pt x="32" y="126"/>
                    <a:pt x="32" y="126"/>
                    <a:pt x="32" y="127"/>
                  </a:cubicBezTo>
                  <a:cubicBezTo>
                    <a:pt x="32" y="127"/>
                    <a:pt x="32" y="127"/>
                    <a:pt x="32" y="127"/>
                  </a:cubicBezTo>
                  <a:cubicBezTo>
                    <a:pt x="31" y="127"/>
                    <a:pt x="31" y="127"/>
                    <a:pt x="30" y="127"/>
                  </a:cubicBezTo>
                  <a:cubicBezTo>
                    <a:pt x="30" y="127"/>
                    <a:pt x="29" y="127"/>
                    <a:pt x="29" y="127"/>
                  </a:cubicBezTo>
                  <a:cubicBezTo>
                    <a:pt x="28" y="127"/>
                    <a:pt x="28" y="127"/>
                    <a:pt x="27" y="128"/>
                  </a:cubicBezTo>
                  <a:cubicBezTo>
                    <a:pt x="27" y="128"/>
                    <a:pt x="27" y="128"/>
                    <a:pt x="27" y="128"/>
                  </a:cubicBezTo>
                  <a:cubicBezTo>
                    <a:pt x="27" y="129"/>
                    <a:pt x="27" y="130"/>
                    <a:pt x="28" y="130"/>
                  </a:cubicBezTo>
                  <a:cubicBezTo>
                    <a:pt x="29" y="130"/>
                    <a:pt x="29" y="130"/>
                    <a:pt x="29" y="130"/>
                  </a:cubicBezTo>
                  <a:cubicBezTo>
                    <a:pt x="30" y="131"/>
                    <a:pt x="31" y="131"/>
                    <a:pt x="31" y="132"/>
                  </a:cubicBezTo>
                  <a:cubicBezTo>
                    <a:pt x="31" y="133"/>
                    <a:pt x="32" y="133"/>
                    <a:pt x="32" y="134"/>
                  </a:cubicBezTo>
                  <a:cubicBezTo>
                    <a:pt x="33" y="134"/>
                    <a:pt x="33" y="134"/>
                    <a:pt x="33" y="135"/>
                  </a:cubicBezTo>
                  <a:cubicBezTo>
                    <a:pt x="33" y="136"/>
                    <a:pt x="33" y="137"/>
                    <a:pt x="33" y="139"/>
                  </a:cubicBezTo>
                  <a:cubicBezTo>
                    <a:pt x="33" y="139"/>
                    <a:pt x="33" y="140"/>
                    <a:pt x="32" y="140"/>
                  </a:cubicBezTo>
                  <a:cubicBezTo>
                    <a:pt x="32" y="141"/>
                    <a:pt x="32" y="141"/>
                    <a:pt x="31" y="141"/>
                  </a:cubicBezTo>
                  <a:cubicBezTo>
                    <a:pt x="30" y="141"/>
                    <a:pt x="29" y="141"/>
                    <a:pt x="29" y="141"/>
                  </a:cubicBezTo>
                  <a:cubicBezTo>
                    <a:pt x="28" y="140"/>
                    <a:pt x="28" y="140"/>
                    <a:pt x="28" y="141"/>
                  </a:cubicBezTo>
                  <a:cubicBezTo>
                    <a:pt x="27" y="141"/>
                    <a:pt x="26" y="141"/>
                    <a:pt x="25" y="140"/>
                  </a:cubicBezTo>
                  <a:cubicBezTo>
                    <a:pt x="25" y="140"/>
                    <a:pt x="24" y="140"/>
                    <a:pt x="23" y="140"/>
                  </a:cubicBezTo>
                  <a:cubicBezTo>
                    <a:pt x="23" y="140"/>
                    <a:pt x="22" y="140"/>
                    <a:pt x="22" y="140"/>
                  </a:cubicBezTo>
                  <a:cubicBezTo>
                    <a:pt x="21" y="140"/>
                    <a:pt x="20" y="140"/>
                    <a:pt x="19" y="141"/>
                  </a:cubicBezTo>
                  <a:cubicBezTo>
                    <a:pt x="19" y="141"/>
                    <a:pt x="19" y="141"/>
                    <a:pt x="19" y="141"/>
                  </a:cubicBezTo>
                  <a:cubicBezTo>
                    <a:pt x="18" y="141"/>
                    <a:pt x="18" y="141"/>
                    <a:pt x="18" y="141"/>
                  </a:cubicBezTo>
                  <a:cubicBezTo>
                    <a:pt x="18" y="141"/>
                    <a:pt x="18" y="142"/>
                    <a:pt x="18" y="142"/>
                  </a:cubicBezTo>
                  <a:cubicBezTo>
                    <a:pt x="18" y="143"/>
                    <a:pt x="19" y="144"/>
                    <a:pt x="18" y="145"/>
                  </a:cubicBezTo>
                  <a:cubicBezTo>
                    <a:pt x="18" y="145"/>
                    <a:pt x="18" y="145"/>
                    <a:pt x="18" y="145"/>
                  </a:cubicBezTo>
                  <a:cubicBezTo>
                    <a:pt x="19" y="147"/>
                    <a:pt x="18" y="149"/>
                    <a:pt x="18" y="150"/>
                  </a:cubicBezTo>
                  <a:cubicBezTo>
                    <a:pt x="17" y="151"/>
                    <a:pt x="17" y="151"/>
                    <a:pt x="17" y="152"/>
                  </a:cubicBezTo>
                  <a:cubicBezTo>
                    <a:pt x="17" y="152"/>
                    <a:pt x="17" y="152"/>
                    <a:pt x="17" y="153"/>
                  </a:cubicBezTo>
                  <a:cubicBezTo>
                    <a:pt x="18" y="153"/>
                    <a:pt x="18" y="154"/>
                    <a:pt x="18" y="156"/>
                  </a:cubicBezTo>
                  <a:cubicBezTo>
                    <a:pt x="18" y="156"/>
                    <a:pt x="18" y="156"/>
                    <a:pt x="18" y="156"/>
                  </a:cubicBezTo>
                  <a:cubicBezTo>
                    <a:pt x="18" y="156"/>
                    <a:pt x="18" y="156"/>
                    <a:pt x="18" y="156"/>
                  </a:cubicBezTo>
                  <a:cubicBezTo>
                    <a:pt x="19" y="157"/>
                    <a:pt x="20" y="157"/>
                    <a:pt x="20" y="157"/>
                  </a:cubicBezTo>
                  <a:cubicBezTo>
                    <a:pt x="21" y="157"/>
                    <a:pt x="21" y="157"/>
                    <a:pt x="21" y="157"/>
                  </a:cubicBezTo>
                  <a:cubicBezTo>
                    <a:pt x="22" y="157"/>
                    <a:pt x="22" y="157"/>
                    <a:pt x="22" y="157"/>
                  </a:cubicBezTo>
                  <a:cubicBezTo>
                    <a:pt x="23" y="158"/>
                    <a:pt x="23" y="158"/>
                    <a:pt x="23" y="159"/>
                  </a:cubicBezTo>
                  <a:cubicBezTo>
                    <a:pt x="24" y="159"/>
                    <a:pt x="24" y="159"/>
                    <a:pt x="25" y="159"/>
                  </a:cubicBezTo>
                  <a:cubicBezTo>
                    <a:pt x="25" y="159"/>
                    <a:pt x="26" y="159"/>
                    <a:pt x="26" y="158"/>
                  </a:cubicBezTo>
                  <a:cubicBezTo>
                    <a:pt x="27" y="158"/>
                    <a:pt x="28" y="157"/>
                    <a:pt x="29" y="158"/>
                  </a:cubicBezTo>
                  <a:cubicBezTo>
                    <a:pt x="30" y="158"/>
                    <a:pt x="30" y="158"/>
                    <a:pt x="31" y="157"/>
                  </a:cubicBezTo>
                  <a:cubicBezTo>
                    <a:pt x="32" y="157"/>
                    <a:pt x="32" y="157"/>
                    <a:pt x="32" y="157"/>
                  </a:cubicBezTo>
                  <a:cubicBezTo>
                    <a:pt x="32" y="156"/>
                    <a:pt x="33" y="156"/>
                    <a:pt x="33" y="156"/>
                  </a:cubicBezTo>
                  <a:cubicBezTo>
                    <a:pt x="34" y="156"/>
                    <a:pt x="34" y="156"/>
                    <a:pt x="34" y="155"/>
                  </a:cubicBezTo>
                  <a:cubicBezTo>
                    <a:pt x="34" y="154"/>
                    <a:pt x="35" y="154"/>
                    <a:pt x="35" y="153"/>
                  </a:cubicBezTo>
                  <a:cubicBezTo>
                    <a:pt x="36" y="153"/>
                    <a:pt x="36" y="152"/>
                    <a:pt x="36" y="152"/>
                  </a:cubicBezTo>
                  <a:cubicBezTo>
                    <a:pt x="35" y="151"/>
                    <a:pt x="35" y="150"/>
                    <a:pt x="36" y="149"/>
                  </a:cubicBezTo>
                  <a:cubicBezTo>
                    <a:pt x="36" y="149"/>
                    <a:pt x="36" y="149"/>
                    <a:pt x="37" y="148"/>
                  </a:cubicBezTo>
                  <a:cubicBezTo>
                    <a:pt x="37" y="148"/>
                    <a:pt x="38" y="147"/>
                    <a:pt x="39" y="147"/>
                  </a:cubicBezTo>
                  <a:cubicBezTo>
                    <a:pt x="40" y="146"/>
                    <a:pt x="41" y="146"/>
                    <a:pt x="41" y="144"/>
                  </a:cubicBezTo>
                  <a:cubicBezTo>
                    <a:pt x="41" y="144"/>
                    <a:pt x="41" y="143"/>
                    <a:pt x="41" y="143"/>
                  </a:cubicBezTo>
                  <a:cubicBezTo>
                    <a:pt x="41" y="142"/>
                    <a:pt x="41" y="142"/>
                    <a:pt x="41" y="142"/>
                  </a:cubicBezTo>
                  <a:cubicBezTo>
                    <a:pt x="41" y="141"/>
                    <a:pt x="42" y="141"/>
                    <a:pt x="43" y="141"/>
                  </a:cubicBezTo>
                  <a:cubicBezTo>
                    <a:pt x="44" y="141"/>
                    <a:pt x="45" y="141"/>
                    <a:pt x="46" y="142"/>
                  </a:cubicBezTo>
                  <a:cubicBezTo>
                    <a:pt x="47" y="142"/>
                    <a:pt x="47" y="142"/>
                    <a:pt x="47" y="142"/>
                  </a:cubicBezTo>
                  <a:cubicBezTo>
                    <a:pt x="48" y="141"/>
                    <a:pt x="49" y="140"/>
                    <a:pt x="50" y="140"/>
                  </a:cubicBezTo>
                  <a:cubicBezTo>
                    <a:pt x="50" y="140"/>
                    <a:pt x="50" y="140"/>
                    <a:pt x="51" y="139"/>
                  </a:cubicBezTo>
                  <a:cubicBezTo>
                    <a:pt x="51" y="139"/>
                    <a:pt x="52" y="139"/>
                    <a:pt x="53" y="139"/>
                  </a:cubicBezTo>
                  <a:cubicBezTo>
                    <a:pt x="53" y="139"/>
                    <a:pt x="54" y="140"/>
                    <a:pt x="54" y="140"/>
                  </a:cubicBezTo>
                  <a:cubicBezTo>
                    <a:pt x="55" y="141"/>
                    <a:pt x="55" y="141"/>
                    <a:pt x="55" y="142"/>
                  </a:cubicBezTo>
                  <a:cubicBezTo>
                    <a:pt x="56" y="143"/>
                    <a:pt x="57" y="144"/>
                    <a:pt x="58" y="145"/>
                  </a:cubicBezTo>
                  <a:cubicBezTo>
                    <a:pt x="59" y="146"/>
                    <a:pt x="60" y="146"/>
                    <a:pt x="61" y="147"/>
                  </a:cubicBezTo>
                  <a:cubicBezTo>
                    <a:pt x="62" y="147"/>
                    <a:pt x="63" y="148"/>
                    <a:pt x="64" y="148"/>
                  </a:cubicBezTo>
                  <a:cubicBezTo>
                    <a:pt x="64" y="149"/>
                    <a:pt x="64" y="149"/>
                    <a:pt x="65" y="150"/>
                  </a:cubicBezTo>
                  <a:cubicBezTo>
                    <a:pt x="65" y="150"/>
                    <a:pt x="65" y="150"/>
                    <a:pt x="66" y="150"/>
                  </a:cubicBezTo>
                  <a:cubicBezTo>
                    <a:pt x="66" y="151"/>
                    <a:pt x="66" y="151"/>
                    <a:pt x="66" y="152"/>
                  </a:cubicBezTo>
                  <a:cubicBezTo>
                    <a:pt x="66" y="152"/>
                    <a:pt x="66" y="152"/>
                    <a:pt x="66" y="152"/>
                  </a:cubicBezTo>
                  <a:cubicBezTo>
                    <a:pt x="66" y="153"/>
                    <a:pt x="66" y="154"/>
                    <a:pt x="65" y="154"/>
                  </a:cubicBezTo>
                  <a:cubicBezTo>
                    <a:pt x="63" y="154"/>
                    <a:pt x="62" y="155"/>
                    <a:pt x="60" y="154"/>
                  </a:cubicBezTo>
                  <a:cubicBezTo>
                    <a:pt x="60" y="154"/>
                    <a:pt x="60" y="154"/>
                    <a:pt x="60" y="155"/>
                  </a:cubicBezTo>
                  <a:cubicBezTo>
                    <a:pt x="60" y="155"/>
                    <a:pt x="59" y="155"/>
                    <a:pt x="59" y="155"/>
                  </a:cubicBezTo>
                  <a:cubicBezTo>
                    <a:pt x="59" y="155"/>
                    <a:pt x="59" y="155"/>
                    <a:pt x="60" y="155"/>
                  </a:cubicBezTo>
                  <a:cubicBezTo>
                    <a:pt x="60" y="156"/>
                    <a:pt x="61" y="156"/>
                    <a:pt x="61" y="156"/>
                  </a:cubicBezTo>
                  <a:cubicBezTo>
                    <a:pt x="62" y="157"/>
                    <a:pt x="63" y="157"/>
                    <a:pt x="64" y="158"/>
                  </a:cubicBezTo>
                  <a:cubicBezTo>
                    <a:pt x="64" y="158"/>
                    <a:pt x="65" y="158"/>
                    <a:pt x="65" y="158"/>
                  </a:cubicBezTo>
                  <a:cubicBezTo>
                    <a:pt x="65" y="157"/>
                    <a:pt x="65" y="157"/>
                    <a:pt x="65" y="157"/>
                  </a:cubicBezTo>
                  <a:cubicBezTo>
                    <a:pt x="65" y="157"/>
                    <a:pt x="65" y="156"/>
                    <a:pt x="65" y="156"/>
                  </a:cubicBezTo>
                  <a:cubicBezTo>
                    <a:pt x="65" y="155"/>
                    <a:pt x="65" y="155"/>
                    <a:pt x="66" y="155"/>
                  </a:cubicBezTo>
                  <a:cubicBezTo>
                    <a:pt x="66" y="155"/>
                    <a:pt x="67" y="155"/>
                    <a:pt x="67" y="154"/>
                  </a:cubicBezTo>
                  <a:cubicBezTo>
                    <a:pt x="67" y="154"/>
                    <a:pt x="68" y="153"/>
                    <a:pt x="68" y="152"/>
                  </a:cubicBezTo>
                  <a:cubicBezTo>
                    <a:pt x="68" y="152"/>
                    <a:pt x="68" y="151"/>
                    <a:pt x="68" y="151"/>
                  </a:cubicBezTo>
                  <a:cubicBezTo>
                    <a:pt x="68" y="151"/>
                    <a:pt x="68" y="150"/>
                    <a:pt x="68" y="150"/>
                  </a:cubicBezTo>
                  <a:cubicBezTo>
                    <a:pt x="68" y="150"/>
                    <a:pt x="68" y="149"/>
                    <a:pt x="68" y="149"/>
                  </a:cubicBezTo>
                  <a:cubicBezTo>
                    <a:pt x="68" y="149"/>
                    <a:pt x="69" y="148"/>
                    <a:pt x="69" y="149"/>
                  </a:cubicBezTo>
                  <a:cubicBezTo>
                    <a:pt x="69" y="149"/>
                    <a:pt x="70" y="149"/>
                    <a:pt x="70" y="150"/>
                  </a:cubicBezTo>
                  <a:cubicBezTo>
                    <a:pt x="70" y="150"/>
                    <a:pt x="71" y="150"/>
                    <a:pt x="71" y="150"/>
                  </a:cubicBezTo>
                  <a:cubicBezTo>
                    <a:pt x="71" y="149"/>
                    <a:pt x="71" y="148"/>
                    <a:pt x="71" y="148"/>
                  </a:cubicBezTo>
                  <a:cubicBezTo>
                    <a:pt x="69" y="147"/>
                    <a:pt x="68" y="146"/>
                    <a:pt x="67" y="146"/>
                  </a:cubicBezTo>
                  <a:cubicBezTo>
                    <a:pt x="66" y="146"/>
                    <a:pt x="66" y="145"/>
                    <a:pt x="66" y="145"/>
                  </a:cubicBezTo>
                  <a:cubicBezTo>
                    <a:pt x="66" y="145"/>
                    <a:pt x="66" y="145"/>
                    <a:pt x="66" y="145"/>
                  </a:cubicBezTo>
                  <a:cubicBezTo>
                    <a:pt x="65" y="145"/>
                    <a:pt x="65" y="144"/>
                    <a:pt x="65" y="144"/>
                  </a:cubicBezTo>
                  <a:cubicBezTo>
                    <a:pt x="64" y="144"/>
                    <a:pt x="63" y="144"/>
                    <a:pt x="63" y="143"/>
                  </a:cubicBezTo>
                  <a:cubicBezTo>
                    <a:pt x="62" y="143"/>
                    <a:pt x="62" y="143"/>
                    <a:pt x="62" y="142"/>
                  </a:cubicBezTo>
                  <a:cubicBezTo>
                    <a:pt x="61" y="141"/>
                    <a:pt x="61" y="140"/>
                    <a:pt x="60" y="140"/>
                  </a:cubicBezTo>
                  <a:cubicBezTo>
                    <a:pt x="60" y="139"/>
                    <a:pt x="59" y="139"/>
                    <a:pt x="59" y="139"/>
                  </a:cubicBezTo>
                  <a:cubicBezTo>
                    <a:pt x="59" y="139"/>
                    <a:pt x="58" y="138"/>
                    <a:pt x="58" y="138"/>
                  </a:cubicBezTo>
                  <a:cubicBezTo>
                    <a:pt x="58" y="137"/>
                    <a:pt x="58" y="137"/>
                    <a:pt x="58" y="136"/>
                  </a:cubicBezTo>
                  <a:cubicBezTo>
                    <a:pt x="58" y="136"/>
                    <a:pt x="59" y="136"/>
                    <a:pt x="59" y="136"/>
                  </a:cubicBezTo>
                  <a:cubicBezTo>
                    <a:pt x="59" y="136"/>
                    <a:pt x="60" y="136"/>
                    <a:pt x="60" y="135"/>
                  </a:cubicBezTo>
                  <a:cubicBezTo>
                    <a:pt x="60" y="135"/>
                    <a:pt x="60" y="136"/>
                    <a:pt x="60" y="136"/>
                  </a:cubicBezTo>
                  <a:cubicBezTo>
                    <a:pt x="61" y="136"/>
                    <a:pt x="61" y="136"/>
                    <a:pt x="61" y="137"/>
                  </a:cubicBezTo>
                  <a:cubicBezTo>
                    <a:pt x="61" y="137"/>
                    <a:pt x="61" y="137"/>
                    <a:pt x="61" y="137"/>
                  </a:cubicBezTo>
                  <a:cubicBezTo>
                    <a:pt x="62" y="137"/>
                    <a:pt x="62" y="138"/>
                    <a:pt x="63" y="138"/>
                  </a:cubicBezTo>
                  <a:cubicBezTo>
                    <a:pt x="63" y="138"/>
                    <a:pt x="63" y="138"/>
                    <a:pt x="64" y="138"/>
                  </a:cubicBezTo>
                  <a:cubicBezTo>
                    <a:pt x="64" y="139"/>
                    <a:pt x="65" y="140"/>
                    <a:pt x="66" y="141"/>
                  </a:cubicBezTo>
                  <a:cubicBezTo>
                    <a:pt x="66" y="141"/>
                    <a:pt x="67" y="142"/>
                    <a:pt x="68" y="142"/>
                  </a:cubicBezTo>
                  <a:cubicBezTo>
                    <a:pt x="68" y="142"/>
                    <a:pt x="69" y="142"/>
                    <a:pt x="69" y="143"/>
                  </a:cubicBezTo>
                  <a:cubicBezTo>
                    <a:pt x="70" y="143"/>
                    <a:pt x="70" y="143"/>
                    <a:pt x="71" y="143"/>
                  </a:cubicBezTo>
                  <a:cubicBezTo>
                    <a:pt x="71" y="144"/>
                    <a:pt x="72" y="144"/>
                    <a:pt x="72" y="145"/>
                  </a:cubicBezTo>
                  <a:cubicBezTo>
                    <a:pt x="72" y="145"/>
                    <a:pt x="72" y="145"/>
                    <a:pt x="72" y="146"/>
                  </a:cubicBezTo>
                  <a:cubicBezTo>
                    <a:pt x="72" y="146"/>
                    <a:pt x="72" y="147"/>
                    <a:pt x="72" y="147"/>
                  </a:cubicBezTo>
                  <a:cubicBezTo>
                    <a:pt x="72" y="148"/>
                    <a:pt x="72" y="149"/>
                    <a:pt x="73" y="150"/>
                  </a:cubicBezTo>
                  <a:cubicBezTo>
                    <a:pt x="73" y="150"/>
                    <a:pt x="73" y="150"/>
                    <a:pt x="73" y="150"/>
                  </a:cubicBezTo>
                  <a:cubicBezTo>
                    <a:pt x="73" y="150"/>
                    <a:pt x="74" y="151"/>
                    <a:pt x="74" y="151"/>
                  </a:cubicBezTo>
                  <a:cubicBezTo>
                    <a:pt x="75" y="151"/>
                    <a:pt x="75" y="152"/>
                    <a:pt x="75" y="152"/>
                  </a:cubicBezTo>
                  <a:cubicBezTo>
                    <a:pt x="75" y="153"/>
                    <a:pt x="76" y="153"/>
                    <a:pt x="76" y="154"/>
                  </a:cubicBezTo>
                  <a:cubicBezTo>
                    <a:pt x="76" y="154"/>
                    <a:pt x="76" y="154"/>
                    <a:pt x="76" y="154"/>
                  </a:cubicBezTo>
                  <a:cubicBezTo>
                    <a:pt x="76" y="155"/>
                    <a:pt x="76" y="155"/>
                    <a:pt x="76" y="155"/>
                  </a:cubicBezTo>
                  <a:cubicBezTo>
                    <a:pt x="77" y="155"/>
                    <a:pt x="77" y="156"/>
                    <a:pt x="78" y="157"/>
                  </a:cubicBezTo>
                  <a:cubicBezTo>
                    <a:pt x="78" y="157"/>
                    <a:pt x="78" y="157"/>
                    <a:pt x="78" y="157"/>
                  </a:cubicBezTo>
                  <a:cubicBezTo>
                    <a:pt x="79" y="158"/>
                    <a:pt x="79" y="158"/>
                    <a:pt x="80" y="158"/>
                  </a:cubicBezTo>
                  <a:cubicBezTo>
                    <a:pt x="80" y="158"/>
                    <a:pt x="81" y="158"/>
                    <a:pt x="80" y="157"/>
                  </a:cubicBezTo>
                  <a:cubicBezTo>
                    <a:pt x="80" y="156"/>
                    <a:pt x="81" y="156"/>
                    <a:pt x="81" y="155"/>
                  </a:cubicBezTo>
                  <a:cubicBezTo>
                    <a:pt x="81" y="155"/>
                    <a:pt x="81" y="155"/>
                    <a:pt x="81" y="155"/>
                  </a:cubicBezTo>
                  <a:cubicBezTo>
                    <a:pt x="82" y="155"/>
                    <a:pt x="82" y="155"/>
                    <a:pt x="83" y="155"/>
                  </a:cubicBezTo>
                  <a:cubicBezTo>
                    <a:pt x="83" y="155"/>
                    <a:pt x="83" y="155"/>
                    <a:pt x="83" y="154"/>
                  </a:cubicBezTo>
                  <a:cubicBezTo>
                    <a:pt x="83" y="154"/>
                    <a:pt x="82" y="153"/>
                    <a:pt x="82" y="153"/>
                  </a:cubicBezTo>
                  <a:cubicBezTo>
                    <a:pt x="82" y="153"/>
                    <a:pt x="81" y="152"/>
                    <a:pt x="81" y="152"/>
                  </a:cubicBezTo>
                  <a:cubicBezTo>
                    <a:pt x="80" y="151"/>
                    <a:pt x="80" y="150"/>
                    <a:pt x="79" y="149"/>
                  </a:cubicBezTo>
                  <a:cubicBezTo>
                    <a:pt x="79" y="149"/>
                    <a:pt x="79" y="149"/>
                    <a:pt x="79" y="149"/>
                  </a:cubicBezTo>
                  <a:cubicBezTo>
                    <a:pt x="79" y="149"/>
                    <a:pt x="79" y="149"/>
                    <a:pt x="79" y="149"/>
                  </a:cubicBezTo>
                  <a:cubicBezTo>
                    <a:pt x="79" y="149"/>
                    <a:pt x="79" y="149"/>
                    <a:pt x="80" y="149"/>
                  </a:cubicBezTo>
                  <a:cubicBezTo>
                    <a:pt x="80" y="149"/>
                    <a:pt x="80" y="149"/>
                    <a:pt x="80" y="149"/>
                  </a:cubicBezTo>
                  <a:cubicBezTo>
                    <a:pt x="81" y="150"/>
                    <a:pt x="81" y="149"/>
                    <a:pt x="82" y="149"/>
                  </a:cubicBezTo>
                  <a:cubicBezTo>
                    <a:pt x="82" y="148"/>
                    <a:pt x="82" y="148"/>
                    <a:pt x="82" y="148"/>
                  </a:cubicBezTo>
                  <a:cubicBezTo>
                    <a:pt x="82" y="148"/>
                    <a:pt x="82" y="147"/>
                    <a:pt x="82" y="147"/>
                  </a:cubicBezTo>
                  <a:cubicBezTo>
                    <a:pt x="83" y="148"/>
                    <a:pt x="83" y="148"/>
                    <a:pt x="83" y="147"/>
                  </a:cubicBezTo>
                  <a:cubicBezTo>
                    <a:pt x="84" y="147"/>
                    <a:pt x="84" y="147"/>
                    <a:pt x="85" y="147"/>
                  </a:cubicBezTo>
                  <a:cubicBezTo>
                    <a:pt x="86" y="147"/>
                    <a:pt x="86" y="148"/>
                    <a:pt x="86" y="149"/>
                  </a:cubicBezTo>
                  <a:cubicBezTo>
                    <a:pt x="86" y="150"/>
                    <a:pt x="86" y="150"/>
                    <a:pt x="86" y="151"/>
                  </a:cubicBezTo>
                  <a:cubicBezTo>
                    <a:pt x="86" y="152"/>
                    <a:pt x="86" y="152"/>
                    <a:pt x="86" y="152"/>
                  </a:cubicBezTo>
                  <a:cubicBezTo>
                    <a:pt x="86" y="152"/>
                    <a:pt x="87" y="152"/>
                    <a:pt x="87" y="152"/>
                  </a:cubicBezTo>
                  <a:cubicBezTo>
                    <a:pt x="87" y="152"/>
                    <a:pt x="87" y="152"/>
                    <a:pt x="87" y="152"/>
                  </a:cubicBezTo>
                  <a:cubicBezTo>
                    <a:pt x="87" y="152"/>
                    <a:pt x="87" y="152"/>
                    <a:pt x="87" y="152"/>
                  </a:cubicBezTo>
                  <a:cubicBezTo>
                    <a:pt x="87" y="152"/>
                    <a:pt x="87" y="152"/>
                    <a:pt x="87" y="153"/>
                  </a:cubicBezTo>
                  <a:cubicBezTo>
                    <a:pt x="87" y="153"/>
                    <a:pt x="87" y="153"/>
                    <a:pt x="86" y="153"/>
                  </a:cubicBezTo>
                  <a:cubicBezTo>
                    <a:pt x="86" y="153"/>
                    <a:pt x="86" y="153"/>
                    <a:pt x="86" y="153"/>
                  </a:cubicBezTo>
                  <a:cubicBezTo>
                    <a:pt x="86" y="154"/>
                    <a:pt x="86" y="154"/>
                    <a:pt x="86" y="154"/>
                  </a:cubicBezTo>
                  <a:cubicBezTo>
                    <a:pt x="86" y="154"/>
                    <a:pt x="87" y="154"/>
                    <a:pt x="87" y="154"/>
                  </a:cubicBezTo>
                  <a:cubicBezTo>
                    <a:pt x="87" y="154"/>
                    <a:pt x="87" y="154"/>
                    <a:pt x="88" y="155"/>
                  </a:cubicBezTo>
                  <a:cubicBezTo>
                    <a:pt x="88" y="155"/>
                    <a:pt x="87" y="155"/>
                    <a:pt x="88" y="155"/>
                  </a:cubicBezTo>
                  <a:cubicBezTo>
                    <a:pt x="88" y="156"/>
                    <a:pt x="88" y="156"/>
                    <a:pt x="89" y="156"/>
                  </a:cubicBezTo>
                  <a:cubicBezTo>
                    <a:pt x="89" y="157"/>
                    <a:pt x="89" y="157"/>
                    <a:pt x="90" y="157"/>
                  </a:cubicBezTo>
                  <a:cubicBezTo>
                    <a:pt x="90" y="158"/>
                    <a:pt x="90" y="158"/>
                    <a:pt x="91" y="158"/>
                  </a:cubicBezTo>
                  <a:cubicBezTo>
                    <a:pt x="91" y="158"/>
                    <a:pt x="92" y="158"/>
                    <a:pt x="92" y="158"/>
                  </a:cubicBezTo>
                  <a:cubicBezTo>
                    <a:pt x="92" y="159"/>
                    <a:pt x="93" y="159"/>
                    <a:pt x="93" y="159"/>
                  </a:cubicBezTo>
                  <a:cubicBezTo>
                    <a:pt x="93" y="159"/>
                    <a:pt x="93" y="159"/>
                    <a:pt x="93" y="159"/>
                  </a:cubicBezTo>
                  <a:cubicBezTo>
                    <a:pt x="94" y="159"/>
                    <a:pt x="95" y="159"/>
                    <a:pt x="96" y="158"/>
                  </a:cubicBezTo>
                  <a:cubicBezTo>
                    <a:pt x="96" y="157"/>
                    <a:pt x="97" y="157"/>
                    <a:pt x="97" y="158"/>
                  </a:cubicBezTo>
                  <a:cubicBezTo>
                    <a:pt x="98" y="158"/>
                    <a:pt x="98" y="158"/>
                    <a:pt x="99" y="158"/>
                  </a:cubicBezTo>
                  <a:cubicBezTo>
                    <a:pt x="99" y="159"/>
                    <a:pt x="100" y="159"/>
                    <a:pt x="101" y="159"/>
                  </a:cubicBezTo>
                  <a:cubicBezTo>
                    <a:pt x="102" y="159"/>
                    <a:pt x="103" y="158"/>
                    <a:pt x="103" y="158"/>
                  </a:cubicBezTo>
                  <a:cubicBezTo>
                    <a:pt x="103" y="157"/>
                    <a:pt x="104" y="157"/>
                    <a:pt x="104" y="157"/>
                  </a:cubicBezTo>
                  <a:cubicBezTo>
                    <a:pt x="105" y="158"/>
                    <a:pt x="105" y="158"/>
                    <a:pt x="106" y="158"/>
                  </a:cubicBezTo>
                  <a:cubicBezTo>
                    <a:pt x="106" y="158"/>
                    <a:pt x="106" y="158"/>
                    <a:pt x="106" y="158"/>
                  </a:cubicBezTo>
                  <a:cubicBezTo>
                    <a:pt x="106" y="157"/>
                    <a:pt x="106" y="157"/>
                    <a:pt x="106" y="157"/>
                  </a:cubicBezTo>
                  <a:cubicBezTo>
                    <a:pt x="106" y="158"/>
                    <a:pt x="106" y="158"/>
                    <a:pt x="106" y="158"/>
                  </a:cubicBezTo>
                  <a:cubicBezTo>
                    <a:pt x="106" y="158"/>
                    <a:pt x="106" y="158"/>
                    <a:pt x="106" y="158"/>
                  </a:cubicBezTo>
                  <a:cubicBezTo>
                    <a:pt x="106" y="158"/>
                    <a:pt x="106" y="159"/>
                    <a:pt x="106" y="160"/>
                  </a:cubicBezTo>
                  <a:cubicBezTo>
                    <a:pt x="106" y="161"/>
                    <a:pt x="106" y="162"/>
                    <a:pt x="106" y="163"/>
                  </a:cubicBezTo>
                  <a:cubicBezTo>
                    <a:pt x="106" y="163"/>
                    <a:pt x="106" y="164"/>
                    <a:pt x="105" y="165"/>
                  </a:cubicBezTo>
                  <a:cubicBezTo>
                    <a:pt x="105" y="165"/>
                    <a:pt x="105" y="166"/>
                    <a:pt x="104" y="167"/>
                  </a:cubicBezTo>
                  <a:cubicBezTo>
                    <a:pt x="104" y="168"/>
                    <a:pt x="104" y="169"/>
                    <a:pt x="103" y="169"/>
                  </a:cubicBezTo>
                  <a:cubicBezTo>
                    <a:pt x="103" y="170"/>
                    <a:pt x="103" y="170"/>
                    <a:pt x="102" y="170"/>
                  </a:cubicBezTo>
                  <a:cubicBezTo>
                    <a:pt x="101" y="170"/>
                    <a:pt x="100" y="170"/>
                    <a:pt x="99" y="170"/>
                  </a:cubicBezTo>
                  <a:cubicBezTo>
                    <a:pt x="98" y="169"/>
                    <a:pt x="98" y="169"/>
                    <a:pt x="97" y="169"/>
                  </a:cubicBezTo>
                  <a:cubicBezTo>
                    <a:pt x="96" y="169"/>
                    <a:pt x="95" y="170"/>
                    <a:pt x="94" y="170"/>
                  </a:cubicBezTo>
                  <a:cubicBezTo>
                    <a:pt x="94" y="170"/>
                    <a:pt x="93" y="170"/>
                    <a:pt x="93" y="170"/>
                  </a:cubicBezTo>
                  <a:cubicBezTo>
                    <a:pt x="91" y="170"/>
                    <a:pt x="89" y="169"/>
                    <a:pt x="87" y="169"/>
                  </a:cubicBezTo>
                  <a:cubicBezTo>
                    <a:pt x="87" y="169"/>
                    <a:pt x="86" y="169"/>
                    <a:pt x="86" y="169"/>
                  </a:cubicBezTo>
                  <a:cubicBezTo>
                    <a:pt x="85" y="168"/>
                    <a:pt x="84" y="168"/>
                    <a:pt x="83" y="168"/>
                  </a:cubicBezTo>
                  <a:cubicBezTo>
                    <a:pt x="82" y="168"/>
                    <a:pt x="82" y="168"/>
                    <a:pt x="81" y="167"/>
                  </a:cubicBezTo>
                  <a:cubicBezTo>
                    <a:pt x="81" y="167"/>
                    <a:pt x="80" y="167"/>
                    <a:pt x="80" y="167"/>
                  </a:cubicBezTo>
                  <a:cubicBezTo>
                    <a:pt x="79" y="166"/>
                    <a:pt x="77" y="166"/>
                    <a:pt x="76" y="167"/>
                  </a:cubicBezTo>
                  <a:cubicBezTo>
                    <a:pt x="75" y="167"/>
                    <a:pt x="74" y="169"/>
                    <a:pt x="75" y="170"/>
                  </a:cubicBezTo>
                  <a:cubicBezTo>
                    <a:pt x="75" y="170"/>
                    <a:pt x="75" y="170"/>
                    <a:pt x="75" y="171"/>
                  </a:cubicBezTo>
                  <a:cubicBezTo>
                    <a:pt x="75" y="171"/>
                    <a:pt x="75" y="171"/>
                    <a:pt x="75" y="172"/>
                  </a:cubicBezTo>
                  <a:cubicBezTo>
                    <a:pt x="75" y="172"/>
                    <a:pt x="74" y="172"/>
                    <a:pt x="74" y="172"/>
                  </a:cubicBezTo>
                  <a:cubicBezTo>
                    <a:pt x="74" y="172"/>
                    <a:pt x="73" y="173"/>
                    <a:pt x="73" y="172"/>
                  </a:cubicBezTo>
                  <a:cubicBezTo>
                    <a:pt x="72" y="172"/>
                    <a:pt x="72" y="172"/>
                    <a:pt x="72" y="172"/>
                  </a:cubicBezTo>
                  <a:cubicBezTo>
                    <a:pt x="71" y="171"/>
                    <a:pt x="71" y="171"/>
                    <a:pt x="71" y="171"/>
                  </a:cubicBezTo>
                  <a:cubicBezTo>
                    <a:pt x="69" y="170"/>
                    <a:pt x="68" y="170"/>
                    <a:pt x="67" y="170"/>
                  </a:cubicBezTo>
                  <a:cubicBezTo>
                    <a:pt x="67" y="170"/>
                    <a:pt x="66" y="170"/>
                    <a:pt x="66" y="169"/>
                  </a:cubicBezTo>
                  <a:cubicBezTo>
                    <a:pt x="66" y="169"/>
                    <a:pt x="66" y="169"/>
                    <a:pt x="66" y="168"/>
                  </a:cubicBezTo>
                  <a:cubicBezTo>
                    <a:pt x="66" y="168"/>
                    <a:pt x="65" y="167"/>
                    <a:pt x="65" y="167"/>
                  </a:cubicBezTo>
                  <a:cubicBezTo>
                    <a:pt x="63" y="167"/>
                    <a:pt x="62" y="166"/>
                    <a:pt x="60" y="166"/>
                  </a:cubicBezTo>
                  <a:cubicBezTo>
                    <a:pt x="59" y="167"/>
                    <a:pt x="59" y="166"/>
                    <a:pt x="58" y="166"/>
                  </a:cubicBezTo>
                  <a:cubicBezTo>
                    <a:pt x="58" y="166"/>
                    <a:pt x="58" y="166"/>
                    <a:pt x="58" y="166"/>
                  </a:cubicBezTo>
                  <a:cubicBezTo>
                    <a:pt x="57" y="165"/>
                    <a:pt x="56" y="165"/>
                    <a:pt x="56" y="165"/>
                  </a:cubicBezTo>
                  <a:cubicBezTo>
                    <a:pt x="55" y="164"/>
                    <a:pt x="55" y="164"/>
                    <a:pt x="55" y="163"/>
                  </a:cubicBezTo>
                  <a:cubicBezTo>
                    <a:pt x="56" y="163"/>
                    <a:pt x="56" y="163"/>
                    <a:pt x="56" y="162"/>
                  </a:cubicBezTo>
                  <a:cubicBezTo>
                    <a:pt x="57" y="162"/>
                    <a:pt x="57" y="161"/>
                    <a:pt x="57" y="160"/>
                  </a:cubicBezTo>
                  <a:cubicBezTo>
                    <a:pt x="56" y="160"/>
                    <a:pt x="56" y="160"/>
                    <a:pt x="56" y="159"/>
                  </a:cubicBezTo>
                  <a:cubicBezTo>
                    <a:pt x="56" y="159"/>
                    <a:pt x="56" y="159"/>
                    <a:pt x="56" y="159"/>
                  </a:cubicBezTo>
                  <a:cubicBezTo>
                    <a:pt x="56" y="159"/>
                    <a:pt x="56" y="158"/>
                    <a:pt x="56" y="158"/>
                  </a:cubicBezTo>
                  <a:cubicBezTo>
                    <a:pt x="57" y="157"/>
                    <a:pt x="56" y="157"/>
                    <a:pt x="56" y="157"/>
                  </a:cubicBezTo>
                  <a:cubicBezTo>
                    <a:pt x="56" y="157"/>
                    <a:pt x="55" y="157"/>
                    <a:pt x="55" y="157"/>
                  </a:cubicBezTo>
                  <a:cubicBezTo>
                    <a:pt x="54" y="156"/>
                    <a:pt x="54" y="156"/>
                    <a:pt x="53" y="157"/>
                  </a:cubicBezTo>
                  <a:cubicBezTo>
                    <a:pt x="52" y="157"/>
                    <a:pt x="52" y="157"/>
                    <a:pt x="51" y="157"/>
                  </a:cubicBezTo>
                  <a:cubicBezTo>
                    <a:pt x="51" y="157"/>
                    <a:pt x="50" y="157"/>
                    <a:pt x="50" y="157"/>
                  </a:cubicBezTo>
                  <a:cubicBezTo>
                    <a:pt x="49" y="157"/>
                    <a:pt x="49" y="157"/>
                    <a:pt x="48" y="157"/>
                  </a:cubicBezTo>
                  <a:cubicBezTo>
                    <a:pt x="47" y="157"/>
                    <a:pt x="47" y="157"/>
                    <a:pt x="46" y="157"/>
                  </a:cubicBezTo>
                  <a:cubicBezTo>
                    <a:pt x="46" y="157"/>
                    <a:pt x="45" y="157"/>
                    <a:pt x="45" y="157"/>
                  </a:cubicBezTo>
                  <a:cubicBezTo>
                    <a:pt x="43" y="157"/>
                    <a:pt x="42" y="157"/>
                    <a:pt x="41" y="158"/>
                  </a:cubicBezTo>
                  <a:cubicBezTo>
                    <a:pt x="40" y="158"/>
                    <a:pt x="40" y="158"/>
                    <a:pt x="39" y="158"/>
                  </a:cubicBezTo>
                  <a:cubicBezTo>
                    <a:pt x="38" y="158"/>
                    <a:pt x="38" y="158"/>
                    <a:pt x="37" y="158"/>
                  </a:cubicBezTo>
                  <a:cubicBezTo>
                    <a:pt x="36" y="159"/>
                    <a:pt x="36" y="159"/>
                    <a:pt x="35" y="160"/>
                  </a:cubicBezTo>
                  <a:cubicBezTo>
                    <a:pt x="34" y="160"/>
                    <a:pt x="33" y="160"/>
                    <a:pt x="33" y="161"/>
                  </a:cubicBezTo>
                  <a:cubicBezTo>
                    <a:pt x="32" y="161"/>
                    <a:pt x="31" y="162"/>
                    <a:pt x="30" y="161"/>
                  </a:cubicBezTo>
                  <a:cubicBezTo>
                    <a:pt x="30" y="161"/>
                    <a:pt x="29" y="161"/>
                    <a:pt x="29" y="161"/>
                  </a:cubicBezTo>
                  <a:cubicBezTo>
                    <a:pt x="28" y="161"/>
                    <a:pt x="27" y="161"/>
                    <a:pt x="27" y="161"/>
                  </a:cubicBezTo>
                  <a:cubicBezTo>
                    <a:pt x="26" y="161"/>
                    <a:pt x="26" y="161"/>
                    <a:pt x="26" y="161"/>
                  </a:cubicBezTo>
                  <a:cubicBezTo>
                    <a:pt x="26" y="160"/>
                    <a:pt x="25" y="160"/>
                    <a:pt x="25" y="160"/>
                  </a:cubicBezTo>
                  <a:cubicBezTo>
                    <a:pt x="25" y="160"/>
                    <a:pt x="24" y="160"/>
                    <a:pt x="24" y="161"/>
                  </a:cubicBezTo>
                  <a:cubicBezTo>
                    <a:pt x="24" y="161"/>
                    <a:pt x="23" y="162"/>
                    <a:pt x="23" y="162"/>
                  </a:cubicBezTo>
                  <a:cubicBezTo>
                    <a:pt x="23" y="163"/>
                    <a:pt x="22" y="164"/>
                    <a:pt x="21" y="164"/>
                  </a:cubicBezTo>
                  <a:cubicBezTo>
                    <a:pt x="20" y="165"/>
                    <a:pt x="20" y="165"/>
                    <a:pt x="19" y="166"/>
                  </a:cubicBezTo>
                  <a:cubicBezTo>
                    <a:pt x="18" y="166"/>
                    <a:pt x="17" y="167"/>
                    <a:pt x="17" y="168"/>
                  </a:cubicBezTo>
                  <a:cubicBezTo>
                    <a:pt x="17" y="169"/>
                    <a:pt x="17" y="169"/>
                    <a:pt x="17" y="169"/>
                  </a:cubicBezTo>
                  <a:cubicBezTo>
                    <a:pt x="16" y="170"/>
                    <a:pt x="16" y="170"/>
                    <a:pt x="16" y="171"/>
                  </a:cubicBezTo>
                  <a:cubicBezTo>
                    <a:pt x="16" y="172"/>
                    <a:pt x="16" y="172"/>
                    <a:pt x="16" y="173"/>
                  </a:cubicBezTo>
                  <a:cubicBezTo>
                    <a:pt x="16" y="173"/>
                    <a:pt x="16" y="173"/>
                    <a:pt x="16" y="174"/>
                  </a:cubicBezTo>
                  <a:cubicBezTo>
                    <a:pt x="15" y="174"/>
                    <a:pt x="15" y="175"/>
                    <a:pt x="15" y="175"/>
                  </a:cubicBezTo>
                  <a:cubicBezTo>
                    <a:pt x="15" y="175"/>
                    <a:pt x="14" y="176"/>
                    <a:pt x="14" y="176"/>
                  </a:cubicBezTo>
                  <a:cubicBezTo>
                    <a:pt x="14" y="176"/>
                    <a:pt x="13" y="176"/>
                    <a:pt x="13" y="177"/>
                  </a:cubicBezTo>
                  <a:cubicBezTo>
                    <a:pt x="12" y="177"/>
                    <a:pt x="12" y="177"/>
                    <a:pt x="11" y="177"/>
                  </a:cubicBezTo>
                  <a:cubicBezTo>
                    <a:pt x="10" y="178"/>
                    <a:pt x="10" y="178"/>
                    <a:pt x="10" y="178"/>
                  </a:cubicBezTo>
                  <a:cubicBezTo>
                    <a:pt x="9" y="179"/>
                    <a:pt x="9" y="179"/>
                    <a:pt x="9" y="179"/>
                  </a:cubicBezTo>
                  <a:cubicBezTo>
                    <a:pt x="9" y="180"/>
                    <a:pt x="8" y="180"/>
                    <a:pt x="8" y="181"/>
                  </a:cubicBezTo>
                  <a:cubicBezTo>
                    <a:pt x="7" y="181"/>
                    <a:pt x="7" y="182"/>
                    <a:pt x="6" y="182"/>
                  </a:cubicBezTo>
                  <a:cubicBezTo>
                    <a:pt x="6" y="183"/>
                    <a:pt x="5" y="185"/>
                    <a:pt x="4" y="186"/>
                  </a:cubicBezTo>
                  <a:cubicBezTo>
                    <a:pt x="4" y="186"/>
                    <a:pt x="4" y="186"/>
                    <a:pt x="4" y="186"/>
                  </a:cubicBezTo>
                  <a:cubicBezTo>
                    <a:pt x="3" y="188"/>
                    <a:pt x="2" y="189"/>
                    <a:pt x="2" y="190"/>
                  </a:cubicBezTo>
                  <a:cubicBezTo>
                    <a:pt x="1" y="191"/>
                    <a:pt x="1" y="191"/>
                    <a:pt x="1" y="192"/>
                  </a:cubicBezTo>
                  <a:cubicBezTo>
                    <a:pt x="1" y="193"/>
                    <a:pt x="1" y="193"/>
                    <a:pt x="2" y="194"/>
                  </a:cubicBezTo>
                  <a:cubicBezTo>
                    <a:pt x="2" y="194"/>
                    <a:pt x="3" y="194"/>
                    <a:pt x="2" y="195"/>
                  </a:cubicBezTo>
                  <a:cubicBezTo>
                    <a:pt x="2" y="196"/>
                    <a:pt x="2" y="196"/>
                    <a:pt x="2" y="197"/>
                  </a:cubicBezTo>
                  <a:cubicBezTo>
                    <a:pt x="3" y="198"/>
                    <a:pt x="3" y="200"/>
                    <a:pt x="2" y="201"/>
                  </a:cubicBezTo>
                  <a:cubicBezTo>
                    <a:pt x="2" y="201"/>
                    <a:pt x="2" y="201"/>
                    <a:pt x="2" y="202"/>
                  </a:cubicBezTo>
                  <a:cubicBezTo>
                    <a:pt x="2" y="203"/>
                    <a:pt x="1" y="204"/>
                    <a:pt x="0" y="206"/>
                  </a:cubicBezTo>
                  <a:cubicBezTo>
                    <a:pt x="0" y="206"/>
                    <a:pt x="0" y="206"/>
                    <a:pt x="0" y="206"/>
                  </a:cubicBezTo>
                  <a:cubicBezTo>
                    <a:pt x="1" y="207"/>
                    <a:pt x="1" y="207"/>
                    <a:pt x="1" y="207"/>
                  </a:cubicBezTo>
                  <a:cubicBezTo>
                    <a:pt x="1" y="208"/>
                    <a:pt x="2" y="208"/>
                    <a:pt x="1" y="209"/>
                  </a:cubicBezTo>
                  <a:cubicBezTo>
                    <a:pt x="1" y="209"/>
                    <a:pt x="1" y="210"/>
                    <a:pt x="2" y="211"/>
                  </a:cubicBezTo>
                  <a:cubicBezTo>
                    <a:pt x="2" y="211"/>
                    <a:pt x="2" y="212"/>
                    <a:pt x="3" y="212"/>
                  </a:cubicBezTo>
                  <a:cubicBezTo>
                    <a:pt x="3" y="212"/>
                    <a:pt x="4" y="212"/>
                    <a:pt x="4" y="213"/>
                  </a:cubicBezTo>
                  <a:cubicBezTo>
                    <a:pt x="4" y="213"/>
                    <a:pt x="4" y="213"/>
                    <a:pt x="4" y="213"/>
                  </a:cubicBezTo>
                  <a:cubicBezTo>
                    <a:pt x="4" y="212"/>
                    <a:pt x="4" y="212"/>
                    <a:pt x="4" y="212"/>
                  </a:cubicBezTo>
                  <a:cubicBezTo>
                    <a:pt x="4" y="213"/>
                    <a:pt x="4" y="213"/>
                    <a:pt x="4" y="213"/>
                  </a:cubicBezTo>
                  <a:cubicBezTo>
                    <a:pt x="4" y="213"/>
                    <a:pt x="4" y="213"/>
                    <a:pt x="4" y="213"/>
                  </a:cubicBezTo>
                  <a:cubicBezTo>
                    <a:pt x="4" y="213"/>
                    <a:pt x="4" y="214"/>
                    <a:pt x="5" y="214"/>
                  </a:cubicBezTo>
                  <a:cubicBezTo>
                    <a:pt x="5" y="214"/>
                    <a:pt x="6" y="214"/>
                    <a:pt x="6" y="215"/>
                  </a:cubicBezTo>
                  <a:cubicBezTo>
                    <a:pt x="6" y="215"/>
                    <a:pt x="6" y="215"/>
                    <a:pt x="6" y="216"/>
                  </a:cubicBezTo>
                  <a:cubicBezTo>
                    <a:pt x="7" y="216"/>
                    <a:pt x="8" y="216"/>
                    <a:pt x="8" y="217"/>
                  </a:cubicBezTo>
                  <a:cubicBezTo>
                    <a:pt x="8" y="217"/>
                    <a:pt x="9" y="218"/>
                    <a:pt x="9" y="218"/>
                  </a:cubicBezTo>
                  <a:cubicBezTo>
                    <a:pt x="9" y="219"/>
                    <a:pt x="9" y="220"/>
                    <a:pt x="10" y="221"/>
                  </a:cubicBezTo>
                  <a:cubicBezTo>
                    <a:pt x="10" y="222"/>
                    <a:pt x="11" y="222"/>
                    <a:pt x="12" y="223"/>
                  </a:cubicBezTo>
                  <a:cubicBezTo>
                    <a:pt x="13" y="223"/>
                    <a:pt x="13" y="223"/>
                    <a:pt x="14" y="224"/>
                  </a:cubicBezTo>
                  <a:cubicBezTo>
                    <a:pt x="15" y="225"/>
                    <a:pt x="16" y="226"/>
                    <a:pt x="18" y="227"/>
                  </a:cubicBezTo>
                  <a:cubicBezTo>
                    <a:pt x="19" y="227"/>
                    <a:pt x="19" y="228"/>
                    <a:pt x="20" y="228"/>
                  </a:cubicBezTo>
                  <a:cubicBezTo>
                    <a:pt x="20" y="228"/>
                    <a:pt x="21" y="228"/>
                    <a:pt x="21" y="228"/>
                  </a:cubicBezTo>
                  <a:cubicBezTo>
                    <a:pt x="21" y="228"/>
                    <a:pt x="22" y="227"/>
                    <a:pt x="23" y="227"/>
                  </a:cubicBezTo>
                  <a:cubicBezTo>
                    <a:pt x="23" y="227"/>
                    <a:pt x="24" y="226"/>
                    <a:pt x="25" y="226"/>
                  </a:cubicBezTo>
                  <a:cubicBezTo>
                    <a:pt x="26" y="226"/>
                    <a:pt x="27" y="226"/>
                    <a:pt x="27" y="226"/>
                  </a:cubicBezTo>
                  <a:cubicBezTo>
                    <a:pt x="28" y="226"/>
                    <a:pt x="29" y="226"/>
                    <a:pt x="30" y="227"/>
                  </a:cubicBezTo>
                  <a:cubicBezTo>
                    <a:pt x="30" y="227"/>
                    <a:pt x="31" y="227"/>
                    <a:pt x="31" y="227"/>
                  </a:cubicBezTo>
                  <a:cubicBezTo>
                    <a:pt x="31" y="227"/>
                    <a:pt x="32" y="227"/>
                    <a:pt x="32" y="227"/>
                  </a:cubicBezTo>
                  <a:cubicBezTo>
                    <a:pt x="33" y="227"/>
                    <a:pt x="34" y="227"/>
                    <a:pt x="34" y="226"/>
                  </a:cubicBezTo>
                  <a:cubicBezTo>
                    <a:pt x="35" y="226"/>
                    <a:pt x="35" y="226"/>
                    <a:pt x="35" y="226"/>
                  </a:cubicBezTo>
                  <a:cubicBezTo>
                    <a:pt x="36" y="225"/>
                    <a:pt x="37" y="225"/>
                    <a:pt x="37" y="225"/>
                  </a:cubicBezTo>
                  <a:cubicBezTo>
                    <a:pt x="38" y="225"/>
                    <a:pt x="39" y="224"/>
                    <a:pt x="40" y="224"/>
                  </a:cubicBezTo>
                  <a:cubicBezTo>
                    <a:pt x="41" y="224"/>
                    <a:pt x="42" y="223"/>
                    <a:pt x="43" y="224"/>
                  </a:cubicBezTo>
                  <a:cubicBezTo>
                    <a:pt x="43" y="224"/>
                    <a:pt x="43" y="224"/>
                    <a:pt x="44" y="224"/>
                  </a:cubicBezTo>
                  <a:cubicBezTo>
                    <a:pt x="44" y="224"/>
                    <a:pt x="45" y="225"/>
                    <a:pt x="46" y="226"/>
                  </a:cubicBezTo>
                  <a:cubicBezTo>
                    <a:pt x="46" y="226"/>
                    <a:pt x="46" y="227"/>
                    <a:pt x="46" y="227"/>
                  </a:cubicBezTo>
                  <a:cubicBezTo>
                    <a:pt x="47" y="228"/>
                    <a:pt x="47" y="228"/>
                    <a:pt x="48" y="228"/>
                  </a:cubicBezTo>
                  <a:cubicBezTo>
                    <a:pt x="48" y="228"/>
                    <a:pt x="49" y="228"/>
                    <a:pt x="49" y="228"/>
                  </a:cubicBezTo>
                  <a:cubicBezTo>
                    <a:pt x="50" y="228"/>
                    <a:pt x="51" y="228"/>
                    <a:pt x="52" y="228"/>
                  </a:cubicBezTo>
                  <a:cubicBezTo>
                    <a:pt x="53" y="228"/>
                    <a:pt x="53" y="228"/>
                    <a:pt x="54" y="228"/>
                  </a:cubicBezTo>
                  <a:cubicBezTo>
                    <a:pt x="54" y="228"/>
                    <a:pt x="54" y="229"/>
                    <a:pt x="54" y="229"/>
                  </a:cubicBezTo>
                  <a:cubicBezTo>
                    <a:pt x="55" y="229"/>
                    <a:pt x="55" y="230"/>
                    <a:pt x="55" y="231"/>
                  </a:cubicBezTo>
                  <a:cubicBezTo>
                    <a:pt x="55" y="232"/>
                    <a:pt x="55" y="232"/>
                    <a:pt x="55" y="233"/>
                  </a:cubicBezTo>
                  <a:cubicBezTo>
                    <a:pt x="55" y="233"/>
                    <a:pt x="55" y="234"/>
                    <a:pt x="54" y="234"/>
                  </a:cubicBezTo>
                  <a:cubicBezTo>
                    <a:pt x="54" y="235"/>
                    <a:pt x="55" y="235"/>
                    <a:pt x="54" y="236"/>
                  </a:cubicBezTo>
                  <a:cubicBezTo>
                    <a:pt x="54" y="237"/>
                    <a:pt x="54" y="238"/>
                    <a:pt x="53" y="239"/>
                  </a:cubicBezTo>
                  <a:cubicBezTo>
                    <a:pt x="53" y="239"/>
                    <a:pt x="53" y="239"/>
                    <a:pt x="53" y="239"/>
                  </a:cubicBezTo>
                  <a:cubicBezTo>
                    <a:pt x="53" y="239"/>
                    <a:pt x="53" y="239"/>
                    <a:pt x="53" y="239"/>
                  </a:cubicBezTo>
                  <a:cubicBezTo>
                    <a:pt x="54" y="242"/>
                    <a:pt x="55" y="243"/>
                    <a:pt x="57" y="244"/>
                  </a:cubicBezTo>
                  <a:cubicBezTo>
                    <a:pt x="57" y="245"/>
                    <a:pt x="58" y="245"/>
                    <a:pt x="58" y="246"/>
                  </a:cubicBezTo>
                  <a:cubicBezTo>
                    <a:pt x="59" y="246"/>
                    <a:pt x="59" y="247"/>
                    <a:pt x="60" y="248"/>
                  </a:cubicBezTo>
                  <a:cubicBezTo>
                    <a:pt x="60" y="248"/>
                    <a:pt x="60" y="248"/>
                    <a:pt x="60" y="249"/>
                  </a:cubicBezTo>
                  <a:cubicBezTo>
                    <a:pt x="60" y="250"/>
                    <a:pt x="61" y="251"/>
                    <a:pt x="61" y="251"/>
                  </a:cubicBezTo>
                  <a:cubicBezTo>
                    <a:pt x="62" y="252"/>
                    <a:pt x="62" y="254"/>
                    <a:pt x="62" y="255"/>
                  </a:cubicBezTo>
                  <a:cubicBezTo>
                    <a:pt x="62" y="255"/>
                    <a:pt x="62" y="255"/>
                    <a:pt x="62" y="255"/>
                  </a:cubicBezTo>
                  <a:cubicBezTo>
                    <a:pt x="62" y="256"/>
                    <a:pt x="62" y="256"/>
                    <a:pt x="62" y="256"/>
                  </a:cubicBezTo>
                  <a:cubicBezTo>
                    <a:pt x="62" y="257"/>
                    <a:pt x="62" y="258"/>
                    <a:pt x="63" y="258"/>
                  </a:cubicBezTo>
                  <a:cubicBezTo>
                    <a:pt x="63" y="259"/>
                    <a:pt x="63" y="259"/>
                    <a:pt x="63" y="259"/>
                  </a:cubicBezTo>
                  <a:cubicBezTo>
                    <a:pt x="63" y="261"/>
                    <a:pt x="63" y="262"/>
                    <a:pt x="62" y="263"/>
                  </a:cubicBezTo>
                  <a:cubicBezTo>
                    <a:pt x="62" y="264"/>
                    <a:pt x="61" y="264"/>
                    <a:pt x="61" y="265"/>
                  </a:cubicBezTo>
                  <a:cubicBezTo>
                    <a:pt x="60" y="265"/>
                    <a:pt x="60" y="266"/>
                    <a:pt x="60" y="266"/>
                  </a:cubicBezTo>
                  <a:cubicBezTo>
                    <a:pt x="60" y="267"/>
                    <a:pt x="59" y="268"/>
                    <a:pt x="59" y="269"/>
                  </a:cubicBezTo>
                  <a:cubicBezTo>
                    <a:pt x="59" y="270"/>
                    <a:pt x="59" y="271"/>
                    <a:pt x="59" y="271"/>
                  </a:cubicBezTo>
                  <a:cubicBezTo>
                    <a:pt x="59" y="272"/>
                    <a:pt x="59" y="273"/>
                    <a:pt x="59" y="274"/>
                  </a:cubicBezTo>
                  <a:cubicBezTo>
                    <a:pt x="59" y="275"/>
                    <a:pt x="59" y="275"/>
                    <a:pt x="59" y="275"/>
                  </a:cubicBezTo>
                  <a:cubicBezTo>
                    <a:pt x="60" y="276"/>
                    <a:pt x="61" y="278"/>
                    <a:pt x="61" y="279"/>
                  </a:cubicBezTo>
                  <a:cubicBezTo>
                    <a:pt x="62" y="280"/>
                    <a:pt x="62" y="281"/>
                    <a:pt x="63" y="283"/>
                  </a:cubicBezTo>
                  <a:cubicBezTo>
                    <a:pt x="63" y="284"/>
                    <a:pt x="64" y="284"/>
                    <a:pt x="64" y="286"/>
                  </a:cubicBezTo>
                  <a:cubicBezTo>
                    <a:pt x="64" y="287"/>
                    <a:pt x="64" y="288"/>
                    <a:pt x="64" y="289"/>
                  </a:cubicBezTo>
                  <a:cubicBezTo>
                    <a:pt x="64" y="289"/>
                    <a:pt x="64" y="290"/>
                    <a:pt x="64" y="290"/>
                  </a:cubicBezTo>
                  <a:cubicBezTo>
                    <a:pt x="64" y="291"/>
                    <a:pt x="65" y="292"/>
                    <a:pt x="65" y="293"/>
                  </a:cubicBezTo>
                  <a:cubicBezTo>
                    <a:pt x="65" y="295"/>
                    <a:pt x="66" y="296"/>
                    <a:pt x="67" y="297"/>
                  </a:cubicBezTo>
                  <a:cubicBezTo>
                    <a:pt x="67" y="297"/>
                    <a:pt x="67" y="298"/>
                    <a:pt x="68" y="298"/>
                  </a:cubicBezTo>
                  <a:cubicBezTo>
                    <a:pt x="68" y="299"/>
                    <a:pt x="69" y="299"/>
                    <a:pt x="69" y="300"/>
                  </a:cubicBezTo>
                  <a:cubicBezTo>
                    <a:pt x="69" y="301"/>
                    <a:pt x="69" y="303"/>
                    <a:pt x="70" y="304"/>
                  </a:cubicBezTo>
                  <a:cubicBezTo>
                    <a:pt x="70" y="304"/>
                    <a:pt x="70" y="304"/>
                    <a:pt x="70" y="305"/>
                  </a:cubicBezTo>
                  <a:cubicBezTo>
                    <a:pt x="71" y="305"/>
                    <a:pt x="71" y="306"/>
                    <a:pt x="70" y="307"/>
                  </a:cubicBezTo>
                  <a:cubicBezTo>
                    <a:pt x="70" y="307"/>
                    <a:pt x="70" y="307"/>
                    <a:pt x="70" y="308"/>
                  </a:cubicBezTo>
                  <a:cubicBezTo>
                    <a:pt x="71" y="308"/>
                    <a:pt x="71" y="309"/>
                    <a:pt x="71" y="310"/>
                  </a:cubicBezTo>
                  <a:cubicBezTo>
                    <a:pt x="71" y="310"/>
                    <a:pt x="71" y="310"/>
                    <a:pt x="71" y="310"/>
                  </a:cubicBezTo>
                  <a:cubicBezTo>
                    <a:pt x="72" y="311"/>
                    <a:pt x="73" y="311"/>
                    <a:pt x="74" y="312"/>
                  </a:cubicBezTo>
                  <a:cubicBezTo>
                    <a:pt x="74" y="312"/>
                    <a:pt x="74" y="312"/>
                    <a:pt x="74" y="312"/>
                  </a:cubicBezTo>
                  <a:cubicBezTo>
                    <a:pt x="75" y="311"/>
                    <a:pt x="76" y="311"/>
                    <a:pt x="77" y="311"/>
                  </a:cubicBezTo>
                  <a:cubicBezTo>
                    <a:pt x="77" y="311"/>
                    <a:pt x="78" y="311"/>
                    <a:pt x="78" y="311"/>
                  </a:cubicBezTo>
                  <a:cubicBezTo>
                    <a:pt x="79" y="310"/>
                    <a:pt x="79" y="310"/>
                    <a:pt x="80" y="310"/>
                  </a:cubicBezTo>
                  <a:cubicBezTo>
                    <a:pt x="81" y="310"/>
                    <a:pt x="82" y="310"/>
                    <a:pt x="83" y="310"/>
                  </a:cubicBezTo>
                  <a:cubicBezTo>
                    <a:pt x="83" y="311"/>
                    <a:pt x="83" y="311"/>
                    <a:pt x="83" y="310"/>
                  </a:cubicBezTo>
                  <a:cubicBezTo>
                    <a:pt x="84" y="310"/>
                    <a:pt x="85" y="311"/>
                    <a:pt x="86" y="310"/>
                  </a:cubicBezTo>
                  <a:cubicBezTo>
                    <a:pt x="86" y="310"/>
                    <a:pt x="86" y="310"/>
                    <a:pt x="86" y="309"/>
                  </a:cubicBezTo>
                  <a:cubicBezTo>
                    <a:pt x="88" y="309"/>
                    <a:pt x="89" y="309"/>
                    <a:pt x="90" y="308"/>
                  </a:cubicBezTo>
                  <a:cubicBezTo>
                    <a:pt x="91" y="307"/>
                    <a:pt x="92" y="306"/>
                    <a:pt x="93" y="305"/>
                  </a:cubicBezTo>
                  <a:cubicBezTo>
                    <a:pt x="94" y="304"/>
                    <a:pt x="95" y="303"/>
                    <a:pt x="95" y="303"/>
                  </a:cubicBezTo>
                  <a:cubicBezTo>
                    <a:pt x="96" y="302"/>
                    <a:pt x="97" y="301"/>
                    <a:pt x="97" y="300"/>
                  </a:cubicBezTo>
                  <a:cubicBezTo>
                    <a:pt x="98" y="299"/>
                    <a:pt x="98" y="299"/>
                    <a:pt x="99" y="299"/>
                  </a:cubicBezTo>
                  <a:cubicBezTo>
                    <a:pt x="100" y="298"/>
                    <a:pt x="100" y="297"/>
                    <a:pt x="100" y="296"/>
                  </a:cubicBezTo>
                  <a:cubicBezTo>
                    <a:pt x="101" y="295"/>
                    <a:pt x="101" y="294"/>
                    <a:pt x="101" y="293"/>
                  </a:cubicBezTo>
                  <a:cubicBezTo>
                    <a:pt x="101" y="293"/>
                    <a:pt x="101" y="293"/>
                    <a:pt x="101" y="292"/>
                  </a:cubicBezTo>
                  <a:cubicBezTo>
                    <a:pt x="101" y="292"/>
                    <a:pt x="101" y="291"/>
                    <a:pt x="101" y="291"/>
                  </a:cubicBezTo>
                  <a:cubicBezTo>
                    <a:pt x="102" y="290"/>
                    <a:pt x="103" y="290"/>
                    <a:pt x="103" y="290"/>
                  </a:cubicBezTo>
                  <a:cubicBezTo>
                    <a:pt x="104" y="290"/>
                    <a:pt x="105" y="289"/>
                    <a:pt x="106" y="289"/>
                  </a:cubicBezTo>
                  <a:cubicBezTo>
                    <a:pt x="106" y="289"/>
                    <a:pt x="107" y="288"/>
                    <a:pt x="107" y="287"/>
                  </a:cubicBezTo>
                  <a:cubicBezTo>
                    <a:pt x="107" y="287"/>
                    <a:pt x="107" y="286"/>
                    <a:pt x="107" y="285"/>
                  </a:cubicBezTo>
                  <a:cubicBezTo>
                    <a:pt x="107" y="285"/>
                    <a:pt x="107" y="284"/>
                    <a:pt x="107" y="284"/>
                  </a:cubicBezTo>
                  <a:cubicBezTo>
                    <a:pt x="107" y="282"/>
                    <a:pt x="106" y="281"/>
                    <a:pt x="106" y="280"/>
                  </a:cubicBezTo>
                  <a:cubicBezTo>
                    <a:pt x="106" y="279"/>
                    <a:pt x="106" y="279"/>
                    <a:pt x="106" y="279"/>
                  </a:cubicBezTo>
                  <a:cubicBezTo>
                    <a:pt x="108" y="277"/>
                    <a:pt x="110" y="276"/>
                    <a:pt x="112" y="274"/>
                  </a:cubicBezTo>
                  <a:cubicBezTo>
                    <a:pt x="112" y="274"/>
                    <a:pt x="113" y="274"/>
                    <a:pt x="113" y="273"/>
                  </a:cubicBezTo>
                  <a:cubicBezTo>
                    <a:pt x="114" y="273"/>
                    <a:pt x="115" y="273"/>
                    <a:pt x="115" y="272"/>
                  </a:cubicBezTo>
                  <a:cubicBezTo>
                    <a:pt x="117" y="271"/>
                    <a:pt x="118" y="270"/>
                    <a:pt x="118" y="269"/>
                  </a:cubicBezTo>
                  <a:cubicBezTo>
                    <a:pt x="119" y="268"/>
                    <a:pt x="119" y="267"/>
                    <a:pt x="119" y="267"/>
                  </a:cubicBezTo>
                  <a:cubicBezTo>
                    <a:pt x="118" y="266"/>
                    <a:pt x="119" y="265"/>
                    <a:pt x="119" y="264"/>
                  </a:cubicBezTo>
                  <a:cubicBezTo>
                    <a:pt x="119" y="264"/>
                    <a:pt x="119" y="263"/>
                    <a:pt x="119" y="263"/>
                  </a:cubicBezTo>
                  <a:cubicBezTo>
                    <a:pt x="118" y="262"/>
                    <a:pt x="118" y="261"/>
                    <a:pt x="119" y="260"/>
                  </a:cubicBezTo>
                  <a:cubicBezTo>
                    <a:pt x="119" y="259"/>
                    <a:pt x="119" y="259"/>
                    <a:pt x="118" y="258"/>
                  </a:cubicBezTo>
                  <a:cubicBezTo>
                    <a:pt x="117" y="258"/>
                    <a:pt x="117" y="257"/>
                    <a:pt x="117" y="256"/>
                  </a:cubicBezTo>
                  <a:cubicBezTo>
                    <a:pt x="116" y="255"/>
                    <a:pt x="117" y="254"/>
                    <a:pt x="116" y="253"/>
                  </a:cubicBezTo>
                  <a:cubicBezTo>
                    <a:pt x="116" y="252"/>
                    <a:pt x="116" y="252"/>
                    <a:pt x="116" y="252"/>
                  </a:cubicBezTo>
                  <a:cubicBezTo>
                    <a:pt x="117" y="251"/>
                    <a:pt x="117" y="251"/>
                    <a:pt x="116" y="251"/>
                  </a:cubicBezTo>
                  <a:cubicBezTo>
                    <a:pt x="115" y="250"/>
                    <a:pt x="115" y="249"/>
                    <a:pt x="116" y="248"/>
                  </a:cubicBezTo>
                  <a:cubicBezTo>
                    <a:pt x="116" y="247"/>
                    <a:pt x="116" y="247"/>
                    <a:pt x="117" y="246"/>
                  </a:cubicBezTo>
                  <a:cubicBezTo>
                    <a:pt x="118" y="245"/>
                    <a:pt x="118" y="244"/>
                    <a:pt x="118" y="243"/>
                  </a:cubicBezTo>
                  <a:cubicBezTo>
                    <a:pt x="119" y="243"/>
                    <a:pt x="119" y="243"/>
                    <a:pt x="119" y="242"/>
                  </a:cubicBezTo>
                  <a:cubicBezTo>
                    <a:pt x="120" y="242"/>
                    <a:pt x="121" y="241"/>
                    <a:pt x="121" y="241"/>
                  </a:cubicBezTo>
                  <a:cubicBezTo>
                    <a:pt x="123" y="239"/>
                    <a:pt x="124" y="237"/>
                    <a:pt x="126" y="235"/>
                  </a:cubicBezTo>
                  <a:cubicBezTo>
                    <a:pt x="127" y="234"/>
                    <a:pt x="128" y="233"/>
                    <a:pt x="130" y="233"/>
                  </a:cubicBezTo>
                  <a:cubicBezTo>
                    <a:pt x="130" y="233"/>
                    <a:pt x="130" y="233"/>
                    <a:pt x="130" y="232"/>
                  </a:cubicBezTo>
                  <a:cubicBezTo>
                    <a:pt x="133" y="230"/>
                    <a:pt x="136" y="227"/>
                    <a:pt x="137" y="223"/>
                  </a:cubicBezTo>
                  <a:cubicBezTo>
                    <a:pt x="138" y="222"/>
                    <a:pt x="138" y="221"/>
                    <a:pt x="139" y="219"/>
                  </a:cubicBezTo>
                  <a:cubicBezTo>
                    <a:pt x="140" y="219"/>
                    <a:pt x="140" y="218"/>
                    <a:pt x="141" y="217"/>
                  </a:cubicBezTo>
                  <a:cubicBezTo>
                    <a:pt x="141" y="215"/>
                    <a:pt x="141" y="214"/>
                    <a:pt x="141" y="213"/>
                  </a:cubicBezTo>
                  <a:cubicBezTo>
                    <a:pt x="141" y="212"/>
                    <a:pt x="140" y="212"/>
                    <a:pt x="140" y="212"/>
                  </a:cubicBezTo>
                  <a:cubicBezTo>
                    <a:pt x="140" y="212"/>
                    <a:pt x="140" y="212"/>
                    <a:pt x="140" y="212"/>
                  </a:cubicBezTo>
                  <a:cubicBezTo>
                    <a:pt x="139" y="213"/>
                    <a:pt x="138" y="213"/>
                    <a:pt x="136" y="213"/>
                  </a:cubicBezTo>
                  <a:cubicBezTo>
                    <a:pt x="135" y="214"/>
                    <a:pt x="133" y="214"/>
                    <a:pt x="132" y="214"/>
                  </a:cubicBezTo>
                  <a:cubicBezTo>
                    <a:pt x="131" y="214"/>
                    <a:pt x="131" y="214"/>
                    <a:pt x="131" y="214"/>
                  </a:cubicBezTo>
                  <a:cubicBezTo>
                    <a:pt x="130" y="214"/>
                    <a:pt x="129" y="215"/>
                    <a:pt x="128" y="215"/>
                  </a:cubicBezTo>
                  <a:cubicBezTo>
                    <a:pt x="128" y="215"/>
                    <a:pt x="128" y="215"/>
                    <a:pt x="128" y="215"/>
                  </a:cubicBezTo>
                  <a:cubicBezTo>
                    <a:pt x="127" y="215"/>
                    <a:pt x="127" y="215"/>
                    <a:pt x="127" y="215"/>
                  </a:cubicBezTo>
                  <a:cubicBezTo>
                    <a:pt x="126" y="215"/>
                    <a:pt x="126" y="215"/>
                    <a:pt x="126" y="215"/>
                  </a:cubicBezTo>
                  <a:cubicBezTo>
                    <a:pt x="125" y="214"/>
                    <a:pt x="125" y="214"/>
                    <a:pt x="124" y="213"/>
                  </a:cubicBezTo>
                  <a:cubicBezTo>
                    <a:pt x="124" y="213"/>
                    <a:pt x="124" y="213"/>
                    <a:pt x="124" y="212"/>
                  </a:cubicBezTo>
                  <a:cubicBezTo>
                    <a:pt x="125" y="211"/>
                    <a:pt x="125" y="211"/>
                    <a:pt x="124" y="211"/>
                  </a:cubicBezTo>
                  <a:cubicBezTo>
                    <a:pt x="124" y="210"/>
                    <a:pt x="123" y="210"/>
                    <a:pt x="123" y="209"/>
                  </a:cubicBezTo>
                  <a:cubicBezTo>
                    <a:pt x="122" y="208"/>
                    <a:pt x="121" y="208"/>
                    <a:pt x="120" y="207"/>
                  </a:cubicBezTo>
                  <a:cubicBezTo>
                    <a:pt x="120" y="206"/>
                    <a:pt x="119" y="206"/>
                    <a:pt x="118" y="205"/>
                  </a:cubicBezTo>
                  <a:cubicBezTo>
                    <a:pt x="117" y="205"/>
                    <a:pt x="116" y="204"/>
                    <a:pt x="116" y="203"/>
                  </a:cubicBezTo>
                  <a:cubicBezTo>
                    <a:pt x="116" y="202"/>
                    <a:pt x="115" y="201"/>
                    <a:pt x="115" y="200"/>
                  </a:cubicBezTo>
                  <a:cubicBezTo>
                    <a:pt x="115" y="200"/>
                    <a:pt x="114" y="199"/>
                    <a:pt x="114" y="199"/>
                  </a:cubicBezTo>
                  <a:cubicBezTo>
                    <a:pt x="113" y="198"/>
                    <a:pt x="113" y="198"/>
                    <a:pt x="112" y="197"/>
                  </a:cubicBezTo>
                  <a:cubicBezTo>
                    <a:pt x="112" y="197"/>
                    <a:pt x="112" y="197"/>
                    <a:pt x="112" y="196"/>
                  </a:cubicBezTo>
                  <a:cubicBezTo>
                    <a:pt x="112" y="195"/>
                    <a:pt x="111" y="193"/>
                    <a:pt x="111" y="192"/>
                  </a:cubicBezTo>
                  <a:cubicBezTo>
                    <a:pt x="111" y="191"/>
                    <a:pt x="110" y="190"/>
                    <a:pt x="109" y="189"/>
                  </a:cubicBezTo>
                  <a:cubicBezTo>
                    <a:pt x="109" y="189"/>
                    <a:pt x="108" y="189"/>
                    <a:pt x="108" y="189"/>
                  </a:cubicBezTo>
                  <a:cubicBezTo>
                    <a:pt x="108" y="189"/>
                    <a:pt x="108" y="188"/>
                    <a:pt x="108" y="188"/>
                  </a:cubicBezTo>
                  <a:cubicBezTo>
                    <a:pt x="108" y="188"/>
                    <a:pt x="108" y="188"/>
                    <a:pt x="108" y="187"/>
                  </a:cubicBezTo>
                  <a:cubicBezTo>
                    <a:pt x="108" y="187"/>
                    <a:pt x="107" y="186"/>
                    <a:pt x="107" y="185"/>
                  </a:cubicBezTo>
                  <a:cubicBezTo>
                    <a:pt x="107" y="185"/>
                    <a:pt x="106" y="184"/>
                    <a:pt x="106" y="184"/>
                  </a:cubicBezTo>
                  <a:cubicBezTo>
                    <a:pt x="105" y="182"/>
                    <a:pt x="104" y="181"/>
                    <a:pt x="104" y="179"/>
                  </a:cubicBezTo>
                  <a:cubicBezTo>
                    <a:pt x="104" y="179"/>
                    <a:pt x="103" y="179"/>
                    <a:pt x="103" y="178"/>
                  </a:cubicBezTo>
                  <a:cubicBezTo>
                    <a:pt x="103" y="178"/>
                    <a:pt x="103" y="178"/>
                    <a:pt x="104" y="178"/>
                  </a:cubicBezTo>
                  <a:cubicBezTo>
                    <a:pt x="104" y="178"/>
                    <a:pt x="104" y="178"/>
                    <a:pt x="105" y="178"/>
                  </a:cubicBezTo>
                  <a:cubicBezTo>
                    <a:pt x="105" y="177"/>
                    <a:pt x="105" y="177"/>
                    <a:pt x="105" y="177"/>
                  </a:cubicBezTo>
                  <a:cubicBezTo>
                    <a:pt x="106" y="177"/>
                    <a:pt x="106" y="177"/>
                    <a:pt x="106" y="178"/>
                  </a:cubicBezTo>
                  <a:cubicBezTo>
                    <a:pt x="107" y="178"/>
                    <a:pt x="107" y="178"/>
                    <a:pt x="107" y="179"/>
                  </a:cubicBezTo>
                  <a:cubicBezTo>
                    <a:pt x="108" y="180"/>
                    <a:pt x="109" y="181"/>
                    <a:pt x="110" y="182"/>
                  </a:cubicBezTo>
                  <a:cubicBezTo>
                    <a:pt x="110" y="183"/>
                    <a:pt x="110" y="184"/>
                    <a:pt x="111" y="185"/>
                  </a:cubicBezTo>
                  <a:cubicBezTo>
                    <a:pt x="111" y="185"/>
                    <a:pt x="111" y="185"/>
                    <a:pt x="112" y="186"/>
                  </a:cubicBezTo>
                  <a:cubicBezTo>
                    <a:pt x="113" y="186"/>
                    <a:pt x="113" y="187"/>
                    <a:pt x="114" y="188"/>
                  </a:cubicBezTo>
                  <a:cubicBezTo>
                    <a:pt x="114" y="188"/>
                    <a:pt x="114" y="188"/>
                    <a:pt x="114" y="189"/>
                  </a:cubicBezTo>
                  <a:cubicBezTo>
                    <a:pt x="114" y="189"/>
                    <a:pt x="114" y="190"/>
                    <a:pt x="114" y="190"/>
                  </a:cubicBezTo>
                  <a:cubicBezTo>
                    <a:pt x="114" y="190"/>
                    <a:pt x="114" y="191"/>
                    <a:pt x="114" y="191"/>
                  </a:cubicBezTo>
                  <a:cubicBezTo>
                    <a:pt x="115" y="192"/>
                    <a:pt x="115" y="193"/>
                    <a:pt x="116" y="194"/>
                  </a:cubicBezTo>
                  <a:cubicBezTo>
                    <a:pt x="117" y="194"/>
                    <a:pt x="117" y="195"/>
                    <a:pt x="118" y="195"/>
                  </a:cubicBezTo>
                  <a:cubicBezTo>
                    <a:pt x="118" y="195"/>
                    <a:pt x="119" y="196"/>
                    <a:pt x="119" y="197"/>
                  </a:cubicBezTo>
                  <a:cubicBezTo>
                    <a:pt x="119" y="198"/>
                    <a:pt x="120" y="199"/>
                    <a:pt x="121" y="199"/>
                  </a:cubicBezTo>
                  <a:cubicBezTo>
                    <a:pt x="121" y="200"/>
                    <a:pt x="122" y="201"/>
                    <a:pt x="122" y="201"/>
                  </a:cubicBezTo>
                  <a:cubicBezTo>
                    <a:pt x="123" y="202"/>
                    <a:pt x="123" y="203"/>
                    <a:pt x="123" y="204"/>
                  </a:cubicBezTo>
                  <a:cubicBezTo>
                    <a:pt x="123" y="204"/>
                    <a:pt x="123" y="205"/>
                    <a:pt x="123" y="205"/>
                  </a:cubicBezTo>
                  <a:cubicBezTo>
                    <a:pt x="123" y="206"/>
                    <a:pt x="124" y="207"/>
                    <a:pt x="124" y="209"/>
                  </a:cubicBezTo>
                  <a:cubicBezTo>
                    <a:pt x="124" y="209"/>
                    <a:pt x="124" y="210"/>
                    <a:pt x="125" y="210"/>
                  </a:cubicBezTo>
                  <a:cubicBezTo>
                    <a:pt x="125" y="210"/>
                    <a:pt x="125" y="211"/>
                    <a:pt x="126" y="211"/>
                  </a:cubicBezTo>
                  <a:cubicBezTo>
                    <a:pt x="126" y="211"/>
                    <a:pt x="126" y="211"/>
                    <a:pt x="127" y="210"/>
                  </a:cubicBezTo>
                  <a:cubicBezTo>
                    <a:pt x="127" y="210"/>
                    <a:pt x="128" y="210"/>
                    <a:pt x="128" y="210"/>
                  </a:cubicBezTo>
                  <a:cubicBezTo>
                    <a:pt x="129" y="209"/>
                    <a:pt x="130" y="209"/>
                    <a:pt x="130" y="209"/>
                  </a:cubicBezTo>
                  <a:cubicBezTo>
                    <a:pt x="131" y="209"/>
                    <a:pt x="132" y="209"/>
                    <a:pt x="133" y="208"/>
                  </a:cubicBezTo>
                  <a:cubicBezTo>
                    <a:pt x="133" y="208"/>
                    <a:pt x="134" y="208"/>
                    <a:pt x="135" y="208"/>
                  </a:cubicBezTo>
                  <a:cubicBezTo>
                    <a:pt x="135" y="208"/>
                    <a:pt x="136" y="208"/>
                    <a:pt x="136" y="207"/>
                  </a:cubicBezTo>
                  <a:cubicBezTo>
                    <a:pt x="136" y="207"/>
                    <a:pt x="137" y="206"/>
                    <a:pt x="137" y="206"/>
                  </a:cubicBezTo>
                  <a:cubicBezTo>
                    <a:pt x="138" y="206"/>
                    <a:pt x="139" y="206"/>
                    <a:pt x="140" y="205"/>
                  </a:cubicBezTo>
                  <a:cubicBezTo>
                    <a:pt x="141" y="205"/>
                    <a:pt x="141" y="205"/>
                    <a:pt x="142" y="205"/>
                  </a:cubicBezTo>
                  <a:cubicBezTo>
                    <a:pt x="142" y="204"/>
                    <a:pt x="143" y="204"/>
                    <a:pt x="143" y="204"/>
                  </a:cubicBezTo>
                  <a:cubicBezTo>
                    <a:pt x="143" y="203"/>
                    <a:pt x="143" y="203"/>
                    <a:pt x="144" y="202"/>
                  </a:cubicBezTo>
                  <a:cubicBezTo>
                    <a:pt x="145" y="202"/>
                    <a:pt x="146" y="202"/>
                    <a:pt x="147" y="201"/>
                  </a:cubicBezTo>
                  <a:cubicBezTo>
                    <a:pt x="148" y="201"/>
                    <a:pt x="148" y="201"/>
                    <a:pt x="149" y="200"/>
                  </a:cubicBezTo>
                  <a:cubicBezTo>
                    <a:pt x="149" y="200"/>
                    <a:pt x="149" y="200"/>
                    <a:pt x="149" y="199"/>
                  </a:cubicBezTo>
                  <a:cubicBezTo>
                    <a:pt x="150" y="199"/>
                    <a:pt x="151" y="199"/>
                    <a:pt x="151" y="198"/>
                  </a:cubicBezTo>
                  <a:cubicBezTo>
                    <a:pt x="151" y="198"/>
                    <a:pt x="152" y="197"/>
                    <a:pt x="152" y="197"/>
                  </a:cubicBezTo>
                  <a:cubicBezTo>
                    <a:pt x="153" y="197"/>
                    <a:pt x="153" y="197"/>
                    <a:pt x="153" y="197"/>
                  </a:cubicBezTo>
                  <a:cubicBezTo>
                    <a:pt x="153" y="197"/>
                    <a:pt x="154" y="197"/>
                    <a:pt x="154" y="196"/>
                  </a:cubicBezTo>
                  <a:cubicBezTo>
                    <a:pt x="154" y="196"/>
                    <a:pt x="154" y="195"/>
                    <a:pt x="154" y="195"/>
                  </a:cubicBezTo>
                  <a:cubicBezTo>
                    <a:pt x="154" y="194"/>
                    <a:pt x="154" y="194"/>
                    <a:pt x="154" y="194"/>
                  </a:cubicBezTo>
                  <a:cubicBezTo>
                    <a:pt x="155" y="193"/>
                    <a:pt x="156" y="192"/>
                    <a:pt x="157" y="191"/>
                  </a:cubicBezTo>
                  <a:cubicBezTo>
                    <a:pt x="157" y="190"/>
                    <a:pt x="157" y="189"/>
                    <a:pt x="156" y="189"/>
                  </a:cubicBezTo>
                  <a:cubicBezTo>
                    <a:pt x="156" y="188"/>
                    <a:pt x="156" y="188"/>
                    <a:pt x="155" y="187"/>
                  </a:cubicBezTo>
                  <a:cubicBezTo>
                    <a:pt x="155" y="187"/>
                    <a:pt x="155" y="186"/>
                    <a:pt x="154" y="186"/>
                  </a:cubicBezTo>
                  <a:cubicBezTo>
                    <a:pt x="153" y="186"/>
                    <a:pt x="153" y="186"/>
                    <a:pt x="152" y="186"/>
                  </a:cubicBezTo>
                  <a:cubicBezTo>
                    <a:pt x="152" y="186"/>
                    <a:pt x="151" y="186"/>
                    <a:pt x="151" y="185"/>
                  </a:cubicBezTo>
                  <a:cubicBezTo>
                    <a:pt x="150" y="185"/>
                    <a:pt x="150" y="184"/>
                    <a:pt x="150" y="183"/>
                  </a:cubicBezTo>
                  <a:cubicBezTo>
                    <a:pt x="150" y="183"/>
                    <a:pt x="150" y="182"/>
                    <a:pt x="149" y="181"/>
                  </a:cubicBezTo>
                  <a:cubicBezTo>
                    <a:pt x="149" y="181"/>
                    <a:pt x="149" y="181"/>
                    <a:pt x="149" y="181"/>
                  </a:cubicBezTo>
                  <a:cubicBezTo>
                    <a:pt x="149" y="181"/>
                    <a:pt x="149" y="181"/>
                    <a:pt x="149" y="181"/>
                  </a:cubicBezTo>
                  <a:cubicBezTo>
                    <a:pt x="148" y="182"/>
                    <a:pt x="147" y="183"/>
                    <a:pt x="146" y="184"/>
                  </a:cubicBezTo>
                  <a:cubicBezTo>
                    <a:pt x="146" y="185"/>
                    <a:pt x="145" y="186"/>
                    <a:pt x="144" y="185"/>
                  </a:cubicBezTo>
                  <a:cubicBezTo>
                    <a:pt x="143" y="185"/>
                    <a:pt x="142" y="185"/>
                    <a:pt x="141" y="186"/>
                  </a:cubicBezTo>
                  <a:cubicBezTo>
                    <a:pt x="141" y="186"/>
                    <a:pt x="141" y="186"/>
                    <a:pt x="140" y="185"/>
                  </a:cubicBezTo>
                  <a:cubicBezTo>
                    <a:pt x="140" y="185"/>
                    <a:pt x="140" y="185"/>
                    <a:pt x="140" y="184"/>
                  </a:cubicBezTo>
                  <a:cubicBezTo>
                    <a:pt x="140" y="184"/>
                    <a:pt x="140" y="183"/>
                    <a:pt x="140" y="182"/>
                  </a:cubicBezTo>
                  <a:cubicBezTo>
                    <a:pt x="140" y="182"/>
                    <a:pt x="139" y="182"/>
                    <a:pt x="139" y="181"/>
                  </a:cubicBezTo>
                  <a:cubicBezTo>
                    <a:pt x="139" y="181"/>
                    <a:pt x="139" y="181"/>
                    <a:pt x="139" y="181"/>
                  </a:cubicBezTo>
                  <a:cubicBezTo>
                    <a:pt x="139" y="181"/>
                    <a:pt x="139" y="181"/>
                    <a:pt x="139" y="181"/>
                  </a:cubicBezTo>
                  <a:cubicBezTo>
                    <a:pt x="138" y="182"/>
                    <a:pt x="138" y="182"/>
                    <a:pt x="138" y="182"/>
                  </a:cubicBezTo>
                  <a:cubicBezTo>
                    <a:pt x="138" y="183"/>
                    <a:pt x="138" y="183"/>
                    <a:pt x="137" y="182"/>
                  </a:cubicBezTo>
                  <a:cubicBezTo>
                    <a:pt x="137" y="182"/>
                    <a:pt x="137" y="181"/>
                    <a:pt x="137" y="181"/>
                  </a:cubicBezTo>
                  <a:cubicBezTo>
                    <a:pt x="137" y="180"/>
                    <a:pt x="136" y="179"/>
                    <a:pt x="136" y="179"/>
                  </a:cubicBezTo>
                  <a:cubicBezTo>
                    <a:pt x="135" y="178"/>
                    <a:pt x="135" y="178"/>
                    <a:pt x="134" y="178"/>
                  </a:cubicBezTo>
                  <a:cubicBezTo>
                    <a:pt x="134" y="177"/>
                    <a:pt x="134" y="177"/>
                    <a:pt x="134" y="177"/>
                  </a:cubicBezTo>
                  <a:cubicBezTo>
                    <a:pt x="133" y="176"/>
                    <a:pt x="133" y="175"/>
                    <a:pt x="132" y="174"/>
                  </a:cubicBezTo>
                  <a:cubicBezTo>
                    <a:pt x="132" y="174"/>
                    <a:pt x="132" y="174"/>
                    <a:pt x="132" y="174"/>
                  </a:cubicBezTo>
                  <a:cubicBezTo>
                    <a:pt x="132" y="173"/>
                    <a:pt x="132" y="173"/>
                    <a:pt x="132" y="173"/>
                  </a:cubicBezTo>
                  <a:cubicBezTo>
                    <a:pt x="133" y="173"/>
                    <a:pt x="133" y="172"/>
                    <a:pt x="133" y="172"/>
                  </a:cubicBezTo>
                  <a:cubicBezTo>
                    <a:pt x="133" y="172"/>
                    <a:pt x="134" y="172"/>
                    <a:pt x="134" y="172"/>
                  </a:cubicBezTo>
                  <a:cubicBezTo>
                    <a:pt x="135" y="172"/>
                    <a:pt x="135" y="172"/>
                    <a:pt x="136" y="173"/>
                  </a:cubicBezTo>
                  <a:cubicBezTo>
                    <a:pt x="136" y="173"/>
                    <a:pt x="136" y="173"/>
                    <a:pt x="136" y="173"/>
                  </a:cubicBezTo>
                  <a:cubicBezTo>
                    <a:pt x="137" y="174"/>
                    <a:pt x="138" y="175"/>
                    <a:pt x="138" y="176"/>
                  </a:cubicBezTo>
                  <a:cubicBezTo>
                    <a:pt x="139" y="177"/>
                    <a:pt x="139" y="177"/>
                    <a:pt x="139" y="177"/>
                  </a:cubicBezTo>
                  <a:cubicBezTo>
                    <a:pt x="140" y="177"/>
                    <a:pt x="140" y="177"/>
                    <a:pt x="140" y="178"/>
                  </a:cubicBezTo>
                  <a:cubicBezTo>
                    <a:pt x="141" y="178"/>
                    <a:pt x="141" y="178"/>
                    <a:pt x="142" y="178"/>
                  </a:cubicBezTo>
                  <a:cubicBezTo>
                    <a:pt x="142" y="179"/>
                    <a:pt x="142" y="179"/>
                    <a:pt x="143" y="179"/>
                  </a:cubicBezTo>
                  <a:cubicBezTo>
                    <a:pt x="144" y="180"/>
                    <a:pt x="145" y="180"/>
                    <a:pt x="146" y="180"/>
                  </a:cubicBezTo>
                  <a:cubicBezTo>
                    <a:pt x="146" y="180"/>
                    <a:pt x="146" y="180"/>
                    <a:pt x="147" y="180"/>
                  </a:cubicBezTo>
                  <a:cubicBezTo>
                    <a:pt x="147" y="180"/>
                    <a:pt x="148" y="179"/>
                    <a:pt x="149" y="179"/>
                  </a:cubicBezTo>
                  <a:cubicBezTo>
                    <a:pt x="149" y="179"/>
                    <a:pt x="150" y="179"/>
                    <a:pt x="150" y="180"/>
                  </a:cubicBezTo>
                  <a:cubicBezTo>
                    <a:pt x="151" y="180"/>
                    <a:pt x="151" y="181"/>
                    <a:pt x="151" y="181"/>
                  </a:cubicBezTo>
                  <a:cubicBezTo>
                    <a:pt x="151" y="182"/>
                    <a:pt x="152" y="182"/>
                    <a:pt x="152" y="182"/>
                  </a:cubicBezTo>
                  <a:cubicBezTo>
                    <a:pt x="154" y="182"/>
                    <a:pt x="157" y="183"/>
                    <a:pt x="159" y="183"/>
                  </a:cubicBezTo>
                  <a:cubicBezTo>
                    <a:pt x="160" y="183"/>
                    <a:pt x="161" y="183"/>
                    <a:pt x="162" y="183"/>
                  </a:cubicBezTo>
                  <a:cubicBezTo>
                    <a:pt x="163" y="183"/>
                    <a:pt x="164" y="183"/>
                    <a:pt x="166" y="183"/>
                  </a:cubicBezTo>
                  <a:cubicBezTo>
                    <a:pt x="166" y="183"/>
                    <a:pt x="166" y="183"/>
                    <a:pt x="167" y="183"/>
                  </a:cubicBezTo>
                  <a:cubicBezTo>
                    <a:pt x="168" y="183"/>
                    <a:pt x="169" y="183"/>
                    <a:pt x="170" y="183"/>
                  </a:cubicBezTo>
                  <a:cubicBezTo>
                    <a:pt x="170" y="183"/>
                    <a:pt x="170" y="183"/>
                    <a:pt x="170" y="183"/>
                  </a:cubicBezTo>
                  <a:cubicBezTo>
                    <a:pt x="171" y="183"/>
                    <a:pt x="171" y="184"/>
                    <a:pt x="171" y="184"/>
                  </a:cubicBezTo>
                  <a:cubicBezTo>
                    <a:pt x="171" y="184"/>
                    <a:pt x="172" y="184"/>
                    <a:pt x="172" y="185"/>
                  </a:cubicBezTo>
                  <a:cubicBezTo>
                    <a:pt x="172" y="186"/>
                    <a:pt x="172" y="186"/>
                    <a:pt x="173" y="186"/>
                  </a:cubicBezTo>
                  <a:cubicBezTo>
                    <a:pt x="174" y="186"/>
                    <a:pt x="174" y="187"/>
                    <a:pt x="175" y="187"/>
                  </a:cubicBezTo>
                  <a:cubicBezTo>
                    <a:pt x="175" y="188"/>
                    <a:pt x="176" y="188"/>
                    <a:pt x="177" y="189"/>
                  </a:cubicBezTo>
                  <a:cubicBezTo>
                    <a:pt x="178" y="189"/>
                    <a:pt x="178" y="189"/>
                    <a:pt x="178" y="189"/>
                  </a:cubicBezTo>
                  <a:cubicBezTo>
                    <a:pt x="178" y="189"/>
                    <a:pt x="178" y="189"/>
                    <a:pt x="178" y="188"/>
                  </a:cubicBezTo>
                  <a:cubicBezTo>
                    <a:pt x="178" y="188"/>
                    <a:pt x="178" y="188"/>
                    <a:pt x="178" y="188"/>
                  </a:cubicBezTo>
                  <a:cubicBezTo>
                    <a:pt x="178" y="189"/>
                    <a:pt x="178" y="189"/>
                    <a:pt x="178" y="189"/>
                  </a:cubicBezTo>
                  <a:cubicBezTo>
                    <a:pt x="178" y="189"/>
                    <a:pt x="178" y="189"/>
                    <a:pt x="178" y="189"/>
                  </a:cubicBezTo>
                  <a:cubicBezTo>
                    <a:pt x="178" y="189"/>
                    <a:pt x="177" y="189"/>
                    <a:pt x="176" y="189"/>
                  </a:cubicBezTo>
                  <a:cubicBezTo>
                    <a:pt x="176" y="189"/>
                    <a:pt x="176" y="189"/>
                    <a:pt x="176" y="189"/>
                  </a:cubicBezTo>
                  <a:cubicBezTo>
                    <a:pt x="176" y="189"/>
                    <a:pt x="176" y="190"/>
                    <a:pt x="176" y="190"/>
                  </a:cubicBezTo>
                  <a:cubicBezTo>
                    <a:pt x="177" y="191"/>
                    <a:pt x="177" y="191"/>
                    <a:pt x="178" y="192"/>
                  </a:cubicBezTo>
                  <a:cubicBezTo>
                    <a:pt x="180" y="193"/>
                    <a:pt x="180" y="193"/>
                    <a:pt x="182" y="192"/>
                  </a:cubicBezTo>
                  <a:cubicBezTo>
                    <a:pt x="183" y="192"/>
                    <a:pt x="183" y="191"/>
                    <a:pt x="183" y="191"/>
                  </a:cubicBezTo>
                  <a:cubicBezTo>
                    <a:pt x="183" y="191"/>
                    <a:pt x="183" y="191"/>
                    <a:pt x="183" y="191"/>
                  </a:cubicBezTo>
                  <a:cubicBezTo>
                    <a:pt x="183" y="190"/>
                    <a:pt x="183" y="190"/>
                    <a:pt x="183" y="190"/>
                  </a:cubicBezTo>
                  <a:cubicBezTo>
                    <a:pt x="183" y="191"/>
                    <a:pt x="183" y="191"/>
                    <a:pt x="183" y="191"/>
                  </a:cubicBezTo>
                  <a:cubicBezTo>
                    <a:pt x="183" y="191"/>
                    <a:pt x="183" y="191"/>
                    <a:pt x="183" y="191"/>
                  </a:cubicBezTo>
                  <a:cubicBezTo>
                    <a:pt x="183" y="191"/>
                    <a:pt x="183" y="191"/>
                    <a:pt x="183" y="191"/>
                  </a:cubicBezTo>
                  <a:cubicBezTo>
                    <a:pt x="184" y="192"/>
                    <a:pt x="184" y="193"/>
                    <a:pt x="184" y="194"/>
                  </a:cubicBezTo>
                  <a:cubicBezTo>
                    <a:pt x="184" y="195"/>
                    <a:pt x="184" y="195"/>
                    <a:pt x="184" y="196"/>
                  </a:cubicBezTo>
                  <a:cubicBezTo>
                    <a:pt x="185" y="197"/>
                    <a:pt x="185" y="198"/>
                    <a:pt x="185" y="199"/>
                  </a:cubicBezTo>
                  <a:cubicBezTo>
                    <a:pt x="185" y="200"/>
                    <a:pt x="186" y="201"/>
                    <a:pt x="186" y="203"/>
                  </a:cubicBezTo>
                  <a:cubicBezTo>
                    <a:pt x="186" y="203"/>
                    <a:pt x="186" y="203"/>
                    <a:pt x="186" y="203"/>
                  </a:cubicBezTo>
                  <a:cubicBezTo>
                    <a:pt x="187" y="204"/>
                    <a:pt x="187" y="205"/>
                    <a:pt x="188" y="206"/>
                  </a:cubicBezTo>
                  <a:cubicBezTo>
                    <a:pt x="188" y="206"/>
                    <a:pt x="188" y="207"/>
                    <a:pt x="189" y="208"/>
                  </a:cubicBezTo>
                  <a:cubicBezTo>
                    <a:pt x="189" y="209"/>
                    <a:pt x="189" y="209"/>
                    <a:pt x="189" y="210"/>
                  </a:cubicBezTo>
                  <a:cubicBezTo>
                    <a:pt x="190" y="211"/>
                    <a:pt x="190" y="212"/>
                    <a:pt x="191" y="212"/>
                  </a:cubicBezTo>
                  <a:cubicBezTo>
                    <a:pt x="191" y="213"/>
                    <a:pt x="192" y="213"/>
                    <a:pt x="192" y="214"/>
                  </a:cubicBezTo>
                  <a:cubicBezTo>
                    <a:pt x="192" y="215"/>
                    <a:pt x="193" y="216"/>
                    <a:pt x="193" y="217"/>
                  </a:cubicBezTo>
                  <a:cubicBezTo>
                    <a:pt x="193" y="218"/>
                    <a:pt x="193" y="219"/>
                    <a:pt x="194" y="219"/>
                  </a:cubicBezTo>
                  <a:cubicBezTo>
                    <a:pt x="194" y="219"/>
                    <a:pt x="194" y="220"/>
                    <a:pt x="195" y="220"/>
                  </a:cubicBezTo>
                  <a:cubicBezTo>
                    <a:pt x="195" y="220"/>
                    <a:pt x="196" y="220"/>
                    <a:pt x="197" y="220"/>
                  </a:cubicBezTo>
                  <a:cubicBezTo>
                    <a:pt x="197" y="219"/>
                    <a:pt x="197" y="219"/>
                    <a:pt x="197" y="219"/>
                  </a:cubicBezTo>
                  <a:cubicBezTo>
                    <a:pt x="197" y="219"/>
                    <a:pt x="197" y="218"/>
                    <a:pt x="198" y="218"/>
                  </a:cubicBezTo>
                  <a:cubicBezTo>
                    <a:pt x="198" y="218"/>
                    <a:pt x="199" y="218"/>
                    <a:pt x="199" y="217"/>
                  </a:cubicBezTo>
                  <a:cubicBezTo>
                    <a:pt x="199" y="216"/>
                    <a:pt x="199" y="216"/>
                    <a:pt x="200" y="216"/>
                  </a:cubicBezTo>
                  <a:cubicBezTo>
                    <a:pt x="200" y="215"/>
                    <a:pt x="200" y="215"/>
                    <a:pt x="200" y="215"/>
                  </a:cubicBezTo>
                  <a:cubicBezTo>
                    <a:pt x="200" y="214"/>
                    <a:pt x="200" y="214"/>
                    <a:pt x="200" y="213"/>
                  </a:cubicBezTo>
                  <a:cubicBezTo>
                    <a:pt x="200" y="213"/>
                    <a:pt x="200" y="212"/>
                    <a:pt x="200" y="212"/>
                  </a:cubicBezTo>
                  <a:cubicBezTo>
                    <a:pt x="201" y="212"/>
                    <a:pt x="201" y="211"/>
                    <a:pt x="201" y="211"/>
                  </a:cubicBezTo>
                  <a:cubicBezTo>
                    <a:pt x="201" y="210"/>
                    <a:pt x="201" y="209"/>
                    <a:pt x="201" y="209"/>
                  </a:cubicBezTo>
                  <a:cubicBezTo>
                    <a:pt x="201" y="208"/>
                    <a:pt x="201" y="208"/>
                    <a:pt x="201" y="208"/>
                  </a:cubicBezTo>
                  <a:cubicBezTo>
                    <a:pt x="201" y="207"/>
                    <a:pt x="201" y="206"/>
                    <a:pt x="201" y="205"/>
                  </a:cubicBezTo>
                  <a:cubicBezTo>
                    <a:pt x="201" y="204"/>
                    <a:pt x="201" y="204"/>
                    <a:pt x="201" y="204"/>
                  </a:cubicBezTo>
                  <a:cubicBezTo>
                    <a:pt x="202" y="204"/>
                    <a:pt x="202" y="204"/>
                    <a:pt x="202" y="203"/>
                  </a:cubicBezTo>
                  <a:cubicBezTo>
                    <a:pt x="203" y="203"/>
                    <a:pt x="203" y="203"/>
                    <a:pt x="204" y="202"/>
                  </a:cubicBezTo>
                  <a:cubicBezTo>
                    <a:pt x="204" y="202"/>
                    <a:pt x="204" y="202"/>
                    <a:pt x="205" y="202"/>
                  </a:cubicBezTo>
                  <a:cubicBezTo>
                    <a:pt x="205" y="201"/>
                    <a:pt x="205" y="201"/>
                    <a:pt x="205" y="200"/>
                  </a:cubicBezTo>
                  <a:cubicBezTo>
                    <a:pt x="206" y="200"/>
                    <a:pt x="207" y="199"/>
                    <a:pt x="208" y="198"/>
                  </a:cubicBezTo>
                  <a:cubicBezTo>
                    <a:pt x="208" y="198"/>
                    <a:pt x="208" y="198"/>
                    <a:pt x="209" y="197"/>
                  </a:cubicBezTo>
                  <a:cubicBezTo>
                    <a:pt x="209" y="197"/>
                    <a:pt x="209" y="196"/>
                    <a:pt x="210" y="196"/>
                  </a:cubicBezTo>
                  <a:cubicBezTo>
                    <a:pt x="210" y="195"/>
                    <a:pt x="210" y="195"/>
                    <a:pt x="211" y="195"/>
                  </a:cubicBezTo>
                  <a:cubicBezTo>
                    <a:pt x="212" y="194"/>
                    <a:pt x="213" y="193"/>
                    <a:pt x="213" y="192"/>
                  </a:cubicBezTo>
                  <a:cubicBezTo>
                    <a:pt x="213" y="191"/>
                    <a:pt x="213" y="191"/>
                    <a:pt x="214" y="191"/>
                  </a:cubicBezTo>
                  <a:cubicBezTo>
                    <a:pt x="214" y="191"/>
                    <a:pt x="215" y="190"/>
                    <a:pt x="216" y="190"/>
                  </a:cubicBezTo>
                  <a:cubicBezTo>
                    <a:pt x="217" y="191"/>
                    <a:pt x="219" y="190"/>
                    <a:pt x="220" y="189"/>
                  </a:cubicBezTo>
                  <a:cubicBezTo>
                    <a:pt x="221" y="189"/>
                    <a:pt x="221" y="189"/>
                    <a:pt x="222" y="188"/>
                  </a:cubicBezTo>
                  <a:cubicBezTo>
                    <a:pt x="222" y="188"/>
                    <a:pt x="222" y="189"/>
                    <a:pt x="222" y="189"/>
                  </a:cubicBezTo>
                  <a:cubicBezTo>
                    <a:pt x="222" y="189"/>
                    <a:pt x="223" y="190"/>
                    <a:pt x="223" y="190"/>
                  </a:cubicBezTo>
                  <a:cubicBezTo>
                    <a:pt x="223" y="192"/>
                    <a:pt x="224" y="193"/>
                    <a:pt x="226" y="194"/>
                  </a:cubicBezTo>
                  <a:cubicBezTo>
                    <a:pt x="226" y="194"/>
                    <a:pt x="226" y="194"/>
                    <a:pt x="226" y="194"/>
                  </a:cubicBezTo>
                  <a:cubicBezTo>
                    <a:pt x="227" y="194"/>
                    <a:pt x="227" y="195"/>
                    <a:pt x="227" y="195"/>
                  </a:cubicBezTo>
                  <a:cubicBezTo>
                    <a:pt x="227" y="196"/>
                    <a:pt x="227" y="196"/>
                    <a:pt x="227" y="197"/>
                  </a:cubicBezTo>
                  <a:cubicBezTo>
                    <a:pt x="228" y="197"/>
                    <a:pt x="228" y="197"/>
                    <a:pt x="228" y="198"/>
                  </a:cubicBezTo>
                  <a:cubicBezTo>
                    <a:pt x="228" y="198"/>
                    <a:pt x="229" y="198"/>
                    <a:pt x="229" y="198"/>
                  </a:cubicBezTo>
                  <a:cubicBezTo>
                    <a:pt x="229" y="199"/>
                    <a:pt x="229" y="200"/>
                    <a:pt x="229" y="201"/>
                  </a:cubicBezTo>
                  <a:cubicBezTo>
                    <a:pt x="229" y="202"/>
                    <a:pt x="229" y="202"/>
                    <a:pt x="229" y="202"/>
                  </a:cubicBezTo>
                  <a:cubicBezTo>
                    <a:pt x="229" y="203"/>
                    <a:pt x="229" y="203"/>
                    <a:pt x="230" y="203"/>
                  </a:cubicBezTo>
                  <a:cubicBezTo>
                    <a:pt x="231" y="203"/>
                    <a:pt x="232" y="203"/>
                    <a:pt x="232" y="203"/>
                  </a:cubicBezTo>
                  <a:cubicBezTo>
                    <a:pt x="233" y="202"/>
                    <a:pt x="234" y="202"/>
                    <a:pt x="234" y="201"/>
                  </a:cubicBezTo>
                  <a:close/>
                  <a:moveTo>
                    <a:pt x="277" y="165"/>
                  </a:moveTo>
                  <a:cubicBezTo>
                    <a:pt x="277" y="165"/>
                    <a:pt x="277" y="166"/>
                    <a:pt x="277" y="166"/>
                  </a:cubicBezTo>
                  <a:cubicBezTo>
                    <a:pt x="277" y="166"/>
                    <a:pt x="277" y="166"/>
                    <a:pt x="277" y="166"/>
                  </a:cubicBezTo>
                  <a:cubicBezTo>
                    <a:pt x="277" y="166"/>
                    <a:pt x="277" y="166"/>
                    <a:pt x="277" y="166"/>
                  </a:cubicBezTo>
                  <a:cubicBezTo>
                    <a:pt x="278" y="166"/>
                    <a:pt x="278" y="166"/>
                    <a:pt x="278" y="166"/>
                  </a:cubicBezTo>
                  <a:cubicBezTo>
                    <a:pt x="277" y="166"/>
                    <a:pt x="277" y="166"/>
                    <a:pt x="277" y="166"/>
                  </a:cubicBezTo>
                  <a:cubicBezTo>
                    <a:pt x="277" y="166"/>
                    <a:pt x="277" y="166"/>
                    <a:pt x="277" y="166"/>
                  </a:cubicBezTo>
                  <a:cubicBezTo>
                    <a:pt x="277" y="166"/>
                    <a:pt x="277" y="166"/>
                    <a:pt x="277" y="166"/>
                  </a:cubicBezTo>
                  <a:cubicBezTo>
                    <a:pt x="277" y="166"/>
                    <a:pt x="277" y="165"/>
                    <a:pt x="277" y="165"/>
                  </a:cubicBezTo>
                  <a:close/>
                  <a:moveTo>
                    <a:pt x="273" y="160"/>
                  </a:moveTo>
                  <a:cubicBezTo>
                    <a:pt x="273" y="160"/>
                    <a:pt x="273" y="160"/>
                    <a:pt x="273" y="160"/>
                  </a:cubicBezTo>
                  <a:cubicBezTo>
                    <a:pt x="273" y="160"/>
                    <a:pt x="273" y="160"/>
                    <a:pt x="273" y="160"/>
                  </a:cubicBezTo>
                  <a:cubicBezTo>
                    <a:pt x="273" y="160"/>
                    <a:pt x="273" y="160"/>
                    <a:pt x="273" y="160"/>
                  </a:cubicBezTo>
                  <a:cubicBezTo>
                    <a:pt x="273" y="160"/>
                    <a:pt x="273" y="160"/>
                    <a:pt x="273" y="160"/>
                  </a:cubicBezTo>
                  <a:close/>
                  <a:moveTo>
                    <a:pt x="271" y="171"/>
                  </a:moveTo>
                  <a:cubicBezTo>
                    <a:pt x="271" y="171"/>
                    <a:pt x="271" y="171"/>
                    <a:pt x="271" y="171"/>
                  </a:cubicBezTo>
                  <a:cubicBezTo>
                    <a:pt x="271" y="172"/>
                    <a:pt x="271" y="172"/>
                    <a:pt x="271" y="172"/>
                  </a:cubicBezTo>
                  <a:cubicBezTo>
                    <a:pt x="271" y="172"/>
                    <a:pt x="271" y="172"/>
                    <a:pt x="271" y="172"/>
                  </a:cubicBezTo>
                  <a:cubicBezTo>
                    <a:pt x="271" y="172"/>
                    <a:pt x="271" y="172"/>
                    <a:pt x="270" y="171"/>
                  </a:cubicBezTo>
                  <a:cubicBezTo>
                    <a:pt x="270" y="171"/>
                    <a:pt x="271" y="171"/>
                    <a:pt x="271" y="171"/>
                  </a:cubicBezTo>
                  <a:close/>
                  <a:moveTo>
                    <a:pt x="292" y="123"/>
                  </a:moveTo>
                  <a:cubicBezTo>
                    <a:pt x="292" y="123"/>
                    <a:pt x="293" y="124"/>
                    <a:pt x="293" y="124"/>
                  </a:cubicBezTo>
                  <a:cubicBezTo>
                    <a:pt x="293" y="124"/>
                    <a:pt x="293" y="124"/>
                    <a:pt x="293" y="125"/>
                  </a:cubicBezTo>
                  <a:cubicBezTo>
                    <a:pt x="293" y="125"/>
                    <a:pt x="293" y="125"/>
                    <a:pt x="293" y="125"/>
                  </a:cubicBezTo>
                  <a:cubicBezTo>
                    <a:pt x="293" y="125"/>
                    <a:pt x="292" y="125"/>
                    <a:pt x="292" y="125"/>
                  </a:cubicBezTo>
                  <a:cubicBezTo>
                    <a:pt x="292" y="125"/>
                    <a:pt x="292" y="125"/>
                    <a:pt x="292" y="124"/>
                  </a:cubicBezTo>
                  <a:cubicBezTo>
                    <a:pt x="292" y="124"/>
                    <a:pt x="292" y="123"/>
                    <a:pt x="292" y="123"/>
                  </a:cubicBezTo>
                  <a:close/>
                  <a:moveTo>
                    <a:pt x="336" y="30"/>
                  </a:moveTo>
                  <a:cubicBezTo>
                    <a:pt x="337" y="30"/>
                    <a:pt x="337" y="30"/>
                    <a:pt x="337" y="30"/>
                  </a:cubicBezTo>
                  <a:cubicBezTo>
                    <a:pt x="337" y="30"/>
                    <a:pt x="338" y="30"/>
                    <a:pt x="338" y="30"/>
                  </a:cubicBezTo>
                  <a:cubicBezTo>
                    <a:pt x="338" y="30"/>
                    <a:pt x="338" y="30"/>
                    <a:pt x="338" y="30"/>
                  </a:cubicBezTo>
                  <a:cubicBezTo>
                    <a:pt x="337" y="31"/>
                    <a:pt x="337" y="31"/>
                    <a:pt x="337" y="31"/>
                  </a:cubicBezTo>
                  <a:cubicBezTo>
                    <a:pt x="337" y="31"/>
                    <a:pt x="336" y="31"/>
                    <a:pt x="336" y="31"/>
                  </a:cubicBezTo>
                  <a:cubicBezTo>
                    <a:pt x="336" y="30"/>
                    <a:pt x="336" y="30"/>
                    <a:pt x="336" y="30"/>
                  </a:cubicBezTo>
                  <a:close/>
                  <a:moveTo>
                    <a:pt x="295" y="16"/>
                  </a:moveTo>
                  <a:cubicBezTo>
                    <a:pt x="295" y="16"/>
                    <a:pt x="295" y="16"/>
                    <a:pt x="295" y="16"/>
                  </a:cubicBezTo>
                  <a:cubicBezTo>
                    <a:pt x="295" y="16"/>
                    <a:pt x="295" y="16"/>
                    <a:pt x="295" y="16"/>
                  </a:cubicBezTo>
                  <a:cubicBezTo>
                    <a:pt x="295" y="16"/>
                    <a:pt x="295" y="16"/>
                    <a:pt x="295" y="16"/>
                  </a:cubicBezTo>
                  <a:cubicBezTo>
                    <a:pt x="295" y="16"/>
                    <a:pt x="295" y="16"/>
                    <a:pt x="295" y="16"/>
                  </a:cubicBezTo>
                  <a:cubicBezTo>
                    <a:pt x="295" y="16"/>
                    <a:pt x="294" y="16"/>
                    <a:pt x="294" y="16"/>
                  </a:cubicBezTo>
                  <a:cubicBezTo>
                    <a:pt x="294" y="16"/>
                    <a:pt x="294" y="16"/>
                    <a:pt x="294" y="16"/>
                  </a:cubicBezTo>
                  <a:cubicBezTo>
                    <a:pt x="294" y="16"/>
                    <a:pt x="294" y="16"/>
                    <a:pt x="295" y="16"/>
                  </a:cubicBezTo>
                  <a:close/>
                  <a:moveTo>
                    <a:pt x="272" y="94"/>
                  </a:moveTo>
                  <a:cubicBezTo>
                    <a:pt x="272" y="94"/>
                    <a:pt x="272" y="94"/>
                    <a:pt x="272" y="94"/>
                  </a:cubicBezTo>
                  <a:cubicBezTo>
                    <a:pt x="272" y="94"/>
                    <a:pt x="272" y="94"/>
                    <a:pt x="272" y="94"/>
                  </a:cubicBezTo>
                  <a:cubicBezTo>
                    <a:pt x="272" y="94"/>
                    <a:pt x="272" y="94"/>
                    <a:pt x="272" y="94"/>
                  </a:cubicBezTo>
                  <a:cubicBezTo>
                    <a:pt x="272" y="94"/>
                    <a:pt x="272" y="94"/>
                    <a:pt x="272" y="94"/>
                  </a:cubicBezTo>
                  <a:cubicBezTo>
                    <a:pt x="272" y="94"/>
                    <a:pt x="272" y="94"/>
                    <a:pt x="272" y="94"/>
                  </a:cubicBezTo>
                  <a:cubicBezTo>
                    <a:pt x="272" y="94"/>
                    <a:pt x="272" y="94"/>
                    <a:pt x="272" y="94"/>
                  </a:cubicBezTo>
                  <a:close/>
                  <a:moveTo>
                    <a:pt x="262" y="172"/>
                  </a:moveTo>
                  <a:cubicBezTo>
                    <a:pt x="262" y="172"/>
                    <a:pt x="262" y="172"/>
                    <a:pt x="262" y="172"/>
                  </a:cubicBezTo>
                  <a:cubicBezTo>
                    <a:pt x="262" y="172"/>
                    <a:pt x="263" y="172"/>
                    <a:pt x="263" y="172"/>
                  </a:cubicBezTo>
                  <a:cubicBezTo>
                    <a:pt x="263" y="172"/>
                    <a:pt x="263" y="172"/>
                    <a:pt x="263" y="172"/>
                  </a:cubicBezTo>
                  <a:cubicBezTo>
                    <a:pt x="263" y="172"/>
                    <a:pt x="263" y="172"/>
                    <a:pt x="263" y="172"/>
                  </a:cubicBezTo>
                  <a:cubicBezTo>
                    <a:pt x="263" y="172"/>
                    <a:pt x="262" y="172"/>
                    <a:pt x="262" y="172"/>
                  </a:cubicBezTo>
                  <a:cubicBezTo>
                    <a:pt x="262" y="172"/>
                    <a:pt x="262" y="172"/>
                    <a:pt x="262" y="172"/>
                  </a:cubicBezTo>
                  <a:cubicBezTo>
                    <a:pt x="262" y="172"/>
                    <a:pt x="262" y="172"/>
                    <a:pt x="262" y="172"/>
                  </a:cubicBezTo>
                  <a:cubicBezTo>
                    <a:pt x="262" y="172"/>
                    <a:pt x="262" y="172"/>
                    <a:pt x="262" y="172"/>
                  </a:cubicBezTo>
                  <a:close/>
                  <a:moveTo>
                    <a:pt x="261" y="11"/>
                  </a:moveTo>
                  <a:cubicBezTo>
                    <a:pt x="261" y="11"/>
                    <a:pt x="261" y="11"/>
                    <a:pt x="261" y="11"/>
                  </a:cubicBezTo>
                  <a:cubicBezTo>
                    <a:pt x="261" y="11"/>
                    <a:pt x="261" y="11"/>
                    <a:pt x="261" y="11"/>
                  </a:cubicBezTo>
                  <a:cubicBezTo>
                    <a:pt x="261" y="11"/>
                    <a:pt x="261" y="11"/>
                    <a:pt x="261" y="11"/>
                  </a:cubicBezTo>
                  <a:cubicBezTo>
                    <a:pt x="261" y="11"/>
                    <a:pt x="262" y="12"/>
                    <a:pt x="262" y="12"/>
                  </a:cubicBezTo>
                  <a:cubicBezTo>
                    <a:pt x="262" y="12"/>
                    <a:pt x="261" y="13"/>
                    <a:pt x="261" y="13"/>
                  </a:cubicBezTo>
                  <a:cubicBezTo>
                    <a:pt x="261" y="13"/>
                    <a:pt x="261" y="13"/>
                    <a:pt x="261" y="13"/>
                  </a:cubicBezTo>
                  <a:cubicBezTo>
                    <a:pt x="261" y="13"/>
                    <a:pt x="261" y="13"/>
                    <a:pt x="261" y="13"/>
                  </a:cubicBezTo>
                  <a:cubicBezTo>
                    <a:pt x="261" y="12"/>
                    <a:pt x="261" y="12"/>
                    <a:pt x="261" y="11"/>
                  </a:cubicBezTo>
                  <a:cubicBezTo>
                    <a:pt x="261" y="11"/>
                    <a:pt x="261" y="11"/>
                    <a:pt x="261" y="11"/>
                  </a:cubicBezTo>
                  <a:close/>
                  <a:moveTo>
                    <a:pt x="259" y="115"/>
                  </a:moveTo>
                  <a:cubicBezTo>
                    <a:pt x="259" y="115"/>
                    <a:pt x="259" y="115"/>
                    <a:pt x="259" y="115"/>
                  </a:cubicBezTo>
                  <a:cubicBezTo>
                    <a:pt x="259" y="115"/>
                    <a:pt x="259" y="115"/>
                    <a:pt x="259" y="114"/>
                  </a:cubicBezTo>
                  <a:cubicBezTo>
                    <a:pt x="259" y="114"/>
                    <a:pt x="259" y="115"/>
                    <a:pt x="259" y="115"/>
                  </a:cubicBezTo>
                  <a:cubicBezTo>
                    <a:pt x="259" y="115"/>
                    <a:pt x="259" y="115"/>
                    <a:pt x="259" y="115"/>
                  </a:cubicBezTo>
                  <a:close/>
                  <a:moveTo>
                    <a:pt x="259" y="10"/>
                  </a:moveTo>
                  <a:cubicBezTo>
                    <a:pt x="259" y="10"/>
                    <a:pt x="259" y="10"/>
                    <a:pt x="259" y="10"/>
                  </a:cubicBezTo>
                  <a:cubicBezTo>
                    <a:pt x="259" y="10"/>
                    <a:pt x="259" y="10"/>
                    <a:pt x="259" y="10"/>
                  </a:cubicBezTo>
                  <a:cubicBezTo>
                    <a:pt x="259" y="10"/>
                    <a:pt x="259" y="10"/>
                    <a:pt x="259" y="11"/>
                  </a:cubicBezTo>
                  <a:cubicBezTo>
                    <a:pt x="259" y="11"/>
                    <a:pt x="259" y="11"/>
                    <a:pt x="258" y="11"/>
                  </a:cubicBezTo>
                  <a:cubicBezTo>
                    <a:pt x="258" y="11"/>
                    <a:pt x="258" y="11"/>
                    <a:pt x="258" y="10"/>
                  </a:cubicBezTo>
                  <a:cubicBezTo>
                    <a:pt x="258" y="10"/>
                    <a:pt x="258" y="10"/>
                    <a:pt x="259" y="10"/>
                  </a:cubicBezTo>
                  <a:close/>
                  <a:moveTo>
                    <a:pt x="251" y="19"/>
                  </a:moveTo>
                  <a:cubicBezTo>
                    <a:pt x="251" y="19"/>
                    <a:pt x="251" y="19"/>
                    <a:pt x="252" y="19"/>
                  </a:cubicBezTo>
                  <a:cubicBezTo>
                    <a:pt x="252" y="19"/>
                    <a:pt x="252" y="19"/>
                    <a:pt x="252" y="19"/>
                  </a:cubicBezTo>
                  <a:cubicBezTo>
                    <a:pt x="252" y="19"/>
                    <a:pt x="251" y="19"/>
                    <a:pt x="251" y="19"/>
                  </a:cubicBezTo>
                  <a:cubicBezTo>
                    <a:pt x="251" y="20"/>
                    <a:pt x="251" y="19"/>
                    <a:pt x="250" y="19"/>
                  </a:cubicBezTo>
                  <a:cubicBezTo>
                    <a:pt x="250" y="19"/>
                    <a:pt x="250" y="19"/>
                    <a:pt x="251" y="19"/>
                  </a:cubicBezTo>
                  <a:close/>
                  <a:moveTo>
                    <a:pt x="250" y="209"/>
                  </a:moveTo>
                  <a:cubicBezTo>
                    <a:pt x="250" y="210"/>
                    <a:pt x="250" y="210"/>
                    <a:pt x="250" y="210"/>
                  </a:cubicBezTo>
                  <a:cubicBezTo>
                    <a:pt x="250" y="210"/>
                    <a:pt x="250" y="210"/>
                    <a:pt x="250" y="210"/>
                  </a:cubicBezTo>
                  <a:cubicBezTo>
                    <a:pt x="250" y="209"/>
                    <a:pt x="250" y="209"/>
                    <a:pt x="250" y="209"/>
                  </a:cubicBezTo>
                  <a:close/>
                  <a:moveTo>
                    <a:pt x="199" y="8"/>
                  </a:moveTo>
                  <a:cubicBezTo>
                    <a:pt x="199" y="8"/>
                    <a:pt x="199" y="8"/>
                    <a:pt x="199" y="8"/>
                  </a:cubicBezTo>
                  <a:cubicBezTo>
                    <a:pt x="199" y="8"/>
                    <a:pt x="199" y="8"/>
                    <a:pt x="198" y="8"/>
                  </a:cubicBezTo>
                  <a:cubicBezTo>
                    <a:pt x="198" y="8"/>
                    <a:pt x="198" y="8"/>
                    <a:pt x="198" y="8"/>
                  </a:cubicBezTo>
                  <a:lnTo>
                    <a:pt x="199" y="8"/>
                  </a:lnTo>
                  <a:close/>
                  <a:moveTo>
                    <a:pt x="53" y="83"/>
                  </a:moveTo>
                  <a:cubicBezTo>
                    <a:pt x="53" y="83"/>
                    <a:pt x="53" y="83"/>
                    <a:pt x="53" y="83"/>
                  </a:cubicBezTo>
                  <a:cubicBezTo>
                    <a:pt x="53" y="83"/>
                    <a:pt x="53" y="83"/>
                    <a:pt x="53" y="83"/>
                  </a:cubicBezTo>
                  <a:close/>
                  <a:moveTo>
                    <a:pt x="59" y="99"/>
                  </a:moveTo>
                  <a:cubicBezTo>
                    <a:pt x="59" y="99"/>
                    <a:pt x="59" y="99"/>
                    <a:pt x="58" y="99"/>
                  </a:cubicBezTo>
                  <a:cubicBezTo>
                    <a:pt x="58" y="99"/>
                    <a:pt x="58" y="99"/>
                    <a:pt x="57" y="99"/>
                  </a:cubicBezTo>
                  <a:cubicBezTo>
                    <a:pt x="57" y="100"/>
                    <a:pt x="57" y="100"/>
                    <a:pt x="57" y="100"/>
                  </a:cubicBezTo>
                  <a:cubicBezTo>
                    <a:pt x="57" y="100"/>
                    <a:pt x="57" y="100"/>
                    <a:pt x="57" y="100"/>
                  </a:cubicBezTo>
                  <a:cubicBezTo>
                    <a:pt x="57" y="100"/>
                    <a:pt x="57" y="100"/>
                    <a:pt x="57" y="99"/>
                  </a:cubicBezTo>
                  <a:cubicBezTo>
                    <a:pt x="57" y="99"/>
                    <a:pt x="57" y="99"/>
                    <a:pt x="57" y="99"/>
                  </a:cubicBezTo>
                  <a:cubicBezTo>
                    <a:pt x="57" y="99"/>
                    <a:pt x="57" y="98"/>
                    <a:pt x="58" y="98"/>
                  </a:cubicBezTo>
                  <a:cubicBezTo>
                    <a:pt x="58" y="98"/>
                    <a:pt x="58" y="98"/>
                    <a:pt x="58" y="98"/>
                  </a:cubicBezTo>
                  <a:cubicBezTo>
                    <a:pt x="58" y="97"/>
                    <a:pt x="59" y="97"/>
                    <a:pt x="59" y="97"/>
                  </a:cubicBezTo>
                  <a:cubicBezTo>
                    <a:pt x="59" y="97"/>
                    <a:pt x="59" y="98"/>
                    <a:pt x="59" y="98"/>
                  </a:cubicBezTo>
                  <a:cubicBezTo>
                    <a:pt x="59" y="98"/>
                    <a:pt x="59" y="98"/>
                    <a:pt x="59" y="99"/>
                  </a:cubicBezTo>
                  <a:close/>
                  <a:moveTo>
                    <a:pt x="61" y="100"/>
                  </a:moveTo>
                  <a:cubicBezTo>
                    <a:pt x="61" y="100"/>
                    <a:pt x="61" y="100"/>
                    <a:pt x="61" y="100"/>
                  </a:cubicBezTo>
                  <a:cubicBezTo>
                    <a:pt x="61" y="100"/>
                    <a:pt x="61" y="100"/>
                    <a:pt x="61" y="100"/>
                  </a:cubicBezTo>
                  <a:cubicBezTo>
                    <a:pt x="61" y="100"/>
                    <a:pt x="61" y="100"/>
                    <a:pt x="60" y="100"/>
                  </a:cubicBezTo>
                  <a:cubicBezTo>
                    <a:pt x="61" y="100"/>
                    <a:pt x="61" y="100"/>
                    <a:pt x="61" y="100"/>
                  </a:cubicBezTo>
                  <a:cubicBezTo>
                    <a:pt x="61" y="100"/>
                    <a:pt x="61" y="100"/>
                    <a:pt x="61" y="100"/>
                  </a:cubicBezTo>
                  <a:cubicBezTo>
                    <a:pt x="61" y="100"/>
                    <a:pt x="61" y="100"/>
                    <a:pt x="61" y="99"/>
                  </a:cubicBezTo>
                  <a:cubicBezTo>
                    <a:pt x="61" y="100"/>
                    <a:pt x="61" y="100"/>
                    <a:pt x="61" y="100"/>
                  </a:cubicBezTo>
                  <a:cubicBezTo>
                    <a:pt x="61" y="100"/>
                    <a:pt x="61" y="100"/>
                    <a:pt x="61" y="100"/>
                  </a:cubicBezTo>
                  <a:close/>
                  <a:moveTo>
                    <a:pt x="65" y="96"/>
                  </a:moveTo>
                  <a:cubicBezTo>
                    <a:pt x="65" y="96"/>
                    <a:pt x="65" y="96"/>
                    <a:pt x="65" y="96"/>
                  </a:cubicBezTo>
                  <a:cubicBezTo>
                    <a:pt x="65" y="96"/>
                    <a:pt x="65" y="96"/>
                    <a:pt x="65" y="96"/>
                  </a:cubicBezTo>
                  <a:cubicBezTo>
                    <a:pt x="65" y="96"/>
                    <a:pt x="65" y="97"/>
                    <a:pt x="65" y="97"/>
                  </a:cubicBezTo>
                  <a:cubicBezTo>
                    <a:pt x="65" y="97"/>
                    <a:pt x="65" y="97"/>
                    <a:pt x="65" y="97"/>
                  </a:cubicBezTo>
                  <a:cubicBezTo>
                    <a:pt x="65" y="96"/>
                    <a:pt x="65" y="96"/>
                    <a:pt x="65" y="96"/>
                  </a:cubicBezTo>
                  <a:close/>
                  <a:moveTo>
                    <a:pt x="69" y="59"/>
                  </a:moveTo>
                  <a:cubicBezTo>
                    <a:pt x="69" y="59"/>
                    <a:pt x="68" y="59"/>
                    <a:pt x="68" y="59"/>
                  </a:cubicBezTo>
                  <a:cubicBezTo>
                    <a:pt x="68" y="59"/>
                    <a:pt x="68" y="59"/>
                    <a:pt x="68" y="59"/>
                  </a:cubicBezTo>
                  <a:cubicBezTo>
                    <a:pt x="68" y="59"/>
                    <a:pt x="68" y="59"/>
                    <a:pt x="68" y="58"/>
                  </a:cubicBezTo>
                  <a:cubicBezTo>
                    <a:pt x="68" y="58"/>
                    <a:pt x="68" y="58"/>
                    <a:pt x="68" y="58"/>
                  </a:cubicBezTo>
                  <a:cubicBezTo>
                    <a:pt x="68" y="58"/>
                    <a:pt x="69" y="59"/>
                    <a:pt x="69" y="59"/>
                  </a:cubicBezTo>
                  <a:close/>
                  <a:moveTo>
                    <a:pt x="71" y="57"/>
                  </a:moveTo>
                  <a:cubicBezTo>
                    <a:pt x="71" y="57"/>
                    <a:pt x="71" y="57"/>
                    <a:pt x="71" y="57"/>
                  </a:cubicBezTo>
                  <a:cubicBezTo>
                    <a:pt x="71" y="57"/>
                    <a:pt x="71" y="58"/>
                    <a:pt x="71" y="58"/>
                  </a:cubicBezTo>
                  <a:cubicBezTo>
                    <a:pt x="71" y="58"/>
                    <a:pt x="71" y="57"/>
                    <a:pt x="71" y="57"/>
                  </a:cubicBezTo>
                  <a:cubicBezTo>
                    <a:pt x="71" y="57"/>
                    <a:pt x="71" y="57"/>
                    <a:pt x="71" y="57"/>
                  </a:cubicBezTo>
                  <a:cubicBezTo>
                    <a:pt x="71" y="57"/>
                    <a:pt x="71" y="57"/>
                    <a:pt x="71" y="57"/>
                  </a:cubicBezTo>
                  <a:cubicBezTo>
                    <a:pt x="71" y="57"/>
                    <a:pt x="71" y="57"/>
                    <a:pt x="71" y="57"/>
                  </a:cubicBezTo>
                  <a:close/>
                  <a:moveTo>
                    <a:pt x="75" y="56"/>
                  </a:moveTo>
                  <a:cubicBezTo>
                    <a:pt x="75" y="56"/>
                    <a:pt x="75" y="56"/>
                    <a:pt x="75" y="56"/>
                  </a:cubicBezTo>
                  <a:cubicBezTo>
                    <a:pt x="75" y="56"/>
                    <a:pt x="75" y="56"/>
                    <a:pt x="75" y="56"/>
                  </a:cubicBezTo>
                  <a:cubicBezTo>
                    <a:pt x="75" y="57"/>
                    <a:pt x="75" y="57"/>
                    <a:pt x="75" y="57"/>
                  </a:cubicBezTo>
                  <a:cubicBezTo>
                    <a:pt x="75" y="57"/>
                    <a:pt x="74" y="57"/>
                    <a:pt x="74" y="57"/>
                  </a:cubicBezTo>
                  <a:cubicBezTo>
                    <a:pt x="74" y="57"/>
                    <a:pt x="74" y="57"/>
                    <a:pt x="74" y="57"/>
                  </a:cubicBezTo>
                  <a:cubicBezTo>
                    <a:pt x="74" y="57"/>
                    <a:pt x="74" y="57"/>
                    <a:pt x="75" y="56"/>
                  </a:cubicBezTo>
                  <a:cubicBezTo>
                    <a:pt x="75" y="56"/>
                    <a:pt x="75" y="56"/>
                    <a:pt x="75" y="56"/>
                  </a:cubicBezTo>
                  <a:cubicBezTo>
                    <a:pt x="75" y="56"/>
                    <a:pt x="75" y="56"/>
                    <a:pt x="75" y="56"/>
                  </a:cubicBezTo>
                  <a:cubicBezTo>
                    <a:pt x="75" y="56"/>
                    <a:pt x="75" y="56"/>
                    <a:pt x="75" y="56"/>
                  </a:cubicBezTo>
                  <a:cubicBezTo>
                    <a:pt x="75" y="56"/>
                    <a:pt x="75" y="56"/>
                    <a:pt x="75" y="56"/>
                  </a:cubicBezTo>
                  <a:close/>
                  <a:moveTo>
                    <a:pt x="79" y="89"/>
                  </a:moveTo>
                  <a:cubicBezTo>
                    <a:pt x="79" y="88"/>
                    <a:pt x="79" y="88"/>
                    <a:pt x="79" y="88"/>
                  </a:cubicBezTo>
                  <a:cubicBezTo>
                    <a:pt x="79" y="89"/>
                    <a:pt x="79" y="89"/>
                    <a:pt x="79" y="89"/>
                  </a:cubicBezTo>
                  <a:close/>
                  <a:moveTo>
                    <a:pt x="79" y="62"/>
                  </a:moveTo>
                  <a:cubicBezTo>
                    <a:pt x="79" y="62"/>
                    <a:pt x="79" y="62"/>
                    <a:pt x="80" y="62"/>
                  </a:cubicBezTo>
                  <a:cubicBezTo>
                    <a:pt x="80" y="62"/>
                    <a:pt x="80" y="62"/>
                    <a:pt x="80" y="62"/>
                  </a:cubicBezTo>
                  <a:cubicBezTo>
                    <a:pt x="80" y="61"/>
                    <a:pt x="80" y="61"/>
                    <a:pt x="80" y="61"/>
                  </a:cubicBezTo>
                  <a:cubicBezTo>
                    <a:pt x="80" y="62"/>
                    <a:pt x="80" y="62"/>
                    <a:pt x="80" y="62"/>
                  </a:cubicBezTo>
                  <a:cubicBezTo>
                    <a:pt x="80" y="62"/>
                    <a:pt x="80" y="62"/>
                    <a:pt x="80" y="62"/>
                  </a:cubicBezTo>
                  <a:cubicBezTo>
                    <a:pt x="80" y="62"/>
                    <a:pt x="80" y="62"/>
                    <a:pt x="80" y="62"/>
                  </a:cubicBezTo>
                  <a:cubicBezTo>
                    <a:pt x="80" y="62"/>
                    <a:pt x="80" y="63"/>
                    <a:pt x="80" y="63"/>
                  </a:cubicBezTo>
                  <a:cubicBezTo>
                    <a:pt x="80" y="63"/>
                    <a:pt x="79" y="63"/>
                    <a:pt x="79" y="63"/>
                  </a:cubicBezTo>
                  <a:cubicBezTo>
                    <a:pt x="79" y="62"/>
                    <a:pt x="79" y="62"/>
                    <a:pt x="79" y="62"/>
                  </a:cubicBezTo>
                  <a:close/>
                  <a:moveTo>
                    <a:pt x="80" y="85"/>
                  </a:moveTo>
                  <a:cubicBezTo>
                    <a:pt x="80" y="85"/>
                    <a:pt x="80" y="85"/>
                    <a:pt x="80" y="85"/>
                  </a:cubicBezTo>
                  <a:cubicBezTo>
                    <a:pt x="80" y="85"/>
                    <a:pt x="79" y="85"/>
                    <a:pt x="79" y="85"/>
                  </a:cubicBezTo>
                  <a:cubicBezTo>
                    <a:pt x="79" y="85"/>
                    <a:pt x="80" y="84"/>
                    <a:pt x="80" y="85"/>
                  </a:cubicBezTo>
                  <a:cubicBezTo>
                    <a:pt x="80" y="85"/>
                    <a:pt x="80" y="85"/>
                    <a:pt x="80" y="85"/>
                  </a:cubicBezTo>
                  <a:cubicBezTo>
                    <a:pt x="80" y="85"/>
                    <a:pt x="80" y="85"/>
                    <a:pt x="80" y="85"/>
                  </a:cubicBezTo>
                  <a:cubicBezTo>
                    <a:pt x="80" y="85"/>
                    <a:pt x="80" y="85"/>
                    <a:pt x="80" y="85"/>
                  </a:cubicBezTo>
                  <a:cubicBezTo>
                    <a:pt x="80" y="85"/>
                    <a:pt x="80" y="85"/>
                    <a:pt x="80" y="85"/>
                  </a:cubicBezTo>
                  <a:close/>
                  <a:moveTo>
                    <a:pt x="81" y="80"/>
                  </a:moveTo>
                  <a:cubicBezTo>
                    <a:pt x="81" y="80"/>
                    <a:pt x="81" y="80"/>
                    <a:pt x="81" y="80"/>
                  </a:cubicBezTo>
                  <a:cubicBezTo>
                    <a:pt x="81" y="80"/>
                    <a:pt x="81" y="79"/>
                    <a:pt x="81" y="79"/>
                  </a:cubicBezTo>
                  <a:cubicBezTo>
                    <a:pt x="80" y="79"/>
                    <a:pt x="81" y="79"/>
                    <a:pt x="81" y="79"/>
                  </a:cubicBezTo>
                  <a:cubicBezTo>
                    <a:pt x="81" y="79"/>
                    <a:pt x="81" y="79"/>
                    <a:pt x="81" y="79"/>
                  </a:cubicBezTo>
                  <a:cubicBezTo>
                    <a:pt x="81" y="79"/>
                    <a:pt x="81" y="80"/>
                    <a:pt x="81" y="80"/>
                  </a:cubicBezTo>
                  <a:close/>
                  <a:moveTo>
                    <a:pt x="84" y="87"/>
                  </a:moveTo>
                  <a:cubicBezTo>
                    <a:pt x="84" y="87"/>
                    <a:pt x="84" y="87"/>
                    <a:pt x="84" y="87"/>
                  </a:cubicBezTo>
                  <a:cubicBezTo>
                    <a:pt x="84" y="87"/>
                    <a:pt x="84" y="87"/>
                    <a:pt x="84" y="87"/>
                  </a:cubicBezTo>
                  <a:close/>
                  <a:moveTo>
                    <a:pt x="85" y="89"/>
                  </a:moveTo>
                  <a:cubicBezTo>
                    <a:pt x="84" y="89"/>
                    <a:pt x="84" y="89"/>
                    <a:pt x="84" y="90"/>
                  </a:cubicBezTo>
                  <a:cubicBezTo>
                    <a:pt x="84" y="90"/>
                    <a:pt x="85" y="90"/>
                    <a:pt x="84" y="90"/>
                  </a:cubicBezTo>
                  <a:cubicBezTo>
                    <a:pt x="84" y="90"/>
                    <a:pt x="84" y="90"/>
                    <a:pt x="84" y="90"/>
                  </a:cubicBezTo>
                  <a:cubicBezTo>
                    <a:pt x="83" y="90"/>
                    <a:pt x="83" y="89"/>
                    <a:pt x="83" y="89"/>
                  </a:cubicBezTo>
                  <a:cubicBezTo>
                    <a:pt x="84" y="89"/>
                    <a:pt x="84" y="89"/>
                    <a:pt x="84" y="88"/>
                  </a:cubicBezTo>
                  <a:cubicBezTo>
                    <a:pt x="84" y="88"/>
                    <a:pt x="85" y="88"/>
                    <a:pt x="85" y="88"/>
                  </a:cubicBezTo>
                  <a:cubicBezTo>
                    <a:pt x="85" y="88"/>
                    <a:pt x="85" y="88"/>
                    <a:pt x="85" y="88"/>
                  </a:cubicBezTo>
                  <a:cubicBezTo>
                    <a:pt x="85" y="89"/>
                    <a:pt x="85" y="89"/>
                    <a:pt x="85" y="89"/>
                  </a:cubicBezTo>
                  <a:close/>
                  <a:moveTo>
                    <a:pt x="85" y="83"/>
                  </a:moveTo>
                  <a:cubicBezTo>
                    <a:pt x="85" y="83"/>
                    <a:pt x="85" y="83"/>
                    <a:pt x="85" y="83"/>
                  </a:cubicBezTo>
                  <a:cubicBezTo>
                    <a:pt x="85" y="83"/>
                    <a:pt x="86" y="83"/>
                    <a:pt x="86" y="83"/>
                  </a:cubicBezTo>
                  <a:cubicBezTo>
                    <a:pt x="86" y="83"/>
                    <a:pt x="86" y="83"/>
                    <a:pt x="86" y="83"/>
                  </a:cubicBezTo>
                  <a:cubicBezTo>
                    <a:pt x="86" y="83"/>
                    <a:pt x="86" y="83"/>
                    <a:pt x="86" y="83"/>
                  </a:cubicBezTo>
                  <a:cubicBezTo>
                    <a:pt x="86" y="83"/>
                    <a:pt x="85" y="83"/>
                    <a:pt x="85" y="83"/>
                  </a:cubicBezTo>
                  <a:close/>
                  <a:moveTo>
                    <a:pt x="86" y="86"/>
                  </a:moveTo>
                  <a:cubicBezTo>
                    <a:pt x="86" y="86"/>
                    <a:pt x="86" y="86"/>
                    <a:pt x="86" y="86"/>
                  </a:cubicBezTo>
                  <a:cubicBezTo>
                    <a:pt x="86" y="86"/>
                    <a:pt x="86" y="86"/>
                    <a:pt x="86" y="86"/>
                  </a:cubicBezTo>
                  <a:cubicBezTo>
                    <a:pt x="86" y="86"/>
                    <a:pt x="86" y="86"/>
                    <a:pt x="86" y="86"/>
                  </a:cubicBezTo>
                  <a:cubicBezTo>
                    <a:pt x="86" y="86"/>
                    <a:pt x="86" y="86"/>
                    <a:pt x="86" y="86"/>
                  </a:cubicBezTo>
                  <a:close/>
                  <a:moveTo>
                    <a:pt x="84" y="99"/>
                  </a:moveTo>
                  <a:cubicBezTo>
                    <a:pt x="84" y="99"/>
                    <a:pt x="84" y="99"/>
                    <a:pt x="84" y="99"/>
                  </a:cubicBezTo>
                  <a:cubicBezTo>
                    <a:pt x="83" y="99"/>
                    <a:pt x="83" y="99"/>
                    <a:pt x="83" y="99"/>
                  </a:cubicBezTo>
                  <a:cubicBezTo>
                    <a:pt x="83" y="98"/>
                    <a:pt x="83" y="98"/>
                    <a:pt x="83" y="98"/>
                  </a:cubicBezTo>
                  <a:cubicBezTo>
                    <a:pt x="83" y="98"/>
                    <a:pt x="83" y="98"/>
                    <a:pt x="84" y="98"/>
                  </a:cubicBezTo>
                  <a:cubicBezTo>
                    <a:pt x="84" y="98"/>
                    <a:pt x="84" y="98"/>
                    <a:pt x="84" y="99"/>
                  </a:cubicBezTo>
                  <a:close/>
                  <a:moveTo>
                    <a:pt x="85" y="101"/>
                  </a:moveTo>
                  <a:cubicBezTo>
                    <a:pt x="85" y="100"/>
                    <a:pt x="85" y="100"/>
                    <a:pt x="85" y="100"/>
                  </a:cubicBezTo>
                  <a:cubicBezTo>
                    <a:pt x="85" y="101"/>
                    <a:pt x="85" y="101"/>
                    <a:pt x="85" y="101"/>
                  </a:cubicBezTo>
                  <a:cubicBezTo>
                    <a:pt x="85" y="101"/>
                    <a:pt x="85" y="101"/>
                    <a:pt x="85" y="101"/>
                  </a:cubicBezTo>
                  <a:close/>
                  <a:moveTo>
                    <a:pt x="34" y="219"/>
                  </a:moveTo>
                  <a:cubicBezTo>
                    <a:pt x="34" y="219"/>
                    <a:pt x="34" y="219"/>
                    <a:pt x="34" y="219"/>
                  </a:cubicBezTo>
                  <a:cubicBezTo>
                    <a:pt x="34" y="219"/>
                    <a:pt x="34" y="219"/>
                    <a:pt x="34" y="219"/>
                  </a:cubicBezTo>
                  <a:cubicBezTo>
                    <a:pt x="34" y="219"/>
                    <a:pt x="34" y="219"/>
                    <a:pt x="34" y="219"/>
                  </a:cubicBezTo>
                  <a:close/>
                  <a:moveTo>
                    <a:pt x="35" y="219"/>
                  </a:moveTo>
                  <a:cubicBezTo>
                    <a:pt x="35" y="219"/>
                    <a:pt x="35" y="219"/>
                    <a:pt x="34" y="219"/>
                  </a:cubicBezTo>
                  <a:cubicBezTo>
                    <a:pt x="35" y="219"/>
                    <a:pt x="35" y="219"/>
                    <a:pt x="35" y="219"/>
                  </a:cubicBezTo>
                  <a:cubicBezTo>
                    <a:pt x="35" y="220"/>
                    <a:pt x="35" y="220"/>
                    <a:pt x="35" y="220"/>
                  </a:cubicBezTo>
                  <a:lnTo>
                    <a:pt x="35" y="219"/>
                  </a:lnTo>
                  <a:close/>
                  <a:moveTo>
                    <a:pt x="36" y="221"/>
                  </a:moveTo>
                  <a:cubicBezTo>
                    <a:pt x="36" y="221"/>
                    <a:pt x="36" y="221"/>
                    <a:pt x="36" y="221"/>
                  </a:cubicBezTo>
                  <a:cubicBezTo>
                    <a:pt x="36" y="221"/>
                    <a:pt x="36" y="221"/>
                    <a:pt x="36" y="221"/>
                  </a:cubicBezTo>
                  <a:cubicBezTo>
                    <a:pt x="36" y="221"/>
                    <a:pt x="36" y="221"/>
                    <a:pt x="36" y="221"/>
                  </a:cubicBezTo>
                  <a:cubicBezTo>
                    <a:pt x="36" y="221"/>
                    <a:pt x="36" y="221"/>
                    <a:pt x="36" y="221"/>
                  </a:cubicBezTo>
                  <a:close/>
                  <a:moveTo>
                    <a:pt x="86" y="302"/>
                  </a:moveTo>
                  <a:cubicBezTo>
                    <a:pt x="86" y="302"/>
                    <a:pt x="86" y="302"/>
                    <a:pt x="86" y="302"/>
                  </a:cubicBezTo>
                  <a:cubicBezTo>
                    <a:pt x="86" y="302"/>
                    <a:pt x="86" y="302"/>
                    <a:pt x="86" y="302"/>
                  </a:cubicBezTo>
                  <a:close/>
                  <a:moveTo>
                    <a:pt x="93" y="272"/>
                  </a:moveTo>
                  <a:cubicBezTo>
                    <a:pt x="93" y="272"/>
                    <a:pt x="93" y="272"/>
                    <a:pt x="93" y="272"/>
                  </a:cubicBezTo>
                  <a:cubicBezTo>
                    <a:pt x="93" y="272"/>
                    <a:pt x="93" y="272"/>
                    <a:pt x="93" y="272"/>
                  </a:cubicBezTo>
                  <a:cubicBezTo>
                    <a:pt x="93" y="272"/>
                    <a:pt x="93" y="272"/>
                    <a:pt x="93" y="272"/>
                  </a:cubicBezTo>
                  <a:close/>
                  <a:moveTo>
                    <a:pt x="95" y="241"/>
                  </a:moveTo>
                  <a:cubicBezTo>
                    <a:pt x="95" y="241"/>
                    <a:pt x="95" y="241"/>
                    <a:pt x="95" y="241"/>
                  </a:cubicBezTo>
                  <a:cubicBezTo>
                    <a:pt x="95" y="241"/>
                    <a:pt x="95" y="241"/>
                    <a:pt x="95" y="241"/>
                  </a:cubicBezTo>
                  <a:close/>
                  <a:moveTo>
                    <a:pt x="94" y="256"/>
                  </a:moveTo>
                  <a:cubicBezTo>
                    <a:pt x="94" y="256"/>
                    <a:pt x="94" y="256"/>
                    <a:pt x="94" y="256"/>
                  </a:cubicBezTo>
                  <a:cubicBezTo>
                    <a:pt x="94" y="256"/>
                    <a:pt x="94" y="256"/>
                    <a:pt x="94" y="256"/>
                  </a:cubicBezTo>
                  <a:cubicBezTo>
                    <a:pt x="94" y="256"/>
                    <a:pt x="94" y="255"/>
                    <a:pt x="94" y="255"/>
                  </a:cubicBezTo>
                  <a:cubicBezTo>
                    <a:pt x="94" y="255"/>
                    <a:pt x="94" y="256"/>
                    <a:pt x="94" y="256"/>
                  </a:cubicBezTo>
                  <a:cubicBezTo>
                    <a:pt x="94" y="256"/>
                    <a:pt x="94" y="256"/>
                    <a:pt x="94" y="256"/>
                  </a:cubicBezTo>
                  <a:close/>
                  <a:moveTo>
                    <a:pt x="96" y="260"/>
                  </a:moveTo>
                  <a:cubicBezTo>
                    <a:pt x="96" y="260"/>
                    <a:pt x="96" y="260"/>
                    <a:pt x="96" y="260"/>
                  </a:cubicBezTo>
                  <a:cubicBezTo>
                    <a:pt x="96" y="260"/>
                    <a:pt x="96" y="260"/>
                    <a:pt x="96" y="260"/>
                  </a:cubicBezTo>
                  <a:cubicBezTo>
                    <a:pt x="96" y="260"/>
                    <a:pt x="96" y="260"/>
                    <a:pt x="96" y="260"/>
                  </a:cubicBezTo>
                  <a:cubicBezTo>
                    <a:pt x="96" y="260"/>
                    <a:pt x="96" y="260"/>
                    <a:pt x="96" y="260"/>
                  </a:cubicBezTo>
                  <a:cubicBezTo>
                    <a:pt x="96" y="260"/>
                    <a:pt x="96" y="260"/>
                    <a:pt x="96" y="260"/>
                  </a:cubicBezTo>
                  <a:cubicBezTo>
                    <a:pt x="96" y="260"/>
                    <a:pt x="96" y="260"/>
                    <a:pt x="96" y="260"/>
                  </a:cubicBezTo>
                  <a:close/>
                  <a:moveTo>
                    <a:pt x="99" y="255"/>
                  </a:moveTo>
                  <a:cubicBezTo>
                    <a:pt x="98" y="255"/>
                    <a:pt x="98" y="255"/>
                    <a:pt x="98" y="255"/>
                  </a:cubicBezTo>
                  <a:cubicBezTo>
                    <a:pt x="98" y="254"/>
                    <a:pt x="98" y="254"/>
                    <a:pt x="98" y="253"/>
                  </a:cubicBezTo>
                  <a:cubicBezTo>
                    <a:pt x="98" y="253"/>
                    <a:pt x="98" y="253"/>
                    <a:pt x="98" y="253"/>
                  </a:cubicBezTo>
                  <a:cubicBezTo>
                    <a:pt x="98" y="253"/>
                    <a:pt x="98" y="253"/>
                    <a:pt x="98" y="253"/>
                  </a:cubicBezTo>
                  <a:cubicBezTo>
                    <a:pt x="98" y="253"/>
                    <a:pt x="98" y="252"/>
                    <a:pt x="97" y="252"/>
                  </a:cubicBezTo>
                  <a:cubicBezTo>
                    <a:pt x="97" y="252"/>
                    <a:pt x="97" y="252"/>
                    <a:pt x="96" y="251"/>
                  </a:cubicBezTo>
                  <a:cubicBezTo>
                    <a:pt x="96" y="251"/>
                    <a:pt x="96" y="250"/>
                    <a:pt x="96" y="250"/>
                  </a:cubicBezTo>
                  <a:cubicBezTo>
                    <a:pt x="96" y="249"/>
                    <a:pt x="95" y="247"/>
                    <a:pt x="95" y="246"/>
                  </a:cubicBezTo>
                  <a:cubicBezTo>
                    <a:pt x="95" y="246"/>
                    <a:pt x="95" y="245"/>
                    <a:pt x="95" y="245"/>
                  </a:cubicBezTo>
                  <a:cubicBezTo>
                    <a:pt x="96" y="245"/>
                    <a:pt x="96" y="246"/>
                    <a:pt x="96" y="246"/>
                  </a:cubicBezTo>
                  <a:cubicBezTo>
                    <a:pt x="96" y="247"/>
                    <a:pt x="96" y="248"/>
                    <a:pt x="96" y="249"/>
                  </a:cubicBezTo>
                  <a:cubicBezTo>
                    <a:pt x="96" y="250"/>
                    <a:pt x="96" y="250"/>
                    <a:pt x="97" y="251"/>
                  </a:cubicBezTo>
                  <a:cubicBezTo>
                    <a:pt x="98" y="251"/>
                    <a:pt x="98" y="252"/>
                    <a:pt x="98" y="252"/>
                  </a:cubicBezTo>
                  <a:cubicBezTo>
                    <a:pt x="98" y="253"/>
                    <a:pt x="98" y="253"/>
                    <a:pt x="98" y="253"/>
                  </a:cubicBezTo>
                  <a:cubicBezTo>
                    <a:pt x="98" y="253"/>
                    <a:pt x="98" y="253"/>
                    <a:pt x="98" y="253"/>
                  </a:cubicBezTo>
                  <a:cubicBezTo>
                    <a:pt x="98" y="253"/>
                    <a:pt x="98" y="253"/>
                    <a:pt x="98" y="253"/>
                  </a:cubicBezTo>
                  <a:cubicBezTo>
                    <a:pt x="99" y="254"/>
                    <a:pt x="99" y="254"/>
                    <a:pt x="99" y="254"/>
                  </a:cubicBezTo>
                  <a:cubicBezTo>
                    <a:pt x="99" y="254"/>
                    <a:pt x="99" y="255"/>
                    <a:pt x="99" y="255"/>
                  </a:cubicBezTo>
                  <a:close/>
                  <a:moveTo>
                    <a:pt x="99" y="233"/>
                  </a:moveTo>
                  <a:cubicBezTo>
                    <a:pt x="99" y="233"/>
                    <a:pt x="99" y="233"/>
                    <a:pt x="99" y="233"/>
                  </a:cubicBezTo>
                  <a:cubicBezTo>
                    <a:pt x="99" y="233"/>
                    <a:pt x="99" y="233"/>
                    <a:pt x="99" y="233"/>
                  </a:cubicBezTo>
                  <a:cubicBezTo>
                    <a:pt x="99" y="233"/>
                    <a:pt x="99" y="233"/>
                    <a:pt x="99" y="233"/>
                  </a:cubicBezTo>
                  <a:close/>
                  <a:moveTo>
                    <a:pt x="112" y="212"/>
                  </a:moveTo>
                  <a:cubicBezTo>
                    <a:pt x="112" y="212"/>
                    <a:pt x="112" y="212"/>
                    <a:pt x="112" y="212"/>
                  </a:cubicBezTo>
                  <a:cubicBezTo>
                    <a:pt x="112" y="212"/>
                    <a:pt x="112" y="212"/>
                    <a:pt x="112" y="212"/>
                  </a:cubicBezTo>
                  <a:cubicBezTo>
                    <a:pt x="112" y="212"/>
                    <a:pt x="112" y="212"/>
                    <a:pt x="112" y="212"/>
                  </a:cubicBezTo>
                  <a:cubicBezTo>
                    <a:pt x="112" y="212"/>
                    <a:pt x="112" y="212"/>
                    <a:pt x="112" y="212"/>
                  </a:cubicBezTo>
                  <a:close/>
                  <a:moveTo>
                    <a:pt x="102" y="176"/>
                  </a:moveTo>
                  <a:cubicBezTo>
                    <a:pt x="102" y="176"/>
                    <a:pt x="102" y="176"/>
                    <a:pt x="102" y="176"/>
                  </a:cubicBezTo>
                  <a:cubicBezTo>
                    <a:pt x="102" y="176"/>
                    <a:pt x="102" y="176"/>
                    <a:pt x="102" y="177"/>
                  </a:cubicBezTo>
                  <a:cubicBezTo>
                    <a:pt x="102" y="176"/>
                    <a:pt x="102" y="176"/>
                    <a:pt x="102" y="176"/>
                  </a:cubicBezTo>
                  <a:cubicBezTo>
                    <a:pt x="102" y="176"/>
                    <a:pt x="102" y="176"/>
                    <a:pt x="102" y="176"/>
                  </a:cubicBezTo>
                  <a:close/>
                  <a:moveTo>
                    <a:pt x="101" y="175"/>
                  </a:moveTo>
                  <a:cubicBezTo>
                    <a:pt x="101" y="175"/>
                    <a:pt x="101" y="175"/>
                    <a:pt x="101" y="175"/>
                  </a:cubicBezTo>
                  <a:cubicBezTo>
                    <a:pt x="101" y="175"/>
                    <a:pt x="101" y="175"/>
                    <a:pt x="101" y="175"/>
                  </a:cubicBezTo>
                  <a:cubicBezTo>
                    <a:pt x="101" y="175"/>
                    <a:pt x="101" y="175"/>
                    <a:pt x="101" y="175"/>
                  </a:cubicBezTo>
                  <a:cubicBezTo>
                    <a:pt x="101" y="175"/>
                    <a:pt x="101" y="175"/>
                    <a:pt x="101" y="175"/>
                  </a:cubicBezTo>
                  <a:close/>
                  <a:moveTo>
                    <a:pt x="106" y="259"/>
                  </a:moveTo>
                  <a:cubicBezTo>
                    <a:pt x="106" y="259"/>
                    <a:pt x="106" y="260"/>
                    <a:pt x="106" y="260"/>
                  </a:cubicBezTo>
                  <a:cubicBezTo>
                    <a:pt x="107" y="261"/>
                    <a:pt x="107" y="262"/>
                    <a:pt x="106" y="262"/>
                  </a:cubicBezTo>
                  <a:cubicBezTo>
                    <a:pt x="106" y="263"/>
                    <a:pt x="106" y="264"/>
                    <a:pt x="106" y="264"/>
                  </a:cubicBezTo>
                  <a:cubicBezTo>
                    <a:pt x="106" y="265"/>
                    <a:pt x="107" y="265"/>
                    <a:pt x="107" y="266"/>
                  </a:cubicBezTo>
                  <a:cubicBezTo>
                    <a:pt x="107" y="266"/>
                    <a:pt x="107" y="266"/>
                    <a:pt x="107" y="266"/>
                  </a:cubicBezTo>
                  <a:cubicBezTo>
                    <a:pt x="106" y="266"/>
                    <a:pt x="106" y="266"/>
                    <a:pt x="106" y="266"/>
                  </a:cubicBezTo>
                  <a:cubicBezTo>
                    <a:pt x="106" y="265"/>
                    <a:pt x="105" y="264"/>
                    <a:pt x="105" y="263"/>
                  </a:cubicBezTo>
                  <a:cubicBezTo>
                    <a:pt x="105" y="263"/>
                    <a:pt x="105" y="262"/>
                    <a:pt x="105" y="262"/>
                  </a:cubicBezTo>
                  <a:cubicBezTo>
                    <a:pt x="106" y="261"/>
                    <a:pt x="106" y="260"/>
                    <a:pt x="105" y="260"/>
                  </a:cubicBezTo>
                  <a:cubicBezTo>
                    <a:pt x="105" y="259"/>
                    <a:pt x="105" y="259"/>
                    <a:pt x="105" y="258"/>
                  </a:cubicBezTo>
                  <a:cubicBezTo>
                    <a:pt x="105" y="258"/>
                    <a:pt x="105" y="258"/>
                    <a:pt x="105" y="258"/>
                  </a:cubicBezTo>
                  <a:cubicBezTo>
                    <a:pt x="106" y="258"/>
                    <a:pt x="106" y="258"/>
                    <a:pt x="106" y="258"/>
                  </a:cubicBezTo>
                  <a:cubicBezTo>
                    <a:pt x="106" y="258"/>
                    <a:pt x="106" y="259"/>
                    <a:pt x="106" y="259"/>
                  </a:cubicBezTo>
                  <a:close/>
                  <a:moveTo>
                    <a:pt x="104" y="234"/>
                  </a:moveTo>
                  <a:cubicBezTo>
                    <a:pt x="104" y="234"/>
                    <a:pt x="104" y="234"/>
                    <a:pt x="104" y="234"/>
                  </a:cubicBezTo>
                  <a:cubicBezTo>
                    <a:pt x="104" y="234"/>
                    <a:pt x="104" y="234"/>
                    <a:pt x="104" y="234"/>
                  </a:cubicBezTo>
                  <a:close/>
                  <a:moveTo>
                    <a:pt x="104" y="237"/>
                  </a:moveTo>
                  <a:cubicBezTo>
                    <a:pt x="105" y="237"/>
                    <a:pt x="105" y="237"/>
                    <a:pt x="106" y="237"/>
                  </a:cubicBezTo>
                  <a:cubicBezTo>
                    <a:pt x="106" y="238"/>
                    <a:pt x="106" y="238"/>
                    <a:pt x="106" y="238"/>
                  </a:cubicBezTo>
                  <a:cubicBezTo>
                    <a:pt x="105" y="239"/>
                    <a:pt x="105" y="240"/>
                    <a:pt x="104" y="240"/>
                  </a:cubicBezTo>
                  <a:cubicBezTo>
                    <a:pt x="104" y="241"/>
                    <a:pt x="104" y="241"/>
                    <a:pt x="104" y="241"/>
                  </a:cubicBezTo>
                  <a:cubicBezTo>
                    <a:pt x="104" y="241"/>
                    <a:pt x="104" y="242"/>
                    <a:pt x="104" y="242"/>
                  </a:cubicBezTo>
                  <a:cubicBezTo>
                    <a:pt x="104" y="242"/>
                    <a:pt x="103" y="242"/>
                    <a:pt x="103" y="242"/>
                  </a:cubicBezTo>
                  <a:cubicBezTo>
                    <a:pt x="103" y="242"/>
                    <a:pt x="103" y="242"/>
                    <a:pt x="103" y="242"/>
                  </a:cubicBezTo>
                  <a:cubicBezTo>
                    <a:pt x="102" y="242"/>
                    <a:pt x="102" y="242"/>
                    <a:pt x="102" y="242"/>
                  </a:cubicBezTo>
                  <a:cubicBezTo>
                    <a:pt x="102" y="242"/>
                    <a:pt x="101" y="242"/>
                    <a:pt x="101" y="242"/>
                  </a:cubicBezTo>
                  <a:cubicBezTo>
                    <a:pt x="101" y="242"/>
                    <a:pt x="101" y="242"/>
                    <a:pt x="101" y="242"/>
                  </a:cubicBezTo>
                  <a:cubicBezTo>
                    <a:pt x="101" y="242"/>
                    <a:pt x="101" y="241"/>
                    <a:pt x="101" y="241"/>
                  </a:cubicBezTo>
                  <a:cubicBezTo>
                    <a:pt x="101" y="240"/>
                    <a:pt x="101" y="239"/>
                    <a:pt x="101" y="238"/>
                  </a:cubicBezTo>
                  <a:cubicBezTo>
                    <a:pt x="101" y="238"/>
                    <a:pt x="101" y="238"/>
                    <a:pt x="101" y="238"/>
                  </a:cubicBezTo>
                  <a:cubicBezTo>
                    <a:pt x="101" y="237"/>
                    <a:pt x="102" y="237"/>
                    <a:pt x="102" y="237"/>
                  </a:cubicBezTo>
                  <a:cubicBezTo>
                    <a:pt x="103" y="237"/>
                    <a:pt x="103" y="237"/>
                    <a:pt x="104" y="237"/>
                  </a:cubicBezTo>
                  <a:close/>
                  <a:moveTo>
                    <a:pt x="102" y="97"/>
                  </a:moveTo>
                  <a:cubicBezTo>
                    <a:pt x="102" y="97"/>
                    <a:pt x="103" y="97"/>
                    <a:pt x="103" y="97"/>
                  </a:cubicBezTo>
                  <a:cubicBezTo>
                    <a:pt x="103" y="97"/>
                    <a:pt x="103" y="97"/>
                    <a:pt x="103" y="97"/>
                  </a:cubicBezTo>
                  <a:cubicBezTo>
                    <a:pt x="103" y="97"/>
                    <a:pt x="103" y="97"/>
                    <a:pt x="103" y="97"/>
                  </a:cubicBezTo>
                  <a:cubicBezTo>
                    <a:pt x="103" y="97"/>
                    <a:pt x="103" y="98"/>
                    <a:pt x="104" y="98"/>
                  </a:cubicBezTo>
                  <a:cubicBezTo>
                    <a:pt x="104" y="98"/>
                    <a:pt x="104" y="99"/>
                    <a:pt x="104" y="99"/>
                  </a:cubicBezTo>
                  <a:cubicBezTo>
                    <a:pt x="103" y="99"/>
                    <a:pt x="103" y="99"/>
                    <a:pt x="103" y="99"/>
                  </a:cubicBezTo>
                  <a:cubicBezTo>
                    <a:pt x="102" y="98"/>
                    <a:pt x="102" y="98"/>
                    <a:pt x="103" y="98"/>
                  </a:cubicBezTo>
                  <a:cubicBezTo>
                    <a:pt x="103" y="98"/>
                    <a:pt x="103" y="98"/>
                    <a:pt x="103" y="98"/>
                  </a:cubicBezTo>
                  <a:cubicBezTo>
                    <a:pt x="103" y="97"/>
                    <a:pt x="103" y="97"/>
                    <a:pt x="103" y="97"/>
                  </a:cubicBezTo>
                  <a:cubicBezTo>
                    <a:pt x="103" y="97"/>
                    <a:pt x="103" y="97"/>
                    <a:pt x="103" y="97"/>
                  </a:cubicBezTo>
                  <a:cubicBezTo>
                    <a:pt x="103" y="97"/>
                    <a:pt x="103" y="97"/>
                    <a:pt x="103" y="97"/>
                  </a:cubicBezTo>
                  <a:cubicBezTo>
                    <a:pt x="102" y="97"/>
                    <a:pt x="102" y="97"/>
                    <a:pt x="102" y="97"/>
                  </a:cubicBezTo>
                  <a:cubicBezTo>
                    <a:pt x="102" y="97"/>
                    <a:pt x="102" y="97"/>
                    <a:pt x="102" y="97"/>
                  </a:cubicBezTo>
                  <a:close/>
                  <a:moveTo>
                    <a:pt x="101" y="92"/>
                  </a:moveTo>
                  <a:cubicBezTo>
                    <a:pt x="101" y="92"/>
                    <a:pt x="101" y="92"/>
                    <a:pt x="101" y="93"/>
                  </a:cubicBezTo>
                  <a:cubicBezTo>
                    <a:pt x="101" y="93"/>
                    <a:pt x="101" y="93"/>
                    <a:pt x="101" y="93"/>
                  </a:cubicBezTo>
                  <a:cubicBezTo>
                    <a:pt x="101" y="93"/>
                    <a:pt x="101" y="93"/>
                    <a:pt x="101" y="93"/>
                  </a:cubicBezTo>
                  <a:cubicBezTo>
                    <a:pt x="101" y="93"/>
                    <a:pt x="101" y="93"/>
                    <a:pt x="101" y="92"/>
                  </a:cubicBezTo>
                  <a:close/>
                  <a:moveTo>
                    <a:pt x="101" y="129"/>
                  </a:moveTo>
                  <a:cubicBezTo>
                    <a:pt x="101" y="129"/>
                    <a:pt x="101" y="129"/>
                    <a:pt x="101" y="129"/>
                  </a:cubicBezTo>
                  <a:cubicBezTo>
                    <a:pt x="101" y="129"/>
                    <a:pt x="101" y="129"/>
                    <a:pt x="101" y="129"/>
                  </a:cubicBezTo>
                  <a:cubicBezTo>
                    <a:pt x="101" y="129"/>
                    <a:pt x="101" y="129"/>
                    <a:pt x="101" y="129"/>
                  </a:cubicBezTo>
                  <a:cubicBezTo>
                    <a:pt x="101" y="129"/>
                    <a:pt x="101" y="129"/>
                    <a:pt x="101" y="129"/>
                  </a:cubicBezTo>
                  <a:close/>
                  <a:moveTo>
                    <a:pt x="95" y="86"/>
                  </a:moveTo>
                  <a:cubicBezTo>
                    <a:pt x="96" y="86"/>
                    <a:pt x="96" y="86"/>
                    <a:pt x="96" y="86"/>
                  </a:cubicBezTo>
                  <a:cubicBezTo>
                    <a:pt x="96" y="86"/>
                    <a:pt x="96" y="86"/>
                    <a:pt x="96" y="86"/>
                  </a:cubicBezTo>
                  <a:cubicBezTo>
                    <a:pt x="96" y="86"/>
                    <a:pt x="96" y="86"/>
                    <a:pt x="96" y="86"/>
                  </a:cubicBezTo>
                  <a:cubicBezTo>
                    <a:pt x="97" y="87"/>
                    <a:pt x="97" y="88"/>
                    <a:pt x="98" y="88"/>
                  </a:cubicBezTo>
                  <a:cubicBezTo>
                    <a:pt x="98" y="89"/>
                    <a:pt x="98" y="89"/>
                    <a:pt x="98" y="89"/>
                  </a:cubicBezTo>
                  <a:cubicBezTo>
                    <a:pt x="98" y="90"/>
                    <a:pt x="98" y="90"/>
                    <a:pt x="98" y="90"/>
                  </a:cubicBezTo>
                  <a:cubicBezTo>
                    <a:pt x="98" y="90"/>
                    <a:pt x="97" y="90"/>
                    <a:pt x="97" y="90"/>
                  </a:cubicBezTo>
                  <a:cubicBezTo>
                    <a:pt x="97" y="90"/>
                    <a:pt x="97" y="90"/>
                    <a:pt x="97" y="90"/>
                  </a:cubicBezTo>
                  <a:cubicBezTo>
                    <a:pt x="97" y="89"/>
                    <a:pt x="97" y="89"/>
                    <a:pt x="96" y="88"/>
                  </a:cubicBezTo>
                  <a:cubicBezTo>
                    <a:pt x="95" y="88"/>
                    <a:pt x="95" y="88"/>
                    <a:pt x="95" y="87"/>
                  </a:cubicBezTo>
                  <a:cubicBezTo>
                    <a:pt x="95" y="87"/>
                    <a:pt x="95" y="86"/>
                    <a:pt x="95" y="86"/>
                  </a:cubicBezTo>
                  <a:close/>
                  <a:moveTo>
                    <a:pt x="97" y="125"/>
                  </a:moveTo>
                  <a:cubicBezTo>
                    <a:pt x="97" y="125"/>
                    <a:pt x="97" y="125"/>
                    <a:pt x="96" y="125"/>
                  </a:cubicBezTo>
                  <a:cubicBezTo>
                    <a:pt x="96" y="125"/>
                    <a:pt x="96" y="125"/>
                    <a:pt x="96" y="125"/>
                  </a:cubicBezTo>
                  <a:cubicBezTo>
                    <a:pt x="96" y="125"/>
                    <a:pt x="97" y="125"/>
                    <a:pt x="97" y="125"/>
                  </a:cubicBezTo>
                  <a:cubicBezTo>
                    <a:pt x="97" y="125"/>
                    <a:pt x="97" y="125"/>
                    <a:pt x="97" y="125"/>
                  </a:cubicBezTo>
                  <a:close/>
                  <a:moveTo>
                    <a:pt x="94" y="81"/>
                  </a:moveTo>
                  <a:cubicBezTo>
                    <a:pt x="94" y="81"/>
                    <a:pt x="94" y="81"/>
                    <a:pt x="94" y="81"/>
                  </a:cubicBezTo>
                  <a:cubicBezTo>
                    <a:pt x="94" y="81"/>
                    <a:pt x="94" y="81"/>
                    <a:pt x="94" y="82"/>
                  </a:cubicBezTo>
                  <a:cubicBezTo>
                    <a:pt x="94" y="82"/>
                    <a:pt x="94" y="82"/>
                    <a:pt x="94" y="82"/>
                  </a:cubicBezTo>
                  <a:cubicBezTo>
                    <a:pt x="94" y="82"/>
                    <a:pt x="94" y="81"/>
                    <a:pt x="94" y="81"/>
                  </a:cubicBezTo>
                  <a:cubicBezTo>
                    <a:pt x="94" y="81"/>
                    <a:pt x="94" y="81"/>
                    <a:pt x="94" y="81"/>
                  </a:cubicBezTo>
                  <a:close/>
                  <a:moveTo>
                    <a:pt x="89" y="67"/>
                  </a:moveTo>
                  <a:cubicBezTo>
                    <a:pt x="89" y="67"/>
                    <a:pt x="89" y="67"/>
                    <a:pt x="89" y="67"/>
                  </a:cubicBezTo>
                  <a:cubicBezTo>
                    <a:pt x="89" y="67"/>
                    <a:pt x="89" y="67"/>
                    <a:pt x="89" y="67"/>
                  </a:cubicBezTo>
                  <a:cubicBezTo>
                    <a:pt x="89" y="67"/>
                    <a:pt x="89" y="67"/>
                    <a:pt x="88" y="67"/>
                  </a:cubicBezTo>
                  <a:cubicBezTo>
                    <a:pt x="88" y="67"/>
                    <a:pt x="89" y="67"/>
                    <a:pt x="89" y="67"/>
                  </a:cubicBezTo>
                  <a:close/>
                  <a:moveTo>
                    <a:pt x="88" y="74"/>
                  </a:moveTo>
                  <a:cubicBezTo>
                    <a:pt x="88" y="74"/>
                    <a:pt x="88" y="74"/>
                    <a:pt x="88" y="74"/>
                  </a:cubicBezTo>
                  <a:cubicBezTo>
                    <a:pt x="88" y="74"/>
                    <a:pt x="88" y="74"/>
                    <a:pt x="88" y="74"/>
                  </a:cubicBezTo>
                  <a:cubicBezTo>
                    <a:pt x="88" y="74"/>
                    <a:pt x="88" y="74"/>
                    <a:pt x="88" y="74"/>
                  </a:cubicBezTo>
                  <a:cubicBezTo>
                    <a:pt x="88" y="74"/>
                    <a:pt x="88" y="74"/>
                    <a:pt x="88" y="74"/>
                  </a:cubicBezTo>
                  <a:cubicBezTo>
                    <a:pt x="88" y="74"/>
                    <a:pt x="88" y="74"/>
                    <a:pt x="88" y="74"/>
                  </a:cubicBezTo>
                  <a:close/>
                  <a:moveTo>
                    <a:pt x="88" y="90"/>
                  </a:moveTo>
                  <a:cubicBezTo>
                    <a:pt x="88" y="90"/>
                    <a:pt x="88" y="90"/>
                    <a:pt x="88" y="90"/>
                  </a:cubicBezTo>
                  <a:cubicBezTo>
                    <a:pt x="88" y="89"/>
                    <a:pt x="88" y="89"/>
                    <a:pt x="89" y="88"/>
                  </a:cubicBezTo>
                  <a:cubicBezTo>
                    <a:pt x="89" y="88"/>
                    <a:pt x="89" y="88"/>
                    <a:pt x="89" y="88"/>
                  </a:cubicBezTo>
                  <a:cubicBezTo>
                    <a:pt x="89" y="88"/>
                    <a:pt x="89" y="88"/>
                    <a:pt x="89" y="89"/>
                  </a:cubicBezTo>
                  <a:cubicBezTo>
                    <a:pt x="90" y="89"/>
                    <a:pt x="90" y="89"/>
                    <a:pt x="91" y="90"/>
                  </a:cubicBezTo>
                  <a:cubicBezTo>
                    <a:pt x="91" y="90"/>
                    <a:pt x="91" y="90"/>
                    <a:pt x="91" y="90"/>
                  </a:cubicBezTo>
                  <a:cubicBezTo>
                    <a:pt x="92" y="91"/>
                    <a:pt x="92" y="92"/>
                    <a:pt x="91" y="93"/>
                  </a:cubicBezTo>
                  <a:cubicBezTo>
                    <a:pt x="91" y="93"/>
                    <a:pt x="91" y="93"/>
                    <a:pt x="91" y="93"/>
                  </a:cubicBezTo>
                  <a:cubicBezTo>
                    <a:pt x="90" y="93"/>
                    <a:pt x="90" y="93"/>
                    <a:pt x="90" y="93"/>
                  </a:cubicBezTo>
                  <a:cubicBezTo>
                    <a:pt x="89" y="92"/>
                    <a:pt x="88" y="91"/>
                    <a:pt x="88" y="90"/>
                  </a:cubicBezTo>
                  <a:close/>
                  <a:moveTo>
                    <a:pt x="91" y="148"/>
                  </a:moveTo>
                  <a:cubicBezTo>
                    <a:pt x="91" y="148"/>
                    <a:pt x="91" y="148"/>
                    <a:pt x="90" y="148"/>
                  </a:cubicBezTo>
                  <a:cubicBezTo>
                    <a:pt x="90" y="148"/>
                    <a:pt x="90" y="148"/>
                    <a:pt x="90" y="148"/>
                  </a:cubicBezTo>
                  <a:cubicBezTo>
                    <a:pt x="90" y="148"/>
                    <a:pt x="90" y="148"/>
                    <a:pt x="90" y="148"/>
                  </a:cubicBezTo>
                  <a:cubicBezTo>
                    <a:pt x="89" y="148"/>
                    <a:pt x="89" y="148"/>
                    <a:pt x="89" y="148"/>
                  </a:cubicBezTo>
                  <a:cubicBezTo>
                    <a:pt x="88" y="148"/>
                    <a:pt x="88" y="148"/>
                    <a:pt x="88" y="148"/>
                  </a:cubicBezTo>
                  <a:cubicBezTo>
                    <a:pt x="88" y="148"/>
                    <a:pt x="88" y="147"/>
                    <a:pt x="89" y="147"/>
                  </a:cubicBezTo>
                  <a:cubicBezTo>
                    <a:pt x="89" y="147"/>
                    <a:pt x="90" y="147"/>
                    <a:pt x="91" y="147"/>
                  </a:cubicBezTo>
                  <a:cubicBezTo>
                    <a:pt x="91" y="147"/>
                    <a:pt x="91" y="147"/>
                    <a:pt x="91" y="148"/>
                  </a:cubicBezTo>
                  <a:close/>
                  <a:moveTo>
                    <a:pt x="115" y="145"/>
                  </a:moveTo>
                  <a:cubicBezTo>
                    <a:pt x="115" y="146"/>
                    <a:pt x="114" y="146"/>
                    <a:pt x="114" y="146"/>
                  </a:cubicBezTo>
                  <a:cubicBezTo>
                    <a:pt x="114" y="146"/>
                    <a:pt x="113" y="146"/>
                    <a:pt x="112" y="146"/>
                  </a:cubicBezTo>
                  <a:cubicBezTo>
                    <a:pt x="112" y="146"/>
                    <a:pt x="111" y="146"/>
                    <a:pt x="110" y="146"/>
                  </a:cubicBezTo>
                  <a:cubicBezTo>
                    <a:pt x="110" y="146"/>
                    <a:pt x="109" y="146"/>
                    <a:pt x="109" y="146"/>
                  </a:cubicBezTo>
                  <a:cubicBezTo>
                    <a:pt x="108" y="146"/>
                    <a:pt x="107" y="146"/>
                    <a:pt x="106" y="145"/>
                  </a:cubicBezTo>
                  <a:cubicBezTo>
                    <a:pt x="106" y="145"/>
                    <a:pt x="106" y="145"/>
                    <a:pt x="105" y="145"/>
                  </a:cubicBezTo>
                  <a:cubicBezTo>
                    <a:pt x="105" y="145"/>
                    <a:pt x="105" y="145"/>
                    <a:pt x="105" y="145"/>
                  </a:cubicBezTo>
                  <a:cubicBezTo>
                    <a:pt x="104" y="145"/>
                    <a:pt x="103" y="144"/>
                    <a:pt x="102" y="144"/>
                  </a:cubicBezTo>
                  <a:cubicBezTo>
                    <a:pt x="101" y="144"/>
                    <a:pt x="99" y="144"/>
                    <a:pt x="98" y="145"/>
                  </a:cubicBezTo>
                  <a:cubicBezTo>
                    <a:pt x="97" y="145"/>
                    <a:pt x="96" y="145"/>
                    <a:pt x="96" y="146"/>
                  </a:cubicBezTo>
                  <a:cubicBezTo>
                    <a:pt x="96" y="146"/>
                    <a:pt x="95" y="146"/>
                    <a:pt x="95" y="146"/>
                  </a:cubicBezTo>
                  <a:cubicBezTo>
                    <a:pt x="94" y="146"/>
                    <a:pt x="93" y="146"/>
                    <a:pt x="92" y="146"/>
                  </a:cubicBezTo>
                  <a:cubicBezTo>
                    <a:pt x="91" y="146"/>
                    <a:pt x="90" y="145"/>
                    <a:pt x="89" y="144"/>
                  </a:cubicBezTo>
                  <a:cubicBezTo>
                    <a:pt x="89" y="144"/>
                    <a:pt x="89" y="144"/>
                    <a:pt x="89" y="143"/>
                  </a:cubicBezTo>
                  <a:cubicBezTo>
                    <a:pt x="89" y="143"/>
                    <a:pt x="89" y="143"/>
                    <a:pt x="89" y="142"/>
                  </a:cubicBezTo>
                  <a:cubicBezTo>
                    <a:pt x="89" y="142"/>
                    <a:pt x="89" y="141"/>
                    <a:pt x="89" y="141"/>
                  </a:cubicBezTo>
                  <a:cubicBezTo>
                    <a:pt x="90" y="140"/>
                    <a:pt x="90" y="140"/>
                    <a:pt x="90" y="139"/>
                  </a:cubicBezTo>
                  <a:cubicBezTo>
                    <a:pt x="90" y="139"/>
                    <a:pt x="90" y="138"/>
                    <a:pt x="90" y="138"/>
                  </a:cubicBezTo>
                  <a:cubicBezTo>
                    <a:pt x="90" y="138"/>
                    <a:pt x="91" y="137"/>
                    <a:pt x="91" y="137"/>
                  </a:cubicBezTo>
                  <a:cubicBezTo>
                    <a:pt x="91" y="137"/>
                    <a:pt x="92" y="136"/>
                    <a:pt x="92" y="136"/>
                  </a:cubicBezTo>
                  <a:cubicBezTo>
                    <a:pt x="92" y="136"/>
                    <a:pt x="92" y="135"/>
                    <a:pt x="92" y="135"/>
                  </a:cubicBezTo>
                  <a:cubicBezTo>
                    <a:pt x="93" y="134"/>
                    <a:pt x="93" y="133"/>
                    <a:pt x="94" y="133"/>
                  </a:cubicBezTo>
                  <a:cubicBezTo>
                    <a:pt x="94" y="132"/>
                    <a:pt x="95" y="132"/>
                    <a:pt x="95" y="132"/>
                  </a:cubicBezTo>
                  <a:cubicBezTo>
                    <a:pt x="95" y="133"/>
                    <a:pt x="95" y="133"/>
                    <a:pt x="95" y="133"/>
                  </a:cubicBezTo>
                  <a:cubicBezTo>
                    <a:pt x="96" y="133"/>
                    <a:pt x="97" y="134"/>
                    <a:pt x="98" y="134"/>
                  </a:cubicBezTo>
                  <a:cubicBezTo>
                    <a:pt x="98" y="134"/>
                    <a:pt x="98" y="134"/>
                    <a:pt x="98" y="134"/>
                  </a:cubicBezTo>
                  <a:cubicBezTo>
                    <a:pt x="98" y="134"/>
                    <a:pt x="98" y="135"/>
                    <a:pt x="98" y="135"/>
                  </a:cubicBezTo>
                  <a:cubicBezTo>
                    <a:pt x="97" y="135"/>
                    <a:pt x="98" y="135"/>
                    <a:pt x="98" y="136"/>
                  </a:cubicBezTo>
                  <a:cubicBezTo>
                    <a:pt x="98" y="136"/>
                    <a:pt x="98" y="136"/>
                    <a:pt x="98" y="136"/>
                  </a:cubicBezTo>
                  <a:cubicBezTo>
                    <a:pt x="99" y="136"/>
                    <a:pt x="99" y="136"/>
                    <a:pt x="99" y="137"/>
                  </a:cubicBezTo>
                  <a:cubicBezTo>
                    <a:pt x="99" y="138"/>
                    <a:pt x="100" y="138"/>
                    <a:pt x="100" y="138"/>
                  </a:cubicBezTo>
                  <a:cubicBezTo>
                    <a:pt x="101" y="137"/>
                    <a:pt x="101" y="137"/>
                    <a:pt x="101" y="137"/>
                  </a:cubicBezTo>
                  <a:cubicBezTo>
                    <a:pt x="101" y="137"/>
                    <a:pt x="102" y="137"/>
                    <a:pt x="102" y="137"/>
                  </a:cubicBezTo>
                  <a:cubicBezTo>
                    <a:pt x="103" y="136"/>
                    <a:pt x="104" y="136"/>
                    <a:pt x="104" y="136"/>
                  </a:cubicBezTo>
                  <a:cubicBezTo>
                    <a:pt x="104" y="136"/>
                    <a:pt x="105" y="136"/>
                    <a:pt x="105" y="136"/>
                  </a:cubicBezTo>
                  <a:cubicBezTo>
                    <a:pt x="105" y="136"/>
                    <a:pt x="105" y="135"/>
                    <a:pt x="105" y="135"/>
                  </a:cubicBezTo>
                  <a:cubicBezTo>
                    <a:pt x="105" y="135"/>
                    <a:pt x="105" y="135"/>
                    <a:pt x="104" y="135"/>
                  </a:cubicBezTo>
                  <a:cubicBezTo>
                    <a:pt x="104" y="135"/>
                    <a:pt x="104" y="135"/>
                    <a:pt x="104" y="135"/>
                  </a:cubicBezTo>
                  <a:cubicBezTo>
                    <a:pt x="102" y="135"/>
                    <a:pt x="102" y="135"/>
                    <a:pt x="101" y="134"/>
                  </a:cubicBezTo>
                  <a:cubicBezTo>
                    <a:pt x="101" y="134"/>
                    <a:pt x="101" y="134"/>
                    <a:pt x="101" y="134"/>
                  </a:cubicBezTo>
                  <a:cubicBezTo>
                    <a:pt x="101" y="133"/>
                    <a:pt x="101" y="133"/>
                    <a:pt x="101" y="133"/>
                  </a:cubicBezTo>
                  <a:cubicBezTo>
                    <a:pt x="101" y="134"/>
                    <a:pt x="101" y="134"/>
                    <a:pt x="101" y="134"/>
                  </a:cubicBezTo>
                  <a:cubicBezTo>
                    <a:pt x="101" y="134"/>
                    <a:pt x="101" y="134"/>
                    <a:pt x="101" y="134"/>
                  </a:cubicBezTo>
                  <a:cubicBezTo>
                    <a:pt x="102" y="133"/>
                    <a:pt x="103" y="132"/>
                    <a:pt x="104" y="132"/>
                  </a:cubicBezTo>
                  <a:cubicBezTo>
                    <a:pt x="104" y="132"/>
                    <a:pt x="105" y="132"/>
                    <a:pt x="105" y="131"/>
                  </a:cubicBezTo>
                  <a:cubicBezTo>
                    <a:pt x="106" y="131"/>
                    <a:pt x="107" y="130"/>
                    <a:pt x="108" y="131"/>
                  </a:cubicBezTo>
                  <a:cubicBezTo>
                    <a:pt x="108" y="131"/>
                    <a:pt x="108" y="131"/>
                    <a:pt x="109" y="131"/>
                  </a:cubicBezTo>
                  <a:cubicBezTo>
                    <a:pt x="109" y="131"/>
                    <a:pt x="109" y="131"/>
                    <a:pt x="109" y="131"/>
                  </a:cubicBezTo>
                  <a:cubicBezTo>
                    <a:pt x="109" y="130"/>
                    <a:pt x="109" y="130"/>
                    <a:pt x="109" y="130"/>
                  </a:cubicBezTo>
                  <a:cubicBezTo>
                    <a:pt x="109" y="131"/>
                    <a:pt x="109" y="131"/>
                    <a:pt x="109" y="131"/>
                  </a:cubicBezTo>
                  <a:cubicBezTo>
                    <a:pt x="109" y="131"/>
                    <a:pt x="109" y="131"/>
                    <a:pt x="109" y="131"/>
                  </a:cubicBezTo>
                  <a:cubicBezTo>
                    <a:pt x="108" y="131"/>
                    <a:pt x="108" y="131"/>
                    <a:pt x="107" y="132"/>
                  </a:cubicBezTo>
                  <a:cubicBezTo>
                    <a:pt x="107" y="132"/>
                    <a:pt x="107" y="132"/>
                    <a:pt x="107" y="133"/>
                  </a:cubicBezTo>
                  <a:cubicBezTo>
                    <a:pt x="107" y="133"/>
                    <a:pt x="107" y="133"/>
                    <a:pt x="107" y="133"/>
                  </a:cubicBezTo>
                  <a:cubicBezTo>
                    <a:pt x="107" y="134"/>
                    <a:pt x="107" y="135"/>
                    <a:pt x="106" y="135"/>
                  </a:cubicBezTo>
                  <a:cubicBezTo>
                    <a:pt x="106" y="135"/>
                    <a:pt x="106" y="136"/>
                    <a:pt x="106" y="136"/>
                  </a:cubicBezTo>
                  <a:cubicBezTo>
                    <a:pt x="106" y="136"/>
                    <a:pt x="107" y="137"/>
                    <a:pt x="108" y="137"/>
                  </a:cubicBezTo>
                  <a:cubicBezTo>
                    <a:pt x="109" y="138"/>
                    <a:pt x="110" y="138"/>
                    <a:pt x="110" y="139"/>
                  </a:cubicBezTo>
                  <a:cubicBezTo>
                    <a:pt x="111" y="140"/>
                    <a:pt x="112" y="140"/>
                    <a:pt x="114" y="141"/>
                  </a:cubicBezTo>
                  <a:cubicBezTo>
                    <a:pt x="115" y="142"/>
                    <a:pt x="115" y="143"/>
                    <a:pt x="116" y="144"/>
                  </a:cubicBezTo>
                  <a:cubicBezTo>
                    <a:pt x="116" y="145"/>
                    <a:pt x="115" y="145"/>
                    <a:pt x="115" y="145"/>
                  </a:cubicBezTo>
                  <a:close/>
                  <a:moveTo>
                    <a:pt x="125" y="107"/>
                  </a:moveTo>
                  <a:cubicBezTo>
                    <a:pt x="125" y="106"/>
                    <a:pt x="125" y="106"/>
                    <a:pt x="125" y="106"/>
                  </a:cubicBezTo>
                  <a:cubicBezTo>
                    <a:pt x="125" y="107"/>
                    <a:pt x="125" y="107"/>
                    <a:pt x="125" y="107"/>
                  </a:cubicBezTo>
                  <a:close/>
                  <a:moveTo>
                    <a:pt x="142" y="156"/>
                  </a:moveTo>
                  <a:cubicBezTo>
                    <a:pt x="141" y="156"/>
                    <a:pt x="140" y="156"/>
                    <a:pt x="138" y="156"/>
                  </a:cubicBezTo>
                  <a:cubicBezTo>
                    <a:pt x="138" y="157"/>
                    <a:pt x="138" y="157"/>
                    <a:pt x="138" y="157"/>
                  </a:cubicBezTo>
                  <a:cubicBezTo>
                    <a:pt x="137" y="156"/>
                    <a:pt x="135" y="156"/>
                    <a:pt x="135" y="155"/>
                  </a:cubicBezTo>
                  <a:cubicBezTo>
                    <a:pt x="134" y="155"/>
                    <a:pt x="134" y="155"/>
                    <a:pt x="133" y="155"/>
                  </a:cubicBezTo>
                  <a:cubicBezTo>
                    <a:pt x="133" y="155"/>
                    <a:pt x="133" y="155"/>
                    <a:pt x="132" y="155"/>
                  </a:cubicBezTo>
                  <a:cubicBezTo>
                    <a:pt x="132" y="155"/>
                    <a:pt x="132" y="154"/>
                    <a:pt x="132" y="154"/>
                  </a:cubicBezTo>
                  <a:cubicBezTo>
                    <a:pt x="131" y="153"/>
                    <a:pt x="131" y="152"/>
                    <a:pt x="131" y="151"/>
                  </a:cubicBezTo>
                  <a:cubicBezTo>
                    <a:pt x="132" y="150"/>
                    <a:pt x="132" y="150"/>
                    <a:pt x="132" y="149"/>
                  </a:cubicBezTo>
                  <a:cubicBezTo>
                    <a:pt x="132" y="148"/>
                    <a:pt x="132" y="148"/>
                    <a:pt x="133" y="147"/>
                  </a:cubicBezTo>
                  <a:cubicBezTo>
                    <a:pt x="133" y="147"/>
                    <a:pt x="133" y="147"/>
                    <a:pt x="133" y="147"/>
                  </a:cubicBezTo>
                  <a:cubicBezTo>
                    <a:pt x="133" y="147"/>
                    <a:pt x="133" y="147"/>
                    <a:pt x="133" y="147"/>
                  </a:cubicBezTo>
                  <a:cubicBezTo>
                    <a:pt x="132" y="146"/>
                    <a:pt x="131" y="146"/>
                    <a:pt x="131" y="145"/>
                  </a:cubicBezTo>
                  <a:cubicBezTo>
                    <a:pt x="131" y="144"/>
                    <a:pt x="130" y="144"/>
                    <a:pt x="129" y="143"/>
                  </a:cubicBezTo>
                  <a:cubicBezTo>
                    <a:pt x="128" y="142"/>
                    <a:pt x="127" y="141"/>
                    <a:pt x="127" y="140"/>
                  </a:cubicBezTo>
                  <a:cubicBezTo>
                    <a:pt x="127" y="139"/>
                    <a:pt x="126" y="138"/>
                    <a:pt x="126" y="137"/>
                  </a:cubicBezTo>
                  <a:cubicBezTo>
                    <a:pt x="125" y="137"/>
                    <a:pt x="125" y="136"/>
                    <a:pt x="125" y="136"/>
                  </a:cubicBezTo>
                  <a:cubicBezTo>
                    <a:pt x="125" y="135"/>
                    <a:pt x="125" y="135"/>
                    <a:pt x="126" y="135"/>
                  </a:cubicBezTo>
                  <a:cubicBezTo>
                    <a:pt x="126" y="134"/>
                    <a:pt x="126" y="134"/>
                    <a:pt x="127" y="134"/>
                  </a:cubicBezTo>
                  <a:cubicBezTo>
                    <a:pt x="127" y="133"/>
                    <a:pt x="128" y="133"/>
                    <a:pt x="129" y="132"/>
                  </a:cubicBezTo>
                  <a:cubicBezTo>
                    <a:pt x="129" y="132"/>
                    <a:pt x="129" y="132"/>
                    <a:pt x="129" y="132"/>
                  </a:cubicBezTo>
                  <a:cubicBezTo>
                    <a:pt x="130" y="131"/>
                    <a:pt x="131" y="130"/>
                    <a:pt x="132" y="130"/>
                  </a:cubicBezTo>
                  <a:cubicBezTo>
                    <a:pt x="132" y="130"/>
                    <a:pt x="133" y="130"/>
                    <a:pt x="133" y="130"/>
                  </a:cubicBezTo>
                  <a:cubicBezTo>
                    <a:pt x="134" y="130"/>
                    <a:pt x="134" y="130"/>
                    <a:pt x="135" y="130"/>
                  </a:cubicBezTo>
                  <a:cubicBezTo>
                    <a:pt x="136" y="130"/>
                    <a:pt x="136" y="130"/>
                    <a:pt x="136" y="131"/>
                  </a:cubicBezTo>
                  <a:cubicBezTo>
                    <a:pt x="136" y="131"/>
                    <a:pt x="136" y="131"/>
                    <a:pt x="136" y="132"/>
                  </a:cubicBezTo>
                  <a:cubicBezTo>
                    <a:pt x="136" y="132"/>
                    <a:pt x="136" y="133"/>
                    <a:pt x="136" y="133"/>
                  </a:cubicBezTo>
                  <a:cubicBezTo>
                    <a:pt x="136" y="134"/>
                    <a:pt x="136" y="134"/>
                    <a:pt x="136" y="134"/>
                  </a:cubicBezTo>
                  <a:cubicBezTo>
                    <a:pt x="135" y="134"/>
                    <a:pt x="135" y="134"/>
                    <a:pt x="134" y="134"/>
                  </a:cubicBezTo>
                  <a:cubicBezTo>
                    <a:pt x="133" y="134"/>
                    <a:pt x="133" y="134"/>
                    <a:pt x="133" y="136"/>
                  </a:cubicBezTo>
                  <a:cubicBezTo>
                    <a:pt x="133" y="136"/>
                    <a:pt x="133" y="136"/>
                    <a:pt x="133" y="136"/>
                  </a:cubicBezTo>
                  <a:cubicBezTo>
                    <a:pt x="133" y="136"/>
                    <a:pt x="133" y="136"/>
                    <a:pt x="133" y="136"/>
                  </a:cubicBezTo>
                  <a:cubicBezTo>
                    <a:pt x="132" y="137"/>
                    <a:pt x="132" y="137"/>
                    <a:pt x="132" y="137"/>
                  </a:cubicBezTo>
                  <a:cubicBezTo>
                    <a:pt x="133" y="138"/>
                    <a:pt x="133" y="138"/>
                    <a:pt x="134" y="139"/>
                  </a:cubicBezTo>
                  <a:cubicBezTo>
                    <a:pt x="134" y="140"/>
                    <a:pt x="135" y="141"/>
                    <a:pt x="136" y="141"/>
                  </a:cubicBezTo>
                  <a:cubicBezTo>
                    <a:pt x="137" y="141"/>
                    <a:pt x="137" y="141"/>
                    <a:pt x="137" y="142"/>
                  </a:cubicBezTo>
                  <a:cubicBezTo>
                    <a:pt x="137" y="142"/>
                    <a:pt x="137" y="142"/>
                    <a:pt x="137" y="142"/>
                  </a:cubicBezTo>
                  <a:cubicBezTo>
                    <a:pt x="137" y="143"/>
                    <a:pt x="137" y="144"/>
                    <a:pt x="137" y="144"/>
                  </a:cubicBezTo>
                  <a:cubicBezTo>
                    <a:pt x="138" y="145"/>
                    <a:pt x="138" y="146"/>
                    <a:pt x="138" y="147"/>
                  </a:cubicBezTo>
                  <a:cubicBezTo>
                    <a:pt x="138" y="147"/>
                    <a:pt x="138" y="147"/>
                    <a:pt x="138" y="148"/>
                  </a:cubicBezTo>
                  <a:cubicBezTo>
                    <a:pt x="138" y="148"/>
                    <a:pt x="139" y="149"/>
                    <a:pt x="139" y="149"/>
                  </a:cubicBezTo>
                  <a:cubicBezTo>
                    <a:pt x="139" y="149"/>
                    <a:pt x="140" y="149"/>
                    <a:pt x="140" y="149"/>
                  </a:cubicBezTo>
                  <a:cubicBezTo>
                    <a:pt x="140" y="149"/>
                    <a:pt x="140" y="149"/>
                    <a:pt x="140" y="150"/>
                  </a:cubicBezTo>
                  <a:cubicBezTo>
                    <a:pt x="140" y="150"/>
                    <a:pt x="140" y="150"/>
                    <a:pt x="140" y="150"/>
                  </a:cubicBezTo>
                  <a:cubicBezTo>
                    <a:pt x="140" y="150"/>
                    <a:pt x="140" y="150"/>
                    <a:pt x="140" y="150"/>
                  </a:cubicBezTo>
                  <a:cubicBezTo>
                    <a:pt x="141" y="151"/>
                    <a:pt x="141" y="151"/>
                    <a:pt x="141" y="152"/>
                  </a:cubicBezTo>
                  <a:cubicBezTo>
                    <a:pt x="141" y="153"/>
                    <a:pt x="141" y="155"/>
                    <a:pt x="142" y="156"/>
                  </a:cubicBezTo>
                  <a:cubicBezTo>
                    <a:pt x="142" y="156"/>
                    <a:pt x="142" y="156"/>
                    <a:pt x="142" y="156"/>
                  </a:cubicBezTo>
                  <a:close/>
                  <a:moveTo>
                    <a:pt x="147" y="50"/>
                  </a:moveTo>
                  <a:cubicBezTo>
                    <a:pt x="147" y="50"/>
                    <a:pt x="147" y="50"/>
                    <a:pt x="147" y="50"/>
                  </a:cubicBezTo>
                  <a:cubicBezTo>
                    <a:pt x="147" y="50"/>
                    <a:pt x="147" y="50"/>
                    <a:pt x="147" y="50"/>
                  </a:cubicBezTo>
                  <a:close/>
                  <a:moveTo>
                    <a:pt x="151" y="136"/>
                  </a:moveTo>
                  <a:cubicBezTo>
                    <a:pt x="151" y="136"/>
                    <a:pt x="150" y="137"/>
                    <a:pt x="150" y="136"/>
                  </a:cubicBezTo>
                  <a:cubicBezTo>
                    <a:pt x="149" y="136"/>
                    <a:pt x="149" y="136"/>
                    <a:pt x="148" y="136"/>
                  </a:cubicBezTo>
                  <a:cubicBezTo>
                    <a:pt x="148" y="136"/>
                    <a:pt x="148" y="135"/>
                    <a:pt x="148" y="135"/>
                  </a:cubicBezTo>
                  <a:cubicBezTo>
                    <a:pt x="148" y="133"/>
                    <a:pt x="149" y="132"/>
                    <a:pt x="151" y="132"/>
                  </a:cubicBezTo>
                  <a:cubicBezTo>
                    <a:pt x="151" y="132"/>
                    <a:pt x="151" y="132"/>
                    <a:pt x="152" y="133"/>
                  </a:cubicBezTo>
                  <a:cubicBezTo>
                    <a:pt x="152" y="133"/>
                    <a:pt x="152" y="133"/>
                    <a:pt x="152" y="134"/>
                  </a:cubicBezTo>
                  <a:cubicBezTo>
                    <a:pt x="152" y="134"/>
                    <a:pt x="152" y="135"/>
                    <a:pt x="151" y="136"/>
                  </a:cubicBezTo>
                  <a:close/>
                  <a:moveTo>
                    <a:pt x="162" y="57"/>
                  </a:moveTo>
                  <a:cubicBezTo>
                    <a:pt x="162" y="57"/>
                    <a:pt x="162" y="57"/>
                    <a:pt x="162" y="57"/>
                  </a:cubicBezTo>
                  <a:cubicBezTo>
                    <a:pt x="161" y="56"/>
                    <a:pt x="160" y="55"/>
                    <a:pt x="160" y="54"/>
                  </a:cubicBezTo>
                  <a:cubicBezTo>
                    <a:pt x="160" y="54"/>
                    <a:pt x="160" y="54"/>
                    <a:pt x="160" y="54"/>
                  </a:cubicBezTo>
                  <a:cubicBezTo>
                    <a:pt x="160" y="54"/>
                    <a:pt x="160" y="54"/>
                    <a:pt x="160" y="54"/>
                  </a:cubicBezTo>
                  <a:cubicBezTo>
                    <a:pt x="160" y="54"/>
                    <a:pt x="161" y="54"/>
                    <a:pt x="161" y="54"/>
                  </a:cubicBezTo>
                  <a:cubicBezTo>
                    <a:pt x="161" y="55"/>
                    <a:pt x="162" y="55"/>
                    <a:pt x="162" y="55"/>
                  </a:cubicBezTo>
                  <a:cubicBezTo>
                    <a:pt x="162" y="56"/>
                    <a:pt x="162" y="56"/>
                    <a:pt x="162" y="57"/>
                  </a:cubicBezTo>
                  <a:close/>
                  <a:moveTo>
                    <a:pt x="163" y="59"/>
                  </a:moveTo>
                  <a:cubicBezTo>
                    <a:pt x="163" y="59"/>
                    <a:pt x="162" y="59"/>
                    <a:pt x="162" y="59"/>
                  </a:cubicBezTo>
                  <a:cubicBezTo>
                    <a:pt x="162" y="59"/>
                    <a:pt x="162" y="59"/>
                    <a:pt x="163" y="59"/>
                  </a:cubicBezTo>
                  <a:cubicBezTo>
                    <a:pt x="163" y="59"/>
                    <a:pt x="163" y="59"/>
                    <a:pt x="163" y="59"/>
                  </a:cubicBezTo>
                  <a:close/>
                  <a:moveTo>
                    <a:pt x="166" y="145"/>
                  </a:moveTo>
                  <a:cubicBezTo>
                    <a:pt x="166" y="145"/>
                    <a:pt x="166" y="145"/>
                    <a:pt x="166" y="145"/>
                  </a:cubicBezTo>
                  <a:cubicBezTo>
                    <a:pt x="166" y="145"/>
                    <a:pt x="166" y="145"/>
                    <a:pt x="166" y="145"/>
                  </a:cubicBezTo>
                  <a:close/>
                  <a:moveTo>
                    <a:pt x="168" y="47"/>
                  </a:moveTo>
                  <a:cubicBezTo>
                    <a:pt x="167" y="47"/>
                    <a:pt x="167" y="47"/>
                    <a:pt x="167" y="47"/>
                  </a:cubicBezTo>
                  <a:cubicBezTo>
                    <a:pt x="167" y="47"/>
                    <a:pt x="167" y="47"/>
                    <a:pt x="167" y="47"/>
                  </a:cubicBezTo>
                  <a:cubicBezTo>
                    <a:pt x="167" y="46"/>
                    <a:pt x="167" y="46"/>
                    <a:pt x="167" y="46"/>
                  </a:cubicBezTo>
                  <a:cubicBezTo>
                    <a:pt x="168" y="46"/>
                    <a:pt x="168" y="46"/>
                    <a:pt x="168" y="46"/>
                  </a:cubicBezTo>
                  <a:cubicBezTo>
                    <a:pt x="168" y="46"/>
                    <a:pt x="168" y="47"/>
                    <a:pt x="168" y="47"/>
                  </a:cubicBezTo>
                  <a:close/>
                  <a:moveTo>
                    <a:pt x="178" y="12"/>
                  </a:moveTo>
                  <a:cubicBezTo>
                    <a:pt x="178" y="12"/>
                    <a:pt x="178" y="12"/>
                    <a:pt x="179" y="13"/>
                  </a:cubicBezTo>
                  <a:cubicBezTo>
                    <a:pt x="179" y="13"/>
                    <a:pt x="179" y="13"/>
                    <a:pt x="179" y="13"/>
                  </a:cubicBezTo>
                  <a:cubicBezTo>
                    <a:pt x="179" y="13"/>
                    <a:pt x="179" y="13"/>
                    <a:pt x="179" y="13"/>
                  </a:cubicBezTo>
                  <a:cubicBezTo>
                    <a:pt x="178" y="12"/>
                    <a:pt x="178" y="12"/>
                    <a:pt x="178" y="12"/>
                  </a:cubicBezTo>
                  <a:cubicBezTo>
                    <a:pt x="178" y="12"/>
                    <a:pt x="178" y="12"/>
                    <a:pt x="178" y="12"/>
                  </a:cubicBezTo>
                  <a:cubicBezTo>
                    <a:pt x="178" y="12"/>
                    <a:pt x="178" y="12"/>
                    <a:pt x="178" y="12"/>
                  </a:cubicBezTo>
                  <a:close/>
                  <a:moveTo>
                    <a:pt x="178" y="104"/>
                  </a:moveTo>
                  <a:cubicBezTo>
                    <a:pt x="178" y="104"/>
                    <a:pt x="178" y="104"/>
                    <a:pt x="178" y="104"/>
                  </a:cubicBezTo>
                  <a:cubicBezTo>
                    <a:pt x="178" y="104"/>
                    <a:pt x="178" y="104"/>
                    <a:pt x="178" y="104"/>
                  </a:cubicBezTo>
                  <a:cubicBezTo>
                    <a:pt x="178" y="104"/>
                    <a:pt x="177" y="104"/>
                    <a:pt x="177" y="104"/>
                  </a:cubicBezTo>
                  <a:cubicBezTo>
                    <a:pt x="177" y="104"/>
                    <a:pt x="177" y="104"/>
                    <a:pt x="177" y="104"/>
                  </a:cubicBezTo>
                  <a:cubicBezTo>
                    <a:pt x="177" y="104"/>
                    <a:pt x="178" y="104"/>
                    <a:pt x="178" y="104"/>
                  </a:cubicBezTo>
                  <a:close/>
                  <a:moveTo>
                    <a:pt x="178" y="130"/>
                  </a:moveTo>
                  <a:cubicBezTo>
                    <a:pt x="178" y="130"/>
                    <a:pt x="178" y="131"/>
                    <a:pt x="177" y="131"/>
                  </a:cubicBezTo>
                  <a:cubicBezTo>
                    <a:pt x="177" y="132"/>
                    <a:pt x="177" y="132"/>
                    <a:pt x="177" y="132"/>
                  </a:cubicBezTo>
                  <a:cubicBezTo>
                    <a:pt x="177" y="132"/>
                    <a:pt x="177" y="132"/>
                    <a:pt x="177" y="131"/>
                  </a:cubicBezTo>
                  <a:cubicBezTo>
                    <a:pt x="177" y="131"/>
                    <a:pt x="177" y="131"/>
                    <a:pt x="177" y="131"/>
                  </a:cubicBezTo>
                  <a:cubicBezTo>
                    <a:pt x="177" y="130"/>
                    <a:pt x="177" y="130"/>
                    <a:pt x="177" y="129"/>
                  </a:cubicBezTo>
                  <a:cubicBezTo>
                    <a:pt x="178" y="129"/>
                    <a:pt x="178" y="129"/>
                    <a:pt x="178" y="128"/>
                  </a:cubicBezTo>
                  <a:cubicBezTo>
                    <a:pt x="178" y="128"/>
                    <a:pt x="179" y="128"/>
                    <a:pt x="179" y="128"/>
                  </a:cubicBezTo>
                  <a:cubicBezTo>
                    <a:pt x="179" y="128"/>
                    <a:pt x="179" y="128"/>
                    <a:pt x="179" y="128"/>
                  </a:cubicBezTo>
                  <a:cubicBezTo>
                    <a:pt x="179" y="129"/>
                    <a:pt x="179" y="129"/>
                    <a:pt x="178" y="130"/>
                  </a:cubicBezTo>
                  <a:close/>
                  <a:moveTo>
                    <a:pt x="182" y="4"/>
                  </a:moveTo>
                  <a:cubicBezTo>
                    <a:pt x="182" y="4"/>
                    <a:pt x="182" y="4"/>
                    <a:pt x="182" y="4"/>
                  </a:cubicBezTo>
                  <a:cubicBezTo>
                    <a:pt x="182" y="4"/>
                    <a:pt x="182" y="4"/>
                    <a:pt x="182" y="4"/>
                  </a:cubicBezTo>
                  <a:close/>
                  <a:moveTo>
                    <a:pt x="187" y="18"/>
                  </a:moveTo>
                  <a:cubicBezTo>
                    <a:pt x="187" y="18"/>
                    <a:pt x="187" y="18"/>
                    <a:pt x="187" y="18"/>
                  </a:cubicBezTo>
                  <a:cubicBezTo>
                    <a:pt x="187" y="19"/>
                    <a:pt x="187" y="19"/>
                    <a:pt x="187" y="20"/>
                  </a:cubicBezTo>
                  <a:cubicBezTo>
                    <a:pt x="187" y="20"/>
                    <a:pt x="186" y="20"/>
                    <a:pt x="186" y="20"/>
                  </a:cubicBezTo>
                  <a:cubicBezTo>
                    <a:pt x="186" y="20"/>
                    <a:pt x="186" y="21"/>
                    <a:pt x="185" y="21"/>
                  </a:cubicBezTo>
                  <a:cubicBezTo>
                    <a:pt x="186" y="21"/>
                    <a:pt x="186" y="21"/>
                    <a:pt x="186" y="21"/>
                  </a:cubicBezTo>
                  <a:cubicBezTo>
                    <a:pt x="186" y="21"/>
                    <a:pt x="186" y="21"/>
                    <a:pt x="186" y="22"/>
                  </a:cubicBezTo>
                  <a:cubicBezTo>
                    <a:pt x="186" y="22"/>
                    <a:pt x="186" y="22"/>
                    <a:pt x="187" y="22"/>
                  </a:cubicBezTo>
                  <a:cubicBezTo>
                    <a:pt x="187" y="22"/>
                    <a:pt x="187" y="22"/>
                    <a:pt x="187" y="22"/>
                  </a:cubicBezTo>
                  <a:cubicBezTo>
                    <a:pt x="187" y="22"/>
                    <a:pt x="187" y="22"/>
                    <a:pt x="187" y="22"/>
                  </a:cubicBezTo>
                  <a:cubicBezTo>
                    <a:pt x="186" y="22"/>
                    <a:pt x="186" y="22"/>
                    <a:pt x="186" y="22"/>
                  </a:cubicBezTo>
                  <a:cubicBezTo>
                    <a:pt x="186" y="21"/>
                    <a:pt x="186" y="21"/>
                    <a:pt x="185" y="21"/>
                  </a:cubicBezTo>
                  <a:cubicBezTo>
                    <a:pt x="185" y="21"/>
                    <a:pt x="185" y="21"/>
                    <a:pt x="185" y="21"/>
                  </a:cubicBezTo>
                  <a:cubicBezTo>
                    <a:pt x="185" y="21"/>
                    <a:pt x="184" y="21"/>
                    <a:pt x="184" y="20"/>
                  </a:cubicBezTo>
                  <a:cubicBezTo>
                    <a:pt x="184" y="20"/>
                    <a:pt x="184" y="19"/>
                    <a:pt x="184" y="19"/>
                  </a:cubicBezTo>
                  <a:cubicBezTo>
                    <a:pt x="184" y="19"/>
                    <a:pt x="184" y="18"/>
                    <a:pt x="184" y="18"/>
                  </a:cubicBezTo>
                  <a:cubicBezTo>
                    <a:pt x="184" y="18"/>
                    <a:pt x="184" y="18"/>
                    <a:pt x="184" y="18"/>
                  </a:cubicBezTo>
                  <a:cubicBezTo>
                    <a:pt x="183" y="18"/>
                    <a:pt x="183" y="18"/>
                    <a:pt x="183" y="18"/>
                  </a:cubicBezTo>
                  <a:cubicBezTo>
                    <a:pt x="184" y="18"/>
                    <a:pt x="184" y="18"/>
                    <a:pt x="184" y="18"/>
                  </a:cubicBezTo>
                  <a:cubicBezTo>
                    <a:pt x="184" y="18"/>
                    <a:pt x="184" y="18"/>
                    <a:pt x="184" y="18"/>
                  </a:cubicBezTo>
                  <a:cubicBezTo>
                    <a:pt x="184" y="18"/>
                    <a:pt x="184" y="18"/>
                    <a:pt x="184" y="19"/>
                  </a:cubicBezTo>
                  <a:cubicBezTo>
                    <a:pt x="185" y="19"/>
                    <a:pt x="185" y="19"/>
                    <a:pt x="186" y="19"/>
                  </a:cubicBezTo>
                  <a:cubicBezTo>
                    <a:pt x="186" y="18"/>
                    <a:pt x="187" y="18"/>
                    <a:pt x="187" y="18"/>
                  </a:cubicBezTo>
                  <a:cubicBezTo>
                    <a:pt x="187" y="18"/>
                    <a:pt x="187" y="18"/>
                    <a:pt x="187" y="18"/>
                  </a:cubicBezTo>
                  <a:cubicBezTo>
                    <a:pt x="187" y="18"/>
                    <a:pt x="187" y="18"/>
                    <a:pt x="187" y="18"/>
                  </a:cubicBezTo>
                  <a:cubicBezTo>
                    <a:pt x="187" y="18"/>
                    <a:pt x="187" y="18"/>
                    <a:pt x="187" y="18"/>
                  </a:cubicBezTo>
                  <a:close/>
                  <a:moveTo>
                    <a:pt x="190" y="16"/>
                  </a:moveTo>
                  <a:cubicBezTo>
                    <a:pt x="189" y="17"/>
                    <a:pt x="189" y="17"/>
                    <a:pt x="188" y="17"/>
                  </a:cubicBezTo>
                  <a:cubicBezTo>
                    <a:pt x="188" y="18"/>
                    <a:pt x="188" y="18"/>
                    <a:pt x="188" y="18"/>
                  </a:cubicBezTo>
                  <a:cubicBezTo>
                    <a:pt x="188" y="18"/>
                    <a:pt x="188" y="18"/>
                    <a:pt x="188" y="18"/>
                  </a:cubicBezTo>
                  <a:cubicBezTo>
                    <a:pt x="188" y="18"/>
                    <a:pt x="187" y="18"/>
                    <a:pt x="187" y="18"/>
                  </a:cubicBezTo>
                  <a:cubicBezTo>
                    <a:pt x="187" y="18"/>
                    <a:pt x="188" y="18"/>
                    <a:pt x="188" y="18"/>
                  </a:cubicBezTo>
                  <a:cubicBezTo>
                    <a:pt x="188" y="18"/>
                    <a:pt x="188" y="18"/>
                    <a:pt x="188" y="18"/>
                  </a:cubicBezTo>
                  <a:cubicBezTo>
                    <a:pt x="188" y="17"/>
                    <a:pt x="188" y="17"/>
                    <a:pt x="188" y="17"/>
                  </a:cubicBezTo>
                  <a:cubicBezTo>
                    <a:pt x="188" y="16"/>
                    <a:pt x="189" y="16"/>
                    <a:pt x="189" y="16"/>
                  </a:cubicBezTo>
                  <a:cubicBezTo>
                    <a:pt x="189" y="16"/>
                    <a:pt x="189" y="16"/>
                    <a:pt x="189" y="16"/>
                  </a:cubicBezTo>
                  <a:cubicBezTo>
                    <a:pt x="189" y="16"/>
                    <a:pt x="189" y="16"/>
                    <a:pt x="189" y="16"/>
                  </a:cubicBezTo>
                  <a:cubicBezTo>
                    <a:pt x="189" y="16"/>
                    <a:pt x="188" y="15"/>
                    <a:pt x="188" y="15"/>
                  </a:cubicBezTo>
                  <a:cubicBezTo>
                    <a:pt x="188" y="15"/>
                    <a:pt x="188" y="15"/>
                    <a:pt x="188" y="14"/>
                  </a:cubicBezTo>
                  <a:cubicBezTo>
                    <a:pt x="188" y="14"/>
                    <a:pt x="188" y="14"/>
                    <a:pt x="188" y="14"/>
                  </a:cubicBezTo>
                  <a:cubicBezTo>
                    <a:pt x="188" y="15"/>
                    <a:pt x="189" y="15"/>
                    <a:pt x="189" y="15"/>
                  </a:cubicBezTo>
                  <a:cubicBezTo>
                    <a:pt x="189" y="15"/>
                    <a:pt x="189" y="15"/>
                    <a:pt x="189" y="16"/>
                  </a:cubicBezTo>
                  <a:cubicBezTo>
                    <a:pt x="189" y="16"/>
                    <a:pt x="189" y="16"/>
                    <a:pt x="189" y="16"/>
                  </a:cubicBezTo>
                  <a:cubicBezTo>
                    <a:pt x="189" y="16"/>
                    <a:pt x="189" y="16"/>
                    <a:pt x="189" y="16"/>
                  </a:cubicBezTo>
                  <a:cubicBezTo>
                    <a:pt x="189" y="16"/>
                    <a:pt x="190" y="16"/>
                    <a:pt x="190" y="16"/>
                  </a:cubicBezTo>
                  <a:cubicBezTo>
                    <a:pt x="190" y="16"/>
                    <a:pt x="190" y="16"/>
                    <a:pt x="190" y="16"/>
                  </a:cubicBezTo>
                  <a:cubicBezTo>
                    <a:pt x="190" y="16"/>
                    <a:pt x="190" y="16"/>
                    <a:pt x="190" y="16"/>
                  </a:cubicBezTo>
                  <a:close/>
                  <a:moveTo>
                    <a:pt x="194" y="16"/>
                  </a:moveTo>
                  <a:cubicBezTo>
                    <a:pt x="193" y="16"/>
                    <a:pt x="193" y="16"/>
                    <a:pt x="193" y="16"/>
                  </a:cubicBezTo>
                  <a:cubicBezTo>
                    <a:pt x="194" y="16"/>
                    <a:pt x="194" y="16"/>
                    <a:pt x="194" y="16"/>
                  </a:cubicBezTo>
                  <a:close/>
                  <a:moveTo>
                    <a:pt x="197" y="124"/>
                  </a:moveTo>
                  <a:cubicBezTo>
                    <a:pt x="197" y="124"/>
                    <a:pt x="197" y="124"/>
                    <a:pt x="196" y="124"/>
                  </a:cubicBezTo>
                  <a:cubicBezTo>
                    <a:pt x="196" y="124"/>
                    <a:pt x="195" y="124"/>
                    <a:pt x="194" y="123"/>
                  </a:cubicBezTo>
                  <a:cubicBezTo>
                    <a:pt x="194" y="123"/>
                    <a:pt x="194" y="123"/>
                    <a:pt x="194" y="123"/>
                  </a:cubicBezTo>
                  <a:cubicBezTo>
                    <a:pt x="194" y="122"/>
                    <a:pt x="194" y="122"/>
                    <a:pt x="194" y="122"/>
                  </a:cubicBezTo>
                  <a:cubicBezTo>
                    <a:pt x="194" y="122"/>
                    <a:pt x="194" y="122"/>
                    <a:pt x="195" y="122"/>
                  </a:cubicBezTo>
                  <a:cubicBezTo>
                    <a:pt x="195" y="123"/>
                    <a:pt x="195" y="123"/>
                    <a:pt x="196" y="123"/>
                  </a:cubicBezTo>
                  <a:cubicBezTo>
                    <a:pt x="196" y="123"/>
                    <a:pt x="197" y="123"/>
                    <a:pt x="197" y="124"/>
                  </a:cubicBezTo>
                  <a:cubicBezTo>
                    <a:pt x="197" y="124"/>
                    <a:pt x="197" y="124"/>
                    <a:pt x="197" y="124"/>
                  </a:cubicBezTo>
                  <a:cubicBezTo>
                    <a:pt x="197" y="124"/>
                    <a:pt x="197" y="124"/>
                    <a:pt x="197" y="124"/>
                  </a:cubicBezTo>
                  <a:close/>
                  <a:moveTo>
                    <a:pt x="197" y="26"/>
                  </a:moveTo>
                  <a:cubicBezTo>
                    <a:pt x="197" y="26"/>
                    <a:pt x="197" y="26"/>
                    <a:pt x="197" y="26"/>
                  </a:cubicBezTo>
                  <a:cubicBezTo>
                    <a:pt x="197" y="26"/>
                    <a:pt x="197" y="26"/>
                    <a:pt x="197" y="26"/>
                  </a:cubicBezTo>
                  <a:cubicBezTo>
                    <a:pt x="197" y="26"/>
                    <a:pt x="197" y="26"/>
                    <a:pt x="197" y="26"/>
                  </a:cubicBezTo>
                  <a:cubicBezTo>
                    <a:pt x="197" y="26"/>
                    <a:pt x="197" y="26"/>
                    <a:pt x="197" y="26"/>
                  </a:cubicBezTo>
                  <a:cubicBezTo>
                    <a:pt x="197" y="26"/>
                    <a:pt x="197" y="26"/>
                    <a:pt x="197" y="26"/>
                  </a:cubicBezTo>
                  <a:cubicBezTo>
                    <a:pt x="197" y="26"/>
                    <a:pt x="197" y="26"/>
                    <a:pt x="197" y="26"/>
                  </a:cubicBezTo>
                  <a:close/>
                  <a:moveTo>
                    <a:pt x="210" y="116"/>
                  </a:moveTo>
                  <a:cubicBezTo>
                    <a:pt x="210" y="116"/>
                    <a:pt x="210" y="116"/>
                    <a:pt x="210" y="116"/>
                  </a:cubicBezTo>
                  <a:cubicBezTo>
                    <a:pt x="210" y="116"/>
                    <a:pt x="210" y="116"/>
                    <a:pt x="210" y="115"/>
                  </a:cubicBezTo>
                  <a:cubicBezTo>
                    <a:pt x="210" y="115"/>
                    <a:pt x="210" y="115"/>
                    <a:pt x="210" y="115"/>
                  </a:cubicBezTo>
                  <a:cubicBezTo>
                    <a:pt x="210" y="115"/>
                    <a:pt x="210" y="115"/>
                    <a:pt x="211" y="115"/>
                  </a:cubicBezTo>
                  <a:cubicBezTo>
                    <a:pt x="211" y="115"/>
                    <a:pt x="211" y="116"/>
                    <a:pt x="211" y="116"/>
                  </a:cubicBezTo>
                  <a:cubicBezTo>
                    <a:pt x="211" y="116"/>
                    <a:pt x="211" y="116"/>
                    <a:pt x="210" y="116"/>
                  </a:cubicBezTo>
                  <a:close/>
                  <a:moveTo>
                    <a:pt x="211" y="122"/>
                  </a:moveTo>
                  <a:cubicBezTo>
                    <a:pt x="211" y="122"/>
                    <a:pt x="211" y="122"/>
                    <a:pt x="211" y="122"/>
                  </a:cubicBezTo>
                  <a:cubicBezTo>
                    <a:pt x="211" y="123"/>
                    <a:pt x="211" y="123"/>
                    <a:pt x="211" y="123"/>
                  </a:cubicBezTo>
                  <a:cubicBezTo>
                    <a:pt x="211" y="123"/>
                    <a:pt x="211" y="122"/>
                    <a:pt x="211" y="122"/>
                  </a:cubicBezTo>
                  <a:cubicBezTo>
                    <a:pt x="211" y="122"/>
                    <a:pt x="211" y="122"/>
                    <a:pt x="211" y="122"/>
                  </a:cubicBezTo>
                  <a:cubicBezTo>
                    <a:pt x="211" y="122"/>
                    <a:pt x="211" y="122"/>
                    <a:pt x="211" y="122"/>
                  </a:cubicBezTo>
                  <a:cubicBezTo>
                    <a:pt x="212" y="122"/>
                    <a:pt x="212" y="122"/>
                    <a:pt x="211" y="122"/>
                  </a:cubicBezTo>
                  <a:close/>
                  <a:moveTo>
                    <a:pt x="212" y="119"/>
                  </a:moveTo>
                  <a:cubicBezTo>
                    <a:pt x="212" y="119"/>
                    <a:pt x="212" y="119"/>
                    <a:pt x="212" y="119"/>
                  </a:cubicBezTo>
                  <a:cubicBezTo>
                    <a:pt x="212" y="119"/>
                    <a:pt x="212" y="119"/>
                    <a:pt x="212" y="119"/>
                  </a:cubicBezTo>
                  <a:cubicBezTo>
                    <a:pt x="213" y="119"/>
                    <a:pt x="213" y="119"/>
                    <a:pt x="213" y="119"/>
                  </a:cubicBezTo>
                  <a:lnTo>
                    <a:pt x="212" y="119"/>
                  </a:lnTo>
                  <a:close/>
                  <a:moveTo>
                    <a:pt x="222" y="97"/>
                  </a:moveTo>
                  <a:cubicBezTo>
                    <a:pt x="222" y="97"/>
                    <a:pt x="222" y="97"/>
                    <a:pt x="222" y="97"/>
                  </a:cubicBezTo>
                  <a:cubicBezTo>
                    <a:pt x="222" y="96"/>
                    <a:pt x="221" y="96"/>
                    <a:pt x="221" y="95"/>
                  </a:cubicBezTo>
                  <a:cubicBezTo>
                    <a:pt x="221" y="95"/>
                    <a:pt x="221" y="95"/>
                    <a:pt x="221" y="95"/>
                  </a:cubicBezTo>
                  <a:cubicBezTo>
                    <a:pt x="221" y="95"/>
                    <a:pt x="221" y="95"/>
                    <a:pt x="222" y="95"/>
                  </a:cubicBezTo>
                  <a:cubicBezTo>
                    <a:pt x="222" y="95"/>
                    <a:pt x="222" y="96"/>
                    <a:pt x="222" y="96"/>
                  </a:cubicBezTo>
                  <a:cubicBezTo>
                    <a:pt x="222" y="96"/>
                    <a:pt x="222" y="96"/>
                    <a:pt x="222" y="97"/>
                  </a:cubicBezTo>
                  <a:cubicBezTo>
                    <a:pt x="223" y="97"/>
                    <a:pt x="222" y="97"/>
                    <a:pt x="222" y="97"/>
                  </a:cubicBezTo>
                  <a:close/>
                  <a:moveTo>
                    <a:pt x="222" y="94"/>
                  </a:moveTo>
                  <a:cubicBezTo>
                    <a:pt x="222" y="94"/>
                    <a:pt x="222" y="94"/>
                    <a:pt x="223" y="94"/>
                  </a:cubicBezTo>
                  <a:cubicBezTo>
                    <a:pt x="223" y="94"/>
                    <a:pt x="223" y="94"/>
                    <a:pt x="223" y="94"/>
                  </a:cubicBezTo>
                  <a:cubicBezTo>
                    <a:pt x="223" y="94"/>
                    <a:pt x="222" y="94"/>
                    <a:pt x="222" y="94"/>
                  </a:cubicBezTo>
                  <a:close/>
                  <a:moveTo>
                    <a:pt x="224" y="112"/>
                  </a:moveTo>
                  <a:cubicBezTo>
                    <a:pt x="224" y="112"/>
                    <a:pt x="224" y="112"/>
                    <a:pt x="224" y="112"/>
                  </a:cubicBezTo>
                  <a:cubicBezTo>
                    <a:pt x="224" y="112"/>
                    <a:pt x="224" y="112"/>
                    <a:pt x="224" y="112"/>
                  </a:cubicBezTo>
                  <a:cubicBezTo>
                    <a:pt x="224" y="112"/>
                    <a:pt x="224" y="112"/>
                    <a:pt x="224" y="111"/>
                  </a:cubicBezTo>
                  <a:cubicBezTo>
                    <a:pt x="224" y="111"/>
                    <a:pt x="224" y="111"/>
                    <a:pt x="224" y="111"/>
                  </a:cubicBezTo>
                  <a:cubicBezTo>
                    <a:pt x="224" y="111"/>
                    <a:pt x="224" y="111"/>
                    <a:pt x="224" y="112"/>
                  </a:cubicBezTo>
                  <a:cubicBezTo>
                    <a:pt x="224" y="112"/>
                    <a:pt x="224" y="112"/>
                    <a:pt x="224" y="112"/>
                  </a:cubicBezTo>
                  <a:close/>
                  <a:moveTo>
                    <a:pt x="231" y="109"/>
                  </a:moveTo>
                  <a:cubicBezTo>
                    <a:pt x="231" y="109"/>
                    <a:pt x="231" y="109"/>
                    <a:pt x="231" y="109"/>
                  </a:cubicBezTo>
                  <a:cubicBezTo>
                    <a:pt x="231" y="109"/>
                    <a:pt x="231" y="108"/>
                    <a:pt x="232" y="108"/>
                  </a:cubicBezTo>
                  <a:cubicBezTo>
                    <a:pt x="232" y="108"/>
                    <a:pt x="232" y="108"/>
                    <a:pt x="232" y="108"/>
                  </a:cubicBezTo>
                  <a:cubicBezTo>
                    <a:pt x="231" y="108"/>
                    <a:pt x="231" y="108"/>
                    <a:pt x="231" y="108"/>
                  </a:cubicBezTo>
                  <a:cubicBezTo>
                    <a:pt x="232" y="108"/>
                    <a:pt x="232" y="108"/>
                    <a:pt x="232" y="108"/>
                  </a:cubicBezTo>
                  <a:cubicBezTo>
                    <a:pt x="232" y="108"/>
                    <a:pt x="232" y="108"/>
                    <a:pt x="232" y="108"/>
                  </a:cubicBezTo>
                  <a:cubicBezTo>
                    <a:pt x="232" y="108"/>
                    <a:pt x="232" y="108"/>
                    <a:pt x="232" y="108"/>
                  </a:cubicBezTo>
                  <a:cubicBezTo>
                    <a:pt x="233" y="108"/>
                    <a:pt x="233" y="108"/>
                    <a:pt x="233" y="108"/>
                  </a:cubicBezTo>
                  <a:cubicBezTo>
                    <a:pt x="233" y="107"/>
                    <a:pt x="234" y="106"/>
                    <a:pt x="234" y="106"/>
                  </a:cubicBezTo>
                  <a:cubicBezTo>
                    <a:pt x="234" y="105"/>
                    <a:pt x="234" y="105"/>
                    <a:pt x="234" y="105"/>
                  </a:cubicBezTo>
                  <a:cubicBezTo>
                    <a:pt x="235" y="104"/>
                    <a:pt x="235" y="103"/>
                    <a:pt x="235" y="103"/>
                  </a:cubicBezTo>
                  <a:cubicBezTo>
                    <a:pt x="236" y="101"/>
                    <a:pt x="236" y="98"/>
                    <a:pt x="236" y="96"/>
                  </a:cubicBezTo>
                  <a:cubicBezTo>
                    <a:pt x="236" y="96"/>
                    <a:pt x="236" y="95"/>
                    <a:pt x="236" y="95"/>
                  </a:cubicBezTo>
                  <a:cubicBezTo>
                    <a:pt x="236" y="95"/>
                    <a:pt x="236" y="95"/>
                    <a:pt x="236" y="95"/>
                  </a:cubicBezTo>
                  <a:cubicBezTo>
                    <a:pt x="236" y="95"/>
                    <a:pt x="237" y="95"/>
                    <a:pt x="237" y="95"/>
                  </a:cubicBezTo>
                  <a:cubicBezTo>
                    <a:pt x="237" y="96"/>
                    <a:pt x="237" y="97"/>
                    <a:pt x="237" y="98"/>
                  </a:cubicBezTo>
                  <a:cubicBezTo>
                    <a:pt x="237" y="99"/>
                    <a:pt x="237" y="99"/>
                    <a:pt x="238" y="100"/>
                  </a:cubicBezTo>
                  <a:cubicBezTo>
                    <a:pt x="238" y="100"/>
                    <a:pt x="238" y="101"/>
                    <a:pt x="237" y="101"/>
                  </a:cubicBezTo>
                  <a:cubicBezTo>
                    <a:pt x="237" y="102"/>
                    <a:pt x="237" y="102"/>
                    <a:pt x="237" y="102"/>
                  </a:cubicBezTo>
                  <a:cubicBezTo>
                    <a:pt x="237" y="103"/>
                    <a:pt x="238" y="103"/>
                    <a:pt x="237" y="103"/>
                  </a:cubicBezTo>
                  <a:cubicBezTo>
                    <a:pt x="237" y="104"/>
                    <a:pt x="236" y="105"/>
                    <a:pt x="235" y="106"/>
                  </a:cubicBezTo>
                  <a:cubicBezTo>
                    <a:pt x="234" y="107"/>
                    <a:pt x="234" y="107"/>
                    <a:pt x="234" y="108"/>
                  </a:cubicBezTo>
                  <a:cubicBezTo>
                    <a:pt x="234" y="108"/>
                    <a:pt x="234" y="109"/>
                    <a:pt x="233" y="109"/>
                  </a:cubicBezTo>
                  <a:cubicBezTo>
                    <a:pt x="233" y="109"/>
                    <a:pt x="232" y="110"/>
                    <a:pt x="231" y="109"/>
                  </a:cubicBezTo>
                  <a:cubicBezTo>
                    <a:pt x="231" y="109"/>
                    <a:pt x="231" y="109"/>
                    <a:pt x="231" y="10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 name="Freeform 439">
              <a:extLst>
                <a:ext uri="{FF2B5EF4-FFF2-40B4-BE49-F238E27FC236}">
                  <a16:creationId xmlns:a16="http://schemas.microsoft.com/office/drawing/2014/main" id="{548B218A-6F33-4157-87B3-DAF617F4DB30}"/>
                </a:ext>
              </a:extLst>
            </p:cNvPr>
            <p:cNvSpPr>
              <a:spLocks/>
            </p:cNvSpPr>
            <p:nvPr/>
          </p:nvSpPr>
          <p:spPr bwMode="auto">
            <a:xfrm>
              <a:off x="5963105" y="2904220"/>
              <a:ext cx="0" cy="3175"/>
            </a:xfrm>
            <a:custGeom>
              <a:avLst/>
              <a:gdLst>
                <a:gd name="T0" fmla="*/ 0 h 1"/>
                <a:gd name="T1" fmla="*/ 0 h 1"/>
                <a:gd name="T2" fmla="*/ 1 h 1"/>
                <a:gd name="T3" fmla="*/ 0 h 1"/>
              </a:gdLst>
              <a:ahLst/>
              <a:cxnLst>
                <a:cxn ang="0">
                  <a:pos x="0" y="T0"/>
                </a:cxn>
                <a:cxn ang="0">
                  <a:pos x="0" y="T1"/>
                </a:cxn>
                <a:cxn ang="0">
                  <a:pos x="0" y="T2"/>
                </a:cxn>
                <a:cxn ang="0">
                  <a:pos x="0" y="T3"/>
                </a:cxn>
              </a:cxnLst>
              <a:rect l="0" t="0" r="r" b="b"/>
              <a:pathLst>
                <a:path h="1">
                  <a:moveTo>
                    <a:pt x="0" y="0"/>
                  </a:moveTo>
                  <a:cubicBezTo>
                    <a:pt x="0" y="0"/>
                    <a:pt x="0" y="0"/>
                    <a:pt x="0" y="0"/>
                  </a:cubicBezTo>
                  <a:cubicBezTo>
                    <a:pt x="0" y="0"/>
                    <a:pt x="0" y="1"/>
                    <a:pt x="0" y="1"/>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 name="Oval 440">
              <a:extLst>
                <a:ext uri="{FF2B5EF4-FFF2-40B4-BE49-F238E27FC236}">
                  <a16:creationId xmlns:a16="http://schemas.microsoft.com/office/drawing/2014/main" id="{5D978FB4-4DF7-42DE-B75F-8E971FCE016F}"/>
                </a:ext>
              </a:extLst>
            </p:cNvPr>
            <p:cNvSpPr>
              <a:spLocks noChangeArrowheads="1"/>
            </p:cNvSpPr>
            <p:nvPr/>
          </p:nvSpPr>
          <p:spPr bwMode="auto">
            <a:xfrm>
              <a:off x="5366205" y="2677208"/>
              <a:ext cx="1588" cy="158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 name="Oval 441">
              <a:extLst>
                <a:ext uri="{FF2B5EF4-FFF2-40B4-BE49-F238E27FC236}">
                  <a16:creationId xmlns:a16="http://schemas.microsoft.com/office/drawing/2014/main" id="{CAF4C779-2C7F-4185-8CBE-88AD9BB90184}"/>
                </a:ext>
              </a:extLst>
            </p:cNvPr>
            <p:cNvSpPr>
              <a:spLocks noChangeArrowheads="1"/>
            </p:cNvSpPr>
            <p:nvPr/>
          </p:nvSpPr>
          <p:spPr bwMode="auto">
            <a:xfrm>
              <a:off x="4856618" y="2975658"/>
              <a:ext cx="1588" cy="158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 name="Oval 442">
              <a:extLst>
                <a:ext uri="{FF2B5EF4-FFF2-40B4-BE49-F238E27FC236}">
                  <a16:creationId xmlns:a16="http://schemas.microsoft.com/office/drawing/2014/main" id="{8741FD80-C1F3-4CFC-AA4B-DF6CF74D0433}"/>
                </a:ext>
              </a:extLst>
            </p:cNvPr>
            <p:cNvSpPr>
              <a:spLocks noChangeArrowheads="1"/>
            </p:cNvSpPr>
            <p:nvPr/>
          </p:nvSpPr>
          <p:spPr bwMode="auto">
            <a:xfrm>
              <a:off x="4661355" y="2283508"/>
              <a:ext cx="1588" cy="158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 name="Freeform 443">
              <a:extLst>
                <a:ext uri="{FF2B5EF4-FFF2-40B4-BE49-F238E27FC236}">
                  <a16:creationId xmlns:a16="http://schemas.microsoft.com/office/drawing/2014/main" id="{895BC5C5-2351-4AB8-AD24-ED3C2B775159}"/>
                </a:ext>
              </a:extLst>
            </p:cNvPr>
            <p:cNvSpPr>
              <a:spLocks/>
            </p:cNvSpPr>
            <p:nvPr/>
          </p:nvSpPr>
          <p:spPr bwMode="auto">
            <a:xfrm>
              <a:off x="4678818" y="2348595"/>
              <a:ext cx="39688" cy="39688"/>
            </a:xfrm>
            <a:custGeom>
              <a:avLst/>
              <a:gdLst>
                <a:gd name="T0" fmla="*/ 3 w 11"/>
                <a:gd name="T1" fmla="*/ 1 h 11"/>
                <a:gd name="T2" fmla="*/ 3 w 11"/>
                <a:gd name="T3" fmla="*/ 1 h 11"/>
                <a:gd name="T4" fmla="*/ 3 w 11"/>
                <a:gd name="T5" fmla="*/ 1 h 11"/>
                <a:gd name="T6" fmla="*/ 3 w 11"/>
                <a:gd name="T7" fmla="*/ 2 h 11"/>
                <a:gd name="T8" fmla="*/ 1 w 11"/>
                <a:gd name="T9" fmla="*/ 7 h 11"/>
                <a:gd name="T10" fmla="*/ 0 w 11"/>
                <a:gd name="T11" fmla="*/ 8 h 11"/>
                <a:gd name="T12" fmla="*/ 0 w 11"/>
                <a:gd name="T13" fmla="*/ 8 h 11"/>
                <a:gd name="T14" fmla="*/ 0 w 11"/>
                <a:gd name="T15" fmla="*/ 9 h 11"/>
                <a:gd name="T16" fmla="*/ 1 w 11"/>
                <a:gd name="T17" fmla="*/ 9 h 11"/>
                <a:gd name="T18" fmla="*/ 1 w 11"/>
                <a:gd name="T19" fmla="*/ 10 h 11"/>
                <a:gd name="T20" fmla="*/ 1 w 11"/>
                <a:gd name="T21" fmla="*/ 11 h 11"/>
                <a:gd name="T22" fmla="*/ 2 w 11"/>
                <a:gd name="T23" fmla="*/ 11 h 11"/>
                <a:gd name="T24" fmla="*/ 3 w 11"/>
                <a:gd name="T25" fmla="*/ 11 h 11"/>
                <a:gd name="T26" fmla="*/ 6 w 11"/>
                <a:gd name="T27" fmla="*/ 8 h 11"/>
                <a:gd name="T28" fmla="*/ 6 w 11"/>
                <a:gd name="T29" fmla="*/ 8 h 11"/>
                <a:gd name="T30" fmla="*/ 7 w 11"/>
                <a:gd name="T31" fmla="*/ 10 h 11"/>
                <a:gd name="T32" fmla="*/ 7 w 11"/>
                <a:gd name="T33" fmla="*/ 10 h 11"/>
                <a:gd name="T34" fmla="*/ 9 w 11"/>
                <a:gd name="T35" fmla="*/ 11 h 11"/>
                <a:gd name="T36" fmla="*/ 10 w 11"/>
                <a:gd name="T37" fmla="*/ 11 h 11"/>
                <a:gd name="T38" fmla="*/ 11 w 11"/>
                <a:gd name="T39" fmla="*/ 10 h 11"/>
                <a:gd name="T40" fmla="*/ 10 w 11"/>
                <a:gd name="T41" fmla="*/ 9 h 11"/>
                <a:gd name="T42" fmla="*/ 10 w 11"/>
                <a:gd name="T43" fmla="*/ 9 h 11"/>
                <a:gd name="T44" fmla="*/ 9 w 11"/>
                <a:gd name="T45" fmla="*/ 8 h 11"/>
                <a:gd name="T46" fmla="*/ 9 w 11"/>
                <a:gd name="T47" fmla="*/ 6 h 11"/>
                <a:gd name="T48" fmla="*/ 8 w 11"/>
                <a:gd name="T49" fmla="*/ 5 h 11"/>
                <a:gd name="T50" fmla="*/ 6 w 11"/>
                <a:gd name="T51" fmla="*/ 3 h 11"/>
                <a:gd name="T52" fmla="*/ 5 w 11"/>
                <a:gd name="T53" fmla="*/ 3 h 11"/>
                <a:gd name="T54" fmla="*/ 5 w 11"/>
                <a:gd name="T55" fmla="*/ 2 h 11"/>
                <a:gd name="T56" fmla="*/ 6 w 11"/>
                <a:gd name="T57" fmla="*/ 1 h 11"/>
                <a:gd name="T58" fmla="*/ 6 w 11"/>
                <a:gd name="T59" fmla="*/ 1 h 11"/>
                <a:gd name="T60" fmla="*/ 6 w 11"/>
                <a:gd name="T61" fmla="*/ 1 h 11"/>
                <a:gd name="T62" fmla="*/ 5 w 11"/>
                <a:gd name="T63" fmla="*/ 1 h 11"/>
                <a:gd name="T64" fmla="*/ 4 w 11"/>
                <a:gd name="T65" fmla="*/ 1 h 11"/>
                <a:gd name="T66" fmla="*/ 3 w 11"/>
                <a:gd name="T67" fmla="*/ 1 h 11"/>
                <a:gd name="T68" fmla="*/ 3 w 11"/>
                <a:gd name="T69" fmla="*/ 1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1" h="11">
                  <a:moveTo>
                    <a:pt x="3" y="1"/>
                  </a:moveTo>
                  <a:cubicBezTo>
                    <a:pt x="3" y="1"/>
                    <a:pt x="3" y="1"/>
                    <a:pt x="3" y="1"/>
                  </a:cubicBezTo>
                  <a:cubicBezTo>
                    <a:pt x="3" y="1"/>
                    <a:pt x="3" y="1"/>
                    <a:pt x="3" y="1"/>
                  </a:cubicBezTo>
                  <a:cubicBezTo>
                    <a:pt x="3" y="2"/>
                    <a:pt x="3" y="2"/>
                    <a:pt x="3" y="2"/>
                  </a:cubicBezTo>
                  <a:cubicBezTo>
                    <a:pt x="2" y="4"/>
                    <a:pt x="1" y="5"/>
                    <a:pt x="1" y="7"/>
                  </a:cubicBezTo>
                  <a:cubicBezTo>
                    <a:pt x="1" y="7"/>
                    <a:pt x="1" y="7"/>
                    <a:pt x="0" y="8"/>
                  </a:cubicBezTo>
                  <a:cubicBezTo>
                    <a:pt x="0" y="8"/>
                    <a:pt x="0" y="8"/>
                    <a:pt x="0" y="8"/>
                  </a:cubicBezTo>
                  <a:cubicBezTo>
                    <a:pt x="0" y="8"/>
                    <a:pt x="0" y="9"/>
                    <a:pt x="0" y="9"/>
                  </a:cubicBezTo>
                  <a:cubicBezTo>
                    <a:pt x="0" y="9"/>
                    <a:pt x="0" y="9"/>
                    <a:pt x="1" y="9"/>
                  </a:cubicBezTo>
                  <a:cubicBezTo>
                    <a:pt x="1" y="9"/>
                    <a:pt x="1" y="10"/>
                    <a:pt x="1" y="10"/>
                  </a:cubicBezTo>
                  <a:cubicBezTo>
                    <a:pt x="1" y="10"/>
                    <a:pt x="1" y="10"/>
                    <a:pt x="1" y="11"/>
                  </a:cubicBezTo>
                  <a:cubicBezTo>
                    <a:pt x="1" y="11"/>
                    <a:pt x="1" y="11"/>
                    <a:pt x="2" y="11"/>
                  </a:cubicBezTo>
                  <a:cubicBezTo>
                    <a:pt x="2" y="11"/>
                    <a:pt x="3" y="11"/>
                    <a:pt x="3" y="11"/>
                  </a:cubicBezTo>
                  <a:cubicBezTo>
                    <a:pt x="4" y="10"/>
                    <a:pt x="5" y="10"/>
                    <a:pt x="6" y="8"/>
                  </a:cubicBezTo>
                  <a:cubicBezTo>
                    <a:pt x="6" y="8"/>
                    <a:pt x="6" y="8"/>
                    <a:pt x="6" y="8"/>
                  </a:cubicBezTo>
                  <a:cubicBezTo>
                    <a:pt x="7" y="9"/>
                    <a:pt x="7" y="9"/>
                    <a:pt x="7" y="10"/>
                  </a:cubicBezTo>
                  <a:cubicBezTo>
                    <a:pt x="7" y="10"/>
                    <a:pt x="7" y="10"/>
                    <a:pt x="7" y="10"/>
                  </a:cubicBezTo>
                  <a:cubicBezTo>
                    <a:pt x="8" y="10"/>
                    <a:pt x="9" y="11"/>
                    <a:pt x="9" y="11"/>
                  </a:cubicBezTo>
                  <a:cubicBezTo>
                    <a:pt x="9" y="11"/>
                    <a:pt x="10" y="11"/>
                    <a:pt x="10" y="11"/>
                  </a:cubicBezTo>
                  <a:cubicBezTo>
                    <a:pt x="10" y="11"/>
                    <a:pt x="10" y="10"/>
                    <a:pt x="11" y="10"/>
                  </a:cubicBezTo>
                  <a:cubicBezTo>
                    <a:pt x="11" y="10"/>
                    <a:pt x="11" y="9"/>
                    <a:pt x="10" y="9"/>
                  </a:cubicBezTo>
                  <a:cubicBezTo>
                    <a:pt x="10" y="9"/>
                    <a:pt x="10" y="9"/>
                    <a:pt x="10" y="9"/>
                  </a:cubicBezTo>
                  <a:cubicBezTo>
                    <a:pt x="10" y="9"/>
                    <a:pt x="9" y="8"/>
                    <a:pt x="9" y="8"/>
                  </a:cubicBezTo>
                  <a:cubicBezTo>
                    <a:pt x="9" y="7"/>
                    <a:pt x="9" y="6"/>
                    <a:pt x="9" y="6"/>
                  </a:cubicBezTo>
                  <a:cubicBezTo>
                    <a:pt x="8" y="6"/>
                    <a:pt x="8" y="5"/>
                    <a:pt x="8" y="5"/>
                  </a:cubicBezTo>
                  <a:cubicBezTo>
                    <a:pt x="7" y="4"/>
                    <a:pt x="6" y="4"/>
                    <a:pt x="6" y="3"/>
                  </a:cubicBezTo>
                  <a:cubicBezTo>
                    <a:pt x="6" y="3"/>
                    <a:pt x="6" y="3"/>
                    <a:pt x="5" y="3"/>
                  </a:cubicBezTo>
                  <a:cubicBezTo>
                    <a:pt x="5" y="2"/>
                    <a:pt x="5" y="2"/>
                    <a:pt x="5" y="2"/>
                  </a:cubicBezTo>
                  <a:cubicBezTo>
                    <a:pt x="6" y="2"/>
                    <a:pt x="6" y="1"/>
                    <a:pt x="6" y="1"/>
                  </a:cubicBezTo>
                  <a:cubicBezTo>
                    <a:pt x="6" y="1"/>
                    <a:pt x="6" y="1"/>
                    <a:pt x="6" y="1"/>
                  </a:cubicBezTo>
                  <a:cubicBezTo>
                    <a:pt x="6" y="0"/>
                    <a:pt x="6" y="0"/>
                    <a:pt x="6" y="1"/>
                  </a:cubicBezTo>
                  <a:cubicBezTo>
                    <a:pt x="5" y="1"/>
                    <a:pt x="5" y="1"/>
                    <a:pt x="5" y="1"/>
                  </a:cubicBezTo>
                  <a:cubicBezTo>
                    <a:pt x="4" y="1"/>
                    <a:pt x="4" y="1"/>
                    <a:pt x="4" y="1"/>
                  </a:cubicBezTo>
                  <a:cubicBezTo>
                    <a:pt x="4" y="1"/>
                    <a:pt x="3" y="1"/>
                    <a:pt x="3" y="1"/>
                  </a:cubicBezTo>
                  <a:cubicBezTo>
                    <a:pt x="3" y="1"/>
                    <a:pt x="3" y="1"/>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 name="Oval 444">
              <a:extLst>
                <a:ext uri="{FF2B5EF4-FFF2-40B4-BE49-F238E27FC236}">
                  <a16:creationId xmlns:a16="http://schemas.microsoft.com/office/drawing/2014/main" id="{32C9EA6C-CB6F-4ACC-9733-98661FE26913}"/>
                </a:ext>
              </a:extLst>
            </p:cNvPr>
            <p:cNvSpPr>
              <a:spLocks noChangeArrowheads="1"/>
            </p:cNvSpPr>
            <p:nvPr/>
          </p:nvSpPr>
          <p:spPr bwMode="auto">
            <a:xfrm>
              <a:off x="4740730" y="3443970"/>
              <a:ext cx="1588" cy="158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 name="Oval 445">
              <a:extLst>
                <a:ext uri="{FF2B5EF4-FFF2-40B4-BE49-F238E27FC236}">
                  <a16:creationId xmlns:a16="http://schemas.microsoft.com/office/drawing/2014/main" id="{171A89F1-2445-4B1D-AE36-3A7CA0734053}"/>
                </a:ext>
              </a:extLst>
            </p:cNvPr>
            <p:cNvSpPr>
              <a:spLocks noChangeArrowheads="1"/>
            </p:cNvSpPr>
            <p:nvPr/>
          </p:nvSpPr>
          <p:spPr bwMode="auto">
            <a:xfrm>
              <a:off x="4729618" y="2294620"/>
              <a:ext cx="1588" cy="158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 name="Oval 446">
              <a:extLst>
                <a:ext uri="{FF2B5EF4-FFF2-40B4-BE49-F238E27FC236}">
                  <a16:creationId xmlns:a16="http://schemas.microsoft.com/office/drawing/2014/main" id="{C7F96F54-70EC-4AA2-8C90-605DDAABA063}"/>
                </a:ext>
              </a:extLst>
            </p:cNvPr>
            <p:cNvSpPr>
              <a:spLocks noChangeArrowheads="1"/>
            </p:cNvSpPr>
            <p:nvPr/>
          </p:nvSpPr>
          <p:spPr bwMode="auto">
            <a:xfrm>
              <a:off x="4788355" y="2597833"/>
              <a:ext cx="1588" cy="158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 name="Freeform 447">
              <a:extLst>
                <a:ext uri="{FF2B5EF4-FFF2-40B4-BE49-F238E27FC236}">
                  <a16:creationId xmlns:a16="http://schemas.microsoft.com/office/drawing/2014/main" id="{C040ACD6-E9CE-4C59-B2C8-9D3CAEE8F98E}"/>
                </a:ext>
              </a:extLst>
            </p:cNvPr>
            <p:cNvSpPr>
              <a:spLocks/>
            </p:cNvSpPr>
            <p:nvPr/>
          </p:nvSpPr>
          <p:spPr bwMode="auto">
            <a:xfrm>
              <a:off x="4755018" y="3455083"/>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 name="Oval 448">
              <a:extLst>
                <a:ext uri="{FF2B5EF4-FFF2-40B4-BE49-F238E27FC236}">
                  <a16:creationId xmlns:a16="http://schemas.microsoft.com/office/drawing/2014/main" id="{7FE23A35-BD80-43DC-ADE1-9C05D431F476}"/>
                </a:ext>
              </a:extLst>
            </p:cNvPr>
            <p:cNvSpPr>
              <a:spLocks noChangeArrowheads="1"/>
            </p:cNvSpPr>
            <p:nvPr/>
          </p:nvSpPr>
          <p:spPr bwMode="auto">
            <a:xfrm>
              <a:off x="4262893" y="2356533"/>
              <a:ext cx="1588" cy="158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 name="Freeform 449">
              <a:extLst>
                <a:ext uri="{FF2B5EF4-FFF2-40B4-BE49-F238E27FC236}">
                  <a16:creationId xmlns:a16="http://schemas.microsoft.com/office/drawing/2014/main" id="{BA77332E-7D19-4FB7-AF19-0491F9BB3924}"/>
                </a:ext>
              </a:extLst>
            </p:cNvPr>
            <p:cNvSpPr>
              <a:spLocks noEditPoints="1"/>
            </p:cNvSpPr>
            <p:nvPr/>
          </p:nvSpPr>
          <p:spPr bwMode="auto">
            <a:xfrm>
              <a:off x="4112080" y="2150158"/>
              <a:ext cx="857250" cy="1309688"/>
            </a:xfrm>
            <a:custGeom>
              <a:avLst/>
              <a:gdLst>
                <a:gd name="T0" fmla="*/ 197 w 237"/>
                <a:gd name="T1" fmla="*/ 217 h 363"/>
                <a:gd name="T2" fmla="*/ 161 w 237"/>
                <a:gd name="T3" fmla="*/ 206 h 363"/>
                <a:gd name="T4" fmla="*/ 136 w 237"/>
                <a:gd name="T5" fmla="*/ 196 h 363"/>
                <a:gd name="T6" fmla="*/ 110 w 237"/>
                <a:gd name="T7" fmla="*/ 172 h 363"/>
                <a:gd name="T8" fmla="*/ 150 w 237"/>
                <a:gd name="T9" fmla="*/ 155 h 363"/>
                <a:gd name="T10" fmla="*/ 170 w 237"/>
                <a:gd name="T11" fmla="*/ 133 h 363"/>
                <a:gd name="T12" fmla="*/ 183 w 237"/>
                <a:gd name="T13" fmla="*/ 119 h 363"/>
                <a:gd name="T14" fmla="*/ 198 w 237"/>
                <a:gd name="T15" fmla="*/ 109 h 363"/>
                <a:gd name="T16" fmla="*/ 192 w 237"/>
                <a:gd name="T17" fmla="*/ 80 h 363"/>
                <a:gd name="T18" fmla="*/ 166 w 237"/>
                <a:gd name="T19" fmla="*/ 85 h 363"/>
                <a:gd name="T20" fmla="*/ 138 w 237"/>
                <a:gd name="T21" fmla="*/ 86 h 363"/>
                <a:gd name="T22" fmla="*/ 161 w 237"/>
                <a:gd name="T23" fmla="*/ 53 h 363"/>
                <a:gd name="T24" fmla="*/ 164 w 237"/>
                <a:gd name="T25" fmla="*/ 47 h 363"/>
                <a:gd name="T26" fmla="*/ 163 w 237"/>
                <a:gd name="T27" fmla="*/ 23 h 363"/>
                <a:gd name="T28" fmla="*/ 154 w 237"/>
                <a:gd name="T29" fmla="*/ 39 h 363"/>
                <a:gd name="T30" fmla="*/ 149 w 237"/>
                <a:gd name="T31" fmla="*/ 35 h 363"/>
                <a:gd name="T32" fmla="*/ 131 w 237"/>
                <a:gd name="T33" fmla="*/ 39 h 363"/>
                <a:gd name="T34" fmla="*/ 102 w 237"/>
                <a:gd name="T35" fmla="*/ 23 h 363"/>
                <a:gd name="T36" fmla="*/ 82 w 237"/>
                <a:gd name="T37" fmla="*/ 21 h 363"/>
                <a:gd name="T38" fmla="*/ 61 w 237"/>
                <a:gd name="T39" fmla="*/ 2 h 363"/>
                <a:gd name="T40" fmla="*/ 35 w 237"/>
                <a:gd name="T41" fmla="*/ 22 h 363"/>
                <a:gd name="T42" fmla="*/ 29 w 237"/>
                <a:gd name="T43" fmla="*/ 33 h 363"/>
                <a:gd name="T44" fmla="*/ 15 w 237"/>
                <a:gd name="T45" fmla="*/ 58 h 363"/>
                <a:gd name="T46" fmla="*/ 9 w 237"/>
                <a:gd name="T47" fmla="*/ 71 h 363"/>
                <a:gd name="T48" fmla="*/ 34 w 237"/>
                <a:gd name="T49" fmla="*/ 60 h 363"/>
                <a:gd name="T50" fmla="*/ 56 w 237"/>
                <a:gd name="T51" fmla="*/ 65 h 363"/>
                <a:gd name="T52" fmla="*/ 63 w 237"/>
                <a:gd name="T53" fmla="*/ 74 h 363"/>
                <a:gd name="T54" fmla="*/ 62 w 237"/>
                <a:gd name="T55" fmla="*/ 84 h 363"/>
                <a:gd name="T56" fmla="*/ 66 w 237"/>
                <a:gd name="T57" fmla="*/ 90 h 363"/>
                <a:gd name="T58" fmla="*/ 72 w 237"/>
                <a:gd name="T59" fmla="*/ 109 h 363"/>
                <a:gd name="T60" fmla="*/ 64 w 237"/>
                <a:gd name="T61" fmla="*/ 140 h 363"/>
                <a:gd name="T62" fmla="*/ 77 w 237"/>
                <a:gd name="T63" fmla="*/ 158 h 363"/>
                <a:gd name="T64" fmla="*/ 131 w 237"/>
                <a:gd name="T65" fmla="*/ 206 h 363"/>
                <a:gd name="T66" fmla="*/ 141 w 237"/>
                <a:gd name="T67" fmla="*/ 238 h 363"/>
                <a:gd name="T68" fmla="*/ 163 w 237"/>
                <a:gd name="T69" fmla="*/ 311 h 363"/>
                <a:gd name="T70" fmla="*/ 165 w 237"/>
                <a:gd name="T71" fmla="*/ 341 h 363"/>
                <a:gd name="T72" fmla="*/ 168 w 237"/>
                <a:gd name="T73" fmla="*/ 352 h 363"/>
                <a:gd name="T74" fmla="*/ 179 w 237"/>
                <a:gd name="T75" fmla="*/ 361 h 363"/>
                <a:gd name="T76" fmla="*/ 178 w 237"/>
                <a:gd name="T77" fmla="*/ 354 h 363"/>
                <a:gd name="T78" fmla="*/ 184 w 237"/>
                <a:gd name="T79" fmla="*/ 325 h 363"/>
                <a:gd name="T80" fmla="*/ 197 w 237"/>
                <a:gd name="T81" fmla="*/ 306 h 363"/>
                <a:gd name="T82" fmla="*/ 228 w 237"/>
                <a:gd name="T83" fmla="*/ 260 h 363"/>
                <a:gd name="T84" fmla="*/ 179 w 237"/>
                <a:gd name="T85" fmla="*/ 98 h 363"/>
                <a:gd name="T86" fmla="*/ 143 w 237"/>
                <a:gd name="T87" fmla="*/ 60 h 363"/>
                <a:gd name="T88" fmla="*/ 153 w 237"/>
                <a:gd name="T89" fmla="*/ 131 h 363"/>
                <a:gd name="T90" fmla="*/ 144 w 237"/>
                <a:gd name="T91" fmla="*/ 122 h 363"/>
                <a:gd name="T92" fmla="*/ 139 w 237"/>
                <a:gd name="T93" fmla="*/ 109 h 363"/>
                <a:gd name="T94" fmla="*/ 143 w 237"/>
                <a:gd name="T95" fmla="*/ 115 h 363"/>
                <a:gd name="T96" fmla="*/ 130 w 237"/>
                <a:gd name="T97" fmla="*/ 63 h 363"/>
                <a:gd name="T98" fmla="*/ 126 w 237"/>
                <a:gd name="T99" fmla="*/ 86 h 363"/>
                <a:gd name="T100" fmla="*/ 119 w 237"/>
                <a:gd name="T101" fmla="*/ 100 h 363"/>
                <a:gd name="T102" fmla="*/ 121 w 237"/>
                <a:gd name="T103" fmla="*/ 105 h 363"/>
                <a:gd name="T104" fmla="*/ 122 w 237"/>
                <a:gd name="T105" fmla="*/ 82 h 363"/>
                <a:gd name="T106" fmla="*/ 63 w 237"/>
                <a:gd name="T107" fmla="*/ 67 h 363"/>
                <a:gd name="T108" fmla="*/ 90 w 237"/>
                <a:gd name="T109" fmla="*/ 66 h 363"/>
                <a:gd name="T110" fmla="*/ 113 w 237"/>
                <a:gd name="T111" fmla="*/ 65 h 363"/>
                <a:gd name="T112" fmla="*/ 106 w 237"/>
                <a:gd name="T113" fmla="*/ 40 h 363"/>
                <a:gd name="T114" fmla="*/ 104 w 237"/>
                <a:gd name="T115" fmla="*/ 48 h 363"/>
                <a:gd name="T116" fmla="*/ 104 w 237"/>
                <a:gd name="T117" fmla="*/ 63 h 363"/>
                <a:gd name="T118" fmla="*/ 112 w 237"/>
                <a:gd name="T119" fmla="*/ 75 h 363"/>
                <a:gd name="T120" fmla="*/ 171 w 237"/>
                <a:gd name="T121" fmla="*/ 352 h 363"/>
                <a:gd name="T122" fmla="*/ 178 w 237"/>
                <a:gd name="T123" fmla="*/ 357 h 363"/>
                <a:gd name="T124" fmla="*/ 194 w 237"/>
                <a:gd name="T125" fmla="*/ 219 h 3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37" h="363">
                  <a:moveTo>
                    <a:pt x="235" y="240"/>
                  </a:moveTo>
                  <a:cubicBezTo>
                    <a:pt x="235" y="240"/>
                    <a:pt x="235" y="240"/>
                    <a:pt x="235" y="240"/>
                  </a:cubicBezTo>
                  <a:cubicBezTo>
                    <a:pt x="234" y="240"/>
                    <a:pt x="234" y="240"/>
                    <a:pt x="233" y="240"/>
                  </a:cubicBezTo>
                  <a:cubicBezTo>
                    <a:pt x="233" y="240"/>
                    <a:pt x="232" y="240"/>
                    <a:pt x="232" y="239"/>
                  </a:cubicBezTo>
                  <a:cubicBezTo>
                    <a:pt x="231" y="239"/>
                    <a:pt x="230" y="238"/>
                    <a:pt x="230" y="238"/>
                  </a:cubicBezTo>
                  <a:cubicBezTo>
                    <a:pt x="229" y="236"/>
                    <a:pt x="228" y="236"/>
                    <a:pt x="227" y="235"/>
                  </a:cubicBezTo>
                  <a:cubicBezTo>
                    <a:pt x="226" y="235"/>
                    <a:pt x="225" y="235"/>
                    <a:pt x="225" y="235"/>
                  </a:cubicBezTo>
                  <a:cubicBezTo>
                    <a:pt x="223" y="235"/>
                    <a:pt x="221" y="235"/>
                    <a:pt x="219" y="234"/>
                  </a:cubicBezTo>
                  <a:cubicBezTo>
                    <a:pt x="219" y="234"/>
                    <a:pt x="218" y="234"/>
                    <a:pt x="218" y="234"/>
                  </a:cubicBezTo>
                  <a:cubicBezTo>
                    <a:pt x="218" y="234"/>
                    <a:pt x="218" y="234"/>
                    <a:pt x="217" y="235"/>
                  </a:cubicBezTo>
                  <a:cubicBezTo>
                    <a:pt x="217" y="235"/>
                    <a:pt x="217" y="235"/>
                    <a:pt x="217" y="234"/>
                  </a:cubicBezTo>
                  <a:cubicBezTo>
                    <a:pt x="217" y="234"/>
                    <a:pt x="217" y="233"/>
                    <a:pt x="216" y="233"/>
                  </a:cubicBezTo>
                  <a:cubicBezTo>
                    <a:pt x="216" y="233"/>
                    <a:pt x="216" y="232"/>
                    <a:pt x="216" y="232"/>
                  </a:cubicBezTo>
                  <a:cubicBezTo>
                    <a:pt x="214" y="232"/>
                    <a:pt x="214" y="232"/>
                    <a:pt x="213" y="231"/>
                  </a:cubicBezTo>
                  <a:cubicBezTo>
                    <a:pt x="212" y="231"/>
                    <a:pt x="211" y="231"/>
                    <a:pt x="210" y="231"/>
                  </a:cubicBezTo>
                  <a:cubicBezTo>
                    <a:pt x="209" y="231"/>
                    <a:pt x="209" y="231"/>
                    <a:pt x="209" y="231"/>
                  </a:cubicBezTo>
                  <a:cubicBezTo>
                    <a:pt x="208" y="232"/>
                    <a:pt x="208" y="232"/>
                    <a:pt x="208" y="232"/>
                  </a:cubicBezTo>
                  <a:cubicBezTo>
                    <a:pt x="208" y="232"/>
                    <a:pt x="208" y="231"/>
                    <a:pt x="208" y="231"/>
                  </a:cubicBezTo>
                  <a:cubicBezTo>
                    <a:pt x="208" y="231"/>
                    <a:pt x="208" y="231"/>
                    <a:pt x="208" y="231"/>
                  </a:cubicBezTo>
                  <a:cubicBezTo>
                    <a:pt x="208" y="230"/>
                    <a:pt x="208" y="230"/>
                    <a:pt x="208" y="230"/>
                  </a:cubicBezTo>
                  <a:cubicBezTo>
                    <a:pt x="207" y="229"/>
                    <a:pt x="206" y="229"/>
                    <a:pt x="206" y="229"/>
                  </a:cubicBezTo>
                  <a:cubicBezTo>
                    <a:pt x="206" y="229"/>
                    <a:pt x="206" y="229"/>
                    <a:pt x="206" y="229"/>
                  </a:cubicBezTo>
                  <a:cubicBezTo>
                    <a:pt x="206" y="229"/>
                    <a:pt x="206" y="229"/>
                    <a:pt x="206" y="229"/>
                  </a:cubicBezTo>
                  <a:cubicBezTo>
                    <a:pt x="206" y="230"/>
                    <a:pt x="206" y="230"/>
                    <a:pt x="206" y="230"/>
                  </a:cubicBezTo>
                  <a:cubicBezTo>
                    <a:pt x="206" y="229"/>
                    <a:pt x="206" y="229"/>
                    <a:pt x="206" y="229"/>
                  </a:cubicBezTo>
                  <a:cubicBezTo>
                    <a:pt x="206" y="229"/>
                    <a:pt x="206" y="229"/>
                    <a:pt x="206" y="229"/>
                  </a:cubicBezTo>
                  <a:cubicBezTo>
                    <a:pt x="205" y="229"/>
                    <a:pt x="204" y="229"/>
                    <a:pt x="204" y="230"/>
                  </a:cubicBezTo>
                  <a:cubicBezTo>
                    <a:pt x="204" y="229"/>
                    <a:pt x="203" y="229"/>
                    <a:pt x="203" y="229"/>
                  </a:cubicBezTo>
                  <a:cubicBezTo>
                    <a:pt x="203" y="229"/>
                    <a:pt x="204" y="229"/>
                    <a:pt x="205" y="228"/>
                  </a:cubicBezTo>
                  <a:cubicBezTo>
                    <a:pt x="205" y="228"/>
                    <a:pt x="205" y="227"/>
                    <a:pt x="205" y="227"/>
                  </a:cubicBezTo>
                  <a:cubicBezTo>
                    <a:pt x="205" y="226"/>
                    <a:pt x="205" y="226"/>
                    <a:pt x="205" y="225"/>
                  </a:cubicBezTo>
                  <a:cubicBezTo>
                    <a:pt x="205" y="225"/>
                    <a:pt x="205" y="225"/>
                    <a:pt x="204" y="224"/>
                  </a:cubicBezTo>
                  <a:cubicBezTo>
                    <a:pt x="203" y="223"/>
                    <a:pt x="203" y="223"/>
                    <a:pt x="203" y="222"/>
                  </a:cubicBezTo>
                  <a:cubicBezTo>
                    <a:pt x="203" y="221"/>
                    <a:pt x="202" y="221"/>
                    <a:pt x="202" y="220"/>
                  </a:cubicBezTo>
                  <a:cubicBezTo>
                    <a:pt x="201" y="219"/>
                    <a:pt x="199" y="217"/>
                    <a:pt x="197" y="217"/>
                  </a:cubicBezTo>
                  <a:cubicBezTo>
                    <a:pt x="197" y="217"/>
                    <a:pt x="197" y="217"/>
                    <a:pt x="197" y="217"/>
                  </a:cubicBezTo>
                  <a:cubicBezTo>
                    <a:pt x="196" y="216"/>
                    <a:pt x="195" y="216"/>
                    <a:pt x="194" y="216"/>
                  </a:cubicBezTo>
                  <a:cubicBezTo>
                    <a:pt x="193" y="216"/>
                    <a:pt x="192" y="216"/>
                    <a:pt x="191" y="216"/>
                  </a:cubicBezTo>
                  <a:cubicBezTo>
                    <a:pt x="191" y="216"/>
                    <a:pt x="191" y="216"/>
                    <a:pt x="191" y="216"/>
                  </a:cubicBezTo>
                  <a:cubicBezTo>
                    <a:pt x="190" y="216"/>
                    <a:pt x="189" y="215"/>
                    <a:pt x="188" y="215"/>
                  </a:cubicBezTo>
                  <a:cubicBezTo>
                    <a:pt x="188" y="215"/>
                    <a:pt x="188" y="214"/>
                    <a:pt x="188" y="214"/>
                  </a:cubicBezTo>
                  <a:cubicBezTo>
                    <a:pt x="188" y="214"/>
                    <a:pt x="188" y="213"/>
                    <a:pt x="187" y="213"/>
                  </a:cubicBezTo>
                  <a:cubicBezTo>
                    <a:pt x="187" y="213"/>
                    <a:pt x="186" y="212"/>
                    <a:pt x="186" y="212"/>
                  </a:cubicBezTo>
                  <a:cubicBezTo>
                    <a:pt x="185" y="211"/>
                    <a:pt x="185" y="211"/>
                    <a:pt x="184" y="211"/>
                  </a:cubicBezTo>
                  <a:cubicBezTo>
                    <a:pt x="184" y="211"/>
                    <a:pt x="183" y="211"/>
                    <a:pt x="183" y="211"/>
                  </a:cubicBezTo>
                  <a:cubicBezTo>
                    <a:pt x="183" y="211"/>
                    <a:pt x="183" y="211"/>
                    <a:pt x="183" y="210"/>
                  </a:cubicBezTo>
                  <a:cubicBezTo>
                    <a:pt x="183" y="210"/>
                    <a:pt x="182" y="209"/>
                    <a:pt x="182" y="209"/>
                  </a:cubicBezTo>
                  <a:cubicBezTo>
                    <a:pt x="181" y="209"/>
                    <a:pt x="180" y="208"/>
                    <a:pt x="180" y="208"/>
                  </a:cubicBezTo>
                  <a:cubicBezTo>
                    <a:pt x="180" y="208"/>
                    <a:pt x="179" y="208"/>
                    <a:pt x="179" y="207"/>
                  </a:cubicBezTo>
                  <a:cubicBezTo>
                    <a:pt x="179" y="207"/>
                    <a:pt x="180" y="207"/>
                    <a:pt x="180" y="207"/>
                  </a:cubicBezTo>
                  <a:cubicBezTo>
                    <a:pt x="180" y="207"/>
                    <a:pt x="180" y="207"/>
                    <a:pt x="180" y="207"/>
                  </a:cubicBezTo>
                  <a:cubicBezTo>
                    <a:pt x="180" y="207"/>
                    <a:pt x="180" y="207"/>
                    <a:pt x="180" y="207"/>
                  </a:cubicBezTo>
                  <a:cubicBezTo>
                    <a:pt x="180" y="207"/>
                    <a:pt x="180" y="206"/>
                    <a:pt x="180" y="206"/>
                  </a:cubicBezTo>
                  <a:cubicBezTo>
                    <a:pt x="179" y="206"/>
                    <a:pt x="178" y="206"/>
                    <a:pt x="178" y="206"/>
                  </a:cubicBezTo>
                  <a:cubicBezTo>
                    <a:pt x="177" y="206"/>
                    <a:pt x="177" y="206"/>
                    <a:pt x="177" y="206"/>
                  </a:cubicBezTo>
                  <a:cubicBezTo>
                    <a:pt x="176" y="206"/>
                    <a:pt x="176" y="206"/>
                    <a:pt x="176" y="206"/>
                  </a:cubicBezTo>
                  <a:cubicBezTo>
                    <a:pt x="176" y="206"/>
                    <a:pt x="176" y="207"/>
                    <a:pt x="176" y="207"/>
                  </a:cubicBezTo>
                  <a:cubicBezTo>
                    <a:pt x="175" y="207"/>
                    <a:pt x="174" y="208"/>
                    <a:pt x="173" y="207"/>
                  </a:cubicBezTo>
                  <a:cubicBezTo>
                    <a:pt x="172" y="207"/>
                    <a:pt x="172" y="207"/>
                    <a:pt x="171" y="207"/>
                  </a:cubicBezTo>
                  <a:cubicBezTo>
                    <a:pt x="170" y="207"/>
                    <a:pt x="170" y="207"/>
                    <a:pt x="169" y="207"/>
                  </a:cubicBezTo>
                  <a:cubicBezTo>
                    <a:pt x="168" y="207"/>
                    <a:pt x="168" y="207"/>
                    <a:pt x="168" y="206"/>
                  </a:cubicBezTo>
                  <a:cubicBezTo>
                    <a:pt x="168" y="206"/>
                    <a:pt x="168" y="206"/>
                    <a:pt x="168" y="206"/>
                  </a:cubicBezTo>
                  <a:cubicBezTo>
                    <a:pt x="168" y="206"/>
                    <a:pt x="168" y="205"/>
                    <a:pt x="167" y="205"/>
                  </a:cubicBezTo>
                  <a:cubicBezTo>
                    <a:pt x="167" y="205"/>
                    <a:pt x="166" y="205"/>
                    <a:pt x="166" y="205"/>
                  </a:cubicBezTo>
                  <a:cubicBezTo>
                    <a:pt x="165" y="205"/>
                    <a:pt x="165" y="205"/>
                    <a:pt x="165" y="204"/>
                  </a:cubicBezTo>
                  <a:cubicBezTo>
                    <a:pt x="165" y="204"/>
                    <a:pt x="165" y="204"/>
                    <a:pt x="164" y="203"/>
                  </a:cubicBezTo>
                  <a:cubicBezTo>
                    <a:pt x="164" y="203"/>
                    <a:pt x="164" y="204"/>
                    <a:pt x="163" y="204"/>
                  </a:cubicBezTo>
                  <a:cubicBezTo>
                    <a:pt x="163" y="204"/>
                    <a:pt x="163" y="204"/>
                    <a:pt x="163" y="204"/>
                  </a:cubicBezTo>
                  <a:cubicBezTo>
                    <a:pt x="163" y="205"/>
                    <a:pt x="163" y="205"/>
                    <a:pt x="162" y="205"/>
                  </a:cubicBezTo>
                  <a:cubicBezTo>
                    <a:pt x="162" y="206"/>
                    <a:pt x="162" y="206"/>
                    <a:pt x="161" y="206"/>
                  </a:cubicBezTo>
                  <a:cubicBezTo>
                    <a:pt x="161" y="206"/>
                    <a:pt x="161" y="206"/>
                    <a:pt x="161" y="206"/>
                  </a:cubicBezTo>
                  <a:cubicBezTo>
                    <a:pt x="161" y="205"/>
                    <a:pt x="160" y="205"/>
                    <a:pt x="161" y="205"/>
                  </a:cubicBezTo>
                  <a:cubicBezTo>
                    <a:pt x="161" y="205"/>
                    <a:pt x="161" y="204"/>
                    <a:pt x="162" y="204"/>
                  </a:cubicBezTo>
                  <a:cubicBezTo>
                    <a:pt x="162" y="204"/>
                    <a:pt x="162" y="203"/>
                    <a:pt x="161" y="203"/>
                  </a:cubicBezTo>
                  <a:cubicBezTo>
                    <a:pt x="161" y="203"/>
                    <a:pt x="161" y="203"/>
                    <a:pt x="161" y="203"/>
                  </a:cubicBezTo>
                  <a:cubicBezTo>
                    <a:pt x="160" y="203"/>
                    <a:pt x="160" y="203"/>
                    <a:pt x="159" y="204"/>
                  </a:cubicBezTo>
                  <a:cubicBezTo>
                    <a:pt x="159" y="204"/>
                    <a:pt x="158" y="205"/>
                    <a:pt x="157" y="205"/>
                  </a:cubicBezTo>
                  <a:cubicBezTo>
                    <a:pt x="157" y="205"/>
                    <a:pt x="156" y="205"/>
                    <a:pt x="155" y="206"/>
                  </a:cubicBezTo>
                  <a:cubicBezTo>
                    <a:pt x="155" y="206"/>
                    <a:pt x="155" y="206"/>
                    <a:pt x="155" y="206"/>
                  </a:cubicBezTo>
                  <a:cubicBezTo>
                    <a:pt x="154" y="206"/>
                    <a:pt x="154" y="206"/>
                    <a:pt x="153" y="206"/>
                  </a:cubicBezTo>
                  <a:cubicBezTo>
                    <a:pt x="153" y="207"/>
                    <a:pt x="152" y="207"/>
                    <a:pt x="152" y="208"/>
                  </a:cubicBezTo>
                  <a:cubicBezTo>
                    <a:pt x="152" y="209"/>
                    <a:pt x="152" y="209"/>
                    <a:pt x="151" y="209"/>
                  </a:cubicBezTo>
                  <a:cubicBezTo>
                    <a:pt x="151" y="210"/>
                    <a:pt x="150" y="210"/>
                    <a:pt x="150" y="211"/>
                  </a:cubicBezTo>
                  <a:cubicBezTo>
                    <a:pt x="150" y="211"/>
                    <a:pt x="150" y="211"/>
                    <a:pt x="150" y="211"/>
                  </a:cubicBezTo>
                  <a:cubicBezTo>
                    <a:pt x="150" y="211"/>
                    <a:pt x="150" y="211"/>
                    <a:pt x="150" y="211"/>
                  </a:cubicBezTo>
                  <a:cubicBezTo>
                    <a:pt x="150" y="212"/>
                    <a:pt x="150" y="212"/>
                    <a:pt x="150" y="212"/>
                  </a:cubicBezTo>
                  <a:cubicBezTo>
                    <a:pt x="150" y="211"/>
                    <a:pt x="150" y="211"/>
                    <a:pt x="150" y="211"/>
                  </a:cubicBezTo>
                  <a:cubicBezTo>
                    <a:pt x="150" y="211"/>
                    <a:pt x="150" y="211"/>
                    <a:pt x="150" y="211"/>
                  </a:cubicBezTo>
                  <a:cubicBezTo>
                    <a:pt x="150" y="211"/>
                    <a:pt x="149" y="211"/>
                    <a:pt x="149" y="211"/>
                  </a:cubicBezTo>
                  <a:cubicBezTo>
                    <a:pt x="149" y="211"/>
                    <a:pt x="149" y="210"/>
                    <a:pt x="148" y="210"/>
                  </a:cubicBezTo>
                  <a:cubicBezTo>
                    <a:pt x="148" y="209"/>
                    <a:pt x="147" y="209"/>
                    <a:pt x="146" y="209"/>
                  </a:cubicBezTo>
                  <a:cubicBezTo>
                    <a:pt x="145" y="209"/>
                    <a:pt x="144" y="209"/>
                    <a:pt x="143" y="209"/>
                  </a:cubicBezTo>
                  <a:cubicBezTo>
                    <a:pt x="143" y="210"/>
                    <a:pt x="143" y="210"/>
                    <a:pt x="142" y="210"/>
                  </a:cubicBezTo>
                  <a:cubicBezTo>
                    <a:pt x="142" y="210"/>
                    <a:pt x="141" y="210"/>
                    <a:pt x="140" y="210"/>
                  </a:cubicBezTo>
                  <a:cubicBezTo>
                    <a:pt x="139" y="210"/>
                    <a:pt x="138" y="209"/>
                    <a:pt x="137" y="208"/>
                  </a:cubicBezTo>
                  <a:cubicBezTo>
                    <a:pt x="137" y="207"/>
                    <a:pt x="137" y="207"/>
                    <a:pt x="136" y="206"/>
                  </a:cubicBezTo>
                  <a:cubicBezTo>
                    <a:pt x="136" y="206"/>
                    <a:pt x="136" y="206"/>
                    <a:pt x="136" y="205"/>
                  </a:cubicBezTo>
                  <a:cubicBezTo>
                    <a:pt x="136" y="205"/>
                    <a:pt x="136" y="204"/>
                    <a:pt x="136" y="203"/>
                  </a:cubicBezTo>
                  <a:cubicBezTo>
                    <a:pt x="137" y="203"/>
                    <a:pt x="137" y="202"/>
                    <a:pt x="137" y="202"/>
                  </a:cubicBezTo>
                  <a:cubicBezTo>
                    <a:pt x="137" y="201"/>
                    <a:pt x="137" y="200"/>
                    <a:pt x="137" y="200"/>
                  </a:cubicBezTo>
                  <a:cubicBezTo>
                    <a:pt x="137" y="199"/>
                    <a:pt x="137" y="198"/>
                    <a:pt x="137" y="197"/>
                  </a:cubicBezTo>
                  <a:cubicBezTo>
                    <a:pt x="137" y="197"/>
                    <a:pt x="137" y="197"/>
                    <a:pt x="137" y="197"/>
                  </a:cubicBezTo>
                  <a:cubicBezTo>
                    <a:pt x="137" y="197"/>
                    <a:pt x="137" y="197"/>
                    <a:pt x="136" y="196"/>
                  </a:cubicBezTo>
                  <a:cubicBezTo>
                    <a:pt x="136" y="196"/>
                    <a:pt x="136" y="196"/>
                    <a:pt x="136" y="196"/>
                  </a:cubicBezTo>
                  <a:cubicBezTo>
                    <a:pt x="136" y="196"/>
                    <a:pt x="136" y="196"/>
                    <a:pt x="136" y="196"/>
                  </a:cubicBezTo>
                  <a:cubicBezTo>
                    <a:pt x="136" y="197"/>
                    <a:pt x="136" y="197"/>
                    <a:pt x="136" y="197"/>
                  </a:cubicBezTo>
                  <a:cubicBezTo>
                    <a:pt x="136" y="196"/>
                    <a:pt x="136" y="196"/>
                    <a:pt x="136" y="196"/>
                  </a:cubicBezTo>
                  <a:cubicBezTo>
                    <a:pt x="136" y="196"/>
                    <a:pt x="135" y="196"/>
                    <a:pt x="134" y="196"/>
                  </a:cubicBezTo>
                  <a:cubicBezTo>
                    <a:pt x="134" y="196"/>
                    <a:pt x="133" y="195"/>
                    <a:pt x="132" y="195"/>
                  </a:cubicBezTo>
                  <a:cubicBezTo>
                    <a:pt x="131" y="195"/>
                    <a:pt x="131" y="196"/>
                    <a:pt x="130" y="195"/>
                  </a:cubicBezTo>
                  <a:cubicBezTo>
                    <a:pt x="129" y="195"/>
                    <a:pt x="128" y="196"/>
                    <a:pt x="128" y="196"/>
                  </a:cubicBezTo>
                  <a:cubicBezTo>
                    <a:pt x="127" y="196"/>
                    <a:pt x="127" y="195"/>
                    <a:pt x="127" y="195"/>
                  </a:cubicBezTo>
                  <a:cubicBezTo>
                    <a:pt x="126" y="195"/>
                    <a:pt x="126" y="195"/>
                    <a:pt x="126" y="195"/>
                  </a:cubicBezTo>
                  <a:cubicBezTo>
                    <a:pt x="127" y="194"/>
                    <a:pt x="127" y="193"/>
                    <a:pt x="127" y="192"/>
                  </a:cubicBezTo>
                  <a:cubicBezTo>
                    <a:pt x="127" y="192"/>
                    <a:pt x="127" y="191"/>
                    <a:pt x="128" y="191"/>
                  </a:cubicBezTo>
                  <a:cubicBezTo>
                    <a:pt x="128" y="191"/>
                    <a:pt x="128" y="190"/>
                    <a:pt x="128" y="190"/>
                  </a:cubicBezTo>
                  <a:cubicBezTo>
                    <a:pt x="129" y="190"/>
                    <a:pt x="129" y="190"/>
                    <a:pt x="129" y="189"/>
                  </a:cubicBezTo>
                  <a:cubicBezTo>
                    <a:pt x="129" y="189"/>
                    <a:pt x="129" y="188"/>
                    <a:pt x="129" y="188"/>
                  </a:cubicBezTo>
                  <a:cubicBezTo>
                    <a:pt x="129" y="187"/>
                    <a:pt x="129" y="186"/>
                    <a:pt x="130" y="186"/>
                  </a:cubicBezTo>
                  <a:cubicBezTo>
                    <a:pt x="130" y="185"/>
                    <a:pt x="131" y="185"/>
                    <a:pt x="131" y="185"/>
                  </a:cubicBezTo>
                  <a:cubicBezTo>
                    <a:pt x="131" y="184"/>
                    <a:pt x="131" y="184"/>
                    <a:pt x="131" y="184"/>
                  </a:cubicBezTo>
                  <a:cubicBezTo>
                    <a:pt x="131" y="183"/>
                    <a:pt x="131" y="183"/>
                    <a:pt x="130" y="183"/>
                  </a:cubicBezTo>
                  <a:cubicBezTo>
                    <a:pt x="129" y="183"/>
                    <a:pt x="128" y="183"/>
                    <a:pt x="127" y="183"/>
                  </a:cubicBezTo>
                  <a:cubicBezTo>
                    <a:pt x="127" y="183"/>
                    <a:pt x="126" y="183"/>
                    <a:pt x="125" y="183"/>
                  </a:cubicBezTo>
                  <a:cubicBezTo>
                    <a:pt x="124" y="183"/>
                    <a:pt x="124" y="184"/>
                    <a:pt x="123" y="185"/>
                  </a:cubicBezTo>
                  <a:cubicBezTo>
                    <a:pt x="123" y="185"/>
                    <a:pt x="123" y="185"/>
                    <a:pt x="123" y="186"/>
                  </a:cubicBezTo>
                  <a:cubicBezTo>
                    <a:pt x="123" y="187"/>
                    <a:pt x="122" y="188"/>
                    <a:pt x="121" y="189"/>
                  </a:cubicBezTo>
                  <a:cubicBezTo>
                    <a:pt x="121" y="190"/>
                    <a:pt x="120" y="190"/>
                    <a:pt x="120" y="190"/>
                  </a:cubicBezTo>
                  <a:cubicBezTo>
                    <a:pt x="119" y="189"/>
                    <a:pt x="119" y="189"/>
                    <a:pt x="118" y="190"/>
                  </a:cubicBezTo>
                  <a:cubicBezTo>
                    <a:pt x="117" y="190"/>
                    <a:pt x="117" y="190"/>
                    <a:pt x="116" y="190"/>
                  </a:cubicBezTo>
                  <a:cubicBezTo>
                    <a:pt x="115" y="190"/>
                    <a:pt x="115" y="190"/>
                    <a:pt x="114" y="190"/>
                  </a:cubicBezTo>
                  <a:cubicBezTo>
                    <a:pt x="114" y="189"/>
                    <a:pt x="113" y="189"/>
                    <a:pt x="113" y="189"/>
                  </a:cubicBezTo>
                  <a:cubicBezTo>
                    <a:pt x="112" y="189"/>
                    <a:pt x="111" y="188"/>
                    <a:pt x="111" y="188"/>
                  </a:cubicBezTo>
                  <a:cubicBezTo>
                    <a:pt x="111" y="187"/>
                    <a:pt x="110" y="186"/>
                    <a:pt x="110" y="185"/>
                  </a:cubicBezTo>
                  <a:cubicBezTo>
                    <a:pt x="110" y="185"/>
                    <a:pt x="109" y="185"/>
                    <a:pt x="109" y="184"/>
                  </a:cubicBezTo>
                  <a:cubicBezTo>
                    <a:pt x="109" y="183"/>
                    <a:pt x="109" y="183"/>
                    <a:pt x="109" y="182"/>
                  </a:cubicBezTo>
                  <a:cubicBezTo>
                    <a:pt x="109" y="181"/>
                    <a:pt x="109" y="181"/>
                    <a:pt x="109" y="180"/>
                  </a:cubicBezTo>
                  <a:cubicBezTo>
                    <a:pt x="109" y="179"/>
                    <a:pt x="109" y="177"/>
                    <a:pt x="109" y="175"/>
                  </a:cubicBezTo>
                  <a:cubicBezTo>
                    <a:pt x="110" y="175"/>
                    <a:pt x="110" y="175"/>
                    <a:pt x="110" y="174"/>
                  </a:cubicBezTo>
                  <a:cubicBezTo>
                    <a:pt x="110" y="174"/>
                    <a:pt x="111" y="173"/>
                    <a:pt x="110" y="172"/>
                  </a:cubicBezTo>
                  <a:cubicBezTo>
                    <a:pt x="110" y="171"/>
                    <a:pt x="111" y="170"/>
                    <a:pt x="111" y="169"/>
                  </a:cubicBezTo>
                  <a:cubicBezTo>
                    <a:pt x="111" y="168"/>
                    <a:pt x="112" y="167"/>
                    <a:pt x="113" y="167"/>
                  </a:cubicBezTo>
                  <a:cubicBezTo>
                    <a:pt x="114" y="166"/>
                    <a:pt x="115" y="166"/>
                    <a:pt x="116" y="165"/>
                  </a:cubicBezTo>
                  <a:cubicBezTo>
                    <a:pt x="117" y="165"/>
                    <a:pt x="118" y="164"/>
                    <a:pt x="118" y="164"/>
                  </a:cubicBezTo>
                  <a:cubicBezTo>
                    <a:pt x="119" y="164"/>
                    <a:pt x="120" y="164"/>
                    <a:pt x="120" y="164"/>
                  </a:cubicBezTo>
                  <a:cubicBezTo>
                    <a:pt x="121" y="164"/>
                    <a:pt x="121" y="165"/>
                    <a:pt x="122" y="164"/>
                  </a:cubicBezTo>
                  <a:cubicBezTo>
                    <a:pt x="122" y="164"/>
                    <a:pt x="123" y="164"/>
                    <a:pt x="123" y="165"/>
                  </a:cubicBezTo>
                  <a:cubicBezTo>
                    <a:pt x="124" y="166"/>
                    <a:pt x="125" y="166"/>
                    <a:pt x="125" y="166"/>
                  </a:cubicBezTo>
                  <a:cubicBezTo>
                    <a:pt x="126" y="165"/>
                    <a:pt x="126" y="165"/>
                    <a:pt x="127" y="165"/>
                  </a:cubicBezTo>
                  <a:cubicBezTo>
                    <a:pt x="127" y="165"/>
                    <a:pt x="127" y="164"/>
                    <a:pt x="127" y="164"/>
                  </a:cubicBezTo>
                  <a:cubicBezTo>
                    <a:pt x="127" y="163"/>
                    <a:pt x="128" y="163"/>
                    <a:pt x="128" y="163"/>
                  </a:cubicBezTo>
                  <a:cubicBezTo>
                    <a:pt x="128" y="163"/>
                    <a:pt x="129" y="163"/>
                    <a:pt x="129" y="163"/>
                  </a:cubicBezTo>
                  <a:cubicBezTo>
                    <a:pt x="130" y="162"/>
                    <a:pt x="131" y="163"/>
                    <a:pt x="132" y="163"/>
                  </a:cubicBezTo>
                  <a:cubicBezTo>
                    <a:pt x="134" y="163"/>
                    <a:pt x="135" y="163"/>
                    <a:pt x="136" y="164"/>
                  </a:cubicBezTo>
                  <a:cubicBezTo>
                    <a:pt x="136" y="164"/>
                    <a:pt x="136" y="164"/>
                    <a:pt x="137" y="164"/>
                  </a:cubicBezTo>
                  <a:cubicBezTo>
                    <a:pt x="137" y="164"/>
                    <a:pt x="138" y="164"/>
                    <a:pt x="138" y="164"/>
                  </a:cubicBezTo>
                  <a:cubicBezTo>
                    <a:pt x="138" y="163"/>
                    <a:pt x="139" y="164"/>
                    <a:pt x="139" y="164"/>
                  </a:cubicBezTo>
                  <a:cubicBezTo>
                    <a:pt x="139" y="164"/>
                    <a:pt x="140" y="165"/>
                    <a:pt x="140" y="166"/>
                  </a:cubicBezTo>
                  <a:cubicBezTo>
                    <a:pt x="141" y="166"/>
                    <a:pt x="141" y="167"/>
                    <a:pt x="140" y="167"/>
                  </a:cubicBezTo>
                  <a:cubicBezTo>
                    <a:pt x="140" y="167"/>
                    <a:pt x="140" y="167"/>
                    <a:pt x="140" y="168"/>
                  </a:cubicBezTo>
                  <a:cubicBezTo>
                    <a:pt x="140" y="168"/>
                    <a:pt x="140" y="169"/>
                    <a:pt x="140" y="169"/>
                  </a:cubicBezTo>
                  <a:cubicBezTo>
                    <a:pt x="141" y="170"/>
                    <a:pt x="141" y="172"/>
                    <a:pt x="142" y="173"/>
                  </a:cubicBezTo>
                  <a:cubicBezTo>
                    <a:pt x="142" y="174"/>
                    <a:pt x="143" y="174"/>
                    <a:pt x="143" y="175"/>
                  </a:cubicBezTo>
                  <a:cubicBezTo>
                    <a:pt x="144" y="175"/>
                    <a:pt x="144" y="175"/>
                    <a:pt x="145" y="174"/>
                  </a:cubicBezTo>
                  <a:cubicBezTo>
                    <a:pt x="145" y="173"/>
                    <a:pt x="146" y="172"/>
                    <a:pt x="146" y="171"/>
                  </a:cubicBezTo>
                  <a:cubicBezTo>
                    <a:pt x="146" y="171"/>
                    <a:pt x="146" y="171"/>
                    <a:pt x="146" y="171"/>
                  </a:cubicBezTo>
                  <a:cubicBezTo>
                    <a:pt x="146" y="170"/>
                    <a:pt x="145" y="169"/>
                    <a:pt x="145" y="169"/>
                  </a:cubicBezTo>
                  <a:cubicBezTo>
                    <a:pt x="145" y="168"/>
                    <a:pt x="145" y="167"/>
                    <a:pt x="145" y="167"/>
                  </a:cubicBezTo>
                  <a:cubicBezTo>
                    <a:pt x="145" y="167"/>
                    <a:pt x="145" y="167"/>
                    <a:pt x="145" y="167"/>
                  </a:cubicBezTo>
                  <a:cubicBezTo>
                    <a:pt x="144" y="165"/>
                    <a:pt x="144" y="163"/>
                    <a:pt x="144" y="161"/>
                  </a:cubicBezTo>
                  <a:cubicBezTo>
                    <a:pt x="144" y="160"/>
                    <a:pt x="144" y="160"/>
                    <a:pt x="145" y="160"/>
                  </a:cubicBezTo>
                  <a:cubicBezTo>
                    <a:pt x="146" y="159"/>
                    <a:pt x="146" y="158"/>
                    <a:pt x="148" y="157"/>
                  </a:cubicBezTo>
                  <a:cubicBezTo>
                    <a:pt x="148" y="157"/>
                    <a:pt x="148" y="157"/>
                    <a:pt x="148" y="157"/>
                  </a:cubicBezTo>
                  <a:cubicBezTo>
                    <a:pt x="149" y="157"/>
                    <a:pt x="149" y="157"/>
                    <a:pt x="149" y="156"/>
                  </a:cubicBezTo>
                  <a:cubicBezTo>
                    <a:pt x="150" y="156"/>
                    <a:pt x="150" y="156"/>
                    <a:pt x="150" y="155"/>
                  </a:cubicBezTo>
                  <a:cubicBezTo>
                    <a:pt x="150" y="155"/>
                    <a:pt x="151" y="155"/>
                    <a:pt x="151" y="155"/>
                  </a:cubicBezTo>
                  <a:cubicBezTo>
                    <a:pt x="152" y="154"/>
                    <a:pt x="152" y="154"/>
                    <a:pt x="152" y="154"/>
                  </a:cubicBezTo>
                  <a:cubicBezTo>
                    <a:pt x="153" y="153"/>
                    <a:pt x="154" y="153"/>
                    <a:pt x="155" y="152"/>
                  </a:cubicBezTo>
                  <a:cubicBezTo>
                    <a:pt x="155" y="152"/>
                    <a:pt x="155" y="152"/>
                    <a:pt x="155" y="152"/>
                  </a:cubicBezTo>
                  <a:cubicBezTo>
                    <a:pt x="156" y="151"/>
                    <a:pt x="156" y="151"/>
                    <a:pt x="156" y="151"/>
                  </a:cubicBezTo>
                  <a:cubicBezTo>
                    <a:pt x="156" y="151"/>
                    <a:pt x="156" y="151"/>
                    <a:pt x="157" y="150"/>
                  </a:cubicBezTo>
                  <a:cubicBezTo>
                    <a:pt x="157" y="150"/>
                    <a:pt x="157" y="150"/>
                    <a:pt x="157" y="150"/>
                  </a:cubicBezTo>
                  <a:cubicBezTo>
                    <a:pt x="157" y="149"/>
                    <a:pt x="156" y="149"/>
                    <a:pt x="157" y="149"/>
                  </a:cubicBezTo>
                  <a:cubicBezTo>
                    <a:pt x="157" y="148"/>
                    <a:pt x="157" y="147"/>
                    <a:pt x="157" y="147"/>
                  </a:cubicBezTo>
                  <a:cubicBezTo>
                    <a:pt x="157" y="147"/>
                    <a:pt x="157" y="146"/>
                    <a:pt x="157" y="146"/>
                  </a:cubicBezTo>
                  <a:cubicBezTo>
                    <a:pt x="157" y="145"/>
                    <a:pt x="157" y="145"/>
                    <a:pt x="157" y="144"/>
                  </a:cubicBezTo>
                  <a:cubicBezTo>
                    <a:pt x="157" y="144"/>
                    <a:pt x="157" y="144"/>
                    <a:pt x="157" y="144"/>
                  </a:cubicBezTo>
                  <a:cubicBezTo>
                    <a:pt x="157" y="144"/>
                    <a:pt x="157" y="144"/>
                    <a:pt x="157" y="144"/>
                  </a:cubicBezTo>
                  <a:cubicBezTo>
                    <a:pt x="157" y="144"/>
                    <a:pt x="157" y="145"/>
                    <a:pt x="157" y="145"/>
                  </a:cubicBezTo>
                  <a:cubicBezTo>
                    <a:pt x="157" y="145"/>
                    <a:pt x="158" y="145"/>
                    <a:pt x="158" y="145"/>
                  </a:cubicBezTo>
                  <a:cubicBezTo>
                    <a:pt x="158" y="145"/>
                    <a:pt x="158" y="145"/>
                    <a:pt x="158" y="145"/>
                  </a:cubicBezTo>
                  <a:cubicBezTo>
                    <a:pt x="158" y="145"/>
                    <a:pt x="159" y="144"/>
                    <a:pt x="159" y="143"/>
                  </a:cubicBezTo>
                  <a:cubicBezTo>
                    <a:pt x="159" y="143"/>
                    <a:pt x="159" y="143"/>
                    <a:pt x="159" y="142"/>
                  </a:cubicBezTo>
                  <a:cubicBezTo>
                    <a:pt x="159" y="142"/>
                    <a:pt x="159" y="142"/>
                    <a:pt x="159" y="142"/>
                  </a:cubicBezTo>
                  <a:cubicBezTo>
                    <a:pt x="159" y="141"/>
                    <a:pt x="160" y="141"/>
                    <a:pt x="160" y="141"/>
                  </a:cubicBezTo>
                  <a:cubicBezTo>
                    <a:pt x="160" y="141"/>
                    <a:pt x="161" y="141"/>
                    <a:pt x="161" y="141"/>
                  </a:cubicBezTo>
                  <a:cubicBezTo>
                    <a:pt x="162" y="140"/>
                    <a:pt x="162" y="139"/>
                    <a:pt x="162" y="138"/>
                  </a:cubicBezTo>
                  <a:cubicBezTo>
                    <a:pt x="162" y="137"/>
                    <a:pt x="163" y="137"/>
                    <a:pt x="164" y="137"/>
                  </a:cubicBezTo>
                  <a:cubicBezTo>
                    <a:pt x="164" y="137"/>
                    <a:pt x="165" y="137"/>
                    <a:pt x="165" y="137"/>
                  </a:cubicBezTo>
                  <a:cubicBezTo>
                    <a:pt x="165" y="137"/>
                    <a:pt x="166" y="137"/>
                    <a:pt x="166" y="137"/>
                  </a:cubicBezTo>
                  <a:cubicBezTo>
                    <a:pt x="166" y="136"/>
                    <a:pt x="166" y="136"/>
                    <a:pt x="166" y="136"/>
                  </a:cubicBezTo>
                  <a:cubicBezTo>
                    <a:pt x="166" y="136"/>
                    <a:pt x="166" y="136"/>
                    <a:pt x="166" y="136"/>
                  </a:cubicBezTo>
                  <a:cubicBezTo>
                    <a:pt x="166" y="136"/>
                    <a:pt x="165" y="136"/>
                    <a:pt x="165" y="136"/>
                  </a:cubicBezTo>
                  <a:cubicBezTo>
                    <a:pt x="165" y="136"/>
                    <a:pt x="165" y="136"/>
                    <a:pt x="165" y="136"/>
                  </a:cubicBezTo>
                  <a:cubicBezTo>
                    <a:pt x="165" y="136"/>
                    <a:pt x="165" y="136"/>
                    <a:pt x="165" y="136"/>
                  </a:cubicBezTo>
                  <a:cubicBezTo>
                    <a:pt x="165" y="136"/>
                    <a:pt x="165" y="136"/>
                    <a:pt x="165" y="136"/>
                  </a:cubicBezTo>
                  <a:cubicBezTo>
                    <a:pt x="167" y="136"/>
                    <a:pt x="168" y="135"/>
                    <a:pt x="170" y="135"/>
                  </a:cubicBezTo>
                  <a:cubicBezTo>
                    <a:pt x="170" y="135"/>
                    <a:pt x="170" y="135"/>
                    <a:pt x="170" y="135"/>
                  </a:cubicBezTo>
                  <a:cubicBezTo>
                    <a:pt x="171" y="134"/>
                    <a:pt x="171" y="134"/>
                    <a:pt x="170" y="134"/>
                  </a:cubicBezTo>
                  <a:cubicBezTo>
                    <a:pt x="170" y="133"/>
                    <a:pt x="169" y="133"/>
                    <a:pt x="170" y="133"/>
                  </a:cubicBezTo>
                  <a:cubicBezTo>
                    <a:pt x="170" y="132"/>
                    <a:pt x="170" y="131"/>
                    <a:pt x="170" y="131"/>
                  </a:cubicBezTo>
                  <a:cubicBezTo>
                    <a:pt x="171" y="130"/>
                    <a:pt x="171" y="129"/>
                    <a:pt x="172" y="129"/>
                  </a:cubicBezTo>
                  <a:cubicBezTo>
                    <a:pt x="173" y="129"/>
                    <a:pt x="173" y="128"/>
                    <a:pt x="174" y="128"/>
                  </a:cubicBezTo>
                  <a:cubicBezTo>
                    <a:pt x="174" y="128"/>
                    <a:pt x="174" y="128"/>
                    <a:pt x="175" y="128"/>
                  </a:cubicBezTo>
                  <a:cubicBezTo>
                    <a:pt x="176" y="128"/>
                    <a:pt x="177" y="127"/>
                    <a:pt x="178" y="127"/>
                  </a:cubicBezTo>
                  <a:cubicBezTo>
                    <a:pt x="178" y="127"/>
                    <a:pt x="178" y="127"/>
                    <a:pt x="179" y="126"/>
                  </a:cubicBezTo>
                  <a:cubicBezTo>
                    <a:pt x="179" y="126"/>
                    <a:pt x="179" y="126"/>
                    <a:pt x="179" y="126"/>
                  </a:cubicBezTo>
                  <a:cubicBezTo>
                    <a:pt x="180" y="126"/>
                    <a:pt x="181" y="125"/>
                    <a:pt x="182" y="125"/>
                  </a:cubicBezTo>
                  <a:cubicBezTo>
                    <a:pt x="182" y="125"/>
                    <a:pt x="182" y="125"/>
                    <a:pt x="182" y="125"/>
                  </a:cubicBezTo>
                  <a:cubicBezTo>
                    <a:pt x="182" y="125"/>
                    <a:pt x="182" y="126"/>
                    <a:pt x="182" y="126"/>
                  </a:cubicBezTo>
                  <a:cubicBezTo>
                    <a:pt x="181" y="126"/>
                    <a:pt x="181" y="126"/>
                    <a:pt x="181" y="126"/>
                  </a:cubicBezTo>
                  <a:cubicBezTo>
                    <a:pt x="180" y="126"/>
                    <a:pt x="179" y="127"/>
                    <a:pt x="179" y="128"/>
                  </a:cubicBezTo>
                  <a:cubicBezTo>
                    <a:pt x="179" y="128"/>
                    <a:pt x="179" y="128"/>
                    <a:pt x="179" y="129"/>
                  </a:cubicBezTo>
                  <a:cubicBezTo>
                    <a:pt x="179" y="129"/>
                    <a:pt x="179" y="130"/>
                    <a:pt x="180" y="130"/>
                  </a:cubicBezTo>
                  <a:cubicBezTo>
                    <a:pt x="180" y="130"/>
                    <a:pt x="180" y="130"/>
                    <a:pt x="180" y="130"/>
                  </a:cubicBezTo>
                  <a:cubicBezTo>
                    <a:pt x="181" y="129"/>
                    <a:pt x="182" y="129"/>
                    <a:pt x="183" y="128"/>
                  </a:cubicBezTo>
                  <a:cubicBezTo>
                    <a:pt x="183" y="128"/>
                    <a:pt x="184" y="127"/>
                    <a:pt x="184" y="127"/>
                  </a:cubicBezTo>
                  <a:cubicBezTo>
                    <a:pt x="186" y="127"/>
                    <a:pt x="187" y="127"/>
                    <a:pt x="188" y="126"/>
                  </a:cubicBezTo>
                  <a:cubicBezTo>
                    <a:pt x="189" y="126"/>
                    <a:pt x="189" y="126"/>
                    <a:pt x="189" y="126"/>
                  </a:cubicBezTo>
                  <a:cubicBezTo>
                    <a:pt x="190" y="125"/>
                    <a:pt x="190" y="125"/>
                    <a:pt x="191" y="125"/>
                  </a:cubicBezTo>
                  <a:cubicBezTo>
                    <a:pt x="191" y="125"/>
                    <a:pt x="191" y="125"/>
                    <a:pt x="192" y="125"/>
                  </a:cubicBezTo>
                  <a:cubicBezTo>
                    <a:pt x="192" y="124"/>
                    <a:pt x="192" y="124"/>
                    <a:pt x="192" y="124"/>
                  </a:cubicBezTo>
                  <a:cubicBezTo>
                    <a:pt x="192" y="124"/>
                    <a:pt x="192" y="124"/>
                    <a:pt x="192" y="124"/>
                  </a:cubicBezTo>
                  <a:cubicBezTo>
                    <a:pt x="192" y="123"/>
                    <a:pt x="191" y="123"/>
                    <a:pt x="192" y="122"/>
                  </a:cubicBezTo>
                  <a:cubicBezTo>
                    <a:pt x="192" y="122"/>
                    <a:pt x="191" y="122"/>
                    <a:pt x="191" y="122"/>
                  </a:cubicBezTo>
                  <a:cubicBezTo>
                    <a:pt x="191" y="121"/>
                    <a:pt x="191" y="121"/>
                    <a:pt x="191" y="121"/>
                  </a:cubicBezTo>
                  <a:cubicBezTo>
                    <a:pt x="190" y="122"/>
                    <a:pt x="189" y="123"/>
                    <a:pt x="189" y="124"/>
                  </a:cubicBezTo>
                  <a:cubicBezTo>
                    <a:pt x="189" y="124"/>
                    <a:pt x="188" y="124"/>
                    <a:pt x="188" y="124"/>
                  </a:cubicBezTo>
                  <a:cubicBezTo>
                    <a:pt x="188" y="124"/>
                    <a:pt x="187" y="124"/>
                    <a:pt x="187" y="124"/>
                  </a:cubicBezTo>
                  <a:cubicBezTo>
                    <a:pt x="187" y="124"/>
                    <a:pt x="187" y="124"/>
                    <a:pt x="187" y="124"/>
                  </a:cubicBezTo>
                  <a:cubicBezTo>
                    <a:pt x="187" y="124"/>
                    <a:pt x="186" y="124"/>
                    <a:pt x="186" y="124"/>
                  </a:cubicBezTo>
                  <a:cubicBezTo>
                    <a:pt x="186" y="124"/>
                    <a:pt x="186" y="124"/>
                    <a:pt x="186" y="124"/>
                  </a:cubicBezTo>
                  <a:cubicBezTo>
                    <a:pt x="185" y="124"/>
                    <a:pt x="185" y="124"/>
                    <a:pt x="185" y="123"/>
                  </a:cubicBezTo>
                  <a:cubicBezTo>
                    <a:pt x="184" y="123"/>
                    <a:pt x="183" y="122"/>
                    <a:pt x="183" y="122"/>
                  </a:cubicBezTo>
                  <a:cubicBezTo>
                    <a:pt x="183" y="121"/>
                    <a:pt x="183" y="120"/>
                    <a:pt x="183" y="119"/>
                  </a:cubicBezTo>
                  <a:cubicBezTo>
                    <a:pt x="184" y="119"/>
                    <a:pt x="183" y="119"/>
                    <a:pt x="183" y="118"/>
                  </a:cubicBezTo>
                  <a:cubicBezTo>
                    <a:pt x="183" y="118"/>
                    <a:pt x="183" y="118"/>
                    <a:pt x="183" y="118"/>
                  </a:cubicBezTo>
                  <a:cubicBezTo>
                    <a:pt x="182" y="118"/>
                    <a:pt x="182" y="118"/>
                    <a:pt x="182" y="118"/>
                  </a:cubicBezTo>
                  <a:cubicBezTo>
                    <a:pt x="182" y="118"/>
                    <a:pt x="183" y="118"/>
                    <a:pt x="183" y="118"/>
                  </a:cubicBezTo>
                  <a:cubicBezTo>
                    <a:pt x="183" y="118"/>
                    <a:pt x="184" y="118"/>
                    <a:pt x="184" y="117"/>
                  </a:cubicBezTo>
                  <a:cubicBezTo>
                    <a:pt x="185" y="117"/>
                    <a:pt x="185" y="116"/>
                    <a:pt x="185" y="116"/>
                  </a:cubicBezTo>
                  <a:cubicBezTo>
                    <a:pt x="185" y="116"/>
                    <a:pt x="184" y="115"/>
                    <a:pt x="184" y="115"/>
                  </a:cubicBezTo>
                  <a:cubicBezTo>
                    <a:pt x="183" y="115"/>
                    <a:pt x="183" y="114"/>
                    <a:pt x="182" y="115"/>
                  </a:cubicBezTo>
                  <a:cubicBezTo>
                    <a:pt x="180" y="115"/>
                    <a:pt x="177" y="116"/>
                    <a:pt x="175" y="117"/>
                  </a:cubicBezTo>
                  <a:cubicBezTo>
                    <a:pt x="175" y="117"/>
                    <a:pt x="175" y="117"/>
                    <a:pt x="175" y="117"/>
                  </a:cubicBezTo>
                  <a:cubicBezTo>
                    <a:pt x="175" y="117"/>
                    <a:pt x="175" y="117"/>
                    <a:pt x="175" y="117"/>
                  </a:cubicBezTo>
                  <a:cubicBezTo>
                    <a:pt x="175" y="117"/>
                    <a:pt x="175" y="118"/>
                    <a:pt x="174" y="118"/>
                  </a:cubicBezTo>
                  <a:cubicBezTo>
                    <a:pt x="174" y="118"/>
                    <a:pt x="174" y="118"/>
                    <a:pt x="174" y="118"/>
                  </a:cubicBezTo>
                  <a:cubicBezTo>
                    <a:pt x="174" y="118"/>
                    <a:pt x="174" y="118"/>
                    <a:pt x="173" y="119"/>
                  </a:cubicBezTo>
                  <a:cubicBezTo>
                    <a:pt x="173" y="119"/>
                    <a:pt x="173" y="119"/>
                    <a:pt x="173" y="119"/>
                  </a:cubicBezTo>
                  <a:cubicBezTo>
                    <a:pt x="173" y="119"/>
                    <a:pt x="173" y="119"/>
                    <a:pt x="173" y="119"/>
                  </a:cubicBezTo>
                  <a:cubicBezTo>
                    <a:pt x="173" y="119"/>
                    <a:pt x="173" y="119"/>
                    <a:pt x="173" y="119"/>
                  </a:cubicBezTo>
                  <a:cubicBezTo>
                    <a:pt x="173" y="119"/>
                    <a:pt x="173" y="119"/>
                    <a:pt x="173" y="118"/>
                  </a:cubicBezTo>
                  <a:cubicBezTo>
                    <a:pt x="174" y="118"/>
                    <a:pt x="174" y="118"/>
                    <a:pt x="174" y="118"/>
                  </a:cubicBezTo>
                  <a:cubicBezTo>
                    <a:pt x="174" y="118"/>
                    <a:pt x="174" y="118"/>
                    <a:pt x="174" y="118"/>
                  </a:cubicBezTo>
                  <a:cubicBezTo>
                    <a:pt x="175" y="117"/>
                    <a:pt x="175" y="117"/>
                    <a:pt x="175" y="117"/>
                  </a:cubicBezTo>
                  <a:cubicBezTo>
                    <a:pt x="175" y="117"/>
                    <a:pt x="175" y="117"/>
                    <a:pt x="175" y="117"/>
                  </a:cubicBezTo>
                  <a:cubicBezTo>
                    <a:pt x="175" y="117"/>
                    <a:pt x="175" y="117"/>
                    <a:pt x="175" y="117"/>
                  </a:cubicBezTo>
                  <a:cubicBezTo>
                    <a:pt x="175" y="117"/>
                    <a:pt x="176" y="116"/>
                    <a:pt x="176" y="116"/>
                  </a:cubicBezTo>
                  <a:cubicBezTo>
                    <a:pt x="177" y="115"/>
                    <a:pt x="178" y="115"/>
                    <a:pt x="179" y="114"/>
                  </a:cubicBezTo>
                  <a:cubicBezTo>
                    <a:pt x="179" y="114"/>
                    <a:pt x="180" y="114"/>
                    <a:pt x="180" y="113"/>
                  </a:cubicBezTo>
                  <a:cubicBezTo>
                    <a:pt x="180" y="113"/>
                    <a:pt x="180" y="113"/>
                    <a:pt x="180" y="113"/>
                  </a:cubicBezTo>
                  <a:cubicBezTo>
                    <a:pt x="181" y="112"/>
                    <a:pt x="181" y="112"/>
                    <a:pt x="182" y="112"/>
                  </a:cubicBezTo>
                  <a:cubicBezTo>
                    <a:pt x="182" y="111"/>
                    <a:pt x="183" y="112"/>
                    <a:pt x="184" y="112"/>
                  </a:cubicBezTo>
                  <a:cubicBezTo>
                    <a:pt x="186" y="112"/>
                    <a:pt x="188" y="112"/>
                    <a:pt x="191" y="112"/>
                  </a:cubicBezTo>
                  <a:cubicBezTo>
                    <a:pt x="192" y="112"/>
                    <a:pt x="193" y="112"/>
                    <a:pt x="194" y="112"/>
                  </a:cubicBezTo>
                  <a:cubicBezTo>
                    <a:pt x="194" y="112"/>
                    <a:pt x="194" y="112"/>
                    <a:pt x="194" y="112"/>
                  </a:cubicBezTo>
                  <a:cubicBezTo>
                    <a:pt x="194" y="112"/>
                    <a:pt x="195" y="112"/>
                    <a:pt x="195" y="112"/>
                  </a:cubicBezTo>
                  <a:cubicBezTo>
                    <a:pt x="196" y="111"/>
                    <a:pt x="196" y="111"/>
                    <a:pt x="197" y="110"/>
                  </a:cubicBezTo>
                  <a:cubicBezTo>
                    <a:pt x="197" y="110"/>
                    <a:pt x="197" y="110"/>
                    <a:pt x="198" y="109"/>
                  </a:cubicBezTo>
                  <a:cubicBezTo>
                    <a:pt x="198" y="109"/>
                    <a:pt x="199" y="109"/>
                    <a:pt x="199" y="109"/>
                  </a:cubicBezTo>
                  <a:cubicBezTo>
                    <a:pt x="200" y="109"/>
                    <a:pt x="201" y="109"/>
                    <a:pt x="202" y="108"/>
                  </a:cubicBezTo>
                  <a:cubicBezTo>
                    <a:pt x="203" y="108"/>
                    <a:pt x="203" y="107"/>
                    <a:pt x="203" y="106"/>
                  </a:cubicBezTo>
                  <a:cubicBezTo>
                    <a:pt x="203" y="106"/>
                    <a:pt x="203" y="106"/>
                    <a:pt x="203" y="105"/>
                  </a:cubicBezTo>
                  <a:cubicBezTo>
                    <a:pt x="203" y="105"/>
                    <a:pt x="203" y="105"/>
                    <a:pt x="203" y="104"/>
                  </a:cubicBezTo>
                  <a:cubicBezTo>
                    <a:pt x="203" y="104"/>
                    <a:pt x="203" y="104"/>
                    <a:pt x="203" y="104"/>
                  </a:cubicBezTo>
                  <a:cubicBezTo>
                    <a:pt x="203" y="103"/>
                    <a:pt x="202" y="102"/>
                    <a:pt x="201" y="103"/>
                  </a:cubicBezTo>
                  <a:cubicBezTo>
                    <a:pt x="201" y="103"/>
                    <a:pt x="201" y="103"/>
                    <a:pt x="201" y="103"/>
                  </a:cubicBezTo>
                  <a:cubicBezTo>
                    <a:pt x="201" y="103"/>
                    <a:pt x="201" y="103"/>
                    <a:pt x="201" y="103"/>
                  </a:cubicBezTo>
                  <a:cubicBezTo>
                    <a:pt x="201" y="103"/>
                    <a:pt x="201" y="103"/>
                    <a:pt x="201" y="103"/>
                  </a:cubicBezTo>
                  <a:cubicBezTo>
                    <a:pt x="201" y="103"/>
                    <a:pt x="201" y="103"/>
                    <a:pt x="201" y="103"/>
                  </a:cubicBezTo>
                  <a:cubicBezTo>
                    <a:pt x="201" y="102"/>
                    <a:pt x="201" y="102"/>
                    <a:pt x="201" y="102"/>
                  </a:cubicBezTo>
                  <a:cubicBezTo>
                    <a:pt x="201" y="101"/>
                    <a:pt x="201" y="101"/>
                    <a:pt x="200" y="101"/>
                  </a:cubicBezTo>
                  <a:cubicBezTo>
                    <a:pt x="200" y="101"/>
                    <a:pt x="200" y="101"/>
                    <a:pt x="200" y="101"/>
                  </a:cubicBezTo>
                  <a:cubicBezTo>
                    <a:pt x="200" y="101"/>
                    <a:pt x="199" y="101"/>
                    <a:pt x="199" y="101"/>
                  </a:cubicBezTo>
                  <a:cubicBezTo>
                    <a:pt x="199" y="101"/>
                    <a:pt x="200" y="101"/>
                    <a:pt x="200" y="101"/>
                  </a:cubicBezTo>
                  <a:cubicBezTo>
                    <a:pt x="200" y="101"/>
                    <a:pt x="200" y="100"/>
                    <a:pt x="200" y="100"/>
                  </a:cubicBezTo>
                  <a:cubicBezTo>
                    <a:pt x="201" y="100"/>
                    <a:pt x="201" y="100"/>
                    <a:pt x="201" y="100"/>
                  </a:cubicBezTo>
                  <a:cubicBezTo>
                    <a:pt x="200" y="99"/>
                    <a:pt x="200" y="99"/>
                    <a:pt x="200" y="99"/>
                  </a:cubicBezTo>
                  <a:cubicBezTo>
                    <a:pt x="199" y="99"/>
                    <a:pt x="199" y="99"/>
                    <a:pt x="199" y="99"/>
                  </a:cubicBezTo>
                  <a:cubicBezTo>
                    <a:pt x="198" y="98"/>
                    <a:pt x="198" y="98"/>
                    <a:pt x="197" y="97"/>
                  </a:cubicBezTo>
                  <a:cubicBezTo>
                    <a:pt x="197" y="97"/>
                    <a:pt x="196" y="97"/>
                    <a:pt x="196" y="97"/>
                  </a:cubicBezTo>
                  <a:cubicBezTo>
                    <a:pt x="196" y="96"/>
                    <a:pt x="196" y="96"/>
                    <a:pt x="195" y="95"/>
                  </a:cubicBezTo>
                  <a:cubicBezTo>
                    <a:pt x="195" y="95"/>
                    <a:pt x="194" y="95"/>
                    <a:pt x="194" y="94"/>
                  </a:cubicBezTo>
                  <a:cubicBezTo>
                    <a:pt x="194" y="94"/>
                    <a:pt x="194" y="94"/>
                    <a:pt x="194" y="93"/>
                  </a:cubicBezTo>
                  <a:cubicBezTo>
                    <a:pt x="194" y="93"/>
                    <a:pt x="195" y="93"/>
                    <a:pt x="195" y="92"/>
                  </a:cubicBezTo>
                  <a:cubicBezTo>
                    <a:pt x="195" y="92"/>
                    <a:pt x="195" y="92"/>
                    <a:pt x="195" y="91"/>
                  </a:cubicBezTo>
                  <a:cubicBezTo>
                    <a:pt x="195" y="91"/>
                    <a:pt x="194" y="90"/>
                    <a:pt x="195" y="90"/>
                  </a:cubicBezTo>
                  <a:cubicBezTo>
                    <a:pt x="195" y="89"/>
                    <a:pt x="194" y="89"/>
                    <a:pt x="194" y="89"/>
                  </a:cubicBezTo>
                  <a:cubicBezTo>
                    <a:pt x="194" y="89"/>
                    <a:pt x="194" y="88"/>
                    <a:pt x="194" y="88"/>
                  </a:cubicBezTo>
                  <a:cubicBezTo>
                    <a:pt x="193" y="88"/>
                    <a:pt x="194" y="87"/>
                    <a:pt x="194" y="87"/>
                  </a:cubicBezTo>
                  <a:cubicBezTo>
                    <a:pt x="194" y="87"/>
                    <a:pt x="194" y="86"/>
                    <a:pt x="194" y="86"/>
                  </a:cubicBezTo>
                  <a:cubicBezTo>
                    <a:pt x="193" y="85"/>
                    <a:pt x="193" y="85"/>
                    <a:pt x="193" y="84"/>
                  </a:cubicBezTo>
                  <a:cubicBezTo>
                    <a:pt x="193" y="83"/>
                    <a:pt x="193" y="82"/>
                    <a:pt x="192" y="81"/>
                  </a:cubicBezTo>
                  <a:cubicBezTo>
                    <a:pt x="192" y="81"/>
                    <a:pt x="192" y="80"/>
                    <a:pt x="192" y="80"/>
                  </a:cubicBezTo>
                  <a:cubicBezTo>
                    <a:pt x="192" y="80"/>
                    <a:pt x="192" y="80"/>
                    <a:pt x="192" y="80"/>
                  </a:cubicBezTo>
                  <a:cubicBezTo>
                    <a:pt x="192" y="80"/>
                    <a:pt x="192" y="80"/>
                    <a:pt x="192" y="80"/>
                  </a:cubicBezTo>
                  <a:cubicBezTo>
                    <a:pt x="191" y="81"/>
                    <a:pt x="190" y="82"/>
                    <a:pt x="190" y="83"/>
                  </a:cubicBezTo>
                  <a:cubicBezTo>
                    <a:pt x="189" y="84"/>
                    <a:pt x="189" y="85"/>
                    <a:pt x="187" y="85"/>
                  </a:cubicBezTo>
                  <a:cubicBezTo>
                    <a:pt x="187" y="85"/>
                    <a:pt x="187" y="86"/>
                    <a:pt x="187" y="86"/>
                  </a:cubicBezTo>
                  <a:cubicBezTo>
                    <a:pt x="186" y="86"/>
                    <a:pt x="186" y="86"/>
                    <a:pt x="186" y="86"/>
                  </a:cubicBezTo>
                  <a:cubicBezTo>
                    <a:pt x="185" y="87"/>
                    <a:pt x="185" y="86"/>
                    <a:pt x="184" y="86"/>
                  </a:cubicBezTo>
                  <a:cubicBezTo>
                    <a:pt x="184" y="86"/>
                    <a:pt x="184" y="86"/>
                    <a:pt x="184" y="85"/>
                  </a:cubicBezTo>
                  <a:cubicBezTo>
                    <a:pt x="184" y="85"/>
                    <a:pt x="183" y="85"/>
                    <a:pt x="183" y="84"/>
                  </a:cubicBezTo>
                  <a:cubicBezTo>
                    <a:pt x="182" y="84"/>
                    <a:pt x="182" y="84"/>
                    <a:pt x="182" y="83"/>
                  </a:cubicBezTo>
                  <a:cubicBezTo>
                    <a:pt x="182" y="82"/>
                    <a:pt x="183" y="82"/>
                    <a:pt x="183" y="81"/>
                  </a:cubicBezTo>
                  <a:cubicBezTo>
                    <a:pt x="183" y="81"/>
                    <a:pt x="183" y="80"/>
                    <a:pt x="183" y="80"/>
                  </a:cubicBezTo>
                  <a:cubicBezTo>
                    <a:pt x="183" y="79"/>
                    <a:pt x="183" y="78"/>
                    <a:pt x="184" y="78"/>
                  </a:cubicBezTo>
                  <a:cubicBezTo>
                    <a:pt x="184" y="78"/>
                    <a:pt x="184" y="77"/>
                    <a:pt x="184" y="77"/>
                  </a:cubicBezTo>
                  <a:cubicBezTo>
                    <a:pt x="183" y="77"/>
                    <a:pt x="182" y="76"/>
                    <a:pt x="182" y="76"/>
                  </a:cubicBezTo>
                  <a:cubicBezTo>
                    <a:pt x="181" y="76"/>
                    <a:pt x="181" y="76"/>
                    <a:pt x="181" y="76"/>
                  </a:cubicBezTo>
                  <a:cubicBezTo>
                    <a:pt x="180" y="76"/>
                    <a:pt x="180" y="76"/>
                    <a:pt x="180" y="75"/>
                  </a:cubicBezTo>
                  <a:cubicBezTo>
                    <a:pt x="180" y="75"/>
                    <a:pt x="181" y="75"/>
                    <a:pt x="180" y="75"/>
                  </a:cubicBezTo>
                  <a:cubicBezTo>
                    <a:pt x="180" y="74"/>
                    <a:pt x="180" y="74"/>
                    <a:pt x="179" y="73"/>
                  </a:cubicBezTo>
                  <a:cubicBezTo>
                    <a:pt x="179" y="73"/>
                    <a:pt x="179" y="72"/>
                    <a:pt x="179" y="72"/>
                  </a:cubicBezTo>
                  <a:cubicBezTo>
                    <a:pt x="178" y="71"/>
                    <a:pt x="178" y="71"/>
                    <a:pt x="177" y="71"/>
                  </a:cubicBezTo>
                  <a:cubicBezTo>
                    <a:pt x="177" y="71"/>
                    <a:pt x="176" y="71"/>
                    <a:pt x="176" y="71"/>
                  </a:cubicBezTo>
                  <a:cubicBezTo>
                    <a:pt x="175" y="71"/>
                    <a:pt x="174" y="71"/>
                    <a:pt x="173" y="71"/>
                  </a:cubicBezTo>
                  <a:cubicBezTo>
                    <a:pt x="173" y="70"/>
                    <a:pt x="172" y="70"/>
                    <a:pt x="172" y="70"/>
                  </a:cubicBezTo>
                  <a:cubicBezTo>
                    <a:pt x="171" y="70"/>
                    <a:pt x="170" y="70"/>
                    <a:pt x="170" y="71"/>
                  </a:cubicBezTo>
                  <a:cubicBezTo>
                    <a:pt x="169" y="72"/>
                    <a:pt x="169" y="72"/>
                    <a:pt x="170" y="73"/>
                  </a:cubicBezTo>
                  <a:cubicBezTo>
                    <a:pt x="170" y="73"/>
                    <a:pt x="170" y="74"/>
                    <a:pt x="170" y="74"/>
                  </a:cubicBezTo>
                  <a:cubicBezTo>
                    <a:pt x="169" y="75"/>
                    <a:pt x="169" y="75"/>
                    <a:pt x="169" y="76"/>
                  </a:cubicBezTo>
                  <a:cubicBezTo>
                    <a:pt x="168" y="76"/>
                    <a:pt x="169" y="77"/>
                    <a:pt x="169" y="78"/>
                  </a:cubicBezTo>
                  <a:cubicBezTo>
                    <a:pt x="169" y="78"/>
                    <a:pt x="169" y="79"/>
                    <a:pt x="169" y="79"/>
                  </a:cubicBezTo>
                  <a:cubicBezTo>
                    <a:pt x="169" y="80"/>
                    <a:pt x="169" y="80"/>
                    <a:pt x="168" y="80"/>
                  </a:cubicBezTo>
                  <a:cubicBezTo>
                    <a:pt x="168" y="80"/>
                    <a:pt x="168" y="80"/>
                    <a:pt x="168" y="81"/>
                  </a:cubicBezTo>
                  <a:cubicBezTo>
                    <a:pt x="167" y="82"/>
                    <a:pt x="166" y="82"/>
                    <a:pt x="166" y="83"/>
                  </a:cubicBezTo>
                  <a:cubicBezTo>
                    <a:pt x="165" y="83"/>
                    <a:pt x="165" y="84"/>
                    <a:pt x="166" y="84"/>
                  </a:cubicBezTo>
                  <a:cubicBezTo>
                    <a:pt x="166" y="85"/>
                    <a:pt x="166" y="85"/>
                    <a:pt x="166" y="85"/>
                  </a:cubicBezTo>
                  <a:cubicBezTo>
                    <a:pt x="166" y="86"/>
                    <a:pt x="167" y="86"/>
                    <a:pt x="167" y="86"/>
                  </a:cubicBezTo>
                  <a:cubicBezTo>
                    <a:pt x="167" y="87"/>
                    <a:pt x="167" y="88"/>
                    <a:pt x="167" y="89"/>
                  </a:cubicBezTo>
                  <a:cubicBezTo>
                    <a:pt x="167" y="90"/>
                    <a:pt x="167" y="91"/>
                    <a:pt x="167" y="92"/>
                  </a:cubicBezTo>
                  <a:cubicBezTo>
                    <a:pt x="167" y="92"/>
                    <a:pt x="167" y="92"/>
                    <a:pt x="167" y="92"/>
                  </a:cubicBezTo>
                  <a:cubicBezTo>
                    <a:pt x="166" y="93"/>
                    <a:pt x="166" y="93"/>
                    <a:pt x="166" y="93"/>
                  </a:cubicBezTo>
                  <a:cubicBezTo>
                    <a:pt x="165" y="94"/>
                    <a:pt x="163" y="95"/>
                    <a:pt x="162" y="95"/>
                  </a:cubicBezTo>
                  <a:cubicBezTo>
                    <a:pt x="162" y="96"/>
                    <a:pt x="161" y="96"/>
                    <a:pt x="160" y="96"/>
                  </a:cubicBezTo>
                  <a:cubicBezTo>
                    <a:pt x="160" y="96"/>
                    <a:pt x="160" y="97"/>
                    <a:pt x="160" y="97"/>
                  </a:cubicBezTo>
                  <a:cubicBezTo>
                    <a:pt x="160" y="98"/>
                    <a:pt x="160" y="99"/>
                    <a:pt x="160" y="100"/>
                  </a:cubicBezTo>
                  <a:cubicBezTo>
                    <a:pt x="160" y="101"/>
                    <a:pt x="159" y="101"/>
                    <a:pt x="159" y="102"/>
                  </a:cubicBezTo>
                  <a:cubicBezTo>
                    <a:pt x="159" y="103"/>
                    <a:pt x="160" y="103"/>
                    <a:pt x="160" y="104"/>
                  </a:cubicBezTo>
                  <a:cubicBezTo>
                    <a:pt x="160" y="104"/>
                    <a:pt x="160" y="104"/>
                    <a:pt x="159" y="105"/>
                  </a:cubicBezTo>
                  <a:cubicBezTo>
                    <a:pt x="159" y="105"/>
                    <a:pt x="159" y="105"/>
                    <a:pt x="159" y="106"/>
                  </a:cubicBezTo>
                  <a:cubicBezTo>
                    <a:pt x="159" y="106"/>
                    <a:pt x="158" y="106"/>
                    <a:pt x="158" y="106"/>
                  </a:cubicBezTo>
                  <a:cubicBezTo>
                    <a:pt x="158" y="106"/>
                    <a:pt x="157" y="106"/>
                    <a:pt x="157" y="107"/>
                  </a:cubicBezTo>
                  <a:cubicBezTo>
                    <a:pt x="157" y="107"/>
                    <a:pt x="156" y="107"/>
                    <a:pt x="156" y="107"/>
                  </a:cubicBezTo>
                  <a:cubicBezTo>
                    <a:pt x="156" y="106"/>
                    <a:pt x="156" y="106"/>
                    <a:pt x="156" y="106"/>
                  </a:cubicBezTo>
                  <a:cubicBezTo>
                    <a:pt x="156" y="105"/>
                    <a:pt x="156" y="105"/>
                    <a:pt x="155" y="105"/>
                  </a:cubicBezTo>
                  <a:cubicBezTo>
                    <a:pt x="154" y="104"/>
                    <a:pt x="154" y="103"/>
                    <a:pt x="154" y="102"/>
                  </a:cubicBezTo>
                  <a:cubicBezTo>
                    <a:pt x="153" y="102"/>
                    <a:pt x="154" y="101"/>
                    <a:pt x="154" y="101"/>
                  </a:cubicBezTo>
                  <a:cubicBezTo>
                    <a:pt x="154" y="100"/>
                    <a:pt x="155" y="99"/>
                    <a:pt x="155" y="98"/>
                  </a:cubicBezTo>
                  <a:cubicBezTo>
                    <a:pt x="155" y="97"/>
                    <a:pt x="155" y="97"/>
                    <a:pt x="155" y="96"/>
                  </a:cubicBezTo>
                  <a:cubicBezTo>
                    <a:pt x="155" y="96"/>
                    <a:pt x="155" y="96"/>
                    <a:pt x="155" y="95"/>
                  </a:cubicBezTo>
                  <a:cubicBezTo>
                    <a:pt x="155" y="95"/>
                    <a:pt x="155" y="95"/>
                    <a:pt x="155" y="95"/>
                  </a:cubicBezTo>
                  <a:cubicBezTo>
                    <a:pt x="154" y="94"/>
                    <a:pt x="153" y="94"/>
                    <a:pt x="151" y="94"/>
                  </a:cubicBezTo>
                  <a:cubicBezTo>
                    <a:pt x="151" y="94"/>
                    <a:pt x="151" y="94"/>
                    <a:pt x="150" y="94"/>
                  </a:cubicBezTo>
                  <a:cubicBezTo>
                    <a:pt x="150" y="93"/>
                    <a:pt x="149" y="92"/>
                    <a:pt x="148" y="92"/>
                  </a:cubicBezTo>
                  <a:cubicBezTo>
                    <a:pt x="147" y="91"/>
                    <a:pt x="147" y="91"/>
                    <a:pt x="146" y="90"/>
                  </a:cubicBezTo>
                  <a:cubicBezTo>
                    <a:pt x="146" y="89"/>
                    <a:pt x="145" y="88"/>
                    <a:pt x="144" y="88"/>
                  </a:cubicBezTo>
                  <a:cubicBezTo>
                    <a:pt x="143" y="87"/>
                    <a:pt x="142" y="87"/>
                    <a:pt x="142" y="86"/>
                  </a:cubicBezTo>
                  <a:cubicBezTo>
                    <a:pt x="141" y="86"/>
                    <a:pt x="141" y="86"/>
                    <a:pt x="140" y="86"/>
                  </a:cubicBezTo>
                  <a:cubicBezTo>
                    <a:pt x="140" y="86"/>
                    <a:pt x="139" y="87"/>
                    <a:pt x="138" y="86"/>
                  </a:cubicBezTo>
                  <a:cubicBezTo>
                    <a:pt x="138" y="86"/>
                    <a:pt x="138" y="87"/>
                    <a:pt x="138" y="87"/>
                  </a:cubicBezTo>
                  <a:cubicBezTo>
                    <a:pt x="138" y="87"/>
                    <a:pt x="138" y="87"/>
                    <a:pt x="138" y="87"/>
                  </a:cubicBezTo>
                  <a:cubicBezTo>
                    <a:pt x="138" y="86"/>
                    <a:pt x="138" y="86"/>
                    <a:pt x="138" y="86"/>
                  </a:cubicBezTo>
                  <a:cubicBezTo>
                    <a:pt x="138" y="86"/>
                    <a:pt x="138" y="86"/>
                    <a:pt x="138" y="86"/>
                  </a:cubicBezTo>
                  <a:cubicBezTo>
                    <a:pt x="139" y="86"/>
                    <a:pt x="139" y="85"/>
                    <a:pt x="139" y="84"/>
                  </a:cubicBezTo>
                  <a:cubicBezTo>
                    <a:pt x="139" y="84"/>
                    <a:pt x="139" y="83"/>
                    <a:pt x="139" y="82"/>
                  </a:cubicBezTo>
                  <a:cubicBezTo>
                    <a:pt x="139" y="81"/>
                    <a:pt x="139" y="81"/>
                    <a:pt x="139" y="81"/>
                  </a:cubicBezTo>
                  <a:cubicBezTo>
                    <a:pt x="139" y="81"/>
                    <a:pt x="139" y="80"/>
                    <a:pt x="138" y="80"/>
                  </a:cubicBezTo>
                  <a:cubicBezTo>
                    <a:pt x="138" y="80"/>
                    <a:pt x="138" y="80"/>
                    <a:pt x="137" y="80"/>
                  </a:cubicBezTo>
                  <a:cubicBezTo>
                    <a:pt x="137" y="80"/>
                    <a:pt x="137" y="80"/>
                    <a:pt x="137" y="80"/>
                  </a:cubicBezTo>
                  <a:cubicBezTo>
                    <a:pt x="137" y="80"/>
                    <a:pt x="137" y="79"/>
                    <a:pt x="137" y="79"/>
                  </a:cubicBezTo>
                  <a:cubicBezTo>
                    <a:pt x="137" y="79"/>
                    <a:pt x="137" y="78"/>
                    <a:pt x="137" y="78"/>
                  </a:cubicBezTo>
                  <a:cubicBezTo>
                    <a:pt x="138" y="76"/>
                    <a:pt x="138" y="74"/>
                    <a:pt x="140" y="72"/>
                  </a:cubicBezTo>
                  <a:cubicBezTo>
                    <a:pt x="140" y="72"/>
                    <a:pt x="141" y="72"/>
                    <a:pt x="141" y="71"/>
                  </a:cubicBezTo>
                  <a:cubicBezTo>
                    <a:pt x="142" y="70"/>
                    <a:pt x="143" y="69"/>
                    <a:pt x="144" y="68"/>
                  </a:cubicBezTo>
                  <a:cubicBezTo>
                    <a:pt x="145" y="68"/>
                    <a:pt x="146" y="67"/>
                    <a:pt x="146" y="66"/>
                  </a:cubicBezTo>
                  <a:cubicBezTo>
                    <a:pt x="146" y="66"/>
                    <a:pt x="146" y="66"/>
                    <a:pt x="146" y="66"/>
                  </a:cubicBezTo>
                  <a:cubicBezTo>
                    <a:pt x="147" y="66"/>
                    <a:pt x="147" y="66"/>
                    <a:pt x="147" y="66"/>
                  </a:cubicBezTo>
                  <a:cubicBezTo>
                    <a:pt x="148" y="66"/>
                    <a:pt x="149" y="66"/>
                    <a:pt x="149" y="65"/>
                  </a:cubicBezTo>
                  <a:cubicBezTo>
                    <a:pt x="149" y="64"/>
                    <a:pt x="149" y="64"/>
                    <a:pt x="149" y="64"/>
                  </a:cubicBezTo>
                  <a:cubicBezTo>
                    <a:pt x="149" y="64"/>
                    <a:pt x="149" y="64"/>
                    <a:pt x="149" y="64"/>
                  </a:cubicBezTo>
                  <a:cubicBezTo>
                    <a:pt x="149" y="64"/>
                    <a:pt x="149" y="64"/>
                    <a:pt x="149" y="63"/>
                  </a:cubicBezTo>
                  <a:cubicBezTo>
                    <a:pt x="149" y="64"/>
                    <a:pt x="149" y="64"/>
                    <a:pt x="149" y="64"/>
                  </a:cubicBezTo>
                  <a:cubicBezTo>
                    <a:pt x="149" y="64"/>
                    <a:pt x="149" y="64"/>
                    <a:pt x="149" y="64"/>
                  </a:cubicBezTo>
                  <a:cubicBezTo>
                    <a:pt x="150" y="64"/>
                    <a:pt x="151" y="63"/>
                    <a:pt x="151" y="62"/>
                  </a:cubicBezTo>
                  <a:cubicBezTo>
                    <a:pt x="151" y="62"/>
                    <a:pt x="152" y="62"/>
                    <a:pt x="152" y="62"/>
                  </a:cubicBezTo>
                  <a:cubicBezTo>
                    <a:pt x="152" y="62"/>
                    <a:pt x="153" y="62"/>
                    <a:pt x="153" y="62"/>
                  </a:cubicBezTo>
                  <a:cubicBezTo>
                    <a:pt x="154" y="63"/>
                    <a:pt x="154" y="63"/>
                    <a:pt x="154" y="62"/>
                  </a:cubicBezTo>
                  <a:cubicBezTo>
                    <a:pt x="156" y="61"/>
                    <a:pt x="157" y="60"/>
                    <a:pt x="158" y="59"/>
                  </a:cubicBezTo>
                  <a:cubicBezTo>
                    <a:pt x="158" y="59"/>
                    <a:pt x="158" y="58"/>
                    <a:pt x="158" y="58"/>
                  </a:cubicBezTo>
                  <a:cubicBezTo>
                    <a:pt x="158" y="58"/>
                    <a:pt x="158" y="58"/>
                    <a:pt x="159" y="57"/>
                  </a:cubicBezTo>
                  <a:cubicBezTo>
                    <a:pt x="159" y="57"/>
                    <a:pt x="160" y="57"/>
                    <a:pt x="160" y="56"/>
                  </a:cubicBezTo>
                  <a:cubicBezTo>
                    <a:pt x="160" y="56"/>
                    <a:pt x="161" y="56"/>
                    <a:pt x="161" y="56"/>
                  </a:cubicBezTo>
                  <a:cubicBezTo>
                    <a:pt x="161" y="56"/>
                    <a:pt x="161" y="56"/>
                    <a:pt x="161" y="56"/>
                  </a:cubicBezTo>
                  <a:cubicBezTo>
                    <a:pt x="161" y="55"/>
                    <a:pt x="161" y="55"/>
                    <a:pt x="161" y="55"/>
                  </a:cubicBezTo>
                  <a:cubicBezTo>
                    <a:pt x="162" y="55"/>
                    <a:pt x="162" y="55"/>
                    <a:pt x="161" y="54"/>
                  </a:cubicBezTo>
                  <a:cubicBezTo>
                    <a:pt x="161" y="54"/>
                    <a:pt x="161" y="54"/>
                    <a:pt x="161" y="54"/>
                  </a:cubicBezTo>
                  <a:cubicBezTo>
                    <a:pt x="161" y="53"/>
                    <a:pt x="161" y="53"/>
                    <a:pt x="161" y="53"/>
                  </a:cubicBezTo>
                  <a:cubicBezTo>
                    <a:pt x="162" y="53"/>
                    <a:pt x="163" y="53"/>
                    <a:pt x="163" y="54"/>
                  </a:cubicBezTo>
                  <a:cubicBezTo>
                    <a:pt x="163" y="54"/>
                    <a:pt x="163" y="54"/>
                    <a:pt x="163" y="54"/>
                  </a:cubicBezTo>
                  <a:cubicBezTo>
                    <a:pt x="165" y="55"/>
                    <a:pt x="166" y="55"/>
                    <a:pt x="167" y="54"/>
                  </a:cubicBezTo>
                  <a:cubicBezTo>
                    <a:pt x="168" y="54"/>
                    <a:pt x="169" y="53"/>
                    <a:pt x="169" y="53"/>
                  </a:cubicBezTo>
                  <a:cubicBezTo>
                    <a:pt x="169" y="53"/>
                    <a:pt x="170" y="52"/>
                    <a:pt x="170" y="52"/>
                  </a:cubicBezTo>
                  <a:cubicBezTo>
                    <a:pt x="171" y="52"/>
                    <a:pt x="171" y="52"/>
                    <a:pt x="171" y="51"/>
                  </a:cubicBezTo>
                  <a:cubicBezTo>
                    <a:pt x="172" y="51"/>
                    <a:pt x="172" y="50"/>
                    <a:pt x="171" y="50"/>
                  </a:cubicBezTo>
                  <a:cubicBezTo>
                    <a:pt x="171" y="50"/>
                    <a:pt x="171" y="49"/>
                    <a:pt x="171" y="49"/>
                  </a:cubicBezTo>
                  <a:cubicBezTo>
                    <a:pt x="171" y="48"/>
                    <a:pt x="171" y="48"/>
                    <a:pt x="171" y="47"/>
                  </a:cubicBezTo>
                  <a:cubicBezTo>
                    <a:pt x="171" y="47"/>
                    <a:pt x="171" y="47"/>
                    <a:pt x="171" y="46"/>
                  </a:cubicBezTo>
                  <a:cubicBezTo>
                    <a:pt x="171" y="46"/>
                    <a:pt x="171" y="46"/>
                    <a:pt x="171" y="46"/>
                  </a:cubicBezTo>
                  <a:cubicBezTo>
                    <a:pt x="171" y="46"/>
                    <a:pt x="171" y="46"/>
                    <a:pt x="171" y="46"/>
                  </a:cubicBezTo>
                  <a:cubicBezTo>
                    <a:pt x="171" y="46"/>
                    <a:pt x="171" y="46"/>
                    <a:pt x="171" y="46"/>
                  </a:cubicBezTo>
                  <a:cubicBezTo>
                    <a:pt x="171" y="46"/>
                    <a:pt x="171" y="46"/>
                    <a:pt x="171" y="46"/>
                  </a:cubicBezTo>
                  <a:cubicBezTo>
                    <a:pt x="172" y="46"/>
                    <a:pt x="172" y="46"/>
                    <a:pt x="172" y="46"/>
                  </a:cubicBezTo>
                  <a:cubicBezTo>
                    <a:pt x="173" y="46"/>
                    <a:pt x="174" y="46"/>
                    <a:pt x="174" y="45"/>
                  </a:cubicBezTo>
                  <a:cubicBezTo>
                    <a:pt x="174" y="44"/>
                    <a:pt x="174" y="44"/>
                    <a:pt x="174" y="44"/>
                  </a:cubicBezTo>
                  <a:cubicBezTo>
                    <a:pt x="174" y="43"/>
                    <a:pt x="174" y="43"/>
                    <a:pt x="174" y="43"/>
                  </a:cubicBezTo>
                  <a:cubicBezTo>
                    <a:pt x="173" y="42"/>
                    <a:pt x="173" y="42"/>
                    <a:pt x="173" y="41"/>
                  </a:cubicBezTo>
                  <a:cubicBezTo>
                    <a:pt x="173" y="41"/>
                    <a:pt x="173" y="40"/>
                    <a:pt x="172" y="40"/>
                  </a:cubicBezTo>
                  <a:cubicBezTo>
                    <a:pt x="171" y="40"/>
                    <a:pt x="171" y="40"/>
                    <a:pt x="171" y="40"/>
                  </a:cubicBezTo>
                  <a:cubicBezTo>
                    <a:pt x="171" y="40"/>
                    <a:pt x="170" y="39"/>
                    <a:pt x="170" y="39"/>
                  </a:cubicBezTo>
                  <a:cubicBezTo>
                    <a:pt x="170" y="39"/>
                    <a:pt x="170" y="39"/>
                    <a:pt x="170" y="39"/>
                  </a:cubicBezTo>
                  <a:cubicBezTo>
                    <a:pt x="170" y="39"/>
                    <a:pt x="170" y="39"/>
                    <a:pt x="170" y="39"/>
                  </a:cubicBezTo>
                  <a:cubicBezTo>
                    <a:pt x="170" y="39"/>
                    <a:pt x="170" y="39"/>
                    <a:pt x="170" y="39"/>
                  </a:cubicBezTo>
                  <a:cubicBezTo>
                    <a:pt x="170" y="39"/>
                    <a:pt x="169" y="39"/>
                    <a:pt x="169" y="39"/>
                  </a:cubicBezTo>
                  <a:cubicBezTo>
                    <a:pt x="169" y="39"/>
                    <a:pt x="168" y="40"/>
                    <a:pt x="168" y="40"/>
                  </a:cubicBezTo>
                  <a:cubicBezTo>
                    <a:pt x="168" y="41"/>
                    <a:pt x="167" y="42"/>
                    <a:pt x="167" y="42"/>
                  </a:cubicBezTo>
                  <a:cubicBezTo>
                    <a:pt x="168" y="43"/>
                    <a:pt x="168" y="43"/>
                    <a:pt x="167" y="43"/>
                  </a:cubicBezTo>
                  <a:cubicBezTo>
                    <a:pt x="167" y="43"/>
                    <a:pt x="167" y="44"/>
                    <a:pt x="167" y="44"/>
                  </a:cubicBezTo>
                  <a:cubicBezTo>
                    <a:pt x="166" y="44"/>
                    <a:pt x="165" y="44"/>
                    <a:pt x="165" y="45"/>
                  </a:cubicBezTo>
                  <a:cubicBezTo>
                    <a:pt x="165" y="45"/>
                    <a:pt x="165" y="46"/>
                    <a:pt x="165" y="46"/>
                  </a:cubicBezTo>
                  <a:cubicBezTo>
                    <a:pt x="164" y="46"/>
                    <a:pt x="164" y="47"/>
                    <a:pt x="164" y="47"/>
                  </a:cubicBezTo>
                  <a:cubicBezTo>
                    <a:pt x="164" y="47"/>
                    <a:pt x="164" y="47"/>
                    <a:pt x="164" y="47"/>
                  </a:cubicBezTo>
                  <a:cubicBezTo>
                    <a:pt x="164" y="47"/>
                    <a:pt x="164" y="47"/>
                    <a:pt x="164" y="47"/>
                  </a:cubicBezTo>
                  <a:cubicBezTo>
                    <a:pt x="164" y="47"/>
                    <a:pt x="164" y="47"/>
                    <a:pt x="164" y="47"/>
                  </a:cubicBezTo>
                  <a:cubicBezTo>
                    <a:pt x="164" y="47"/>
                    <a:pt x="164" y="47"/>
                    <a:pt x="164" y="47"/>
                  </a:cubicBezTo>
                  <a:cubicBezTo>
                    <a:pt x="164" y="46"/>
                    <a:pt x="164" y="46"/>
                    <a:pt x="163" y="46"/>
                  </a:cubicBezTo>
                  <a:cubicBezTo>
                    <a:pt x="163" y="46"/>
                    <a:pt x="163" y="46"/>
                    <a:pt x="163" y="47"/>
                  </a:cubicBezTo>
                  <a:cubicBezTo>
                    <a:pt x="162" y="47"/>
                    <a:pt x="162" y="47"/>
                    <a:pt x="163" y="48"/>
                  </a:cubicBezTo>
                  <a:cubicBezTo>
                    <a:pt x="163" y="48"/>
                    <a:pt x="163" y="48"/>
                    <a:pt x="162" y="49"/>
                  </a:cubicBezTo>
                  <a:cubicBezTo>
                    <a:pt x="162" y="49"/>
                    <a:pt x="162" y="49"/>
                    <a:pt x="162" y="49"/>
                  </a:cubicBezTo>
                  <a:cubicBezTo>
                    <a:pt x="161" y="49"/>
                    <a:pt x="161" y="49"/>
                    <a:pt x="161" y="49"/>
                  </a:cubicBezTo>
                  <a:cubicBezTo>
                    <a:pt x="161" y="48"/>
                    <a:pt x="161" y="48"/>
                    <a:pt x="161" y="47"/>
                  </a:cubicBezTo>
                  <a:cubicBezTo>
                    <a:pt x="161" y="46"/>
                    <a:pt x="161" y="45"/>
                    <a:pt x="162" y="45"/>
                  </a:cubicBezTo>
                  <a:cubicBezTo>
                    <a:pt x="162" y="44"/>
                    <a:pt x="162" y="44"/>
                    <a:pt x="162" y="44"/>
                  </a:cubicBezTo>
                  <a:cubicBezTo>
                    <a:pt x="162" y="43"/>
                    <a:pt x="162" y="42"/>
                    <a:pt x="161" y="41"/>
                  </a:cubicBezTo>
                  <a:cubicBezTo>
                    <a:pt x="161" y="40"/>
                    <a:pt x="161" y="40"/>
                    <a:pt x="161" y="41"/>
                  </a:cubicBezTo>
                  <a:cubicBezTo>
                    <a:pt x="160" y="41"/>
                    <a:pt x="159" y="42"/>
                    <a:pt x="159" y="42"/>
                  </a:cubicBezTo>
                  <a:cubicBezTo>
                    <a:pt x="159" y="43"/>
                    <a:pt x="159" y="43"/>
                    <a:pt x="159" y="43"/>
                  </a:cubicBezTo>
                  <a:cubicBezTo>
                    <a:pt x="158" y="44"/>
                    <a:pt x="158" y="44"/>
                    <a:pt x="158" y="44"/>
                  </a:cubicBezTo>
                  <a:cubicBezTo>
                    <a:pt x="158" y="44"/>
                    <a:pt x="158" y="43"/>
                    <a:pt x="158" y="43"/>
                  </a:cubicBezTo>
                  <a:cubicBezTo>
                    <a:pt x="158" y="42"/>
                    <a:pt x="159" y="42"/>
                    <a:pt x="158" y="41"/>
                  </a:cubicBezTo>
                  <a:cubicBezTo>
                    <a:pt x="158" y="40"/>
                    <a:pt x="159" y="40"/>
                    <a:pt x="159" y="40"/>
                  </a:cubicBezTo>
                  <a:cubicBezTo>
                    <a:pt x="160" y="40"/>
                    <a:pt x="160" y="40"/>
                    <a:pt x="159" y="39"/>
                  </a:cubicBezTo>
                  <a:cubicBezTo>
                    <a:pt x="159" y="39"/>
                    <a:pt x="158" y="39"/>
                    <a:pt x="158" y="39"/>
                  </a:cubicBezTo>
                  <a:cubicBezTo>
                    <a:pt x="157" y="38"/>
                    <a:pt x="157" y="38"/>
                    <a:pt x="157" y="38"/>
                  </a:cubicBezTo>
                  <a:cubicBezTo>
                    <a:pt x="157" y="38"/>
                    <a:pt x="157" y="38"/>
                    <a:pt x="157" y="38"/>
                  </a:cubicBezTo>
                  <a:cubicBezTo>
                    <a:pt x="157" y="37"/>
                    <a:pt x="158" y="37"/>
                    <a:pt x="158" y="36"/>
                  </a:cubicBezTo>
                  <a:cubicBezTo>
                    <a:pt x="158" y="36"/>
                    <a:pt x="158" y="36"/>
                    <a:pt x="158" y="36"/>
                  </a:cubicBezTo>
                  <a:cubicBezTo>
                    <a:pt x="159" y="36"/>
                    <a:pt x="159" y="36"/>
                    <a:pt x="159" y="35"/>
                  </a:cubicBezTo>
                  <a:cubicBezTo>
                    <a:pt x="159" y="34"/>
                    <a:pt x="159" y="32"/>
                    <a:pt x="159" y="31"/>
                  </a:cubicBezTo>
                  <a:cubicBezTo>
                    <a:pt x="159" y="30"/>
                    <a:pt x="159" y="30"/>
                    <a:pt x="159" y="30"/>
                  </a:cubicBezTo>
                  <a:cubicBezTo>
                    <a:pt x="159" y="29"/>
                    <a:pt x="159" y="28"/>
                    <a:pt x="159" y="27"/>
                  </a:cubicBezTo>
                  <a:cubicBezTo>
                    <a:pt x="158" y="27"/>
                    <a:pt x="159" y="26"/>
                    <a:pt x="159" y="26"/>
                  </a:cubicBezTo>
                  <a:cubicBezTo>
                    <a:pt x="159" y="26"/>
                    <a:pt x="160" y="25"/>
                    <a:pt x="161" y="25"/>
                  </a:cubicBezTo>
                  <a:cubicBezTo>
                    <a:pt x="161" y="24"/>
                    <a:pt x="161" y="24"/>
                    <a:pt x="161" y="23"/>
                  </a:cubicBezTo>
                  <a:cubicBezTo>
                    <a:pt x="161" y="23"/>
                    <a:pt x="161" y="23"/>
                    <a:pt x="162" y="23"/>
                  </a:cubicBezTo>
                  <a:cubicBezTo>
                    <a:pt x="162" y="23"/>
                    <a:pt x="162" y="23"/>
                    <a:pt x="162" y="23"/>
                  </a:cubicBezTo>
                  <a:cubicBezTo>
                    <a:pt x="162" y="23"/>
                    <a:pt x="163" y="23"/>
                    <a:pt x="163" y="23"/>
                  </a:cubicBezTo>
                  <a:cubicBezTo>
                    <a:pt x="164" y="24"/>
                    <a:pt x="164" y="24"/>
                    <a:pt x="164" y="23"/>
                  </a:cubicBezTo>
                  <a:cubicBezTo>
                    <a:pt x="165" y="23"/>
                    <a:pt x="165" y="23"/>
                    <a:pt x="165" y="23"/>
                  </a:cubicBezTo>
                  <a:cubicBezTo>
                    <a:pt x="166" y="22"/>
                    <a:pt x="167" y="20"/>
                    <a:pt x="169" y="19"/>
                  </a:cubicBezTo>
                  <a:cubicBezTo>
                    <a:pt x="169" y="19"/>
                    <a:pt x="169" y="19"/>
                    <a:pt x="169" y="19"/>
                  </a:cubicBezTo>
                  <a:cubicBezTo>
                    <a:pt x="169" y="18"/>
                    <a:pt x="169" y="17"/>
                    <a:pt x="169" y="17"/>
                  </a:cubicBezTo>
                  <a:cubicBezTo>
                    <a:pt x="169" y="17"/>
                    <a:pt x="169" y="17"/>
                    <a:pt x="169" y="17"/>
                  </a:cubicBezTo>
                  <a:cubicBezTo>
                    <a:pt x="168" y="17"/>
                    <a:pt x="167" y="17"/>
                    <a:pt x="166" y="16"/>
                  </a:cubicBezTo>
                  <a:cubicBezTo>
                    <a:pt x="166" y="16"/>
                    <a:pt x="165" y="16"/>
                    <a:pt x="165" y="16"/>
                  </a:cubicBezTo>
                  <a:cubicBezTo>
                    <a:pt x="164" y="15"/>
                    <a:pt x="164" y="15"/>
                    <a:pt x="163" y="16"/>
                  </a:cubicBezTo>
                  <a:cubicBezTo>
                    <a:pt x="163" y="16"/>
                    <a:pt x="162" y="16"/>
                    <a:pt x="162" y="16"/>
                  </a:cubicBezTo>
                  <a:cubicBezTo>
                    <a:pt x="162" y="16"/>
                    <a:pt x="162" y="17"/>
                    <a:pt x="161" y="17"/>
                  </a:cubicBezTo>
                  <a:cubicBezTo>
                    <a:pt x="161" y="18"/>
                    <a:pt x="160" y="18"/>
                    <a:pt x="160" y="19"/>
                  </a:cubicBezTo>
                  <a:cubicBezTo>
                    <a:pt x="160" y="19"/>
                    <a:pt x="159" y="20"/>
                    <a:pt x="159" y="21"/>
                  </a:cubicBezTo>
                  <a:cubicBezTo>
                    <a:pt x="159" y="21"/>
                    <a:pt x="158" y="22"/>
                    <a:pt x="158" y="22"/>
                  </a:cubicBezTo>
                  <a:cubicBezTo>
                    <a:pt x="158" y="23"/>
                    <a:pt x="158" y="24"/>
                    <a:pt x="157" y="25"/>
                  </a:cubicBezTo>
                  <a:cubicBezTo>
                    <a:pt x="157" y="26"/>
                    <a:pt x="157" y="26"/>
                    <a:pt x="157" y="26"/>
                  </a:cubicBezTo>
                  <a:cubicBezTo>
                    <a:pt x="157" y="26"/>
                    <a:pt x="156" y="27"/>
                    <a:pt x="156" y="27"/>
                  </a:cubicBezTo>
                  <a:cubicBezTo>
                    <a:pt x="155" y="27"/>
                    <a:pt x="155" y="28"/>
                    <a:pt x="155" y="28"/>
                  </a:cubicBezTo>
                  <a:cubicBezTo>
                    <a:pt x="155" y="28"/>
                    <a:pt x="155" y="28"/>
                    <a:pt x="155" y="28"/>
                  </a:cubicBezTo>
                  <a:cubicBezTo>
                    <a:pt x="155" y="28"/>
                    <a:pt x="155" y="28"/>
                    <a:pt x="155" y="28"/>
                  </a:cubicBezTo>
                  <a:cubicBezTo>
                    <a:pt x="155" y="28"/>
                    <a:pt x="155" y="28"/>
                    <a:pt x="155" y="28"/>
                  </a:cubicBezTo>
                  <a:cubicBezTo>
                    <a:pt x="155" y="28"/>
                    <a:pt x="155" y="28"/>
                    <a:pt x="155" y="28"/>
                  </a:cubicBezTo>
                  <a:cubicBezTo>
                    <a:pt x="155" y="28"/>
                    <a:pt x="155" y="28"/>
                    <a:pt x="155" y="28"/>
                  </a:cubicBezTo>
                  <a:cubicBezTo>
                    <a:pt x="155" y="28"/>
                    <a:pt x="155" y="28"/>
                    <a:pt x="155" y="28"/>
                  </a:cubicBezTo>
                  <a:cubicBezTo>
                    <a:pt x="155" y="28"/>
                    <a:pt x="154" y="28"/>
                    <a:pt x="154" y="28"/>
                  </a:cubicBezTo>
                  <a:cubicBezTo>
                    <a:pt x="153" y="29"/>
                    <a:pt x="152" y="30"/>
                    <a:pt x="152" y="31"/>
                  </a:cubicBezTo>
                  <a:cubicBezTo>
                    <a:pt x="152" y="32"/>
                    <a:pt x="152" y="32"/>
                    <a:pt x="152" y="33"/>
                  </a:cubicBezTo>
                  <a:cubicBezTo>
                    <a:pt x="152" y="33"/>
                    <a:pt x="151" y="33"/>
                    <a:pt x="151" y="33"/>
                  </a:cubicBezTo>
                  <a:cubicBezTo>
                    <a:pt x="151" y="34"/>
                    <a:pt x="151" y="34"/>
                    <a:pt x="151" y="35"/>
                  </a:cubicBezTo>
                  <a:cubicBezTo>
                    <a:pt x="151" y="35"/>
                    <a:pt x="151" y="36"/>
                    <a:pt x="151" y="36"/>
                  </a:cubicBezTo>
                  <a:cubicBezTo>
                    <a:pt x="152" y="36"/>
                    <a:pt x="152" y="37"/>
                    <a:pt x="152" y="37"/>
                  </a:cubicBezTo>
                  <a:cubicBezTo>
                    <a:pt x="152" y="37"/>
                    <a:pt x="152" y="37"/>
                    <a:pt x="152" y="37"/>
                  </a:cubicBezTo>
                  <a:cubicBezTo>
                    <a:pt x="153" y="38"/>
                    <a:pt x="153" y="38"/>
                    <a:pt x="154" y="38"/>
                  </a:cubicBezTo>
                  <a:cubicBezTo>
                    <a:pt x="154" y="38"/>
                    <a:pt x="154" y="38"/>
                    <a:pt x="154" y="38"/>
                  </a:cubicBezTo>
                  <a:cubicBezTo>
                    <a:pt x="154" y="39"/>
                    <a:pt x="154" y="39"/>
                    <a:pt x="154" y="39"/>
                  </a:cubicBezTo>
                  <a:cubicBezTo>
                    <a:pt x="153" y="39"/>
                    <a:pt x="153" y="39"/>
                    <a:pt x="153" y="39"/>
                  </a:cubicBezTo>
                  <a:cubicBezTo>
                    <a:pt x="153" y="39"/>
                    <a:pt x="152" y="40"/>
                    <a:pt x="152" y="40"/>
                  </a:cubicBezTo>
                  <a:cubicBezTo>
                    <a:pt x="152" y="40"/>
                    <a:pt x="152" y="41"/>
                    <a:pt x="152" y="41"/>
                  </a:cubicBezTo>
                  <a:cubicBezTo>
                    <a:pt x="152" y="41"/>
                    <a:pt x="153" y="41"/>
                    <a:pt x="153" y="41"/>
                  </a:cubicBezTo>
                  <a:cubicBezTo>
                    <a:pt x="153" y="41"/>
                    <a:pt x="153" y="41"/>
                    <a:pt x="153" y="41"/>
                  </a:cubicBezTo>
                  <a:cubicBezTo>
                    <a:pt x="153" y="41"/>
                    <a:pt x="153" y="41"/>
                    <a:pt x="153" y="41"/>
                  </a:cubicBezTo>
                  <a:cubicBezTo>
                    <a:pt x="153" y="41"/>
                    <a:pt x="153" y="41"/>
                    <a:pt x="153" y="41"/>
                  </a:cubicBezTo>
                  <a:cubicBezTo>
                    <a:pt x="153" y="41"/>
                    <a:pt x="153" y="41"/>
                    <a:pt x="153" y="41"/>
                  </a:cubicBezTo>
                  <a:cubicBezTo>
                    <a:pt x="153" y="41"/>
                    <a:pt x="153" y="42"/>
                    <a:pt x="153" y="42"/>
                  </a:cubicBezTo>
                  <a:cubicBezTo>
                    <a:pt x="152" y="42"/>
                    <a:pt x="152" y="43"/>
                    <a:pt x="151" y="43"/>
                  </a:cubicBezTo>
                  <a:cubicBezTo>
                    <a:pt x="151" y="44"/>
                    <a:pt x="150" y="44"/>
                    <a:pt x="149" y="44"/>
                  </a:cubicBezTo>
                  <a:cubicBezTo>
                    <a:pt x="149" y="44"/>
                    <a:pt x="148" y="45"/>
                    <a:pt x="148" y="45"/>
                  </a:cubicBezTo>
                  <a:cubicBezTo>
                    <a:pt x="148" y="46"/>
                    <a:pt x="148" y="46"/>
                    <a:pt x="148" y="47"/>
                  </a:cubicBezTo>
                  <a:cubicBezTo>
                    <a:pt x="148" y="47"/>
                    <a:pt x="148" y="47"/>
                    <a:pt x="147" y="47"/>
                  </a:cubicBezTo>
                  <a:cubicBezTo>
                    <a:pt x="147" y="47"/>
                    <a:pt x="147" y="47"/>
                    <a:pt x="147" y="47"/>
                  </a:cubicBezTo>
                  <a:cubicBezTo>
                    <a:pt x="147" y="47"/>
                    <a:pt x="147" y="47"/>
                    <a:pt x="147" y="46"/>
                  </a:cubicBezTo>
                  <a:cubicBezTo>
                    <a:pt x="146" y="46"/>
                    <a:pt x="146" y="46"/>
                    <a:pt x="147" y="45"/>
                  </a:cubicBezTo>
                  <a:cubicBezTo>
                    <a:pt x="147" y="45"/>
                    <a:pt x="148" y="44"/>
                    <a:pt x="148" y="44"/>
                  </a:cubicBezTo>
                  <a:cubicBezTo>
                    <a:pt x="148" y="43"/>
                    <a:pt x="148" y="43"/>
                    <a:pt x="148" y="43"/>
                  </a:cubicBezTo>
                  <a:cubicBezTo>
                    <a:pt x="147" y="43"/>
                    <a:pt x="147" y="42"/>
                    <a:pt x="147" y="42"/>
                  </a:cubicBezTo>
                  <a:cubicBezTo>
                    <a:pt x="147" y="41"/>
                    <a:pt x="147" y="41"/>
                    <a:pt x="147" y="41"/>
                  </a:cubicBezTo>
                  <a:cubicBezTo>
                    <a:pt x="147" y="41"/>
                    <a:pt x="147" y="41"/>
                    <a:pt x="147" y="42"/>
                  </a:cubicBezTo>
                  <a:cubicBezTo>
                    <a:pt x="147" y="42"/>
                    <a:pt x="147" y="42"/>
                    <a:pt x="147" y="42"/>
                  </a:cubicBezTo>
                  <a:cubicBezTo>
                    <a:pt x="147" y="42"/>
                    <a:pt x="147" y="42"/>
                    <a:pt x="147" y="42"/>
                  </a:cubicBezTo>
                  <a:cubicBezTo>
                    <a:pt x="147" y="42"/>
                    <a:pt x="147" y="42"/>
                    <a:pt x="147" y="42"/>
                  </a:cubicBezTo>
                  <a:cubicBezTo>
                    <a:pt x="147" y="42"/>
                    <a:pt x="147" y="42"/>
                    <a:pt x="148" y="42"/>
                  </a:cubicBezTo>
                  <a:cubicBezTo>
                    <a:pt x="148" y="42"/>
                    <a:pt x="148" y="42"/>
                    <a:pt x="149" y="42"/>
                  </a:cubicBezTo>
                  <a:cubicBezTo>
                    <a:pt x="149" y="42"/>
                    <a:pt x="150" y="41"/>
                    <a:pt x="150" y="41"/>
                  </a:cubicBezTo>
                  <a:cubicBezTo>
                    <a:pt x="150" y="41"/>
                    <a:pt x="150" y="41"/>
                    <a:pt x="150" y="41"/>
                  </a:cubicBezTo>
                  <a:cubicBezTo>
                    <a:pt x="150" y="40"/>
                    <a:pt x="150" y="40"/>
                    <a:pt x="150" y="39"/>
                  </a:cubicBezTo>
                  <a:cubicBezTo>
                    <a:pt x="150" y="39"/>
                    <a:pt x="150" y="38"/>
                    <a:pt x="151" y="38"/>
                  </a:cubicBezTo>
                  <a:cubicBezTo>
                    <a:pt x="152" y="38"/>
                    <a:pt x="152" y="38"/>
                    <a:pt x="152" y="37"/>
                  </a:cubicBezTo>
                  <a:cubicBezTo>
                    <a:pt x="152" y="37"/>
                    <a:pt x="151" y="37"/>
                    <a:pt x="151" y="37"/>
                  </a:cubicBezTo>
                  <a:cubicBezTo>
                    <a:pt x="150" y="37"/>
                    <a:pt x="149" y="37"/>
                    <a:pt x="149" y="36"/>
                  </a:cubicBezTo>
                  <a:cubicBezTo>
                    <a:pt x="149" y="36"/>
                    <a:pt x="149" y="35"/>
                    <a:pt x="149" y="35"/>
                  </a:cubicBezTo>
                  <a:cubicBezTo>
                    <a:pt x="149" y="35"/>
                    <a:pt x="148" y="35"/>
                    <a:pt x="148" y="35"/>
                  </a:cubicBezTo>
                  <a:cubicBezTo>
                    <a:pt x="148" y="35"/>
                    <a:pt x="147" y="36"/>
                    <a:pt x="147" y="36"/>
                  </a:cubicBezTo>
                  <a:cubicBezTo>
                    <a:pt x="147" y="37"/>
                    <a:pt x="146" y="38"/>
                    <a:pt x="145" y="38"/>
                  </a:cubicBezTo>
                  <a:cubicBezTo>
                    <a:pt x="145" y="38"/>
                    <a:pt x="144" y="38"/>
                    <a:pt x="144" y="38"/>
                  </a:cubicBezTo>
                  <a:cubicBezTo>
                    <a:pt x="144" y="38"/>
                    <a:pt x="144" y="38"/>
                    <a:pt x="144" y="38"/>
                  </a:cubicBezTo>
                  <a:cubicBezTo>
                    <a:pt x="144" y="38"/>
                    <a:pt x="144" y="39"/>
                    <a:pt x="144" y="39"/>
                  </a:cubicBezTo>
                  <a:cubicBezTo>
                    <a:pt x="145" y="40"/>
                    <a:pt x="146" y="40"/>
                    <a:pt x="146" y="41"/>
                  </a:cubicBezTo>
                  <a:cubicBezTo>
                    <a:pt x="146" y="41"/>
                    <a:pt x="146" y="41"/>
                    <a:pt x="146" y="41"/>
                  </a:cubicBezTo>
                  <a:cubicBezTo>
                    <a:pt x="146" y="41"/>
                    <a:pt x="146" y="41"/>
                    <a:pt x="146" y="41"/>
                  </a:cubicBezTo>
                  <a:cubicBezTo>
                    <a:pt x="146" y="41"/>
                    <a:pt x="146" y="41"/>
                    <a:pt x="145" y="41"/>
                  </a:cubicBezTo>
                  <a:cubicBezTo>
                    <a:pt x="145" y="41"/>
                    <a:pt x="144" y="41"/>
                    <a:pt x="144" y="42"/>
                  </a:cubicBezTo>
                  <a:cubicBezTo>
                    <a:pt x="144" y="42"/>
                    <a:pt x="144" y="42"/>
                    <a:pt x="143" y="43"/>
                  </a:cubicBezTo>
                  <a:cubicBezTo>
                    <a:pt x="143" y="43"/>
                    <a:pt x="143" y="43"/>
                    <a:pt x="143" y="43"/>
                  </a:cubicBezTo>
                  <a:cubicBezTo>
                    <a:pt x="143" y="43"/>
                    <a:pt x="143" y="44"/>
                    <a:pt x="143" y="44"/>
                  </a:cubicBezTo>
                  <a:cubicBezTo>
                    <a:pt x="143" y="44"/>
                    <a:pt x="142" y="44"/>
                    <a:pt x="142" y="44"/>
                  </a:cubicBezTo>
                  <a:cubicBezTo>
                    <a:pt x="142" y="44"/>
                    <a:pt x="141" y="44"/>
                    <a:pt x="141" y="43"/>
                  </a:cubicBezTo>
                  <a:cubicBezTo>
                    <a:pt x="140" y="43"/>
                    <a:pt x="140" y="43"/>
                    <a:pt x="139" y="43"/>
                  </a:cubicBezTo>
                  <a:cubicBezTo>
                    <a:pt x="139" y="43"/>
                    <a:pt x="139" y="43"/>
                    <a:pt x="139" y="44"/>
                  </a:cubicBezTo>
                  <a:cubicBezTo>
                    <a:pt x="138" y="44"/>
                    <a:pt x="138" y="44"/>
                    <a:pt x="138" y="43"/>
                  </a:cubicBezTo>
                  <a:cubicBezTo>
                    <a:pt x="137" y="43"/>
                    <a:pt x="137" y="43"/>
                    <a:pt x="136" y="42"/>
                  </a:cubicBezTo>
                  <a:cubicBezTo>
                    <a:pt x="136" y="42"/>
                    <a:pt x="135" y="41"/>
                    <a:pt x="135" y="41"/>
                  </a:cubicBezTo>
                  <a:cubicBezTo>
                    <a:pt x="134" y="41"/>
                    <a:pt x="134" y="41"/>
                    <a:pt x="134" y="40"/>
                  </a:cubicBezTo>
                  <a:cubicBezTo>
                    <a:pt x="134" y="40"/>
                    <a:pt x="133" y="39"/>
                    <a:pt x="133" y="38"/>
                  </a:cubicBezTo>
                  <a:cubicBezTo>
                    <a:pt x="133" y="38"/>
                    <a:pt x="133" y="37"/>
                    <a:pt x="133" y="37"/>
                  </a:cubicBezTo>
                  <a:cubicBezTo>
                    <a:pt x="133" y="37"/>
                    <a:pt x="133" y="36"/>
                    <a:pt x="132" y="36"/>
                  </a:cubicBezTo>
                  <a:cubicBezTo>
                    <a:pt x="131" y="36"/>
                    <a:pt x="130" y="37"/>
                    <a:pt x="129" y="37"/>
                  </a:cubicBezTo>
                  <a:cubicBezTo>
                    <a:pt x="128" y="37"/>
                    <a:pt x="128" y="37"/>
                    <a:pt x="128" y="38"/>
                  </a:cubicBezTo>
                  <a:cubicBezTo>
                    <a:pt x="128" y="38"/>
                    <a:pt x="128" y="38"/>
                    <a:pt x="128" y="39"/>
                  </a:cubicBezTo>
                  <a:cubicBezTo>
                    <a:pt x="128" y="39"/>
                    <a:pt x="129" y="39"/>
                    <a:pt x="129" y="39"/>
                  </a:cubicBezTo>
                  <a:cubicBezTo>
                    <a:pt x="129" y="39"/>
                    <a:pt x="129" y="38"/>
                    <a:pt x="129" y="38"/>
                  </a:cubicBezTo>
                  <a:cubicBezTo>
                    <a:pt x="130" y="38"/>
                    <a:pt x="130" y="38"/>
                    <a:pt x="131" y="38"/>
                  </a:cubicBezTo>
                  <a:cubicBezTo>
                    <a:pt x="131" y="38"/>
                    <a:pt x="132" y="38"/>
                    <a:pt x="132" y="38"/>
                  </a:cubicBezTo>
                  <a:cubicBezTo>
                    <a:pt x="132" y="38"/>
                    <a:pt x="132" y="38"/>
                    <a:pt x="132" y="38"/>
                  </a:cubicBezTo>
                  <a:cubicBezTo>
                    <a:pt x="132" y="38"/>
                    <a:pt x="132" y="38"/>
                    <a:pt x="132" y="38"/>
                  </a:cubicBezTo>
                  <a:cubicBezTo>
                    <a:pt x="132" y="38"/>
                    <a:pt x="131" y="38"/>
                    <a:pt x="131" y="39"/>
                  </a:cubicBezTo>
                  <a:cubicBezTo>
                    <a:pt x="130" y="39"/>
                    <a:pt x="130" y="39"/>
                    <a:pt x="129" y="40"/>
                  </a:cubicBezTo>
                  <a:cubicBezTo>
                    <a:pt x="129" y="40"/>
                    <a:pt x="128" y="40"/>
                    <a:pt x="128" y="40"/>
                  </a:cubicBezTo>
                  <a:cubicBezTo>
                    <a:pt x="128" y="40"/>
                    <a:pt x="127" y="40"/>
                    <a:pt x="127" y="41"/>
                  </a:cubicBezTo>
                  <a:cubicBezTo>
                    <a:pt x="127" y="42"/>
                    <a:pt x="127" y="42"/>
                    <a:pt x="127" y="43"/>
                  </a:cubicBezTo>
                  <a:cubicBezTo>
                    <a:pt x="127" y="44"/>
                    <a:pt x="126" y="44"/>
                    <a:pt x="126" y="44"/>
                  </a:cubicBezTo>
                  <a:cubicBezTo>
                    <a:pt x="126" y="44"/>
                    <a:pt x="126" y="44"/>
                    <a:pt x="126" y="44"/>
                  </a:cubicBezTo>
                  <a:cubicBezTo>
                    <a:pt x="125" y="44"/>
                    <a:pt x="125" y="44"/>
                    <a:pt x="126" y="44"/>
                  </a:cubicBezTo>
                  <a:cubicBezTo>
                    <a:pt x="126" y="43"/>
                    <a:pt x="126" y="43"/>
                    <a:pt x="126" y="42"/>
                  </a:cubicBezTo>
                  <a:cubicBezTo>
                    <a:pt x="125" y="42"/>
                    <a:pt x="125" y="41"/>
                    <a:pt x="125" y="41"/>
                  </a:cubicBezTo>
                  <a:cubicBezTo>
                    <a:pt x="125" y="40"/>
                    <a:pt x="124" y="40"/>
                    <a:pt x="124" y="39"/>
                  </a:cubicBezTo>
                  <a:cubicBezTo>
                    <a:pt x="124" y="39"/>
                    <a:pt x="124" y="39"/>
                    <a:pt x="123" y="39"/>
                  </a:cubicBezTo>
                  <a:cubicBezTo>
                    <a:pt x="123" y="39"/>
                    <a:pt x="123" y="39"/>
                    <a:pt x="122" y="39"/>
                  </a:cubicBezTo>
                  <a:cubicBezTo>
                    <a:pt x="120" y="40"/>
                    <a:pt x="118" y="39"/>
                    <a:pt x="116" y="38"/>
                  </a:cubicBezTo>
                  <a:cubicBezTo>
                    <a:pt x="115" y="38"/>
                    <a:pt x="115" y="37"/>
                    <a:pt x="116" y="37"/>
                  </a:cubicBezTo>
                  <a:cubicBezTo>
                    <a:pt x="116" y="37"/>
                    <a:pt x="116" y="36"/>
                    <a:pt x="117" y="36"/>
                  </a:cubicBezTo>
                  <a:cubicBezTo>
                    <a:pt x="117" y="36"/>
                    <a:pt x="117" y="36"/>
                    <a:pt x="118" y="36"/>
                  </a:cubicBezTo>
                  <a:cubicBezTo>
                    <a:pt x="119" y="36"/>
                    <a:pt x="119" y="36"/>
                    <a:pt x="119" y="35"/>
                  </a:cubicBezTo>
                  <a:cubicBezTo>
                    <a:pt x="119" y="34"/>
                    <a:pt x="119" y="34"/>
                    <a:pt x="118" y="33"/>
                  </a:cubicBezTo>
                  <a:cubicBezTo>
                    <a:pt x="118" y="33"/>
                    <a:pt x="117" y="32"/>
                    <a:pt x="117" y="32"/>
                  </a:cubicBezTo>
                  <a:cubicBezTo>
                    <a:pt x="116" y="32"/>
                    <a:pt x="115" y="32"/>
                    <a:pt x="114" y="32"/>
                  </a:cubicBezTo>
                  <a:cubicBezTo>
                    <a:pt x="114" y="31"/>
                    <a:pt x="113" y="30"/>
                    <a:pt x="112" y="29"/>
                  </a:cubicBezTo>
                  <a:cubicBezTo>
                    <a:pt x="111" y="29"/>
                    <a:pt x="111" y="28"/>
                    <a:pt x="110" y="28"/>
                  </a:cubicBezTo>
                  <a:cubicBezTo>
                    <a:pt x="110" y="27"/>
                    <a:pt x="110" y="26"/>
                    <a:pt x="109" y="26"/>
                  </a:cubicBezTo>
                  <a:cubicBezTo>
                    <a:pt x="108" y="25"/>
                    <a:pt x="107" y="26"/>
                    <a:pt x="107" y="26"/>
                  </a:cubicBezTo>
                  <a:cubicBezTo>
                    <a:pt x="106" y="26"/>
                    <a:pt x="106" y="27"/>
                    <a:pt x="106" y="27"/>
                  </a:cubicBezTo>
                  <a:cubicBezTo>
                    <a:pt x="106" y="27"/>
                    <a:pt x="105" y="27"/>
                    <a:pt x="105" y="27"/>
                  </a:cubicBezTo>
                  <a:cubicBezTo>
                    <a:pt x="105" y="27"/>
                    <a:pt x="105" y="27"/>
                    <a:pt x="105" y="26"/>
                  </a:cubicBezTo>
                  <a:cubicBezTo>
                    <a:pt x="105" y="26"/>
                    <a:pt x="106" y="25"/>
                    <a:pt x="106" y="24"/>
                  </a:cubicBezTo>
                  <a:cubicBezTo>
                    <a:pt x="106" y="24"/>
                    <a:pt x="106" y="24"/>
                    <a:pt x="106" y="24"/>
                  </a:cubicBezTo>
                  <a:cubicBezTo>
                    <a:pt x="106" y="24"/>
                    <a:pt x="106" y="23"/>
                    <a:pt x="105" y="23"/>
                  </a:cubicBezTo>
                  <a:cubicBezTo>
                    <a:pt x="105" y="24"/>
                    <a:pt x="105" y="24"/>
                    <a:pt x="105" y="24"/>
                  </a:cubicBezTo>
                  <a:cubicBezTo>
                    <a:pt x="104" y="24"/>
                    <a:pt x="103" y="25"/>
                    <a:pt x="103" y="26"/>
                  </a:cubicBezTo>
                  <a:cubicBezTo>
                    <a:pt x="103" y="26"/>
                    <a:pt x="102" y="26"/>
                    <a:pt x="102" y="26"/>
                  </a:cubicBezTo>
                  <a:cubicBezTo>
                    <a:pt x="102" y="26"/>
                    <a:pt x="102" y="25"/>
                    <a:pt x="102" y="25"/>
                  </a:cubicBezTo>
                  <a:cubicBezTo>
                    <a:pt x="102" y="25"/>
                    <a:pt x="102" y="24"/>
                    <a:pt x="102" y="23"/>
                  </a:cubicBezTo>
                  <a:cubicBezTo>
                    <a:pt x="102" y="22"/>
                    <a:pt x="102" y="21"/>
                    <a:pt x="102" y="20"/>
                  </a:cubicBezTo>
                  <a:cubicBezTo>
                    <a:pt x="102" y="20"/>
                    <a:pt x="102" y="19"/>
                    <a:pt x="102" y="19"/>
                  </a:cubicBezTo>
                  <a:cubicBezTo>
                    <a:pt x="102" y="19"/>
                    <a:pt x="102" y="19"/>
                    <a:pt x="102" y="19"/>
                  </a:cubicBezTo>
                  <a:cubicBezTo>
                    <a:pt x="101" y="19"/>
                    <a:pt x="101" y="20"/>
                    <a:pt x="101" y="20"/>
                  </a:cubicBezTo>
                  <a:cubicBezTo>
                    <a:pt x="101" y="21"/>
                    <a:pt x="101" y="21"/>
                    <a:pt x="101" y="21"/>
                  </a:cubicBezTo>
                  <a:cubicBezTo>
                    <a:pt x="100" y="21"/>
                    <a:pt x="100" y="22"/>
                    <a:pt x="99" y="22"/>
                  </a:cubicBezTo>
                  <a:cubicBezTo>
                    <a:pt x="99" y="22"/>
                    <a:pt x="98" y="22"/>
                    <a:pt x="98" y="22"/>
                  </a:cubicBezTo>
                  <a:cubicBezTo>
                    <a:pt x="98" y="22"/>
                    <a:pt x="98" y="22"/>
                    <a:pt x="98" y="22"/>
                  </a:cubicBezTo>
                  <a:cubicBezTo>
                    <a:pt x="98" y="22"/>
                    <a:pt x="98" y="22"/>
                    <a:pt x="98" y="22"/>
                  </a:cubicBezTo>
                  <a:cubicBezTo>
                    <a:pt x="98" y="22"/>
                    <a:pt x="98" y="22"/>
                    <a:pt x="98" y="22"/>
                  </a:cubicBezTo>
                  <a:cubicBezTo>
                    <a:pt x="98" y="22"/>
                    <a:pt x="97" y="22"/>
                    <a:pt x="97" y="22"/>
                  </a:cubicBezTo>
                  <a:cubicBezTo>
                    <a:pt x="97" y="22"/>
                    <a:pt x="97" y="22"/>
                    <a:pt x="97" y="22"/>
                  </a:cubicBezTo>
                  <a:cubicBezTo>
                    <a:pt x="97" y="22"/>
                    <a:pt x="97" y="22"/>
                    <a:pt x="97" y="22"/>
                  </a:cubicBezTo>
                  <a:cubicBezTo>
                    <a:pt x="97" y="22"/>
                    <a:pt x="98" y="22"/>
                    <a:pt x="98" y="22"/>
                  </a:cubicBezTo>
                  <a:cubicBezTo>
                    <a:pt x="98" y="22"/>
                    <a:pt x="98" y="22"/>
                    <a:pt x="98" y="22"/>
                  </a:cubicBezTo>
                  <a:cubicBezTo>
                    <a:pt x="98" y="22"/>
                    <a:pt x="98" y="22"/>
                    <a:pt x="98" y="22"/>
                  </a:cubicBezTo>
                  <a:cubicBezTo>
                    <a:pt x="98" y="21"/>
                    <a:pt x="98" y="21"/>
                    <a:pt x="98" y="21"/>
                  </a:cubicBezTo>
                  <a:cubicBezTo>
                    <a:pt x="98" y="21"/>
                    <a:pt x="98" y="20"/>
                    <a:pt x="98" y="20"/>
                  </a:cubicBezTo>
                  <a:cubicBezTo>
                    <a:pt x="97" y="20"/>
                    <a:pt x="97" y="20"/>
                    <a:pt x="96" y="20"/>
                  </a:cubicBezTo>
                  <a:cubicBezTo>
                    <a:pt x="95" y="21"/>
                    <a:pt x="94" y="21"/>
                    <a:pt x="92" y="21"/>
                  </a:cubicBezTo>
                  <a:cubicBezTo>
                    <a:pt x="92" y="21"/>
                    <a:pt x="91" y="21"/>
                    <a:pt x="91" y="22"/>
                  </a:cubicBezTo>
                  <a:cubicBezTo>
                    <a:pt x="90" y="22"/>
                    <a:pt x="90" y="22"/>
                    <a:pt x="89" y="22"/>
                  </a:cubicBezTo>
                  <a:cubicBezTo>
                    <a:pt x="89" y="22"/>
                    <a:pt x="89" y="22"/>
                    <a:pt x="89" y="22"/>
                  </a:cubicBezTo>
                  <a:cubicBezTo>
                    <a:pt x="89" y="22"/>
                    <a:pt x="89" y="22"/>
                    <a:pt x="89" y="22"/>
                  </a:cubicBezTo>
                  <a:cubicBezTo>
                    <a:pt x="89" y="22"/>
                    <a:pt x="89" y="22"/>
                    <a:pt x="89" y="22"/>
                  </a:cubicBezTo>
                  <a:cubicBezTo>
                    <a:pt x="89" y="22"/>
                    <a:pt x="89" y="22"/>
                    <a:pt x="89" y="22"/>
                  </a:cubicBezTo>
                  <a:cubicBezTo>
                    <a:pt x="89" y="22"/>
                    <a:pt x="89" y="22"/>
                    <a:pt x="89" y="22"/>
                  </a:cubicBezTo>
                  <a:cubicBezTo>
                    <a:pt x="89" y="22"/>
                    <a:pt x="89" y="21"/>
                    <a:pt x="89" y="21"/>
                  </a:cubicBezTo>
                  <a:cubicBezTo>
                    <a:pt x="89" y="21"/>
                    <a:pt x="89" y="21"/>
                    <a:pt x="88" y="21"/>
                  </a:cubicBezTo>
                  <a:cubicBezTo>
                    <a:pt x="88" y="21"/>
                    <a:pt x="88" y="21"/>
                    <a:pt x="87" y="21"/>
                  </a:cubicBezTo>
                  <a:cubicBezTo>
                    <a:pt x="87" y="21"/>
                    <a:pt x="86" y="22"/>
                    <a:pt x="86" y="22"/>
                  </a:cubicBezTo>
                  <a:cubicBezTo>
                    <a:pt x="85" y="22"/>
                    <a:pt x="84" y="22"/>
                    <a:pt x="84" y="23"/>
                  </a:cubicBezTo>
                  <a:cubicBezTo>
                    <a:pt x="84" y="23"/>
                    <a:pt x="84" y="24"/>
                    <a:pt x="84" y="23"/>
                  </a:cubicBezTo>
                  <a:cubicBezTo>
                    <a:pt x="84" y="23"/>
                    <a:pt x="83" y="23"/>
                    <a:pt x="83" y="23"/>
                  </a:cubicBezTo>
                  <a:cubicBezTo>
                    <a:pt x="82" y="22"/>
                    <a:pt x="82" y="22"/>
                    <a:pt x="82" y="21"/>
                  </a:cubicBezTo>
                  <a:cubicBezTo>
                    <a:pt x="82" y="21"/>
                    <a:pt x="82" y="20"/>
                    <a:pt x="81" y="20"/>
                  </a:cubicBezTo>
                  <a:cubicBezTo>
                    <a:pt x="81" y="19"/>
                    <a:pt x="81" y="19"/>
                    <a:pt x="81" y="19"/>
                  </a:cubicBezTo>
                  <a:cubicBezTo>
                    <a:pt x="80" y="18"/>
                    <a:pt x="80" y="18"/>
                    <a:pt x="79" y="17"/>
                  </a:cubicBezTo>
                  <a:cubicBezTo>
                    <a:pt x="78" y="16"/>
                    <a:pt x="77" y="16"/>
                    <a:pt x="76" y="14"/>
                  </a:cubicBezTo>
                  <a:cubicBezTo>
                    <a:pt x="76" y="14"/>
                    <a:pt x="76" y="14"/>
                    <a:pt x="76" y="14"/>
                  </a:cubicBezTo>
                  <a:cubicBezTo>
                    <a:pt x="76" y="14"/>
                    <a:pt x="76" y="14"/>
                    <a:pt x="75" y="14"/>
                  </a:cubicBezTo>
                  <a:cubicBezTo>
                    <a:pt x="75" y="14"/>
                    <a:pt x="75" y="14"/>
                    <a:pt x="74" y="14"/>
                  </a:cubicBezTo>
                  <a:cubicBezTo>
                    <a:pt x="74" y="14"/>
                    <a:pt x="73" y="13"/>
                    <a:pt x="72" y="13"/>
                  </a:cubicBezTo>
                  <a:cubicBezTo>
                    <a:pt x="72" y="12"/>
                    <a:pt x="71" y="12"/>
                    <a:pt x="70" y="11"/>
                  </a:cubicBezTo>
                  <a:cubicBezTo>
                    <a:pt x="70" y="11"/>
                    <a:pt x="69" y="11"/>
                    <a:pt x="69" y="10"/>
                  </a:cubicBezTo>
                  <a:cubicBezTo>
                    <a:pt x="68" y="10"/>
                    <a:pt x="68" y="9"/>
                    <a:pt x="68" y="9"/>
                  </a:cubicBezTo>
                  <a:cubicBezTo>
                    <a:pt x="68" y="8"/>
                    <a:pt x="67" y="8"/>
                    <a:pt x="66" y="8"/>
                  </a:cubicBezTo>
                  <a:cubicBezTo>
                    <a:pt x="66" y="8"/>
                    <a:pt x="66" y="8"/>
                    <a:pt x="65" y="8"/>
                  </a:cubicBezTo>
                  <a:cubicBezTo>
                    <a:pt x="65" y="9"/>
                    <a:pt x="65" y="8"/>
                    <a:pt x="65" y="8"/>
                  </a:cubicBezTo>
                  <a:cubicBezTo>
                    <a:pt x="64" y="8"/>
                    <a:pt x="64" y="7"/>
                    <a:pt x="64" y="6"/>
                  </a:cubicBezTo>
                  <a:cubicBezTo>
                    <a:pt x="64" y="6"/>
                    <a:pt x="64" y="6"/>
                    <a:pt x="64" y="6"/>
                  </a:cubicBezTo>
                  <a:cubicBezTo>
                    <a:pt x="64" y="5"/>
                    <a:pt x="64" y="5"/>
                    <a:pt x="64" y="5"/>
                  </a:cubicBezTo>
                  <a:cubicBezTo>
                    <a:pt x="64" y="5"/>
                    <a:pt x="64" y="5"/>
                    <a:pt x="64" y="4"/>
                  </a:cubicBezTo>
                  <a:cubicBezTo>
                    <a:pt x="63" y="4"/>
                    <a:pt x="63" y="4"/>
                    <a:pt x="62" y="4"/>
                  </a:cubicBezTo>
                  <a:cubicBezTo>
                    <a:pt x="62" y="4"/>
                    <a:pt x="62" y="4"/>
                    <a:pt x="62" y="4"/>
                  </a:cubicBezTo>
                  <a:cubicBezTo>
                    <a:pt x="61" y="4"/>
                    <a:pt x="61" y="4"/>
                    <a:pt x="61" y="3"/>
                  </a:cubicBezTo>
                  <a:cubicBezTo>
                    <a:pt x="61" y="3"/>
                    <a:pt x="61" y="2"/>
                    <a:pt x="61" y="2"/>
                  </a:cubicBezTo>
                  <a:cubicBezTo>
                    <a:pt x="61" y="2"/>
                    <a:pt x="61" y="2"/>
                    <a:pt x="61" y="2"/>
                  </a:cubicBezTo>
                  <a:cubicBezTo>
                    <a:pt x="61" y="2"/>
                    <a:pt x="61" y="2"/>
                    <a:pt x="61" y="2"/>
                  </a:cubicBezTo>
                  <a:cubicBezTo>
                    <a:pt x="61" y="2"/>
                    <a:pt x="60" y="2"/>
                    <a:pt x="60" y="2"/>
                  </a:cubicBezTo>
                  <a:cubicBezTo>
                    <a:pt x="60" y="3"/>
                    <a:pt x="60" y="3"/>
                    <a:pt x="60" y="3"/>
                  </a:cubicBezTo>
                  <a:cubicBezTo>
                    <a:pt x="60" y="3"/>
                    <a:pt x="60" y="3"/>
                    <a:pt x="60" y="3"/>
                  </a:cubicBezTo>
                  <a:cubicBezTo>
                    <a:pt x="60" y="3"/>
                    <a:pt x="60" y="3"/>
                    <a:pt x="60" y="3"/>
                  </a:cubicBezTo>
                  <a:cubicBezTo>
                    <a:pt x="59" y="3"/>
                    <a:pt x="59" y="4"/>
                    <a:pt x="59" y="3"/>
                  </a:cubicBezTo>
                  <a:cubicBezTo>
                    <a:pt x="59" y="3"/>
                    <a:pt x="59" y="3"/>
                    <a:pt x="59" y="3"/>
                  </a:cubicBezTo>
                  <a:cubicBezTo>
                    <a:pt x="59" y="3"/>
                    <a:pt x="59" y="3"/>
                    <a:pt x="59" y="3"/>
                  </a:cubicBezTo>
                  <a:cubicBezTo>
                    <a:pt x="59" y="3"/>
                    <a:pt x="59" y="3"/>
                    <a:pt x="60" y="3"/>
                  </a:cubicBezTo>
                  <a:cubicBezTo>
                    <a:pt x="60" y="3"/>
                    <a:pt x="60" y="3"/>
                    <a:pt x="60" y="3"/>
                  </a:cubicBezTo>
                  <a:cubicBezTo>
                    <a:pt x="60" y="3"/>
                    <a:pt x="60" y="2"/>
                    <a:pt x="60" y="2"/>
                  </a:cubicBezTo>
                  <a:cubicBezTo>
                    <a:pt x="60" y="2"/>
                    <a:pt x="61" y="2"/>
                    <a:pt x="61" y="2"/>
                  </a:cubicBezTo>
                  <a:cubicBezTo>
                    <a:pt x="61" y="2"/>
                    <a:pt x="61" y="2"/>
                    <a:pt x="61" y="2"/>
                  </a:cubicBezTo>
                  <a:cubicBezTo>
                    <a:pt x="61" y="2"/>
                    <a:pt x="61" y="2"/>
                    <a:pt x="61" y="2"/>
                  </a:cubicBezTo>
                  <a:cubicBezTo>
                    <a:pt x="61" y="2"/>
                    <a:pt x="60" y="1"/>
                    <a:pt x="60" y="1"/>
                  </a:cubicBezTo>
                  <a:cubicBezTo>
                    <a:pt x="60" y="0"/>
                    <a:pt x="59" y="0"/>
                    <a:pt x="59" y="0"/>
                  </a:cubicBezTo>
                  <a:cubicBezTo>
                    <a:pt x="59" y="1"/>
                    <a:pt x="58" y="1"/>
                    <a:pt x="58" y="1"/>
                  </a:cubicBezTo>
                  <a:cubicBezTo>
                    <a:pt x="57" y="2"/>
                    <a:pt x="56" y="2"/>
                    <a:pt x="55" y="1"/>
                  </a:cubicBezTo>
                  <a:cubicBezTo>
                    <a:pt x="55" y="1"/>
                    <a:pt x="54" y="1"/>
                    <a:pt x="54" y="1"/>
                  </a:cubicBezTo>
                  <a:cubicBezTo>
                    <a:pt x="53" y="1"/>
                    <a:pt x="52" y="1"/>
                    <a:pt x="52" y="2"/>
                  </a:cubicBezTo>
                  <a:cubicBezTo>
                    <a:pt x="52" y="2"/>
                    <a:pt x="51" y="2"/>
                    <a:pt x="51" y="2"/>
                  </a:cubicBezTo>
                  <a:cubicBezTo>
                    <a:pt x="51" y="2"/>
                    <a:pt x="51" y="3"/>
                    <a:pt x="51" y="3"/>
                  </a:cubicBezTo>
                  <a:cubicBezTo>
                    <a:pt x="50" y="3"/>
                    <a:pt x="49" y="3"/>
                    <a:pt x="49" y="3"/>
                  </a:cubicBezTo>
                  <a:cubicBezTo>
                    <a:pt x="48" y="3"/>
                    <a:pt x="47" y="3"/>
                    <a:pt x="46" y="3"/>
                  </a:cubicBezTo>
                  <a:cubicBezTo>
                    <a:pt x="45" y="4"/>
                    <a:pt x="43" y="5"/>
                    <a:pt x="42" y="6"/>
                  </a:cubicBezTo>
                  <a:cubicBezTo>
                    <a:pt x="42" y="7"/>
                    <a:pt x="42" y="7"/>
                    <a:pt x="41" y="7"/>
                  </a:cubicBezTo>
                  <a:cubicBezTo>
                    <a:pt x="40" y="8"/>
                    <a:pt x="38" y="9"/>
                    <a:pt x="36" y="8"/>
                  </a:cubicBezTo>
                  <a:cubicBezTo>
                    <a:pt x="36" y="8"/>
                    <a:pt x="36" y="8"/>
                    <a:pt x="36" y="8"/>
                  </a:cubicBezTo>
                  <a:cubicBezTo>
                    <a:pt x="35" y="7"/>
                    <a:pt x="35" y="7"/>
                    <a:pt x="34" y="8"/>
                  </a:cubicBezTo>
                  <a:cubicBezTo>
                    <a:pt x="34" y="8"/>
                    <a:pt x="34" y="9"/>
                    <a:pt x="33" y="9"/>
                  </a:cubicBezTo>
                  <a:cubicBezTo>
                    <a:pt x="32" y="10"/>
                    <a:pt x="32" y="11"/>
                    <a:pt x="33" y="11"/>
                  </a:cubicBezTo>
                  <a:cubicBezTo>
                    <a:pt x="33" y="12"/>
                    <a:pt x="33" y="12"/>
                    <a:pt x="33" y="13"/>
                  </a:cubicBezTo>
                  <a:cubicBezTo>
                    <a:pt x="34" y="15"/>
                    <a:pt x="34" y="16"/>
                    <a:pt x="33" y="18"/>
                  </a:cubicBezTo>
                  <a:cubicBezTo>
                    <a:pt x="33" y="18"/>
                    <a:pt x="33" y="18"/>
                    <a:pt x="33" y="19"/>
                  </a:cubicBezTo>
                  <a:cubicBezTo>
                    <a:pt x="34" y="19"/>
                    <a:pt x="34" y="19"/>
                    <a:pt x="35" y="19"/>
                  </a:cubicBezTo>
                  <a:cubicBezTo>
                    <a:pt x="35" y="19"/>
                    <a:pt x="35" y="20"/>
                    <a:pt x="35" y="20"/>
                  </a:cubicBezTo>
                  <a:cubicBezTo>
                    <a:pt x="35" y="20"/>
                    <a:pt x="35" y="20"/>
                    <a:pt x="35" y="20"/>
                  </a:cubicBezTo>
                  <a:cubicBezTo>
                    <a:pt x="34" y="20"/>
                    <a:pt x="34" y="20"/>
                    <a:pt x="34" y="20"/>
                  </a:cubicBezTo>
                  <a:cubicBezTo>
                    <a:pt x="34" y="21"/>
                    <a:pt x="34" y="22"/>
                    <a:pt x="34" y="22"/>
                  </a:cubicBezTo>
                  <a:cubicBezTo>
                    <a:pt x="34" y="22"/>
                    <a:pt x="34" y="23"/>
                    <a:pt x="34" y="23"/>
                  </a:cubicBezTo>
                  <a:cubicBezTo>
                    <a:pt x="34" y="23"/>
                    <a:pt x="35" y="23"/>
                    <a:pt x="35" y="23"/>
                  </a:cubicBezTo>
                  <a:cubicBezTo>
                    <a:pt x="35" y="23"/>
                    <a:pt x="35" y="23"/>
                    <a:pt x="35" y="23"/>
                  </a:cubicBezTo>
                  <a:cubicBezTo>
                    <a:pt x="35" y="23"/>
                    <a:pt x="35" y="23"/>
                    <a:pt x="35" y="23"/>
                  </a:cubicBezTo>
                  <a:cubicBezTo>
                    <a:pt x="35" y="22"/>
                    <a:pt x="35" y="22"/>
                    <a:pt x="35" y="22"/>
                  </a:cubicBezTo>
                  <a:cubicBezTo>
                    <a:pt x="35" y="22"/>
                    <a:pt x="35" y="22"/>
                    <a:pt x="35" y="22"/>
                  </a:cubicBezTo>
                  <a:cubicBezTo>
                    <a:pt x="35" y="22"/>
                    <a:pt x="35" y="22"/>
                    <a:pt x="35" y="22"/>
                  </a:cubicBezTo>
                  <a:cubicBezTo>
                    <a:pt x="35" y="22"/>
                    <a:pt x="35" y="22"/>
                    <a:pt x="35" y="22"/>
                  </a:cubicBezTo>
                  <a:cubicBezTo>
                    <a:pt x="35" y="22"/>
                    <a:pt x="35" y="22"/>
                    <a:pt x="35" y="22"/>
                  </a:cubicBezTo>
                  <a:cubicBezTo>
                    <a:pt x="36" y="22"/>
                    <a:pt x="36" y="22"/>
                    <a:pt x="37" y="22"/>
                  </a:cubicBezTo>
                  <a:cubicBezTo>
                    <a:pt x="37" y="22"/>
                    <a:pt x="37" y="23"/>
                    <a:pt x="37" y="23"/>
                  </a:cubicBezTo>
                  <a:cubicBezTo>
                    <a:pt x="37" y="23"/>
                    <a:pt x="37" y="23"/>
                    <a:pt x="37" y="23"/>
                  </a:cubicBezTo>
                  <a:cubicBezTo>
                    <a:pt x="36" y="23"/>
                    <a:pt x="36" y="23"/>
                    <a:pt x="35" y="23"/>
                  </a:cubicBezTo>
                  <a:cubicBezTo>
                    <a:pt x="35" y="23"/>
                    <a:pt x="35" y="23"/>
                    <a:pt x="35" y="23"/>
                  </a:cubicBezTo>
                  <a:cubicBezTo>
                    <a:pt x="35" y="23"/>
                    <a:pt x="35" y="23"/>
                    <a:pt x="35" y="23"/>
                  </a:cubicBezTo>
                  <a:cubicBezTo>
                    <a:pt x="35" y="23"/>
                    <a:pt x="35" y="23"/>
                    <a:pt x="34" y="23"/>
                  </a:cubicBezTo>
                  <a:cubicBezTo>
                    <a:pt x="34" y="23"/>
                    <a:pt x="33" y="24"/>
                    <a:pt x="33" y="24"/>
                  </a:cubicBezTo>
                  <a:cubicBezTo>
                    <a:pt x="32" y="24"/>
                    <a:pt x="32" y="24"/>
                    <a:pt x="32" y="24"/>
                  </a:cubicBezTo>
                  <a:cubicBezTo>
                    <a:pt x="31" y="24"/>
                    <a:pt x="31" y="23"/>
                    <a:pt x="30" y="23"/>
                  </a:cubicBezTo>
                  <a:cubicBezTo>
                    <a:pt x="30" y="23"/>
                    <a:pt x="30" y="23"/>
                    <a:pt x="30" y="22"/>
                  </a:cubicBezTo>
                  <a:cubicBezTo>
                    <a:pt x="30" y="22"/>
                    <a:pt x="30" y="22"/>
                    <a:pt x="30" y="21"/>
                  </a:cubicBezTo>
                  <a:cubicBezTo>
                    <a:pt x="31" y="21"/>
                    <a:pt x="30" y="20"/>
                    <a:pt x="30" y="20"/>
                  </a:cubicBezTo>
                  <a:cubicBezTo>
                    <a:pt x="29" y="20"/>
                    <a:pt x="28" y="20"/>
                    <a:pt x="28" y="20"/>
                  </a:cubicBezTo>
                  <a:cubicBezTo>
                    <a:pt x="27" y="20"/>
                    <a:pt x="27" y="20"/>
                    <a:pt x="27" y="21"/>
                  </a:cubicBezTo>
                  <a:cubicBezTo>
                    <a:pt x="26" y="21"/>
                    <a:pt x="26" y="21"/>
                    <a:pt x="25" y="21"/>
                  </a:cubicBezTo>
                  <a:cubicBezTo>
                    <a:pt x="25" y="21"/>
                    <a:pt x="24" y="21"/>
                    <a:pt x="24" y="21"/>
                  </a:cubicBezTo>
                  <a:cubicBezTo>
                    <a:pt x="23" y="22"/>
                    <a:pt x="22" y="22"/>
                    <a:pt x="21" y="23"/>
                  </a:cubicBezTo>
                  <a:cubicBezTo>
                    <a:pt x="20" y="23"/>
                    <a:pt x="20" y="23"/>
                    <a:pt x="21" y="24"/>
                  </a:cubicBezTo>
                  <a:cubicBezTo>
                    <a:pt x="21" y="24"/>
                    <a:pt x="21" y="25"/>
                    <a:pt x="22" y="25"/>
                  </a:cubicBezTo>
                  <a:cubicBezTo>
                    <a:pt x="22" y="26"/>
                    <a:pt x="22" y="26"/>
                    <a:pt x="21" y="26"/>
                  </a:cubicBezTo>
                  <a:cubicBezTo>
                    <a:pt x="21" y="26"/>
                    <a:pt x="21" y="26"/>
                    <a:pt x="21" y="26"/>
                  </a:cubicBezTo>
                  <a:cubicBezTo>
                    <a:pt x="21" y="27"/>
                    <a:pt x="20" y="28"/>
                    <a:pt x="20" y="28"/>
                  </a:cubicBezTo>
                  <a:cubicBezTo>
                    <a:pt x="20" y="29"/>
                    <a:pt x="20" y="29"/>
                    <a:pt x="20" y="29"/>
                  </a:cubicBezTo>
                  <a:cubicBezTo>
                    <a:pt x="21" y="30"/>
                    <a:pt x="22" y="31"/>
                    <a:pt x="23" y="31"/>
                  </a:cubicBezTo>
                  <a:cubicBezTo>
                    <a:pt x="24" y="31"/>
                    <a:pt x="25" y="31"/>
                    <a:pt x="25" y="31"/>
                  </a:cubicBezTo>
                  <a:cubicBezTo>
                    <a:pt x="26" y="32"/>
                    <a:pt x="26" y="32"/>
                    <a:pt x="27" y="31"/>
                  </a:cubicBezTo>
                  <a:cubicBezTo>
                    <a:pt x="27" y="31"/>
                    <a:pt x="28" y="31"/>
                    <a:pt x="29" y="30"/>
                  </a:cubicBezTo>
                  <a:cubicBezTo>
                    <a:pt x="29" y="30"/>
                    <a:pt x="30" y="30"/>
                    <a:pt x="30" y="30"/>
                  </a:cubicBezTo>
                  <a:cubicBezTo>
                    <a:pt x="30" y="30"/>
                    <a:pt x="30" y="31"/>
                    <a:pt x="30" y="31"/>
                  </a:cubicBezTo>
                  <a:cubicBezTo>
                    <a:pt x="30" y="31"/>
                    <a:pt x="30" y="31"/>
                    <a:pt x="30" y="31"/>
                  </a:cubicBezTo>
                  <a:cubicBezTo>
                    <a:pt x="30" y="31"/>
                    <a:pt x="30" y="31"/>
                    <a:pt x="30" y="31"/>
                  </a:cubicBezTo>
                  <a:cubicBezTo>
                    <a:pt x="29" y="31"/>
                    <a:pt x="29" y="31"/>
                    <a:pt x="29" y="32"/>
                  </a:cubicBezTo>
                  <a:cubicBezTo>
                    <a:pt x="29" y="32"/>
                    <a:pt x="29" y="32"/>
                    <a:pt x="29" y="33"/>
                  </a:cubicBezTo>
                  <a:cubicBezTo>
                    <a:pt x="29" y="33"/>
                    <a:pt x="28" y="34"/>
                    <a:pt x="28" y="35"/>
                  </a:cubicBezTo>
                  <a:cubicBezTo>
                    <a:pt x="28" y="35"/>
                    <a:pt x="27" y="36"/>
                    <a:pt x="26" y="36"/>
                  </a:cubicBezTo>
                  <a:cubicBezTo>
                    <a:pt x="26" y="36"/>
                    <a:pt x="26" y="36"/>
                    <a:pt x="25" y="36"/>
                  </a:cubicBezTo>
                  <a:cubicBezTo>
                    <a:pt x="25" y="36"/>
                    <a:pt x="25" y="36"/>
                    <a:pt x="25" y="36"/>
                  </a:cubicBezTo>
                  <a:cubicBezTo>
                    <a:pt x="24" y="35"/>
                    <a:pt x="24" y="35"/>
                    <a:pt x="24" y="35"/>
                  </a:cubicBezTo>
                  <a:cubicBezTo>
                    <a:pt x="24" y="35"/>
                    <a:pt x="24" y="35"/>
                    <a:pt x="24" y="36"/>
                  </a:cubicBezTo>
                  <a:cubicBezTo>
                    <a:pt x="24" y="37"/>
                    <a:pt x="23" y="37"/>
                    <a:pt x="22" y="37"/>
                  </a:cubicBezTo>
                  <a:cubicBezTo>
                    <a:pt x="22" y="37"/>
                    <a:pt x="21" y="37"/>
                    <a:pt x="21" y="37"/>
                  </a:cubicBezTo>
                  <a:cubicBezTo>
                    <a:pt x="21" y="37"/>
                    <a:pt x="21" y="37"/>
                    <a:pt x="21" y="37"/>
                  </a:cubicBezTo>
                  <a:cubicBezTo>
                    <a:pt x="21" y="36"/>
                    <a:pt x="20" y="36"/>
                    <a:pt x="20" y="36"/>
                  </a:cubicBezTo>
                  <a:cubicBezTo>
                    <a:pt x="19" y="37"/>
                    <a:pt x="18" y="37"/>
                    <a:pt x="17" y="38"/>
                  </a:cubicBezTo>
                  <a:cubicBezTo>
                    <a:pt x="17" y="39"/>
                    <a:pt x="17" y="39"/>
                    <a:pt x="17" y="39"/>
                  </a:cubicBezTo>
                  <a:cubicBezTo>
                    <a:pt x="16" y="40"/>
                    <a:pt x="15" y="41"/>
                    <a:pt x="13" y="42"/>
                  </a:cubicBezTo>
                  <a:cubicBezTo>
                    <a:pt x="12" y="43"/>
                    <a:pt x="12" y="44"/>
                    <a:pt x="12" y="45"/>
                  </a:cubicBezTo>
                  <a:cubicBezTo>
                    <a:pt x="13" y="45"/>
                    <a:pt x="13" y="45"/>
                    <a:pt x="13" y="46"/>
                  </a:cubicBezTo>
                  <a:cubicBezTo>
                    <a:pt x="13" y="46"/>
                    <a:pt x="13" y="47"/>
                    <a:pt x="12" y="47"/>
                  </a:cubicBezTo>
                  <a:cubicBezTo>
                    <a:pt x="12" y="48"/>
                    <a:pt x="12" y="49"/>
                    <a:pt x="12" y="49"/>
                  </a:cubicBezTo>
                  <a:cubicBezTo>
                    <a:pt x="12" y="50"/>
                    <a:pt x="12" y="51"/>
                    <a:pt x="12" y="51"/>
                  </a:cubicBezTo>
                  <a:cubicBezTo>
                    <a:pt x="12" y="51"/>
                    <a:pt x="13" y="52"/>
                    <a:pt x="13" y="52"/>
                  </a:cubicBezTo>
                  <a:cubicBezTo>
                    <a:pt x="13" y="52"/>
                    <a:pt x="14" y="52"/>
                    <a:pt x="14" y="52"/>
                  </a:cubicBezTo>
                  <a:cubicBezTo>
                    <a:pt x="15" y="52"/>
                    <a:pt x="15" y="52"/>
                    <a:pt x="16" y="52"/>
                  </a:cubicBezTo>
                  <a:cubicBezTo>
                    <a:pt x="16" y="52"/>
                    <a:pt x="16" y="52"/>
                    <a:pt x="16" y="52"/>
                  </a:cubicBezTo>
                  <a:cubicBezTo>
                    <a:pt x="16" y="52"/>
                    <a:pt x="16" y="52"/>
                    <a:pt x="16" y="52"/>
                  </a:cubicBezTo>
                  <a:cubicBezTo>
                    <a:pt x="16" y="51"/>
                    <a:pt x="16" y="51"/>
                    <a:pt x="16" y="51"/>
                  </a:cubicBezTo>
                  <a:cubicBezTo>
                    <a:pt x="16" y="51"/>
                    <a:pt x="16" y="51"/>
                    <a:pt x="16" y="51"/>
                  </a:cubicBezTo>
                  <a:cubicBezTo>
                    <a:pt x="16" y="51"/>
                    <a:pt x="16" y="51"/>
                    <a:pt x="16" y="51"/>
                  </a:cubicBezTo>
                  <a:cubicBezTo>
                    <a:pt x="16" y="51"/>
                    <a:pt x="16" y="51"/>
                    <a:pt x="16" y="52"/>
                  </a:cubicBezTo>
                  <a:cubicBezTo>
                    <a:pt x="16" y="52"/>
                    <a:pt x="16" y="52"/>
                    <a:pt x="16" y="52"/>
                  </a:cubicBezTo>
                  <a:cubicBezTo>
                    <a:pt x="16" y="52"/>
                    <a:pt x="16" y="52"/>
                    <a:pt x="16" y="52"/>
                  </a:cubicBezTo>
                  <a:cubicBezTo>
                    <a:pt x="16" y="52"/>
                    <a:pt x="16" y="53"/>
                    <a:pt x="16" y="53"/>
                  </a:cubicBezTo>
                  <a:cubicBezTo>
                    <a:pt x="16" y="54"/>
                    <a:pt x="15" y="54"/>
                    <a:pt x="15" y="54"/>
                  </a:cubicBezTo>
                  <a:cubicBezTo>
                    <a:pt x="15" y="55"/>
                    <a:pt x="15" y="55"/>
                    <a:pt x="15" y="56"/>
                  </a:cubicBezTo>
                  <a:cubicBezTo>
                    <a:pt x="15" y="56"/>
                    <a:pt x="15" y="56"/>
                    <a:pt x="15" y="56"/>
                  </a:cubicBezTo>
                  <a:cubicBezTo>
                    <a:pt x="15" y="57"/>
                    <a:pt x="14" y="57"/>
                    <a:pt x="14" y="57"/>
                  </a:cubicBezTo>
                  <a:cubicBezTo>
                    <a:pt x="14" y="57"/>
                    <a:pt x="14" y="58"/>
                    <a:pt x="15" y="58"/>
                  </a:cubicBezTo>
                  <a:cubicBezTo>
                    <a:pt x="15" y="58"/>
                    <a:pt x="16" y="58"/>
                    <a:pt x="16" y="57"/>
                  </a:cubicBezTo>
                  <a:cubicBezTo>
                    <a:pt x="16" y="57"/>
                    <a:pt x="17" y="57"/>
                    <a:pt x="17" y="57"/>
                  </a:cubicBezTo>
                  <a:cubicBezTo>
                    <a:pt x="17" y="58"/>
                    <a:pt x="18" y="58"/>
                    <a:pt x="18" y="59"/>
                  </a:cubicBezTo>
                  <a:cubicBezTo>
                    <a:pt x="18" y="59"/>
                    <a:pt x="19" y="59"/>
                    <a:pt x="19" y="59"/>
                  </a:cubicBezTo>
                  <a:cubicBezTo>
                    <a:pt x="19" y="59"/>
                    <a:pt x="19" y="59"/>
                    <a:pt x="19" y="59"/>
                  </a:cubicBezTo>
                  <a:cubicBezTo>
                    <a:pt x="19" y="58"/>
                    <a:pt x="19" y="58"/>
                    <a:pt x="20" y="59"/>
                  </a:cubicBezTo>
                  <a:cubicBezTo>
                    <a:pt x="20" y="59"/>
                    <a:pt x="21" y="59"/>
                    <a:pt x="21" y="59"/>
                  </a:cubicBezTo>
                  <a:cubicBezTo>
                    <a:pt x="21" y="59"/>
                    <a:pt x="21" y="59"/>
                    <a:pt x="22" y="59"/>
                  </a:cubicBezTo>
                  <a:cubicBezTo>
                    <a:pt x="22" y="59"/>
                    <a:pt x="22" y="59"/>
                    <a:pt x="22" y="59"/>
                  </a:cubicBezTo>
                  <a:cubicBezTo>
                    <a:pt x="22" y="59"/>
                    <a:pt x="22" y="59"/>
                    <a:pt x="22" y="59"/>
                  </a:cubicBezTo>
                  <a:cubicBezTo>
                    <a:pt x="21" y="60"/>
                    <a:pt x="21" y="60"/>
                    <a:pt x="20" y="61"/>
                  </a:cubicBezTo>
                  <a:cubicBezTo>
                    <a:pt x="19" y="63"/>
                    <a:pt x="18" y="64"/>
                    <a:pt x="17" y="65"/>
                  </a:cubicBezTo>
                  <a:cubicBezTo>
                    <a:pt x="16" y="66"/>
                    <a:pt x="15" y="66"/>
                    <a:pt x="15" y="66"/>
                  </a:cubicBezTo>
                  <a:cubicBezTo>
                    <a:pt x="14" y="67"/>
                    <a:pt x="13" y="67"/>
                    <a:pt x="12" y="68"/>
                  </a:cubicBezTo>
                  <a:cubicBezTo>
                    <a:pt x="11" y="68"/>
                    <a:pt x="11" y="68"/>
                    <a:pt x="10" y="69"/>
                  </a:cubicBezTo>
                  <a:cubicBezTo>
                    <a:pt x="10" y="69"/>
                    <a:pt x="10" y="69"/>
                    <a:pt x="10" y="69"/>
                  </a:cubicBezTo>
                  <a:cubicBezTo>
                    <a:pt x="9" y="69"/>
                    <a:pt x="8" y="69"/>
                    <a:pt x="7" y="70"/>
                  </a:cubicBezTo>
                  <a:cubicBezTo>
                    <a:pt x="7" y="70"/>
                    <a:pt x="6" y="70"/>
                    <a:pt x="6" y="71"/>
                  </a:cubicBezTo>
                  <a:cubicBezTo>
                    <a:pt x="5" y="72"/>
                    <a:pt x="4" y="72"/>
                    <a:pt x="3" y="72"/>
                  </a:cubicBezTo>
                  <a:cubicBezTo>
                    <a:pt x="3" y="72"/>
                    <a:pt x="2" y="72"/>
                    <a:pt x="2" y="72"/>
                  </a:cubicBezTo>
                  <a:cubicBezTo>
                    <a:pt x="1" y="72"/>
                    <a:pt x="0" y="73"/>
                    <a:pt x="0" y="73"/>
                  </a:cubicBezTo>
                  <a:cubicBezTo>
                    <a:pt x="0" y="74"/>
                    <a:pt x="0" y="74"/>
                    <a:pt x="0" y="74"/>
                  </a:cubicBezTo>
                  <a:cubicBezTo>
                    <a:pt x="0" y="74"/>
                    <a:pt x="0" y="74"/>
                    <a:pt x="0" y="74"/>
                  </a:cubicBezTo>
                  <a:cubicBezTo>
                    <a:pt x="1" y="74"/>
                    <a:pt x="1" y="74"/>
                    <a:pt x="1" y="74"/>
                  </a:cubicBezTo>
                  <a:cubicBezTo>
                    <a:pt x="2" y="74"/>
                    <a:pt x="2" y="74"/>
                    <a:pt x="3" y="74"/>
                  </a:cubicBezTo>
                  <a:cubicBezTo>
                    <a:pt x="3" y="74"/>
                    <a:pt x="3" y="74"/>
                    <a:pt x="4" y="73"/>
                  </a:cubicBezTo>
                  <a:cubicBezTo>
                    <a:pt x="4" y="73"/>
                    <a:pt x="5" y="73"/>
                    <a:pt x="5" y="73"/>
                  </a:cubicBezTo>
                  <a:cubicBezTo>
                    <a:pt x="7" y="73"/>
                    <a:pt x="7" y="72"/>
                    <a:pt x="8" y="71"/>
                  </a:cubicBezTo>
                  <a:cubicBezTo>
                    <a:pt x="8" y="71"/>
                    <a:pt x="8" y="71"/>
                    <a:pt x="8" y="71"/>
                  </a:cubicBezTo>
                  <a:cubicBezTo>
                    <a:pt x="8" y="71"/>
                    <a:pt x="8" y="71"/>
                    <a:pt x="8" y="71"/>
                  </a:cubicBezTo>
                  <a:cubicBezTo>
                    <a:pt x="8" y="71"/>
                    <a:pt x="8" y="71"/>
                    <a:pt x="8" y="71"/>
                  </a:cubicBezTo>
                  <a:cubicBezTo>
                    <a:pt x="8" y="71"/>
                    <a:pt x="8" y="71"/>
                    <a:pt x="8" y="71"/>
                  </a:cubicBezTo>
                  <a:cubicBezTo>
                    <a:pt x="8" y="71"/>
                    <a:pt x="8" y="72"/>
                    <a:pt x="8" y="72"/>
                  </a:cubicBezTo>
                  <a:cubicBezTo>
                    <a:pt x="9" y="72"/>
                    <a:pt x="9" y="72"/>
                    <a:pt x="9" y="72"/>
                  </a:cubicBezTo>
                  <a:cubicBezTo>
                    <a:pt x="9" y="72"/>
                    <a:pt x="9" y="72"/>
                    <a:pt x="9" y="71"/>
                  </a:cubicBezTo>
                  <a:cubicBezTo>
                    <a:pt x="10" y="71"/>
                    <a:pt x="11" y="71"/>
                    <a:pt x="11" y="71"/>
                  </a:cubicBezTo>
                  <a:cubicBezTo>
                    <a:pt x="12" y="71"/>
                    <a:pt x="12" y="71"/>
                    <a:pt x="12" y="71"/>
                  </a:cubicBezTo>
                  <a:cubicBezTo>
                    <a:pt x="13" y="71"/>
                    <a:pt x="13" y="71"/>
                    <a:pt x="13" y="70"/>
                  </a:cubicBezTo>
                  <a:cubicBezTo>
                    <a:pt x="14" y="70"/>
                    <a:pt x="15" y="70"/>
                    <a:pt x="15" y="69"/>
                  </a:cubicBezTo>
                  <a:cubicBezTo>
                    <a:pt x="16" y="69"/>
                    <a:pt x="17" y="68"/>
                    <a:pt x="17" y="68"/>
                  </a:cubicBezTo>
                  <a:cubicBezTo>
                    <a:pt x="17" y="68"/>
                    <a:pt x="18" y="68"/>
                    <a:pt x="18" y="68"/>
                  </a:cubicBezTo>
                  <a:cubicBezTo>
                    <a:pt x="18" y="68"/>
                    <a:pt x="18" y="68"/>
                    <a:pt x="18" y="67"/>
                  </a:cubicBezTo>
                  <a:cubicBezTo>
                    <a:pt x="19" y="67"/>
                    <a:pt x="19" y="67"/>
                    <a:pt x="20" y="67"/>
                  </a:cubicBezTo>
                  <a:cubicBezTo>
                    <a:pt x="20" y="67"/>
                    <a:pt x="21" y="66"/>
                    <a:pt x="21" y="66"/>
                  </a:cubicBezTo>
                  <a:cubicBezTo>
                    <a:pt x="21" y="65"/>
                    <a:pt x="21" y="65"/>
                    <a:pt x="22" y="65"/>
                  </a:cubicBezTo>
                  <a:cubicBezTo>
                    <a:pt x="23" y="64"/>
                    <a:pt x="24" y="64"/>
                    <a:pt x="25" y="63"/>
                  </a:cubicBezTo>
                  <a:cubicBezTo>
                    <a:pt x="26" y="63"/>
                    <a:pt x="27" y="63"/>
                    <a:pt x="27" y="62"/>
                  </a:cubicBezTo>
                  <a:cubicBezTo>
                    <a:pt x="27" y="62"/>
                    <a:pt x="28" y="61"/>
                    <a:pt x="28" y="61"/>
                  </a:cubicBezTo>
                  <a:cubicBezTo>
                    <a:pt x="29" y="61"/>
                    <a:pt x="29" y="61"/>
                    <a:pt x="29" y="61"/>
                  </a:cubicBezTo>
                  <a:cubicBezTo>
                    <a:pt x="30" y="60"/>
                    <a:pt x="30" y="60"/>
                    <a:pt x="30" y="59"/>
                  </a:cubicBezTo>
                  <a:cubicBezTo>
                    <a:pt x="29" y="59"/>
                    <a:pt x="29" y="59"/>
                    <a:pt x="29" y="59"/>
                  </a:cubicBezTo>
                  <a:cubicBezTo>
                    <a:pt x="29" y="58"/>
                    <a:pt x="29" y="58"/>
                    <a:pt x="29" y="58"/>
                  </a:cubicBezTo>
                  <a:cubicBezTo>
                    <a:pt x="30" y="57"/>
                    <a:pt x="30" y="57"/>
                    <a:pt x="31" y="57"/>
                  </a:cubicBezTo>
                  <a:cubicBezTo>
                    <a:pt x="32" y="57"/>
                    <a:pt x="32" y="57"/>
                    <a:pt x="32" y="57"/>
                  </a:cubicBezTo>
                  <a:cubicBezTo>
                    <a:pt x="33" y="57"/>
                    <a:pt x="33" y="56"/>
                    <a:pt x="33" y="55"/>
                  </a:cubicBezTo>
                  <a:cubicBezTo>
                    <a:pt x="34" y="55"/>
                    <a:pt x="34" y="55"/>
                    <a:pt x="34" y="55"/>
                  </a:cubicBezTo>
                  <a:cubicBezTo>
                    <a:pt x="35" y="55"/>
                    <a:pt x="35" y="55"/>
                    <a:pt x="35" y="54"/>
                  </a:cubicBezTo>
                  <a:cubicBezTo>
                    <a:pt x="36" y="53"/>
                    <a:pt x="38" y="52"/>
                    <a:pt x="39" y="52"/>
                  </a:cubicBezTo>
                  <a:cubicBezTo>
                    <a:pt x="39" y="51"/>
                    <a:pt x="40" y="52"/>
                    <a:pt x="40" y="52"/>
                  </a:cubicBezTo>
                  <a:cubicBezTo>
                    <a:pt x="40" y="53"/>
                    <a:pt x="40" y="53"/>
                    <a:pt x="40" y="53"/>
                  </a:cubicBezTo>
                  <a:cubicBezTo>
                    <a:pt x="40" y="53"/>
                    <a:pt x="40" y="53"/>
                    <a:pt x="40" y="53"/>
                  </a:cubicBezTo>
                  <a:cubicBezTo>
                    <a:pt x="39" y="53"/>
                    <a:pt x="38" y="53"/>
                    <a:pt x="37" y="54"/>
                  </a:cubicBezTo>
                  <a:cubicBezTo>
                    <a:pt x="37" y="54"/>
                    <a:pt x="36" y="54"/>
                    <a:pt x="36" y="54"/>
                  </a:cubicBezTo>
                  <a:cubicBezTo>
                    <a:pt x="36" y="55"/>
                    <a:pt x="35" y="56"/>
                    <a:pt x="34" y="57"/>
                  </a:cubicBezTo>
                  <a:cubicBezTo>
                    <a:pt x="34" y="57"/>
                    <a:pt x="34" y="58"/>
                    <a:pt x="34" y="58"/>
                  </a:cubicBezTo>
                  <a:cubicBezTo>
                    <a:pt x="34" y="58"/>
                    <a:pt x="34" y="58"/>
                    <a:pt x="34" y="59"/>
                  </a:cubicBezTo>
                  <a:cubicBezTo>
                    <a:pt x="34" y="59"/>
                    <a:pt x="33" y="59"/>
                    <a:pt x="33" y="59"/>
                  </a:cubicBezTo>
                  <a:cubicBezTo>
                    <a:pt x="33" y="59"/>
                    <a:pt x="33" y="60"/>
                    <a:pt x="33" y="60"/>
                  </a:cubicBezTo>
                  <a:cubicBezTo>
                    <a:pt x="33" y="60"/>
                    <a:pt x="33" y="60"/>
                    <a:pt x="33" y="60"/>
                  </a:cubicBezTo>
                  <a:cubicBezTo>
                    <a:pt x="34" y="60"/>
                    <a:pt x="34" y="60"/>
                    <a:pt x="34" y="60"/>
                  </a:cubicBezTo>
                  <a:cubicBezTo>
                    <a:pt x="35" y="60"/>
                    <a:pt x="36" y="59"/>
                    <a:pt x="37" y="59"/>
                  </a:cubicBezTo>
                  <a:cubicBezTo>
                    <a:pt x="37" y="59"/>
                    <a:pt x="37" y="59"/>
                    <a:pt x="38" y="59"/>
                  </a:cubicBezTo>
                  <a:cubicBezTo>
                    <a:pt x="38" y="58"/>
                    <a:pt x="39" y="58"/>
                    <a:pt x="40" y="58"/>
                  </a:cubicBezTo>
                  <a:cubicBezTo>
                    <a:pt x="40" y="58"/>
                    <a:pt x="40" y="58"/>
                    <a:pt x="41" y="58"/>
                  </a:cubicBezTo>
                  <a:cubicBezTo>
                    <a:pt x="41" y="58"/>
                    <a:pt x="41" y="57"/>
                    <a:pt x="42" y="57"/>
                  </a:cubicBezTo>
                  <a:cubicBezTo>
                    <a:pt x="42" y="57"/>
                    <a:pt x="42" y="57"/>
                    <a:pt x="42" y="57"/>
                  </a:cubicBezTo>
                  <a:cubicBezTo>
                    <a:pt x="43" y="57"/>
                    <a:pt x="43" y="57"/>
                    <a:pt x="43" y="57"/>
                  </a:cubicBezTo>
                  <a:cubicBezTo>
                    <a:pt x="43" y="57"/>
                    <a:pt x="43" y="56"/>
                    <a:pt x="43" y="56"/>
                  </a:cubicBezTo>
                  <a:cubicBezTo>
                    <a:pt x="42" y="56"/>
                    <a:pt x="42" y="56"/>
                    <a:pt x="42" y="55"/>
                  </a:cubicBezTo>
                  <a:cubicBezTo>
                    <a:pt x="42" y="55"/>
                    <a:pt x="42" y="54"/>
                    <a:pt x="43" y="54"/>
                  </a:cubicBezTo>
                  <a:cubicBezTo>
                    <a:pt x="43" y="54"/>
                    <a:pt x="43" y="54"/>
                    <a:pt x="43" y="54"/>
                  </a:cubicBezTo>
                  <a:cubicBezTo>
                    <a:pt x="43" y="55"/>
                    <a:pt x="44" y="55"/>
                    <a:pt x="44" y="55"/>
                  </a:cubicBezTo>
                  <a:cubicBezTo>
                    <a:pt x="45" y="55"/>
                    <a:pt x="45" y="55"/>
                    <a:pt x="45" y="55"/>
                  </a:cubicBezTo>
                  <a:cubicBezTo>
                    <a:pt x="45" y="55"/>
                    <a:pt x="45" y="55"/>
                    <a:pt x="45" y="55"/>
                  </a:cubicBezTo>
                  <a:cubicBezTo>
                    <a:pt x="45" y="55"/>
                    <a:pt x="45" y="55"/>
                    <a:pt x="45" y="55"/>
                  </a:cubicBezTo>
                  <a:cubicBezTo>
                    <a:pt x="45" y="55"/>
                    <a:pt x="45" y="55"/>
                    <a:pt x="45" y="55"/>
                  </a:cubicBezTo>
                  <a:cubicBezTo>
                    <a:pt x="45" y="55"/>
                    <a:pt x="45" y="55"/>
                    <a:pt x="45" y="55"/>
                  </a:cubicBezTo>
                  <a:cubicBezTo>
                    <a:pt x="45" y="55"/>
                    <a:pt x="45" y="55"/>
                    <a:pt x="45" y="55"/>
                  </a:cubicBezTo>
                  <a:cubicBezTo>
                    <a:pt x="46" y="56"/>
                    <a:pt x="46" y="57"/>
                    <a:pt x="47" y="57"/>
                  </a:cubicBezTo>
                  <a:cubicBezTo>
                    <a:pt x="48" y="58"/>
                    <a:pt x="48" y="58"/>
                    <a:pt x="48" y="59"/>
                  </a:cubicBezTo>
                  <a:cubicBezTo>
                    <a:pt x="48" y="59"/>
                    <a:pt x="48" y="59"/>
                    <a:pt x="48" y="59"/>
                  </a:cubicBezTo>
                  <a:cubicBezTo>
                    <a:pt x="49" y="60"/>
                    <a:pt x="49" y="60"/>
                    <a:pt x="49" y="60"/>
                  </a:cubicBezTo>
                  <a:cubicBezTo>
                    <a:pt x="50" y="60"/>
                    <a:pt x="50" y="60"/>
                    <a:pt x="50" y="60"/>
                  </a:cubicBezTo>
                  <a:cubicBezTo>
                    <a:pt x="51" y="60"/>
                    <a:pt x="52" y="60"/>
                    <a:pt x="52" y="61"/>
                  </a:cubicBezTo>
                  <a:cubicBezTo>
                    <a:pt x="52" y="61"/>
                    <a:pt x="53" y="61"/>
                    <a:pt x="53" y="61"/>
                  </a:cubicBezTo>
                  <a:cubicBezTo>
                    <a:pt x="53" y="61"/>
                    <a:pt x="53" y="61"/>
                    <a:pt x="53" y="61"/>
                  </a:cubicBezTo>
                  <a:cubicBezTo>
                    <a:pt x="53" y="61"/>
                    <a:pt x="53" y="61"/>
                    <a:pt x="53" y="61"/>
                  </a:cubicBezTo>
                  <a:cubicBezTo>
                    <a:pt x="53" y="61"/>
                    <a:pt x="53" y="61"/>
                    <a:pt x="53" y="61"/>
                  </a:cubicBezTo>
                  <a:cubicBezTo>
                    <a:pt x="53" y="61"/>
                    <a:pt x="53" y="61"/>
                    <a:pt x="53" y="61"/>
                  </a:cubicBezTo>
                  <a:cubicBezTo>
                    <a:pt x="53" y="61"/>
                    <a:pt x="53" y="62"/>
                    <a:pt x="53" y="62"/>
                  </a:cubicBezTo>
                  <a:cubicBezTo>
                    <a:pt x="54" y="62"/>
                    <a:pt x="54" y="63"/>
                    <a:pt x="55" y="62"/>
                  </a:cubicBezTo>
                  <a:cubicBezTo>
                    <a:pt x="55" y="62"/>
                    <a:pt x="55" y="62"/>
                    <a:pt x="55" y="62"/>
                  </a:cubicBezTo>
                  <a:cubicBezTo>
                    <a:pt x="56" y="63"/>
                    <a:pt x="56" y="63"/>
                    <a:pt x="56" y="63"/>
                  </a:cubicBezTo>
                  <a:cubicBezTo>
                    <a:pt x="55" y="63"/>
                    <a:pt x="55" y="64"/>
                    <a:pt x="56" y="64"/>
                  </a:cubicBezTo>
                  <a:cubicBezTo>
                    <a:pt x="56" y="65"/>
                    <a:pt x="56" y="65"/>
                    <a:pt x="56" y="65"/>
                  </a:cubicBezTo>
                  <a:cubicBezTo>
                    <a:pt x="57" y="65"/>
                    <a:pt x="57" y="65"/>
                    <a:pt x="57" y="66"/>
                  </a:cubicBezTo>
                  <a:cubicBezTo>
                    <a:pt x="57" y="66"/>
                    <a:pt x="57" y="67"/>
                    <a:pt x="57" y="67"/>
                  </a:cubicBezTo>
                  <a:cubicBezTo>
                    <a:pt x="57" y="68"/>
                    <a:pt x="58" y="68"/>
                    <a:pt x="58" y="69"/>
                  </a:cubicBezTo>
                  <a:cubicBezTo>
                    <a:pt x="58" y="69"/>
                    <a:pt x="59" y="69"/>
                    <a:pt x="59" y="69"/>
                  </a:cubicBezTo>
                  <a:cubicBezTo>
                    <a:pt x="60" y="69"/>
                    <a:pt x="60" y="69"/>
                    <a:pt x="60" y="69"/>
                  </a:cubicBezTo>
                  <a:cubicBezTo>
                    <a:pt x="60" y="68"/>
                    <a:pt x="60" y="68"/>
                    <a:pt x="60" y="68"/>
                  </a:cubicBezTo>
                  <a:cubicBezTo>
                    <a:pt x="60" y="68"/>
                    <a:pt x="60" y="68"/>
                    <a:pt x="60" y="68"/>
                  </a:cubicBezTo>
                  <a:cubicBezTo>
                    <a:pt x="60" y="68"/>
                    <a:pt x="60" y="68"/>
                    <a:pt x="60" y="68"/>
                  </a:cubicBezTo>
                  <a:cubicBezTo>
                    <a:pt x="60" y="68"/>
                    <a:pt x="60" y="68"/>
                    <a:pt x="60" y="69"/>
                  </a:cubicBezTo>
                  <a:cubicBezTo>
                    <a:pt x="60" y="69"/>
                    <a:pt x="61" y="70"/>
                    <a:pt x="61" y="70"/>
                  </a:cubicBezTo>
                  <a:cubicBezTo>
                    <a:pt x="61" y="70"/>
                    <a:pt x="61" y="70"/>
                    <a:pt x="61" y="70"/>
                  </a:cubicBezTo>
                  <a:cubicBezTo>
                    <a:pt x="61" y="70"/>
                    <a:pt x="61" y="70"/>
                    <a:pt x="61" y="70"/>
                  </a:cubicBezTo>
                  <a:cubicBezTo>
                    <a:pt x="60" y="70"/>
                    <a:pt x="60" y="70"/>
                    <a:pt x="60" y="70"/>
                  </a:cubicBezTo>
                  <a:cubicBezTo>
                    <a:pt x="60" y="70"/>
                    <a:pt x="59" y="70"/>
                    <a:pt x="59" y="71"/>
                  </a:cubicBezTo>
                  <a:cubicBezTo>
                    <a:pt x="59" y="71"/>
                    <a:pt x="58" y="72"/>
                    <a:pt x="59" y="72"/>
                  </a:cubicBezTo>
                  <a:cubicBezTo>
                    <a:pt x="59" y="73"/>
                    <a:pt x="59" y="73"/>
                    <a:pt x="59" y="74"/>
                  </a:cubicBezTo>
                  <a:cubicBezTo>
                    <a:pt x="59" y="73"/>
                    <a:pt x="59" y="73"/>
                    <a:pt x="59" y="73"/>
                  </a:cubicBezTo>
                  <a:cubicBezTo>
                    <a:pt x="59" y="74"/>
                    <a:pt x="59" y="74"/>
                    <a:pt x="59" y="74"/>
                  </a:cubicBezTo>
                  <a:cubicBezTo>
                    <a:pt x="59" y="74"/>
                    <a:pt x="59" y="74"/>
                    <a:pt x="59" y="74"/>
                  </a:cubicBezTo>
                  <a:cubicBezTo>
                    <a:pt x="59" y="74"/>
                    <a:pt x="59" y="74"/>
                    <a:pt x="59" y="75"/>
                  </a:cubicBezTo>
                  <a:cubicBezTo>
                    <a:pt x="59" y="76"/>
                    <a:pt x="59" y="76"/>
                    <a:pt x="59" y="77"/>
                  </a:cubicBezTo>
                  <a:cubicBezTo>
                    <a:pt x="59" y="77"/>
                    <a:pt x="59" y="77"/>
                    <a:pt x="59" y="77"/>
                  </a:cubicBezTo>
                  <a:cubicBezTo>
                    <a:pt x="59" y="77"/>
                    <a:pt x="59" y="77"/>
                    <a:pt x="59" y="77"/>
                  </a:cubicBezTo>
                  <a:cubicBezTo>
                    <a:pt x="60" y="77"/>
                    <a:pt x="60" y="76"/>
                    <a:pt x="60" y="76"/>
                  </a:cubicBezTo>
                  <a:cubicBezTo>
                    <a:pt x="60" y="76"/>
                    <a:pt x="60" y="76"/>
                    <a:pt x="60" y="76"/>
                  </a:cubicBezTo>
                  <a:cubicBezTo>
                    <a:pt x="60" y="76"/>
                    <a:pt x="60" y="76"/>
                    <a:pt x="60" y="76"/>
                  </a:cubicBezTo>
                  <a:cubicBezTo>
                    <a:pt x="61" y="75"/>
                    <a:pt x="61" y="75"/>
                    <a:pt x="61" y="75"/>
                  </a:cubicBezTo>
                  <a:cubicBezTo>
                    <a:pt x="61" y="75"/>
                    <a:pt x="61" y="75"/>
                    <a:pt x="61" y="75"/>
                  </a:cubicBezTo>
                  <a:cubicBezTo>
                    <a:pt x="61" y="75"/>
                    <a:pt x="61" y="75"/>
                    <a:pt x="61" y="75"/>
                  </a:cubicBezTo>
                  <a:cubicBezTo>
                    <a:pt x="61" y="75"/>
                    <a:pt x="61" y="75"/>
                    <a:pt x="61" y="75"/>
                  </a:cubicBezTo>
                  <a:cubicBezTo>
                    <a:pt x="62" y="74"/>
                    <a:pt x="63" y="73"/>
                    <a:pt x="63" y="72"/>
                  </a:cubicBezTo>
                  <a:cubicBezTo>
                    <a:pt x="63" y="72"/>
                    <a:pt x="63" y="72"/>
                    <a:pt x="64" y="72"/>
                  </a:cubicBezTo>
                  <a:cubicBezTo>
                    <a:pt x="64" y="72"/>
                    <a:pt x="64" y="72"/>
                    <a:pt x="64" y="72"/>
                  </a:cubicBezTo>
                  <a:cubicBezTo>
                    <a:pt x="64" y="72"/>
                    <a:pt x="64" y="73"/>
                    <a:pt x="64" y="73"/>
                  </a:cubicBezTo>
                  <a:cubicBezTo>
                    <a:pt x="64" y="73"/>
                    <a:pt x="63" y="74"/>
                    <a:pt x="63" y="74"/>
                  </a:cubicBezTo>
                  <a:cubicBezTo>
                    <a:pt x="63" y="75"/>
                    <a:pt x="63" y="75"/>
                    <a:pt x="63" y="75"/>
                  </a:cubicBezTo>
                  <a:cubicBezTo>
                    <a:pt x="63" y="75"/>
                    <a:pt x="63" y="75"/>
                    <a:pt x="63" y="75"/>
                  </a:cubicBezTo>
                  <a:cubicBezTo>
                    <a:pt x="63" y="75"/>
                    <a:pt x="63" y="76"/>
                    <a:pt x="63" y="76"/>
                  </a:cubicBezTo>
                  <a:cubicBezTo>
                    <a:pt x="64" y="76"/>
                    <a:pt x="64" y="76"/>
                    <a:pt x="64" y="76"/>
                  </a:cubicBezTo>
                  <a:cubicBezTo>
                    <a:pt x="64" y="76"/>
                    <a:pt x="64" y="76"/>
                    <a:pt x="64" y="77"/>
                  </a:cubicBezTo>
                  <a:cubicBezTo>
                    <a:pt x="64" y="77"/>
                    <a:pt x="64" y="77"/>
                    <a:pt x="64" y="77"/>
                  </a:cubicBezTo>
                  <a:cubicBezTo>
                    <a:pt x="64" y="77"/>
                    <a:pt x="64" y="77"/>
                    <a:pt x="64" y="77"/>
                  </a:cubicBezTo>
                  <a:cubicBezTo>
                    <a:pt x="64" y="77"/>
                    <a:pt x="64" y="76"/>
                    <a:pt x="64" y="76"/>
                  </a:cubicBezTo>
                  <a:cubicBezTo>
                    <a:pt x="63" y="76"/>
                    <a:pt x="63" y="76"/>
                    <a:pt x="63" y="76"/>
                  </a:cubicBezTo>
                  <a:cubicBezTo>
                    <a:pt x="63" y="76"/>
                    <a:pt x="63" y="76"/>
                    <a:pt x="63" y="76"/>
                  </a:cubicBezTo>
                  <a:cubicBezTo>
                    <a:pt x="63" y="75"/>
                    <a:pt x="63" y="75"/>
                    <a:pt x="63" y="75"/>
                  </a:cubicBezTo>
                  <a:cubicBezTo>
                    <a:pt x="63" y="75"/>
                    <a:pt x="63" y="75"/>
                    <a:pt x="63" y="75"/>
                  </a:cubicBezTo>
                  <a:cubicBezTo>
                    <a:pt x="62" y="75"/>
                    <a:pt x="62" y="75"/>
                    <a:pt x="61" y="75"/>
                  </a:cubicBezTo>
                  <a:cubicBezTo>
                    <a:pt x="61" y="75"/>
                    <a:pt x="61" y="75"/>
                    <a:pt x="61" y="75"/>
                  </a:cubicBezTo>
                  <a:cubicBezTo>
                    <a:pt x="61" y="75"/>
                    <a:pt x="61" y="75"/>
                    <a:pt x="61" y="75"/>
                  </a:cubicBezTo>
                  <a:cubicBezTo>
                    <a:pt x="61" y="75"/>
                    <a:pt x="61" y="76"/>
                    <a:pt x="60" y="76"/>
                  </a:cubicBezTo>
                  <a:cubicBezTo>
                    <a:pt x="60" y="76"/>
                    <a:pt x="60" y="76"/>
                    <a:pt x="60" y="76"/>
                  </a:cubicBezTo>
                  <a:cubicBezTo>
                    <a:pt x="60" y="76"/>
                    <a:pt x="60" y="76"/>
                    <a:pt x="60" y="76"/>
                  </a:cubicBezTo>
                  <a:cubicBezTo>
                    <a:pt x="60" y="76"/>
                    <a:pt x="60" y="77"/>
                    <a:pt x="60" y="78"/>
                  </a:cubicBezTo>
                  <a:cubicBezTo>
                    <a:pt x="60" y="78"/>
                    <a:pt x="60" y="78"/>
                    <a:pt x="60" y="79"/>
                  </a:cubicBezTo>
                  <a:cubicBezTo>
                    <a:pt x="61" y="79"/>
                    <a:pt x="61" y="79"/>
                    <a:pt x="61" y="79"/>
                  </a:cubicBezTo>
                  <a:cubicBezTo>
                    <a:pt x="61" y="79"/>
                    <a:pt x="61" y="79"/>
                    <a:pt x="61" y="79"/>
                  </a:cubicBezTo>
                  <a:cubicBezTo>
                    <a:pt x="61" y="79"/>
                    <a:pt x="61" y="78"/>
                    <a:pt x="61" y="78"/>
                  </a:cubicBezTo>
                  <a:cubicBezTo>
                    <a:pt x="61" y="78"/>
                    <a:pt x="61" y="78"/>
                    <a:pt x="61" y="78"/>
                  </a:cubicBezTo>
                  <a:cubicBezTo>
                    <a:pt x="61" y="78"/>
                    <a:pt x="61" y="78"/>
                    <a:pt x="61" y="78"/>
                  </a:cubicBezTo>
                  <a:cubicBezTo>
                    <a:pt x="61" y="78"/>
                    <a:pt x="61" y="78"/>
                    <a:pt x="61" y="78"/>
                  </a:cubicBezTo>
                  <a:cubicBezTo>
                    <a:pt x="61" y="79"/>
                    <a:pt x="61" y="79"/>
                    <a:pt x="61" y="79"/>
                  </a:cubicBezTo>
                  <a:cubicBezTo>
                    <a:pt x="61" y="79"/>
                    <a:pt x="61" y="79"/>
                    <a:pt x="61" y="79"/>
                  </a:cubicBezTo>
                  <a:cubicBezTo>
                    <a:pt x="61" y="79"/>
                    <a:pt x="61" y="79"/>
                    <a:pt x="61" y="79"/>
                  </a:cubicBezTo>
                  <a:cubicBezTo>
                    <a:pt x="61" y="80"/>
                    <a:pt x="61" y="80"/>
                    <a:pt x="61" y="80"/>
                  </a:cubicBezTo>
                  <a:cubicBezTo>
                    <a:pt x="61" y="81"/>
                    <a:pt x="61" y="81"/>
                    <a:pt x="61" y="81"/>
                  </a:cubicBezTo>
                  <a:cubicBezTo>
                    <a:pt x="61" y="82"/>
                    <a:pt x="61" y="82"/>
                    <a:pt x="61" y="82"/>
                  </a:cubicBezTo>
                  <a:cubicBezTo>
                    <a:pt x="61" y="83"/>
                    <a:pt x="61" y="83"/>
                    <a:pt x="61" y="84"/>
                  </a:cubicBezTo>
                  <a:cubicBezTo>
                    <a:pt x="61" y="84"/>
                    <a:pt x="62" y="84"/>
                    <a:pt x="62" y="84"/>
                  </a:cubicBezTo>
                  <a:cubicBezTo>
                    <a:pt x="62" y="84"/>
                    <a:pt x="62" y="84"/>
                    <a:pt x="62" y="84"/>
                  </a:cubicBezTo>
                  <a:cubicBezTo>
                    <a:pt x="62" y="83"/>
                    <a:pt x="63" y="82"/>
                    <a:pt x="63" y="82"/>
                  </a:cubicBezTo>
                  <a:cubicBezTo>
                    <a:pt x="63" y="82"/>
                    <a:pt x="63" y="82"/>
                    <a:pt x="63" y="82"/>
                  </a:cubicBezTo>
                  <a:cubicBezTo>
                    <a:pt x="63" y="82"/>
                    <a:pt x="63" y="82"/>
                    <a:pt x="63" y="81"/>
                  </a:cubicBezTo>
                  <a:cubicBezTo>
                    <a:pt x="63" y="81"/>
                    <a:pt x="63" y="81"/>
                    <a:pt x="63" y="81"/>
                  </a:cubicBezTo>
                  <a:cubicBezTo>
                    <a:pt x="63" y="81"/>
                    <a:pt x="63" y="81"/>
                    <a:pt x="63" y="81"/>
                  </a:cubicBezTo>
                  <a:cubicBezTo>
                    <a:pt x="63" y="81"/>
                    <a:pt x="63" y="81"/>
                    <a:pt x="63" y="81"/>
                  </a:cubicBezTo>
                  <a:cubicBezTo>
                    <a:pt x="63" y="82"/>
                    <a:pt x="63" y="82"/>
                    <a:pt x="63" y="82"/>
                  </a:cubicBezTo>
                  <a:cubicBezTo>
                    <a:pt x="63" y="82"/>
                    <a:pt x="63" y="82"/>
                    <a:pt x="63" y="82"/>
                  </a:cubicBezTo>
                  <a:cubicBezTo>
                    <a:pt x="63" y="82"/>
                    <a:pt x="63" y="82"/>
                    <a:pt x="63" y="82"/>
                  </a:cubicBezTo>
                  <a:cubicBezTo>
                    <a:pt x="63" y="82"/>
                    <a:pt x="63" y="82"/>
                    <a:pt x="63" y="82"/>
                  </a:cubicBezTo>
                  <a:cubicBezTo>
                    <a:pt x="63" y="82"/>
                    <a:pt x="63" y="81"/>
                    <a:pt x="63" y="81"/>
                  </a:cubicBezTo>
                  <a:cubicBezTo>
                    <a:pt x="63" y="81"/>
                    <a:pt x="63" y="82"/>
                    <a:pt x="63" y="82"/>
                  </a:cubicBezTo>
                  <a:cubicBezTo>
                    <a:pt x="63" y="82"/>
                    <a:pt x="63" y="82"/>
                    <a:pt x="63" y="82"/>
                  </a:cubicBezTo>
                  <a:cubicBezTo>
                    <a:pt x="64" y="82"/>
                    <a:pt x="64" y="82"/>
                    <a:pt x="64" y="82"/>
                  </a:cubicBezTo>
                  <a:cubicBezTo>
                    <a:pt x="64" y="82"/>
                    <a:pt x="64" y="82"/>
                    <a:pt x="64" y="82"/>
                  </a:cubicBezTo>
                  <a:cubicBezTo>
                    <a:pt x="64" y="82"/>
                    <a:pt x="64" y="83"/>
                    <a:pt x="64" y="83"/>
                  </a:cubicBezTo>
                  <a:cubicBezTo>
                    <a:pt x="64" y="83"/>
                    <a:pt x="64" y="83"/>
                    <a:pt x="64" y="83"/>
                  </a:cubicBezTo>
                  <a:cubicBezTo>
                    <a:pt x="64" y="83"/>
                    <a:pt x="64" y="83"/>
                    <a:pt x="64" y="83"/>
                  </a:cubicBezTo>
                  <a:cubicBezTo>
                    <a:pt x="64" y="83"/>
                    <a:pt x="64" y="83"/>
                    <a:pt x="64" y="83"/>
                  </a:cubicBezTo>
                  <a:cubicBezTo>
                    <a:pt x="64" y="83"/>
                    <a:pt x="64" y="83"/>
                    <a:pt x="64" y="83"/>
                  </a:cubicBezTo>
                  <a:cubicBezTo>
                    <a:pt x="64" y="83"/>
                    <a:pt x="64" y="83"/>
                    <a:pt x="64" y="82"/>
                  </a:cubicBezTo>
                  <a:cubicBezTo>
                    <a:pt x="64" y="82"/>
                    <a:pt x="64" y="82"/>
                    <a:pt x="64" y="82"/>
                  </a:cubicBezTo>
                  <a:cubicBezTo>
                    <a:pt x="63" y="83"/>
                    <a:pt x="63" y="83"/>
                    <a:pt x="63" y="83"/>
                  </a:cubicBezTo>
                  <a:cubicBezTo>
                    <a:pt x="64" y="84"/>
                    <a:pt x="64" y="84"/>
                    <a:pt x="64" y="84"/>
                  </a:cubicBezTo>
                  <a:cubicBezTo>
                    <a:pt x="64" y="84"/>
                    <a:pt x="65" y="84"/>
                    <a:pt x="65" y="84"/>
                  </a:cubicBezTo>
                  <a:cubicBezTo>
                    <a:pt x="65" y="84"/>
                    <a:pt x="65" y="85"/>
                    <a:pt x="65" y="85"/>
                  </a:cubicBezTo>
                  <a:cubicBezTo>
                    <a:pt x="65" y="85"/>
                    <a:pt x="64" y="86"/>
                    <a:pt x="64" y="87"/>
                  </a:cubicBezTo>
                  <a:cubicBezTo>
                    <a:pt x="64" y="87"/>
                    <a:pt x="64" y="87"/>
                    <a:pt x="64" y="87"/>
                  </a:cubicBezTo>
                  <a:cubicBezTo>
                    <a:pt x="63" y="87"/>
                    <a:pt x="63" y="87"/>
                    <a:pt x="63" y="88"/>
                  </a:cubicBezTo>
                  <a:cubicBezTo>
                    <a:pt x="64" y="88"/>
                    <a:pt x="64" y="88"/>
                    <a:pt x="63" y="89"/>
                  </a:cubicBezTo>
                  <a:cubicBezTo>
                    <a:pt x="63" y="89"/>
                    <a:pt x="63" y="89"/>
                    <a:pt x="63" y="89"/>
                  </a:cubicBezTo>
                  <a:cubicBezTo>
                    <a:pt x="63" y="90"/>
                    <a:pt x="64" y="90"/>
                    <a:pt x="64" y="90"/>
                  </a:cubicBezTo>
                  <a:cubicBezTo>
                    <a:pt x="65" y="90"/>
                    <a:pt x="65" y="89"/>
                    <a:pt x="66" y="89"/>
                  </a:cubicBezTo>
                  <a:cubicBezTo>
                    <a:pt x="66" y="89"/>
                    <a:pt x="66" y="90"/>
                    <a:pt x="66" y="90"/>
                  </a:cubicBezTo>
                  <a:cubicBezTo>
                    <a:pt x="66" y="90"/>
                    <a:pt x="66" y="90"/>
                    <a:pt x="66" y="90"/>
                  </a:cubicBezTo>
                  <a:cubicBezTo>
                    <a:pt x="66" y="90"/>
                    <a:pt x="65" y="90"/>
                    <a:pt x="65" y="91"/>
                  </a:cubicBezTo>
                  <a:cubicBezTo>
                    <a:pt x="65" y="91"/>
                    <a:pt x="65" y="92"/>
                    <a:pt x="65" y="92"/>
                  </a:cubicBezTo>
                  <a:cubicBezTo>
                    <a:pt x="65" y="92"/>
                    <a:pt x="65" y="92"/>
                    <a:pt x="65" y="93"/>
                  </a:cubicBezTo>
                  <a:cubicBezTo>
                    <a:pt x="65" y="93"/>
                    <a:pt x="65" y="93"/>
                    <a:pt x="65" y="93"/>
                  </a:cubicBezTo>
                  <a:cubicBezTo>
                    <a:pt x="65" y="93"/>
                    <a:pt x="65" y="93"/>
                    <a:pt x="65" y="93"/>
                  </a:cubicBezTo>
                  <a:cubicBezTo>
                    <a:pt x="65" y="93"/>
                    <a:pt x="65" y="92"/>
                    <a:pt x="65" y="92"/>
                  </a:cubicBezTo>
                  <a:cubicBezTo>
                    <a:pt x="65" y="92"/>
                    <a:pt x="65" y="92"/>
                    <a:pt x="65" y="92"/>
                  </a:cubicBezTo>
                  <a:cubicBezTo>
                    <a:pt x="65" y="92"/>
                    <a:pt x="65" y="92"/>
                    <a:pt x="65" y="92"/>
                  </a:cubicBezTo>
                  <a:cubicBezTo>
                    <a:pt x="65" y="93"/>
                    <a:pt x="65" y="93"/>
                    <a:pt x="65" y="93"/>
                  </a:cubicBezTo>
                  <a:cubicBezTo>
                    <a:pt x="65" y="93"/>
                    <a:pt x="66" y="93"/>
                    <a:pt x="66" y="94"/>
                  </a:cubicBezTo>
                  <a:cubicBezTo>
                    <a:pt x="66" y="94"/>
                    <a:pt x="66" y="94"/>
                    <a:pt x="66" y="95"/>
                  </a:cubicBezTo>
                  <a:cubicBezTo>
                    <a:pt x="66" y="95"/>
                    <a:pt x="66" y="95"/>
                    <a:pt x="66" y="96"/>
                  </a:cubicBezTo>
                  <a:cubicBezTo>
                    <a:pt x="66" y="96"/>
                    <a:pt x="66" y="96"/>
                    <a:pt x="66" y="96"/>
                  </a:cubicBezTo>
                  <a:cubicBezTo>
                    <a:pt x="66" y="96"/>
                    <a:pt x="66" y="96"/>
                    <a:pt x="66" y="96"/>
                  </a:cubicBezTo>
                  <a:cubicBezTo>
                    <a:pt x="66" y="96"/>
                    <a:pt x="66" y="96"/>
                    <a:pt x="66" y="96"/>
                  </a:cubicBezTo>
                  <a:cubicBezTo>
                    <a:pt x="66" y="96"/>
                    <a:pt x="66" y="96"/>
                    <a:pt x="66" y="96"/>
                  </a:cubicBezTo>
                  <a:cubicBezTo>
                    <a:pt x="66" y="97"/>
                    <a:pt x="66" y="97"/>
                    <a:pt x="66" y="97"/>
                  </a:cubicBezTo>
                  <a:cubicBezTo>
                    <a:pt x="66" y="97"/>
                    <a:pt x="66" y="98"/>
                    <a:pt x="66" y="98"/>
                  </a:cubicBezTo>
                  <a:cubicBezTo>
                    <a:pt x="66" y="99"/>
                    <a:pt x="66" y="99"/>
                    <a:pt x="66" y="99"/>
                  </a:cubicBezTo>
                  <a:cubicBezTo>
                    <a:pt x="67" y="99"/>
                    <a:pt x="67" y="100"/>
                    <a:pt x="67" y="100"/>
                  </a:cubicBezTo>
                  <a:cubicBezTo>
                    <a:pt x="68" y="100"/>
                    <a:pt x="68" y="101"/>
                    <a:pt x="69" y="101"/>
                  </a:cubicBezTo>
                  <a:cubicBezTo>
                    <a:pt x="69" y="101"/>
                    <a:pt x="69" y="101"/>
                    <a:pt x="70" y="101"/>
                  </a:cubicBezTo>
                  <a:cubicBezTo>
                    <a:pt x="70" y="102"/>
                    <a:pt x="70" y="102"/>
                    <a:pt x="70" y="102"/>
                  </a:cubicBezTo>
                  <a:cubicBezTo>
                    <a:pt x="70" y="103"/>
                    <a:pt x="70" y="103"/>
                    <a:pt x="70" y="103"/>
                  </a:cubicBezTo>
                  <a:cubicBezTo>
                    <a:pt x="70" y="104"/>
                    <a:pt x="70" y="104"/>
                    <a:pt x="70" y="104"/>
                  </a:cubicBezTo>
                  <a:cubicBezTo>
                    <a:pt x="70" y="104"/>
                    <a:pt x="70" y="104"/>
                    <a:pt x="70" y="104"/>
                  </a:cubicBezTo>
                  <a:cubicBezTo>
                    <a:pt x="70" y="104"/>
                    <a:pt x="70" y="104"/>
                    <a:pt x="70" y="104"/>
                  </a:cubicBezTo>
                  <a:cubicBezTo>
                    <a:pt x="70" y="104"/>
                    <a:pt x="70" y="104"/>
                    <a:pt x="70" y="104"/>
                  </a:cubicBezTo>
                  <a:cubicBezTo>
                    <a:pt x="70" y="104"/>
                    <a:pt x="70" y="104"/>
                    <a:pt x="70" y="104"/>
                  </a:cubicBezTo>
                  <a:cubicBezTo>
                    <a:pt x="70" y="104"/>
                    <a:pt x="70" y="104"/>
                    <a:pt x="70" y="105"/>
                  </a:cubicBezTo>
                  <a:cubicBezTo>
                    <a:pt x="71" y="105"/>
                    <a:pt x="71" y="105"/>
                    <a:pt x="71" y="105"/>
                  </a:cubicBezTo>
                  <a:cubicBezTo>
                    <a:pt x="71" y="105"/>
                    <a:pt x="72" y="105"/>
                    <a:pt x="72" y="105"/>
                  </a:cubicBezTo>
                  <a:cubicBezTo>
                    <a:pt x="72" y="106"/>
                    <a:pt x="72" y="106"/>
                    <a:pt x="72" y="107"/>
                  </a:cubicBezTo>
                  <a:cubicBezTo>
                    <a:pt x="73" y="107"/>
                    <a:pt x="72" y="108"/>
                    <a:pt x="72" y="108"/>
                  </a:cubicBezTo>
                  <a:cubicBezTo>
                    <a:pt x="72" y="108"/>
                    <a:pt x="72" y="109"/>
                    <a:pt x="72" y="109"/>
                  </a:cubicBezTo>
                  <a:cubicBezTo>
                    <a:pt x="72" y="109"/>
                    <a:pt x="71" y="109"/>
                    <a:pt x="71" y="109"/>
                  </a:cubicBezTo>
                  <a:cubicBezTo>
                    <a:pt x="71" y="109"/>
                    <a:pt x="70" y="109"/>
                    <a:pt x="69" y="108"/>
                  </a:cubicBezTo>
                  <a:cubicBezTo>
                    <a:pt x="69" y="108"/>
                    <a:pt x="69" y="108"/>
                    <a:pt x="69" y="108"/>
                  </a:cubicBezTo>
                  <a:cubicBezTo>
                    <a:pt x="69" y="108"/>
                    <a:pt x="69" y="108"/>
                    <a:pt x="69" y="108"/>
                  </a:cubicBezTo>
                  <a:cubicBezTo>
                    <a:pt x="70" y="108"/>
                    <a:pt x="70" y="108"/>
                    <a:pt x="70" y="108"/>
                  </a:cubicBezTo>
                  <a:cubicBezTo>
                    <a:pt x="71" y="108"/>
                    <a:pt x="71" y="108"/>
                    <a:pt x="71" y="107"/>
                  </a:cubicBezTo>
                  <a:cubicBezTo>
                    <a:pt x="71" y="106"/>
                    <a:pt x="71" y="105"/>
                    <a:pt x="70" y="105"/>
                  </a:cubicBezTo>
                  <a:cubicBezTo>
                    <a:pt x="70" y="104"/>
                    <a:pt x="70" y="104"/>
                    <a:pt x="70" y="104"/>
                  </a:cubicBezTo>
                  <a:cubicBezTo>
                    <a:pt x="69" y="103"/>
                    <a:pt x="69" y="103"/>
                    <a:pt x="69" y="103"/>
                  </a:cubicBezTo>
                  <a:cubicBezTo>
                    <a:pt x="69" y="102"/>
                    <a:pt x="68" y="101"/>
                    <a:pt x="68" y="101"/>
                  </a:cubicBezTo>
                  <a:cubicBezTo>
                    <a:pt x="67" y="101"/>
                    <a:pt x="66" y="100"/>
                    <a:pt x="66" y="100"/>
                  </a:cubicBezTo>
                  <a:cubicBezTo>
                    <a:pt x="65" y="100"/>
                    <a:pt x="65" y="99"/>
                    <a:pt x="65" y="99"/>
                  </a:cubicBezTo>
                  <a:cubicBezTo>
                    <a:pt x="65" y="99"/>
                    <a:pt x="64" y="99"/>
                    <a:pt x="64" y="99"/>
                  </a:cubicBezTo>
                  <a:cubicBezTo>
                    <a:pt x="64" y="99"/>
                    <a:pt x="64" y="99"/>
                    <a:pt x="64" y="99"/>
                  </a:cubicBezTo>
                  <a:cubicBezTo>
                    <a:pt x="64" y="100"/>
                    <a:pt x="64" y="100"/>
                    <a:pt x="64" y="101"/>
                  </a:cubicBezTo>
                  <a:cubicBezTo>
                    <a:pt x="64" y="101"/>
                    <a:pt x="64" y="101"/>
                    <a:pt x="64" y="102"/>
                  </a:cubicBezTo>
                  <a:cubicBezTo>
                    <a:pt x="64" y="102"/>
                    <a:pt x="65" y="102"/>
                    <a:pt x="65" y="103"/>
                  </a:cubicBezTo>
                  <a:cubicBezTo>
                    <a:pt x="66" y="104"/>
                    <a:pt x="67" y="106"/>
                    <a:pt x="68" y="107"/>
                  </a:cubicBezTo>
                  <a:cubicBezTo>
                    <a:pt x="68" y="107"/>
                    <a:pt x="69" y="107"/>
                    <a:pt x="69" y="108"/>
                  </a:cubicBezTo>
                  <a:cubicBezTo>
                    <a:pt x="69" y="108"/>
                    <a:pt x="69" y="108"/>
                    <a:pt x="69" y="108"/>
                  </a:cubicBezTo>
                  <a:cubicBezTo>
                    <a:pt x="69" y="108"/>
                    <a:pt x="69" y="108"/>
                    <a:pt x="69" y="108"/>
                  </a:cubicBezTo>
                  <a:cubicBezTo>
                    <a:pt x="68" y="108"/>
                    <a:pt x="68" y="108"/>
                    <a:pt x="68" y="109"/>
                  </a:cubicBezTo>
                  <a:cubicBezTo>
                    <a:pt x="68" y="110"/>
                    <a:pt x="68" y="111"/>
                    <a:pt x="68" y="112"/>
                  </a:cubicBezTo>
                  <a:cubicBezTo>
                    <a:pt x="68" y="114"/>
                    <a:pt x="68" y="115"/>
                    <a:pt x="67" y="116"/>
                  </a:cubicBezTo>
                  <a:cubicBezTo>
                    <a:pt x="67" y="117"/>
                    <a:pt x="66" y="119"/>
                    <a:pt x="66" y="120"/>
                  </a:cubicBezTo>
                  <a:cubicBezTo>
                    <a:pt x="65" y="121"/>
                    <a:pt x="65" y="123"/>
                    <a:pt x="64" y="124"/>
                  </a:cubicBezTo>
                  <a:cubicBezTo>
                    <a:pt x="63" y="125"/>
                    <a:pt x="63" y="126"/>
                    <a:pt x="63" y="127"/>
                  </a:cubicBezTo>
                  <a:cubicBezTo>
                    <a:pt x="63" y="127"/>
                    <a:pt x="63" y="128"/>
                    <a:pt x="63" y="128"/>
                  </a:cubicBezTo>
                  <a:cubicBezTo>
                    <a:pt x="63" y="129"/>
                    <a:pt x="63" y="131"/>
                    <a:pt x="62" y="132"/>
                  </a:cubicBezTo>
                  <a:cubicBezTo>
                    <a:pt x="62" y="132"/>
                    <a:pt x="62" y="132"/>
                    <a:pt x="62" y="133"/>
                  </a:cubicBezTo>
                  <a:cubicBezTo>
                    <a:pt x="63" y="134"/>
                    <a:pt x="63" y="135"/>
                    <a:pt x="63" y="136"/>
                  </a:cubicBezTo>
                  <a:cubicBezTo>
                    <a:pt x="62" y="136"/>
                    <a:pt x="63" y="136"/>
                    <a:pt x="63" y="137"/>
                  </a:cubicBezTo>
                  <a:cubicBezTo>
                    <a:pt x="63" y="137"/>
                    <a:pt x="63" y="137"/>
                    <a:pt x="63" y="137"/>
                  </a:cubicBezTo>
                  <a:cubicBezTo>
                    <a:pt x="63" y="138"/>
                    <a:pt x="63" y="139"/>
                    <a:pt x="64" y="140"/>
                  </a:cubicBezTo>
                  <a:cubicBezTo>
                    <a:pt x="64" y="140"/>
                    <a:pt x="64" y="140"/>
                    <a:pt x="64" y="140"/>
                  </a:cubicBezTo>
                  <a:cubicBezTo>
                    <a:pt x="65" y="140"/>
                    <a:pt x="65" y="140"/>
                    <a:pt x="64" y="141"/>
                  </a:cubicBezTo>
                  <a:cubicBezTo>
                    <a:pt x="64" y="141"/>
                    <a:pt x="64" y="141"/>
                    <a:pt x="64" y="141"/>
                  </a:cubicBezTo>
                  <a:cubicBezTo>
                    <a:pt x="64" y="142"/>
                    <a:pt x="64" y="142"/>
                    <a:pt x="64" y="142"/>
                  </a:cubicBezTo>
                  <a:cubicBezTo>
                    <a:pt x="64" y="143"/>
                    <a:pt x="65" y="143"/>
                    <a:pt x="64" y="144"/>
                  </a:cubicBezTo>
                  <a:cubicBezTo>
                    <a:pt x="64" y="144"/>
                    <a:pt x="65" y="145"/>
                    <a:pt x="65" y="145"/>
                  </a:cubicBezTo>
                  <a:cubicBezTo>
                    <a:pt x="65" y="146"/>
                    <a:pt x="65" y="147"/>
                    <a:pt x="66" y="148"/>
                  </a:cubicBezTo>
                  <a:cubicBezTo>
                    <a:pt x="66" y="148"/>
                    <a:pt x="66" y="149"/>
                    <a:pt x="66" y="149"/>
                  </a:cubicBezTo>
                  <a:cubicBezTo>
                    <a:pt x="66" y="150"/>
                    <a:pt x="66" y="150"/>
                    <a:pt x="67" y="150"/>
                  </a:cubicBezTo>
                  <a:cubicBezTo>
                    <a:pt x="68" y="150"/>
                    <a:pt x="69" y="151"/>
                    <a:pt x="70" y="152"/>
                  </a:cubicBezTo>
                  <a:cubicBezTo>
                    <a:pt x="71" y="153"/>
                    <a:pt x="72" y="153"/>
                    <a:pt x="72" y="155"/>
                  </a:cubicBezTo>
                  <a:cubicBezTo>
                    <a:pt x="72" y="155"/>
                    <a:pt x="72" y="156"/>
                    <a:pt x="73" y="157"/>
                  </a:cubicBezTo>
                  <a:cubicBezTo>
                    <a:pt x="73" y="159"/>
                    <a:pt x="74" y="160"/>
                    <a:pt x="74" y="162"/>
                  </a:cubicBezTo>
                  <a:cubicBezTo>
                    <a:pt x="74" y="162"/>
                    <a:pt x="74" y="163"/>
                    <a:pt x="75" y="163"/>
                  </a:cubicBezTo>
                  <a:cubicBezTo>
                    <a:pt x="76" y="164"/>
                    <a:pt x="76" y="165"/>
                    <a:pt x="76" y="165"/>
                  </a:cubicBezTo>
                  <a:cubicBezTo>
                    <a:pt x="77" y="166"/>
                    <a:pt x="77" y="166"/>
                    <a:pt x="76" y="167"/>
                  </a:cubicBezTo>
                  <a:cubicBezTo>
                    <a:pt x="76" y="167"/>
                    <a:pt x="76" y="167"/>
                    <a:pt x="76" y="167"/>
                  </a:cubicBezTo>
                  <a:cubicBezTo>
                    <a:pt x="75" y="167"/>
                    <a:pt x="75" y="167"/>
                    <a:pt x="75" y="167"/>
                  </a:cubicBezTo>
                  <a:cubicBezTo>
                    <a:pt x="75" y="167"/>
                    <a:pt x="75" y="168"/>
                    <a:pt x="75" y="168"/>
                  </a:cubicBezTo>
                  <a:cubicBezTo>
                    <a:pt x="75" y="169"/>
                    <a:pt x="76" y="169"/>
                    <a:pt x="77" y="170"/>
                  </a:cubicBezTo>
                  <a:cubicBezTo>
                    <a:pt x="78" y="170"/>
                    <a:pt x="79" y="171"/>
                    <a:pt x="79" y="172"/>
                  </a:cubicBezTo>
                  <a:cubicBezTo>
                    <a:pt x="80" y="172"/>
                    <a:pt x="80" y="172"/>
                    <a:pt x="80" y="173"/>
                  </a:cubicBezTo>
                  <a:cubicBezTo>
                    <a:pt x="80" y="173"/>
                    <a:pt x="80" y="174"/>
                    <a:pt x="80" y="174"/>
                  </a:cubicBezTo>
                  <a:cubicBezTo>
                    <a:pt x="80" y="174"/>
                    <a:pt x="80" y="175"/>
                    <a:pt x="80" y="175"/>
                  </a:cubicBezTo>
                  <a:cubicBezTo>
                    <a:pt x="81" y="176"/>
                    <a:pt x="83" y="177"/>
                    <a:pt x="84" y="179"/>
                  </a:cubicBezTo>
                  <a:cubicBezTo>
                    <a:pt x="84" y="179"/>
                    <a:pt x="84" y="179"/>
                    <a:pt x="84" y="179"/>
                  </a:cubicBezTo>
                  <a:cubicBezTo>
                    <a:pt x="85" y="179"/>
                    <a:pt x="85" y="178"/>
                    <a:pt x="85" y="178"/>
                  </a:cubicBezTo>
                  <a:cubicBezTo>
                    <a:pt x="85" y="177"/>
                    <a:pt x="84" y="177"/>
                    <a:pt x="84" y="177"/>
                  </a:cubicBezTo>
                  <a:cubicBezTo>
                    <a:pt x="84" y="176"/>
                    <a:pt x="83" y="174"/>
                    <a:pt x="83" y="174"/>
                  </a:cubicBezTo>
                  <a:cubicBezTo>
                    <a:pt x="82" y="174"/>
                    <a:pt x="82" y="173"/>
                    <a:pt x="82" y="173"/>
                  </a:cubicBezTo>
                  <a:cubicBezTo>
                    <a:pt x="82" y="172"/>
                    <a:pt x="82" y="171"/>
                    <a:pt x="82" y="171"/>
                  </a:cubicBezTo>
                  <a:cubicBezTo>
                    <a:pt x="82" y="170"/>
                    <a:pt x="81" y="170"/>
                    <a:pt x="81" y="169"/>
                  </a:cubicBezTo>
                  <a:cubicBezTo>
                    <a:pt x="80" y="168"/>
                    <a:pt x="80" y="167"/>
                    <a:pt x="79" y="166"/>
                  </a:cubicBezTo>
                  <a:cubicBezTo>
                    <a:pt x="79" y="165"/>
                    <a:pt x="78" y="164"/>
                    <a:pt x="77" y="163"/>
                  </a:cubicBezTo>
                  <a:cubicBezTo>
                    <a:pt x="77" y="162"/>
                    <a:pt x="77" y="162"/>
                    <a:pt x="77" y="162"/>
                  </a:cubicBezTo>
                  <a:cubicBezTo>
                    <a:pt x="77" y="161"/>
                    <a:pt x="77" y="159"/>
                    <a:pt x="77" y="158"/>
                  </a:cubicBezTo>
                  <a:cubicBezTo>
                    <a:pt x="77" y="158"/>
                    <a:pt x="77" y="158"/>
                    <a:pt x="77" y="158"/>
                  </a:cubicBezTo>
                  <a:cubicBezTo>
                    <a:pt x="78" y="158"/>
                    <a:pt x="78" y="158"/>
                    <a:pt x="79" y="159"/>
                  </a:cubicBezTo>
                  <a:cubicBezTo>
                    <a:pt x="79" y="159"/>
                    <a:pt x="79" y="159"/>
                    <a:pt x="80" y="160"/>
                  </a:cubicBezTo>
                  <a:cubicBezTo>
                    <a:pt x="80" y="161"/>
                    <a:pt x="80" y="162"/>
                    <a:pt x="80" y="163"/>
                  </a:cubicBezTo>
                  <a:cubicBezTo>
                    <a:pt x="81" y="164"/>
                    <a:pt x="82" y="166"/>
                    <a:pt x="83" y="167"/>
                  </a:cubicBezTo>
                  <a:cubicBezTo>
                    <a:pt x="83" y="167"/>
                    <a:pt x="83" y="168"/>
                    <a:pt x="83" y="168"/>
                  </a:cubicBezTo>
                  <a:cubicBezTo>
                    <a:pt x="83" y="169"/>
                    <a:pt x="84" y="169"/>
                    <a:pt x="85" y="170"/>
                  </a:cubicBezTo>
                  <a:cubicBezTo>
                    <a:pt x="85" y="170"/>
                    <a:pt x="85" y="170"/>
                    <a:pt x="86" y="171"/>
                  </a:cubicBezTo>
                  <a:cubicBezTo>
                    <a:pt x="86" y="171"/>
                    <a:pt x="86" y="171"/>
                    <a:pt x="86" y="171"/>
                  </a:cubicBezTo>
                  <a:cubicBezTo>
                    <a:pt x="86" y="172"/>
                    <a:pt x="86" y="172"/>
                    <a:pt x="86" y="172"/>
                  </a:cubicBezTo>
                  <a:cubicBezTo>
                    <a:pt x="85" y="172"/>
                    <a:pt x="85" y="173"/>
                    <a:pt x="86" y="173"/>
                  </a:cubicBezTo>
                  <a:cubicBezTo>
                    <a:pt x="86" y="173"/>
                    <a:pt x="87" y="174"/>
                    <a:pt x="87" y="174"/>
                  </a:cubicBezTo>
                  <a:cubicBezTo>
                    <a:pt x="88" y="174"/>
                    <a:pt x="88" y="175"/>
                    <a:pt x="88" y="175"/>
                  </a:cubicBezTo>
                  <a:cubicBezTo>
                    <a:pt x="88" y="176"/>
                    <a:pt x="88" y="176"/>
                    <a:pt x="89" y="176"/>
                  </a:cubicBezTo>
                  <a:cubicBezTo>
                    <a:pt x="91" y="179"/>
                    <a:pt x="92" y="180"/>
                    <a:pt x="93" y="183"/>
                  </a:cubicBezTo>
                  <a:cubicBezTo>
                    <a:pt x="93" y="183"/>
                    <a:pt x="93" y="184"/>
                    <a:pt x="93" y="184"/>
                  </a:cubicBezTo>
                  <a:cubicBezTo>
                    <a:pt x="93" y="184"/>
                    <a:pt x="92" y="184"/>
                    <a:pt x="92" y="185"/>
                  </a:cubicBezTo>
                  <a:cubicBezTo>
                    <a:pt x="92" y="185"/>
                    <a:pt x="92" y="186"/>
                    <a:pt x="92" y="187"/>
                  </a:cubicBezTo>
                  <a:cubicBezTo>
                    <a:pt x="93" y="188"/>
                    <a:pt x="93" y="188"/>
                    <a:pt x="94" y="188"/>
                  </a:cubicBezTo>
                  <a:cubicBezTo>
                    <a:pt x="95" y="189"/>
                    <a:pt x="95" y="189"/>
                    <a:pt x="96" y="190"/>
                  </a:cubicBezTo>
                  <a:cubicBezTo>
                    <a:pt x="96" y="190"/>
                    <a:pt x="97" y="191"/>
                    <a:pt x="98" y="191"/>
                  </a:cubicBezTo>
                  <a:cubicBezTo>
                    <a:pt x="98" y="191"/>
                    <a:pt x="98" y="191"/>
                    <a:pt x="99" y="191"/>
                  </a:cubicBezTo>
                  <a:cubicBezTo>
                    <a:pt x="99" y="191"/>
                    <a:pt x="99" y="191"/>
                    <a:pt x="99" y="192"/>
                  </a:cubicBezTo>
                  <a:cubicBezTo>
                    <a:pt x="100" y="193"/>
                    <a:pt x="102" y="193"/>
                    <a:pt x="103" y="194"/>
                  </a:cubicBezTo>
                  <a:cubicBezTo>
                    <a:pt x="104" y="194"/>
                    <a:pt x="104" y="194"/>
                    <a:pt x="105" y="195"/>
                  </a:cubicBezTo>
                  <a:cubicBezTo>
                    <a:pt x="106" y="195"/>
                    <a:pt x="107" y="195"/>
                    <a:pt x="107" y="195"/>
                  </a:cubicBezTo>
                  <a:cubicBezTo>
                    <a:pt x="110" y="196"/>
                    <a:pt x="110" y="196"/>
                    <a:pt x="113" y="195"/>
                  </a:cubicBezTo>
                  <a:cubicBezTo>
                    <a:pt x="114" y="195"/>
                    <a:pt x="114" y="195"/>
                    <a:pt x="115" y="196"/>
                  </a:cubicBezTo>
                  <a:cubicBezTo>
                    <a:pt x="116" y="197"/>
                    <a:pt x="118" y="198"/>
                    <a:pt x="119" y="199"/>
                  </a:cubicBezTo>
                  <a:cubicBezTo>
                    <a:pt x="119" y="200"/>
                    <a:pt x="120" y="200"/>
                    <a:pt x="121" y="200"/>
                  </a:cubicBezTo>
                  <a:cubicBezTo>
                    <a:pt x="122" y="200"/>
                    <a:pt x="123" y="201"/>
                    <a:pt x="124" y="201"/>
                  </a:cubicBezTo>
                  <a:cubicBezTo>
                    <a:pt x="125" y="201"/>
                    <a:pt x="126" y="202"/>
                    <a:pt x="128" y="202"/>
                  </a:cubicBezTo>
                  <a:cubicBezTo>
                    <a:pt x="128" y="202"/>
                    <a:pt x="128" y="202"/>
                    <a:pt x="128" y="202"/>
                  </a:cubicBezTo>
                  <a:cubicBezTo>
                    <a:pt x="128" y="203"/>
                    <a:pt x="129" y="203"/>
                    <a:pt x="129" y="204"/>
                  </a:cubicBezTo>
                  <a:cubicBezTo>
                    <a:pt x="130" y="205"/>
                    <a:pt x="131" y="205"/>
                    <a:pt x="131" y="206"/>
                  </a:cubicBezTo>
                  <a:cubicBezTo>
                    <a:pt x="131" y="206"/>
                    <a:pt x="132" y="207"/>
                    <a:pt x="131" y="207"/>
                  </a:cubicBezTo>
                  <a:cubicBezTo>
                    <a:pt x="131" y="208"/>
                    <a:pt x="132" y="208"/>
                    <a:pt x="132" y="209"/>
                  </a:cubicBezTo>
                  <a:cubicBezTo>
                    <a:pt x="133" y="209"/>
                    <a:pt x="133" y="209"/>
                    <a:pt x="133" y="209"/>
                  </a:cubicBezTo>
                  <a:cubicBezTo>
                    <a:pt x="134" y="209"/>
                    <a:pt x="134" y="209"/>
                    <a:pt x="134" y="209"/>
                  </a:cubicBezTo>
                  <a:cubicBezTo>
                    <a:pt x="135" y="209"/>
                    <a:pt x="135" y="210"/>
                    <a:pt x="135" y="211"/>
                  </a:cubicBezTo>
                  <a:cubicBezTo>
                    <a:pt x="136" y="212"/>
                    <a:pt x="136" y="212"/>
                    <a:pt x="137" y="212"/>
                  </a:cubicBezTo>
                  <a:cubicBezTo>
                    <a:pt x="137" y="212"/>
                    <a:pt x="138" y="212"/>
                    <a:pt x="138" y="212"/>
                  </a:cubicBezTo>
                  <a:cubicBezTo>
                    <a:pt x="139" y="212"/>
                    <a:pt x="139" y="212"/>
                    <a:pt x="140" y="212"/>
                  </a:cubicBezTo>
                  <a:cubicBezTo>
                    <a:pt x="140" y="213"/>
                    <a:pt x="141" y="213"/>
                    <a:pt x="141" y="214"/>
                  </a:cubicBezTo>
                  <a:cubicBezTo>
                    <a:pt x="142" y="214"/>
                    <a:pt x="142" y="214"/>
                    <a:pt x="143" y="214"/>
                  </a:cubicBezTo>
                  <a:cubicBezTo>
                    <a:pt x="143" y="213"/>
                    <a:pt x="143" y="213"/>
                    <a:pt x="143" y="213"/>
                  </a:cubicBezTo>
                  <a:cubicBezTo>
                    <a:pt x="143" y="212"/>
                    <a:pt x="143" y="212"/>
                    <a:pt x="143" y="212"/>
                  </a:cubicBezTo>
                  <a:cubicBezTo>
                    <a:pt x="144" y="212"/>
                    <a:pt x="144" y="211"/>
                    <a:pt x="145" y="210"/>
                  </a:cubicBezTo>
                  <a:cubicBezTo>
                    <a:pt x="145" y="210"/>
                    <a:pt x="145" y="210"/>
                    <a:pt x="145" y="210"/>
                  </a:cubicBezTo>
                  <a:cubicBezTo>
                    <a:pt x="146" y="211"/>
                    <a:pt x="147" y="211"/>
                    <a:pt x="147" y="212"/>
                  </a:cubicBezTo>
                  <a:cubicBezTo>
                    <a:pt x="147" y="213"/>
                    <a:pt x="147" y="213"/>
                    <a:pt x="147" y="214"/>
                  </a:cubicBezTo>
                  <a:cubicBezTo>
                    <a:pt x="148" y="214"/>
                    <a:pt x="148" y="215"/>
                    <a:pt x="148" y="216"/>
                  </a:cubicBezTo>
                  <a:cubicBezTo>
                    <a:pt x="149" y="216"/>
                    <a:pt x="149" y="216"/>
                    <a:pt x="149" y="216"/>
                  </a:cubicBezTo>
                  <a:cubicBezTo>
                    <a:pt x="149" y="217"/>
                    <a:pt x="149" y="218"/>
                    <a:pt x="148" y="219"/>
                  </a:cubicBezTo>
                  <a:cubicBezTo>
                    <a:pt x="148" y="220"/>
                    <a:pt x="148" y="221"/>
                    <a:pt x="149" y="221"/>
                  </a:cubicBezTo>
                  <a:cubicBezTo>
                    <a:pt x="149" y="221"/>
                    <a:pt x="149" y="222"/>
                    <a:pt x="149" y="222"/>
                  </a:cubicBezTo>
                  <a:cubicBezTo>
                    <a:pt x="148" y="223"/>
                    <a:pt x="148" y="223"/>
                    <a:pt x="147" y="224"/>
                  </a:cubicBezTo>
                  <a:cubicBezTo>
                    <a:pt x="146" y="224"/>
                    <a:pt x="145" y="225"/>
                    <a:pt x="145" y="226"/>
                  </a:cubicBezTo>
                  <a:cubicBezTo>
                    <a:pt x="145" y="226"/>
                    <a:pt x="145" y="227"/>
                    <a:pt x="144" y="227"/>
                  </a:cubicBezTo>
                  <a:cubicBezTo>
                    <a:pt x="144" y="227"/>
                    <a:pt x="143" y="227"/>
                    <a:pt x="143" y="228"/>
                  </a:cubicBezTo>
                  <a:cubicBezTo>
                    <a:pt x="143" y="228"/>
                    <a:pt x="143" y="228"/>
                    <a:pt x="143" y="228"/>
                  </a:cubicBezTo>
                  <a:cubicBezTo>
                    <a:pt x="142" y="230"/>
                    <a:pt x="142" y="230"/>
                    <a:pt x="142" y="231"/>
                  </a:cubicBezTo>
                  <a:cubicBezTo>
                    <a:pt x="141" y="232"/>
                    <a:pt x="141" y="232"/>
                    <a:pt x="141" y="232"/>
                  </a:cubicBezTo>
                  <a:cubicBezTo>
                    <a:pt x="141" y="233"/>
                    <a:pt x="141" y="234"/>
                    <a:pt x="141" y="234"/>
                  </a:cubicBezTo>
                  <a:cubicBezTo>
                    <a:pt x="141" y="235"/>
                    <a:pt x="142" y="235"/>
                    <a:pt x="143" y="236"/>
                  </a:cubicBezTo>
                  <a:cubicBezTo>
                    <a:pt x="143" y="236"/>
                    <a:pt x="143" y="236"/>
                    <a:pt x="143" y="235"/>
                  </a:cubicBezTo>
                  <a:cubicBezTo>
                    <a:pt x="143" y="235"/>
                    <a:pt x="143" y="235"/>
                    <a:pt x="143" y="235"/>
                  </a:cubicBezTo>
                  <a:cubicBezTo>
                    <a:pt x="143" y="235"/>
                    <a:pt x="143" y="235"/>
                    <a:pt x="143" y="235"/>
                  </a:cubicBezTo>
                  <a:cubicBezTo>
                    <a:pt x="143" y="236"/>
                    <a:pt x="143" y="236"/>
                    <a:pt x="143" y="237"/>
                  </a:cubicBezTo>
                  <a:cubicBezTo>
                    <a:pt x="142" y="237"/>
                    <a:pt x="142" y="237"/>
                    <a:pt x="141" y="238"/>
                  </a:cubicBezTo>
                  <a:cubicBezTo>
                    <a:pt x="141" y="238"/>
                    <a:pt x="140" y="239"/>
                    <a:pt x="140" y="240"/>
                  </a:cubicBezTo>
                  <a:cubicBezTo>
                    <a:pt x="141" y="240"/>
                    <a:pt x="141" y="241"/>
                    <a:pt x="141" y="241"/>
                  </a:cubicBezTo>
                  <a:cubicBezTo>
                    <a:pt x="141" y="241"/>
                    <a:pt x="141" y="241"/>
                    <a:pt x="141" y="242"/>
                  </a:cubicBezTo>
                  <a:cubicBezTo>
                    <a:pt x="140" y="242"/>
                    <a:pt x="141" y="243"/>
                    <a:pt x="141" y="243"/>
                  </a:cubicBezTo>
                  <a:cubicBezTo>
                    <a:pt x="142" y="243"/>
                    <a:pt x="142" y="243"/>
                    <a:pt x="143" y="244"/>
                  </a:cubicBezTo>
                  <a:cubicBezTo>
                    <a:pt x="143" y="244"/>
                    <a:pt x="144" y="244"/>
                    <a:pt x="144" y="245"/>
                  </a:cubicBezTo>
                  <a:cubicBezTo>
                    <a:pt x="144" y="246"/>
                    <a:pt x="144" y="246"/>
                    <a:pt x="145" y="246"/>
                  </a:cubicBezTo>
                  <a:cubicBezTo>
                    <a:pt x="145" y="247"/>
                    <a:pt x="145" y="247"/>
                    <a:pt x="146" y="247"/>
                  </a:cubicBezTo>
                  <a:cubicBezTo>
                    <a:pt x="146" y="248"/>
                    <a:pt x="146" y="249"/>
                    <a:pt x="147" y="250"/>
                  </a:cubicBezTo>
                  <a:cubicBezTo>
                    <a:pt x="147" y="251"/>
                    <a:pt x="148" y="253"/>
                    <a:pt x="149" y="254"/>
                  </a:cubicBezTo>
                  <a:cubicBezTo>
                    <a:pt x="150" y="255"/>
                    <a:pt x="150" y="256"/>
                    <a:pt x="151" y="258"/>
                  </a:cubicBezTo>
                  <a:cubicBezTo>
                    <a:pt x="151" y="258"/>
                    <a:pt x="151" y="258"/>
                    <a:pt x="151" y="258"/>
                  </a:cubicBezTo>
                  <a:cubicBezTo>
                    <a:pt x="151" y="259"/>
                    <a:pt x="152" y="260"/>
                    <a:pt x="152" y="260"/>
                  </a:cubicBezTo>
                  <a:cubicBezTo>
                    <a:pt x="153" y="262"/>
                    <a:pt x="155" y="263"/>
                    <a:pt x="157" y="264"/>
                  </a:cubicBezTo>
                  <a:cubicBezTo>
                    <a:pt x="157" y="264"/>
                    <a:pt x="158" y="264"/>
                    <a:pt x="158" y="264"/>
                  </a:cubicBezTo>
                  <a:cubicBezTo>
                    <a:pt x="159" y="265"/>
                    <a:pt x="160" y="265"/>
                    <a:pt x="161" y="266"/>
                  </a:cubicBezTo>
                  <a:cubicBezTo>
                    <a:pt x="162" y="267"/>
                    <a:pt x="163" y="268"/>
                    <a:pt x="164" y="268"/>
                  </a:cubicBezTo>
                  <a:cubicBezTo>
                    <a:pt x="164" y="269"/>
                    <a:pt x="164" y="269"/>
                    <a:pt x="164" y="269"/>
                  </a:cubicBezTo>
                  <a:cubicBezTo>
                    <a:pt x="164" y="270"/>
                    <a:pt x="164" y="270"/>
                    <a:pt x="164" y="271"/>
                  </a:cubicBezTo>
                  <a:cubicBezTo>
                    <a:pt x="164" y="271"/>
                    <a:pt x="165" y="272"/>
                    <a:pt x="164" y="273"/>
                  </a:cubicBezTo>
                  <a:cubicBezTo>
                    <a:pt x="164" y="273"/>
                    <a:pt x="164" y="274"/>
                    <a:pt x="164" y="274"/>
                  </a:cubicBezTo>
                  <a:cubicBezTo>
                    <a:pt x="165" y="276"/>
                    <a:pt x="165" y="277"/>
                    <a:pt x="164" y="279"/>
                  </a:cubicBezTo>
                  <a:cubicBezTo>
                    <a:pt x="164" y="279"/>
                    <a:pt x="164" y="279"/>
                    <a:pt x="164" y="280"/>
                  </a:cubicBezTo>
                  <a:cubicBezTo>
                    <a:pt x="165" y="282"/>
                    <a:pt x="165" y="285"/>
                    <a:pt x="165" y="287"/>
                  </a:cubicBezTo>
                  <a:cubicBezTo>
                    <a:pt x="165" y="288"/>
                    <a:pt x="165" y="288"/>
                    <a:pt x="164" y="289"/>
                  </a:cubicBezTo>
                  <a:cubicBezTo>
                    <a:pt x="164" y="290"/>
                    <a:pt x="164" y="291"/>
                    <a:pt x="164" y="292"/>
                  </a:cubicBezTo>
                  <a:cubicBezTo>
                    <a:pt x="164" y="292"/>
                    <a:pt x="164" y="292"/>
                    <a:pt x="164" y="293"/>
                  </a:cubicBezTo>
                  <a:cubicBezTo>
                    <a:pt x="164" y="294"/>
                    <a:pt x="164" y="294"/>
                    <a:pt x="164" y="295"/>
                  </a:cubicBezTo>
                  <a:cubicBezTo>
                    <a:pt x="164" y="296"/>
                    <a:pt x="164" y="297"/>
                    <a:pt x="164" y="297"/>
                  </a:cubicBezTo>
                  <a:cubicBezTo>
                    <a:pt x="164" y="298"/>
                    <a:pt x="164" y="299"/>
                    <a:pt x="164" y="300"/>
                  </a:cubicBezTo>
                  <a:cubicBezTo>
                    <a:pt x="165" y="301"/>
                    <a:pt x="164" y="301"/>
                    <a:pt x="164" y="302"/>
                  </a:cubicBezTo>
                  <a:cubicBezTo>
                    <a:pt x="164" y="302"/>
                    <a:pt x="165" y="303"/>
                    <a:pt x="165" y="303"/>
                  </a:cubicBezTo>
                  <a:cubicBezTo>
                    <a:pt x="165" y="303"/>
                    <a:pt x="165" y="304"/>
                    <a:pt x="165" y="304"/>
                  </a:cubicBezTo>
                  <a:cubicBezTo>
                    <a:pt x="164" y="305"/>
                    <a:pt x="164" y="305"/>
                    <a:pt x="164" y="306"/>
                  </a:cubicBezTo>
                  <a:cubicBezTo>
                    <a:pt x="164" y="308"/>
                    <a:pt x="163" y="310"/>
                    <a:pt x="163" y="311"/>
                  </a:cubicBezTo>
                  <a:cubicBezTo>
                    <a:pt x="163" y="312"/>
                    <a:pt x="163" y="312"/>
                    <a:pt x="162" y="312"/>
                  </a:cubicBezTo>
                  <a:cubicBezTo>
                    <a:pt x="162" y="313"/>
                    <a:pt x="162" y="313"/>
                    <a:pt x="162" y="314"/>
                  </a:cubicBezTo>
                  <a:cubicBezTo>
                    <a:pt x="163" y="315"/>
                    <a:pt x="163" y="316"/>
                    <a:pt x="163" y="317"/>
                  </a:cubicBezTo>
                  <a:cubicBezTo>
                    <a:pt x="164" y="317"/>
                    <a:pt x="164" y="318"/>
                    <a:pt x="163" y="319"/>
                  </a:cubicBezTo>
                  <a:cubicBezTo>
                    <a:pt x="163" y="319"/>
                    <a:pt x="163" y="320"/>
                    <a:pt x="163" y="320"/>
                  </a:cubicBezTo>
                  <a:cubicBezTo>
                    <a:pt x="163" y="321"/>
                    <a:pt x="163" y="321"/>
                    <a:pt x="163" y="322"/>
                  </a:cubicBezTo>
                  <a:cubicBezTo>
                    <a:pt x="163" y="323"/>
                    <a:pt x="163" y="323"/>
                    <a:pt x="164" y="324"/>
                  </a:cubicBezTo>
                  <a:cubicBezTo>
                    <a:pt x="164" y="324"/>
                    <a:pt x="164" y="324"/>
                    <a:pt x="164" y="324"/>
                  </a:cubicBezTo>
                  <a:cubicBezTo>
                    <a:pt x="163" y="324"/>
                    <a:pt x="163" y="324"/>
                    <a:pt x="163" y="325"/>
                  </a:cubicBezTo>
                  <a:cubicBezTo>
                    <a:pt x="163" y="325"/>
                    <a:pt x="163" y="326"/>
                    <a:pt x="163" y="326"/>
                  </a:cubicBezTo>
                  <a:cubicBezTo>
                    <a:pt x="163" y="327"/>
                    <a:pt x="163" y="327"/>
                    <a:pt x="163" y="328"/>
                  </a:cubicBezTo>
                  <a:cubicBezTo>
                    <a:pt x="163" y="328"/>
                    <a:pt x="164" y="329"/>
                    <a:pt x="164" y="328"/>
                  </a:cubicBezTo>
                  <a:cubicBezTo>
                    <a:pt x="164" y="328"/>
                    <a:pt x="165" y="328"/>
                    <a:pt x="165" y="327"/>
                  </a:cubicBezTo>
                  <a:cubicBezTo>
                    <a:pt x="165" y="327"/>
                    <a:pt x="165" y="326"/>
                    <a:pt x="165" y="326"/>
                  </a:cubicBezTo>
                  <a:cubicBezTo>
                    <a:pt x="165" y="325"/>
                    <a:pt x="165" y="325"/>
                    <a:pt x="164" y="324"/>
                  </a:cubicBezTo>
                  <a:cubicBezTo>
                    <a:pt x="165" y="325"/>
                    <a:pt x="165" y="324"/>
                    <a:pt x="165" y="324"/>
                  </a:cubicBezTo>
                  <a:cubicBezTo>
                    <a:pt x="166" y="324"/>
                    <a:pt x="166" y="324"/>
                    <a:pt x="166" y="324"/>
                  </a:cubicBezTo>
                  <a:cubicBezTo>
                    <a:pt x="166" y="325"/>
                    <a:pt x="166" y="325"/>
                    <a:pt x="166" y="325"/>
                  </a:cubicBezTo>
                  <a:cubicBezTo>
                    <a:pt x="166" y="326"/>
                    <a:pt x="166" y="327"/>
                    <a:pt x="166" y="328"/>
                  </a:cubicBezTo>
                  <a:cubicBezTo>
                    <a:pt x="166" y="329"/>
                    <a:pt x="166" y="330"/>
                    <a:pt x="166" y="331"/>
                  </a:cubicBezTo>
                  <a:cubicBezTo>
                    <a:pt x="166" y="332"/>
                    <a:pt x="166" y="332"/>
                    <a:pt x="166" y="332"/>
                  </a:cubicBezTo>
                  <a:cubicBezTo>
                    <a:pt x="166" y="333"/>
                    <a:pt x="166" y="334"/>
                    <a:pt x="166" y="335"/>
                  </a:cubicBezTo>
                  <a:cubicBezTo>
                    <a:pt x="166" y="335"/>
                    <a:pt x="165" y="336"/>
                    <a:pt x="165" y="335"/>
                  </a:cubicBezTo>
                  <a:cubicBezTo>
                    <a:pt x="165" y="335"/>
                    <a:pt x="165" y="335"/>
                    <a:pt x="165" y="335"/>
                  </a:cubicBezTo>
                  <a:cubicBezTo>
                    <a:pt x="165" y="335"/>
                    <a:pt x="165" y="335"/>
                    <a:pt x="165" y="334"/>
                  </a:cubicBezTo>
                  <a:cubicBezTo>
                    <a:pt x="164" y="334"/>
                    <a:pt x="163" y="335"/>
                    <a:pt x="163" y="335"/>
                  </a:cubicBezTo>
                  <a:cubicBezTo>
                    <a:pt x="163" y="336"/>
                    <a:pt x="163" y="337"/>
                    <a:pt x="162" y="338"/>
                  </a:cubicBezTo>
                  <a:cubicBezTo>
                    <a:pt x="162" y="338"/>
                    <a:pt x="162" y="338"/>
                    <a:pt x="163" y="338"/>
                  </a:cubicBezTo>
                  <a:cubicBezTo>
                    <a:pt x="163" y="338"/>
                    <a:pt x="163" y="338"/>
                    <a:pt x="163" y="338"/>
                  </a:cubicBezTo>
                  <a:cubicBezTo>
                    <a:pt x="163" y="338"/>
                    <a:pt x="163" y="338"/>
                    <a:pt x="164" y="338"/>
                  </a:cubicBezTo>
                  <a:cubicBezTo>
                    <a:pt x="164" y="338"/>
                    <a:pt x="164" y="338"/>
                    <a:pt x="165" y="338"/>
                  </a:cubicBezTo>
                  <a:cubicBezTo>
                    <a:pt x="165" y="338"/>
                    <a:pt x="165" y="339"/>
                    <a:pt x="165" y="339"/>
                  </a:cubicBezTo>
                  <a:cubicBezTo>
                    <a:pt x="165" y="340"/>
                    <a:pt x="165" y="340"/>
                    <a:pt x="165" y="341"/>
                  </a:cubicBezTo>
                  <a:cubicBezTo>
                    <a:pt x="165" y="341"/>
                    <a:pt x="165" y="341"/>
                    <a:pt x="165" y="341"/>
                  </a:cubicBezTo>
                  <a:cubicBezTo>
                    <a:pt x="165" y="341"/>
                    <a:pt x="165" y="341"/>
                    <a:pt x="165" y="341"/>
                  </a:cubicBezTo>
                  <a:cubicBezTo>
                    <a:pt x="165" y="341"/>
                    <a:pt x="165" y="341"/>
                    <a:pt x="165" y="341"/>
                  </a:cubicBezTo>
                  <a:cubicBezTo>
                    <a:pt x="165" y="341"/>
                    <a:pt x="165" y="341"/>
                    <a:pt x="165" y="341"/>
                  </a:cubicBezTo>
                  <a:cubicBezTo>
                    <a:pt x="165" y="341"/>
                    <a:pt x="165" y="341"/>
                    <a:pt x="165" y="341"/>
                  </a:cubicBezTo>
                  <a:cubicBezTo>
                    <a:pt x="165" y="341"/>
                    <a:pt x="165" y="341"/>
                    <a:pt x="165" y="341"/>
                  </a:cubicBezTo>
                  <a:cubicBezTo>
                    <a:pt x="165" y="341"/>
                    <a:pt x="164" y="341"/>
                    <a:pt x="164" y="341"/>
                  </a:cubicBezTo>
                  <a:cubicBezTo>
                    <a:pt x="164" y="342"/>
                    <a:pt x="164" y="342"/>
                    <a:pt x="164" y="342"/>
                  </a:cubicBezTo>
                  <a:cubicBezTo>
                    <a:pt x="164" y="342"/>
                    <a:pt x="164" y="343"/>
                    <a:pt x="164" y="343"/>
                  </a:cubicBezTo>
                  <a:cubicBezTo>
                    <a:pt x="164" y="343"/>
                    <a:pt x="164" y="343"/>
                    <a:pt x="164" y="344"/>
                  </a:cubicBezTo>
                  <a:cubicBezTo>
                    <a:pt x="164" y="344"/>
                    <a:pt x="164" y="344"/>
                    <a:pt x="164" y="345"/>
                  </a:cubicBezTo>
                  <a:cubicBezTo>
                    <a:pt x="164" y="345"/>
                    <a:pt x="165" y="345"/>
                    <a:pt x="165" y="345"/>
                  </a:cubicBezTo>
                  <a:cubicBezTo>
                    <a:pt x="165" y="345"/>
                    <a:pt x="165" y="345"/>
                    <a:pt x="165" y="345"/>
                  </a:cubicBezTo>
                  <a:cubicBezTo>
                    <a:pt x="165" y="345"/>
                    <a:pt x="165" y="345"/>
                    <a:pt x="165" y="345"/>
                  </a:cubicBezTo>
                  <a:cubicBezTo>
                    <a:pt x="165" y="345"/>
                    <a:pt x="165" y="345"/>
                    <a:pt x="165" y="345"/>
                  </a:cubicBezTo>
                  <a:cubicBezTo>
                    <a:pt x="165" y="345"/>
                    <a:pt x="165" y="345"/>
                    <a:pt x="165" y="345"/>
                  </a:cubicBezTo>
                  <a:cubicBezTo>
                    <a:pt x="165" y="345"/>
                    <a:pt x="165" y="345"/>
                    <a:pt x="165" y="346"/>
                  </a:cubicBezTo>
                  <a:cubicBezTo>
                    <a:pt x="165" y="346"/>
                    <a:pt x="165" y="346"/>
                    <a:pt x="165" y="347"/>
                  </a:cubicBezTo>
                  <a:cubicBezTo>
                    <a:pt x="166" y="347"/>
                    <a:pt x="166" y="347"/>
                    <a:pt x="166" y="347"/>
                  </a:cubicBezTo>
                  <a:cubicBezTo>
                    <a:pt x="166" y="347"/>
                    <a:pt x="166" y="347"/>
                    <a:pt x="166" y="347"/>
                  </a:cubicBezTo>
                  <a:cubicBezTo>
                    <a:pt x="166" y="347"/>
                    <a:pt x="166" y="347"/>
                    <a:pt x="166" y="347"/>
                  </a:cubicBezTo>
                  <a:cubicBezTo>
                    <a:pt x="167" y="348"/>
                    <a:pt x="167" y="348"/>
                    <a:pt x="166" y="348"/>
                  </a:cubicBezTo>
                  <a:cubicBezTo>
                    <a:pt x="166" y="348"/>
                    <a:pt x="166" y="348"/>
                    <a:pt x="166" y="348"/>
                  </a:cubicBezTo>
                  <a:cubicBezTo>
                    <a:pt x="166" y="348"/>
                    <a:pt x="166" y="348"/>
                    <a:pt x="166" y="348"/>
                  </a:cubicBezTo>
                  <a:cubicBezTo>
                    <a:pt x="166" y="348"/>
                    <a:pt x="166" y="348"/>
                    <a:pt x="166" y="348"/>
                  </a:cubicBezTo>
                  <a:cubicBezTo>
                    <a:pt x="166" y="349"/>
                    <a:pt x="167" y="350"/>
                    <a:pt x="166" y="351"/>
                  </a:cubicBezTo>
                  <a:cubicBezTo>
                    <a:pt x="166" y="351"/>
                    <a:pt x="167" y="351"/>
                    <a:pt x="167" y="351"/>
                  </a:cubicBezTo>
                  <a:cubicBezTo>
                    <a:pt x="167" y="351"/>
                    <a:pt x="167" y="351"/>
                    <a:pt x="168" y="351"/>
                  </a:cubicBezTo>
                  <a:cubicBezTo>
                    <a:pt x="168" y="350"/>
                    <a:pt x="168" y="350"/>
                    <a:pt x="168" y="349"/>
                  </a:cubicBezTo>
                  <a:cubicBezTo>
                    <a:pt x="168" y="349"/>
                    <a:pt x="168" y="349"/>
                    <a:pt x="168" y="349"/>
                  </a:cubicBezTo>
                  <a:cubicBezTo>
                    <a:pt x="168" y="349"/>
                    <a:pt x="168" y="349"/>
                    <a:pt x="168" y="349"/>
                  </a:cubicBezTo>
                  <a:cubicBezTo>
                    <a:pt x="168" y="349"/>
                    <a:pt x="168" y="349"/>
                    <a:pt x="168" y="349"/>
                  </a:cubicBezTo>
                  <a:cubicBezTo>
                    <a:pt x="168" y="349"/>
                    <a:pt x="168" y="349"/>
                    <a:pt x="168" y="349"/>
                  </a:cubicBezTo>
                  <a:cubicBezTo>
                    <a:pt x="168" y="349"/>
                    <a:pt x="168" y="349"/>
                    <a:pt x="168" y="350"/>
                  </a:cubicBezTo>
                  <a:cubicBezTo>
                    <a:pt x="168" y="350"/>
                    <a:pt x="168" y="350"/>
                    <a:pt x="169" y="351"/>
                  </a:cubicBezTo>
                  <a:cubicBezTo>
                    <a:pt x="169" y="351"/>
                    <a:pt x="169" y="351"/>
                    <a:pt x="169" y="352"/>
                  </a:cubicBezTo>
                  <a:cubicBezTo>
                    <a:pt x="168" y="352"/>
                    <a:pt x="168" y="352"/>
                    <a:pt x="168" y="352"/>
                  </a:cubicBezTo>
                  <a:cubicBezTo>
                    <a:pt x="168" y="352"/>
                    <a:pt x="168" y="352"/>
                    <a:pt x="167" y="352"/>
                  </a:cubicBezTo>
                  <a:cubicBezTo>
                    <a:pt x="167" y="352"/>
                    <a:pt x="167" y="352"/>
                    <a:pt x="167" y="352"/>
                  </a:cubicBezTo>
                  <a:cubicBezTo>
                    <a:pt x="167" y="352"/>
                    <a:pt x="167" y="353"/>
                    <a:pt x="167" y="353"/>
                  </a:cubicBezTo>
                  <a:cubicBezTo>
                    <a:pt x="167" y="353"/>
                    <a:pt x="168" y="353"/>
                    <a:pt x="168" y="353"/>
                  </a:cubicBezTo>
                  <a:cubicBezTo>
                    <a:pt x="169" y="353"/>
                    <a:pt x="169" y="354"/>
                    <a:pt x="169" y="354"/>
                  </a:cubicBezTo>
                  <a:cubicBezTo>
                    <a:pt x="169" y="355"/>
                    <a:pt x="169" y="355"/>
                    <a:pt x="170" y="355"/>
                  </a:cubicBezTo>
                  <a:cubicBezTo>
                    <a:pt x="170" y="356"/>
                    <a:pt x="171" y="356"/>
                    <a:pt x="171" y="356"/>
                  </a:cubicBezTo>
                  <a:cubicBezTo>
                    <a:pt x="171" y="356"/>
                    <a:pt x="171" y="356"/>
                    <a:pt x="171" y="356"/>
                  </a:cubicBezTo>
                  <a:cubicBezTo>
                    <a:pt x="171" y="356"/>
                    <a:pt x="171" y="356"/>
                    <a:pt x="171" y="356"/>
                  </a:cubicBezTo>
                  <a:cubicBezTo>
                    <a:pt x="171" y="356"/>
                    <a:pt x="172" y="357"/>
                    <a:pt x="172" y="357"/>
                  </a:cubicBezTo>
                  <a:cubicBezTo>
                    <a:pt x="172" y="357"/>
                    <a:pt x="172" y="357"/>
                    <a:pt x="172" y="357"/>
                  </a:cubicBezTo>
                  <a:cubicBezTo>
                    <a:pt x="172" y="357"/>
                    <a:pt x="172" y="357"/>
                    <a:pt x="172" y="357"/>
                  </a:cubicBezTo>
                  <a:cubicBezTo>
                    <a:pt x="172" y="357"/>
                    <a:pt x="172" y="357"/>
                    <a:pt x="172" y="357"/>
                  </a:cubicBezTo>
                  <a:cubicBezTo>
                    <a:pt x="172" y="357"/>
                    <a:pt x="172" y="357"/>
                    <a:pt x="172" y="357"/>
                  </a:cubicBezTo>
                  <a:cubicBezTo>
                    <a:pt x="172" y="357"/>
                    <a:pt x="171" y="357"/>
                    <a:pt x="171" y="356"/>
                  </a:cubicBezTo>
                  <a:cubicBezTo>
                    <a:pt x="171" y="356"/>
                    <a:pt x="171" y="356"/>
                    <a:pt x="171" y="356"/>
                  </a:cubicBezTo>
                  <a:cubicBezTo>
                    <a:pt x="171" y="356"/>
                    <a:pt x="171" y="356"/>
                    <a:pt x="171" y="356"/>
                  </a:cubicBezTo>
                  <a:cubicBezTo>
                    <a:pt x="170" y="356"/>
                    <a:pt x="170" y="356"/>
                    <a:pt x="169" y="356"/>
                  </a:cubicBezTo>
                  <a:cubicBezTo>
                    <a:pt x="169" y="356"/>
                    <a:pt x="169" y="356"/>
                    <a:pt x="169" y="356"/>
                  </a:cubicBezTo>
                  <a:cubicBezTo>
                    <a:pt x="169" y="356"/>
                    <a:pt x="169" y="356"/>
                    <a:pt x="169" y="356"/>
                  </a:cubicBezTo>
                  <a:cubicBezTo>
                    <a:pt x="169" y="356"/>
                    <a:pt x="169" y="356"/>
                    <a:pt x="169" y="356"/>
                  </a:cubicBezTo>
                  <a:cubicBezTo>
                    <a:pt x="170" y="357"/>
                    <a:pt x="171" y="358"/>
                    <a:pt x="172" y="359"/>
                  </a:cubicBezTo>
                  <a:cubicBezTo>
                    <a:pt x="172" y="359"/>
                    <a:pt x="172" y="359"/>
                    <a:pt x="173" y="359"/>
                  </a:cubicBezTo>
                  <a:cubicBezTo>
                    <a:pt x="173" y="359"/>
                    <a:pt x="173" y="359"/>
                    <a:pt x="174" y="359"/>
                  </a:cubicBezTo>
                  <a:cubicBezTo>
                    <a:pt x="174" y="359"/>
                    <a:pt x="174" y="359"/>
                    <a:pt x="174" y="359"/>
                  </a:cubicBezTo>
                  <a:cubicBezTo>
                    <a:pt x="174" y="359"/>
                    <a:pt x="174" y="359"/>
                    <a:pt x="174" y="359"/>
                  </a:cubicBezTo>
                  <a:cubicBezTo>
                    <a:pt x="174" y="359"/>
                    <a:pt x="174" y="359"/>
                    <a:pt x="174" y="359"/>
                  </a:cubicBezTo>
                  <a:cubicBezTo>
                    <a:pt x="174" y="359"/>
                    <a:pt x="174" y="359"/>
                    <a:pt x="174" y="359"/>
                  </a:cubicBezTo>
                  <a:cubicBezTo>
                    <a:pt x="174" y="359"/>
                    <a:pt x="175" y="359"/>
                    <a:pt x="175" y="359"/>
                  </a:cubicBezTo>
                  <a:cubicBezTo>
                    <a:pt x="175" y="360"/>
                    <a:pt x="176" y="360"/>
                    <a:pt x="175" y="360"/>
                  </a:cubicBezTo>
                  <a:cubicBezTo>
                    <a:pt x="175" y="361"/>
                    <a:pt x="176" y="361"/>
                    <a:pt x="176" y="361"/>
                  </a:cubicBezTo>
                  <a:cubicBezTo>
                    <a:pt x="176" y="361"/>
                    <a:pt x="177" y="361"/>
                    <a:pt x="177" y="362"/>
                  </a:cubicBezTo>
                  <a:cubicBezTo>
                    <a:pt x="177" y="362"/>
                    <a:pt x="177" y="362"/>
                    <a:pt x="178" y="362"/>
                  </a:cubicBezTo>
                  <a:cubicBezTo>
                    <a:pt x="178" y="362"/>
                    <a:pt x="178" y="362"/>
                    <a:pt x="179" y="361"/>
                  </a:cubicBezTo>
                  <a:cubicBezTo>
                    <a:pt x="179" y="361"/>
                    <a:pt x="179" y="361"/>
                    <a:pt x="179" y="361"/>
                  </a:cubicBezTo>
                  <a:cubicBezTo>
                    <a:pt x="179" y="362"/>
                    <a:pt x="179" y="362"/>
                    <a:pt x="179" y="362"/>
                  </a:cubicBezTo>
                  <a:cubicBezTo>
                    <a:pt x="179" y="362"/>
                    <a:pt x="179" y="363"/>
                    <a:pt x="179" y="363"/>
                  </a:cubicBezTo>
                  <a:cubicBezTo>
                    <a:pt x="180" y="363"/>
                    <a:pt x="180" y="363"/>
                    <a:pt x="180" y="363"/>
                  </a:cubicBezTo>
                  <a:cubicBezTo>
                    <a:pt x="180" y="363"/>
                    <a:pt x="181" y="363"/>
                    <a:pt x="181" y="363"/>
                  </a:cubicBezTo>
                  <a:cubicBezTo>
                    <a:pt x="181" y="363"/>
                    <a:pt x="182" y="363"/>
                    <a:pt x="182" y="363"/>
                  </a:cubicBezTo>
                  <a:cubicBezTo>
                    <a:pt x="182" y="363"/>
                    <a:pt x="182" y="363"/>
                    <a:pt x="182" y="362"/>
                  </a:cubicBezTo>
                  <a:cubicBezTo>
                    <a:pt x="182" y="362"/>
                    <a:pt x="182" y="362"/>
                    <a:pt x="182" y="362"/>
                  </a:cubicBezTo>
                  <a:cubicBezTo>
                    <a:pt x="182" y="362"/>
                    <a:pt x="182" y="362"/>
                    <a:pt x="182" y="362"/>
                  </a:cubicBezTo>
                  <a:cubicBezTo>
                    <a:pt x="182" y="362"/>
                    <a:pt x="182" y="362"/>
                    <a:pt x="182" y="362"/>
                  </a:cubicBezTo>
                  <a:cubicBezTo>
                    <a:pt x="182" y="362"/>
                    <a:pt x="182" y="362"/>
                    <a:pt x="182" y="362"/>
                  </a:cubicBezTo>
                  <a:cubicBezTo>
                    <a:pt x="182" y="362"/>
                    <a:pt x="182" y="362"/>
                    <a:pt x="182" y="362"/>
                  </a:cubicBezTo>
                  <a:cubicBezTo>
                    <a:pt x="182" y="362"/>
                    <a:pt x="182" y="362"/>
                    <a:pt x="182" y="362"/>
                  </a:cubicBezTo>
                  <a:cubicBezTo>
                    <a:pt x="183" y="362"/>
                    <a:pt x="183" y="362"/>
                    <a:pt x="184" y="362"/>
                  </a:cubicBezTo>
                  <a:cubicBezTo>
                    <a:pt x="184" y="362"/>
                    <a:pt x="184" y="362"/>
                    <a:pt x="184" y="361"/>
                  </a:cubicBezTo>
                  <a:cubicBezTo>
                    <a:pt x="184" y="361"/>
                    <a:pt x="184" y="361"/>
                    <a:pt x="185" y="361"/>
                  </a:cubicBezTo>
                  <a:cubicBezTo>
                    <a:pt x="185" y="361"/>
                    <a:pt x="185" y="361"/>
                    <a:pt x="186" y="361"/>
                  </a:cubicBezTo>
                  <a:cubicBezTo>
                    <a:pt x="186" y="361"/>
                    <a:pt x="187" y="360"/>
                    <a:pt x="187" y="360"/>
                  </a:cubicBezTo>
                  <a:cubicBezTo>
                    <a:pt x="187" y="360"/>
                    <a:pt x="187" y="360"/>
                    <a:pt x="187" y="360"/>
                  </a:cubicBezTo>
                  <a:cubicBezTo>
                    <a:pt x="187" y="360"/>
                    <a:pt x="186" y="360"/>
                    <a:pt x="186" y="360"/>
                  </a:cubicBezTo>
                  <a:cubicBezTo>
                    <a:pt x="185" y="359"/>
                    <a:pt x="184" y="359"/>
                    <a:pt x="183" y="358"/>
                  </a:cubicBezTo>
                  <a:cubicBezTo>
                    <a:pt x="183" y="358"/>
                    <a:pt x="183" y="358"/>
                    <a:pt x="183" y="358"/>
                  </a:cubicBezTo>
                  <a:cubicBezTo>
                    <a:pt x="182" y="357"/>
                    <a:pt x="182" y="357"/>
                    <a:pt x="181" y="356"/>
                  </a:cubicBezTo>
                  <a:cubicBezTo>
                    <a:pt x="181" y="356"/>
                    <a:pt x="181" y="356"/>
                    <a:pt x="181" y="355"/>
                  </a:cubicBezTo>
                  <a:cubicBezTo>
                    <a:pt x="180" y="354"/>
                    <a:pt x="180" y="354"/>
                    <a:pt x="179" y="354"/>
                  </a:cubicBezTo>
                  <a:cubicBezTo>
                    <a:pt x="178" y="354"/>
                    <a:pt x="178" y="354"/>
                    <a:pt x="178" y="354"/>
                  </a:cubicBezTo>
                  <a:cubicBezTo>
                    <a:pt x="178" y="354"/>
                    <a:pt x="178" y="354"/>
                    <a:pt x="178" y="354"/>
                  </a:cubicBezTo>
                  <a:cubicBezTo>
                    <a:pt x="178" y="354"/>
                    <a:pt x="178" y="354"/>
                    <a:pt x="178" y="354"/>
                  </a:cubicBezTo>
                  <a:cubicBezTo>
                    <a:pt x="178" y="354"/>
                    <a:pt x="178" y="354"/>
                    <a:pt x="178" y="354"/>
                  </a:cubicBezTo>
                  <a:cubicBezTo>
                    <a:pt x="177" y="355"/>
                    <a:pt x="177" y="356"/>
                    <a:pt x="177" y="356"/>
                  </a:cubicBezTo>
                  <a:cubicBezTo>
                    <a:pt x="177" y="356"/>
                    <a:pt x="177" y="356"/>
                    <a:pt x="177" y="357"/>
                  </a:cubicBezTo>
                  <a:cubicBezTo>
                    <a:pt x="177" y="357"/>
                    <a:pt x="176" y="357"/>
                    <a:pt x="176" y="357"/>
                  </a:cubicBezTo>
                  <a:cubicBezTo>
                    <a:pt x="176" y="357"/>
                    <a:pt x="176" y="357"/>
                    <a:pt x="176" y="357"/>
                  </a:cubicBezTo>
                  <a:cubicBezTo>
                    <a:pt x="176" y="356"/>
                    <a:pt x="176" y="356"/>
                    <a:pt x="176" y="356"/>
                  </a:cubicBezTo>
                  <a:cubicBezTo>
                    <a:pt x="176" y="355"/>
                    <a:pt x="177" y="354"/>
                    <a:pt x="178" y="354"/>
                  </a:cubicBezTo>
                  <a:cubicBezTo>
                    <a:pt x="178" y="354"/>
                    <a:pt x="178" y="354"/>
                    <a:pt x="178" y="354"/>
                  </a:cubicBezTo>
                  <a:cubicBezTo>
                    <a:pt x="178" y="354"/>
                    <a:pt x="178" y="354"/>
                    <a:pt x="178" y="354"/>
                  </a:cubicBezTo>
                  <a:cubicBezTo>
                    <a:pt x="178" y="353"/>
                    <a:pt x="178" y="353"/>
                    <a:pt x="179" y="353"/>
                  </a:cubicBezTo>
                  <a:cubicBezTo>
                    <a:pt x="179" y="353"/>
                    <a:pt x="179" y="353"/>
                    <a:pt x="179" y="353"/>
                  </a:cubicBezTo>
                  <a:cubicBezTo>
                    <a:pt x="179" y="353"/>
                    <a:pt x="179" y="353"/>
                    <a:pt x="180" y="353"/>
                  </a:cubicBezTo>
                  <a:cubicBezTo>
                    <a:pt x="180" y="353"/>
                    <a:pt x="180" y="353"/>
                    <a:pt x="180" y="353"/>
                  </a:cubicBezTo>
                  <a:cubicBezTo>
                    <a:pt x="179" y="352"/>
                    <a:pt x="179" y="351"/>
                    <a:pt x="178" y="351"/>
                  </a:cubicBezTo>
                  <a:cubicBezTo>
                    <a:pt x="178" y="350"/>
                    <a:pt x="178" y="350"/>
                    <a:pt x="178" y="349"/>
                  </a:cubicBezTo>
                  <a:cubicBezTo>
                    <a:pt x="178" y="348"/>
                    <a:pt x="178" y="348"/>
                    <a:pt x="178" y="347"/>
                  </a:cubicBezTo>
                  <a:cubicBezTo>
                    <a:pt x="178" y="347"/>
                    <a:pt x="179" y="347"/>
                    <a:pt x="179" y="346"/>
                  </a:cubicBezTo>
                  <a:cubicBezTo>
                    <a:pt x="180" y="346"/>
                    <a:pt x="180" y="345"/>
                    <a:pt x="180" y="345"/>
                  </a:cubicBezTo>
                  <a:cubicBezTo>
                    <a:pt x="180" y="344"/>
                    <a:pt x="180" y="343"/>
                    <a:pt x="180" y="343"/>
                  </a:cubicBezTo>
                  <a:cubicBezTo>
                    <a:pt x="181" y="342"/>
                    <a:pt x="181" y="342"/>
                    <a:pt x="182" y="341"/>
                  </a:cubicBezTo>
                  <a:cubicBezTo>
                    <a:pt x="182" y="341"/>
                    <a:pt x="182" y="340"/>
                    <a:pt x="182" y="340"/>
                  </a:cubicBezTo>
                  <a:cubicBezTo>
                    <a:pt x="182" y="340"/>
                    <a:pt x="182" y="339"/>
                    <a:pt x="182" y="339"/>
                  </a:cubicBezTo>
                  <a:cubicBezTo>
                    <a:pt x="182" y="338"/>
                    <a:pt x="182" y="338"/>
                    <a:pt x="181" y="338"/>
                  </a:cubicBezTo>
                  <a:cubicBezTo>
                    <a:pt x="180" y="338"/>
                    <a:pt x="180" y="338"/>
                    <a:pt x="180" y="337"/>
                  </a:cubicBezTo>
                  <a:cubicBezTo>
                    <a:pt x="179" y="337"/>
                    <a:pt x="179" y="337"/>
                    <a:pt x="179" y="336"/>
                  </a:cubicBezTo>
                  <a:cubicBezTo>
                    <a:pt x="178" y="336"/>
                    <a:pt x="178" y="335"/>
                    <a:pt x="178" y="334"/>
                  </a:cubicBezTo>
                  <a:cubicBezTo>
                    <a:pt x="179" y="334"/>
                    <a:pt x="179" y="333"/>
                    <a:pt x="179" y="333"/>
                  </a:cubicBezTo>
                  <a:cubicBezTo>
                    <a:pt x="180" y="333"/>
                    <a:pt x="180" y="333"/>
                    <a:pt x="181" y="332"/>
                  </a:cubicBezTo>
                  <a:cubicBezTo>
                    <a:pt x="181" y="332"/>
                    <a:pt x="181" y="332"/>
                    <a:pt x="181" y="332"/>
                  </a:cubicBezTo>
                  <a:cubicBezTo>
                    <a:pt x="181" y="331"/>
                    <a:pt x="182" y="331"/>
                    <a:pt x="181" y="330"/>
                  </a:cubicBezTo>
                  <a:cubicBezTo>
                    <a:pt x="181" y="330"/>
                    <a:pt x="181" y="330"/>
                    <a:pt x="181" y="329"/>
                  </a:cubicBezTo>
                  <a:cubicBezTo>
                    <a:pt x="181" y="329"/>
                    <a:pt x="181" y="328"/>
                    <a:pt x="182" y="327"/>
                  </a:cubicBezTo>
                  <a:cubicBezTo>
                    <a:pt x="182" y="327"/>
                    <a:pt x="183" y="327"/>
                    <a:pt x="183" y="326"/>
                  </a:cubicBezTo>
                  <a:cubicBezTo>
                    <a:pt x="183" y="326"/>
                    <a:pt x="183" y="326"/>
                    <a:pt x="183" y="326"/>
                  </a:cubicBezTo>
                  <a:cubicBezTo>
                    <a:pt x="183" y="326"/>
                    <a:pt x="183" y="326"/>
                    <a:pt x="183" y="326"/>
                  </a:cubicBezTo>
                  <a:cubicBezTo>
                    <a:pt x="183" y="326"/>
                    <a:pt x="182" y="326"/>
                    <a:pt x="182" y="326"/>
                  </a:cubicBezTo>
                  <a:cubicBezTo>
                    <a:pt x="182" y="326"/>
                    <a:pt x="182" y="326"/>
                    <a:pt x="182" y="326"/>
                  </a:cubicBezTo>
                  <a:cubicBezTo>
                    <a:pt x="182" y="326"/>
                    <a:pt x="182" y="326"/>
                    <a:pt x="182" y="326"/>
                  </a:cubicBezTo>
                  <a:cubicBezTo>
                    <a:pt x="183" y="326"/>
                    <a:pt x="183" y="326"/>
                    <a:pt x="183" y="326"/>
                  </a:cubicBezTo>
                  <a:cubicBezTo>
                    <a:pt x="183" y="326"/>
                    <a:pt x="183" y="326"/>
                    <a:pt x="183" y="326"/>
                  </a:cubicBezTo>
                  <a:cubicBezTo>
                    <a:pt x="183" y="326"/>
                    <a:pt x="183" y="326"/>
                    <a:pt x="183" y="326"/>
                  </a:cubicBezTo>
                  <a:cubicBezTo>
                    <a:pt x="183" y="326"/>
                    <a:pt x="183" y="326"/>
                    <a:pt x="183" y="326"/>
                  </a:cubicBezTo>
                  <a:cubicBezTo>
                    <a:pt x="184" y="326"/>
                    <a:pt x="184" y="326"/>
                    <a:pt x="184" y="325"/>
                  </a:cubicBezTo>
                  <a:cubicBezTo>
                    <a:pt x="184" y="325"/>
                    <a:pt x="184" y="325"/>
                    <a:pt x="184" y="324"/>
                  </a:cubicBezTo>
                  <a:cubicBezTo>
                    <a:pt x="184" y="324"/>
                    <a:pt x="183" y="324"/>
                    <a:pt x="183" y="324"/>
                  </a:cubicBezTo>
                  <a:cubicBezTo>
                    <a:pt x="183" y="324"/>
                    <a:pt x="183" y="324"/>
                    <a:pt x="183" y="324"/>
                  </a:cubicBezTo>
                  <a:cubicBezTo>
                    <a:pt x="182" y="325"/>
                    <a:pt x="181" y="324"/>
                    <a:pt x="181" y="323"/>
                  </a:cubicBezTo>
                  <a:cubicBezTo>
                    <a:pt x="181" y="323"/>
                    <a:pt x="181" y="323"/>
                    <a:pt x="181" y="322"/>
                  </a:cubicBezTo>
                  <a:cubicBezTo>
                    <a:pt x="181" y="322"/>
                    <a:pt x="181" y="322"/>
                    <a:pt x="181" y="322"/>
                  </a:cubicBezTo>
                  <a:cubicBezTo>
                    <a:pt x="180" y="321"/>
                    <a:pt x="181" y="321"/>
                    <a:pt x="181" y="321"/>
                  </a:cubicBezTo>
                  <a:cubicBezTo>
                    <a:pt x="182" y="321"/>
                    <a:pt x="182" y="321"/>
                    <a:pt x="183" y="322"/>
                  </a:cubicBezTo>
                  <a:cubicBezTo>
                    <a:pt x="183" y="322"/>
                    <a:pt x="184" y="322"/>
                    <a:pt x="185" y="322"/>
                  </a:cubicBezTo>
                  <a:cubicBezTo>
                    <a:pt x="185" y="322"/>
                    <a:pt x="186" y="321"/>
                    <a:pt x="186" y="320"/>
                  </a:cubicBezTo>
                  <a:cubicBezTo>
                    <a:pt x="186" y="320"/>
                    <a:pt x="186" y="319"/>
                    <a:pt x="186" y="319"/>
                  </a:cubicBezTo>
                  <a:cubicBezTo>
                    <a:pt x="186" y="318"/>
                    <a:pt x="186" y="318"/>
                    <a:pt x="186" y="317"/>
                  </a:cubicBezTo>
                  <a:cubicBezTo>
                    <a:pt x="186" y="317"/>
                    <a:pt x="186" y="317"/>
                    <a:pt x="186" y="317"/>
                  </a:cubicBezTo>
                  <a:cubicBezTo>
                    <a:pt x="186" y="317"/>
                    <a:pt x="186" y="317"/>
                    <a:pt x="186" y="317"/>
                  </a:cubicBezTo>
                  <a:cubicBezTo>
                    <a:pt x="186" y="316"/>
                    <a:pt x="186" y="316"/>
                    <a:pt x="186" y="316"/>
                  </a:cubicBezTo>
                  <a:cubicBezTo>
                    <a:pt x="188" y="316"/>
                    <a:pt x="190" y="316"/>
                    <a:pt x="192" y="315"/>
                  </a:cubicBezTo>
                  <a:cubicBezTo>
                    <a:pt x="192" y="315"/>
                    <a:pt x="193" y="315"/>
                    <a:pt x="193" y="315"/>
                  </a:cubicBezTo>
                  <a:cubicBezTo>
                    <a:pt x="194" y="314"/>
                    <a:pt x="195" y="314"/>
                    <a:pt x="195" y="313"/>
                  </a:cubicBezTo>
                  <a:cubicBezTo>
                    <a:pt x="195" y="313"/>
                    <a:pt x="195" y="312"/>
                    <a:pt x="196" y="311"/>
                  </a:cubicBezTo>
                  <a:cubicBezTo>
                    <a:pt x="196" y="311"/>
                    <a:pt x="196" y="311"/>
                    <a:pt x="196" y="311"/>
                  </a:cubicBezTo>
                  <a:cubicBezTo>
                    <a:pt x="196" y="310"/>
                    <a:pt x="196" y="310"/>
                    <a:pt x="195" y="309"/>
                  </a:cubicBezTo>
                  <a:cubicBezTo>
                    <a:pt x="195" y="309"/>
                    <a:pt x="195" y="309"/>
                    <a:pt x="195" y="309"/>
                  </a:cubicBezTo>
                  <a:cubicBezTo>
                    <a:pt x="194" y="309"/>
                    <a:pt x="194" y="309"/>
                    <a:pt x="194" y="308"/>
                  </a:cubicBezTo>
                  <a:cubicBezTo>
                    <a:pt x="194" y="308"/>
                    <a:pt x="194" y="308"/>
                    <a:pt x="195" y="308"/>
                  </a:cubicBezTo>
                  <a:cubicBezTo>
                    <a:pt x="195" y="307"/>
                    <a:pt x="195" y="307"/>
                    <a:pt x="194" y="306"/>
                  </a:cubicBezTo>
                  <a:cubicBezTo>
                    <a:pt x="194" y="306"/>
                    <a:pt x="193" y="306"/>
                    <a:pt x="192" y="305"/>
                  </a:cubicBezTo>
                  <a:cubicBezTo>
                    <a:pt x="192" y="305"/>
                    <a:pt x="192" y="305"/>
                    <a:pt x="192" y="305"/>
                  </a:cubicBezTo>
                  <a:cubicBezTo>
                    <a:pt x="192" y="305"/>
                    <a:pt x="192" y="305"/>
                    <a:pt x="192" y="305"/>
                  </a:cubicBezTo>
                  <a:cubicBezTo>
                    <a:pt x="192" y="305"/>
                    <a:pt x="192" y="305"/>
                    <a:pt x="192" y="305"/>
                  </a:cubicBezTo>
                  <a:cubicBezTo>
                    <a:pt x="192" y="305"/>
                    <a:pt x="192" y="305"/>
                    <a:pt x="192" y="305"/>
                  </a:cubicBezTo>
                  <a:cubicBezTo>
                    <a:pt x="192" y="305"/>
                    <a:pt x="192" y="305"/>
                    <a:pt x="192" y="305"/>
                  </a:cubicBezTo>
                  <a:cubicBezTo>
                    <a:pt x="192" y="305"/>
                    <a:pt x="192" y="305"/>
                    <a:pt x="192" y="305"/>
                  </a:cubicBezTo>
                  <a:cubicBezTo>
                    <a:pt x="192" y="305"/>
                    <a:pt x="192" y="305"/>
                    <a:pt x="192" y="305"/>
                  </a:cubicBezTo>
                  <a:cubicBezTo>
                    <a:pt x="194" y="305"/>
                    <a:pt x="195" y="305"/>
                    <a:pt x="196" y="306"/>
                  </a:cubicBezTo>
                  <a:cubicBezTo>
                    <a:pt x="196" y="306"/>
                    <a:pt x="196" y="306"/>
                    <a:pt x="197" y="306"/>
                  </a:cubicBezTo>
                  <a:cubicBezTo>
                    <a:pt x="197" y="306"/>
                    <a:pt x="198" y="306"/>
                    <a:pt x="198" y="306"/>
                  </a:cubicBezTo>
                  <a:cubicBezTo>
                    <a:pt x="199" y="306"/>
                    <a:pt x="200" y="305"/>
                    <a:pt x="201" y="304"/>
                  </a:cubicBezTo>
                  <a:cubicBezTo>
                    <a:pt x="201" y="304"/>
                    <a:pt x="201" y="303"/>
                    <a:pt x="202" y="303"/>
                  </a:cubicBezTo>
                  <a:cubicBezTo>
                    <a:pt x="203" y="302"/>
                    <a:pt x="203" y="302"/>
                    <a:pt x="203" y="301"/>
                  </a:cubicBezTo>
                  <a:cubicBezTo>
                    <a:pt x="203" y="300"/>
                    <a:pt x="204" y="299"/>
                    <a:pt x="204" y="298"/>
                  </a:cubicBezTo>
                  <a:cubicBezTo>
                    <a:pt x="204" y="298"/>
                    <a:pt x="204" y="298"/>
                    <a:pt x="204" y="298"/>
                  </a:cubicBezTo>
                  <a:cubicBezTo>
                    <a:pt x="204" y="298"/>
                    <a:pt x="204" y="298"/>
                    <a:pt x="204" y="298"/>
                  </a:cubicBezTo>
                  <a:cubicBezTo>
                    <a:pt x="204" y="298"/>
                    <a:pt x="204" y="298"/>
                    <a:pt x="204" y="298"/>
                  </a:cubicBezTo>
                  <a:cubicBezTo>
                    <a:pt x="204" y="298"/>
                    <a:pt x="204" y="297"/>
                    <a:pt x="204" y="297"/>
                  </a:cubicBezTo>
                  <a:cubicBezTo>
                    <a:pt x="204" y="297"/>
                    <a:pt x="205" y="297"/>
                    <a:pt x="205" y="297"/>
                  </a:cubicBezTo>
                  <a:cubicBezTo>
                    <a:pt x="205" y="296"/>
                    <a:pt x="205" y="296"/>
                    <a:pt x="205" y="295"/>
                  </a:cubicBezTo>
                  <a:cubicBezTo>
                    <a:pt x="206" y="295"/>
                    <a:pt x="206" y="295"/>
                    <a:pt x="206" y="295"/>
                  </a:cubicBezTo>
                  <a:cubicBezTo>
                    <a:pt x="206" y="295"/>
                    <a:pt x="206" y="295"/>
                    <a:pt x="206" y="295"/>
                  </a:cubicBezTo>
                  <a:cubicBezTo>
                    <a:pt x="206" y="295"/>
                    <a:pt x="206" y="296"/>
                    <a:pt x="206" y="296"/>
                  </a:cubicBezTo>
                  <a:cubicBezTo>
                    <a:pt x="207" y="296"/>
                    <a:pt x="207" y="295"/>
                    <a:pt x="207" y="295"/>
                  </a:cubicBezTo>
                  <a:cubicBezTo>
                    <a:pt x="208" y="293"/>
                    <a:pt x="209" y="292"/>
                    <a:pt x="210" y="290"/>
                  </a:cubicBezTo>
                  <a:cubicBezTo>
                    <a:pt x="210" y="290"/>
                    <a:pt x="211" y="288"/>
                    <a:pt x="210" y="287"/>
                  </a:cubicBezTo>
                  <a:cubicBezTo>
                    <a:pt x="210" y="287"/>
                    <a:pt x="210" y="287"/>
                    <a:pt x="210" y="287"/>
                  </a:cubicBezTo>
                  <a:cubicBezTo>
                    <a:pt x="210" y="285"/>
                    <a:pt x="210" y="284"/>
                    <a:pt x="211" y="283"/>
                  </a:cubicBezTo>
                  <a:cubicBezTo>
                    <a:pt x="212" y="282"/>
                    <a:pt x="212" y="282"/>
                    <a:pt x="213" y="282"/>
                  </a:cubicBezTo>
                  <a:cubicBezTo>
                    <a:pt x="213" y="281"/>
                    <a:pt x="214" y="280"/>
                    <a:pt x="215" y="280"/>
                  </a:cubicBezTo>
                  <a:cubicBezTo>
                    <a:pt x="216" y="280"/>
                    <a:pt x="216" y="279"/>
                    <a:pt x="217" y="279"/>
                  </a:cubicBezTo>
                  <a:cubicBezTo>
                    <a:pt x="217" y="279"/>
                    <a:pt x="218" y="278"/>
                    <a:pt x="218" y="278"/>
                  </a:cubicBezTo>
                  <a:cubicBezTo>
                    <a:pt x="218" y="278"/>
                    <a:pt x="218" y="278"/>
                    <a:pt x="218" y="278"/>
                  </a:cubicBezTo>
                  <a:cubicBezTo>
                    <a:pt x="219" y="278"/>
                    <a:pt x="219" y="278"/>
                    <a:pt x="220" y="278"/>
                  </a:cubicBezTo>
                  <a:cubicBezTo>
                    <a:pt x="220" y="278"/>
                    <a:pt x="221" y="278"/>
                    <a:pt x="221" y="278"/>
                  </a:cubicBezTo>
                  <a:cubicBezTo>
                    <a:pt x="222" y="278"/>
                    <a:pt x="223" y="277"/>
                    <a:pt x="223" y="277"/>
                  </a:cubicBezTo>
                  <a:cubicBezTo>
                    <a:pt x="224" y="276"/>
                    <a:pt x="224" y="276"/>
                    <a:pt x="225" y="276"/>
                  </a:cubicBezTo>
                  <a:cubicBezTo>
                    <a:pt x="225" y="276"/>
                    <a:pt x="225" y="275"/>
                    <a:pt x="225" y="275"/>
                  </a:cubicBezTo>
                  <a:cubicBezTo>
                    <a:pt x="225" y="275"/>
                    <a:pt x="225" y="274"/>
                    <a:pt x="225" y="274"/>
                  </a:cubicBezTo>
                  <a:cubicBezTo>
                    <a:pt x="226" y="273"/>
                    <a:pt x="226" y="272"/>
                    <a:pt x="227" y="271"/>
                  </a:cubicBezTo>
                  <a:cubicBezTo>
                    <a:pt x="227" y="270"/>
                    <a:pt x="227" y="270"/>
                    <a:pt x="227" y="269"/>
                  </a:cubicBezTo>
                  <a:cubicBezTo>
                    <a:pt x="227" y="268"/>
                    <a:pt x="227" y="268"/>
                    <a:pt x="227" y="267"/>
                  </a:cubicBezTo>
                  <a:cubicBezTo>
                    <a:pt x="228" y="266"/>
                    <a:pt x="228" y="265"/>
                    <a:pt x="228" y="264"/>
                  </a:cubicBezTo>
                  <a:cubicBezTo>
                    <a:pt x="228" y="263"/>
                    <a:pt x="228" y="262"/>
                    <a:pt x="228" y="260"/>
                  </a:cubicBezTo>
                  <a:cubicBezTo>
                    <a:pt x="228" y="259"/>
                    <a:pt x="228" y="258"/>
                    <a:pt x="228" y="258"/>
                  </a:cubicBezTo>
                  <a:cubicBezTo>
                    <a:pt x="228" y="257"/>
                    <a:pt x="228" y="257"/>
                    <a:pt x="229" y="256"/>
                  </a:cubicBezTo>
                  <a:cubicBezTo>
                    <a:pt x="230" y="256"/>
                    <a:pt x="231" y="255"/>
                    <a:pt x="231" y="254"/>
                  </a:cubicBezTo>
                  <a:cubicBezTo>
                    <a:pt x="231" y="254"/>
                    <a:pt x="231" y="253"/>
                    <a:pt x="231" y="253"/>
                  </a:cubicBezTo>
                  <a:cubicBezTo>
                    <a:pt x="232" y="253"/>
                    <a:pt x="232" y="252"/>
                    <a:pt x="233" y="251"/>
                  </a:cubicBezTo>
                  <a:cubicBezTo>
                    <a:pt x="233" y="251"/>
                    <a:pt x="234" y="250"/>
                    <a:pt x="235" y="250"/>
                  </a:cubicBezTo>
                  <a:cubicBezTo>
                    <a:pt x="235" y="249"/>
                    <a:pt x="236" y="248"/>
                    <a:pt x="236" y="247"/>
                  </a:cubicBezTo>
                  <a:cubicBezTo>
                    <a:pt x="236" y="246"/>
                    <a:pt x="237" y="244"/>
                    <a:pt x="236" y="244"/>
                  </a:cubicBezTo>
                  <a:cubicBezTo>
                    <a:pt x="236" y="243"/>
                    <a:pt x="236" y="242"/>
                    <a:pt x="235" y="240"/>
                  </a:cubicBezTo>
                  <a:close/>
                  <a:moveTo>
                    <a:pt x="197" y="102"/>
                  </a:moveTo>
                  <a:cubicBezTo>
                    <a:pt x="197" y="102"/>
                    <a:pt x="197" y="102"/>
                    <a:pt x="197" y="102"/>
                  </a:cubicBezTo>
                  <a:cubicBezTo>
                    <a:pt x="197" y="103"/>
                    <a:pt x="196" y="103"/>
                    <a:pt x="196" y="103"/>
                  </a:cubicBezTo>
                  <a:cubicBezTo>
                    <a:pt x="196" y="103"/>
                    <a:pt x="196" y="103"/>
                    <a:pt x="196" y="103"/>
                  </a:cubicBezTo>
                  <a:cubicBezTo>
                    <a:pt x="196" y="102"/>
                    <a:pt x="197" y="102"/>
                    <a:pt x="197" y="102"/>
                  </a:cubicBezTo>
                  <a:close/>
                  <a:moveTo>
                    <a:pt x="186" y="105"/>
                  </a:moveTo>
                  <a:cubicBezTo>
                    <a:pt x="187" y="105"/>
                    <a:pt x="187" y="105"/>
                    <a:pt x="187" y="105"/>
                  </a:cubicBezTo>
                  <a:cubicBezTo>
                    <a:pt x="187" y="105"/>
                    <a:pt x="187" y="105"/>
                    <a:pt x="187" y="105"/>
                  </a:cubicBezTo>
                  <a:lnTo>
                    <a:pt x="186" y="105"/>
                  </a:lnTo>
                  <a:close/>
                  <a:moveTo>
                    <a:pt x="186" y="100"/>
                  </a:moveTo>
                  <a:cubicBezTo>
                    <a:pt x="186" y="100"/>
                    <a:pt x="187" y="100"/>
                    <a:pt x="187" y="100"/>
                  </a:cubicBezTo>
                  <a:cubicBezTo>
                    <a:pt x="188" y="100"/>
                    <a:pt x="189" y="100"/>
                    <a:pt x="189" y="100"/>
                  </a:cubicBezTo>
                  <a:cubicBezTo>
                    <a:pt x="189" y="100"/>
                    <a:pt x="190" y="101"/>
                    <a:pt x="190" y="101"/>
                  </a:cubicBezTo>
                  <a:cubicBezTo>
                    <a:pt x="190" y="101"/>
                    <a:pt x="189" y="101"/>
                    <a:pt x="189" y="101"/>
                  </a:cubicBezTo>
                  <a:cubicBezTo>
                    <a:pt x="189" y="101"/>
                    <a:pt x="189" y="101"/>
                    <a:pt x="189" y="101"/>
                  </a:cubicBezTo>
                  <a:cubicBezTo>
                    <a:pt x="188" y="101"/>
                    <a:pt x="187" y="101"/>
                    <a:pt x="187" y="101"/>
                  </a:cubicBezTo>
                  <a:cubicBezTo>
                    <a:pt x="186" y="101"/>
                    <a:pt x="186" y="101"/>
                    <a:pt x="186" y="101"/>
                  </a:cubicBezTo>
                  <a:cubicBezTo>
                    <a:pt x="186" y="101"/>
                    <a:pt x="186" y="101"/>
                    <a:pt x="186" y="101"/>
                  </a:cubicBezTo>
                  <a:cubicBezTo>
                    <a:pt x="186" y="100"/>
                    <a:pt x="186" y="100"/>
                    <a:pt x="186" y="100"/>
                  </a:cubicBezTo>
                  <a:close/>
                  <a:moveTo>
                    <a:pt x="185" y="105"/>
                  </a:moveTo>
                  <a:cubicBezTo>
                    <a:pt x="185" y="105"/>
                    <a:pt x="185" y="105"/>
                    <a:pt x="185" y="105"/>
                  </a:cubicBezTo>
                  <a:cubicBezTo>
                    <a:pt x="185" y="105"/>
                    <a:pt x="185" y="105"/>
                    <a:pt x="185" y="105"/>
                  </a:cubicBezTo>
                  <a:close/>
                  <a:moveTo>
                    <a:pt x="179" y="98"/>
                  </a:moveTo>
                  <a:cubicBezTo>
                    <a:pt x="179" y="98"/>
                    <a:pt x="179" y="98"/>
                    <a:pt x="179" y="98"/>
                  </a:cubicBezTo>
                  <a:cubicBezTo>
                    <a:pt x="179" y="98"/>
                    <a:pt x="179" y="98"/>
                    <a:pt x="179" y="98"/>
                  </a:cubicBezTo>
                  <a:cubicBezTo>
                    <a:pt x="179" y="98"/>
                    <a:pt x="179" y="98"/>
                    <a:pt x="179" y="98"/>
                  </a:cubicBezTo>
                  <a:cubicBezTo>
                    <a:pt x="179" y="98"/>
                    <a:pt x="179" y="98"/>
                    <a:pt x="179" y="98"/>
                  </a:cubicBezTo>
                  <a:close/>
                  <a:moveTo>
                    <a:pt x="178" y="99"/>
                  </a:moveTo>
                  <a:cubicBezTo>
                    <a:pt x="178" y="98"/>
                    <a:pt x="178" y="98"/>
                    <a:pt x="178" y="98"/>
                  </a:cubicBezTo>
                  <a:cubicBezTo>
                    <a:pt x="178" y="98"/>
                    <a:pt x="178" y="98"/>
                    <a:pt x="178" y="99"/>
                  </a:cubicBezTo>
                  <a:cubicBezTo>
                    <a:pt x="178" y="99"/>
                    <a:pt x="178" y="99"/>
                    <a:pt x="178" y="99"/>
                  </a:cubicBezTo>
                  <a:cubicBezTo>
                    <a:pt x="178" y="99"/>
                    <a:pt x="178" y="100"/>
                    <a:pt x="178" y="100"/>
                  </a:cubicBezTo>
                  <a:cubicBezTo>
                    <a:pt x="178" y="100"/>
                    <a:pt x="178" y="100"/>
                    <a:pt x="178" y="100"/>
                  </a:cubicBezTo>
                  <a:cubicBezTo>
                    <a:pt x="177" y="100"/>
                    <a:pt x="177" y="99"/>
                    <a:pt x="178" y="99"/>
                  </a:cubicBezTo>
                  <a:close/>
                  <a:moveTo>
                    <a:pt x="173" y="96"/>
                  </a:moveTo>
                  <a:cubicBezTo>
                    <a:pt x="173" y="96"/>
                    <a:pt x="173" y="96"/>
                    <a:pt x="173" y="96"/>
                  </a:cubicBezTo>
                  <a:cubicBezTo>
                    <a:pt x="173" y="96"/>
                    <a:pt x="173" y="96"/>
                    <a:pt x="173" y="96"/>
                  </a:cubicBezTo>
                  <a:cubicBezTo>
                    <a:pt x="173" y="96"/>
                    <a:pt x="173" y="96"/>
                    <a:pt x="173" y="96"/>
                  </a:cubicBezTo>
                  <a:close/>
                  <a:moveTo>
                    <a:pt x="169" y="108"/>
                  </a:moveTo>
                  <a:cubicBezTo>
                    <a:pt x="169" y="108"/>
                    <a:pt x="169" y="108"/>
                    <a:pt x="169" y="108"/>
                  </a:cubicBezTo>
                  <a:cubicBezTo>
                    <a:pt x="169" y="108"/>
                    <a:pt x="169" y="108"/>
                    <a:pt x="169" y="108"/>
                  </a:cubicBezTo>
                  <a:cubicBezTo>
                    <a:pt x="169" y="109"/>
                    <a:pt x="169" y="109"/>
                    <a:pt x="168" y="109"/>
                  </a:cubicBezTo>
                  <a:cubicBezTo>
                    <a:pt x="168" y="109"/>
                    <a:pt x="168" y="109"/>
                    <a:pt x="168" y="109"/>
                  </a:cubicBezTo>
                  <a:cubicBezTo>
                    <a:pt x="168" y="108"/>
                    <a:pt x="169" y="108"/>
                    <a:pt x="169" y="108"/>
                  </a:cubicBezTo>
                  <a:close/>
                  <a:moveTo>
                    <a:pt x="165" y="115"/>
                  </a:moveTo>
                  <a:cubicBezTo>
                    <a:pt x="165" y="115"/>
                    <a:pt x="165" y="115"/>
                    <a:pt x="165" y="115"/>
                  </a:cubicBezTo>
                  <a:cubicBezTo>
                    <a:pt x="165" y="115"/>
                    <a:pt x="165" y="115"/>
                    <a:pt x="165" y="115"/>
                  </a:cubicBezTo>
                  <a:cubicBezTo>
                    <a:pt x="165" y="115"/>
                    <a:pt x="165" y="115"/>
                    <a:pt x="165" y="115"/>
                  </a:cubicBezTo>
                  <a:cubicBezTo>
                    <a:pt x="165" y="115"/>
                    <a:pt x="165" y="115"/>
                    <a:pt x="165" y="115"/>
                  </a:cubicBezTo>
                  <a:cubicBezTo>
                    <a:pt x="165" y="115"/>
                    <a:pt x="165" y="115"/>
                    <a:pt x="165" y="115"/>
                  </a:cubicBezTo>
                  <a:close/>
                  <a:moveTo>
                    <a:pt x="155" y="55"/>
                  </a:moveTo>
                  <a:cubicBezTo>
                    <a:pt x="155" y="55"/>
                    <a:pt x="155" y="55"/>
                    <a:pt x="155" y="55"/>
                  </a:cubicBezTo>
                  <a:cubicBezTo>
                    <a:pt x="156" y="56"/>
                    <a:pt x="156" y="56"/>
                    <a:pt x="156" y="57"/>
                  </a:cubicBezTo>
                  <a:cubicBezTo>
                    <a:pt x="156" y="57"/>
                    <a:pt x="156" y="57"/>
                    <a:pt x="156" y="57"/>
                  </a:cubicBezTo>
                  <a:cubicBezTo>
                    <a:pt x="156" y="57"/>
                    <a:pt x="156" y="57"/>
                    <a:pt x="156" y="57"/>
                  </a:cubicBezTo>
                  <a:cubicBezTo>
                    <a:pt x="156" y="57"/>
                    <a:pt x="156" y="57"/>
                    <a:pt x="155" y="57"/>
                  </a:cubicBezTo>
                  <a:cubicBezTo>
                    <a:pt x="155" y="57"/>
                    <a:pt x="155" y="56"/>
                    <a:pt x="155" y="55"/>
                  </a:cubicBezTo>
                  <a:cubicBezTo>
                    <a:pt x="154" y="55"/>
                    <a:pt x="155" y="55"/>
                    <a:pt x="155" y="55"/>
                  </a:cubicBezTo>
                  <a:close/>
                  <a:moveTo>
                    <a:pt x="142" y="59"/>
                  </a:moveTo>
                  <a:cubicBezTo>
                    <a:pt x="142" y="59"/>
                    <a:pt x="142" y="59"/>
                    <a:pt x="142" y="59"/>
                  </a:cubicBezTo>
                  <a:cubicBezTo>
                    <a:pt x="142" y="59"/>
                    <a:pt x="143" y="59"/>
                    <a:pt x="143" y="60"/>
                  </a:cubicBezTo>
                  <a:cubicBezTo>
                    <a:pt x="143" y="60"/>
                    <a:pt x="143" y="60"/>
                    <a:pt x="143" y="60"/>
                  </a:cubicBezTo>
                  <a:cubicBezTo>
                    <a:pt x="143" y="60"/>
                    <a:pt x="143" y="60"/>
                    <a:pt x="143" y="60"/>
                  </a:cubicBezTo>
                  <a:cubicBezTo>
                    <a:pt x="143" y="60"/>
                    <a:pt x="143" y="60"/>
                    <a:pt x="144" y="60"/>
                  </a:cubicBezTo>
                  <a:cubicBezTo>
                    <a:pt x="144" y="60"/>
                    <a:pt x="144" y="60"/>
                    <a:pt x="144" y="60"/>
                  </a:cubicBezTo>
                  <a:cubicBezTo>
                    <a:pt x="144" y="60"/>
                    <a:pt x="144" y="60"/>
                    <a:pt x="144" y="60"/>
                  </a:cubicBezTo>
                  <a:cubicBezTo>
                    <a:pt x="144" y="60"/>
                    <a:pt x="144" y="60"/>
                    <a:pt x="144" y="60"/>
                  </a:cubicBezTo>
                  <a:cubicBezTo>
                    <a:pt x="144" y="60"/>
                    <a:pt x="144" y="60"/>
                    <a:pt x="144" y="60"/>
                  </a:cubicBezTo>
                  <a:cubicBezTo>
                    <a:pt x="143" y="60"/>
                    <a:pt x="143" y="60"/>
                    <a:pt x="143" y="60"/>
                  </a:cubicBezTo>
                  <a:cubicBezTo>
                    <a:pt x="143" y="60"/>
                    <a:pt x="143" y="60"/>
                    <a:pt x="143" y="60"/>
                  </a:cubicBezTo>
                  <a:cubicBezTo>
                    <a:pt x="143" y="60"/>
                    <a:pt x="143" y="60"/>
                    <a:pt x="143" y="60"/>
                  </a:cubicBezTo>
                  <a:cubicBezTo>
                    <a:pt x="142" y="60"/>
                    <a:pt x="142" y="60"/>
                    <a:pt x="142" y="59"/>
                  </a:cubicBezTo>
                  <a:cubicBezTo>
                    <a:pt x="142" y="59"/>
                    <a:pt x="142" y="59"/>
                    <a:pt x="142" y="59"/>
                  </a:cubicBezTo>
                  <a:close/>
                  <a:moveTo>
                    <a:pt x="137" y="57"/>
                  </a:moveTo>
                  <a:cubicBezTo>
                    <a:pt x="137" y="57"/>
                    <a:pt x="137" y="57"/>
                    <a:pt x="137" y="57"/>
                  </a:cubicBezTo>
                  <a:cubicBezTo>
                    <a:pt x="137" y="57"/>
                    <a:pt x="137" y="57"/>
                    <a:pt x="137" y="57"/>
                  </a:cubicBezTo>
                  <a:cubicBezTo>
                    <a:pt x="137" y="57"/>
                    <a:pt x="137" y="57"/>
                    <a:pt x="137" y="57"/>
                  </a:cubicBezTo>
                  <a:close/>
                  <a:moveTo>
                    <a:pt x="155" y="114"/>
                  </a:moveTo>
                  <a:cubicBezTo>
                    <a:pt x="155" y="114"/>
                    <a:pt x="155" y="114"/>
                    <a:pt x="155" y="114"/>
                  </a:cubicBezTo>
                  <a:cubicBezTo>
                    <a:pt x="155" y="114"/>
                    <a:pt x="155" y="114"/>
                    <a:pt x="155" y="114"/>
                  </a:cubicBezTo>
                  <a:cubicBezTo>
                    <a:pt x="155" y="114"/>
                    <a:pt x="155" y="114"/>
                    <a:pt x="155" y="114"/>
                  </a:cubicBezTo>
                  <a:cubicBezTo>
                    <a:pt x="155" y="114"/>
                    <a:pt x="155" y="114"/>
                    <a:pt x="155" y="114"/>
                  </a:cubicBezTo>
                  <a:cubicBezTo>
                    <a:pt x="155" y="114"/>
                    <a:pt x="155" y="114"/>
                    <a:pt x="155" y="114"/>
                  </a:cubicBezTo>
                  <a:close/>
                  <a:moveTo>
                    <a:pt x="153" y="129"/>
                  </a:moveTo>
                  <a:cubicBezTo>
                    <a:pt x="153" y="129"/>
                    <a:pt x="153" y="129"/>
                    <a:pt x="154" y="129"/>
                  </a:cubicBezTo>
                  <a:cubicBezTo>
                    <a:pt x="154" y="128"/>
                    <a:pt x="154" y="128"/>
                    <a:pt x="155" y="128"/>
                  </a:cubicBezTo>
                  <a:cubicBezTo>
                    <a:pt x="155" y="128"/>
                    <a:pt x="156" y="128"/>
                    <a:pt x="157" y="128"/>
                  </a:cubicBezTo>
                  <a:cubicBezTo>
                    <a:pt x="158" y="128"/>
                    <a:pt x="158" y="128"/>
                    <a:pt x="158" y="128"/>
                  </a:cubicBezTo>
                  <a:cubicBezTo>
                    <a:pt x="159" y="127"/>
                    <a:pt x="159" y="127"/>
                    <a:pt x="159" y="127"/>
                  </a:cubicBezTo>
                  <a:cubicBezTo>
                    <a:pt x="159" y="127"/>
                    <a:pt x="159" y="127"/>
                    <a:pt x="159" y="128"/>
                  </a:cubicBezTo>
                  <a:cubicBezTo>
                    <a:pt x="159" y="128"/>
                    <a:pt x="159" y="128"/>
                    <a:pt x="159" y="129"/>
                  </a:cubicBezTo>
                  <a:cubicBezTo>
                    <a:pt x="158" y="130"/>
                    <a:pt x="158" y="130"/>
                    <a:pt x="157" y="130"/>
                  </a:cubicBezTo>
                  <a:cubicBezTo>
                    <a:pt x="156" y="129"/>
                    <a:pt x="155" y="130"/>
                    <a:pt x="153" y="129"/>
                  </a:cubicBezTo>
                  <a:cubicBezTo>
                    <a:pt x="153" y="129"/>
                    <a:pt x="153" y="129"/>
                    <a:pt x="153" y="129"/>
                  </a:cubicBezTo>
                  <a:cubicBezTo>
                    <a:pt x="153" y="129"/>
                    <a:pt x="153" y="129"/>
                    <a:pt x="153" y="129"/>
                  </a:cubicBezTo>
                  <a:close/>
                  <a:moveTo>
                    <a:pt x="153" y="131"/>
                  </a:moveTo>
                  <a:cubicBezTo>
                    <a:pt x="153" y="131"/>
                    <a:pt x="153" y="131"/>
                    <a:pt x="153" y="131"/>
                  </a:cubicBezTo>
                  <a:cubicBezTo>
                    <a:pt x="152" y="132"/>
                    <a:pt x="151" y="132"/>
                    <a:pt x="150" y="133"/>
                  </a:cubicBezTo>
                  <a:cubicBezTo>
                    <a:pt x="149" y="133"/>
                    <a:pt x="149" y="133"/>
                    <a:pt x="148" y="134"/>
                  </a:cubicBezTo>
                  <a:cubicBezTo>
                    <a:pt x="147" y="134"/>
                    <a:pt x="147" y="134"/>
                    <a:pt x="146" y="134"/>
                  </a:cubicBezTo>
                  <a:cubicBezTo>
                    <a:pt x="146" y="134"/>
                    <a:pt x="145" y="134"/>
                    <a:pt x="145" y="134"/>
                  </a:cubicBezTo>
                  <a:cubicBezTo>
                    <a:pt x="145" y="134"/>
                    <a:pt x="145" y="133"/>
                    <a:pt x="145" y="133"/>
                  </a:cubicBezTo>
                  <a:cubicBezTo>
                    <a:pt x="145" y="133"/>
                    <a:pt x="145" y="133"/>
                    <a:pt x="145" y="133"/>
                  </a:cubicBezTo>
                  <a:cubicBezTo>
                    <a:pt x="147" y="133"/>
                    <a:pt x="148" y="132"/>
                    <a:pt x="149" y="131"/>
                  </a:cubicBezTo>
                  <a:cubicBezTo>
                    <a:pt x="149" y="131"/>
                    <a:pt x="149" y="131"/>
                    <a:pt x="150" y="131"/>
                  </a:cubicBezTo>
                  <a:cubicBezTo>
                    <a:pt x="150" y="132"/>
                    <a:pt x="151" y="131"/>
                    <a:pt x="151" y="131"/>
                  </a:cubicBezTo>
                  <a:cubicBezTo>
                    <a:pt x="152" y="131"/>
                    <a:pt x="152" y="131"/>
                    <a:pt x="152" y="131"/>
                  </a:cubicBezTo>
                  <a:cubicBezTo>
                    <a:pt x="153" y="131"/>
                    <a:pt x="153" y="131"/>
                    <a:pt x="153" y="131"/>
                  </a:cubicBezTo>
                  <a:close/>
                  <a:moveTo>
                    <a:pt x="146" y="121"/>
                  </a:moveTo>
                  <a:cubicBezTo>
                    <a:pt x="148" y="121"/>
                    <a:pt x="149" y="121"/>
                    <a:pt x="151" y="122"/>
                  </a:cubicBezTo>
                  <a:cubicBezTo>
                    <a:pt x="151" y="122"/>
                    <a:pt x="151" y="122"/>
                    <a:pt x="151" y="123"/>
                  </a:cubicBezTo>
                  <a:cubicBezTo>
                    <a:pt x="152" y="123"/>
                    <a:pt x="152" y="124"/>
                    <a:pt x="152" y="125"/>
                  </a:cubicBezTo>
                  <a:cubicBezTo>
                    <a:pt x="153" y="125"/>
                    <a:pt x="152" y="125"/>
                    <a:pt x="152" y="125"/>
                  </a:cubicBezTo>
                  <a:cubicBezTo>
                    <a:pt x="152" y="126"/>
                    <a:pt x="152" y="126"/>
                    <a:pt x="152" y="126"/>
                  </a:cubicBezTo>
                  <a:cubicBezTo>
                    <a:pt x="151" y="125"/>
                    <a:pt x="151" y="125"/>
                    <a:pt x="150" y="124"/>
                  </a:cubicBezTo>
                  <a:cubicBezTo>
                    <a:pt x="150" y="124"/>
                    <a:pt x="150" y="124"/>
                    <a:pt x="150" y="124"/>
                  </a:cubicBezTo>
                  <a:cubicBezTo>
                    <a:pt x="150" y="124"/>
                    <a:pt x="150" y="125"/>
                    <a:pt x="150" y="125"/>
                  </a:cubicBezTo>
                  <a:cubicBezTo>
                    <a:pt x="150" y="125"/>
                    <a:pt x="150" y="125"/>
                    <a:pt x="150" y="125"/>
                  </a:cubicBezTo>
                  <a:cubicBezTo>
                    <a:pt x="149" y="126"/>
                    <a:pt x="149" y="128"/>
                    <a:pt x="148" y="129"/>
                  </a:cubicBezTo>
                  <a:cubicBezTo>
                    <a:pt x="148" y="129"/>
                    <a:pt x="148" y="129"/>
                    <a:pt x="148" y="129"/>
                  </a:cubicBezTo>
                  <a:cubicBezTo>
                    <a:pt x="148" y="129"/>
                    <a:pt x="147" y="129"/>
                    <a:pt x="147" y="129"/>
                  </a:cubicBezTo>
                  <a:cubicBezTo>
                    <a:pt x="147" y="129"/>
                    <a:pt x="147" y="128"/>
                    <a:pt x="147" y="128"/>
                  </a:cubicBezTo>
                  <a:cubicBezTo>
                    <a:pt x="147" y="127"/>
                    <a:pt x="147" y="127"/>
                    <a:pt x="146" y="127"/>
                  </a:cubicBezTo>
                  <a:cubicBezTo>
                    <a:pt x="146" y="127"/>
                    <a:pt x="146" y="127"/>
                    <a:pt x="145" y="127"/>
                  </a:cubicBezTo>
                  <a:cubicBezTo>
                    <a:pt x="145" y="128"/>
                    <a:pt x="145" y="128"/>
                    <a:pt x="145" y="127"/>
                  </a:cubicBezTo>
                  <a:cubicBezTo>
                    <a:pt x="145" y="127"/>
                    <a:pt x="145" y="127"/>
                    <a:pt x="145" y="127"/>
                  </a:cubicBezTo>
                  <a:cubicBezTo>
                    <a:pt x="145" y="127"/>
                    <a:pt x="146" y="127"/>
                    <a:pt x="146" y="126"/>
                  </a:cubicBezTo>
                  <a:cubicBezTo>
                    <a:pt x="146" y="126"/>
                    <a:pt x="146" y="125"/>
                    <a:pt x="146" y="124"/>
                  </a:cubicBezTo>
                  <a:cubicBezTo>
                    <a:pt x="146" y="124"/>
                    <a:pt x="146" y="124"/>
                    <a:pt x="146" y="123"/>
                  </a:cubicBezTo>
                  <a:cubicBezTo>
                    <a:pt x="145" y="123"/>
                    <a:pt x="145" y="123"/>
                    <a:pt x="144" y="122"/>
                  </a:cubicBezTo>
                  <a:cubicBezTo>
                    <a:pt x="144" y="122"/>
                    <a:pt x="144" y="122"/>
                    <a:pt x="144" y="122"/>
                  </a:cubicBezTo>
                  <a:cubicBezTo>
                    <a:pt x="144" y="122"/>
                    <a:pt x="144" y="122"/>
                    <a:pt x="144" y="122"/>
                  </a:cubicBezTo>
                  <a:cubicBezTo>
                    <a:pt x="144" y="122"/>
                    <a:pt x="144" y="122"/>
                    <a:pt x="144" y="122"/>
                  </a:cubicBezTo>
                  <a:cubicBezTo>
                    <a:pt x="143" y="122"/>
                    <a:pt x="143" y="123"/>
                    <a:pt x="143" y="123"/>
                  </a:cubicBezTo>
                  <a:cubicBezTo>
                    <a:pt x="142" y="123"/>
                    <a:pt x="142" y="124"/>
                    <a:pt x="142" y="124"/>
                  </a:cubicBezTo>
                  <a:cubicBezTo>
                    <a:pt x="141" y="124"/>
                    <a:pt x="141" y="124"/>
                    <a:pt x="141" y="125"/>
                  </a:cubicBezTo>
                  <a:cubicBezTo>
                    <a:pt x="140" y="126"/>
                    <a:pt x="139" y="128"/>
                    <a:pt x="139" y="129"/>
                  </a:cubicBezTo>
                  <a:cubicBezTo>
                    <a:pt x="139" y="131"/>
                    <a:pt x="139" y="132"/>
                    <a:pt x="137" y="133"/>
                  </a:cubicBezTo>
                  <a:cubicBezTo>
                    <a:pt x="137" y="133"/>
                    <a:pt x="136" y="133"/>
                    <a:pt x="136" y="132"/>
                  </a:cubicBezTo>
                  <a:cubicBezTo>
                    <a:pt x="136" y="131"/>
                    <a:pt x="136" y="129"/>
                    <a:pt x="137" y="128"/>
                  </a:cubicBezTo>
                  <a:cubicBezTo>
                    <a:pt x="137" y="127"/>
                    <a:pt x="137" y="126"/>
                    <a:pt x="138" y="126"/>
                  </a:cubicBezTo>
                  <a:cubicBezTo>
                    <a:pt x="138" y="125"/>
                    <a:pt x="138" y="125"/>
                    <a:pt x="138" y="124"/>
                  </a:cubicBezTo>
                  <a:cubicBezTo>
                    <a:pt x="138" y="124"/>
                    <a:pt x="138" y="124"/>
                    <a:pt x="138" y="124"/>
                  </a:cubicBezTo>
                  <a:cubicBezTo>
                    <a:pt x="138" y="124"/>
                    <a:pt x="138" y="124"/>
                    <a:pt x="138" y="124"/>
                  </a:cubicBezTo>
                  <a:cubicBezTo>
                    <a:pt x="140" y="121"/>
                    <a:pt x="139" y="122"/>
                    <a:pt x="142" y="121"/>
                  </a:cubicBezTo>
                  <a:cubicBezTo>
                    <a:pt x="143" y="121"/>
                    <a:pt x="143" y="122"/>
                    <a:pt x="144" y="122"/>
                  </a:cubicBezTo>
                  <a:cubicBezTo>
                    <a:pt x="144" y="122"/>
                    <a:pt x="144" y="122"/>
                    <a:pt x="144" y="122"/>
                  </a:cubicBezTo>
                  <a:cubicBezTo>
                    <a:pt x="144" y="122"/>
                    <a:pt x="144" y="122"/>
                    <a:pt x="144" y="122"/>
                  </a:cubicBezTo>
                  <a:cubicBezTo>
                    <a:pt x="144" y="122"/>
                    <a:pt x="145" y="122"/>
                    <a:pt x="145" y="122"/>
                  </a:cubicBezTo>
                  <a:cubicBezTo>
                    <a:pt x="145" y="121"/>
                    <a:pt x="145" y="121"/>
                    <a:pt x="146" y="121"/>
                  </a:cubicBezTo>
                  <a:cubicBezTo>
                    <a:pt x="146" y="121"/>
                    <a:pt x="146" y="121"/>
                    <a:pt x="146" y="121"/>
                  </a:cubicBezTo>
                  <a:close/>
                  <a:moveTo>
                    <a:pt x="145" y="99"/>
                  </a:moveTo>
                  <a:cubicBezTo>
                    <a:pt x="145" y="99"/>
                    <a:pt x="145" y="99"/>
                    <a:pt x="145" y="99"/>
                  </a:cubicBezTo>
                  <a:cubicBezTo>
                    <a:pt x="145" y="99"/>
                    <a:pt x="145" y="99"/>
                    <a:pt x="145" y="98"/>
                  </a:cubicBezTo>
                  <a:cubicBezTo>
                    <a:pt x="145" y="98"/>
                    <a:pt x="145" y="98"/>
                    <a:pt x="146" y="98"/>
                  </a:cubicBezTo>
                  <a:cubicBezTo>
                    <a:pt x="146" y="98"/>
                    <a:pt x="146" y="98"/>
                    <a:pt x="146" y="98"/>
                  </a:cubicBezTo>
                  <a:cubicBezTo>
                    <a:pt x="146" y="99"/>
                    <a:pt x="145" y="99"/>
                    <a:pt x="145" y="99"/>
                  </a:cubicBezTo>
                  <a:cubicBezTo>
                    <a:pt x="145" y="99"/>
                    <a:pt x="145" y="99"/>
                    <a:pt x="145" y="99"/>
                  </a:cubicBezTo>
                  <a:cubicBezTo>
                    <a:pt x="145" y="99"/>
                    <a:pt x="145" y="99"/>
                    <a:pt x="145" y="99"/>
                  </a:cubicBezTo>
                  <a:close/>
                  <a:moveTo>
                    <a:pt x="139" y="109"/>
                  </a:moveTo>
                  <a:cubicBezTo>
                    <a:pt x="139" y="109"/>
                    <a:pt x="139" y="109"/>
                    <a:pt x="139" y="109"/>
                  </a:cubicBezTo>
                  <a:cubicBezTo>
                    <a:pt x="139" y="109"/>
                    <a:pt x="140" y="109"/>
                    <a:pt x="140" y="110"/>
                  </a:cubicBezTo>
                  <a:cubicBezTo>
                    <a:pt x="140" y="110"/>
                    <a:pt x="140" y="110"/>
                    <a:pt x="140" y="111"/>
                  </a:cubicBezTo>
                  <a:cubicBezTo>
                    <a:pt x="139" y="111"/>
                    <a:pt x="139" y="111"/>
                    <a:pt x="139" y="111"/>
                  </a:cubicBezTo>
                  <a:cubicBezTo>
                    <a:pt x="139" y="111"/>
                    <a:pt x="139" y="111"/>
                    <a:pt x="139" y="111"/>
                  </a:cubicBezTo>
                  <a:cubicBezTo>
                    <a:pt x="139" y="110"/>
                    <a:pt x="139" y="110"/>
                    <a:pt x="139" y="109"/>
                  </a:cubicBezTo>
                  <a:close/>
                  <a:moveTo>
                    <a:pt x="137" y="106"/>
                  </a:moveTo>
                  <a:cubicBezTo>
                    <a:pt x="137" y="106"/>
                    <a:pt x="137" y="106"/>
                    <a:pt x="137" y="106"/>
                  </a:cubicBezTo>
                  <a:cubicBezTo>
                    <a:pt x="137" y="106"/>
                    <a:pt x="137" y="106"/>
                    <a:pt x="137" y="106"/>
                  </a:cubicBezTo>
                  <a:close/>
                  <a:moveTo>
                    <a:pt x="135" y="65"/>
                  </a:moveTo>
                  <a:cubicBezTo>
                    <a:pt x="135" y="64"/>
                    <a:pt x="136" y="64"/>
                    <a:pt x="136" y="64"/>
                  </a:cubicBezTo>
                  <a:cubicBezTo>
                    <a:pt x="136" y="64"/>
                    <a:pt x="136" y="65"/>
                    <a:pt x="136" y="65"/>
                  </a:cubicBezTo>
                  <a:cubicBezTo>
                    <a:pt x="136" y="65"/>
                    <a:pt x="136" y="65"/>
                    <a:pt x="136" y="65"/>
                  </a:cubicBezTo>
                  <a:cubicBezTo>
                    <a:pt x="136" y="66"/>
                    <a:pt x="136" y="66"/>
                    <a:pt x="136" y="66"/>
                  </a:cubicBezTo>
                  <a:cubicBezTo>
                    <a:pt x="136" y="65"/>
                    <a:pt x="135" y="65"/>
                    <a:pt x="135" y="65"/>
                  </a:cubicBezTo>
                  <a:cubicBezTo>
                    <a:pt x="135" y="65"/>
                    <a:pt x="135" y="65"/>
                    <a:pt x="135" y="65"/>
                  </a:cubicBezTo>
                  <a:close/>
                  <a:moveTo>
                    <a:pt x="134" y="63"/>
                  </a:moveTo>
                  <a:cubicBezTo>
                    <a:pt x="134" y="63"/>
                    <a:pt x="134" y="63"/>
                    <a:pt x="134" y="63"/>
                  </a:cubicBezTo>
                  <a:cubicBezTo>
                    <a:pt x="134" y="63"/>
                    <a:pt x="134" y="63"/>
                    <a:pt x="134" y="63"/>
                  </a:cubicBezTo>
                  <a:cubicBezTo>
                    <a:pt x="133" y="63"/>
                    <a:pt x="133" y="63"/>
                    <a:pt x="133" y="63"/>
                  </a:cubicBezTo>
                  <a:cubicBezTo>
                    <a:pt x="133" y="63"/>
                    <a:pt x="134" y="63"/>
                    <a:pt x="134" y="63"/>
                  </a:cubicBezTo>
                  <a:close/>
                  <a:moveTo>
                    <a:pt x="133" y="94"/>
                  </a:moveTo>
                  <a:cubicBezTo>
                    <a:pt x="133" y="94"/>
                    <a:pt x="133" y="94"/>
                    <a:pt x="133" y="94"/>
                  </a:cubicBezTo>
                  <a:cubicBezTo>
                    <a:pt x="133" y="94"/>
                    <a:pt x="133" y="94"/>
                    <a:pt x="133" y="94"/>
                  </a:cubicBezTo>
                  <a:cubicBezTo>
                    <a:pt x="133" y="94"/>
                    <a:pt x="133" y="94"/>
                    <a:pt x="133" y="94"/>
                  </a:cubicBezTo>
                  <a:cubicBezTo>
                    <a:pt x="133" y="94"/>
                    <a:pt x="133" y="94"/>
                    <a:pt x="133" y="94"/>
                  </a:cubicBezTo>
                  <a:close/>
                  <a:moveTo>
                    <a:pt x="132" y="107"/>
                  </a:moveTo>
                  <a:cubicBezTo>
                    <a:pt x="132" y="107"/>
                    <a:pt x="132" y="108"/>
                    <a:pt x="132" y="108"/>
                  </a:cubicBezTo>
                  <a:cubicBezTo>
                    <a:pt x="132" y="108"/>
                    <a:pt x="132" y="108"/>
                    <a:pt x="132" y="108"/>
                  </a:cubicBezTo>
                  <a:cubicBezTo>
                    <a:pt x="132" y="108"/>
                    <a:pt x="133" y="108"/>
                    <a:pt x="133" y="108"/>
                  </a:cubicBezTo>
                  <a:cubicBezTo>
                    <a:pt x="133" y="108"/>
                    <a:pt x="133" y="108"/>
                    <a:pt x="133" y="108"/>
                  </a:cubicBezTo>
                  <a:cubicBezTo>
                    <a:pt x="133" y="108"/>
                    <a:pt x="133" y="108"/>
                    <a:pt x="133" y="108"/>
                  </a:cubicBezTo>
                  <a:cubicBezTo>
                    <a:pt x="133" y="108"/>
                    <a:pt x="132" y="108"/>
                    <a:pt x="132" y="108"/>
                  </a:cubicBezTo>
                  <a:cubicBezTo>
                    <a:pt x="132" y="108"/>
                    <a:pt x="132" y="108"/>
                    <a:pt x="132" y="108"/>
                  </a:cubicBezTo>
                  <a:cubicBezTo>
                    <a:pt x="132" y="108"/>
                    <a:pt x="132" y="108"/>
                    <a:pt x="132" y="107"/>
                  </a:cubicBezTo>
                  <a:close/>
                  <a:moveTo>
                    <a:pt x="134" y="116"/>
                  </a:moveTo>
                  <a:cubicBezTo>
                    <a:pt x="135" y="116"/>
                    <a:pt x="136" y="115"/>
                    <a:pt x="137" y="115"/>
                  </a:cubicBezTo>
                  <a:cubicBezTo>
                    <a:pt x="138" y="114"/>
                    <a:pt x="139" y="114"/>
                    <a:pt x="139" y="113"/>
                  </a:cubicBezTo>
                  <a:cubicBezTo>
                    <a:pt x="140" y="113"/>
                    <a:pt x="140" y="113"/>
                    <a:pt x="140" y="113"/>
                  </a:cubicBezTo>
                  <a:cubicBezTo>
                    <a:pt x="141" y="113"/>
                    <a:pt x="141" y="113"/>
                    <a:pt x="141" y="113"/>
                  </a:cubicBezTo>
                  <a:cubicBezTo>
                    <a:pt x="142" y="114"/>
                    <a:pt x="143" y="114"/>
                    <a:pt x="143" y="115"/>
                  </a:cubicBezTo>
                  <a:cubicBezTo>
                    <a:pt x="143" y="116"/>
                    <a:pt x="143" y="116"/>
                    <a:pt x="144" y="116"/>
                  </a:cubicBezTo>
                  <a:cubicBezTo>
                    <a:pt x="144" y="116"/>
                    <a:pt x="144" y="116"/>
                    <a:pt x="144" y="117"/>
                  </a:cubicBezTo>
                  <a:cubicBezTo>
                    <a:pt x="144" y="118"/>
                    <a:pt x="145" y="119"/>
                    <a:pt x="145" y="119"/>
                  </a:cubicBezTo>
                  <a:cubicBezTo>
                    <a:pt x="145" y="120"/>
                    <a:pt x="144" y="120"/>
                    <a:pt x="144" y="120"/>
                  </a:cubicBezTo>
                  <a:cubicBezTo>
                    <a:pt x="144" y="119"/>
                    <a:pt x="143" y="119"/>
                    <a:pt x="143" y="119"/>
                  </a:cubicBezTo>
                  <a:cubicBezTo>
                    <a:pt x="142" y="119"/>
                    <a:pt x="142" y="119"/>
                    <a:pt x="141" y="120"/>
                  </a:cubicBezTo>
                  <a:cubicBezTo>
                    <a:pt x="140" y="120"/>
                    <a:pt x="140" y="120"/>
                    <a:pt x="139" y="119"/>
                  </a:cubicBezTo>
                  <a:cubicBezTo>
                    <a:pt x="139" y="119"/>
                    <a:pt x="139" y="119"/>
                    <a:pt x="139" y="119"/>
                  </a:cubicBezTo>
                  <a:cubicBezTo>
                    <a:pt x="139" y="118"/>
                    <a:pt x="138" y="118"/>
                    <a:pt x="138" y="118"/>
                  </a:cubicBezTo>
                  <a:cubicBezTo>
                    <a:pt x="138" y="118"/>
                    <a:pt x="139" y="118"/>
                    <a:pt x="139" y="118"/>
                  </a:cubicBezTo>
                  <a:cubicBezTo>
                    <a:pt x="139" y="117"/>
                    <a:pt x="139" y="117"/>
                    <a:pt x="139" y="117"/>
                  </a:cubicBezTo>
                  <a:cubicBezTo>
                    <a:pt x="139" y="117"/>
                    <a:pt x="139" y="117"/>
                    <a:pt x="138" y="117"/>
                  </a:cubicBezTo>
                  <a:cubicBezTo>
                    <a:pt x="138" y="117"/>
                    <a:pt x="138" y="117"/>
                    <a:pt x="138" y="117"/>
                  </a:cubicBezTo>
                  <a:cubicBezTo>
                    <a:pt x="138" y="117"/>
                    <a:pt x="138" y="117"/>
                    <a:pt x="138" y="117"/>
                  </a:cubicBezTo>
                  <a:cubicBezTo>
                    <a:pt x="137" y="118"/>
                    <a:pt x="136" y="118"/>
                    <a:pt x="134" y="119"/>
                  </a:cubicBezTo>
                  <a:cubicBezTo>
                    <a:pt x="134" y="119"/>
                    <a:pt x="133" y="119"/>
                    <a:pt x="133" y="118"/>
                  </a:cubicBezTo>
                  <a:cubicBezTo>
                    <a:pt x="132" y="118"/>
                    <a:pt x="132" y="118"/>
                    <a:pt x="131" y="118"/>
                  </a:cubicBezTo>
                  <a:cubicBezTo>
                    <a:pt x="131" y="118"/>
                    <a:pt x="131" y="118"/>
                    <a:pt x="131" y="118"/>
                  </a:cubicBezTo>
                  <a:cubicBezTo>
                    <a:pt x="131" y="118"/>
                    <a:pt x="131" y="118"/>
                    <a:pt x="131" y="118"/>
                  </a:cubicBezTo>
                  <a:cubicBezTo>
                    <a:pt x="131" y="118"/>
                    <a:pt x="131" y="118"/>
                    <a:pt x="131" y="118"/>
                  </a:cubicBezTo>
                  <a:cubicBezTo>
                    <a:pt x="131" y="118"/>
                    <a:pt x="131" y="118"/>
                    <a:pt x="131" y="118"/>
                  </a:cubicBezTo>
                  <a:cubicBezTo>
                    <a:pt x="131" y="118"/>
                    <a:pt x="131" y="118"/>
                    <a:pt x="131" y="118"/>
                  </a:cubicBezTo>
                  <a:cubicBezTo>
                    <a:pt x="131" y="118"/>
                    <a:pt x="131" y="118"/>
                    <a:pt x="131" y="118"/>
                  </a:cubicBezTo>
                  <a:cubicBezTo>
                    <a:pt x="131" y="118"/>
                    <a:pt x="131" y="118"/>
                    <a:pt x="131" y="118"/>
                  </a:cubicBezTo>
                  <a:cubicBezTo>
                    <a:pt x="132" y="117"/>
                    <a:pt x="133" y="117"/>
                    <a:pt x="134" y="116"/>
                  </a:cubicBezTo>
                  <a:close/>
                  <a:moveTo>
                    <a:pt x="131" y="97"/>
                  </a:moveTo>
                  <a:cubicBezTo>
                    <a:pt x="131" y="97"/>
                    <a:pt x="131" y="97"/>
                    <a:pt x="131" y="97"/>
                  </a:cubicBezTo>
                  <a:cubicBezTo>
                    <a:pt x="131" y="96"/>
                    <a:pt x="131" y="96"/>
                    <a:pt x="131" y="96"/>
                  </a:cubicBezTo>
                  <a:cubicBezTo>
                    <a:pt x="131" y="97"/>
                    <a:pt x="131" y="97"/>
                    <a:pt x="131" y="97"/>
                  </a:cubicBezTo>
                  <a:cubicBezTo>
                    <a:pt x="131" y="97"/>
                    <a:pt x="131" y="97"/>
                    <a:pt x="131" y="97"/>
                  </a:cubicBezTo>
                  <a:close/>
                  <a:moveTo>
                    <a:pt x="130" y="61"/>
                  </a:moveTo>
                  <a:cubicBezTo>
                    <a:pt x="130" y="61"/>
                    <a:pt x="131" y="61"/>
                    <a:pt x="131" y="61"/>
                  </a:cubicBezTo>
                  <a:cubicBezTo>
                    <a:pt x="131" y="61"/>
                    <a:pt x="131" y="61"/>
                    <a:pt x="131" y="61"/>
                  </a:cubicBezTo>
                  <a:cubicBezTo>
                    <a:pt x="131" y="62"/>
                    <a:pt x="131" y="63"/>
                    <a:pt x="131" y="63"/>
                  </a:cubicBezTo>
                  <a:cubicBezTo>
                    <a:pt x="130" y="64"/>
                    <a:pt x="130" y="64"/>
                    <a:pt x="130" y="63"/>
                  </a:cubicBezTo>
                  <a:cubicBezTo>
                    <a:pt x="129" y="63"/>
                    <a:pt x="129" y="62"/>
                    <a:pt x="130" y="61"/>
                  </a:cubicBezTo>
                  <a:close/>
                  <a:moveTo>
                    <a:pt x="129" y="73"/>
                  </a:moveTo>
                  <a:cubicBezTo>
                    <a:pt x="129" y="73"/>
                    <a:pt x="129" y="73"/>
                    <a:pt x="129" y="73"/>
                  </a:cubicBezTo>
                  <a:cubicBezTo>
                    <a:pt x="129" y="73"/>
                    <a:pt x="129" y="73"/>
                    <a:pt x="129" y="73"/>
                  </a:cubicBezTo>
                  <a:cubicBezTo>
                    <a:pt x="130" y="73"/>
                    <a:pt x="130" y="73"/>
                    <a:pt x="130" y="73"/>
                  </a:cubicBezTo>
                  <a:cubicBezTo>
                    <a:pt x="130" y="73"/>
                    <a:pt x="129" y="73"/>
                    <a:pt x="129" y="73"/>
                  </a:cubicBezTo>
                  <a:cubicBezTo>
                    <a:pt x="129" y="73"/>
                    <a:pt x="129" y="73"/>
                    <a:pt x="129" y="74"/>
                  </a:cubicBezTo>
                  <a:cubicBezTo>
                    <a:pt x="129" y="74"/>
                    <a:pt x="129" y="74"/>
                    <a:pt x="129" y="74"/>
                  </a:cubicBezTo>
                  <a:cubicBezTo>
                    <a:pt x="129" y="74"/>
                    <a:pt x="129" y="74"/>
                    <a:pt x="129" y="74"/>
                  </a:cubicBezTo>
                  <a:cubicBezTo>
                    <a:pt x="129" y="74"/>
                    <a:pt x="129" y="74"/>
                    <a:pt x="129" y="74"/>
                  </a:cubicBezTo>
                  <a:cubicBezTo>
                    <a:pt x="129" y="74"/>
                    <a:pt x="129" y="74"/>
                    <a:pt x="129" y="73"/>
                  </a:cubicBezTo>
                  <a:close/>
                  <a:moveTo>
                    <a:pt x="129" y="65"/>
                  </a:moveTo>
                  <a:cubicBezTo>
                    <a:pt x="129" y="65"/>
                    <a:pt x="129" y="65"/>
                    <a:pt x="129" y="65"/>
                  </a:cubicBezTo>
                  <a:cubicBezTo>
                    <a:pt x="129" y="65"/>
                    <a:pt x="129" y="65"/>
                    <a:pt x="129" y="65"/>
                  </a:cubicBezTo>
                  <a:close/>
                  <a:moveTo>
                    <a:pt x="128" y="84"/>
                  </a:moveTo>
                  <a:cubicBezTo>
                    <a:pt x="128" y="85"/>
                    <a:pt x="128" y="85"/>
                    <a:pt x="128" y="85"/>
                  </a:cubicBezTo>
                  <a:cubicBezTo>
                    <a:pt x="128" y="85"/>
                    <a:pt x="128" y="85"/>
                    <a:pt x="128" y="85"/>
                  </a:cubicBezTo>
                  <a:lnTo>
                    <a:pt x="128" y="84"/>
                  </a:lnTo>
                  <a:close/>
                  <a:moveTo>
                    <a:pt x="127" y="111"/>
                  </a:moveTo>
                  <a:cubicBezTo>
                    <a:pt x="127" y="111"/>
                    <a:pt x="127" y="110"/>
                    <a:pt x="127" y="110"/>
                  </a:cubicBezTo>
                  <a:cubicBezTo>
                    <a:pt x="127" y="110"/>
                    <a:pt x="127" y="110"/>
                    <a:pt x="127" y="110"/>
                  </a:cubicBezTo>
                  <a:cubicBezTo>
                    <a:pt x="127" y="110"/>
                    <a:pt x="127" y="110"/>
                    <a:pt x="127" y="110"/>
                  </a:cubicBezTo>
                  <a:cubicBezTo>
                    <a:pt x="127" y="110"/>
                    <a:pt x="127" y="110"/>
                    <a:pt x="127" y="110"/>
                  </a:cubicBezTo>
                  <a:cubicBezTo>
                    <a:pt x="127" y="110"/>
                    <a:pt x="127" y="110"/>
                    <a:pt x="127" y="110"/>
                  </a:cubicBezTo>
                  <a:cubicBezTo>
                    <a:pt x="127" y="110"/>
                    <a:pt x="127" y="111"/>
                    <a:pt x="128" y="111"/>
                  </a:cubicBezTo>
                  <a:cubicBezTo>
                    <a:pt x="128" y="111"/>
                    <a:pt x="128" y="111"/>
                    <a:pt x="128" y="111"/>
                  </a:cubicBezTo>
                  <a:cubicBezTo>
                    <a:pt x="127" y="111"/>
                    <a:pt x="127" y="111"/>
                    <a:pt x="127" y="111"/>
                  </a:cubicBezTo>
                  <a:cubicBezTo>
                    <a:pt x="127" y="112"/>
                    <a:pt x="127" y="111"/>
                    <a:pt x="127" y="111"/>
                  </a:cubicBezTo>
                  <a:cubicBezTo>
                    <a:pt x="127" y="111"/>
                    <a:pt x="127" y="111"/>
                    <a:pt x="127" y="111"/>
                  </a:cubicBezTo>
                  <a:close/>
                  <a:moveTo>
                    <a:pt x="126" y="93"/>
                  </a:moveTo>
                  <a:cubicBezTo>
                    <a:pt x="126" y="93"/>
                    <a:pt x="126" y="93"/>
                    <a:pt x="126" y="93"/>
                  </a:cubicBezTo>
                  <a:cubicBezTo>
                    <a:pt x="126" y="93"/>
                    <a:pt x="126" y="93"/>
                    <a:pt x="126" y="93"/>
                  </a:cubicBezTo>
                  <a:close/>
                  <a:moveTo>
                    <a:pt x="126" y="85"/>
                  </a:moveTo>
                  <a:cubicBezTo>
                    <a:pt x="126" y="85"/>
                    <a:pt x="126" y="85"/>
                    <a:pt x="126" y="86"/>
                  </a:cubicBezTo>
                  <a:cubicBezTo>
                    <a:pt x="126" y="86"/>
                    <a:pt x="126" y="86"/>
                    <a:pt x="126" y="86"/>
                  </a:cubicBezTo>
                  <a:cubicBezTo>
                    <a:pt x="125" y="86"/>
                    <a:pt x="125" y="86"/>
                    <a:pt x="125" y="86"/>
                  </a:cubicBezTo>
                  <a:cubicBezTo>
                    <a:pt x="125" y="86"/>
                    <a:pt x="125" y="85"/>
                    <a:pt x="126" y="85"/>
                  </a:cubicBezTo>
                  <a:close/>
                  <a:moveTo>
                    <a:pt x="125" y="104"/>
                  </a:moveTo>
                  <a:cubicBezTo>
                    <a:pt x="125" y="105"/>
                    <a:pt x="125" y="106"/>
                    <a:pt x="124" y="106"/>
                  </a:cubicBezTo>
                  <a:cubicBezTo>
                    <a:pt x="124" y="107"/>
                    <a:pt x="124" y="107"/>
                    <a:pt x="124" y="107"/>
                  </a:cubicBezTo>
                  <a:cubicBezTo>
                    <a:pt x="124" y="107"/>
                    <a:pt x="124" y="107"/>
                    <a:pt x="124" y="107"/>
                  </a:cubicBezTo>
                  <a:cubicBezTo>
                    <a:pt x="124" y="107"/>
                    <a:pt x="124" y="107"/>
                    <a:pt x="124" y="107"/>
                  </a:cubicBezTo>
                  <a:cubicBezTo>
                    <a:pt x="124" y="107"/>
                    <a:pt x="124" y="107"/>
                    <a:pt x="124" y="106"/>
                  </a:cubicBezTo>
                  <a:cubicBezTo>
                    <a:pt x="124" y="106"/>
                    <a:pt x="125" y="105"/>
                    <a:pt x="125" y="104"/>
                  </a:cubicBezTo>
                  <a:cubicBezTo>
                    <a:pt x="125" y="104"/>
                    <a:pt x="125" y="104"/>
                    <a:pt x="125" y="104"/>
                  </a:cubicBezTo>
                  <a:cubicBezTo>
                    <a:pt x="125" y="104"/>
                    <a:pt x="125" y="104"/>
                    <a:pt x="125" y="104"/>
                  </a:cubicBezTo>
                  <a:close/>
                  <a:moveTo>
                    <a:pt x="125" y="94"/>
                  </a:moveTo>
                  <a:cubicBezTo>
                    <a:pt x="125" y="94"/>
                    <a:pt x="125" y="94"/>
                    <a:pt x="125" y="94"/>
                  </a:cubicBezTo>
                  <a:cubicBezTo>
                    <a:pt x="125" y="94"/>
                    <a:pt x="125" y="95"/>
                    <a:pt x="125" y="95"/>
                  </a:cubicBezTo>
                  <a:cubicBezTo>
                    <a:pt x="125" y="95"/>
                    <a:pt x="125" y="95"/>
                    <a:pt x="125" y="95"/>
                  </a:cubicBezTo>
                  <a:cubicBezTo>
                    <a:pt x="125" y="94"/>
                    <a:pt x="125" y="94"/>
                    <a:pt x="125" y="94"/>
                  </a:cubicBezTo>
                  <a:close/>
                  <a:moveTo>
                    <a:pt x="123" y="96"/>
                  </a:moveTo>
                  <a:cubicBezTo>
                    <a:pt x="123" y="96"/>
                    <a:pt x="124" y="96"/>
                    <a:pt x="124" y="96"/>
                  </a:cubicBezTo>
                  <a:cubicBezTo>
                    <a:pt x="124" y="96"/>
                    <a:pt x="125" y="97"/>
                    <a:pt x="125" y="97"/>
                  </a:cubicBezTo>
                  <a:cubicBezTo>
                    <a:pt x="125" y="98"/>
                    <a:pt x="125" y="98"/>
                    <a:pt x="125" y="99"/>
                  </a:cubicBezTo>
                  <a:cubicBezTo>
                    <a:pt x="125" y="100"/>
                    <a:pt x="125" y="101"/>
                    <a:pt x="125" y="101"/>
                  </a:cubicBezTo>
                  <a:cubicBezTo>
                    <a:pt x="125" y="102"/>
                    <a:pt x="125" y="102"/>
                    <a:pt x="125" y="102"/>
                  </a:cubicBezTo>
                  <a:cubicBezTo>
                    <a:pt x="125" y="102"/>
                    <a:pt x="125" y="103"/>
                    <a:pt x="125" y="103"/>
                  </a:cubicBezTo>
                  <a:cubicBezTo>
                    <a:pt x="125" y="103"/>
                    <a:pt x="125" y="103"/>
                    <a:pt x="124" y="102"/>
                  </a:cubicBezTo>
                  <a:cubicBezTo>
                    <a:pt x="124" y="102"/>
                    <a:pt x="124" y="102"/>
                    <a:pt x="124" y="102"/>
                  </a:cubicBezTo>
                  <a:cubicBezTo>
                    <a:pt x="123" y="102"/>
                    <a:pt x="123" y="101"/>
                    <a:pt x="123" y="101"/>
                  </a:cubicBezTo>
                  <a:cubicBezTo>
                    <a:pt x="123" y="101"/>
                    <a:pt x="123" y="101"/>
                    <a:pt x="123" y="100"/>
                  </a:cubicBezTo>
                  <a:cubicBezTo>
                    <a:pt x="123" y="100"/>
                    <a:pt x="123" y="99"/>
                    <a:pt x="123" y="98"/>
                  </a:cubicBezTo>
                  <a:cubicBezTo>
                    <a:pt x="123" y="98"/>
                    <a:pt x="123" y="98"/>
                    <a:pt x="122" y="98"/>
                  </a:cubicBezTo>
                  <a:cubicBezTo>
                    <a:pt x="123" y="97"/>
                    <a:pt x="123" y="97"/>
                    <a:pt x="123" y="96"/>
                  </a:cubicBezTo>
                  <a:close/>
                  <a:moveTo>
                    <a:pt x="120" y="100"/>
                  </a:moveTo>
                  <a:cubicBezTo>
                    <a:pt x="120" y="100"/>
                    <a:pt x="120" y="101"/>
                    <a:pt x="120" y="101"/>
                  </a:cubicBezTo>
                  <a:cubicBezTo>
                    <a:pt x="120" y="101"/>
                    <a:pt x="120" y="101"/>
                    <a:pt x="119" y="101"/>
                  </a:cubicBezTo>
                  <a:cubicBezTo>
                    <a:pt x="119" y="101"/>
                    <a:pt x="119" y="101"/>
                    <a:pt x="119" y="101"/>
                  </a:cubicBezTo>
                  <a:cubicBezTo>
                    <a:pt x="119" y="101"/>
                    <a:pt x="119" y="101"/>
                    <a:pt x="119" y="100"/>
                  </a:cubicBezTo>
                  <a:cubicBezTo>
                    <a:pt x="120" y="100"/>
                    <a:pt x="120" y="100"/>
                    <a:pt x="120" y="99"/>
                  </a:cubicBezTo>
                  <a:cubicBezTo>
                    <a:pt x="120" y="99"/>
                    <a:pt x="119" y="99"/>
                    <a:pt x="119" y="98"/>
                  </a:cubicBezTo>
                  <a:cubicBezTo>
                    <a:pt x="119" y="98"/>
                    <a:pt x="119" y="98"/>
                    <a:pt x="119" y="98"/>
                  </a:cubicBezTo>
                  <a:cubicBezTo>
                    <a:pt x="119" y="98"/>
                    <a:pt x="119" y="98"/>
                    <a:pt x="119" y="98"/>
                  </a:cubicBezTo>
                  <a:cubicBezTo>
                    <a:pt x="119" y="98"/>
                    <a:pt x="119" y="98"/>
                    <a:pt x="119" y="98"/>
                  </a:cubicBezTo>
                  <a:cubicBezTo>
                    <a:pt x="120" y="98"/>
                    <a:pt x="120" y="98"/>
                    <a:pt x="120" y="98"/>
                  </a:cubicBezTo>
                  <a:cubicBezTo>
                    <a:pt x="120" y="98"/>
                    <a:pt x="120" y="98"/>
                    <a:pt x="120" y="98"/>
                  </a:cubicBezTo>
                  <a:cubicBezTo>
                    <a:pt x="120" y="98"/>
                    <a:pt x="120" y="98"/>
                    <a:pt x="120" y="98"/>
                  </a:cubicBezTo>
                  <a:cubicBezTo>
                    <a:pt x="120" y="98"/>
                    <a:pt x="120" y="97"/>
                    <a:pt x="120" y="97"/>
                  </a:cubicBezTo>
                  <a:cubicBezTo>
                    <a:pt x="119" y="96"/>
                    <a:pt x="119" y="96"/>
                    <a:pt x="120" y="95"/>
                  </a:cubicBezTo>
                  <a:cubicBezTo>
                    <a:pt x="120" y="95"/>
                    <a:pt x="120" y="94"/>
                    <a:pt x="120" y="94"/>
                  </a:cubicBezTo>
                  <a:cubicBezTo>
                    <a:pt x="120" y="94"/>
                    <a:pt x="121" y="95"/>
                    <a:pt x="121" y="95"/>
                  </a:cubicBezTo>
                  <a:cubicBezTo>
                    <a:pt x="121" y="95"/>
                    <a:pt x="121" y="95"/>
                    <a:pt x="121" y="96"/>
                  </a:cubicBezTo>
                  <a:cubicBezTo>
                    <a:pt x="121" y="96"/>
                    <a:pt x="121" y="96"/>
                    <a:pt x="121" y="96"/>
                  </a:cubicBezTo>
                  <a:cubicBezTo>
                    <a:pt x="121" y="95"/>
                    <a:pt x="121" y="95"/>
                    <a:pt x="121" y="95"/>
                  </a:cubicBezTo>
                  <a:cubicBezTo>
                    <a:pt x="121" y="96"/>
                    <a:pt x="121" y="96"/>
                    <a:pt x="121" y="96"/>
                  </a:cubicBezTo>
                  <a:cubicBezTo>
                    <a:pt x="121" y="96"/>
                    <a:pt x="121" y="96"/>
                    <a:pt x="121" y="96"/>
                  </a:cubicBezTo>
                  <a:cubicBezTo>
                    <a:pt x="121" y="96"/>
                    <a:pt x="121" y="97"/>
                    <a:pt x="121" y="97"/>
                  </a:cubicBezTo>
                  <a:cubicBezTo>
                    <a:pt x="121" y="98"/>
                    <a:pt x="121" y="98"/>
                    <a:pt x="121" y="98"/>
                  </a:cubicBezTo>
                  <a:cubicBezTo>
                    <a:pt x="121" y="98"/>
                    <a:pt x="121" y="98"/>
                    <a:pt x="120" y="98"/>
                  </a:cubicBezTo>
                  <a:cubicBezTo>
                    <a:pt x="120" y="98"/>
                    <a:pt x="120" y="98"/>
                    <a:pt x="120" y="98"/>
                  </a:cubicBezTo>
                  <a:cubicBezTo>
                    <a:pt x="120" y="98"/>
                    <a:pt x="120" y="98"/>
                    <a:pt x="120" y="98"/>
                  </a:cubicBezTo>
                  <a:cubicBezTo>
                    <a:pt x="120" y="98"/>
                    <a:pt x="121" y="99"/>
                    <a:pt x="121" y="99"/>
                  </a:cubicBezTo>
                  <a:cubicBezTo>
                    <a:pt x="121" y="99"/>
                    <a:pt x="121" y="100"/>
                    <a:pt x="120" y="100"/>
                  </a:cubicBezTo>
                  <a:close/>
                  <a:moveTo>
                    <a:pt x="122" y="107"/>
                  </a:moveTo>
                  <a:cubicBezTo>
                    <a:pt x="122" y="107"/>
                    <a:pt x="122" y="107"/>
                    <a:pt x="121" y="107"/>
                  </a:cubicBezTo>
                  <a:cubicBezTo>
                    <a:pt x="121" y="107"/>
                    <a:pt x="121" y="107"/>
                    <a:pt x="121" y="107"/>
                  </a:cubicBezTo>
                  <a:cubicBezTo>
                    <a:pt x="121" y="106"/>
                    <a:pt x="121" y="106"/>
                    <a:pt x="121" y="105"/>
                  </a:cubicBezTo>
                  <a:cubicBezTo>
                    <a:pt x="121" y="105"/>
                    <a:pt x="121" y="105"/>
                    <a:pt x="121" y="105"/>
                  </a:cubicBezTo>
                  <a:cubicBezTo>
                    <a:pt x="121" y="105"/>
                    <a:pt x="121" y="105"/>
                    <a:pt x="121" y="105"/>
                  </a:cubicBezTo>
                  <a:cubicBezTo>
                    <a:pt x="121" y="105"/>
                    <a:pt x="121" y="104"/>
                    <a:pt x="121" y="104"/>
                  </a:cubicBezTo>
                  <a:cubicBezTo>
                    <a:pt x="121" y="104"/>
                    <a:pt x="121" y="104"/>
                    <a:pt x="121" y="104"/>
                  </a:cubicBezTo>
                  <a:cubicBezTo>
                    <a:pt x="121" y="104"/>
                    <a:pt x="121" y="104"/>
                    <a:pt x="121" y="104"/>
                  </a:cubicBezTo>
                  <a:cubicBezTo>
                    <a:pt x="121" y="104"/>
                    <a:pt x="121" y="104"/>
                    <a:pt x="121" y="104"/>
                  </a:cubicBezTo>
                  <a:cubicBezTo>
                    <a:pt x="121" y="104"/>
                    <a:pt x="121" y="105"/>
                    <a:pt x="121" y="105"/>
                  </a:cubicBezTo>
                  <a:cubicBezTo>
                    <a:pt x="121" y="105"/>
                    <a:pt x="121" y="105"/>
                    <a:pt x="121" y="105"/>
                  </a:cubicBezTo>
                  <a:cubicBezTo>
                    <a:pt x="121" y="105"/>
                    <a:pt x="121" y="106"/>
                    <a:pt x="122" y="106"/>
                  </a:cubicBezTo>
                  <a:cubicBezTo>
                    <a:pt x="122" y="106"/>
                    <a:pt x="122" y="106"/>
                    <a:pt x="122" y="107"/>
                  </a:cubicBezTo>
                  <a:close/>
                  <a:moveTo>
                    <a:pt x="121" y="56"/>
                  </a:moveTo>
                  <a:cubicBezTo>
                    <a:pt x="121" y="56"/>
                    <a:pt x="121" y="56"/>
                    <a:pt x="121" y="56"/>
                  </a:cubicBezTo>
                  <a:cubicBezTo>
                    <a:pt x="121" y="56"/>
                    <a:pt x="121" y="57"/>
                    <a:pt x="121" y="57"/>
                  </a:cubicBezTo>
                  <a:cubicBezTo>
                    <a:pt x="121" y="57"/>
                    <a:pt x="121" y="57"/>
                    <a:pt x="121" y="57"/>
                  </a:cubicBezTo>
                  <a:cubicBezTo>
                    <a:pt x="121" y="57"/>
                    <a:pt x="121" y="57"/>
                    <a:pt x="121" y="56"/>
                  </a:cubicBezTo>
                  <a:close/>
                  <a:moveTo>
                    <a:pt x="119" y="80"/>
                  </a:moveTo>
                  <a:cubicBezTo>
                    <a:pt x="120" y="79"/>
                    <a:pt x="120" y="79"/>
                    <a:pt x="120" y="79"/>
                  </a:cubicBezTo>
                  <a:cubicBezTo>
                    <a:pt x="120" y="79"/>
                    <a:pt x="120" y="79"/>
                    <a:pt x="121" y="79"/>
                  </a:cubicBezTo>
                  <a:cubicBezTo>
                    <a:pt x="121" y="79"/>
                    <a:pt x="121" y="79"/>
                    <a:pt x="121" y="79"/>
                  </a:cubicBezTo>
                  <a:cubicBezTo>
                    <a:pt x="120" y="80"/>
                    <a:pt x="120" y="80"/>
                    <a:pt x="119" y="80"/>
                  </a:cubicBezTo>
                  <a:cubicBezTo>
                    <a:pt x="119" y="81"/>
                    <a:pt x="119" y="81"/>
                    <a:pt x="119" y="81"/>
                  </a:cubicBezTo>
                  <a:cubicBezTo>
                    <a:pt x="119" y="81"/>
                    <a:pt x="119" y="81"/>
                    <a:pt x="119" y="81"/>
                  </a:cubicBezTo>
                  <a:cubicBezTo>
                    <a:pt x="119" y="81"/>
                    <a:pt x="119" y="81"/>
                    <a:pt x="119" y="81"/>
                  </a:cubicBezTo>
                  <a:cubicBezTo>
                    <a:pt x="119" y="81"/>
                    <a:pt x="119" y="81"/>
                    <a:pt x="119" y="81"/>
                  </a:cubicBezTo>
                  <a:cubicBezTo>
                    <a:pt x="119" y="81"/>
                    <a:pt x="119" y="81"/>
                    <a:pt x="119" y="81"/>
                  </a:cubicBezTo>
                  <a:cubicBezTo>
                    <a:pt x="119" y="81"/>
                    <a:pt x="119" y="81"/>
                    <a:pt x="119" y="81"/>
                  </a:cubicBezTo>
                  <a:cubicBezTo>
                    <a:pt x="119" y="81"/>
                    <a:pt x="119" y="80"/>
                    <a:pt x="119" y="80"/>
                  </a:cubicBezTo>
                  <a:cubicBezTo>
                    <a:pt x="119" y="80"/>
                    <a:pt x="119" y="80"/>
                    <a:pt x="119" y="80"/>
                  </a:cubicBezTo>
                  <a:close/>
                  <a:moveTo>
                    <a:pt x="119" y="56"/>
                  </a:moveTo>
                  <a:cubicBezTo>
                    <a:pt x="119" y="56"/>
                    <a:pt x="119" y="56"/>
                    <a:pt x="119" y="56"/>
                  </a:cubicBezTo>
                  <a:cubicBezTo>
                    <a:pt x="119" y="56"/>
                    <a:pt x="119" y="56"/>
                    <a:pt x="119" y="56"/>
                  </a:cubicBezTo>
                  <a:cubicBezTo>
                    <a:pt x="119" y="56"/>
                    <a:pt x="119" y="56"/>
                    <a:pt x="119" y="56"/>
                  </a:cubicBezTo>
                  <a:cubicBezTo>
                    <a:pt x="119" y="56"/>
                    <a:pt x="119" y="56"/>
                    <a:pt x="119" y="56"/>
                  </a:cubicBezTo>
                  <a:close/>
                  <a:moveTo>
                    <a:pt x="118" y="86"/>
                  </a:moveTo>
                  <a:cubicBezTo>
                    <a:pt x="118" y="86"/>
                    <a:pt x="119" y="86"/>
                    <a:pt x="119" y="86"/>
                  </a:cubicBezTo>
                  <a:cubicBezTo>
                    <a:pt x="119" y="86"/>
                    <a:pt x="119" y="86"/>
                    <a:pt x="119" y="86"/>
                  </a:cubicBezTo>
                  <a:cubicBezTo>
                    <a:pt x="119" y="85"/>
                    <a:pt x="120" y="85"/>
                    <a:pt x="120" y="85"/>
                  </a:cubicBezTo>
                  <a:cubicBezTo>
                    <a:pt x="120" y="85"/>
                    <a:pt x="120" y="85"/>
                    <a:pt x="120" y="85"/>
                  </a:cubicBezTo>
                  <a:cubicBezTo>
                    <a:pt x="120" y="85"/>
                    <a:pt x="120" y="85"/>
                    <a:pt x="120" y="85"/>
                  </a:cubicBezTo>
                  <a:cubicBezTo>
                    <a:pt x="119" y="83"/>
                    <a:pt x="119" y="83"/>
                    <a:pt x="121" y="81"/>
                  </a:cubicBezTo>
                  <a:cubicBezTo>
                    <a:pt x="122" y="81"/>
                    <a:pt x="122" y="81"/>
                    <a:pt x="122" y="81"/>
                  </a:cubicBezTo>
                  <a:cubicBezTo>
                    <a:pt x="122" y="82"/>
                    <a:pt x="122" y="82"/>
                    <a:pt x="122" y="82"/>
                  </a:cubicBezTo>
                  <a:cubicBezTo>
                    <a:pt x="122" y="82"/>
                    <a:pt x="122" y="82"/>
                    <a:pt x="122" y="82"/>
                  </a:cubicBezTo>
                  <a:cubicBezTo>
                    <a:pt x="122" y="83"/>
                    <a:pt x="121" y="83"/>
                    <a:pt x="121" y="83"/>
                  </a:cubicBezTo>
                  <a:cubicBezTo>
                    <a:pt x="121" y="84"/>
                    <a:pt x="120" y="84"/>
                    <a:pt x="120" y="85"/>
                  </a:cubicBezTo>
                  <a:cubicBezTo>
                    <a:pt x="120" y="85"/>
                    <a:pt x="120" y="85"/>
                    <a:pt x="120" y="85"/>
                  </a:cubicBezTo>
                  <a:cubicBezTo>
                    <a:pt x="120" y="85"/>
                    <a:pt x="120" y="85"/>
                    <a:pt x="120" y="85"/>
                  </a:cubicBezTo>
                  <a:cubicBezTo>
                    <a:pt x="120" y="85"/>
                    <a:pt x="120" y="85"/>
                    <a:pt x="119" y="86"/>
                  </a:cubicBezTo>
                  <a:cubicBezTo>
                    <a:pt x="119" y="86"/>
                    <a:pt x="119" y="86"/>
                    <a:pt x="119" y="86"/>
                  </a:cubicBezTo>
                  <a:cubicBezTo>
                    <a:pt x="119" y="86"/>
                    <a:pt x="119" y="86"/>
                    <a:pt x="118" y="86"/>
                  </a:cubicBezTo>
                  <a:cubicBezTo>
                    <a:pt x="118" y="86"/>
                    <a:pt x="118" y="86"/>
                    <a:pt x="118" y="86"/>
                  </a:cubicBezTo>
                  <a:cubicBezTo>
                    <a:pt x="118" y="86"/>
                    <a:pt x="118" y="86"/>
                    <a:pt x="118" y="86"/>
                  </a:cubicBezTo>
                  <a:close/>
                  <a:moveTo>
                    <a:pt x="118" y="48"/>
                  </a:moveTo>
                  <a:cubicBezTo>
                    <a:pt x="118" y="48"/>
                    <a:pt x="118" y="48"/>
                    <a:pt x="118" y="48"/>
                  </a:cubicBezTo>
                  <a:cubicBezTo>
                    <a:pt x="118" y="48"/>
                    <a:pt x="118" y="48"/>
                    <a:pt x="118" y="48"/>
                  </a:cubicBezTo>
                  <a:close/>
                  <a:moveTo>
                    <a:pt x="117" y="53"/>
                  </a:moveTo>
                  <a:cubicBezTo>
                    <a:pt x="117" y="53"/>
                    <a:pt x="117" y="53"/>
                    <a:pt x="117" y="53"/>
                  </a:cubicBezTo>
                  <a:cubicBezTo>
                    <a:pt x="117" y="53"/>
                    <a:pt x="117" y="53"/>
                    <a:pt x="117" y="53"/>
                  </a:cubicBezTo>
                  <a:cubicBezTo>
                    <a:pt x="117" y="53"/>
                    <a:pt x="117" y="53"/>
                    <a:pt x="117" y="53"/>
                  </a:cubicBezTo>
                  <a:cubicBezTo>
                    <a:pt x="116" y="53"/>
                    <a:pt x="116" y="53"/>
                    <a:pt x="117" y="53"/>
                  </a:cubicBezTo>
                  <a:close/>
                  <a:moveTo>
                    <a:pt x="61" y="74"/>
                  </a:moveTo>
                  <a:cubicBezTo>
                    <a:pt x="61" y="74"/>
                    <a:pt x="61" y="74"/>
                    <a:pt x="61" y="74"/>
                  </a:cubicBezTo>
                  <a:cubicBezTo>
                    <a:pt x="61" y="74"/>
                    <a:pt x="61" y="74"/>
                    <a:pt x="61" y="74"/>
                  </a:cubicBezTo>
                  <a:cubicBezTo>
                    <a:pt x="61" y="74"/>
                    <a:pt x="61" y="74"/>
                    <a:pt x="61" y="73"/>
                  </a:cubicBezTo>
                  <a:cubicBezTo>
                    <a:pt x="61" y="74"/>
                    <a:pt x="61" y="74"/>
                    <a:pt x="61" y="74"/>
                  </a:cubicBezTo>
                  <a:close/>
                  <a:moveTo>
                    <a:pt x="62" y="70"/>
                  </a:moveTo>
                  <a:cubicBezTo>
                    <a:pt x="62" y="70"/>
                    <a:pt x="62" y="70"/>
                    <a:pt x="62" y="70"/>
                  </a:cubicBezTo>
                  <a:cubicBezTo>
                    <a:pt x="62" y="70"/>
                    <a:pt x="62" y="70"/>
                    <a:pt x="62" y="70"/>
                  </a:cubicBezTo>
                  <a:cubicBezTo>
                    <a:pt x="62" y="70"/>
                    <a:pt x="62" y="70"/>
                    <a:pt x="62" y="70"/>
                  </a:cubicBezTo>
                  <a:cubicBezTo>
                    <a:pt x="62" y="70"/>
                    <a:pt x="62" y="70"/>
                    <a:pt x="62" y="70"/>
                  </a:cubicBezTo>
                  <a:cubicBezTo>
                    <a:pt x="62" y="70"/>
                    <a:pt x="62" y="70"/>
                    <a:pt x="62" y="70"/>
                  </a:cubicBezTo>
                  <a:cubicBezTo>
                    <a:pt x="62" y="70"/>
                    <a:pt x="62" y="70"/>
                    <a:pt x="62" y="70"/>
                  </a:cubicBezTo>
                  <a:cubicBezTo>
                    <a:pt x="62" y="70"/>
                    <a:pt x="62" y="70"/>
                    <a:pt x="62" y="70"/>
                  </a:cubicBezTo>
                  <a:close/>
                  <a:moveTo>
                    <a:pt x="63" y="67"/>
                  </a:moveTo>
                  <a:cubicBezTo>
                    <a:pt x="63" y="67"/>
                    <a:pt x="63" y="67"/>
                    <a:pt x="63" y="67"/>
                  </a:cubicBezTo>
                  <a:cubicBezTo>
                    <a:pt x="63" y="67"/>
                    <a:pt x="63" y="67"/>
                    <a:pt x="63" y="67"/>
                  </a:cubicBezTo>
                  <a:cubicBezTo>
                    <a:pt x="63" y="67"/>
                    <a:pt x="63" y="67"/>
                    <a:pt x="63" y="67"/>
                  </a:cubicBezTo>
                  <a:cubicBezTo>
                    <a:pt x="63" y="67"/>
                    <a:pt x="63" y="67"/>
                    <a:pt x="63" y="67"/>
                  </a:cubicBezTo>
                  <a:close/>
                  <a:moveTo>
                    <a:pt x="63" y="80"/>
                  </a:moveTo>
                  <a:cubicBezTo>
                    <a:pt x="63" y="80"/>
                    <a:pt x="63" y="80"/>
                    <a:pt x="63" y="80"/>
                  </a:cubicBezTo>
                  <a:cubicBezTo>
                    <a:pt x="62" y="80"/>
                    <a:pt x="62" y="80"/>
                    <a:pt x="62" y="79"/>
                  </a:cubicBezTo>
                  <a:cubicBezTo>
                    <a:pt x="62" y="79"/>
                    <a:pt x="62" y="78"/>
                    <a:pt x="62" y="78"/>
                  </a:cubicBezTo>
                  <a:cubicBezTo>
                    <a:pt x="62" y="78"/>
                    <a:pt x="62" y="78"/>
                    <a:pt x="62" y="78"/>
                  </a:cubicBezTo>
                  <a:cubicBezTo>
                    <a:pt x="62" y="78"/>
                    <a:pt x="62" y="78"/>
                    <a:pt x="62" y="78"/>
                  </a:cubicBezTo>
                  <a:cubicBezTo>
                    <a:pt x="62" y="78"/>
                    <a:pt x="62" y="78"/>
                    <a:pt x="63" y="78"/>
                  </a:cubicBezTo>
                  <a:cubicBezTo>
                    <a:pt x="63" y="78"/>
                    <a:pt x="63" y="78"/>
                    <a:pt x="63" y="78"/>
                  </a:cubicBezTo>
                  <a:cubicBezTo>
                    <a:pt x="63" y="78"/>
                    <a:pt x="63" y="78"/>
                    <a:pt x="62" y="78"/>
                  </a:cubicBezTo>
                  <a:cubicBezTo>
                    <a:pt x="62" y="78"/>
                    <a:pt x="62" y="78"/>
                    <a:pt x="62" y="78"/>
                  </a:cubicBezTo>
                  <a:cubicBezTo>
                    <a:pt x="62" y="78"/>
                    <a:pt x="62" y="78"/>
                    <a:pt x="62" y="78"/>
                  </a:cubicBezTo>
                  <a:cubicBezTo>
                    <a:pt x="63" y="79"/>
                    <a:pt x="63" y="79"/>
                    <a:pt x="63" y="80"/>
                  </a:cubicBezTo>
                  <a:cubicBezTo>
                    <a:pt x="63" y="80"/>
                    <a:pt x="63" y="80"/>
                    <a:pt x="63" y="80"/>
                  </a:cubicBezTo>
                  <a:close/>
                  <a:moveTo>
                    <a:pt x="64" y="78"/>
                  </a:moveTo>
                  <a:cubicBezTo>
                    <a:pt x="64" y="78"/>
                    <a:pt x="64" y="78"/>
                    <a:pt x="64" y="78"/>
                  </a:cubicBezTo>
                  <a:cubicBezTo>
                    <a:pt x="64" y="78"/>
                    <a:pt x="64" y="78"/>
                    <a:pt x="64" y="78"/>
                  </a:cubicBezTo>
                  <a:cubicBezTo>
                    <a:pt x="64" y="78"/>
                    <a:pt x="64" y="78"/>
                    <a:pt x="64" y="78"/>
                  </a:cubicBezTo>
                  <a:cubicBezTo>
                    <a:pt x="64" y="78"/>
                    <a:pt x="64" y="78"/>
                    <a:pt x="64" y="78"/>
                  </a:cubicBezTo>
                  <a:close/>
                  <a:moveTo>
                    <a:pt x="86" y="26"/>
                  </a:moveTo>
                  <a:cubicBezTo>
                    <a:pt x="86" y="26"/>
                    <a:pt x="86" y="26"/>
                    <a:pt x="86" y="26"/>
                  </a:cubicBezTo>
                  <a:cubicBezTo>
                    <a:pt x="86" y="25"/>
                    <a:pt x="86" y="25"/>
                    <a:pt x="86" y="25"/>
                  </a:cubicBezTo>
                  <a:cubicBezTo>
                    <a:pt x="86" y="25"/>
                    <a:pt x="86" y="25"/>
                    <a:pt x="86" y="24"/>
                  </a:cubicBezTo>
                  <a:cubicBezTo>
                    <a:pt x="86" y="24"/>
                    <a:pt x="86" y="24"/>
                    <a:pt x="86" y="24"/>
                  </a:cubicBezTo>
                  <a:cubicBezTo>
                    <a:pt x="86" y="24"/>
                    <a:pt x="86" y="24"/>
                    <a:pt x="86" y="24"/>
                  </a:cubicBezTo>
                  <a:cubicBezTo>
                    <a:pt x="86" y="25"/>
                    <a:pt x="86" y="25"/>
                    <a:pt x="86" y="25"/>
                  </a:cubicBezTo>
                  <a:cubicBezTo>
                    <a:pt x="86" y="26"/>
                    <a:pt x="86" y="26"/>
                    <a:pt x="86" y="26"/>
                  </a:cubicBezTo>
                  <a:close/>
                  <a:moveTo>
                    <a:pt x="89" y="25"/>
                  </a:moveTo>
                  <a:cubicBezTo>
                    <a:pt x="89" y="25"/>
                    <a:pt x="89" y="25"/>
                    <a:pt x="89" y="25"/>
                  </a:cubicBezTo>
                  <a:cubicBezTo>
                    <a:pt x="89" y="25"/>
                    <a:pt x="89" y="25"/>
                    <a:pt x="89" y="25"/>
                  </a:cubicBezTo>
                  <a:cubicBezTo>
                    <a:pt x="89" y="25"/>
                    <a:pt x="89" y="25"/>
                    <a:pt x="89" y="25"/>
                  </a:cubicBezTo>
                  <a:close/>
                  <a:moveTo>
                    <a:pt x="90" y="66"/>
                  </a:moveTo>
                  <a:cubicBezTo>
                    <a:pt x="90" y="66"/>
                    <a:pt x="90" y="66"/>
                    <a:pt x="90" y="66"/>
                  </a:cubicBezTo>
                  <a:cubicBezTo>
                    <a:pt x="90" y="66"/>
                    <a:pt x="90" y="66"/>
                    <a:pt x="90" y="66"/>
                  </a:cubicBezTo>
                  <a:cubicBezTo>
                    <a:pt x="90" y="66"/>
                    <a:pt x="90" y="66"/>
                    <a:pt x="90" y="66"/>
                  </a:cubicBezTo>
                  <a:close/>
                  <a:moveTo>
                    <a:pt x="94" y="86"/>
                  </a:moveTo>
                  <a:cubicBezTo>
                    <a:pt x="94" y="86"/>
                    <a:pt x="94" y="86"/>
                    <a:pt x="94" y="86"/>
                  </a:cubicBezTo>
                  <a:cubicBezTo>
                    <a:pt x="94" y="86"/>
                    <a:pt x="94" y="86"/>
                    <a:pt x="94" y="86"/>
                  </a:cubicBezTo>
                  <a:cubicBezTo>
                    <a:pt x="94" y="86"/>
                    <a:pt x="94" y="86"/>
                    <a:pt x="94" y="86"/>
                  </a:cubicBezTo>
                  <a:cubicBezTo>
                    <a:pt x="94" y="86"/>
                    <a:pt x="94" y="86"/>
                    <a:pt x="94" y="86"/>
                  </a:cubicBezTo>
                  <a:close/>
                  <a:moveTo>
                    <a:pt x="95" y="23"/>
                  </a:moveTo>
                  <a:cubicBezTo>
                    <a:pt x="95" y="23"/>
                    <a:pt x="95" y="23"/>
                    <a:pt x="94" y="23"/>
                  </a:cubicBezTo>
                  <a:cubicBezTo>
                    <a:pt x="94" y="23"/>
                    <a:pt x="93" y="23"/>
                    <a:pt x="92" y="23"/>
                  </a:cubicBezTo>
                  <a:cubicBezTo>
                    <a:pt x="92" y="23"/>
                    <a:pt x="92" y="23"/>
                    <a:pt x="92" y="23"/>
                  </a:cubicBezTo>
                  <a:cubicBezTo>
                    <a:pt x="92" y="23"/>
                    <a:pt x="92" y="23"/>
                    <a:pt x="91" y="24"/>
                  </a:cubicBezTo>
                  <a:cubicBezTo>
                    <a:pt x="91" y="24"/>
                    <a:pt x="91" y="24"/>
                    <a:pt x="91" y="24"/>
                  </a:cubicBezTo>
                  <a:cubicBezTo>
                    <a:pt x="91" y="24"/>
                    <a:pt x="91" y="24"/>
                    <a:pt x="91" y="24"/>
                  </a:cubicBezTo>
                  <a:cubicBezTo>
                    <a:pt x="91" y="24"/>
                    <a:pt x="91" y="24"/>
                    <a:pt x="91" y="24"/>
                  </a:cubicBezTo>
                  <a:cubicBezTo>
                    <a:pt x="91" y="24"/>
                    <a:pt x="91" y="24"/>
                    <a:pt x="91" y="24"/>
                  </a:cubicBezTo>
                  <a:cubicBezTo>
                    <a:pt x="91" y="24"/>
                    <a:pt x="91" y="24"/>
                    <a:pt x="91" y="24"/>
                  </a:cubicBezTo>
                  <a:cubicBezTo>
                    <a:pt x="91" y="23"/>
                    <a:pt x="92" y="23"/>
                    <a:pt x="92" y="23"/>
                  </a:cubicBezTo>
                  <a:cubicBezTo>
                    <a:pt x="92" y="23"/>
                    <a:pt x="92" y="23"/>
                    <a:pt x="92" y="23"/>
                  </a:cubicBezTo>
                  <a:cubicBezTo>
                    <a:pt x="93" y="23"/>
                    <a:pt x="94" y="23"/>
                    <a:pt x="95" y="23"/>
                  </a:cubicBezTo>
                  <a:cubicBezTo>
                    <a:pt x="95" y="23"/>
                    <a:pt x="95" y="23"/>
                    <a:pt x="95" y="23"/>
                  </a:cubicBezTo>
                  <a:close/>
                  <a:moveTo>
                    <a:pt x="113" y="90"/>
                  </a:moveTo>
                  <a:cubicBezTo>
                    <a:pt x="113" y="90"/>
                    <a:pt x="113" y="90"/>
                    <a:pt x="113" y="90"/>
                  </a:cubicBezTo>
                  <a:cubicBezTo>
                    <a:pt x="113" y="90"/>
                    <a:pt x="113" y="90"/>
                    <a:pt x="113" y="90"/>
                  </a:cubicBezTo>
                  <a:cubicBezTo>
                    <a:pt x="113" y="90"/>
                    <a:pt x="113" y="90"/>
                    <a:pt x="113" y="90"/>
                  </a:cubicBezTo>
                  <a:cubicBezTo>
                    <a:pt x="113" y="90"/>
                    <a:pt x="113" y="90"/>
                    <a:pt x="113" y="90"/>
                  </a:cubicBezTo>
                  <a:cubicBezTo>
                    <a:pt x="113" y="90"/>
                    <a:pt x="113" y="90"/>
                    <a:pt x="113" y="90"/>
                  </a:cubicBezTo>
                  <a:close/>
                  <a:moveTo>
                    <a:pt x="113" y="82"/>
                  </a:moveTo>
                  <a:cubicBezTo>
                    <a:pt x="113" y="82"/>
                    <a:pt x="112" y="82"/>
                    <a:pt x="112" y="82"/>
                  </a:cubicBezTo>
                  <a:cubicBezTo>
                    <a:pt x="112" y="82"/>
                    <a:pt x="112" y="82"/>
                    <a:pt x="112" y="82"/>
                  </a:cubicBezTo>
                  <a:cubicBezTo>
                    <a:pt x="113" y="82"/>
                    <a:pt x="113" y="81"/>
                    <a:pt x="113" y="82"/>
                  </a:cubicBezTo>
                  <a:cubicBezTo>
                    <a:pt x="113" y="82"/>
                    <a:pt x="113" y="82"/>
                    <a:pt x="114" y="82"/>
                  </a:cubicBezTo>
                  <a:cubicBezTo>
                    <a:pt x="113" y="82"/>
                    <a:pt x="113" y="82"/>
                    <a:pt x="113" y="82"/>
                  </a:cubicBezTo>
                  <a:close/>
                  <a:moveTo>
                    <a:pt x="113" y="65"/>
                  </a:moveTo>
                  <a:cubicBezTo>
                    <a:pt x="114" y="65"/>
                    <a:pt x="114" y="65"/>
                    <a:pt x="114" y="65"/>
                  </a:cubicBezTo>
                  <a:cubicBezTo>
                    <a:pt x="114" y="65"/>
                    <a:pt x="114" y="65"/>
                    <a:pt x="114" y="65"/>
                  </a:cubicBezTo>
                  <a:lnTo>
                    <a:pt x="113" y="65"/>
                  </a:lnTo>
                  <a:close/>
                  <a:moveTo>
                    <a:pt x="115" y="45"/>
                  </a:moveTo>
                  <a:cubicBezTo>
                    <a:pt x="115" y="45"/>
                    <a:pt x="115" y="45"/>
                    <a:pt x="115" y="45"/>
                  </a:cubicBezTo>
                  <a:cubicBezTo>
                    <a:pt x="115" y="45"/>
                    <a:pt x="115" y="46"/>
                    <a:pt x="115" y="46"/>
                  </a:cubicBezTo>
                  <a:cubicBezTo>
                    <a:pt x="115" y="46"/>
                    <a:pt x="115" y="46"/>
                    <a:pt x="115" y="46"/>
                  </a:cubicBezTo>
                  <a:cubicBezTo>
                    <a:pt x="115" y="46"/>
                    <a:pt x="115" y="46"/>
                    <a:pt x="115" y="46"/>
                  </a:cubicBezTo>
                  <a:cubicBezTo>
                    <a:pt x="115" y="46"/>
                    <a:pt x="115" y="45"/>
                    <a:pt x="115" y="45"/>
                  </a:cubicBezTo>
                  <a:close/>
                  <a:moveTo>
                    <a:pt x="96" y="36"/>
                  </a:moveTo>
                  <a:cubicBezTo>
                    <a:pt x="96" y="36"/>
                    <a:pt x="96" y="36"/>
                    <a:pt x="96" y="36"/>
                  </a:cubicBezTo>
                  <a:cubicBezTo>
                    <a:pt x="96" y="36"/>
                    <a:pt x="96" y="36"/>
                    <a:pt x="96" y="36"/>
                  </a:cubicBezTo>
                  <a:cubicBezTo>
                    <a:pt x="96" y="36"/>
                    <a:pt x="96" y="36"/>
                    <a:pt x="96" y="36"/>
                  </a:cubicBezTo>
                  <a:cubicBezTo>
                    <a:pt x="96" y="36"/>
                    <a:pt x="96" y="36"/>
                    <a:pt x="96" y="36"/>
                  </a:cubicBezTo>
                  <a:cubicBezTo>
                    <a:pt x="96" y="36"/>
                    <a:pt x="96" y="36"/>
                    <a:pt x="96" y="36"/>
                  </a:cubicBezTo>
                  <a:close/>
                  <a:moveTo>
                    <a:pt x="98" y="64"/>
                  </a:moveTo>
                  <a:cubicBezTo>
                    <a:pt x="98" y="64"/>
                    <a:pt x="98" y="64"/>
                    <a:pt x="98" y="63"/>
                  </a:cubicBezTo>
                  <a:cubicBezTo>
                    <a:pt x="98" y="64"/>
                    <a:pt x="98" y="64"/>
                    <a:pt x="98" y="64"/>
                  </a:cubicBezTo>
                  <a:cubicBezTo>
                    <a:pt x="98" y="64"/>
                    <a:pt x="98" y="64"/>
                    <a:pt x="98" y="64"/>
                  </a:cubicBezTo>
                  <a:close/>
                  <a:moveTo>
                    <a:pt x="98" y="47"/>
                  </a:moveTo>
                  <a:cubicBezTo>
                    <a:pt x="98" y="47"/>
                    <a:pt x="97" y="47"/>
                    <a:pt x="96" y="47"/>
                  </a:cubicBezTo>
                  <a:cubicBezTo>
                    <a:pt x="96" y="47"/>
                    <a:pt x="96" y="46"/>
                    <a:pt x="96" y="46"/>
                  </a:cubicBezTo>
                  <a:cubicBezTo>
                    <a:pt x="96" y="46"/>
                    <a:pt x="97" y="46"/>
                    <a:pt x="97" y="45"/>
                  </a:cubicBezTo>
                  <a:cubicBezTo>
                    <a:pt x="97" y="45"/>
                    <a:pt x="98" y="45"/>
                    <a:pt x="98" y="44"/>
                  </a:cubicBezTo>
                  <a:cubicBezTo>
                    <a:pt x="99" y="44"/>
                    <a:pt x="99" y="44"/>
                    <a:pt x="99" y="44"/>
                  </a:cubicBezTo>
                  <a:cubicBezTo>
                    <a:pt x="99" y="43"/>
                    <a:pt x="99" y="43"/>
                    <a:pt x="100" y="43"/>
                  </a:cubicBezTo>
                  <a:cubicBezTo>
                    <a:pt x="100" y="43"/>
                    <a:pt x="100" y="44"/>
                    <a:pt x="101" y="43"/>
                  </a:cubicBezTo>
                  <a:cubicBezTo>
                    <a:pt x="101" y="43"/>
                    <a:pt x="101" y="43"/>
                    <a:pt x="101" y="43"/>
                  </a:cubicBezTo>
                  <a:cubicBezTo>
                    <a:pt x="101" y="42"/>
                    <a:pt x="101" y="42"/>
                    <a:pt x="100" y="42"/>
                  </a:cubicBezTo>
                  <a:cubicBezTo>
                    <a:pt x="100" y="42"/>
                    <a:pt x="99" y="42"/>
                    <a:pt x="99" y="42"/>
                  </a:cubicBezTo>
                  <a:cubicBezTo>
                    <a:pt x="98" y="42"/>
                    <a:pt x="97" y="42"/>
                    <a:pt x="96" y="41"/>
                  </a:cubicBezTo>
                  <a:cubicBezTo>
                    <a:pt x="95" y="41"/>
                    <a:pt x="95" y="41"/>
                    <a:pt x="95" y="41"/>
                  </a:cubicBezTo>
                  <a:cubicBezTo>
                    <a:pt x="95" y="41"/>
                    <a:pt x="95" y="41"/>
                    <a:pt x="96" y="41"/>
                  </a:cubicBezTo>
                  <a:cubicBezTo>
                    <a:pt x="96" y="41"/>
                    <a:pt x="96" y="41"/>
                    <a:pt x="96" y="41"/>
                  </a:cubicBezTo>
                  <a:cubicBezTo>
                    <a:pt x="97" y="41"/>
                    <a:pt x="99" y="41"/>
                    <a:pt x="100" y="41"/>
                  </a:cubicBezTo>
                  <a:cubicBezTo>
                    <a:pt x="101" y="41"/>
                    <a:pt x="102" y="40"/>
                    <a:pt x="102" y="40"/>
                  </a:cubicBezTo>
                  <a:cubicBezTo>
                    <a:pt x="103" y="40"/>
                    <a:pt x="104" y="40"/>
                    <a:pt x="105" y="40"/>
                  </a:cubicBezTo>
                  <a:cubicBezTo>
                    <a:pt x="105" y="40"/>
                    <a:pt x="105" y="40"/>
                    <a:pt x="106" y="40"/>
                  </a:cubicBezTo>
                  <a:cubicBezTo>
                    <a:pt x="106" y="40"/>
                    <a:pt x="106" y="40"/>
                    <a:pt x="106" y="40"/>
                  </a:cubicBezTo>
                  <a:cubicBezTo>
                    <a:pt x="106" y="40"/>
                    <a:pt x="106" y="40"/>
                    <a:pt x="106" y="40"/>
                  </a:cubicBezTo>
                  <a:cubicBezTo>
                    <a:pt x="105" y="41"/>
                    <a:pt x="104" y="41"/>
                    <a:pt x="104" y="41"/>
                  </a:cubicBezTo>
                  <a:cubicBezTo>
                    <a:pt x="104" y="41"/>
                    <a:pt x="103" y="42"/>
                    <a:pt x="104" y="42"/>
                  </a:cubicBezTo>
                  <a:cubicBezTo>
                    <a:pt x="104" y="42"/>
                    <a:pt x="104" y="42"/>
                    <a:pt x="104" y="42"/>
                  </a:cubicBezTo>
                  <a:cubicBezTo>
                    <a:pt x="104" y="42"/>
                    <a:pt x="104" y="42"/>
                    <a:pt x="104" y="42"/>
                  </a:cubicBezTo>
                  <a:cubicBezTo>
                    <a:pt x="105" y="43"/>
                    <a:pt x="106" y="43"/>
                    <a:pt x="108" y="42"/>
                  </a:cubicBezTo>
                  <a:cubicBezTo>
                    <a:pt x="108" y="42"/>
                    <a:pt x="108" y="42"/>
                    <a:pt x="108" y="42"/>
                  </a:cubicBezTo>
                  <a:cubicBezTo>
                    <a:pt x="108" y="42"/>
                    <a:pt x="108" y="43"/>
                    <a:pt x="108" y="43"/>
                  </a:cubicBezTo>
                  <a:cubicBezTo>
                    <a:pt x="108" y="43"/>
                    <a:pt x="108" y="43"/>
                    <a:pt x="107" y="44"/>
                  </a:cubicBezTo>
                  <a:cubicBezTo>
                    <a:pt x="107" y="44"/>
                    <a:pt x="107" y="44"/>
                    <a:pt x="106" y="44"/>
                  </a:cubicBezTo>
                  <a:cubicBezTo>
                    <a:pt x="106" y="45"/>
                    <a:pt x="106" y="45"/>
                    <a:pt x="106" y="45"/>
                  </a:cubicBezTo>
                  <a:cubicBezTo>
                    <a:pt x="106" y="46"/>
                    <a:pt x="106" y="46"/>
                    <a:pt x="105" y="45"/>
                  </a:cubicBezTo>
                  <a:cubicBezTo>
                    <a:pt x="104" y="45"/>
                    <a:pt x="104" y="45"/>
                    <a:pt x="103" y="45"/>
                  </a:cubicBezTo>
                  <a:cubicBezTo>
                    <a:pt x="103" y="45"/>
                    <a:pt x="102" y="45"/>
                    <a:pt x="102" y="46"/>
                  </a:cubicBezTo>
                  <a:cubicBezTo>
                    <a:pt x="102" y="47"/>
                    <a:pt x="102" y="47"/>
                    <a:pt x="101" y="47"/>
                  </a:cubicBezTo>
                  <a:cubicBezTo>
                    <a:pt x="101" y="47"/>
                    <a:pt x="101" y="47"/>
                    <a:pt x="101" y="47"/>
                  </a:cubicBezTo>
                  <a:cubicBezTo>
                    <a:pt x="101" y="47"/>
                    <a:pt x="101" y="47"/>
                    <a:pt x="101" y="47"/>
                  </a:cubicBezTo>
                  <a:cubicBezTo>
                    <a:pt x="101" y="47"/>
                    <a:pt x="100" y="47"/>
                    <a:pt x="100" y="48"/>
                  </a:cubicBezTo>
                  <a:cubicBezTo>
                    <a:pt x="100" y="48"/>
                    <a:pt x="100" y="48"/>
                    <a:pt x="100" y="48"/>
                  </a:cubicBezTo>
                  <a:cubicBezTo>
                    <a:pt x="100" y="48"/>
                    <a:pt x="100" y="48"/>
                    <a:pt x="100" y="48"/>
                  </a:cubicBezTo>
                  <a:cubicBezTo>
                    <a:pt x="100" y="48"/>
                    <a:pt x="100" y="48"/>
                    <a:pt x="100" y="48"/>
                  </a:cubicBezTo>
                  <a:cubicBezTo>
                    <a:pt x="100" y="48"/>
                    <a:pt x="99" y="48"/>
                    <a:pt x="99" y="48"/>
                  </a:cubicBezTo>
                  <a:cubicBezTo>
                    <a:pt x="99" y="48"/>
                    <a:pt x="100" y="48"/>
                    <a:pt x="100" y="48"/>
                  </a:cubicBezTo>
                  <a:cubicBezTo>
                    <a:pt x="100" y="48"/>
                    <a:pt x="100" y="48"/>
                    <a:pt x="100" y="48"/>
                  </a:cubicBezTo>
                  <a:cubicBezTo>
                    <a:pt x="100" y="48"/>
                    <a:pt x="100" y="48"/>
                    <a:pt x="100" y="48"/>
                  </a:cubicBezTo>
                  <a:cubicBezTo>
                    <a:pt x="100" y="47"/>
                    <a:pt x="100" y="47"/>
                    <a:pt x="101" y="47"/>
                  </a:cubicBezTo>
                  <a:cubicBezTo>
                    <a:pt x="101" y="47"/>
                    <a:pt x="101" y="47"/>
                    <a:pt x="101" y="47"/>
                  </a:cubicBezTo>
                  <a:cubicBezTo>
                    <a:pt x="101" y="47"/>
                    <a:pt x="101" y="47"/>
                    <a:pt x="101" y="47"/>
                  </a:cubicBezTo>
                  <a:cubicBezTo>
                    <a:pt x="101" y="47"/>
                    <a:pt x="101" y="46"/>
                    <a:pt x="101" y="46"/>
                  </a:cubicBezTo>
                  <a:cubicBezTo>
                    <a:pt x="101" y="46"/>
                    <a:pt x="101" y="45"/>
                    <a:pt x="101" y="45"/>
                  </a:cubicBezTo>
                  <a:cubicBezTo>
                    <a:pt x="100" y="45"/>
                    <a:pt x="100" y="46"/>
                    <a:pt x="99" y="46"/>
                  </a:cubicBezTo>
                  <a:cubicBezTo>
                    <a:pt x="99" y="46"/>
                    <a:pt x="99" y="46"/>
                    <a:pt x="98" y="47"/>
                  </a:cubicBezTo>
                  <a:close/>
                  <a:moveTo>
                    <a:pt x="104" y="48"/>
                  </a:moveTo>
                  <a:cubicBezTo>
                    <a:pt x="104" y="48"/>
                    <a:pt x="104" y="48"/>
                    <a:pt x="104" y="48"/>
                  </a:cubicBezTo>
                  <a:cubicBezTo>
                    <a:pt x="104" y="48"/>
                    <a:pt x="104" y="49"/>
                    <a:pt x="104" y="49"/>
                  </a:cubicBezTo>
                  <a:cubicBezTo>
                    <a:pt x="104" y="49"/>
                    <a:pt x="104" y="49"/>
                    <a:pt x="104" y="49"/>
                  </a:cubicBezTo>
                  <a:cubicBezTo>
                    <a:pt x="104" y="49"/>
                    <a:pt x="104" y="49"/>
                    <a:pt x="104" y="49"/>
                  </a:cubicBezTo>
                  <a:cubicBezTo>
                    <a:pt x="104" y="49"/>
                    <a:pt x="104" y="49"/>
                    <a:pt x="104" y="49"/>
                  </a:cubicBezTo>
                  <a:cubicBezTo>
                    <a:pt x="104" y="49"/>
                    <a:pt x="104" y="49"/>
                    <a:pt x="104" y="48"/>
                  </a:cubicBezTo>
                  <a:cubicBezTo>
                    <a:pt x="104" y="48"/>
                    <a:pt x="104" y="48"/>
                    <a:pt x="104" y="48"/>
                  </a:cubicBezTo>
                  <a:cubicBezTo>
                    <a:pt x="104" y="48"/>
                    <a:pt x="104" y="48"/>
                    <a:pt x="104" y="48"/>
                  </a:cubicBezTo>
                  <a:cubicBezTo>
                    <a:pt x="104" y="48"/>
                    <a:pt x="104" y="48"/>
                    <a:pt x="104" y="48"/>
                  </a:cubicBezTo>
                  <a:close/>
                  <a:moveTo>
                    <a:pt x="102" y="56"/>
                  </a:moveTo>
                  <a:cubicBezTo>
                    <a:pt x="102" y="56"/>
                    <a:pt x="102" y="56"/>
                    <a:pt x="102" y="56"/>
                  </a:cubicBezTo>
                  <a:cubicBezTo>
                    <a:pt x="101" y="56"/>
                    <a:pt x="101" y="56"/>
                    <a:pt x="101" y="55"/>
                  </a:cubicBezTo>
                  <a:cubicBezTo>
                    <a:pt x="101" y="55"/>
                    <a:pt x="101" y="55"/>
                    <a:pt x="101" y="55"/>
                  </a:cubicBezTo>
                  <a:cubicBezTo>
                    <a:pt x="101" y="55"/>
                    <a:pt x="101" y="55"/>
                    <a:pt x="101" y="55"/>
                  </a:cubicBezTo>
                  <a:cubicBezTo>
                    <a:pt x="102" y="55"/>
                    <a:pt x="102" y="55"/>
                    <a:pt x="102" y="56"/>
                  </a:cubicBezTo>
                  <a:close/>
                  <a:moveTo>
                    <a:pt x="100" y="69"/>
                  </a:moveTo>
                  <a:cubicBezTo>
                    <a:pt x="100" y="69"/>
                    <a:pt x="100" y="69"/>
                    <a:pt x="100" y="69"/>
                  </a:cubicBezTo>
                  <a:cubicBezTo>
                    <a:pt x="101" y="69"/>
                    <a:pt x="101" y="69"/>
                    <a:pt x="101" y="69"/>
                  </a:cubicBezTo>
                  <a:lnTo>
                    <a:pt x="100" y="69"/>
                  </a:lnTo>
                  <a:close/>
                  <a:moveTo>
                    <a:pt x="104" y="76"/>
                  </a:moveTo>
                  <a:cubicBezTo>
                    <a:pt x="104" y="76"/>
                    <a:pt x="104" y="76"/>
                    <a:pt x="104" y="77"/>
                  </a:cubicBezTo>
                  <a:cubicBezTo>
                    <a:pt x="104" y="76"/>
                    <a:pt x="104" y="76"/>
                    <a:pt x="104" y="76"/>
                  </a:cubicBezTo>
                  <a:cubicBezTo>
                    <a:pt x="104" y="76"/>
                    <a:pt x="104" y="76"/>
                    <a:pt x="104" y="76"/>
                  </a:cubicBezTo>
                  <a:cubicBezTo>
                    <a:pt x="104" y="76"/>
                    <a:pt x="104" y="76"/>
                    <a:pt x="104" y="76"/>
                  </a:cubicBezTo>
                  <a:cubicBezTo>
                    <a:pt x="104" y="76"/>
                    <a:pt x="104" y="76"/>
                    <a:pt x="104" y="76"/>
                  </a:cubicBezTo>
                  <a:close/>
                  <a:moveTo>
                    <a:pt x="105" y="65"/>
                  </a:moveTo>
                  <a:cubicBezTo>
                    <a:pt x="105" y="66"/>
                    <a:pt x="104" y="66"/>
                    <a:pt x="104" y="66"/>
                  </a:cubicBezTo>
                  <a:cubicBezTo>
                    <a:pt x="103" y="66"/>
                    <a:pt x="102" y="66"/>
                    <a:pt x="102" y="66"/>
                  </a:cubicBezTo>
                  <a:cubicBezTo>
                    <a:pt x="101" y="67"/>
                    <a:pt x="101" y="66"/>
                    <a:pt x="100" y="66"/>
                  </a:cubicBezTo>
                  <a:cubicBezTo>
                    <a:pt x="100" y="66"/>
                    <a:pt x="100" y="65"/>
                    <a:pt x="99" y="65"/>
                  </a:cubicBezTo>
                  <a:cubicBezTo>
                    <a:pt x="99" y="65"/>
                    <a:pt x="99" y="65"/>
                    <a:pt x="99" y="65"/>
                  </a:cubicBezTo>
                  <a:cubicBezTo>
                    <a:pt x="100" y="65"/>
                    <a:pt x="100" y="65"/>
                    <a:pt x="100" y="65"/>
                  </a:cubicBezTo>
                  <a:cubicBezTo>
                    <a:pt x="100" y="65"/>
                    <a:pt x="100" y="65"/>
                    <a:pt x="101" y="65"/>
                  </a:cubicBezTo>
                  <a:cubicBezTo>
                    <a:pt x="101" y="65"/>
                    <a:pt x="101" y="65"/>
                    <a:pt x="101" y="65"/>
                  </a:cubicBezTo>
                  <a:cubicBezTo>
                    <a:pt x="102" y="64"/>
                    <a:pt x="102" y="64"/>
                    <a:pt x="102" y="64"/>
                  </a:cubicBezTo>
                  <a:cubicBezTo>
                    <a:pt x="103" y="63"/>
                    <a:pt x="103" y="63"/>
                    <a:pt x="104" y="63"/>
                  </a:cubicBezTo>
                  <a:cubicBezTo>
                    <a:pt x="104" y="63"/>
                    <a:pt x="104" y="63"/>
                    <a:pt x="104" y="63"/>
                  </a:cubicBezTo>
                  <a:cubicBezTo>
                    <a:pt x="104" y="63"/>
                    <a:pt x="105" y="63"/>
                    <a:pt x="105" y="62"/>
                  </a:cubicBezTo>
                  <a:cubicBezTo>
                    <a:pt x="105" y="62"/>
                    <a:pt x="105" y="62"/>
                    <a:pt x="105" y="62"/>
                  </a:cubicBezTo>
                  <a:cubicBezTo>
                    <a:pt x="105" y="61"/>
                    <a:pt x="104" y="61"/>
                    <a:pt x="104" y="60"/>
                  </a:cubicBezTo>
                  <a:cubicBezTo>
                    <a:pt x="104" y="60"/>
                    <a:pt x="104" y="60"/>
                    <a:pt x="104" y="60"/>
                  </a:cubicBezTo>
                  <a:cubicBezTo>
                    <a:pt x="105" y="60"/>
                    <a:pt x="105" y="60"/>
                    <a:pt x="105" y="60"/>
                  </a:cubicBezTo>
                  <a:cubicBezTo>
                    <a:pt x="105" y="61"/>
                    <a:pt x="106" y="61"/>
                    <a:pt x="106" y="62"/>
                  </a:cubicBezTo>
                  <a:cubicBezTo>
                    <a:pt x="107" y="63"/>
                    <a:pt x="107" y="63"/>
                    <a:pt x="107" y="63"/>
                  </a:cubicBezTo>
                  <a:cubicBezTo>
                    <a:pt x="109" y="63"/>
                    <a:pt x="110" y="63"/>
                    <a:pt x="110" y="62"/>
                  </a:cubicBezTo>
                  <a:cubicBezTo>
                    <a:pt x="111" y="61"/>
                    <a:pt x="112" y="61"/>
                    <a:pt x="113" y="61"/>
                  </a:cubicBezTo>
                  <a:cubicBezTo>
                    <a:pt x="113" y="61"/>
                    <a:pt x="114" y="61"/>
                    <a:pt x="114" y="61"/>
                  </a:cubicBezTo>
                  <a:cubicBezTo>
                    <a:pt x="114" y="61"/>
                    <a:pt x="114" y="61"/>
                    <a:pt x="114" y="61"/>
                  </a:cubicBezTo>
                  <a:cubicBezTo>
                    <a:pt x="114" y="60"/>
                    <a:pt x="114" y="60"/>
                    <a:pt x="114" y="61"/>
                  </a:cubicBezTo>
                  <a:cubicBezTo>
                    <a:pt x="114" y="61"/>
                    <a:pt x="114" y="61"/>
                    <a:pt x="114" y="61"/>
                  </a:cubicBezTo>
                  <a:cubicBezTo>
                    <a:pt x="114" y="61"/>
                    <a:pt x="114" y="61"/>
                    <a:pt x="114" y="61"/>
                  </a:cubicBezTo>
                  <a:cubicBezTo>
                    <a:pt x="114" y="61"/>
                    <a:pt x="114" y="61"/>
                    <a:pt x="114" y="61"/>
                  </a:cubicBezTo>
                  <a:cubicBezTo>
                    <a:pt x="113" y="62"/>
                    <a:pt x="113" y="62"/>
                    <a:pt x="113" y="62"/>
                  </a:cubicBezTo>
                  <a:cubicBezTo>
                    <a:pt x="112" y="62"/>
                    <a:pt x="111" y="63"/>
                    <a:pt x="110" y="63"/>
                  </a:cubicBezTo>
                  <a:cubicBezTo>
                    <a:pt x="109" y="64"/>
                    <a:pt x="108" y="64"/>
                    <a:pt x="107" y="65"/>
                  </a:cubicBezTo>
                  <a:cubicBezTo>
                    <a:pt x="107" y="65"/>
                    <a:pt x="107" y="65"/>
                    <a:pt x="107" y="65"/>
                  </a:cubicBezTo>
                  <a:cubicBezTo>
                    <a:pt x="106" y="65"/>
                    <a:pt x="106" y="65"/>
                    <a:pt x="105" y="65"/>
                  </a:cubicBezTo>
                  <a:close/>
                  <a:moveTo>
                    <a:pt x="107" y="87"/>
                  </a:moveTo>
                  <a:cubicBezTo>
                    <a:pt x="107" y="87"/>
                    <a:pt x="107" y="87"/>
                    <a:pt x="107" y="87"/>
                  </a:cubicBezTo>
                  <a:cubicBezTo>
                    <a:pt x="107" y="86"/>
                    <a:pt x="107" y="86"/>
                    <a:pt x="107" y="86"/>
                  </a:cubicBezTo>
                  <a:cubicBezTo>
                    <a:pt x="107" y="86"/>
                    <a:pt x="107" y="86"/>
                    <a:pt x="107" y="87"/>
                  </a:cubicBezTo>
                  <a:cubicBezTo>
                    <a:pt x="107" y="87"/>
                    <a:pt x="107" y="87"/>
                    <a:pt x="107" y="87"/>
                  </a:cubicBezTo>
                  <a:close/>
                  <a:moveTo>
                    <a:pt x="107" y="76"/>
                  </a:moveTo>
                  <a:cubicBezTo>
                    <a:pt x="107" y="76"/>
                    <a:pt x="107" y="76"/>
                    <a:pt x="107" y="76"/>
                  </a:cubicBezTo>
                  <a:cubicBezTo>
                    <a:pt x="107" y="76"/>
                    <a:pt x="107" y="76"/>
                    <a:pt x="107" y="76"/>
                  </a:cubicBezTo>
                  <a:cubicBezTo>
                    <a:pt x="107" y="76"/>
                    <a:pt x="107" y="75"/>
                    <a:pt x="107" y="75"/>
                  </a:cubicBezTo>
                  <a:cubicBezTo>
                    <a:pt x="108" y="75"/>
                    <a:pt x="109" y="74"/>
                    <a:pt x="110" y="74"/>
                  </a:cubicBezTo>
                  <a:cubicBezTo>
                    <a:pt x="110" y="74"/>
                    <a:pt x="111" y="74"/>
                    <a:pt x="111" y="74"/>
                  </a:cubicBezTo>
                  <a:cubicBezTo>
                    <a:pt x="111" y="74"/>
                    <a:pt x="112" y="74"/>
                    <a:pt x="112" y="74"/>
                  </a:cubicBezTo>
                  <a:cubicBezTo>
                    <a:pt x="112" y="74"/>
                    <a:pt x="112" y="75"/>
                    <a:pt x="112" y="75"/>
                  </a:cubicBezTo>
                  <a:cubicBezTo>
                    <a:pt x="112" y="75"/>
                    <a:pt x="112" y="75"/>
                    <a:pt x="112" y="75"/>
                  </a:cubicBezTo>
                  <a:cubicBezTo>
                    <a:pt x="112" y="75"/>
                    <a:pt x="111" y="75"/>
                    <a:pt x="111" y="75"/>
                  </a:cubicBezTo>
                  <a:cubicBezTo>
                    <a:pt x="111" y="75"/>
                    <a:pt x="111" y="75"/>
                    <a:pt x="111" y="75"/>
                  </a:cubicBezTo>
                  <a:cubicBezTo>
                    <a:pt x="110" y="75"/>
                    <a:pt x="110" y="75"/>
                    <a:pt x="110" y="75"/>
                  </a:cubicBezTo>
                  <a:cubicBezTo>
                    <a:pt x="109" y="75"/>
                    <a:pt x="108" y="75"/>
                    <a:pt x="108" y="76"/>
                  </a:cubicBezTo>
                  <a:cubicBezTo>
                    <a:pt x="108" y="76"/>
                    <a:pt x="107" y="76"/>
                    <a:pt x="107" y="76"/>
                  </a:cubicBezTo>
                  <a:close/>
                  <a:moveTo>
                    <a:pt x="133" y="205"/>
                  </a:moveTo>
                  <a:cubicBezTo>
                    <a:pt x="133" y="205"/>
                    <a:pt x="133" y="205"/>
                    <a:pt x="133" y="205"/>
                  </a:cubicBezTo>
                  <a:cubicBezTo>
                    <a:pt x="132" y="205"/>
                    <a:pt x="132" y="205"/>
                    <a:pt x="132" y="204"/>
                  </a:cubicBezTo>
                  <a:cubicBezTo>
                    <a:pt x="132" y="204"/>
                    <a:pt x="132" y="204"/>
                    <a:pt x="132" y="204"/>
                  </a:cubicBezTo>
                  <a:cubicBezTo>
                    <a:pt x="133" y="204"/>
                    <a:pt x="133" y="204"/>
                    <a:pt x="133" y="205"/>
                  </a:cubicBezTo>
                  <a:cubicBezTo>
                    <a:pt x="133" y="205"/>
                    <a:pt x="133" y="205"/>
                    <a:pt x="133" y="205"/>
                  </a:cubicBezTo>
                  <a:close/>
                  <a:moveTo>
                    <a:pt x="161" y="209"/>
                  </a:moveTo>
                  <a:cubicBezTo>
                    <a:pt x="161" y="209"/>
                    <a:pt x="161" y="210"/>
                    <a:pt x="161" y="210"/>
                  </a:cubicBezTo>
                  <a:cubicBezTo>
                    <a:pt x="161" y="210"/>
                    <a:pt x="160" y="209"/>
                    <a:pt x="160" y="209"/>
                  </a:cubicBezTo>
                  <a:cubicBezTo>
                    <a:pt x="160" y="209"/>
                    <a:pt x="160" y="209"/>
                    <a:pt x="161" y="208"/>
                  </a:cubicBezTo>
                  <a:cubicBezTo>
                    <a:pt x="161" y="208"/>
                    <a:pt x="161" y="208"/>
                    <a:pt x="161" y="208"/>
                  </a:cubicBezTo>
                  <a:cubicBezTo>
                    <a:pt x="161" y="208"/>
                    <a:pt x="161" y="208"/>
                    <a:pt x="161" y="208"/>
                  </a:cubicBezTo>
                  <a:cubicBezTo>
                    <a:pt x="161" y="208"/>
                    <a:pt x="161" y="208"/>
                    <a:pt x="161" y="209"/>
                  </a:cubicBezTo>
                  <a:cubicBezTo>
                    <a:pt x="161" y="209"/>
                    <a:pt x="161" y="209"/>
                    <a:pt x="161" y="209"/>
                  </a:cubicBezTo>
                  <a:close/>
                  <a:moveTo>
                    <a:pt x="166" y="343"/>
                  </a:moveTo>
                  <a:cubicBezTo>
                    <a:pt x="166" y="343"/>
                    <a:pt x="166" y="343"/>
                    <a:pt x="166" y="343"/>
                  </a:cubicBezTo>
                  <a:cubicBezTo>
                    <a:pt x="166" y="343"/>
                    <a:pt x="166" y="343"/>
                    <a:pt x="166" y="343"/>
                  </a:cubicBezTo>
                  <a:cubicBezTo>
                    <a:pt x="166" y="342"/>
                    <a:pt x="166" y="342"/>
                    <a:pt x="166" y="343"/>
                  </a:cubicBezTo>
                  <a:cubicBezTo>
                    <a:pt x="166" y="343"/>
                    <a:pt x="166" y="343"/>
                    <a:pt x="166" y="343"/>
                  </a:cubicBezTo>
                  <a:close/>
                  <a:moveTo>
                    <a:pt x="167" y="263"/>
                  </a:moveTo>
                  <a:cubicBezTo>
                    <a:pt x="167" y="263"/>
                    <a:pt x="167" y="263"/>
                    <a:pt x="167" y="263"/>
                  </a:cubicBezTo>
                  <a:cubicBezTo>
                    <a:pt x="166" y="263"/>
                    <a:pt x="165" y="263"/>
                    <a:pt x="165" y="262"/>
                  </a:cubicBezTo>
                  <a:cubicBezTo>
                    <a:pt x="165" y="262"/>
                    <a:pt x="165" y="262"/>
                    <a:pt x="165" y="262"/>
                  </a:cubicBezTo>
                  <a:cubicBezTo>
                    <a:pt x="165" y="262"/>
                    <a:pt x="165" y="262"/>
                    <a:pt x="165" y="262"/>
                  </a:cubicBezTo>
                  <a:cubicBezTo>
                    <a:pt x="166" y="262"/>
                    <a:pt x="166" y="263"/>
                    <a:pt x="167" y="263"/>
                  </a:cubicBezTo>
                  <a:cubicBezTo>
                    <a:pt x="167" y="263"/>
                    <a:pt x="167" y="263"/>
                    <a:pt x="167" y="263"/>
                  </a:cubicBezTo>
                  <a:cubicBezTo>
                    <a:pt x="167" y="263"/>
                    <a:pt x="167" y="263"/>
                    <a:pt x="167" y="263"/>
                  </a:cubicBezTo>
                  <a:cubicBezTo>
                    <a:pt x="167" y="263"/>
                    <a:pt x="167" y="263"/>
                    <a:pt x="167" y="263"/>
                  </a:cubicBezTo>
                  <a:close/>
                  <a:moveTo>
                    <a:pt x="171" y="352"/>
                  </a:moveTo>
                  <a:cubicBezTo>
                    <a:pt x="171" y="352"/>
                    <a:pt x="171" y="352"/>
                    <a:pt x="171" y="352"/>
                  </a:cubicBezTo>
                  <a:cubicBezTo>
                    <a:pt x="171" y="352"/>
                    <a:pt x="171" y="352"/>
                    <a:pt x="171" y="352"/>
                  </a:cubicBezTo>
                  <a:cubicBezTo>
                    <a:pt x="171" y="352"/>
                    <a:pt x="171" y="352"/>
                    <a:pt x="171" y="352"/>
                  </a:cubicBezTo>
                  <a:cubicBezTo>
                    <a:pt x="171" y="352"/>
                    <a:pt x="171" y="352"/>
                    <a:pt x="171" y="352"/>
                  </a:cubicBezTo>
                  <a:cubicBezTo>
                    <a:pt x="171" y="352"/>
                    <a:pt x="171" y="352"/>
                    <a:pt x="171" y="352"/>
                  </a:cubicBezTo>
                  <a:cubicBezTo>
                    <a:pt x="171" y="352"/>
                    <a:pt x="171" y="352"/>
                    <a:pt x="171" y="352"/>
                  </a:cubicBezTo>
                  <a:close/>
                  <a:moveTo>
                    <a:pt x="173" y="355"/>
                  </a:moveTo>
                  <a:cubicBezTo>
                    <a:pt x="173" y="355"/>
                    <a:pt x="172" y="355"/>
                    <a:pt x="172" y="355"/>
                  </a:cubicBezTo>
                  <a:cubicBezTo>
                    <a:pt x="172" y="355"/>
                    <a:pt x="172" y="355"/>
                    <a:pt x="172" y="355"/>
                  </a:cubicBezTo>
                  <a:cubicBezTo>
                    <a:pt x="172" y="355"/>
                    <a:pt x="172" y="355"/>
                    <a:pt x="172" y="355"/>
                  </a:cubicBezTo>
                  <a:cubicBezTo>
                    <a:pt x="172" y="355"/>
                    <a:pt x="173" y="355"/>
                    <a:pt x="173" y="355"/>
                  </a:cubicBezTo>
                  <a:cubicBezTo>
                    <a:pt x="173" y="355"/>
                    <a:pt x="173" y="355"/>
                    <a:pt x="173" y="355"/>
                  </a:cubicBezTo>
                  <a:close/>
                  <a:moveTo>
                    <a:pt x="173" y="358"/>
                  </a:moveTo>
                  <a:cubicBezTo>
                    <a:pt x="173" y="358"/>
                    <a:pt x="173" y="358"/>
                    <a:pt x="173" y="358"/>
                  </a:cubicBezTo>
                  <a:cubicBezTo>
                    <a:pt x="173" y="358"/>
                    <a:pt x="173" y="358"/>
                    <a:pt x="173" y="358"/>
                  </a:cubicBezTo>
                  <a:cubicBezTo>
                    <a:pt x="173" y="358"/>
                    <a:pt x="173" y="358"/>
                    <a:pt x="173" y="358"/>
                  </a:cubicBezTo>
                  <a:cubicBezTo>
                    <a:pt x="173" y="358"/>
                    <a:pt x="173" y="358"/>
                    <a:pt x="173" y="358"/>
                  </a:cubicBezTo>
                  <a:close/>
                  <a:moveTo>
                    <a:pt x="174" y="356"/>
                  </a:moveTo>
                  <a:cubicBezTo>
                    <a:pt x="174" y="356"/>
                    <a:pt x="174" y="356"/>
                    <a:pt x="174" y="356"/>
                  </a:cubicBezTo>
                  <a:cubicBezTo>
                    <a:pt x="174" y="356"/>
                    <a:pt x="174" y="356"/>
                    <a:pt x="174" y="356"/>
                  </a:cubicBezTo>
                  <a:cubicBezTo>
                    <a:pt x="174" y="356"/>
                    <a:pt x="174" y="356"/>
                    <a:pt x="174" y="356"/>
                  </a:cubicBezTo>
                  <a:cubicBezTo>
                    <a:pt x="174" y="356"/>
                    <a:pt x="174" y="356"/>
                    <a:pt x="174" y="356"/>
                  </a:cubicBezTo>
                  <a:cubicBezTo>
                    <a:pt x="174" y="356"/>
                    <a:pt x="174" y="356"/>
                    <a:pt x="174" y="356"/>
                  </a:cubicBezTo>
                  <a:cubicBezTo>
                    <a:pt x="174" y="356"/>
                    <a:pt x="174" y="356"/>
                    <a:pt x="174" y="356"/>
                  </a:cubicBezTo>
                  <a:cubicBezTo>
                    <a:pt x="174" y="356"/>
                    <a:pt x="174" y="356"/>
                    <a:pt x="174" y="356"/>
                  </a:cubicBezTo>
                  <a:cubicBezTo>
                    <a:pt x="174" y="356"/>
                    <a:pt x="174" y="356"/>
                    <a:pt x="174" y="356"/>
                  </a:cubicBezTo>
                  <a:cubicBezTo>
                    <a:pt x="174" y="356"/>
                    <a:pt x="174" y="356"/>
                    <a:pt x="174" y="356"/>
                  </a:cubicBezTo>
                  <a:cubicBezTo>
                    <a:pt x="174" y="356"/>
                    <a:pt x="174" y="356"/>
                    <a:pt x="174" y="356"/>
                  </a:cubicBezTo>
                  <a:cubicBezTo>
                    <a:pt x="174" y="356"/>
                    <a:pt x="174" y="356"/>
                    <a:pt x="174" y="356"/>
                  </a:cubicBezTo>
                  <a:cubicBezTo>
                    <a:pt x="175" y="356"/>
                    <a:pt x="174" y="356"/>
                    <a:pt x="174" y="356"/>
                  </a:cubicBezTo>
                  <a:close/>
                  <a:moveTo>
                    <a:pt x="178" y="357"/>
                  </a:moveTo>
                  <a:cubicBezTo>
                    <a:pt x="178" y="357"/>
                    <a:pt x="178" y="357"/>
                    <a:pt x="178" y="357"/>
                  </a:cubicBezTo>
                  <a:cubicBezTo>
                    <a:pt x="178" y="357"/>
                    <a:pt x="178" y="357"/>
                    <a:pt x="178" y="357"/>
                  </a:cubicBezTo>
                  <a:cubicBezTo>
                    <a:pt x="178" y="357"/>
                    <a:pt x="178" y="358"/>
                    <a:pt x="178" y="358"/>
                  </a:cubicBezTo>
                  <a:cubicBezTo>
                    <a:pt x="178" y="358"/>
                    <a:pt x="178" y="358"/>
                    <a:pt x="178" y="358"/>
                  </a:cubicBezTo>
                  <a:cubicBezTo>
                    <a:pt x="177" y="357"/>
                    <a:pt x="178" y="357"/>
                    <a:pt x="178" y="357"/>
                  </a:cubicBezTo>
                  <a:close/>
                  <a:moveTo>
                    <a:pt x="176" y="359"/>
                  </a:moveTo>
                  <a:cubicBezTo>
                    <a:pt x="176" y="359"/>
                    <a:pt x="176" y="359"/>
                    <a:pt x="176" y="359"/>
                  </a:cubicBezTo>
                  <a:cubicBezTo>
                    <a:pt x="177" y="359"/>
                    <a:pt x="177" y="359"/>
                    <a:pt x="177" y="359"/>
                  </a:cubicBezTo>
                  <a:cubicBezTo>
                    <a:pt x="177" y="359"/>
                    <a:pt x="177" y="359"/>
                    <a:pt x="177" y="359"/>
                  </a:cubicBezTo>
                  <a:cubicBezTo>
                    <a:pt x="177" y="359"/>
                    <a:pt x="177" y="359"/>
                    <a:pt x="177" y="359"/>
                  </a:cubicBezTo>
                  <a:cubicBezTo>
                    <a:pt x="177" y="359"/>
                    <a:pt x="177" y="359"/>
                    <a:pt x="177" y="359"/>
                  </a:cubicBezTo>
                  <a:cubicBezTo>
                    <a:pt x="177" y="359"/>
                    <a:pt x="178" y="359"/>
                    <a:pt x="178" y="359"/>
                  </a:cubicBezTo>
                  <a:cubicBezTo>
                    <a:pt x="178" y="359"/>
                    <a:pt x="178" y="359"/>
                    <a:pt x="178" y="359"/>
                  </a:cubicBezTo>
                  <a:cubicBezTo>
                    <a:pt x="178" y="359"/>
                    <a:pt x="178" y="359"/>
                    <a:pt x="178" y="359"/>
                  </a:cubicBezTo>
                  <a:cubicBezTo>
                    <a:pt x="178" y="359"/>
                    <a:pt x="177" y="359"/>
                    <a:pt x="177" y="359"/>
                  </a:cubicBezTo>
                  <a:cubicBezTo>
                    <a:pt x="177" y="359"/>
                    <a:pt x="177" y="359"/>
                    <a:pt x="177" y="359"/>
                  </a:cubicBezTo>
                  <a:cubicBezTo>
                    <a:pt x="177" y="359"/>
                    <a:pt x="177" y="359"/>
                    <a:pt x="177" y="359"/>
                  </a:cubicBezTo>
                  <a:cubicBezTo>
                    <a:pt x="177" y="359"/>
                    <a:pt x="177" y="360"/>
                    <a:pt x="177" y="360"/>
                  </a:cubicBezTo>
                  <a:cubicBezTo>
                    <a:pt x="177" y="360"/>
                    <a:pt x="176" y="360"/>
                    <a:pt x="176" y="359"/>
                  </a:cubicBezTo>
                  <a:cubicBezTo>
                    <a:pt x="176" y="359"/>
                    <a:pt x="176" y="359"/>
                    <a:pt x="176" y="359"/>
                  </a:cubicBezTo>
                  <a:cubicBezTo>
                    <a:pt x="176" y="359"/>
                    <a:pt x="176" y="359"/>
                    <a:pt x="176" y="359"/>
                  </a:cubicBezTo>
                  <a:cubicBezTo>
                    <a:pt x="176" y="359"/>
                    <a:pt x="176" y="359"/>
                    <a:pt x="176" y="359"/>
                  </a:cubicBezTo>
                  <a:cubicBezTo>
                    <a:pt x="176" y="359"/>
                    <a:pt x="176" y="359"/>
                    <a:pt x="176" y="359"/>
                  </a:cubicBezTo>
                  <a:cubicBezTo>
                    <a:pt x="176" y="359"/>
                    <a:pt x="176" y="359"/>
                    <a:pt x="176" y="359"/>
                  </a:cubicBezTo>
                  <a:cubicBezTo>
                    <a:pt x="176" y="359"/>
                    <a:pt x="176" y="359"/>
                    <a:pt x="176" y="359"/>
                  </a:cubicBezTo>
                  <a:cubicBezTo>
                    <a:pt x="176" y="359"/>
                    <a:pt x="176" y="359"/>
                    <a:pt x="176" y="359"/>
                  </a:cubicBezTo>
                  <a:close/>
                  <a:moveTo>
                    <a:pt x="178" y="214"/>
                  </a:moveTo>
                  <a:cubicBezTo>
                    <a:pt x="179" y="214"/>
                    <a:pt x="179" y="214"/>
                    <a:pt x="179" y="214"/>
                  </a:cubicBezTo>
                  <a:cubicBezTo>
                    <a:pt x="179" y="214"/>
                    <a:pt x="179" y="214"/>
                    <a:pt x="179" y="214"/>
                  </a:cubicBezTo>
                  <a:lnTo>
                    <a:pt x="178" y="214"/>
                  </a:lnTo>
                  <a:close/>
                  <a:moveTo>
                    <a:pt x="182" y="296"/>
                  </a:moveTo>
                  <a:cubicBezTo>
                    <a:pt x="182" y="296"/>
                    <a:pt x="182" y="296"/>
                    <a:pt x="182" y="296"/>
                  </a:cubicBezTo>
                  <a:cubicBezTo>
                    <a:pt x="182" y="296"/>
                    <a:pt x="182" y="296"/>
                    <a:pt x="182" y="296"/>
                  </a:cubicBezTo>
                  <a:cubicBezTo>
                    <a:pt x="182" y="295"/>
                    <a:pt x="182" y="295"/>
                    <a:pt x="182" y="296"/>
                  </a:cubicBezTo>
                  <a:cubicBezTo>
                    <a:pt x="182" y="296"/>
                    <a:pt x="182" y="296"/>
                    <a:pt x="182" y="296"/>
                  </a:cubicBezTo>
                  <a:cubicBezTo>
                    <a:pt x="182" y="296"/>
                    <a:pt x="182" y="296"/>
                    <a:pt x="182" y="296"/>
                  </a:cubicBezTo>
                  <a:close/>
                  <a:moveTo>
                    <a:pt x="194" y="219"/>
                  </a:moveTo>
                  <a:cubicBezTo>
                    <a:pt x="194" y="219"/>
                    <a:pt x="194" y="219"/>
                    <a:pt x="194" y="219"/>
                  </a:cubicBezTo>
                  <a:cubicBezTo>
                    <a:pt x="194" y="219"/>
                    <a:pt x="194" y="219"/>
                    <a:pt x="194" y="218"/>
                  </a:cubicBezTo>
                  <a:cubicBezTo>
                    <a:pt x="194" y="219"/>
                    <a:pt x="194" y="219"/>
                    <a:pt x="194" y="219"/>
                  </a:cubicBezTo>
                  <a:cubicBezTo>
                    <a:pt x="194" y="219"/>
                    <a:pt x="194" y="219"/>
                    <a:pt x="194" y="219"/>
                  </a:cubicBezTo>
                  <a:close/>
                  <a:moveTo>
                    <a:pt x="203" y="230"/>
                  </a:moveTo>
                  <a:cubicBezTo>
                    <a:pt x="203" y="231"/>
                    <a:pt x="203" y="231"/>
                    <a:pt x="203" y="231"/>
                  </a:cubicBezTo>
                  <a:cubicBezTo>
                    <a:pt x="202" y="230"/>
                    <a:pt x="202" y="230"/>
                    <a:pt x="202" y="230"/>
                  </a:cubicBezTo>
                  <a:cubicBezTo>
                    <a:pt x="202" y="230"/>
                    <a:pt x="203" y="230"/>
                    <a:pt x="203" y="230"/>
                  </a:cubicBezTo>
                  <a:cubicBezTo>
                    <a:pt x="203" y="230"/>
                    <a:pt x="203" y="230"/>
                    <a:pt x="203" y="230"/>
                  </a:cubicBezTo>
                  <a:cubicBezTo>
                    <a:pt x="203" y="230"/>
                    <a:pt x="203" y="230"/>
                    <a:pt x="203" y="230"/>
                  </a:cubicBezTo>
                  <a:cubicBezTo>
                    <a:pt x="203" y="230"/>
                    <a:pt x="204" y="230"/>
                    <a:pt x="204" y="230"/>
                  </a:cubicBezTo>
                  <a:cubicBezTo>
                    <a:pt x="204" y="230"/>
                    <a:pt x="204" y="230"/>
                    <a:pt x="203" y="230"/>
                  </a:cubicBezTo>
                  <a:close/>
                  <a:moveTo>
                    <a:pt x="206" y="233"/>
                  </a:moveTo>
                  <a:cubicBezTo>
                    <a:pt x="206" y="233"/>
                    <a:pt x="206" y="233"/>
                    <a:pt x="206" y="233"/>
                  </a:cubicBezTo>
                  <a:cubicBezTo>
                    <a:pt x="206" y="233"/>
                    <a:pt x="206" y="233"/>
                    <a:pt x="206" y="233"/>
                  </a:cubicBezTo>
                  <a:cubicBezTo>
                    <a:pt x="206" y="233"/>
                    <a:pt x="206" y="233"/>
                    <a:pt x="206" y="233"/>
                  </a:cubicBezTo>
                  <a:cubicBezTo>
                    <a:pt x="206" y="233"/>
                    <a:pt x="206" y="233"/>
                    <a:pt x="206" y="233"/>
                  </a:cubicBezTo>
                  <a:cubicBezTo>
                    <a:pt x="206" y="233"/>
                    <a:pt x="206" y="233"/>
                    <a:pt x="206" y="233"/>
                  </a:cubicBezTo>
                  <a:close/>
                  <a:moveTo>
                    <a:pt x="207" y="239"/>
                  </a:moveTo>
                  <a:cubicBezTo>
                    <a:pt x="207" y="239"/>
                    <a:pt x="206" y="239"/>
                    <a:pt x="206" y="239"/>
                  </a:cubicBezTo>
                  <a:cubicBezTo>
                    <a:pt x="206" y="239"/>
                    <a:pt x="206" y="238"/>
                    <a:pt x="206" y="238"/>
                  </a:cubicBezTo>
                  <a:cubicBezTo>
                    <a:pt x="206" y="238"/>
                    <a:pt x="206" y="238"/>
                    <a:pt x="206" y="238"/>
                  </a:cubicBezTo>
                  <a:cubicBezTo>
                    <a:pt x="206" y="238"/>
                    <a:pt x="206" y="238"/>
                    <a:pt x="206" y="238"/>
                  </a:cubicBezTo>
                  <a:cubicBezTo>
                    <a:pt x="206" y="238"/>
                    <a:pt x="207" y="238"/>
                    <a:pt x="207" y="239"/>
                  </a:cubicBezTo>
                  <a:cubicBezTo>
                    <a:pt x="207" y="239"/>
                    <a:pt x="207" y="239"/>
                    <a:pt x="207" y="239"/>
                  </a:cubicBezTo>
                  <a:close/>
                  <a:moveTo>
                    <a:pt x="208" y="268"/>
                  </a:moveTo>
                  <a:cubicBezTo>
                    <a:pt x="208" y="268"/>
                    <a:pt x="208" y="268"/>
                    <a:pt x="208" y="268"/>
                  </a:cubicBezTo>
                  <a:cubicBezTo>
                    <a:pt x="208" y="268"/>
                    <a:pt x="208" y="268"/>
                    <a:pt x="208" y="26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 name="Oval 450">
              <a:extLst>
                <a:ext uri="{FF2B5EF4-FFF2-40B4-BE49-F238E27FC236}">
                  <a16:creationId xmlns:a16="http://schemas.microsoft.com/office/drawing/2014/main" id="{46C6564E-99AD-4525-8550-4C75601BD702}"/>
                </a:ext>
              </a:extLst>
            </p:cNvPr>
            <p:cNvSpPr>
              <a:spLocks noChangeArrowheads="1"/>
            </p:cNvSpPr>
            <p:nvPr/>
          </p:nvSpPr>
          <p:spPr bwMode="auto">
            <a:xfrm>
              <a:off x="4364493" y="2529570"/>
              <a:ext cx="1588" cy="158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 name="Freeform 451">
              <a:extLst>
                <a:ext uri="{FF2B5EF4-FFF2-40B4-BE49-F238E27FC236}">
                  <a16:creationId xmlns:a16="http://schemas.microsoft.com/office/drawing/2014/main" id="{1B4E1028-2872-4F10-8031-B8E972D4BD6A}"/>
                </a:ext>
              </a:extLst>
            </p:cNvPr>
            <p:cNvSpPr>
              <a:spLocks/>
            </p:cNvSpPr>
            <p:nvPr/>
          </p:nvSpPr>
          <p:spPr bwMode="auto">
            <a:xfrm>
              <a:off x="4907418" y="2337483"/>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 name="Freeform 452">
              <a:extLst>
                <a:ext uri="{FF2B5EF4-FFF2-40B4-BE49-F238E27FC236}">
                  <a16:creationId xmlns:a16="http://schemas.microsoft.com/office/drawing/2014/main" id="{E78DF1DF-1F0C-45C8-954B-7BA1FBECA7A2}"/>
                </a:ext>
              </a:extLst>
            </p:cNvPr>
            <p:cNvSpPr>
              <a:spLocks noEditPoints="1"/>
            </p:cNvSpPr>
            <p:nvPr/>
          </p:nvSpPr>
          <p:spPr bwMode="auto">
            <a:xfrm>
              <a:off x="4853443" y="2053320"/>
              <a:ext cx="311150" cy="400050"/>
            </a:xfrm>
            <a:custGeom>
              <a:avLst/>
              <a:gdLst>
                <a:gd name="T0" fmla="*/ 61 w 86"/>
                <a:gd name="T1" fmla="*/ 75 h 111"/>
                <a:gd name="T2" fmla="*/ 67 w 86"/>
                <a:gd name="T3" fmla="*/ 73 h 111"/>
                <a:gd name="T4" fmla="*/ 63 w 86"/>
                <a:gd name="T5" fmla="*/ 65 h 111"/>
                <a:gd name="T6" fmla="*/ 65 w 86"/>
                <a:gd name="T7" fmla="*/ 63 h 111"/>
                <a:gd name="T8" fmla="*/ 66 w 86"/>
                <a:gd name="T9" fmla="*/ 63 h 111"/>
                <a:gd name="T10" fmla="*/ 71 w 86"/>
                <a:gd name="T11" fmla="*/ 59 h 111"/>
                <a:gd name="T12" fmla="*/ 72 w 86"/>
                <a:gd name="T13" fmla="*/ 52 h 111"/>
                <a:gd name="T14" fmla="*/ 71 w 86"/>
                <a:gd name="T15" fmla="*/ 48 h 111"/>
                <a:gd name="T16" fmla="*/ 74 w 86"/>
                <a:gd name="T17" fmla="*/ 50 h 111"/>
                <a:gd name="T18" fmla="*/ 74 w 86"/>
                <a:gd name="T19" fmla="*/ 41 h 111"/>
                <a:gd name="T20" fmla="*/ 78 w 86"/>
                <a:gd name="T21" fmla="*/ 28 h 111"/>
                <a:gd name="T22" fmla="*/ 82 w 86"/>
                <a:gd name="T23" fmla="*/ 24 h 111"/>
                <a:gd name="T24" fmla="*/ 81 w 86"/>
                <a:gd name="T25" fmla="*/ 16 h 111"/>
                <a:gd name="T26" fmla="*/ 70 w 86"/>
                <a:gd name="T27" fmla="*/ 22 h 111"/>
                <a:gd name="T28" fmla="*/ 72 w 86"/>
                <a:gd name="T29" fmla="*/ 19 h 111"/>
                <a:gd name="T30" fmla="*/ 68 w 86"/>
                <a:gd name="T31" fmla="*/ 17 h 111"/>
                <a:gd name="T32" fmla="*/ 60 w 86"/>
                <a:gd name="T33" fmla="*/ 15 h 111"/>
                <a:gd name="T34" fmla="*/ 77 w 86"/>
                <a:gd name="T35" fmla="*/ 10 h 111"/>
                <a:gd name="T36" fmla="*/ 67 w 86"/>
                <a:gd name="T37" fmla="*/ 5 h 111"/>
                <a:gd name="T38" fmla="*/ 61 w 86"/>
                <a:gd name="T39" fmla="*/ 5 h 111"/>
                <a:gd name="T40" fmla="*/ 56 w 86"/>
                <a:gd name="T41" fmla="*/ 2 h 111"/>
                <a:gd name="T42" fmla="*/ 56 w 86"/>
                <a:gd name="T43" fmla="*/ 3 h 111"/>
                <a:gd name="T44" fmla="*/ 49 w 86"/>
                <a:gd name="T45" fmla="*/ 3 h 111"/>
                <a:gd name="T46" fmla="*/ 45 w 86"/>
                <a:gd name="T47" fmla="*/ 10 h 111"/>
                <a:gd name="T48" fmla="*/ 41 w 86"/>
                <a:gd name="T49" fmla="*/ 7 h 111"/>
                <a:gd name="T50" fmla="*/ 37 w 86"/>
                <a:gd name="T51" fmla="*/ 11 h 111"/>
                <a:gd name="T52" fmla="*/ 35 w 86"/>
                <a:gd name="T53" fmla="*/ 11 h 111"/>
                <a:gd name="T54" fmla="*/ 35 w 86"/>
                <a:gd name="T55" fmla="*/ 11 h 111"/>
                <a:gd name="T56" fmla="*/ 27 w 86"/>
                <a:gd name="T57" fmla="*/ 9 h 111"/>
                <a:gd name="T58" fmla="*/ 23 w 86"/>
                <a:gd name="T59" fmla="*/ 13 h 111"/>
                <a:gd name="T60" fmla="*/ 16 w 86"/>
                <a:gd name="T61" fmla="*/ 20 h 111"/>
                <a:gd name="T62" fmla="*/ 12 w 86"/>
                <a:gd name="T63" fmla="*/ 24 h 111"/>
                <a:gd name="T64" fmla="*/ 3 w 86"/>
                <a:gd name="T65" fmla="*/ 31 h 111"/>
                <a:gd name="T66" fmla="*/ 7 w 86"/>
                <a:gd name="T67" fmla="*/ 33 h 111"/>
                <a:gd name="T68" fmla="*/ 2 w 86"/>
                <a:gd name="T69" fmla="*/ 38 h 111"/>
                <a:gd name="T70" fmla="*/ 10 w 86"/>
                <a:gd name="T71" fmla="*/ 42 h 111"/>
                <a:gd name="T72" fmla="*/ 15 w 86"/>
                <a:gd name="T73" fmla="*/ 52 h 111"/>
                <a:gd name="T74" fmla="*/ 16 w 86"/>
                <a:gd name="T75" fmla="*/ 59 h 111"/>
                <a:gd name="T76" fmla="*/ 15 w 86"/>
                <a:gd name="T77" fmla="*/ 63 h 111"/>
                <a:gd name="T78" fmla="*/ 14 w 86"/>
                <a:gd name="T79" fmla="*/ 66 h 111"/>
                <a:gd name="T80" fmla="*/ 18 w 86"/>
                <a:gd name="T81" fmla="*/ 67 h 111"/>
                <a:gd name="T82" fmla="*/ 19 w 86"/>
                <a:gd name="T83" fmla="*/ 71 h 111"/>
                <a:gd name="T84" fmla="*/ 14 w 86"/>
                <a:gd name="T85" fmla="*/ 71 h 111"/>
                <a:gd name="T86" fmla="*/ 16 w 86"/>
                <a:gd name="T87" fmla="*/ 73 h 111"/>
                <a:gd name="T88" fmla="*/ 19 w 86"/>
                <a:gd name="T89" fmla="*/ 75 h 111"/>
                <a:gd name="T90" fmla="*/ 15 w 86"/>
                <a:gd name="T91" fmla="*/ 81 h 111"/>
                <a:gd name="T92" fmla="*/ 12 w 86"/>
                <a:gd name="T93" fmla="*/ 85 h 111"/>
                <a:gd name="T94" fmla="*/ 13 w 86"/>
                <a:gd name="T95" fmla="*/ 86 h 111"/>
                <a:gd name="T96" fmla="*/ 15 w 86"/>
                <a:gd name="T97" fmla="*/ 95 h 111"/>
                <a:gd name="T98" fmla="*/ 14 w 86"/>
                <a:gd name="T99" fmla="*/ 100 h 111"/>
                <a:gd name="T100" fmla="*/ 15 w 86"/>
                <a:gd name="T101" fmla="*/ 105 h 111"/>
                <a:gd name="T102" fmla="*/ 22 w 86"/>
                <a:gd name="T103" fmla="*/ 111 h 111"/>
                <a:gd name="T104" fmla="*/ 28 w 86"/>
                <a:gd name="T105" fmla="*/ 102 h 111"/>
                <a:gd name="T106" fmla="*/ 32 w 86"/>
                <a:gd name="T107" fmla="*/ 96 h 111"/>
                <a:gd name="T108" fmla="*/ 39 w 86"/>
                <a:gd name="T109" fmla="*/ 92 h 111"/>
                <a:gd name="T110" fmla="*/ 54 w 86"/>
                <a:gd name="T111" fmla="*/ 83 h 111"/>
                <a:gd name="T112" fmla="*/ 76 w 86"/>
                <a:gd name="T113" fmla="*/ 27 h 111"/>
                <a:gd name="T114" fmla="*/ 37 w 86"/>
                <a:gd name="T115" fmla="*/ 91 h 111"/>
                <a:gd name="T116" fmla="*/ 51 w 86"/>
                <a:gd name="T117" fmla="*/ 7 h 111"/>
                <a:gd name="T118" fmla="*/ 58 w 86"/>
                <a:gd name="T119" fmla="*/ 70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86" h="111">
                  <a:moveTo>
                    <a:pt x="65" y="77"/>
                  </a:moveTo>
                  <a:cubicBezTo>
                    <a:pt x="65" y="77"/>
                    <a:pt x="65" y="77"/>
                    <a:pt x="65" y="77"/>
                  </a:cubicBezTo>
                  <a:cubicBezTo>
                    <a:pt x="65" y="77"/>
                    <a:pt x="65" y="77"/>
                    <a:pt x="65" y="77"/>
                  </a:cubicBezTo>
                  <a:cubicBezTo>
                    <a:pt x="64" y="76"/>
                    <a:pt x="63" y="77"/>
                    <a:pt x="62" y="76"/>
                  </a:cubicBezTo>
                  <a:cubicBezTo>
                    <a:pt x="61" y="76"/>
                    <a:pt x="61" y="76"/>
                    <a:pt x="60" y="76"/>
                  </a:cubicBezTo>
                  <a:cubicBezTo>
                    <a:pt x="60" y="76"/>
                    <a:pt x="60" y="76"/>
                    <a:pt x="60" y="76"/>
                  </a:cubicBezTo>
                  <a:cubicBezTo>
                    <a:pt x="59" y="76"/>
                    <a:pt x="59" y="76"/>
                    <a:pt x="59" y="76"/>
                  </a:cubicBezTo>
                  <a:cubicBezTo>
                    <a:pt x="59" y="76"/>
                    <a:pt x="59" y="75"/>
                    <a:pt x="59" y="75"/>
                  </a:cubicBezTo>
                  <a:cubicBezTo>
                    <a:pt x="60" y="75"/>
                    <a:pt x="60" y="75"/>
                    <a:pt x="61" y="75"/>
                  </a:cubicBezTo>
                  <a:cubicBezTo>
                    <a:pt x="61" y="75"/>
                    <a:pt x="61" y="74"/>
                    <a:pt x="61" y="74"/>
                  </a:cubicBezTo>
                  <a:cubicBezTo>
                    <a:pt x="61" y="73"/>
                    <a:pt x="61" y="73"/>
                    <a:pt x="61" y="72"/>
                  </a:cubicBezTo>
                  <a:cubicBezTo>
                    <a:pt x="61" y="72"/>
                    <a:pt x="61" y="72"/>
                    <a:pt x="62" y="72"/>
                  </a:cubicBezTo>
                  <a:cubicBezTo>
                    <a:pt x="62" y="72"/>
                    <a:pt x="62" y="72"/>
                    <a:pt x="62" y="72"/>
                  </a:cubicBezTo>
                  <a:cubicBezTo>
                    <a:pt x="62" y="73"/>
                    <a:pt x="63" y="74"/>
                    <a:pt x="63" y="75"/>
                  </a:cubicBezTo>
                  <a:cubicBezTo>
                    <a:pt x="64" y="75"/>
                    <a:pt x="64" y="76"/>
                    <a:pt x="65" y="76"/>
                  </a:cubicBezTo>
                  <a:cubicBezTo>
                    <a:pt x="65" y="76"/>
                    <a:pt x="65" y="76"/>
                    <a:pt x="66" y="76"/>
                  </a:cubicBezTo>
                  <a:cubicBezTo>
                    <a:pt x="67" y="76"/>
                    <a:pt x="67" y="76"/>
                    <a:pt x="67" y="75"/>
                  </a:cubicBezTo>
                  <a:cubicBezTo>
                    <a:pt x="67" y="74"/>
                    <a:pt x="67" y="73"/>
                    <a:pt x="67" y="73"/>
                  </a:cubicBezTo>
                  <a:cubicBezTo>
                    <a:pt x="67" y="72"/>
                    <a:pt x="66" y="71"/>
                    <a:pt x="67" y="70"/>
                  </a:cubicBezTo>
                  <a:cubicBezTo>
                    <a:pt x="67" y="70"/>
                    <a:pt x="66" y="70"/>
                    <a:pt x="66" y="70"/>
                  </a:cubicBezTo>
                  <a:cubicBezTo>
                    <a:pt x="66" y="69"/>
                    <a:pt x="65" y="68"/>
                    <a:pt x="64" y="68"/>
                  </a:cubicBezTo>
                  <a:cubicBezTo>
                    <a:pt x="64" y="67"/>
                    <a:pt x="64" y="67"/>
                    <a:pt x="63" y="67"/>
                  </a:cubicBezTo>
                  <a:cubicBezTo>
                    <a:pt x="63" y="67"/>
                    <a:pt x="63" y="66"/>
                    <a:pt x="63" y="66"/>
                  </a:cubicBezTo>
                  <a:cubicBezTo>
                    <a:pt x="63" y="66"/>
                    <a:pt x="63" y="65"/>
                    <a:pt x="63" y="64"/>
                  </a:cubicBezTo>
                  <a:cubicBezTo>
                    <a:pt x="63" y="64"/>
                    <a:pt x="63" y="64"/>
                    <a:pt x="63" y="64"/>
                  </a:cubicBezTo>
                  <a:cubicBezTo>
                    <a:pt x="63" y="64"/>
                    <a:pt x="63" y="64"/>
                    <a:pt x="63" y="64"/>
                  </a:cubicBezTo>
                  <a:cubicBezTo>
                    <a:pt x="63" y="64"/>
                    <a:pt x="63" y="65"/>
                    <a:pt x="63" y="65"/>
                  </a:cubicBezTo>
                  <a:cubicBezTo>
                    <a:pt x="63" y="66"/>
                    <a:pt x="64" y="66"/>
                    <a:pt x="65" y="67"/>
                  </a:cubicBezTo>
                  <a:cubicBezTo>
                    <a:pt x="65" y="67"/>
                    <a:pt x="65" y="68"/>
                    <a:pt x="66" y="68"/>
                  </a:cubicBezTo>
                  <a:cubicBezTo>
                    <a:pt x="66" y="68"/>
                    <a:pt x="67" y="68"/>
                    <a:pt x="67" y="68"/>
                  </a:cubicBezTo>
                  <a:cubicBezTo>
                    <a:pt x="67" y="67"/>
                    <a:pt x="67" y="67"/>
                    <a:pt x="67" y="66"/>
                  </a:cubicBezTo>
                  <a:cubicBezTo>
                    <a:pt x="67" y="66"/>
                    <a:pt x="67" y="66"/>
                    <a:pt x="67" y="65"/>
                  </a:cubicBezTo>
                  <a:cubicBezTo>
                    <a:pt x="67" y="65"/>
                    <a:pt x="67" y="65"/>
                    <a:pt x="67" y="64"/>
                  </a:cubicBezTo>
                  <a:cubicBezTo>
                    <a:pt x="67" y="64"/>
                    <a:pt x="66" y="64"/>
                    <a:pt x="65" y="63"/>
                  </a:cubicBezTo>
                  <a:cubicBezTo>
                    <a:pt x="65" y="63"/>
                    <a:pt x="65" y="63"/>
                    <a:pt x="65" y="63"/>
                  </a:cubicBezTo>
                  <a:cubicBezTo>
                    <a:pt x="65" y="63"/>
                    <a:pt x="65" y="63"/>
                    <a:pt x="65" y="63"/>
                  </a:cubicBezTo>
                  <a:cubicBezTo>
                    <a:pt x="65" y="63"/>
                    <a:pt x="65" y="63"/>
                    <a:pt x="65" y="63"/>
                  </a:cubicBezTo>
                  <a:cubicBezTo>
                    <a:pt x="65" y="62"/>
                    <a:pt x="64" y="62"/>
                    <a:pt x="64" y="62"/>
                  </a:cubicBezTo>
                  <a:cubicBezTo>
                    <a:pt x="64" y="62"/>
                    <a:pt x="64" y="62"/>
                    <a:pt x="64" y="62"/>
                  </a:cubicBezTo>
                  <a:cubicBezTo>
                    <a:pt x="64" y="62"/>
                    <a:pt x="64" y="62"/>
                    <a:pt x="64" y="62"/>
                  </a:cubicBezTo>
                  <a:cubicBezTo>
                    <a:pt x="64" y="62"/>
                    <a:pt x="64" y="62"/>
                    <a:pt x="64" y="62"/>
                  </a:cubicBezTo>
                  <a:cubicBezTo>
                    <a:pt x="65" y="62"/>
                    <a:pt x="65" y="62"/>
                    <a:pt x="65" y="63"/>
                  </a:cubicBezTo>
                  <a:cubicBezTo>
                    <a:pt x="65" y="63"/>
                    <a:pt x="65" y="63"/>
                    <a:pt x="65" y="63"/>
                  </a:cubicBezTo>
                  <a:cubicBezTo>
                    <a:pt x="65" y="63"/>
                    <a:pt x="65" y="63"/>
                    <a:pt x="65" y="63"/>
                  </a:cubicBezTo>
                  <a:cubicBezTo>
                    <a:pt x="65" y="63"/>
                    <a:pt x="66" y="63"/>
                    <a:pt x="66" y="63"/>
                  </a:cubicBezTo>
                  <a:cubicBezTo>
                    <a:pt x="66" y="63"/>
                    <a:pt x="67" y="63"/>
                    <a:pt x="68" y="63"/>
                  </a:cubicBezTo>
                  <a:cubicBezTo>
                    <a:pt x="68" y="63"/>
                    <a:pt x="69" y="62"/>
                    <a:pt x="69" y="62"/>
                  </a:cubicBezTo>
                  <a:cubicBezTo>
                    <a:pt x="70" y="62"/>
                    <a:pt x="70" y="62"/>
                    <a:pt x="70" y="62"/>
                  </a:cubicBezTo>
                  <a:cubicBezTo>
                    <a:pt x="70" y="62"/>
                    <a:pt x="70" y="61"/>
                    <a:pt x="70" y="61"/>
                  </a:cubicBezTo>
                  <a:cubicBezTo>
                    <a:pt x="70" y="61"/>
                    <a:pt x="70" y="60"/>
                    <a:pt x="70" y="60"/>
                  </a:cubicBezTo>
                  <a:cubicBezTo>
                    <a:pt x="69" y="60"/>
                    <a:pt x="69" y="60"/>
                    <a:pt x="68" y="59"/>
                  </a:cubicBezTo>
                  <a:cubicBezTo>
                    <a:pt x="68" y="59"/>
                    <a:pt x="68" y="59"/>
                    <a:pt x="68" y="59"/>
                  </a:cubicBezTo>
                  <a:cubicBezTo>
                    <a:pt x="68" y="59"/>
                    <a:pt x="68" y="59"/>
                    <a:pt x="68" y="59"/>
                  </a:cubicBezTo>
                  <a:cubicBezTo>
                    <a:pt x="69" y="59"/>
                    <a:pt x="70" y="60"/>
                    <a:pt x="71" y="59"/>
                  </a:cubicBezTo>
                  <a:cubicBezTo>
                    <a:pt x="71" y="59"/>
                    <a:pt x="71" y="59"/>
                    <a:pt x="71" y="59"/>
                  </a:cubicBezTo>
                  <a:cubicBezTo>
                    <a:pt x="72" y="59"/>
                    <a:pt x="73" y="57"/>
                    <a:pt x="72" y="57"/>
                  </a:cubicBezTo>
                  <a:cubicBezTo>
                    <a:pt x="72" y="57"/>
                    <a:pt x="71" y="56"/>
                    <a:pt x="71" y="56"/>
                  </a:cubicBezTo>
                  <a:cubicBezTo>
                    <a:pt x="71" y="55"/>
                    <a:pt x="71" y="55"/>
                    <a:pt x="71" y="55"/>
                  </a:cubicBezTo>
                  <a:cubicBezTo>
                    <a:pt x="71" y="55"/>
                    <a:pt x="71" y="55"/>
                    <a:pt x="71" y="55"/>
                  </a:cubicBezTo>
                  <a:cubicBezTo>
                    <a:pt x="71" y="54"/>
                    <a:pt x="71" y="54"/>
                    <a:pt x="71" y="54"/>
                  </a:cubicBezTo>
                  <a:cubicBezTo>
                    <a:pt x="71" y="55"/>
                    <a:pt x="72" y="55"/>
                    <a:pt x="72" y="54"/>
                  </a:cubicBezTo>
                  <a:cubicBezTo>
                    <a:pt x="72" y="54"/>
                    <a:pt x="72" y="54"/>
                    <a:pt x="72" y="54"/>
                  </a:cubicBezTo>
                  <a:cubicBezTo>
                    <a:pt x="72" y="53"/>
                    <a:pt x="72" y="53"/>
                    <a:pt x="72" y="52"/>
                  </a:cubicBezTo>
                  <a:cubicBezTo>
                    <a:pt x="72" y="52"/>
                    <a:pt x="72" y="51"/>
                    <a:pt x="72" y="51"/>
                  </a:cubicBezTo>
                  <a:cubicBezTo>
                    <a:pt x="71" y="50"/>
                    <a:pt x="72" y="50"/>
                    <a:pt x="72" y="50"/>
                  </a:cubicBezTo>
                  <a:cubicBezTo>
                    <a:pt x="72" y="50"/>
                    <a:pt x="72" y="49"/>
                    <a:pt x="72" y="49"/>
                  </a:cubicBezTo>
                  <a:cubicBezTo>
                    <a:pt x="72" y="49"/>
                    <a:pt x="71" y="49"/>
                    <a:pt x="71" y="49"/>
                  </a:cubicBezTo>
                  <a:cubicBezTo>
                    <a:pt x="71" y="49"/>
                    <a:pt x="70" y="49"/>
                    <a:pt x="70" y="49"/>
                  </a:cubicBezTo>
                  <a:cubicBezTo>
                    <a:pt x="70" y="48"/>
                    <a:pt x="70" y="48"/>
                    <a:pt x="70" y="48"/>
                  </a:cubicBezTo>
                  <a:cubicBezTo>
                    <a:pt x="70" y="48"/>
                    <a:pt x="70" y="47"/>
                    <a:pt x="70" y="47"/>
                  </a:cubicBezTo>
                  <a:cubicBezTo>
                    <a:pt x="70" y="47"/>
                    <a:pt x="71" y="47"/>
                    <a:pt x="71" y="48"/>
                  </a:cubicBezTo>
                  <a:cubicBezTo>
                    <a:pt x="71" y="48"/>
                    <a:pt x="71" y="48"/>
                    <a:pt x="71" y="48"/>
                  </a:cubicBezTo>
                  <a:cubicBezTo>
                    <a:pt x="71" y="48"/>
                    <a:pt x="71" y="48"/>
                    <a:pt x="71" y="48"/>
                  </a:cubicBezTo>
                  <a:cubicBezTo>
                    <a:pt x="71" y="47"/>
                    <a:pt x="70" y="47"/>
                    <a:pt x="70" y="47"/>
                  </a:cubicBezTo>
                  <a:cubicBezTo>
                    <a:pt x="70" y="47"/>
                    <a:pt x="70" y="47"/>
                    <a:pt x="70" y="47"/>
                  </a:cubicBezTo>
                  <a:cubicBezTo>
                    <a:pt x="71" y="47"/>
                    <a:pt x="71" y="46"/>
                    <a:pt x="71" y="46"/>
                  </a:cubicBezTo>
                  <a:cubicBezTo>
                    <a:pt x="72" y="46"/>
                    <a:pt x="72" y="46"/>
                    <a:pt x="72" y="46"/>
                  </a:cubicBezTo>
                  <a:cubicBezTo>
                    <a:pt x="72" y="46"/>
                    <a:pt x="72" y="46"/>
                    <a:pt x="73" y="46"/>
                  </a:cubicBezTo>
                  <a:cubicBezTo>
                    <a:pt x="73" y="46"/>
                    <a:pt x="74" y="47"/>
                    <a:pt x="74" y="48"/>
                  </a:cubicBezTo>
                  <a:cubicBezTo>
                    <a:pt x="73" y="49"/>
                    <a:pt x="74" y="49"/>
                    <a:pt x="74" y="50"/>
                  </a:cubicBezTo>
                  <a:cubicBezTo>
                    <a:pt x="74" y="50"/>
                    <a:pt x="74" y="50"/>
                    <a:pt x="74" y="50"/>
                  </a:cubicBezTo>
                  <a:cubicBezTo>
                    <a:pt x="74" y="50"/>
                    <a:pt x="74" y="50"/>
                    <a:pt x="74" y="49"/>
                  </a:cubicBezTo>
                  <a:cubicBezTo>
                    <a:pt x="74" y="48"/>
                    <a:pt x="74" y="48"/>
                    <a:pt x="75" y="47"/>
                  </a:cubicBezTo>
                  <a:cubicBezTo>
                    <a:pt x="75" y="46"/>
                    <a:pt x="75" y="45"/>
                    <a:pt x="75" y="45"/>
                  </a:cubicBezTo>
                  <a:cubicBezTo>
                    <a:pt x="75" y="44"/>
                    <a:pt x="75" y="44"/>
                    <a:pt x="75" y="44"/>
                  </a:cubicBezTo>
                  <a:cubicBezTo>
                    <a:pt x="74" y="43"/>
                    <a:pt x="74" y="43"/>
                    <a:pt x="74" y="43"/>
                  </a:cubicBezTo>
                  <a:cubicBezTo>
                    <a:pt x="73" y="43"/>
                    <a:pt x="73" y="43"/>
                    <a:pt x="73" y="43"/>
                  </a:cubicBezTo>
                  <a:cubicBezTo>
                    <a:pt x="73" y="43"/>
                    <a:pt x="73" y="43"/>
                    <a:pt x="73" y="43"/>
                  </a:cubicBezTo>
                  <a:cubicBezTo>
                    <a:pt x="73" y="43"/>
                    <a:pt x="73" y="42"/>
                    <a:pt x="73" y="42"/>
                  </a:cubicBezTo>
                  <a:cubicBezTo>
                    <a:pt x="74" y="42"/>
                    <a:pt x="74" y="42"/>
                    <a:pt x="74" y="41"/>
                  </a:cubicBezTo>
                  <a:cubicBezTo>
                    <a:pt x="74" y="41"/>
                    <a:pt x="73" y="41"/>
                    <a:pt x="73" y="41"/>
                  </a:cubicBezTo>
                  <a:cubicBezTo>
                    <a:pt x="73" y="40"/>
                    <a:pt x="73" y="40"/>
                    <a:pt x="72" y="40"/>
                  </a:cubicBezTo>
                  <a:cubicBezTo>
                    <a:pt x="72" y="40"/>
                    <a:pt x="72" y="40"/>
                    <a:pt x="72" y="40"/>
                  </a:cubicBezTo>
                  <a:cubicBezTo>
                    <a:pt x="72" y="40"/>
                    <a:pt x="73" y="39"/>
                    <a:pt x="73" y="39"/>
                  </a:cubicBezTo>
                  <a:cubicBezTo>
                    <a:pt x="73" y="40"/>
                    <a:pt x="74" y="40"/>
                    <a:pt x="74" y="39"/>
                  </a:cubicBezTo>
                  <a:cubicBezTo>
                    <a:pt x="74" y="38"/>
                    <a:pt x="75" y="37"/>
                    <a:pt x="75" y="36"/>
                  </a:cubicBezTo>
                  <a:cubicBezTo>
                    <a:pt x="75" y="34"/>
                    <a:pt x="76" y="32"/>
                    <a:pt x="77" y="30"/>
                  </a:cubicBezTo>
                  <a:cubicBezTo>
                    <a:pt x="77" y="30"/>
                    <a:pt x="78" y="29"/>
                    <a:pt x="78" y="29"/>
                  </a:cubicBezTo>
                  <a:cubicBezTo>
                    <a:pt x="78" y="29"/>
                    <a:pt x="78" y="28"/>
                    <a:pt x="78" y="28"/>
                  </a:cubicBezTo>
                  <a:cubicBezTo>
                    <a:pt x="78" y="27"/>
                    <a:pt x="78" y="27"/>
                    <a:pt x="79" y="27"/>
                  </a:cubicBezTo>
                  <a:cubicBezTo>
                    <a:pt x="80" y="27"/>
                    <a:pt x="80" y="27"/>
                    <a:pt x="80" y="26"/>
                  </a:cubicBezTo>
                  <a:cubicBezTo>
                    <a:pt x="80" y="26"/>
                    <a:pt x="80" y="25"/>
                    <a:pt x="80" y="25"/>
                  </a:cubicBezTo>
                  <a:cubicBezTo>
                    <a:pt x="80" y="25"/>
                    <a:pt x="80" y="25"/>
                    <a:pt x="79" y="25"/>
                  </a:cubicBezTo>
                  <a:cubicBezTo>
                    <a:pt x="79" y="25"/>
                    <a:pt x="79" y="25"/>
                    <a:pt x="78" y="25"/>
                  </a:cubicBezTo>
                  <a:cubicBezTo>
                    <a:pt x="78" y="25"/>
                    <a:pt x="78" y="25"/>
                    <a:pt x="78" y="25"/>
                  </a:cubicBezTo>
                  <a:cubicBezTo>
                    <a:pt x="78" y="25"/>
                    <a:pt x="78" y="24"/>
                    <a:pt x="78" y="24"/>
                  </a:cubicBezTo>
                  <a:cubicBezTo>
                    <a:pt x="79" y="24"/>
                    <a:pt x="79" y="24"/>
                    <a:pt x="80" y="24"/>
                  </a:cubicBezTo>
                  <a:cubicBezTo>
                    <a:pt x="80" y="25"/>
                    <a:pt x="81" y="25"/>
                    <a:pt x="82" y="24"/>
                  </a:cubicBezTo>
                  <a:cubicBezTo>
                    <a:pt x="82" y="24"/>
                    <a:pt x="82" y="24"/>
                    <a:pt x="82" y="24"/>
                  </a:cubicBezTo>
                  <a:cubicBezTo>
                    <a:pt x="83" y="24"/>
                    <a:pt x="83" y="24"/>
                    <a:pt x="83" y="23"/>
                  </a:cubicBezTo>
                  <a:cubicBezTo>
                    <a:pt x="82" y="23"/>
                    <a:pt x="82" y="23"/>
                    <a:pt x="82" y="23"/>
                  </a:cubicBezTo>
                  <a:cubicBezTo>
                    <a:pt x="82" y="23"/>
                    <a:pt x="83" y="22"/>
                    <a:pt x="83" y="22"/>
                  </a:cubicBezTo>
                  <a:cubicBezTo>
                    <a:pt x="83" y="22"/>
                    <a:pt x="84" y="22"/>
                    <a:pt x="84" y="22"/>
                  </a:cubicBezTo>
                  <a:cubicBezTo>
                    <a:pt x="85" y="22"/>
                    <a:pt x="85" y="21"/>
                    <a:pt x="85" y="21"/>
                  </a:cubicBezTo>
                  <a:cubicBezTo>
                    <a:pt x="86" y="20"/>
                    <a:pt x="86" y="20"/>
                    <a:pt x="85" y="19"/>
                  </a:cubicBezTo>
                  <a:cubicBezTo>
                    <a:pt x="85" y="18"/>
                    <a:pt x="85" y="18"/>
                    <a:pt x="85" y="18"/>
                  </a:cubicBezTo>
                  <a:cubicBezTo>
                    <a:pt x="84" y="17"/>
                    <a:pt x="83" y="17"/>
                    <a:pt x="81" y="16"/>
                  </a:cubicBezTo>
                  <a:cubicBezTo>
                    <a:pt x="81" y="16"/>
                    <a:pt x="80" y="17"/>
                    <a:pt x="79" y="17"/>
                  </a:cubicBezTo>
                  <a:cubicBezTo>
                    <a:pt x="79" y="17"/>
                    <a:pt x="79" y="17"/>
                    <a:pt x="79" y="17"/>
                  </a:cubicBezTo>
                  <a:cubicBezTo>
                    <a:pt x="78" y="18"/>
                    <a:pt x="78" y="18"/>
                    <a:pt x="78" y="18"/>
                  </a:cubicBezTo>
                  <a:cubicBezTo>
                    <a:pt x="78" y="18"/>
                    <a:pt x="78" y="18"/>
                    <a:pt x="78" y="18"/>
                  </a:cubicBezTo>
                  <a:cubicBezTo>
                    <a:pt x="77" y="18"/>
                    <a:pt x="77" y="18"/>
                    <a:pt x="77" y="18"/>
                  </a:cubicBezTo>
                  <a:cubicBezTo>
                    <a:pt x="76" y="18"/>
                    <a:pt x="76" y="18"/>
                    <a:pt x="76" y="18"/>
                  </a:cubicBezTo>
                  <a:cubicBezTo>
                    <a:pt x="75" y="19"/>
                    <a:pt x="74" y="20"/>
                    <a:pt x="73" y="21"/>
                  </a:cubicBezTo>
                  <a:cubicBezTo>
                    <a:pt x="72" y="21"/>
                    <a:pt x="71" y="21"/>
                    <a:pt x="70" y="22"/>
                  </a:cubicBezTo>
                  <a:cubicBezTo>
                    <a:pt x="70" y="22"/>
                    <a:pt x="70" y="22"/>
                    <a:pt x="70" y="22"/>
                  </a:cubicBezTo>
                  <a:cubicBezTo>
                    <a:pt x="70" y="22"/>
                    <a:pt x="70" y="22"/>
                    <a:pt x="70" y="22"/>
                  </a:cubicBezTo>
                  <a:cubicBezTo>
                    <a:pt x="70" y="22"/>
                    <a:pt x="69" y="22"/>
                    <a:pt x="69" y="23"/>
                  </a:cubicBezTo>
                  <a:cubicBezTo>
                    <a:pt x="69" y="23"/>
                    <a:pt x="69" y="23"/>
                    <a:pt x="69" y="23"/>
                  </a:cubicBezTo>
                  <a:cubicBezTo>
                    <a:pt x="69" y="23"/>
                    <a:pt x="69" y="23"/>
                    <a:pt x="69" y="23"/>
                  </a:cubicBezTo>
                  <a:cubicBezTo>
                    <a:pt x="69" y="22"/>
                    <a:pt x="70" y="22"/>
                    <a:pt x="70" y="22"/>
                  </a:cubicBezTo>
                  <a:cubicBezTo>
                    <a:pt x="70" y="22"/>
                    <a:pt x="70" y="22"/>
                    <a:pt x="70" y="22"/>
                  </a:cubicBezTo>
                  <a:cubicBezTo>
                    <a:pt x="70" y="22"/>
                    <a:pt x="70" y="22"/>
                    <a:pt x="70" y="22"/>
                  </a:cubicBezTo>
                  <a:cubicBezTo>
                    <a:pt x="70" y="21"/>
                    <a:pt x="70" y="21"/>
                    <a:pt x="70" y="21"/>
                  </a:cubicBezTo>
                  <a:cubicBezTo>
                    <a:pt x="71" y="20"/>
                    <a:pt x="72" y="20"/>
                    <a:pt x="72" y="19"/>
                  </a:cubicBezTo>
                  <a:cubicBezTo>
                    <a:pt x="73" y="19"/>
                    <a:pt x="74" y="18"/>
                    <a:pt x="74" y="18"/>
                  </a:cubicBezTo>
                  <a:cubicBezTo>
                    <a:pt x="74" y="17"/>
                    <a:pt x="74" y="17"/>
                    <a:pt x="75" y="17"/>
                  </a:cubicBezTo>
                  <a:cubicBezTo>
                    <a:pt x="75" y="15"/>
                    <a:pt x="74" y="14"/>
                    <a:pt x="73" y="15"/>
                  </a:cubicBezTo>
                  <a:cubicBezTo>
                    <a:pt x="73" y="15"/>
                    <a:pt x="73" y="15"/>
                    <a:pt x="73" y="15"/>
                  </a:cubicBezTo>
                  <a:cubicBezTo>
                    <a:pt x="72" y="15"/>
                    <a:pt x="72" y="15"/>
                    <a:pt x="72" y="15"/>
                  </a:cubicBezTo>
                  <a:cubicBezTo>
                    <a:pt x="72" y="15"/>
                    <a:pt x="72" y="16"/>
                    <a:pt x="72" y="16"/>
                  </a:cubicBezTo>
                  <a:cubicBezTo>
                    <a:pt x="72" y="17"/>
                    <a:pt x="71" y="17"/>
                    <a:pt x="71" y="17"/>
                  </a:cubicBezTo>
                  <a:cubicBezTo>
                    <a:pt x="71" y="17"/>
                    <a:pt x="70" y="17"/>
                    <a:pt x="70" y="17"/>
                  </a:cubicBezTo>
                  <a:cubicBezTo>
                    <a:pt x="70" y="17"/>
                    <a:pt x="69" y="17"/>
                    <a:pt x="68" y="17"/>
                  </a:cubicBezTo>
                  <a:cubicBezTo>
                    <a:pt x="68" y="17"/>
                    <a:pt x="68" y="17"/>
                    <a:pt x="68" y="17"/>
                  </a:cubicBezTo>
                  <a:cubicBezTo>
                    <a:pt x="68" y="17"/>
                    <a:pt x="68" y="17"/>
                    <a:pt x="68" y="16"/>
                  </a:cubicBezTo>
                  <a:cubicBezTo>
                    <a:pt x="68" y="16"/>
                    <a:pt x="69" y="16"/>
                    <a:pt x="69" y="16"/>
                  </a:cubicBezTo>
                  <a:cubicBezTo>
                    <a:pt x="69" y="16"/>
                    <a:pt x="70" y="16"/>
                    <a:pt x="70" y="15"/>
                  </a:cubicBezTo>
                  <a:cubicBezTo>
                    <a:pt x="70" y="15"/>
                    <a:pt x="70" y="14"/>
                    <a:pt x="70" y="14"/>
                  </a:cubicBezTo>
                  <a:cubicBezTo>
                    <a:pt x="69" y="14"/>
                    <a:pt x="68" y="14"/>
                    <a:pt x="68" y="14"/>
                  </a:cubicBezTo>
                  <a:cubicBezTo>
                    <a:pt x="65" y="13"/>
                    <a:pt x="64" y="13"/>
                    <a:pt x="62" y="14"/>
                  </a:cubicBezTo>
                  <a:cubicBezTo>
                    <a:pt x="62" y="15"/>
                    <a:pt x="61" y="15"/>
                    <a:pt x="61" y="15"/>
                  </a:cubicBezTo>
                  <a:cubicBezTo>
                    <a:pt x="61" y="15"/>
                    <a:pt x="60" y="15"/>
                    <a:pt x="60" y="15"/>
                  </a:cubicBezTo>
                  <a:cubicBezTo>
                    <a:pt x="60" y="15"/>
                    <a:pt x="59" y="15"/>
                    <a:pt x="59" y="15"/>
                  </a:cubicBezTo>
                  <a:cubicBezTo>
                    <a:pt x="59" y="15"/>
                    <a:pt x="59" y="15"/>
                    <a:pt x="59" y="15"/>
                  </a:cubicBezTo>
                  <a:cubicBezTo>
                    <a:pt x="60" y="15"/>
                    <a:pt x="60" y="14"/>
                    <a:pt x="60" y="14"/>
                  </a:cubicBezTo>
                  <a:cubicBezTo>
                    <a:pt x="61" y="14"/>
                    <a:pt x="62" y="14"/>
                    <a:pt x="63" y="13"/>
                  </a:cubicBezTo>
                  <a:cubicBezTo>
                    <a:pt x="64" y="13"/>
                    <a:pt x="66" y="13"/>
                    <a:pt x="67" y="13"/>
                  </a:cubicBezTo>
                  <a:cubicBezTo>
                    <a:pt x="69" y="13"/>
                    <a:pt x="70" y="13"/>
                    <a:pt x="71" y="13"/>
                  </a:cubicBezTo>
                  <a:cubicBezTo>
                    <a:pt x="72" y="13"/>
                    <a:pt x="73" y="13"/>
                    <a:pt x="74" y="13"/>
                  </a:cubicBezTo>
                  <a:cubicBezTo>
                    <a:pt x="75" y="13"/>
                    <a:pt x="76" y="12"/>
                    <a:pt x="76" y="11"/>
                  </a:cubicBezTo>
                  <a:cubicBezTo>
                    <a:pt x="77" y="11"/>
                    <a:pt x="77" y="10"/>
                    <a:pt x="77" y="10"/>
                  </a:cubicBezTo>
                  <a:cubicBezTo>
                    <a:pt x="76" y="9"/>
                    <a:pt x="75" y="9"/>
                    <a:pt x="75" y="9"/>
                  </a:cubicBezTo>
                  <a:cubicBezTo>
                    <a:pt x="74" y="8"/>
                    <a:pt x="73" y="7"/>
                    <a:pt x="72" y="8"/>
                  </a:cubicBezTo>
                  <a:cubicBezTo>
                    <a:pt x="71" y="8"/>
                    <a:pt x="71" y="8"/>
                    <a:pt x="71" y="8"/>
                  </a:cubicBezTo>
                  <a:cubicBezTo>
                    <a:pt x="71" y="8"/>
                    <a:pt x="71" y="8"/>
                    <a:pt x="71" y="8"/>
                  </a:cubicBezTo>
                  <a:cubicBezTo>
                    <a:pt x="71" y="8"/>
                    <a:pt x="71" y="8"/>
                    <a:pt x="71" y="8"/>
                  </a:cubicBezTo>
                  <a:cubicBezTo>
                    <a:pt x="71" y="8"/>
                    <a:pt x="71" y="8"/>
                    <a:pt x="72" y="7"/>
                  </a:cubicBezTo>
                  <a:cubicBezTo>
                    <a:pt x="72" y="7"/>
                    <a:pt x="72" y="6"/>
                    <a:pt x="72" y="6"/>
                  </a:cubicBezTo>
                  <a:cubicBezTo>
                    <a:pt x="72" y="5"/>
                    <a:pt x="71" y="5"/>
                    <a:pt x="71" y="5"/>
                  </a:cubicBezTo>
                  <a:cubicBezTo>
                    <a:pt x="70" y="6"/>
                    <a:pt x="68" y="6"/>
                    <a:pt x="67" y="5"/>
                  </a:cubicBezTo>
                  <a:cubicBezTo>
                    <a:pt x="66" y="5"/>
                    <a:pt x="66" y="5"/>
                    <a:pt x="65" y="5"/>
                  </a:cubicBezTo>
                  <a:cubicBezTo>
                    <a:pt x="64" y="5"/>
                    <a:pt x="64" y="5"/>
                    <a:pt x="63" y="5"/>
                  </a:cubicBezTo>
                  <a:cubicBezTo>
                    <a:pt x="63" y="6"/>
                    <a:pt x="62" y="6"/>
                    <a:pt x="61" y="6"/>
                  </a:cubicBezTo>
                  <a:cubicBezTo>
                    <a:pt x="60" y="5"/>
                    <a:pt x="60" y="6"/>
                    <a:pt x="59" y="6"/>
                  </a:cubicBezTo>
                  <a:cubicBezTo>
                    <a:pt x="59" y="6"/>
                    <a:pt x="59" y="6"/>
                    <a:pt x="59" y="6"/>
                  </a:cubicBezTo>
                  <a:cubicBezTo>
                    <a:pt x="58" y="6"/>
                    <a:pt x="58" y="6"/>
                    <a:pt x="58" y="6"/>
                  </a:cubicBezTo>
                  <a:cubicBezTo>
                    <a:pt x="58" y="6"/>
                    <a:pt x="58" y="6"/>
                    <a:pt x="58" y="6"/>
                  </a:cubicBezTo>
                  <a:cubicBezTo>
                    <a:pt x="59" y="6"/>
                    <a:pt x="59" y="5"/>
                    <a:pt x="59" y="5"/>
                  </a:cubicBezTo>
                  <a:cubicBezTo>
                    <a:pt x="60" y="5"/>
                    <a:pt x="61" y="5"/>
                    <a:pt x="61" y="5"/>
                  </a:cubicBezTo>
                  <a:cubicBezTo>
                    <a:pt x="62" y="5"/>
                    <a:pt x="64" y="5"/>
                    <a:pt x="65" y="5"/>
                  </a:cubicBezTo>
                  <a:cubicBezTo>
                    <a:pt x="66" y="5"/>
                    <a:pt x="67" y="5"/>
                    <a:pt x="68" y="5"/>
                  </a:cubicBezTo>
                  <a:cubicBezTo>
                    <a:pt x="69" y="5"/>
                    <a:pt x="70" y="5"/>
                    <a:pt x="70" y="4"/>
                  </a:cubicBezTo>
                  <a:cubicBezTo>
                    <a:pt x="71" y="4"/>
                    <a:pt x="71" y="4"/>
                    <a:pt x="71" y="4"/>
                  </a:cubicBezTo>
                  <a:cubicBezTo>
                    <a:pt x="70" y="3"/>
                    <a:pt x="69" y="2"/>
                    <a:pt x="68" y="2"/>
                  </a:cubicBezTo>
                  <a:cubicBezTo>
                    <a:pt x="66" y="2"/>
                    <a:pt x="65" y="1"/>
                    <a:pt x="63" y="1"/>
                  </a:cubicBezTo>
                  <a:cubicBezTo>
                    <a:pt x="62" y="0"/>
                    <a:pt x="61" y="0"/>
                    <a:pt x="61" y="0"/>
                  </a:cubicBezTo>
                  <a:cubicBezTo>
                    <a:pt x="60" y="0"/>
                    <a:pt x="59" y="0"/>
                    <a:pt x="58" y="0"/>
                  </a:cubicBezTo>
                  <a:cubicBezTo>
                    <a:pt x="57" y="1"/>
                    <a:pt x="57" y="1"/>
                    <a:pt x="56" y="2"/>
                  </a:cubicBezTo>
                  <a:cubicBezTo>
                    <a:pt x="56" y="2"/>
                    <a:pt x="56" y="2"/>
                    <a:pt x="56" y="2"/>
                  </a:cubicBezTo>
                  <a:cubicBezTo>
                    <a:pt x="56" y="2"/>
                    <a:pt x="56" y="2"/>
                    <a:pt x="56" y="2"/>
                  </a:cubicBezTo>
                  <a:cubicBezTo>
                    <a:pt x="56" y="2"/>
                    <a:pt x="56" y="2"/>
                    <a:pt x="56" y="2"/>
                  </a:cubicBezTo>
                  <a:cubicBezTo>
                    <a:pt x="56" y="2"/>
                    <a:pt x="56" y="2"/>
                    <a:pt x="56" y="2"/>
                  </a:cubicBezTo>
                  <a:cubicBezTo>
                    <a:pt x="56" y="2"/>
                    <a:pt x="56" y="2"/>
                    <a:pt x="56" y="3"/>
                  </a:cubicBezTo>
                  <a:cubicBezTo>
                    <a:pt x="56" y="3"/>
                    <a:pt x="56" y="3"/>
                    <a:pt x="56" y="3"/>
                  </a:cubicBezTo>
                  <a:cubicBezTo>
                    <a:pt x="56" y="3"/>
                    <a:pt x="56" y="3"/>
                    <a:pt x="56" y="3"/>
                  </a:cubicBezTo>
                  <a:cubicBezTo>
                    <a:pt x="56" y="3"/>
                    <a:pt x="56" y="3"/>
                    <a:pt x="56" y="3"/>
                  </a:cubicBezTo>
                  <a:cubicBezTo>
                    <a:pt x="56" y="3"/>
                    <a:pt x="56" y="3"/>
                    <a:pt x="56" y="3"/>
                  </a:cubicBezTo>
                  <a:cubicBezTo>
                    <a:pt x="56" y="3"/>
                    <a:pt x="55" y="2"/>
                    <a:pt x="55" y="2"/>
                  </a:cubicBezTo>
                  <a:cubicBezTo>
                    <a:pt x="54" y="2"/>
                    <a:pt x="54" y="2"/>
                    <a:pt x="54" y="2"/>
                  </a:cubicBezTo>
                  <a:cubicBezTo>
                    <a:pt x="54" y="2"/>
                    <a:pt x="54" y="2"/>
                    <a:pt x="54" y="2"/>
                  </a:cubicBezTo>
                  <a:cubicBezTo>
                    <a:pt x="54" y="3"/>
                    <a:pt x="54" y="3"/>
                    <a:pt x="54" y="3"/>
                  </a:cubicBezTo>
                  <a:cubicBezTo>
                    <a:pt x="54" y="3"/>
                    <a:pt x="54" y="3"/>
                    <a:pt x="54" y="3"/>
                  </a:cubicBezTo>
                  <a:cubicBezTo>
                    <a:pt x="54" y="3"/>
                    <a:pt x="54" y="4"/>
                    <a:pt x="54" y="3"/>
                  </a:cubicBezTo>
                  <a:cubicBezTo>
                    <a:pt x="53" y="3"/>
                    <a:pt x="52" y="3"/>
                    <a:pt x="52" y="2"/>
                  </a:cubicBezTo>
                  <a:cubicBezTo>
                    <a:pt x="51" y="2"/>
                    <a:pt x="51" y="2"/>
                    <a:pt x="50" y="2"/>
                  </a:cubicBezTo>
                  <a:cubicBezTo>
                    <a:pt x="50" y="3"/>
                    <a:pt x="50" y="3"/>
                    <a:pt x="49" y="3"/>
                  </a:cubicBezTo>
                  <a:cubicBezTo>
                    <a:pt x="49" y="3"/>
                    <a:pt x="49" y="3"/>
                    <a:pt x="49" y="3"/>
                  </a:cubicBezTo>
                  <a:cubicBezTo>
                    <a:pt x="49" y="4"/>
                    <a:pt x="49" y="5"/>
                    <a:pt x="49" y="5"/>
                  </a:cubicBezTo>
                  <a:cubicBezTo>
                    <a:pt x="49" y="6"/>
                    <a:pt x="48" y="6"/>
                    <a:pt x="48" y="6"/>
                  </a:cubicBezTo>
                  <a:cubicBezTo>
                    <a:pt x="48" y="6"/>
                    <a:pt x="48" y="6"/>
                    <a:pt x="47" y="7"/>
                  </a:cubicBezTo>
                  <a:cubicBezTo>
                    <a:pt x="47" y="7"/>
                    <a:pt x="47" y="7"/>
                    <a:pt x="47" y="7"/>
                  </a:cubicBezTo>
                  <a:cubicBezTo>
                    <a:pt x="46" y="7"/>
                    <a:pt x="46" y="6"/>
                    <a:pt x="45" y="6"/>
                  </a:cubicBezTo>
                  <a:cubicBezTo>
                    <a:pt x="45" y="6"/>
                    <a:pt x="45" y="6"/>
                    <a:pt x="45" y="7"/>
                  </a:cubicBezTo>
                  <a:cubicBezTo>
                    <a:pt x="45" y="7"/>
                    <a:pt x="45" y="7"/>
                    <a:pt x="45" y="7"/>
                  </a:cubicBezTo>
                  <a:cubicBezTo>
                    <a:pt x="45" y="8"/>
                    <a:pt x="45" y="9"/>
                    <a:pt x="45" y="10"/>
                  </a:cubicBezTo>
                  <a:cubicBezTo>
                    <a:pt x="46" y="11"/>
                    <a:pt x="46" y="12"/>
                    <a:pt x="46" y="13"/>
                  </a:cubicBezTo>
                  <a:cubicBezTo>
                    <a:pt x="46" y="14"/>
                    <a:pt x="46" y="14"/>
                    <a:pt x="46" y="14"/>
                  </a:cubicBezTo>
                  <a:cubicBezTo>
                    <a:pt x="45" y="14"/>
                    <a:pt x="45" y="14"/>
                    <a:pt x="45" y="13"/>
                  </a:cubicBezTo>
                  <a:cubicBezTo>
                    <a:pt x="45" y="13"/>
                    <a:pt x="44" y="13"/>
                    <a:pt x="44" y="13"/>
                  </a:cubicBezTo>
                  <a:cubicBezTo>
                    <a:pt x="44" y="12"/>
                    <a:pt x="44" y="12"/>
                    <a:pt x="44" y="12"/>
                  </a:cubicBezTo>
                  <a:cubicBezTo>
                    <a:pt x="44" y="12"/>
                    <a:pt x="44" y="12"/>
                    <a:pt x="44" y="11"/>
                  </a:cubicBezTo>
                  <a:cubicBezTo>
                    <a:pt x="44" y="11"/>
                    <a:pt x="43" y="11"/>
                    <a:pt x="43" y="10"/>
                  </a:cubicBezTo>
                  <a:cubicBezTo>
                    <a:pt x="43" y="9"/>
                    <a:pt x="43" y="9"/>
                    <a:pt x="42" y="8"/>
                  </a:cubicBezTo>
                  <a:cubicBezTo>
                    <a:pt x="42" y="7"/>
                    <a:pt x="42" y="7"/>
                    <a:pt x="41" y="7"/>
                  </a:cubicBezTo>
                  <a:cubicBezTo>
                    <a:pt x="41" y="7"/>
                    <a:pt x="40" y="7"/>
                    <a:pt x="40" y="7"/>
                  </a:cubicBezTo>
                  <a:cubicBezTo>
                    <a:pt x="40" y="7"/>
                    <a:pt x="40" y="7"/>
                    <a:pt x="40" y="8"/>
                  </a:cubicBezTo>
                  <a:cubicBezTo>
                    <a:pt x="40" y="9"/>
                    <a:pt x="40" y="10"/>
                    <a:pt x="40" y="11"/>
                  </a:cubicBezTo>
                  <a:cubicBezTo>
                    <a:pt x="40" y="11"/>
                    <a:pt x="40" y="11"/>
                    <a:pt x="39" y="12"/>
                  </a:cubicBezTo>
                  <a:cubicBezTo>
                    <a:pt x="39" y="12"/>
                    <a:pt x="39" y="12"/>
                    <a:pt x="38" y="12"/>
                  </a:cubicBezTo>
                  <a:cubicBezTo>
                    <a:pt x="38" y="12"/>
                    <a:pt x="38" y="12"/>
                    <a:pt x="38" y="12"/>
                  </a:cubicBezTo>
                  <a:cubicBezTo>
                    <a:pt x="38" y="12"/>
                    <a:pt x="38" y="12"/>
                    <a:pt x="38" y="12"/>
                  </a:cubicBezTo>
                  <a:cubicBezTo>
                    <a:pt x="37" y="12"/>
                    <a:pt x="37" y="12"/>
                    <a:pt x="37" y="12"/>
                  </a:cubicBezTo>
                  <a:cubicBezTo>
                    <a:pt x="37" y="11"/>
                    <a:pt x="38" y="11"/>
                    <a:pt x="37" y="11"/>
                  </a:cubicBezTo>
                  <a:cubicBezTo>
                    <a:pt x="37" y="10"/>
                    <a:pt x="37" y="9"/>
                    <a:pt x="37" y="8"/>
                  </a:cubicBezTo>
                  <a:cubicBezTo>
                    <a:pt x="37" y="8"/>
                    <a:pt x="37" y="8"/>
                    <a:pt x="37" y="8"/>
                  </a:cubicBezTo>
                  <a:cubicBezTo>
                    <a:pt x="37" y="8"/>
                    <a:pt x="37" y="7"/>
                    <a:pt x="37" y="7"/>
                  </a:cubicBezTo>
                  <a:cubicBezTo>
                    <a:pt x="37" y="7"/>
                    <a:pt x="37" y="7"/>
                    <a:pt x="36" y="8"/>
                  </a:cubicBezTo>
                  <a:cubicBezTo>
                    <a:pt x="36" y="8"/>
                    <a:pt x="36" y="8"/>
                    <a:pt x="36" y="9"/>
                  </a:cubicBezTo>
                  <a:cubicBezTo>
                    <a:pt x="36" y="9"/>
                    <a:pt x="36" y="10"/>
                    <a:pt x="36" y="10"/>
                  </a:cubicBezTo>
                  <a:cubicBezTo>
                    <a:pt x="36" y="10"/>
                    <a:pt x="36" y="11"/>
                    <a:pt x="35" y="11"/>
                  </a:cubicBezTo>
                  <a:cubicBezTo>
                    <a:pt x="35" y="11"/>
                    <a:pt x="35" y="11"/>
                    <a:pt x="35" y="11"/>
                  </a:cubicBezTo>
                  <a:cubicBezTo>
                    <a:pt x="35" y="11"/>
                    <a:pt x="35" y="11"/>
                    <a:pt x="35" y="11"/>
                  </a:cubicBezTo>
                  <a:cubicBezTo>
                    <a:pt x="35" y="11"/>
                    <a:pt x="35" y="11"/>
                    <a:pt x="35" y="12"/>
                  </a:cubicBezTo>
                  <a:cubicBezTo>
                    <a:pt x="35" y="12"/>
                    <a:pt x="34" y="12"/>
                    <a:pt x="34" y="12"/>
                  </a:cubicBezTo>
                  <a:cubicBezTo>
                    <a:pt x="34" y="12"/>
                    <a:pt x="34" y="12"/>
                    <a:pt x="34" y="12"/>
                  </a:cubicBezTo>
                  <a:cubicBezTo>
                    <a:pt x="34" y="12"/>
                    <a:pt x="34" y="12"/>
                    <a:pt x="34" y="13"/>
                  </a:cubicBezTo>
                  <a:cubicBezTo>
                    <a:pt x="34" y="12"/>
                    <a:pt x="34" y="12"/>
                    <a:pt x="34" y="12"/>
                  </a:cubicBezTo>
                  <a:cubicBezTo>
                    <a:pt x="34" y="12"/>
                    <a:pt x="34" y="12"/>
                    <a:pt x="34" y="12"/>
                  </a:cubicBezTo>
                  <a:cubicBezTo>
                    <a:pt x="34" y="12"/>
                    <a:pt x="35" y="12"/>
                    <a:pt x="35" y="12"/>
                  </a:cubicBezTo>
                  <a:cubicBezTo>
                    <a:pt x="35" y="11"/>
                    <a:pt x="35" y="11"/>
                    <a:pt x="35" y="11"/>
                  </a:cubicBezTo>
                  <a:cubicBezTo>
                    <a:pt x="35" y="11"/>
                    <a:pt x="35" y="11"/>
                    <a:pt x="35" y="11"/>
                  </a:cubicBezTo>
                  <a:cubicBezTo>
                    <a:pt x="35" y="11"/>
                    <a:pt x="35" y="11"/>
                    <a:pt x="35" y="10"/>
                  </a:cubicBezTo>
                  <a:cubicBezTo>
                    <a:pt x="35" y="10"/>
                    <a:pt x="36" y="9"/>
                    <a:pt x="36" y="9"/>
                  </a:cubicBezTo>
                  <a:cubicBezTo>
                    <a:pt x="36" y="8"/>
                    <a:pt x="36" y="7"/>
                    <a:pt x="36" y="7"/>
                  </a:cubicBezTo>
                  <a:cubicBezTo>
                    <a:pt x="36" y="7"/>
                    <a:pt x="35" y="6"/>
                    <a:pt x="35" y="6"/>
                  </a:cubicBezTo>
                  <a:cubicBezTo>
                    <a:pt x="35" y="6"/>
                    <a:pt x="34" y="6"/>
                    <a:pt x="34" y="7"/>
                  </a:cubicBezTo>
                  <a:cubicBezTo>
                    <a:pt x="33" y="7"/>
                    <a:pt x="32" y="7"/>
                    <a:pt x="31" y="7"/>
                  </a:cubicBezTo>
                  <a:cubicBezTo>
                    <a:pt x="30" y="7"/>
                    <a:pt x="29" y="7"/>
                    <a:pt x="28" y="8"/>
                  </a:cubicBezTo>
                  <a:cubicBezTo>
                    <a:pt x="28" y="8"/>
                    <a:pt x="27" y="8"/>
                    <a:pt x="27" y="8"/>
                  </a:cubicBezTo>
                  <a:cubicBezTo>
                    <a:pt x="27" y="9"/>
                    <a:pt x="27" y="9"/>
                    <a:pt x="27" y="9"/>
                  </a:cubicBezTo>
                  <a:cubicBezTo>
                    <a:pt x="27" y="9"/>
                    <a:pt x="27" y="9"/>
                    <a:pt x="27" y="9"/>
                  </a:cubicBezTo>
                  <a:cubicBezTo>
                    <a:pt x="27" y="9"/>
                    <a:pt x="27" y="9"/>
                    <a:pt x="27" y="9"/>
                  </a:cubicBezTo>
                  <a:cubicBezTo>
                    <a:pt x="27" y="9"/>
                    <a:pt x="27" y="9"/>
                    <a:pt x="26" y="8"/>
                  </a:cubicBezTo>
                  <a:cubicBezTo>
                    <a:pt x="26" y="8"/>
                    <a:pt x="26" y="8"/>
                    <a:pt x="25" y="9"/>
                  </a:cubicBezTo>
                  <a:cubicBezTo>
                    <a:pt x="25" y="9"/>
                    <a:pt x="24" y="9"/>
                    <a:pt x="24" y="10"/>
                  </a:cubicBezTo>
                  <a:cubicBezTo>
                    <a:pt x="24" y="10"/>
                    <a:pt x="24" y="10"/>
                    <a:pt x="24" y="10"/>
                  </a:cubicBezTo>
                  <a:cubicBezTo>
                    <a:pt x="24" y="11"/>
                    <a:pt x="24" y="11"/>
                    <a:pt x="24" y="12"/>
                  </a:cubicBezTo>
                  <a:cubicBezTo>
                    <a:pt x="24" y="12"/>
                    <a:pt x="23" y="12"/>
                    <a:pt x="23" y="13"/>
                  </a:cubicBezTo>
                  <a:cubicBezTo>
                    <a:pt x="23" y="13"/>
                    <a:pt x="23" y="13"/>
                    <a:pt x="23" y="13"/>
                  </a:cubicBezTo>
                  <a:cubicBezTo>
                    <a:pt x="22" y="13"/>
                    <a:pt x="22" y="14"/>
                    <a:pt x="22" y="13"/>
                  </a:cubicBezTo>
                  <a:cubicBezTo>
                    <a:pt x="21" y="13"/>
                    <a:pt x="21" y="13"/>
                    <a:pt x="20" y="13"/>
                  </a:cubicBezTo>
                  <a:cubicBezTo>
                    <a:pt x="19" y="13"/>
                    <a:pt x="18" y="13"/>
                    <a:pt x="18" y="14"/>
                  </a:cubicBezTo>
                  <a:cubicBezTo>
                    <a:pt x="17" y="15"/>
                    <a:pt x="17" y="15"/>
                    <a:pt x="16" y="15"/>
                  </a:cubicBezTo>
                  <a:cubicBezTo>
                    <a:pt x="16" y="15"/>
                    <a:pt x="15" y="15"/>
                    <a:pt x="15" y="16"/>
                  </a:cubicBezTo>
                  <a:cubicBezTo>
                    <a:pt x="14" y="16"/>
                    <a:pt x="14" y="17"/>
                    <a:pt x="13" y="18"/>
                  </a:cubicBezTo>
                  <a:cubicBezTo>
                    <a:pt x="13" y="18"/>
                    <a:pt x="13" y="19"/>
                    <a:pt x="14" y="19"/>
                  </a:cubicBezTo>
                  <a:cubicBezTo>
                    <a:pt x="15" y="19"/>
                    <a:pt x="15" y="20"/>
                    <a:pt x="16" y="20"/>
                  </a:cubicBezTo>
                  <a:cubicBezTo>
                    <a:pt x="16" y="20"/>
                    <a:pt x="16" y="20"/>
                    <a:pt x="16" y="20"/>
                  </a:cubicBezTo>
                  <a:cubicBezTo>
                    <a:pt x="16" y="20"/>
                    <a:pt x="16" y="20"/>
                    <a:pt x="16" y="20"/>
                  </a:cubicBezTo>
                  <a:cubicBezTo>
                    <a:pt x="16" y="20"/>
                    <a:pt x="16" y="20"/>
                    <a:pt x="16" y="20"/>
                  </a:cubicBezTo>
                  <a:cubicBezTo>
                    <a:pt x="16" y="20"/>
                    <a:pt x="16" y="20"/>
                    <a:pt x="16" y="20"/>
                  </a:cubicBezTo>
                  <a:cubicBezTo>
                    <a:pt x="16" y="20"/>
                    <a:pt x="16" y="20"/>
                    <a:pt x="16" y="20"/>
                  </a:cubicBezTo>
                  <a:cubicBezTo>
                    <a:pt x="16" y="20"/>
                    <a:pt x="16" y="21"/>
                    <a:pt x="16" y="21"/>
                  </a:cubicBezTo>
                  <a:cubicBezTo>
                    <a:pt x="15" y="21"/>
                    <a:pt x="15" y="21"/>
                    <a:pt x="15" y="22"/>
                  </a:cubicBezTo>
                  <a:cubicBezTo>
                    <a:pt x="15" y="22"/>
                    <a:pt x="15" y="22"/>
                    <a:pt x="15" y="23"/>
                  </a:cubicBezTo>
                  <a:cubicBezTo>
                    <a:pt x="14" y="23"/>
                    <a:pt x="14" y="24"/>
                    <a:pt x="13" y="24"/>
                  </a:cubicBezTo>
                  <a:cubicBezTo>
                    <a:pt x="13" y="24"/>
                    <a:pt x="12" y="25"/>
                    <a:pt x="12" y="24"/>
                  </a:cubicBezTo>
                  <a:cubicBezTo>
                    <a:pt x="11" y="24"/>
                    <a:pt x="10" y="24"/>
                    <a:pt x="9" y="24"/>
                  </a:cubicBezTo>
                  <a:cubicBezTo>
                    <a:pt x="9" y="24"/>
                    <a:pt x="8" y="24"/>
                    <a:pt x="8" y="24"/>
                  </a:cubicBezTo>
                  <a:cubicBezTo>
                    <a:pt x="7" y="25"/>
                    <a:pt x="7" y="25"/>
                    <a:pt x="6" y="25"/>
                  </a:cubicBezTo>
                  <a:cubicBezTo>
                    <a:pt x="5" y="25"/>
                    <a:pt x="4" y="26"/>
                    <a:pt x="3" y="26"/>
                  </a:cubicBezTo>
                  <a:cubicBezTo>
                    <a:pt x="2" y="26"/>
                    <a:pt x="1" y="26"/>
                    <a:pt x="1" y="27"/>
                  </a:cubicBezTo>
                  <a:cubicBezTo>
                    <a:pt x="0" y="28"/>
                    <a:pt x="0" y="28"/>
                    <a:pt x="1" y="29"/>
                  </a:cubicBezTo>
                  <a:cubicBezTo>
                    <a:pt x="1" y="30"/>
                    <a:pt x="2" y="30"/>
                    <a:pt x="2" y="31"/>
                  </a:cubicBezTo>
                  <a:cubicBezTo>
                    <a:pt x="2" y="31"/>
                    <a:pt x="2" y="31"/>
                    <a:pt x="2" y="31"/>
                  </a:cubicBezTo>
                  <a:cubicBezTo>
                    <a:pt x="2" y="31"/>
                    <a:pt x="2" y="31"/>
                    <a:pt x="3" y="31"/>
                  </a:cubicBezTo>
                  <a:cubicBezTo>
                    <a:pt x="3" y="31"/>
                    <a:pt x="2" y="31"/>
                    <a:pt x="2" y="31"/>
                  </a:cubicBezTo>
                  <a:cubicBezTo>
                    <a:pt x="2" y="31"/>
                    <a:pt x="2" y="31"/>
                    <a:pt x="2" y="31"/>
                  </a:cubicBezTo>
                  <a:cubicBezTo>
                    <a:pt x="2" y="31"/>
                    <a:pt x="2" y="31"/>
                    <a:pt x="2" y="31"/>
                  </a:cubicBezTo>
                  <a:cubicBezTo>
                    <a:pt x="2" y="31"/>
                    <a:pt x="2" y="31"/>
                    <a:pt x="2" y="31"/>
                  </a:cubicBezTo>
                  <a:cubicBezTo>
                    <a:pt x="2" y="32"/>
                    <a:pt x="3" y="32"/>
                    <a:pt x="3" y="32"/>
                  </a:cubicBezTo>
                  <a:cubicBezTo>
                    <a:pt x="3" y="33"/>
                    <a:pt x="3" y="33"/>
                    <a:pt x="4" y="33"/>
                  </a:cubicBezTo>
                  <a:cubicBezTo>
                    <a:pt x="4" y="33"/>
                    <a:pt x="5" y="33"/>
                    <a:pt x="5" y="33"/>
                  </a:cubicBezTo>
                  <a:cubicBezTo>
                    <a:pt x="6" y="33"/>
                    <a:pt x="6" y="33"/>
                    <a:pt x="7" y="33"/>
                  </a:cubicBezTo>
                  <a:cubicBezTo>
                    <a:pt x="7" y="33"/>
                    <a:pt x="7" y="33"/>
                    <a:pt x="7" y="33"/>
                  </a:cubicBezTo>
                  <a:cubicBezTo>
                    <a:pt x="7" y="33"/>
                    <a:pt x="7" y="33"/>
                    <a:pt x="7" y="34"/>
                  </a:cubicBezTo>
                  <a:cubicBezTo>
                    <a:pt x="7" y="34"/>
                    <a:pt x="7" y="34"/>
                    <a:pt x="7" y="34"/>
                  </a:cubicBezTo>
                  <a:cubicBezTo>
                    <a:pt x="7" y="34"/>
                    <a:pt x="7" y="34"/>
                    <a:pt x="6" y="34"/>
                  </a:cubicBezTo>
                  <a:cubicBezTo>
                    <a:pt x="5" y="34"/>
                    <a:pt x="4" y="33"/>
                    <a:pt x="4" y="34"/>
                  </a:cubicBezTo>
                  <a:cubicBezTo>
                    <a:pt x="3" y="34"/>
                    <a:pt x="3" y="34"/>
                    <a:pt x="2" y="34"/>
                  </a:cubicBezTo>
                  <a:cubicBezTo>
                    <a:pt x="2" y="34"/>
                    <a:pt x="1" y="34"/>
                    <a:pt x="1" y="34"/>
                  </a:cubicBezTo>
                  <a:cubicBezTo>
                    <a:pt x="0" y="35"/>
                    <a:pt x="0" y="36"/>
                    <a:pt x="0" y="36"/>
                  </a:cubicBezTo>
                  <a:cubicBezTo>
                    <a:pt x="1" y="37"/>
                    <a:pt x="1" y="37"/>
                    <a:pt x="2" y="38"/>
                  </a:cubicBezTo>
                  <a:cubicBezTo>
                    <a:pt x="2" y="38"/>
                    <a:pt x="2" y="38"/>
                    <a:pt x="2" y="38"/>
                  </a:cubicBezTo>
                  <a:cubicBezTo>
                    <a:pt x="2" y="38"/>
                    <a:pt x="1" y="38"/>
                    <a:pt x="1" y="39"/>
                  </a:cubicBezTo>
                  <a:cubicBezTo>
                    <a:pt x="1" y="39"/>
                    <a:pt x="1" y="39"/>
                    <a:pt x="1" y="39"/>
                  </a:cubicBezTo>
                  <a:cubicBezTo>
                    <a:pt x="1" y="40"/>
                    <a:pt x="2" y="41"/>
                    <a:pt x="3" y="42"/>
                  </a:cubicBezTo>
                  <a:cubicBezTo>
                    <a:pt x="3" y="42"/>
                    <a:pt x="4" y="42"/>
                    <a:pt x="4" y="41"/>
                  </a:cubicBezTo>
                  <a:cubicBezTo>
                    <a:pt x="4" y="41"/>
                    <a:pt x="5" y="41"/>
                    <a:pt x="5" y="41"/>
                  </a:cubicBezTo>
                  <a:cubicBezTo>
                    <a:pt x="5" y="41"/>
                    <a:pt x="6" y="41"/>
                    <a:pt x="6" y="42"/>
                  </a:cubicBezTo>
                  <a:cubicBezTo>
                    <a:pt x="6" y="42"/>
                    <a:pt x="6" y="42"/>
                    <a:pt x="6" y="42"/>
                  </a:cubicBezTo>
                  <a:cubicBezTo>
                    <a:pt x="7" y="41"/>
                    <a:pt x="8" y="42"/>
                    <a:pt x="9" y="42"/>
                  </a:cubicBezTo>
                  <a:cubicBezTo>
                    <a:pt x="9" y="42"/>
                    <a:pt x="9" y="42"/>
                    <a:pt x="10" y="42"/>
                  </a:cubicBezTo>
                  <a:cubicBezTo>
                    <a:pt x="11" y="42"/>
                    <a:pt x="12" y="42"/>
                    <a:pt x="12" y="43"/>
                  </a:cubicBezTo>
                  <a:cubicBezTo>
                    <a:pt x="13" y="44"/>
                    <a:pt x="14" y="44"/>
                    <a:pt x="15" y="45"/>
                  </a:cubicBezTo>
                  <a:cubicBezTo>
                    <a:pt x="15" y="45"/>
                    <a:pt x="15" y="45"/>
                    <a:pt x="15" y="45"/>
                  </a:cubicBezTo>
                  <a:cubicBezTo>
                    <a:pt x="15" y="46"/>
                    <a:pt x="15" y="46"/>
                    <a:pt x="15" y="46"/>
                  </a:cubicBezTo>
                  <a:cubicBezTo>
                    <a:pt x="15" y="47"/>
                    <a:pt x="15" y="47"/>
                    <a:pt x="15" y="47"/>
                  </a:cubicBezTo>
                  <a:cubicBezTo>
                    <a:pt x="15" y="48"/>
                    <a:pt x="15" y="49"/>
                    <a:pt x="15" y="49"/>
                  </a:cubicBezTo>
                  <a:cubicBezTo>
                    <a:pt x="15" y="49"/>
                    <a:pt x="16" y="50"/>
                    <a:pt x="16" y="50"/>
                  </a:cubicBezTo>
                  <a:cubicBezTo>
                    <a:pt x="16" y="50"/>
                    <a:pt x="16" y="51"/>
                    <a:pt x="15" y="51"/>
                  </a:cubicBezTo>
                  <a:cubicBezTo>
                    <a:pt x="15" y="51"/>
                    <a:pt x="15" y="51"/>
                    <a:pt x="15" y="52"/>
                  </a:cubicBezTo>
                  <a:cubicBezTo>
                    <a:pt x="15" y="52"/>
                    <a:pt x="16" y="52"/>
                    <a:pt x="16" y="52"/>
                  </a:cubicBezTo>
                  <a:cubicBezTo>
                    <a:pt x="16" y="52"/>
                    <a:pt x="16" y="52"/>
                    <a:pt x="16" y="52"/>
                  </a:cubicBezTo>
                  <a:cubicBezTo>
                    <a:pt x="16" y="52"/>
                    <a:pt x="16" y="53"/>
                    <a:pt x="16" y="53"/>
                  </a:cubicBezTo>
                  <a:cubicBezTo>
                    <a:pt x="16" y="53"/>
                    <a:pt x="16" y="53"/>
                    <a:pt x="16" y="54"/>
                  </a:cubicBezTo>
                  <a:cubicBezTo>
                    <a:pt x="16" y="54"/>
                    <a:pt x="16" y="54"/>
                    <a:pt x="16" y="54"/>
                  </a:cubicBezTo>
                  <a:cubicBezTo>
                    <a:pt x="16" y="54"/>
                    <a:pt x="16" y="55"/>
                    <a:pt x="16" y="55"/>
                  </a:cubicBezTo>
                  <a:cubicBezTo>
                    <a:pt x="16" y="55"/>
                    <a:pt x="16" y="55"/>
                    <a:pt x="16" y="56"/>
                  </a:cubicBezTo>
                  <a:cubicBezTo>
                    <a:pt x="16" y="56"/>
                    <a:pt x="16" y="57"/>
                    <a:pt x="16" y="57"/>
                  </a:cubicBezTo>
                  <a:cubicBezTo>
                    <a:pt x="16" y="58"/>
                    <a:pt x="16" y="58"/>
                    <a:pt x="16" y="59"/>
                  </a:cubicBezTo>
                  <a:cubicBezTo>
                    <a:pt x="16" y="59"/>
                    <a:pt x="16" y="59"/>
                    <a:pt x="16" y="59"/>
                  </a:cubicBezTo>
                  <a:cubicBezTo>
                    <a:pt x="16" y="59"/>
                    <a:pt x="16" y="59"/>
                    <a:pt x="16" y="59"/>
                  </a:cubicBezTo>
                  <a:cubicBezTo>
                    <a:pt x="17" y="60"/>
                    <a:pt x="17" y="60"/>
                    <a:pt x="16" y="60"/>
                  </a:cubicBezTo>
                  <a:cubicBezTo>
                    <a:pt x="16" y="60"/>
                    <a:pt x="15" y="60"/>
                    <a:pt x="15" y="61"/>
                  </a:cubicBezTo>
                  <a:cubicBezTo>
                    <a:pt x="15" y="61"/>
                    <a:pt x="15" y="61"/>
                    <a:pt x="15" y="61"/>
                  </a:cubicBezTo>
                  <a:cubicBezTo>
                    <a:pt x="15" y="61"/>
                    <a:pt x="16" y="61"/>
                    <a:pt x="15" y="62"/>
                  </a:cubicBezTo>
                  <a:cubicBezTo>
                    <a:pt x="15" y="62"/>
                    <a:pt x="15" y="62"/>
                    <a:pt x="15" y="63"/>
                  </a:cubicBezTo>
                  <a:cubicBezTo>
                    <a:pt x="15" y="63"/>
                    <a:pt x="15" y="63"/>
                    <a:pt x="15" y="63"/>
                  </a:cubicBezTo>
                  <a:cubicBezTo>
                    <a:pt x="15" y="63"/>
                    <a:pt x="15" y="63"/>
                    <a:pt x="15" y="63"/>
                  </a:cubicBezTo>
                  <a:cubicBezTo>
                    <a:pt x="15" y="63"/>
                    <a:pt x="15" y="63"/>
                    <a:pt x="15" y="63"/>
                  </a:cubicBezTo>
                  <a:cubicBezTo>
                    <a:pt x="15" y="63"/>
                    <a:pt x="15" y="63"/>
                    <a:pt x="15" y="63"/>
                  </a:cubicBezTo>
                  <a:cubicBezTo>
                    <a:pt x="15" y="63"/>
                    <a:pt x="15" y="63"/>
                    <a:pt x="15" y="63"/>
                  </a:cubicBezTo>
                  <a:cubicBezTo>
                    <a:pt x="15" y="63"/>
                    <a:pt x="15" y="63"/>
                    <a:pt x="15" y="64"/>
                  </a:cubicBezTo>
                  <a:cubicBezTo>
                    <a:pt x="15" y="64"/>
                    <a:pt x="15" y="64"/>
                    <a:pt x="15" y="64"/>
                  </a:cubicBezTo>
                  <a:cubicBezTo>
                    <a:pt x="15" y="64"/>
                    <a:pt x="15" y="64"/>
                    <a:pt x="15" y="64"/>
                  </a:cubicBezTo>
                  <a:cubicBezTo>
                    <a:pt x="15" y="64"/>
                    <a:pt x="15" y="64"/>
                    <a:pt x="15" y="64"/>
                  </a:cubicBezTo>
                  <a:cubicBezTo>
                    <a:pt x="15" y="64"/>
                    <a:pt x="14" y="65"/>
                    <a:pt x="14" y="65"/>
                  </a:cubicBezTo>
                  <a:cubicBezTo>
                    <a:pt x="14" y="66"/>
                    <a:pt x="14" y="66"/>
                    <a:pt x="14" y="66"/>
                  </a:cubicBezTo>
                  <a:cubicBezTo>
                    <a:pt x="15" y="67"/>
                    <a:pt x="16" y="67"/>
                    <a:pt x="17" y="67"/>
                  </a:cubicBezTo>
                  <a:cubicBezTo>
                    <a:pt x="17" y="66"/>
                    <a:pt x="17" y="66"/>
                    <a:pt x="17" y="66"/>
                  </a:cubicBezTo>
                  <a:cubicBezTo>
                    <a:pt x="17" y="66"/>
                    <a:pt x="18" y="66"/>
                    <a:pt x="18" y="66"/>
                  </a:cubicBezTo>
                  <a:cubicBezTo>
                    <a:pt x="18" y="66"/>
                    <a:pt x="18" y="66"/>
                    <a:pt x="18" y="66"/>
                  </a:cubicBezTo>
                  <a:cubicBezTo>
                    <a:pt x="18" y="66"/>
                    <a:pt x="18" y="66"/>
                    <a:pt x="18" y="66"/>
                  </a:cubicBezTo>
                  <a:cubicBezTo>
                    <a:pt x="18" y="66"/>
                    <a:pt x="18" y="66"/>
                    <a:pt x="18" y="66"/>
                  </a:cubicBezTo>
                  <a:cubicBezTo>
                    <a:pt x="18" y="66"/>
                    <a:pt x="18" y="66"/>
                    <a:pt x="18" y="66"/>
                  </a:cubicBezTo>
                  <a:cubicBezTo>
                    <a:pt x="18" y="66"/>
                    <a:pt x="19" y="66"/>
                    <a:pt x="19" y="66"/>
                  </a:cubicBezTo>
                  <a:cubicBezTo>
                    <a:pt x="19" y="67"/>
                    <a:pt x="18" y="67"/>
                    <a:pt x="18" y="67"/>
                  </a:cubicBezTo>
                  <a:cubicBezTo>
                    <a:pt x="18" y="67"/>
                    <a:pt x="18" y="67"/>
                    <a:pt x="17" y="68"/>
                  </a:cubicBezTo>
                  <a:cubicBezTo>
                    <a:pt x="17" y="68"/>
                    <a:pt x="17" y="68"/>
                    <a:pt x="18" y="68"/>
                  </a:cubicBezTo>
                  <a:cubicBezTo>
                    <a:pt x="18" y="68"/>
                    <a:pt x="18" y="69"/>
                    <a:pt x="18" y="69"/>
                  </a:cubicBezTo>
                  <a:cubicBezTo>
                    <a:pt x="19" y="69"/>
                    <a:pt x="19" y="69"/>
                    <a:pt x="18" y="69"/>
                  </a:cubicBezTo>
                  <a:cubicBezTo>
                    <a:pt x="18" y="70"/>
                    <a:pt x="18" y="70"/>
                    <a:pt x="18" y="70"/>
                  </a:cubicBezTo>
                  <a:cubicBezTo>
                    <a:pt x="18" y="70"/>
                    <a:pt x="18" y="70"/>
                    <a:pt x="18" y="70"/>
                  </a:cubicBezTo>
                  <a:cubicBezTo>
                    <a:pt x="18" y="70"/>
                    <a:pt x="18" y="70"/>
                    <a:pt x="18" y="70"/>
                  </a:cubicBezTo>
                  <a:cubicBezTo>
                    <a:pt x="19" y="70"/>
                    <a:pt x="19" y="71"/>
                    <a:pt x="19" y="71"/>
                  </a:cubicBezTo>
                  <a:cubicBezTo>
                    <a:pt x="19" y="71"/>
                    <a:pt x="19" y="71"/>
                    <a:pt x="19" y="71"/>
                  </a:cubicBezTo>
                  <a:cubicBezTo>
                    <a:pt x="19" y="71"/>
                    <a:pt x="19" y="71"/>
                    <a:pt x="19" y="71"/>
                  </a:cubicBezTo>
                  <a:cubicBezTo>
                    <a:pt x="19" y="71"/>
                    <a:pt x="18" y="71"/>
                    <a:pt x="18" y="70"/>
                  </a:cubicBezTo>
                  <a:cubicBezTo>
                    <a:pt x="18" y="70"/>
                    <a:pt x="18" y="70"/>
                    <a:pt x="18" y="70"/>
                  </a:cubicBezTo>
                  <a:cubicBezTo>
                    <a:pt x="18" y="70"/>
                    <a:pt x="18" y="70"/>
                    <a:pt x="18" y="70"/>
                  </a:cubicBezTo>
                  <a:cubicBezTo>
                    <a:pt x="18" y="70"/>
                    <a:pt x="17" y="70"/>
                    <a:pt x="16" y="70"/>
                  </a:cubicBezTo>
                  <a:cubicBezTo>
                    <a:pt x="16" y="70"/>
                    <a:pt x="16" y="69"/>
                    <a:pt x="15" y="69"/>
                  </a:cubicBezTo>
                  <a:cubicBezTo>
                    <a:pt x="15" y="69"/>
                    <a:pt x="14" y="70"/>
                    <a:pt x="14" y="70"/>
                  </a:cubicBezTo>
                  <a:cubicBezTo>
                    <a:pt x="14" y="70"/>
                    <a:pt x="14" y="70"/>
                    <a:pt x="14" y="70"/>
                  </a:cubicBezTo>
                  <a:cubicBezTo>
                    <a:pt x="14" y="71"/>
                    <a:pt x="14" y="71"/>
                    <a:pt x="14" y="71"/>
                  </a:cubicBezTo>
                  <a:cubicBezTo>
                    <a:pt x="14" y="71"/>
                    <a:pt x="14" y="71"/>
                    <a:pt x="14" y="72"/>
                  </a:cubicBezTo>
                  <a:cubicBezTo>
                    <a:pt x="13" y="72"/>
                    <a:pt x="13" y="72"/>
                    <a:pt x="13" y="72"/>
                  </a:cubicBezTo>
                  <a:cubicBezTo>
                    <a:pt x="13" y="73"/>
                    <a:pt x="13" y="73"/>
                    <a:pt x="13" y="74"/>
                  </a:cubicBezTo>
                  <a:cubicBezTo>
                    <a:pt x="13" y="75"/>
                    <a:pt x="13" y="75"/>
                    <a:pt x="14" y="76"/>
                  </a:cubicBezTo>
                  <a:cubicBezTo>
                    <a:pt x="14" y="76"/>
                    <a:pt x="14" y="76"/>
                    <a:pt x="14" y="76"/>
                  </a:cubicBezTo>
                  <a:cubicBezTo>
                    <a:pt x="15" y="76"/>
                    <a:pt x="16" y="76"/>
                    <a:pt x="17" y="76"/>
                  </a:cubicBezTo>
                  <a:cubicBezTo>
                    <a:pt x="17" y="76"/>
                    <a:pt x="18" y="75"/>
                    <a:pt x="17" y="74"/>
                  </a:cubicBezTo>
                  <a:cubicBezTo>
                    <a:pt x="17" y="74"/>
                    <a:pt x="17" y="74"/>
                    <a:pt x="17" y="74"/>
                  </a:cubicBezTo>
                  <a:cubicBezTo>
                    <a:pt x="16" y="74"/>
                    <a:pt x="16" y="73"/>
                    <a:pt x="16" y="73"/>
                  </a:cubicBezTo>
                  <a:cubicBezTo>
                    <a:pt x="16" y="73"/>
                    <a:pt x="16" y="73"/>
                    <a:pt x="16" y="73"/>
                  </a:cubicBezTo>
                  <a:cubicBezTo>
                    <a:pt x="16" y="72"/>
                    <a:pt x="16" y="72"/>
                    <a:pt x="16" y="72"/>
                  </a:cubicBezTo>
                  <a:cubicBezTo>
                    <a:pt x="16" y="73"/>
                    <a:pt x="16" y="73"/>
                    <a:pt x="16" y="73"/>
                  </a:cubicBezTo>
                  <a:cubicBezTo>
                    <a:pt x="16" y="73"/>
                    <a:pt x="16" y="73"/>
                    <a:pt x="16" y="73"/>
                  </a:cubicBezTo>
                  <a:cubicBezTo>
                    <a:pt x="17" y="73"/>
                    <a:pt x="18" y="74"/>
                    <a:pt x="20" y="74"/>
                  </a:cubicBezTo>
                  <a:cubicBezTo>
                    <a:pt x="20" y="74"/>
                    <a:pt x="20" y="74"/>
                    <a:pt x="20" y="74"/>
                  </a:cubicBezTo>
                  <a:cubicBezTo>
                    <a:pt x="20" y="75"/>
                    <a:pt x="19" y="75"/>
                    <a:pt x="19" y="75"/>
                  </a:cubicBezTo>
                  <a:cubicBezTo>
                    <a:pt x="19" y="75"/>
                    <a:pt x="19" y="75"/>
                    <a:pt x="19" y="75"/>
                  </a:cubicBezTo>
                  <a:cubicBezTo>
                    <a:pt x="19" y="75"/>
                    <a:pt x="19" y="75"/>
                    <a:pt x="19" y="75"/>
                  </a:cubicBezTo>
                  <a:cubicBezTo>
                    <a:pt x="19" y="75"/>
                    <a:pt x="19" y="75"/>
                    <a:pt x="19" y="75"/>
                  </a:cubicBezTo>
                  <a:cubicBezTo>
                    <a:pt x="19" y="75"/>
                    <a:pt x="19" y="76"/>
                    <a:pt x="19" y="76"/>
                  </a:cubicBezTo>
                  <a:cubicBezTo>
                    <a:pt x="19" y="76"/>
                    <a:pt x="19" y="76"/>
                    <a:pt x="19" y="77"/>
                  </a:cubicBezTo>
                  <a:cubicBezTo>
                    <a:pt x="19" y="77"/>
                    <a:pt x="19" y="77"/>
                    <a:pt x="18" y="77"/>
                  </a:cubicBezTo>
                  <a:cubicBezTo>
                    <a:pt x="18" y="77"/>
                    <a:pt x="18" y="77"/>
                    <a:pt x="18" y="78"/>
                  </a:cubicBezTo>
                  <a:cubicBezTo>
                    <a:pt x="18" y="79"/>
                    <a:pt x="17" y="79"/>
                    <a:pt x="16" y="79"/>
                  </a:cubicBezTo>
                  <a:cubicBezTo>
                    <a:pt x="16" y="79"/>
                    <a:pt x="15" y="79"/>
                    <a:pt x="15" y="79"/>
                  </a:cubicBezTo>
                  <a:cubicBezTo>
                    <a:pt x="15" y="80"/>
                    <a:pt x="15" y="80"/>
                    <a:pt x="15" y="81"/>
                  </a:cubicBezTo>
                  <a:cubicBezTo>
                    <a:pt x="15" y="81"/>
                    <a:pt x="15" y="81"/>
                    <a:pt x="15" y="81"/>
                  </a:cubicBezTo>
                  <a:cubicBezTo>
                    <a:pt x="15" y="81"/>
                    <a:pt x="15" y="81"/>
                    <a:pt x="15" y="81"/>
                  </a:cubicBezTo>
                  <a:cubicBezTo>
                    <a:pt x="15" y="81"/>
                    <a:pt x="15" y="81"/>
                    <a:pt x="15" y="81"/>
                  </a:cubicBezTo>
                  <a:cubicBezTo>
                    <a:pt x="15" y="81"/>
                    <a:pt x="15" y="81"/>
                    <a:pt x="15" y="81"/>
                  </a:cubicBezTo>
                  <a:cubicBezTo>
                    <a:pt x="15" y="80"/>
                    <a:pt x="15" y="80"/>
                    <a:pt x="15" y="80"/>
                  </a:cubicBezTo>
                  <a:cubicBezTo>
                    <a:pt x="14" y="80"/>
                    <a:pt x="14" y="80"/>
                    <a:pt x="14" y="81"/>
                  </a:cubicBezTo>
                  <a:cubicBezTo>
                    <a:pt x="14" y="81"/>
                    <a:pt x="14" y="81"/>
                    <a:pt x="13" y="81"/>
                  </a:cubicBezTo>
                  <a:cubicBezTo>
                    <a:pt x="13" y="82"/>
                    <a:pt x="13" y="82"/>
                    <a:pt x="13" y="83"/>
                  </a:cubicBezTo>
                  <a:cubicBezTo>
                    <a:pt x="12" y="83"/>
                    <a:pt x="12" y="83"/>
                    <a:pt x="12" y="84"/>
                  </a:cubicBezTo>
                  <a:cubicBezTo>
                    <a:pt x="12" y="84"/>
                    <a:pt x="12" y="84"/>
                    <a:pt x="12" y="85"/>
                  </a:cubicBezTo>
                  <a:cubicBezTo>
                    <a:pt x="12" y="85"/>
                    <a:pt x="12" y="85"/>
                    <a:pt x="12" y="86"/>
                  </a:cubicBezTo>
                  <a:cubicBezTo>
                    <a:pt x="12" y="86"/>
                    <a:pt x="12" y="86"/>
                    <a:pt x="13" y="86"/>
                  </a:cubicBezTo>
                  <a:cubicBezTo>
                    <a:pt x="13" y="86"/>
                    <a:pt x="13" y="86"/>
                    <a:pt x="13" y="86"/>
                  </a:cubicBezTo>
                  <a:cubicBezTo>
                    <a:pt x="13" y="86"/>
                    <a:pt x="13" y="86"/>
                    <a:pt x="13" y="86"/>
                  </a:cubicBezTo>
                  <a:cubicBezTo>
                    <a:pt x="13" y="86"/>
                    <a:pt x="13" y="86"/>
                    <a:pt x="13" y="86"/>
                  </a:cubicBezTo>
                  <a:cubicBezTo>
                    <a:pt x="13" y="86"/>
                    <a:pt x="13" y="86"/>
                    <a:pt x="13" y="86"/>
                  </a:cubicBezTo>
                  <a:cubicBezTo>
                    <a:pt x="13" y="86"/>
                    <a:pt x="13" y="86"/>
                    <a:pt x="13" y="86"/>
                  </a:cubicBezTo>
                  <a:cubicBezTo>
                    <a:pt x="13" y="86"/>
                    <a:pt x="13" y="86"/>
                    <a:pt x="13" y="86"/>
                  </a:cubicBezTo>
                  <a:cubicBezTo>
                    <a:pt x="13" y="86"/>
                    <a:pt x="13" y="86"/>
                    <a:pt x="13" y="86"/>
                  </a:cubicBezTo>
                  <a:cubicBezTo>
                    <a:pt x="12" y="86"/>
                    <a:pt x="12" y="87"/>
                    <a:pt x="12" y="87"/>
                  </a:cubicBezTo>
                  <a:cubicBezTo>
                    <a:pt x="11" y="88"/>
                    <a:pt x="11" y="88"/>
                    <a:pt x="12" y="89"/>
                  </a:cubicBezTo>
                  <a:cubicBezTo>
                    <a:pt x="12" y="89"/>
                    <a:pt x="12" y="89"/>
                    <a:pt x="12" y="90"/>
                  </a:cubicBezTo>
                  <a:cubicBezTo>
                    <a:pt x="12" y="90"/>
                    <a:pt x="12" y="90"/>
                    <a:pt x="12" y="91"/>
                  </a:cubicBezTo>
                  <a:cubicBezTo>
                    <a:pt x="12" y="92"/>
                    <a:pt x="13" y="93"/>
                    <a:pt x="13" y="94"/>
                  </a:cubicBezTo>
                  <a:cubicBezTo>
                    <a:pt x="12" y="94"/>
                    <a:pt x="13" y="95"/>
                    <a:pt x="13" y="95"/>
                  </a:cubicBezTo>
                  <a:cubicBezTo>
                    <a:pt x="13" y="95"/>
                    <a:pt x="13" y="95"/>
                    <a:pt x="13" y="95"/>
                  </a:cubicBezTo>
                  <a:cubicBezTo>
                    <a:pt x="14" y="95"/>
                    <a:pt x="14" y="95"/>
                    <a:pt x="15" y="95"/>
                  </a:cubicBezTo>
                  <a:cubicBezTo>
                    <a:pt x="15" y="95"/>
                    <a:pt x="15" y="95"/>
                    <a:pt x="15" y="95"/>
                  </a:cubicBezTo>
                  <a:cubicBezTo>
                    <a:pt x="15" y="94"/>
                    <a:pt x="15" y="94"/>
                    <a:pt x="15" y="94"/>
                  </a:cubicBezTo>
                  <a:cubicBezTo>
                    <a:pt x="15" y="94"/>
                    <a:pt x="15" y="94"/>
                    <a:pt x="15" y="94"/>
                  </a:cubicBezTo>
                  <a:cubicBezTo>
                    <a:pt x="15" y="95"/>
                    <a:pt x="15" y="95"/>
                    <a:pt x="15" y="94"/>
                  </a:cubicBezTo>
                  <a:cubicBezTo>
                    <a:pt x="15" y="95"/>
                    <a:pt x="15" y="95"/>
                    <a:pt x="15" y="95"/>
                  </a:cubicBezTo>
                  <a:cubicBezTo>
                    <a:pt x="15" y="95"/>
                    <a:pt x="15" y="95"/>
                    <a:pt x="15" y="95"/>
                  </a:cubicBezTo>
                  <a:cubicBezTo>
                    <a:pt x="14" y="95"/>
                    <a:pt x="14" y="95"/>
                    <a:pt x="14" y="96"/>
                  </a:cubicBezTo>
                  <a:cubicBezTo>
                    <a:pt x="13" y="96"/>
                    <a:pt x="13" y="97"/>
                    <a:pt x="13" y="97"/>
                  </a:cubicBezTo>
                  <a:cubicBezTo>
                    <a:pt x="13" y="98"/>
                    <a:pt x="13" y="99"/>
                    <a:pt x="14" y="100"/>
                  </a:cubicBezTo>
                  <a:cubicBezTo>
                    <a:pt x="14" y="100"/>
                    <a:pt x="14" y="100"/>
                    <a:pt x="14" y="100"/>
                  </a:cubicBezTo>
                  <a:cubicBezTo>
                    <a:pt x="14" y="100"/>
                    <a:pt x="14" y="100"/>
                    <a:pt x="14" y="100"/>
                  </a:cubicBezTo>
                  <a:cubicBezTo>
                    <a:pt x="14" y="100"/>
                    <a:pt x="14" y="100"/>
                    <a:pt x="14" y="100"/>
                  </a:cubicBezTo>
                  <a:cubicBezTo>
                    <a:pt x="14" y="100"/>
                    <a:pt x="14" y="100"/>
                    <a:pt x="14" y="100"/>
                  </a:cubicBezTo>
                  <a:cubicBezTo>
                    <a:pt x="14" y="100"/>
                    <a:pt x="14" y="100"/>
                    <a:pt x="14" y="100"/>
                  </a:cubicBezTo>
                  <a:cubicBezTo>
                    <a:pt x="15" y="100"/>
                    <a:pt x="15" y="101"/>
                    <a:pt x="14" y="101"/>
                  </a:cubicBezTo>
                  <a:cubicBezTo>
                    <a:pt x="14" y="101"/>
                    <a:pt x="14" y="102"/>
                    <a:pt x="14" y="102"/>
                  </a:cubicBezTo>
                  <a:cubicBezTo>
                    <a:pt x="15" y="102"/>
                    <a:pt x="15" y="103"/>
                    <a:pt x="15" y="104"/>
                  </a:cubicBezTo>
                  <a:cubicBezTo>
                    <a:pt x="15" y="104"/>
                    <a:pt x="15" y="105"/>
                    <a:pt x="15" y="105"/>
                  </a:cubicBezTo>
                  <a:cubicBezTo>
                    <a:pt x="15" y="105"/>
                    <a:pt x="15" y="105"/>
                    <a:pt x="15" y="105"/>
                  </a:cubicBezTo>
                  <a:cubicBezTo>
                    <a:pt x="15" y="106"/>
                    <a:pt x="16" y="106"/>
                    <a:pt x="16" y="107"/>
                  </a:cubicBezTo>
                  <a:cubicBezTo>
                    <a:pt x="17" y="107"/>
                    <a:pt x="17" y="107"/>
                    <a:pt x="17" y="108"/>
                  </a:cubicBezTo>
                  <a:cubicBezTo>
                    <a:pt x="17" y="108"/>
                    <a:pt x="17" y="108"/>
                    <a:pt x="18" y="108"/>
                  </a:cubicBezTo>
                  <a:cubicBezTo>
                    <a:pt x="18" y="108"/>
                    <a:pt x="19" y="108"/>
                    <a:pt x="19" y="108"/>
                  </a:cubicBezTo>
                  <a:cubicBezTo>
                    <a:pt x="19" y="108"/>
                    <a:pt x="20" y="108"/>
                    <a:pt x="20" y="107"/>
                  </a:cubicBezTo>
                  <a:cubicBezTo>
                    <a:pt x="20" y="107"/>
                    <a:pt x="21" y="108"/>
                    <a:pt x="21" y="108"/>
                  </a:cubicBezTo>
                  <a:cubicBezTo>
                    <a:pt x="21" y="109"/>
                    <a:pt x="21" y="109"/>
                    <a:pt x="21" y="110"/>
                  </a:cubicBezTo>
                  <a:cubicBezTo>
                    <a:pt x="22" y="110"/>
                    <a:pt x="22" y="110"/>
                    <a:pt x="22" y="110"/>
                  </a:cubicBezTo>
                  <a:cubicBezTo>
                    <a:pt x="22" y="110"/>
                    <a:pt x="22" y="111"/>
                    <a:pt x="22" y="111"/>
                  </a:cubicBezTo>
                  <a:cubicBezTo>
                    <a:pt x="23" y="111"/>
                    <a:pt x="24" y="111"/>
                    <a:pt x="24" y="111"/>
                  </a:cubicBezTo>
                  <a:cubicBezTo>
                    <a:pt x="24" y="111"/>
                    <a:pt x="25" y="111"/>
                    <a:pt x="25" y="110"/>
                  </a:cubicBezTo>
                  <a:cubicBezTo>
                    <a:pt x="26" y="110"/>
                    <a:pt x="26" y="108"/>
                    <a:pt x="26" y="108"/>
                  </a:cubicBezTo>
                  <a:cubicBezTo>
                    <a:pt x="26" y="107"/>
                    <a:pt x="27" y="106"/>
                    <a:pt x="27" y="106"/>
                  </a:cubicBezTo>
                  <a:cubicBezTo>
                    <a:pt x="28" y="105"/>
                    <a:pt x="28" y="105"/>
                    <a:pt x="28" y="104"/>
                  </a:cubicBezTo>
                  <a:cubicBezTo>
                    <a:pt x="28" y="104"/>
                    <a:pt x="28" y="103"/>
                    <a:pt x="28" y="103"/>
                  </a:cubicBezTo>
                  <a:cubicBezTo>
                    <a:pt x="28" y="103"/>
                    <a:pt x="28" y="103"/>
                    <a:pt x="28" y="103"/>
                  </a:cubicBezTo>
                  <a:cubicBezTo>
                    <a:pt x="28" y="103"/>
                    <a:pt x="28" y="103"/>
                    <a:pt x="28" y="103"/>
                  </a:cubicBezTo>
                  <a:cubicBezTo>
                    <a:pt x="28" y="102"/>
                    <a:pt x="28" y="102"/>
                    <a:pt x="28" y="102"/>
                  </a:cubicBezTo>
                  <a:cubicBezTo>
                    <a:pt x="28" y="102"/>
                    <a:pt x="28" y="102"/>
                    <a:pt x="28" y="102"/>
                  </a:cubicBezTo>
                  <a:cubicBezTo>
                    <a:pt x="28" y="102"/>
                    <a:pt x="28" y="102"/>
                    <a:pt x="28" y="102"/>
                  </a:cubicBezTo>
                  <a:cubicBezTo>
                    <a:pt x="28" y="102"/>
                    <a:pt x="28" y="102"/>
                    <a:pt x="28" y="103"/>
                  </a:cubicBezTo>
                  <a:cubicBezTo>
                    <a:pt x="28" y="103"/>
                    <a:pt x="28" y="103"/>
                    <a:pt x="28" y="103"/>
                  </a:cubicBezTo>
                  <a:cubicBezTo>
                    <a:pt x="28" y="103"/>
                    <a:pt x="28" y="103"/>
                    <a:pt x="28" y="103"/>
                  </a:cubicBezTo>
                  <a:cubicBezTo>
                    <a:pt x="29" y="102"/>
                    <a:pt x="29" y="102"/>
                    <a:pt x="29" y="102"/>
                  </a:cubicBezTo>
                  <a:cubicBezTo>
                    <a:pt x="30" y="101"/>
                    <a:pt x="30" y="100"/>
                    <a:pt x="31" y="99"/>
                  </a:cubicBezTo>
                  <a:cubicBezTo>
                    <a:pt x="32" y="99"/>
                    <a:pt x="32" y="98"/>
                    <a:pt x="32" y="97"/>
                  </a:cubicBezTo>
                  <a:cubicBezTo>
                    <a:pt x="31" y="97"/>
                    <a:pt x="32" y="96"/>
                    <a:pt x="32" y="96"/>
                  </a:cubicBezTo>
                  <a:cubicBezTo>
                    <a:pt x="32" y="96"/>
                    <a:pt x="32" y="96"/>
                    <a:pt x="32" y="96"/>
                  </a:cubicBezTo>
                  <a:cubicBezTo>
                    <a:pt x="32" y="96"/>
                    <a:pt x="33" y="96"/>
                    <a:pt x="32" y="95"/>
                  </a:cubicBezTo>
                  <a:cubicBezTo>
                    <a:pt x="32" y="95"/>
                    <a:pt x="32" y="95"/>
                    <a:pt x="32" y="95"/>
                  </a:cubicBezTo>
                  <a:cubicBezTo>
                    <a:pt x="32" y="94"/>
                    <a:pt x="32" y="94"/>
                    <a:pt x="33" y="94"/>
                  </a:cubicBezTo>
                  <a:cubicBezTo>
                    <a:pt x="33" y="94"/>
                    <a:pt x="34" y="94"/>
                    <a:pt x="34" y="94"/>
                  </a:cubicBezTo>
                  <a:cubicBezTo>
                    <a:pt x="34" y="93"/>
                    <a:pt x="34" y="93"/>
                    <a:pt x="35" y="93"/>
                  </a:cubicBezTo>
                  <a:cubicBezTo>
                    <a:pt x="36" y="93"/>
                    <a:pt x="37" y="92"/>
                    <a:pt x="38" y="92"/>
                  </a:cubicBezTo>
                  <a:cubicBezTo>
                    <a:pt x="38" y="93"/>
                    <a:pt x="38" y="92"/>
                    <a:pt x="38" y="92"/>
                  </a:cubicBezTo>
                  <a:cubicBezTo>
                    <a:pt x="39" y="92"/>
                    <a:pt x="39" y="92"/>
                    <a:pt x="39" y="92"/>
                  </a:cubicBezTo>
                  <a:cubicBezTo>
                    <a:pt x="40" y="92"/>
                    <a:pt x="41" y="91"/>
                    <a:pt x="42" y="90"/>
                  </a:cubicBezTo>
                  <a:cubicBezTo>
                    <a:pt x="42" y="90"/>
                    <a:pt x="43" y="90"/>
                    <a:pt x="43" y="90"/>
                  </a:cubicBezTo>
                  <a:cubicBezTo>
                    <a:pt x="43" y="90"/>
                    <a:pt x="44" y="90"/>
                    <a:pt x="44" y="89"/>
                  </a:cubicBezTo>
                  <a:cubicBezTo>
                    <a:pt x="45" y="88"/>
                    <a:pt x="46" y="87"/>
                    <a:pt x="46" y="86"/>
                  </a:cubicBezTo>
                  <a:cubicBezTo>
                    <a:pt x="47" y="85"/>
                    <a:pt x="48" y="85"/>
                    <a:pt x="49" y="84"/>
                  </a:cubicBezTo>
                  <a:cubicBezTo>
                    <a:pt x="49" y="84"/>
                    <a:pt x="50" y="84"/>
                    <a:pt x="51" y="84"/>
                  </a:cubicBezTo>
                  <a:cubicBezTo>
                    <a:pt x="51" y="84"/>
                    <a:pt x="51" y="84"/>
                    <a:pt x="51" y="84"/>
                  </a:cubicBezTo>
                  <a:cubicBezTo>
                    <a:pt x="52" y="84"/>
                    <a:pt x="52" y="84"/>
                    <a:pt x="52" y="84"/>
                  </a:cubicBezTo>
                  <a:cubicBezTo>
                    <a:pt x="53" y="84"/>
                    <a:pt x="53" y="84"/>
                    <a:pt x="54" y="83"/>
                  </a:cubicBezTo>
                  <a:cubicBezTo>
                    <a:pt x="54" y="83"/>
                    <a:pt x="55" y="83"/>
                    <a:pt x="56" y="83"/>
                  </a:cubicBezTo>
                  <a:cubicBezTo>
                    <a:pt x="58" y="82"/>
                    <a:pt x="59" y="82"/>
                    <a:pt x="60" y="81"/>
                  </a:cubicBezTo>
                  <a:cubicBezTo>
                    <a:pt x="62" y="80"/>
                    <a:pt x="64" y="79"/>
                    <a:pt x="65" y="77"/>
                  </a:cubicBezTo>
                  <a:close/>
                  <a:moveTo>
                    <a:pt x="76" y="27"/>
                  </a:moveTo>
                  <a:cubicBezTo>
                    <a:pt x="76" y="27"/>
                    <a:pt x="77" y="27"/>
                    <a:pt x="77" y="27"/>
                  </a:cubicBezTo>
                  <a:cubicBezTo>
                    <a:pt x="77" y="27"/>
                    <a:pt x="77" y="27"/>
                    <a:pt x="77" y="27"/>
                  </a:cubicBezTo>
                  <a:cubicBezTo>
                    <a:pt x="77" y="27"/>
                    <a:pt x="77" y="27"/>
                    <a:pt x="77" y="27"/>
                  </a:cubicBezTo>
                  <a:cubicBezTo>
                    <a:pt x="77" y="27"/>
                    <a:pt x="76" y="27"/>
                    <a:pt x="76" y="27"/>
                  </a:cubicBezTo>
                  <a:cubicBezTo>
                    <a:pt x="76" y="27"/>
                    <a:pt x="76" y="27"/>
                    <a:pt x="76" y="27"/>
                  </a:cubicBezTo>
                  <a:close/>
                  <a:moveTo>
                    <a:pt x="75" y="28"/>
                  </a:moveTo>
                  <a:cubicBezTo>
                    <a:pt x="75" y="28"/>
                    <a:pt x="75" y="28"/>
                    <a:pt x="75" y="28"/>
                  </a:cubicBezTo>
                  <a:cubicBezTo>
                    <a:pt x="75" y="28"/>
                    <a:pt x="75" y="28"/>
                    <a:pt x="75" y="28"/>
                  </a:cubicBezTo>
                  <a:cubicBezTo>
                    <a:pt x="75" y="28"/>
                    <a:pt x="75" y="28"/>
                    <a:pt x="75" y="28"/>
                  </a:cubicBezTo>
                  <a:cubicBezTo>
                    <a:pt x="75" y="28"/>
                    <a:pt x="75" y="28"/>
                    <a:pt x="75" y="28"/>
                  </a:cubicBezTo>
                  <a:cubicBezTo>
                    <a:pt x="75" y="28"/>
                    <a:pt x="74" y="28"/>
                    <a:pt x="75" y="28"/>
                  </a:cubicBezTo>
                  <a:close/>
                  <a:moveTo>
                    <a:pt x="37" y="91"/>
                  </a:moveTo>
                  <a:cubicBezTo>
                    <a:pt x="37" y="91"/>
                    <a:pt x="37" y="91"/>
                    <a:pt x="37" y="91"/>
                  </a:cubicBezTo>
                  <a:cubicBezTo>
                    <a:pt x="37" y="91"/>
                    <a:pt x="37" y="91"/>
                    <a:pt x="37" y="91"/>
                  </a:cubicBezTo>
                  <a:cubicBezTo>
                    <a:pt x="37" y="91"/>
                    <a:pt x="37" y="91"/>
                    <a:pt x="37" y="91"/>
                  </a:cubicBezTo>
                  <a:cubicBezTo>
                    <a:pt x="37" y="91"/>
                    <a:pt x="37" y="91"/>
                    <a:pt x="37" y="91"/>
                  </a:cubicBezTo>
                  <a:close/>
                  <a:moveTo>
                    <a:pt x="50" y="6"/>
                  </a:moveTo>
                  <a:cubicBezTo>
                    <a:pt x="50" y="6"/>
                    <a:pt x="50" y="6"/>
                    <a:pt x="50" y="6"/>
                  </a:cubicBezTo>
                  <a:cubicBezTo>
                    <a:pt x="50" y="6"/>
                    <a:pt x="50" y="6"/>
                    <a:pt x="50" y="6"/>
                  </a:cubicBezTo>
                  <a:cubicBezTo>
                    <a:pt x="50" y="6"/>
                    <a:pt x="50" y="6"/>
                    <a:pt x="50" y="6"/>
                  </a:cubicBezTo>
                  <a:close/>
                  <a:moveTo>
                    <a:pt x="51" y="7"/>
                  </a:moveTo>
                  <a:cubicBezTo>
                    <a:pt x="51" y="7"/>
                    <a:pt x="51" y="7"/>
                    <a:pt x="51" y="7"/>
                  </a:cubicBezTo>
                  <a:cubicBezTo>
                    <a:pt x="51" y="7"/>
                    <a:pt x="51" y="7"/>
                    <a:pt x="51" y="7"/>
                  </a:cubicBezTo>
                  <a:cubicBezTo>
                    <a:pt x="51" y="7"/>
                    <a:pt x="51" y="7"/>
                    <a:pt x="51" y="6"/>
                  </a:cubicBezTo>
                  <a:cubicBezTo>
                    <a:pt x="51" y="7"/>
                    <a:pt x="51" y="7"/>
                    <a:pt x="51" y="7"/>
                  </a:cubicBezTo>
                  <a:cubicBezTo>
                    <a:pt x="51" y="7"/>
                    <a:pt x="51" y="7"/>
                    <a:pt x="51" y="7"/>
                  </a:cubicBezTo>
                  <a:cubicBezTo>
                    <a:pt x="51" y="7"/>
                    <a:pt x="51" y="7"/>
                    <a:pt x="51" y="7"/>
                  </a:cubicBezTo>
                  <a:cubicBezTo>
                    <a:pt x="51" y="7"/>
                    <a:pt x="51" y="7"/>
                    <a:pt x="51" y="7"/>
                  </a:cubicBezTo>
                  <a:close/>
                  <a:moveTo>
                    <a:pt x="57" y="74"/>
                  </a:moveTo>
                  <a:cubicBezTo>
                    <a:pt x="57" y="73"/>
                    <a:pt x="57" y="73"/>
                    <a:pt x="57" y="73"/>
                  </a:cubicBezTo>
                  <a:cubicBezTo>
                    <a:pt x="57" y="74"/>
                    <a:pt x="57" y="74"/>
                    <a:pt x="57" y="74"/>
                  </a:cubicBezTo>
                  <a:close/>
                  <a:moveTo>
                    <a:pt x="58" y="70"/>
                  </a:moveTo>
                  <a:cubicBezTo>
                    <a:pt x="58" y="69"/>
                    <a:pt x="58" y="69"/>
                    <a:pt x="58" y="69"/>
                  </a:cubicBezTo>
                  <a:cubicBezTo>
                    <a:pt x="58" y="69"/>
                    <a:pt x="58" y="69"/>
                    <a:pt x="58" y="69"/>
                  </a:cubicBezTo>
                  <a:cubicBezTo>
                    <a:pt x="58" y="70"/>
                    <a:pt x="58" y="70"/>
                    <a:pt x="58" y="7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 name="Oval 453">
              <a:extLst>
                <a:ext uri="{FF2B5EF4-FFF2-40B4-BE49-F238E27FC236}">
                  <a16:creationId xmlns:a16="http://schemas.microsoft.com/office/drawing/2014/main" id="{D26DF976-5471-405B-B327-924D8CA90546}"/>
                </a:ext>
              </a:extLst>
            </p:cNvPr>
            <p:cNvSpPr>
              <a:spLocks noChangeArrowheads="1"/>
            </p:cNvSpPr>
            <p:nvPr/>
          </p:nvSpPr>
          <p:spPr bwMode="auto">
            <a:xfrm>
              <a:off x="4907418" y="2280333"/>
              <a:ext cx="1588" cy="158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 name="Oval 454">
              <a:extLst>
                <a:ext uri="{FF2B5EF4-FFF2-40B4-BE49-F238E27FC236}">
                  <a16:creationId xmlns:a16="http://schemas.microsoft.com/office/drawing/2014/main" id="{85E6BC18-CBBC-483F-8BD4-24D9DD3972E1}"/>
                </a:ext>
              </a:extLst>
            </p:cNvPr>
            <p:cNvSpPr>
              <a:spLocks noChangeArrowheads="1"/>
            </p:cNvSpPr>
            <p:nvPr/>
          </p:nvSpPr>
          <p:spPr bwMode="auto">
            <a:xfrm>
              <a:off x="5110618" y="2229533"/>
              <a:ext cx="1588" cy="158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 name="Freeform 455">
              <a:extLst>
                <a:ext uri="{FF2B5EF4-FFF2-40B4-BE49-F238E27FC236}">
                  <a16:creationId xmlns:a16="http://schemas.microsoft.com/office/drawing/2014/main" id="{D31D62C9-3327-479E-9682-7CC10255784B}"/>
                </a:ext>
              </a:extLst>
            </p:cNvPr>
            <p:cNvSpPr>
              <a:spLocks/>
            </p:cNvSpPr>
            <p:nvPr/>
          </p:nvSpPr>
          <p:spPr bwMode="auto">
            <a:xfrm>
              <a:off x="6053593" y="3188383"/>
              <a:ext cx="4763" cy="0"/>
            </a:xfrm>
            <a:custGeom>
              <a:avLst/>
              <a:gdLst>
                <a:gd name="T0" fmla="*/ 1 w 1"/>
                <a:gd name="T1" fmla="*/ 1 w 1"/>
                <a:gd name="T2" fmla="*/ 0 w 1"/>
                <a:gd name="T3" fmla="*/ 0 w 1"/>
                <a:gd name="T4" fmla="*/ 1 w 1"/>
              </a:gdLst>
              <a:ahLst/>
              <a:cxnLst>
                <a:cxn ang="0">
                  <a:pos x="T0" y="0"/>
                </a:cxn>
                <a:cxn ang="0">
                  <a:pos x="T1" y="0"/>
                </a:cxn>
                <a:cxn ang="0">
                  <a:pos x="T2" y="0"/>
                </a:cxn>
                <a:cxn ang="0">
                  <a:pos x="T3" y="0"/>
                </a:cxn>
                <a:cxn ang="0">
                  <a:pos x="T4" y="0"/>
                </a:cxn>
              </a:cxnLst>
              <a:rect l="0" t="0" r="r" b="b"/>
              <a:pathLst>
                <a:path w="1">
                  <a:moveTo>
                    <a:pt x="1" y="0"/>
                  </a:moveTo>
                  <a:cubicBezTo>
                    <a:pt x="1" y="0"/>
                    <a:pt x="1" y="0"/>
                    <a:pt x="1" y="0"/>
                  </a:cubicBezTo>
                  <a:cubicBezTo>
                    <a:pt x="1" y="0"/>
                    <a:pt x="0" y="0"/>
                    <a:pt x="0" y="0"/>
                  </a:cubicBezTo>
                  <a:cubicBezTo>
                    <a:pt x="0" y="0"/>
                    <a:pt x="0" y="0"/>
                    <a:pt x="0" y="0"/>
                  </a:cubicBezTo>
                  <a:cubicBezTo>
                    <a:pt x="0" y="0"/>
                    <a:pt x="0"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 name="Freeform 456">
              <a:extLst>
                <a:ext uri="{FF2B5EF4-FFF2-40B4-BE49-F238E27FC236}">
                  <a16:creationId xmlns:a16="http://schemas.microsoft.com/office/drawing/2014/main" id="{170472A8-E0F8-44A0-8B0D-54C05A2632CB}"/>
                </a:ext>
              </a:extLst>
            </p:cNvPr>
            <p:cNvSpPr>
              <a:spLocks/>
            </p:cNvSpPr>
            <p:nvPr/>
          </p:nvSpPr>
          <p:spPr bwMode="auto">
            <a:xfrm>
              <a:off x="6050418" y="3062970"/>
              <a:ext cx="300038" cy="263525"/>
            </a:xfrm>
            <a:custGeom>
              <a:avLst/>
              <a:gdLst>
                <a:gd name="T0" fmla="*/ 80 w 83"/>
                <a:gd name="T1" fmla="*/ 31 h 73"/>
                <a:gd name="T2" fmla="*/ 77 w 83"/>
                <a:gd name="T3" fmla="*/ 26 h 73"/>
                <a:gd name="T4" fmla="*/ 72 w 83"/>
                <a:gd name="T5" fmla="*/ 19 h 73"/>
                <a:gd name="T6" fmla="*/ 70 w 83"/>
                <a:gd name="T7" fmla="*/ 12 h 73"/>
                <a:gd name="T8" fmla="*/ 67 w 83"/>
                <a:gd name="T9" fmla="*/ 7 h 73"/>
                <a:gd name="T10" fmla="*/ 64 w 83"/>
                <a:gd name="T11" fmla="*/ 0 h 73"/>
                <a:gd name="T12" fmla="*/ 62 w 83"/>
                <a:gd name="T13" fmla="*/ 5 h 73"/>
                <a:gd name="T14" fmla="*/ 60 w 83"/>
                <a:gd name="T15" fmla="*/ 14 h 73"/>
                <a:gd name="T16" fmla="*/ 56 w 83"/>
                <a:gd name="T17" fmla="*/ 13 h 73"/>
                <a:gd name="T18" fmla="*/ 50 w 83"/>
                <a:gd name="T19" fmla="*/ 9 h 73"/>
                <a:gd name="T20" fmla="*/ 52 w 83"/>
                <a:gd name="T21" fmla="*/ 5 h 73"/>
                <a:gd name="T22" fmla="*/ 50 w 83"/>
                <a:gd name="T23" fmla="*/ 2 h 73"/>
                <a:gd name="T24" fmla="*/ 43 w 83"/>
                <a:gd name="T25" fmla="*/ 1 h 73"/>
                <a:gd name="T26" fmla="*/ 43 w 83"/>
                <a:gd name="T27" fmla="*/ 2 h 73"/>
                <a:gd name="T28" fmla="*/ 39 w 83"/>
                <a:gd name="T29" fmla="*/ 4 h 73"/>
                <a:gd name="T30" fmla="*/ 35 w 83"/>
                <a:gd name="T31" fmla="*/ 9 h 73"/>
                <a:gd name="T32" fmla="*/ 30 w 83"/>
                <a:gd name="T33" fmla="*/ 7 h 73"/>
                <a:gd name="T34" fmla="*/ 26 w 83"/>
                <a:gd name="T35" fmla="*/ 11 h 73"/>
                <a:gd name="T36" fmla="*/ 24 w 83"/>
                <a:gd name="T37" fmla="*/ 13 h 73"/>
                <a:gd name="T38" fmla="*/ 23 w 83"/>
                <a:gd name="T39" fmla="*/ 13 h 73"/>
                <a:gd name="T40" fmla="*/ 20 w 83"/>
                <a:gd name="T41" fmla="*/ 17 h 73"/>
                <a:gd name="T42" fmla="*/ 11 w 83"/>
                <a:gd name="T43" fmla="*/ 22 h 73"/>
                <a:gd name="T44" fmla="*/ 4 w 83"/>
                <a:gd name="T45" fmla="*/ 25 h 73"/>
                <a:gd name="T46" fmla="*/ 2 w 83"/>
                <a:gd name="T47" fmla="*/ 27 h 73"/>
                <a:gd name="T48" fmla="*/ 2 w 83"/>
                <a:gd name="T49" fmla="*/ 34 h 73"/>
                <a:gd name="T50" fmla="*/ 1 w 83"/>
                <a:gd name="T51" fmla="*/ 36 h 73"/>
                <a:gd name="T52" fmla="*/ 1 w 83"/>
                <a:gd name="T53" fmla="*/ 38 h 73"/>
                <a:gd name="T54" fmla="*/ 3 w 83"/>
                <a:gd name="T55" fmla="*/ 49 h 73"/>
                <a:gd name="T56" fmla="*/ 2 w 83"/>
                <a:gd name="T57" fmla="*/ 56 h 73"/>
                <a:gd name="T58" fmla="*/ 10 w 83"/>
                <a:gd name="T59" fmla="*/ 55 h 73"/>
                <a:gd name="T60" fmla="*/ 18 w 83"/>
                <a:gd name="T61" fmla="*/ 54 h 73"/>
                <a:gd name="T62" fmla="*/ 29 w 83"/>
                <a:gd name="T63" fmla="*/ 50 h 73"/>
                <a:gd name="T64" fmla="*/ 37 w 83"/>
                <a:gd name="T65" fmla="*/ 51 h 73"/>
                <a:gd name="T66" fmla="*/ 41 w 83"/>
                <a:gd name="T67" fmla="*/ 56 h 73"/>
                <a:gd name="T68" fmla="*/ 42 w 83"/>
                <a:gd name="T69" fmla="*/ 59 h 73"/>
                <a:gd name="T70" fmla="*/ 47 w 83"/>
                <a:gd name="T71" fmla="*/ 54 h 73"/>
                <a:gd name="T72" fmla="*/ 46 w 83"/>
                <a:gd name="T73" fmla="*/ 58 h 73"/>
                <a:gd name="T74" fmla="*/ 45 w 83"/>
                <a:gd name="T75" fmla="*/ 60 h 73"/>
                <a:gd name="T76" fmla="*/ 47 w 83"/>
                <a:gd name="T77" fmla="*/ 59 h 73"/>
                <a:gd name="T78" fmla="*/ 48 w 83"/>
                <a:gd name="T79" fmla="*/ 61 h 73"/>
                <a:gd name="T80" fmla="*/ 48 w 83"/>
                <a:gd name="T81" fmla="*/ 62 h 73"/>
                <a:gd name="T82" fmla="*/ 52 w 83"/>
                <a:gd name="T83" fmla="*/ 70 h 73"/>
                <a:gd name="T84" fmla="*/ 58 w 83"/>
                <a:gd name="T85" fmla="*/ 70 h 73"/>
                <a:gd name="T86" fmla="*/ 60 w 83"/>
                <a:gd name="T87" fmla="*/ 73 h 73"/>
                <a:gd name="T88" fmla="*/ 68 w 83"/>
                <a:gd name="T89" fmla="*/ 70 h 73"/>
                <a:gd name="T90" fmla="*/ 73 w 83"/>
                <a:gd name="T91" fmla="*/ 60 h 73"/>
                <a:gd name="T92" fmla="*/ 80 w 83"/>
                <a:gd name="T93" fmla="*/ 51 h 73"/>
                <a:gd name="T94" fmla="*/ 82 w 83"/>
                <a:gd name="T95" fmla="*/ 41 h 73"/>
                <a:gd name="T96" fmla="*/ 83 w 83"/>
                <a:gd name="T97" fmla="*/ 34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83" h="73">
                  <a:moveTo>
                    <a:pt x="83" y="34"/>
                  </a:moveTo>
                  <a:cubicBezTo>
                    <a:pt x="82" y="34"/>
                    <a:pt x="82" y="34"/>
                    <a:pt x="82" y="34"/>
                  </a:cubicBezTo>
                  <a:cubicBezTo>
                    <a:pt x="82" y="33"/>
                    <a:pt x="81" y="33"/>
                    <a:pt x="81" y="33"/>
                  </a:cubicBezTo>
                  <a:cubicBezTo>
                    <a:pt x="81" y="32"/>
                    <a:pt x="81" y="32"/>
                    <a:pt x="80" y="31"/>
                  </a:cubicBezTo>
                  <a:cubicBezTo>
                    <a:pt x="80" y="30"/>
                    <a:pt x="79" y="29"/>
                    <a:pt x="79" y="28"/>
                  </a:cubicBezTo>
                  <a:cubicBezTo>
                    <a:pt x="79" y="28"/>
                    <a:pt x="79" y="27"/>
                    <a:pt x="78" y="27"/>
                  </a:cubicBezTo>
                  <a:cubicBezTo>
                    <a:pt x="78" y="27"/>
                    <a:pt x="77" y="27"/>
                    <a:pt x="77" y="26"/>
                  </a:cubicBezTo>
                  <a:cubicBezTo>
                    <a:pt x="77" y="26"/>
                    <a:pt x="77" y="26"/>
                    <a:pt x="77" y="26"/>
                  </a:cubicBezTo>
                  <a:cubicBezTo>
                    <a:pt x="77" y="25"/>
                    <a:pt x="76" y="25"/>
                    <a:pt x="76" y="24"/>
                  </a:cubicBezTo>
                  <a:cubicBezTo>
                    <a:pt x="76" y="23"/>
                    <a:pt x="75" y="23"/>
                    <a:pt x="75" y="22"/>
                  </a:cubicBezTo>
                  <a:cubicBezTo>
                    <a:pt x="75" y="22"/>
                    <a:pt x="75" y="22"/>
                    <a:pt x="75" y="22"/>
                  </a:cubicBezTo>
                  <a:cubicBezTo>
                    <a:pt x="74" y="21"/>
                    <a:pt x="73" y="20"/>
                    <a:pt x="72" y="19"/>
                  </a:cubicBezTo>
                  <a:cubicBezTo>
                    <a:pt x="71" y="19"/>
                    <a:pt x="71" y="19"/>
                    <a:pt x="71" y="18"/>
                  </a:cubicBezTo>
                  <a:cubicBezTo>
                    <a:pt x="71" y="18"/>
                    <a:pt x="71" y="17"/>
                    <a:pt x="71" y="16"/>
                  </a:cubicBezTo>
                  <a:cubicBezTo>
                    <a:pt x="71" y="15"/>
                    <a:pt x="71" y="15"/>
                    <a:pt x="70" y="14"/>
                  </a:cubicBezTo>
                  <a:cubicBezTo>
                    <a:pt x="70" y="13"/>
                    <a:pt x="70" y="12"/>
                    <a:pt x="70" y="12"/>
                  </a:cubicBezTo>
                  <a:cubicBezTo>
                    <a:pt x="70" y="11"/>
                    <a:pt x="70" y="10"/>
                    <a:pt x="70" y="10"/>
                  </a:cubicBezTo>
                  <a:cubicBezTo>
                    <a:pt x="70" y="9"/>
                    <a:pt x="69" y="8"/>
                    <a:pt x="69" y="8"/>
                  </a:cubicBezTo>
                  <a:cubicBezTo>
                    <a:pt x="68" y="8"/>
                    <a:pt x="68" y="7"/>
                    <a:pt x="67" y="8"/>
                  </a:cubicBezTo>
                  <a:cubicBezTo>
                    <a:pt x="67" y="8"/>
                    <a:pt x="67" y="7"/>
                    <a:pt x="67" y="7"/>
                  </a:cubicBezTo>
                  <a:cubicBezTo>
                    <a:pt x="67" y="7"/>
                    <a:pt x="67" y="7"/>
                    <a:pt x="67" y="6"/>
                  </a:cubicBezTo>
                  <a:cubicBezTo>
                    <a:pt x="67" y="5"/>
                    <a:pt x="66" y="5"/>
                    <a:pt x="66" y="4"/>
                  </a:cubicBezTo>
                  <a:cubicBezTo>
                    <a:pt x="66" y="3"/>
                    <a:pt x="65" y="2"/>
                    <a:pt x="65" y="1"/>
                  </a:cubicBezTo>
                  <a:cubicBezTo>
                    <a:pt x="65" y="0"/>
                    <a:pt x="65" y="0"/>
                    <a:pt x="64" y="0"/>
                  </a:cubicBezTo>
                  <a:cubicBezTo>
                    <a:pt x="64" y="0"/>
                    <a:pt x="64" y="0"/>
                    <a:pt x="64" y="0"/>
                  </a:cubicBezTo>
                  <a:cubicBezTo>
                    <a:pt x="64" y="0"/>
                    <a:pt x="64" y="0"/>
                    <a:pt x="64" y="1"/>
                  </a:cubicBezTo>
                  <a:cubicBezTo>
                    <a:pt x="63" y="1"/>
                    <a:pt x="63" y="2"/>
                    <a:pt x="63" y="3"/>
                  </a:cubicBezTo>
                  <a:cubicBezTo>
                    <a:pt x="63" y="3"/>
                    <a:pt x="63" y="4"/>
                    <a:pt x="62" y="5"/>
                  </a:cubicBezTo>
                  <a:cubicBezTo>
                    <a:pt x="62" y="6"/>
                    <a:pt x="62" y="7"/>
                    <a:pt x="62" y="9"/>
                  </a:cubicBezTo>
                  <a:cubicBezTo>
                    <a:pt x="62" y="9"/>
                    <a:pt x="62" y="9"/>
                    <a:pt x="62" y="10"/>
                  </a:cubicBezTo>
                  <a:cubicBezTo>
                    <a:pt x="62" y="11"/>
                    <a:pt x="61" y="12"/>
                    <a:pt x="61" y="13"/>
                  </a:cubicBezTo>
                  <a:cubicBezTo>
                    <a:pt x="61" y="13"/>
                    <a:pt x="61" y="14"/>
                    <a:pt x="60" y="14"/>
                  </a:cubicBezTo>
                  <a:cubicBezTo>
                    <a:pt x="60" y="15"/>
                    <a:pt x="60" y="15"/>
                    <a:pt x="59" y="15"/>
                  </a:cubicBezTo>
                  <a:cubicBezTo>
                    <a:pt x="58" y="16"/>
                    <a:pt x="58" y="15"/>
                    <a:pt x="57" y="15"/>
                  </a:cubicBezTo>
                  <a:cubicBezTo>
                    <a:pt x="57" y="14"/>
                    <a:pt x="57" y="14"/>
                    <a:pt x="56" y="13"/>
                  </a:cubicBezTo>
                  <a:cubicBezTo>
                    <a:pt x="56" y="13"/>
                    <a:pt x="56" y="13"/>
                    <a:pt x="56" y="13"/>
                  </a:cubicBezTo>
                  <a:cubicBezTo>
                    <a:pt x="55" y="13"/>
                    <a:pt x="55" y="13"/>
                    <a:pt x="54" y="13"/>
                  </a:cubicBezTo>
                  <a:cubicBezTo>
                    <a:pt x="54" y="12"/>
                    <a:pt x="53" y="12"/>
                    <a:pt x="52" y="11"/>
                  </a:cubicBezTo>
                  <a:cubicBezTo>
                    <a:pt x="52" y="11"/>
                    <a:pt x="51" y="11"/>
                    <a:pt x="51" y="10"/>
                  </a:cubicBezTo>
                  <a:cubicBezTo>
                    <a:pt x="51" y="10"/>
                    <a:pt x="50" y="10"/>
                    <a:pt x="50" y="9"/>
                  </a:cubicBezTo>
                  <a:cubicBezTo>
                    <a:pt x="50" y="9"/>
                    <a:pt x="50" y="9"/>
                    <a:pt x="50" y="8"/>
                  </a:cubicBezTo>
                  <a:cubicBezTo>
                    <a:pt x="50" y="8"/>
                    <a:pt x="51" y="7"/>
                    <a:pt x="51" y="6"/>
                  </a:cubicBezTo>
                  <a:cubicBezTo>
                    <a:pt x="51" y="6"/>
                    <a:pt x="51" y="6"/>
                    <a:pt x="51" y="6"/>
                  </a:cubicBezTo>
                  <a:cubicBezTo>
                    <a:pt x="51" y="5"/>
                    <a:pt x="52" y="5"/>
                    <a:pt x="52" y="5"/>
                  </a:cubicBezTo>
                  <a:cubicBezTo>
                    <a:pt x="52" y="4"/>
                    <a:pt x="52" y="4"/>
                    <a:pt x="53" y="3"/>
                  </a:cubicBezTo>
                  <a:cubicBezTo>
                    <a:pt x="53" y="3"/>
                    <a:pt x="53" y="3"/>
                    <a:pt x="53" y="3"/>
                  </a:cubicBezTo>
                  <a:cubicBezTo>
                    <a:pt x="52" y="2"/>
                    <a:pt x="52" y="2"/>
                    <a:pt x="51" y="2"/>
                  </a:cubicBezTo>
                  <a:cubicBezTo>
                    <a:pt x="51" y="3"/>
                    <a:pt x="51" y="3"/>
                    <a:pt x="50" y="2"/>
                  </a:cubicBezTo>
                  <a:cubicBezTo>
                    <a:pt x="50" y="2"/>
                    <a:pt x="50" y="2"/>
                    <a:pt x="50" y="2"/>
                  </a:cubicBezTo>
                  <a:cubicBezTo>
                    <a:pt x="49" y="3"/>
                    <a:pt x="49" y="3"/>
                    <a:pt x="49" y="3"/>
                  </a:cubicBezTo>
                  <a:cubicBezTo>
                    <a:pt x="48" y="2"/>
                    <a:pt x="46" y="2"/>
                    <a:pt x="45" y="1"/>
                  </a:cubicBezTo>
                  <a:cubicBezTo>
                    <a:pt x="45" y="1"/>
                    <a:pt x="44" y="1"/>
                    <a:pt x="43" y="1"/>
                  </a:cubicBezTo>
                  <a:cubicBezTo>
                    <a:pt x="43" y="1"/>
                    <a:pt x="43" y="1"/>
                    <a:pt x="43" y="1"/>
                  </a:cubicBezTo>
                  <a:cubicBezTo>
                    <a:pt x="43" y="1"/>
                    <a:pt x="43" y="1"/>
                    <a:pt x="43" y="1"/>
                  </a:cubicBezTo>
                  <a:cubicBezTo>
                    <a:pt x="43" y="1"/>
                    <a:pt x="43" y="1"/>
                    <a:pt x="43" y="1"/>
                  </a:cubicBezTo>
                  <a:cubicBezTo>
                    <a:pt x="43" y="1"/>
                    <a:pt x="43" y="1"/>
                    <a:pt x="43" y="2"/>
                  </a:cubicBezTo>
                  <a:cubicBezTo>
                    <a:pt x="44" y="2"/>
                    <a:pt x="44" y="2"/>
                    <a:pt x="43" y="2"/>
                  </a:cubicBezTo>
                  <a:cubicBezTo>
                    <a:pt x="43" y="3"/>
                    <a:pt x="42" y="3"/>
                    <a:pt x="42" y="3"/>
                  </a:cubicBezTo>
                  <a:cubicBezTo>
                    <a:pt x="41" y="3"/>
                    <a:pt x="41" y="3"/>
                    <a:pt x="41" y="3"/>
                  </a:cubicBezTo>
                  <a:cubicBezTo>
                    <a:pt x="40" y="3"/>
                    <a:pt x="39" y="4"/>
                    <a:pt x="39" y="4"/>
                  </a:cubicBezTo>
                  <a:cubicBezTo>
                    <a:pt x="38" y="5"/>
                    <a:pt x="38" y="6"/>
                    <a:pt x="37" y="7"/>
                  </a:cubicBezTo>
                  <a:cubicBezTo>
                    <a:pt x="37" y="7"/>
                    <a:pt x="37" y="8"/>
                    <a:pt x="37" y="8"/>
                  </a:cubicBezTo>
                  <a:cubicBezTo>
                    <a:pt x="37" y="9"/>
                    <a:pt x="36" y="9"/>
                    <a:pt x="36" y="9"/>
                  </a:cubicBezTo>
                  <a:cubicBezTo>
                    <a:pt x="36" y="9"/>
                    <a:pt x="35" y="8"/>
                    <a:pt x="35" y="9"/>
                  </a:cubicBezTo>
                  <a:cubicBezTo>
                    <a:pt x="34" y="9"/>
                    <a:pt x="34" y="9"/>
                    <a:pt x="34" y="8"/>
                  </a:cubicBezTo>
                  <a:cubicBezTo>
                    <a:pt x="33" y="8"/>
                    <a:pt x="33" y="7"/>
                    <a:pt x="33" y="7"/>
                  </a:cubicBezTo>
                  <a:cubicBezTo>
                    <a:pt x="32" y="7"/>
                    <a:pt x="32" y="6"/>
                    <a:pt x="31" y="7"/>
                  </a:cubicBezTo>
                  <a:cubicBezTo>
                    <a:pt x="31" y="7"/>
                    <a:pt x="30" y="7"/>
                    <a:pt x="30" y="7"/>
                  </a:cubicBezTo>
                  <a:cubicBezTo>
                    <a:pt x="29" y="8"/>
                    <a:pt x="29" y="8"/>
                    <a:pt x="29" y="8"/>
                  </a:cubicBezTo>
                  <a:cubicBezTo>
                    <a:pt x="28" y="8"/>
                    <a:pt x="28" y="9"/>
                    <a:pt x="27" y="9"/>
                  </a:cubicBezTo>
                  <a:cubicBezTo>
                    <a:pt x="27" y="9"/>
                    <a:pt x="27" y="10"/>
                    <a:pt x="27" y="10"/>
                  </a:cubicBezTo>
                  <a:cubicBezTo>
                    <a:pt x="26" y="10"/>
                    <a:pt x="26" y="10"/>
                    <a:pt x="26" y="11"/>
                  </a:cubicBezTo>
                  <a:cubicBezTo>
                    <a:pt x="26" y="11"/>
                    <a:pt x="26" y="11"/>
                    <a:pt x="26" y="12"/>
                  </a:cubicBezTo>
                  <a:cubicBezTo>
                    <a:pt x="26" y="12"/>
                    <a:pt x="26" y="12"/>
                    <a:pt x="25" y="12"/>
                  </a:cubicBezTo>
                  <a:cubicBezTo>
                    <a:pt x="25" y="12"/>
                    <a:pt x="25" y="12"/>
                    <a:pt x="25" y="12"/>
                  </a:cubicBezTo>
                  <a:cubicBezTo>
                    <a:pt x="24" y="12"/>
                    <a:pt x="24" y="12"/>
                    <a:pt x="24" y="13"/>
                  </a:cubicBezTo>
                  <a:cubicBezTo>
                    <a:pt x="24" y="13"/>
                    <a:pt x="24" y="13"/>
                    <a:pt x="24" y="14"/>
                  </a:cubicBezTo>
                  <a:cubicBezTo>
                    <a:pt x="24" y="14"/>
                    <a:pt x="24" y="14"/>
                    <a:pt x="24" y="14"/>
                  </a:cubicBezTo>
                  <a:cubicBezTo>
                    <a:pt x="24" y="14"/>
                    <a:pt x="24" y="14"/>
                    <a:pt x="24" y="14"/>
                  </a:cubicBezTo>
                  <a:cubicBezTo>
                    <a:pt x="24" y="14"/>
                    <a:pt x="23" y="13"/>
                    <a:pt x="23" y="13"/>
                  </a:cubicBezTo>
                  <a:cubicBezTo>
                    <a:pt x="23" y="13"/>
                    <a:pt x="23" y="13"/>
                    <a:pt x="22" y="13"/>
                  </a:cubicBezTo>
                  <a:cubicBezTo>
                    <a:pt x="22" y="13"/>
                    <a:pt x="22" y="13"/>
                    <a:pt x="21" y="14"/>
                  </a:cubicBezTo>
                  <a:cubicBezTo>
                    <a:pt x="21" y="14"/>
                    <a:pt x="21" y="14"/>
                    <a:pt x="21" y="15"/>
                  </a:cubicBezTo>
                  <a:cubicBezTo>
                    <a:pt x="21" y="16"/>
                    <a:pt x="21" y="17"/>
                    <a:pt x="20" y="17"/>
                  </a:cubicBezTo>
                  <a:cubicBezTo>
                    <a:pt x="20" y="18"/>
                    <a:pt x="19" y="18"/>
                    <a:pt x="19" y="18"/>
                  </a:cubicBezTo>
                  <a:cubicBezTo>
                    <a:pt x="19" y="19"/>
                    <a:pt x="18" y="20"/>
                    <a:pt x="17" y="20"/>
                  </a:cubicBezTo>
                  <a:cubicBezTo>
                    <a:pt x="16" y="20"/>
                    <a:pt x="15" y="20"/>
                    <a:pt x="14" y="20"/>
                  </a:cubicBezTo>
                  <a:cubicBezTo>
                    <a:pt x="13" y="21"/>
                    <a:pt x="12" y="21"/>
                    <a:pt x="11" y="22"/>
                  </a:cubicBezTo>
                  <a:cubicBezTo>
                    <a:pt x="11" y="22"/>
                    <a:pt x="10" y="22"/>
                    <a:pt x="10" y="22"/>
                  </a:cubicBezTo>
                  <a:cubicBezTo>
                    <a:pt x="9" y="21"/>
                    <a:pt x="9" y="22"/>
                    <a:pt x="8" y="22"/>
                  </a:cubicBezTo>
                  <a:cubicBezTo>
                    <a:pt x="7" y="23"/>
                    <a:pt x="6" y="23"/>
                    <a:pt x="5" y="24"/>
                  </a:cubicBezTo>
                  <a:cubicBezTo>
                    <a:pt x="4" y="24"/>
                    <a:pt x="4" y="24"/>
                    <a:pt x="4" y="25"/>
                  </a:cubicBezTo>
                  <a:cubicBezTo>
                    <a:pt x="4" y="25"/>
                    <a:pt x="4" y="25"/>
                    <a:pt x="3" y="25"/>
                  </a:cubicBezTo>
                  <a:cubicBezTo>
                    <a:pt x="3" y="25"/>
                    <a:pt x="3" y="25"/>
                    <a:pt x="3" y="25"/>
                  </a:cubicBezTo>
                  <a:cubicBezTo>
                    <a:pt x="3" y="25"/>
                    <a:pt x="3" y="25"/>
                    <a:pt x="2" y="26"/>
                  </a:cubicBezTo>
                  <a:cubicBezTo>
                    <a:pt x="2" y="26"/>
                    <a:pt x="2" y="26"/>
                    <a:pt x="2" y="27"/>
                  </a:cubicBezTo>
                  <a:cubicBezTo>
                    <a:pt x="2" y="27"/>
                    <a:pt x="2" y="28"/>
                    <a:pt x="2" y="29"/>
                  </a:cubicBezTo>
                  <a:cubicBezTo>
                    <a:pt x="1" y="29"/>
                    <a:pt x="1" y="30"/>
                    <a:pt x="1" y="31"/>
                  </a:cubicBezTo>
                  <a:cubicBezTo>
                    <a:pt x="1" y="31"/>
                    <a:pt x="1" y="32"/>
                    <a:pt x="2" y="33"/>
                  </a:cubicBezTo>
                  <a:cubicBezTo>
                    <a:pt x="2" y="33"/>
                    <a:pt x="2" y="34"/>
                    <a:pt x="2" y="34"/>
                  </a:cubicBezTo>
                  <a:cubicBezTo>
                    <a:pt x="2" y="34"/>
                    <a:pt x="2" y="34"/>
                    <a:pt x="2" y="35"/>
                  </a:cubicBezTo>
                  <a:cubicBezTo>
                    <a:pt x="2" y="35"/>
                    <a:pt x="2" y="35"/>
                    <a:pt x="2" y="35"/>
                  </a:cubicBezTo>
                  <a:cubicBezTo>
                    <a:pt x="1" y="35"/>
                    <a:pt x="1" y="36"/>
                    <a:pt x="1" y="36"/>
                  </a:cubicBezTo>
                  <a:cubicBezTo>
                    <a:pt x="1" y="36"/>
                    <a:pt x="1" y="36"/>
                    <a:pt x="1" y="36"/>
                  </a:cubicBezTo>
                  <a:cubicBezTo>
                    <a:pt x="1" y="36"/>
                    <a:pt x="1" y="36"/>
                    <a:pt x="1" y="36"/>
                  </a:cubicBezTo>
                  <a:cubicBezTo>
                    <a:pt x="1" y="36"/>
                    <a:pt x="1" y="36"/>
                    <a:pt x="1" y="36"/>
                  </a:cubicBezTo>
                  <a:cubicBezTo>
                    <a:pt x="1" y="36"/>
                    <a:pt x="1" y="36"/>
                    <a:pt x="1" y="37"/>
                  </a:cubicBezTo>
                  <a:cubicBezTo>
                    <a:pt x="1" y="37"/>
                    <a:pt x="1" y="38"/>
                    <a:pt x="1" y="38"/>
                  </a:cubicBezTo>
                  <a:cubicBezTo>
                    <a:pt x="1" y="39"/>
                    <a:pt x="2" y="40"/>
                    <a:pt x="2" y="41"/>
                  </a:cubicBezTo>
                  <a:cubicBezTo>
                    <a:pt x="2" y="42"/>
                    <a:pt x="2" y="43"/>
                    <a:pt x="2" y="44"/>
                  </a:cubicBezTo>
                  <a:cubicBezTo>
                    <a:pt x="2" y="46"/>
                    <a:pt x="2" y="47"/>
                    <a:pt x="3" y="48"/>
                  </a:cubicBezTo>
                  <a:cubicBezTo>
                    <a:pt x="3" y="48"/>
                    <a:pt x="3" y="49"/>
                    <a:pt x="3" y="49"/>
                  </a:cubicBezTo>
                  <a:cubicBezTo>
                    <a:pt x="3" y="50"/>
                    <a:pt x="3" y="50"/>
                    <a:pt x="2" y="51"/>
                  </a:cubicBezTo>
                  <a:cubicBezTo>
                    <a:pt x="2" y="52"/>
                    <a:pt x="2" y="53"/>
                    <a:pt x="1" y="53"/>
                  </a:cubicBezTo>
                  <a:cubicBezTo>
                    <a:pt x="0" y="54"/>
                    <a:pt x="0" y="55"/>
                    <a:pt x="1" y="55"/>
                  </a:cubicBezTo>
                  <a:cubicBezTo>
                    <a:pt x="1" y="56"/>
                    <a:pt x="2" y="56"/>
                    <a:pt x="2" y="56"/>
                  </a:cubicBezTo>
                  <a:cubicBezTo>
                    <a:pt x="2" y="57"/>
                    <a:pt x="3" y="57"/>
                    <a:pt x="4" y="57"/>
                  </a:cubicBezTo>
                  <a:cubicBezTo>
                    <a:pt x="4" y="57"/>
                    <a:pt x="5" y="58"/>
                    <a:pt x="6" y="57"/>
                  </a:cubicBezTo>
                  <a:cubicBezTo>
                    <a:pt x="6" y="57"/>
                    <a:pt x="6" y="57"/>
                    <a:pt x="6" y="57"/>
                  </a:cubicBezTo>
                  <a:cubicBezTo>
                    <a:pt x="8" y="56"/>
                    <a:pt x="9" y="56"/>
                    <a:pt x="10" y="55"/>
                  </a:cubicBezTo>
                  <a:cubicBezTo>
                    <a:pt x="10" y="55"/>
                    <a:pt x="10" y="55"/>
                    <a:pt x="11" y="55"/>
                  </a:cubicBezTo>
                  <a:cubicBezTo>
                    <a:pt x="12" y="55"/>
                    <a:pt x="13" y="55"/>
                    <a:pt x="14" y="55"/>
                  </a:cubicBezTo>
                  <a:cubicBezTo>
                    <a:pt x="15" y="55"/>
                    <a:pt x="16" y="55"/>
                    <a:pt x="17" y="55"/>
                  </a:cubicBezTo>
                  <a:cubicBezTo>
                    <a:pt x="18" y="55"/>
                    <a:pt x="18" y="55"/>
                    <a:pt x="18" y="54"/>
                  </a:cubicBezTo>
                  <a:cubicBezTo>
                    <a:pt x="19" y="53"/>
                    <a:pt x="20" y="53"/>
                    <a:pt x="22" y="52"/>
                  </a:cubicBezTo>
                  <a:cubicBezTo>
                    <a:pt x="22" y="52"/>
                    <a:pt x="22" y="52"/>
                    <a:pt x="23" y="51"/>
                  </a:cubicBezTo>
                  <a:cubicBezTo>
                    <a:pt x="23" y="51"/>
                    <a:pt x="24" y="51"/>
                    <a:pt x="24" y="51"/>
                  </a:cubicBezTo>
                  <a:cubicBezTo>
                    <a:pt x="26" y="51"/>
                    <a:pt x="27" y="51"/>
                    <a:pt x="29" y="50"/>
                  </a:cubicBezTo>
                  <a:cubicBezTo>
                    <a:pt x="30" y="50"/>
                    <a:pt x="31" y="49"/>
                    <a:pt x="32" y="49"/>
                  </a:cubicBezTo>
                  <a:cubicBezTo>
                    <a:pt x="33" y="49"/>
                    <a:pt x="34" y="50"/>
                    <a:pt x="35" y="50"/>
                  </a:cubicBezTo>
                  <a:cubicBezTo>
                    <a:pt x="35" y="50"/>
                    <a:pt x="35" y="50"/>
                    <a:pt x="36" y="50"/>
                  </a:cubicBezTo>
                  <a:cubicBezTo>
                    <a:pt x="36" y="51"/>
                    <a:pt x="37" y="51"/>
                    <a:pt x="37" y="51"/>
                  </a:cubicBezTo>
                  <a:cubicBezTo>
                    <a:pt x="38" y="51"/>
                    <a:pt x="39" y="51"/>
                    <a:pt x="40" y="52"/>
                  </a:cubicBezTo>
                  <a:cubicBezTo>
                    <a:pt x="40" y="52"/>
                    <a:pt x="40" y="52"/>
                    <a:pt x="40" y="53"/>
                  </a:cubicBezTo>
                  <a:cubicBezTo>
                    <a:pt x="40" y="53"/>
                    <a:pt x="40" y="54"/>
                    <a:pt x="41" y="54"/>
                  </a:cubicBezTo>
                  <a:cubicBezTo>
                    <a:pt x="41" y="54"/>
                    <a:pt x="41" y="55"/>
                    <a:pt x="41" y="56"/>
                  </a:cubicBezTo>
                  <a:cubicBezTo>
                    <a:pt x="41" y="56"/>
                    <a:pt x="41" y="57"/>
                    <a:pt x="41" y="57"/>
                  </a:cubicBezTo>
                  <a:cubicBezTo>
                    <a:pt x="42" y="58"/>
                    <a:pt x="41" y="58"/>
                    <a:pt x="41" y="58"/>
                  </a:cubicBezTo>
                  <a:cubicBezTo>
                    <a:pt x="42" y="58"/>
                    <a:pt x="42" y="58"/>
                    <a:pt x="42" y="58"/>
                  </a:cubicBezTo>
                  <a:cubicBezTo>
                    <a:pt x="42" y="58"/>
                    <a:pt x="42" y="59"/>
                    <a:pt x="42" y="59"/>
                  </a:cubicBezTo>
                  <a:cubicBezTo>
                    <a:pt x="42" y="59"/>
                    <a:pt x="42" y="59"/>
                    <a:pt x="43" y="59"/>
                  </a:cubicBezTo>
                  <a:cubicBezTo>
                    <a:pt x="43" y="58"/>
                    <a:pt x="44" y="57"/>
                    <a:pt x="45" y="56"/>
                  </a:cubicBezTo>
                  <a:cubicBezTo>
                    <a:pt x="45" y="56"/>
                    <a:pt x="45" y="56"/>
                    <a:pt x="46" y="56"/>
                  </a:cubicBezTo>
                  <a:cubicBezTo>
                    <a:pt x="46" y="55"/>
                    <a:pt x="47" y="55"/>
                    <a:pt x="47" y="54"/>
                  </a:cubicBezTo>
                  <a:cubicBezTo>
                    <a:pt x="47" y="54"/>
                    <a:pt x="47" y="54"/>
                    <a:pt x="47" y="54"/>
                  </a:cubicBezTo>
                  <a:cubicBezTo>
                    <a:pt x="47" y="54"/>
                    <a:pt x="47" y="54"/>
                    <a:pt x="47" y="54"/>
                  </a:cubicBezTo>
                  <a:cubicBezTo>
                    <a:pt x="47" y="55"/>
                    <a:pt x="47" y="55"/>
                    <a:pt x="47" y="55"/>
                  </a:cubicBezTo>
                  <a:cubicBezTo>
                    <a:pt x="47" y="56"/>
                    <a:pt x="46" y="57"/>
                    <a:pt x="46" y="58"/>
                  </a:cubicBezTo>
                  <a:cubicBezTo>
                    <a:pt x="46" y="58"/>
                    <a:pt x="45" y="59"/>
                    <a:pt x="45" y="59"/>
                  </a:cubicBezTo>
                  <a:cubicBezTo>
                    <a:pt x="44" y="59"/>
                    <a:pt x="44" y="60"/>
                    <a:pt x="44" y="60"/>
                  </a:cubicBezTo>
                  <a:cubicBezTo>
                    <a:pt x="44" y="60"/>
                    <a:pt x="44" y="60"/>
                    <a:pt x="45" y="60"/>
                  </a:cubicBezTo>
                  <a:cubicBezTo>
                    <a:pt x="45" y="60"/>
                    <a:pt x="45" y="60"/>
                    <a:pt x="45" y="60"/>
                  </a:cubicBezTo>
                  <a:cubicBezTo>
                    <a:pt x="46" y="60"/>
                    <a:pt x="47" y="60"/>
                    <a:pt x="47" y="59"/>
                  </a:cubicBezTo>
                  <a:cubicBezTo>
                    <a:pt x="47" y="59"/>
                    <a:pt x="47" y="59"/>
                    <a:pt x="47" y="59"/>
                  </a:cubicBezTo>
                  <a:cubicBezTo>
                    <a:pt x="47" y="59"/>
                    <a:pt x="47" y="58"/>
                    <a:pt x="47" y="58"/>
                  </a:cubicBezTo>
                  <a:cubicBezTo>
                    <a:pt x="47" y="59"/>
                    <a:pt x="47" y="59"/>
                    <a:pt x="47" y="59"/>
                  </a:cubicBezTo>
                  <a:cubicBezTo>
                    <a:pt x="48" y="60"/>
                    <a:pt x="48" y="60"/>
                    <a:pt x="47" y="61"/>
                  </a:cubicBezTo>
                  <a:cubicBezTo>
                    <a:pt x="47" y="61"/>
                    <a:pt x="47" y="61"/>
                    <a:pt x="47" y="61"/>
                  </a:cubicBezTo>
                  <a:cubicBezTo>
                    <a:pt x="48" y="61"/>
                    <a:pt x="48" y="61"/>
                    <a:pt x="48" y="61"/>
                  </a:cubicBezTo>
                  <a:cubicBezTo>
                    <a:pt x="48" y="61"/>
                    <a:pt x="48" y="61"/>
                    <a:pt x="48" y="61"/>
                  </a:cubicBezTo>
                  <a:cubicBezTo>
                    <a:pt x="49" y="61"/>
                    <a:pt x="49" y="61"/>
                    <a:pt x="49" y="61"/>
                  </a:cubicBezTo>
                  <a:cubicBezTo>
                    <a:pt x="48" y="61"/>
                    <a:pt x="48" y="61"/>
                    <a:pt x="48" y="61"/>
                  </a:cubicBezTo>
                  <a:cubicBezTo>
                    <a:pt x="48" y="61"/>
                    <a:pt x="48" y="61"/>
                    <a:pt x="48" y="61"/>
                  </a:cubicBezTo>
                  <a:cubicBezTo>
                    <a:pt x="48" y="62"/>
                    <a:pt x="48" y="62"/>
                    <a:pt x="48" y="62"/>
                  </a:cubicBezTo>
                  <a:cubicBezTo>
                    <a:pt x="49" y="63"/>
                    <a:pt x="49" y="64"/>
                    <a:pt x="49" y="66"/>
                  </a:cubicBezTo>
                  <a:cubicBezTo>
                    <a:pt x="49" y="66"/>
                    <a:pt x="49" y="66"/>
                    <a:pt x="49" y="67"/>
                  </a:cubicBezTo>
                  <a:cubicBezTo>
                    <a:pt x="49" y="67"/>
                    <a:pt x="49" y="67"/>
                    <a:pt x="49" y="68"/>
                  </a:cubicBezTo>
                  <a:cubicBezTo>
                    <a:pt x="50" y="69"/>
                    <a:pt x="51" y="70"/>
                    <a:pt x="52" y="70"/>
                  </a:cubicBezTo>
                  <a:cubicBezTo>
                    <a:pt x="53" y="70"/>
                    <a:pt x="53" y="70"/>
                    <a:pt x="54" y="71"/>
                  </a:cubicBezTo>
                  <a:cubicBezTo>
                    <a:pt x="54" y="71"/>
                    <a:pt x="54" y="71"/>
                    <a:pt x="55" y="72"/>
                  </a:cubicBezTo>
                  <a:cubicBezTo>
                    <a:pt x="55" y="72"/>
                    <a:pt x="55" y="72"/>
                    <a:pt x="55" y="72"/>
                  </a:cubicBezTo>
                  <a:cubicBezTo>
                    <a:pt x="57" y="71"/>
                    <a:pt x="58" y="71"/>
                    <a:pt x="58" y="70"/>
                  </a:cubicBezTo>
                  <a:cubicBezTo>
                    <a:pt x="58" y="70"/>
                    <a:pt x="58" y="70"/>
                    <a:pt x="59" y="70"/>
                  </a:cubicBezTo>
                  <a:cubicBezTo>
                    <a:pt x="59" y="70"/>
                    <a:pt x="59" y="70"/>
                    <a:pt x="59" y="70"/>
                  </a:cubicBezTo>
                  <a:cubicBezTo>
                    <a:pt x="59" y="70"/>
                    <a:pt x="58" y="71"/>
                    <a:pt x="59" y="71"/>
                  </a:cubicBezTo>
                  <a:cubicBezTo>
                    <a:pt x="59" y="71"/>
                    <a:pt x="59" y="72"/>
                    <a:pt x="60" y="73"/>
                  </a:cubicBezTo>
                  <a:cubicBezTo>
                    <a:pt x="60" y="73"/>
                    <a:pt x="61" y="73"/>
                    <a:pt x="61" y="73"/>
                  </a:cubicBezTo>
                  <a:cubicBezTo>
                    <a:pt x="62" y="72"/>
                    <a:pt x="63" y="72"/>
                    <a:pt x="64" y="71"/>
                  </a:cubicBezTo>
                  <a:cubicBezTo>
                    <a:pt x="64" y="70"/>
                    <a:pt x="65" y="70"/>
                    <a:pt x="67" y="70"/>
                  </a:cubicBezTo>
                  <a:cubicBezTo>
                    <a:pt x="67" y="70"/>
                    <a:pt x="67" y="70"/>
                    <a:pt x="68" y="70"/>
                  </a:cubicBezTo>
                  <a:cubicBezTo>
                    <a:pt x="68" y="70"/>
                    <a:pt x="69" y="69"/>
                    <a:pt x="69" y="68"/>
                  </a:cubicBezTo>
                  <a:cubicBezTo>
                    <a:pt x="70" y="67"/>
                    <a:pt x="70" y="66"/>
                    <a:pt x="70" y="65"/>
                  </a:cubicBezTo>
                  <a:cubicBezTo>
                    <a:pt x="71" y="64"/>
                    <a:pt x="71" y="63"/>
                    <a:pt x="72" y="62"/>
                  </a:cubicBezTo>
                  <a:cubicBezTo>
                    <a:pt x="73" y="62"/>
                    <a:pt x="73" y="61"/>
                    <a:pt x="73" y="60"/>
                  </a:cubicBezTo>
                  <a:cubicBezTo>
                    <a:pt x="74" y="59"/>
                    <a:pt x="74" y="59"/>
                    <a:pt x="75" y="58"/>
                  </a:cubicBezTo>
                  <a:cubicBezTo>
                    <a:pt x="75" y="57"/>
                    <a:pt x="76" y="55"/>
                    <a:pt x="77" y="54"/>
                  </a:cubicBezTo>
                  <a:cubicBezTo>
                    <a:pt x="78" y="54"/>
                    <a:pt x="78" y="54"/>
                    <a:pt x="78" y="54"/>
                  </a:cubicBezTo>
                  <a:cubicBezTo>
                    <a:pt x="78" y="53"/>
                    <a:pt x="79" y="52"/>
                    <a:pt x="80" y="51"/>
                  </a:cubicBezTo>
                  <a:cubicBezTo>
                    <a:pt x="80" y="50"/>
                    <a:pt x="80" y="49"/>
                    <a:pt x="81" y="48"/>
                  </a:cubicBezTo>
                  <a:cubicBezTo>
                    <a:pt x="81" y="47"/>
                    <a:pt x="81" y="45"/>
                    <a:pt x="82" y="44"/>
                  </a:cubicBezTo>
                  <a:cubicBezTo>
                    <a:pt x="82" y="44"/>
                    <a:pt x="82" y="43"/>
                    <a:pt x="82" y="43"/>
                  </a:cubicBezTo>
                  <a:cubicBezTo>
                    <a:pt x="83" y="42"/>
                    <a:pt x="82" y="41"/>
                    <a:pt x="82" y="41"/>
                  </a:cubicBezTo>
                  <a:cubicBezTo>
                    <a:pt x="82" y="40"/>
                    <a:pt x="82" y="39"/>
                    <a:pt x="82" y="39"/>
                  </a:cubicBezTo>
                  <a:cubicBezTo>
                    <a:pt x="82" y="39"/>
                    <a:pt x="82" y="38"/>
                    <a:pt x="82" y="38"/>
                  </a:cubicBezTo>
                  <a:cubicBezTo>
                    <a:pt x="82" y="37"/>
                    <a:pt x="83" y="35"/>
                    <a:pt x="83" y="34"/>
                  </a:cubicBezTo>
                  <a:cubicBezTo>
                    <a:pt x="83" y="34"/>
                    <a:pt x="83" y="34"/>
                    <a:pt x="83" y="34"/>
                  </a:cubicBezTo>
                  <a:cubicBezTo>
                    <a:pt x="83" y="34"/>
                    <a:pt x="83" y="34"/>
                    <a:pt x="83" y="33"/>
                  </a:cubicBezTo>
                  <a:cubicBezTo>
                    <a:pt x="83" y="34"/>
                    <a:pt x="83" y="34"/>
                    <a:pt x="83" y="3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 name="Oval 457">
              <a:extLst>
                <a:ext uri="{FF2B5EF4-FFF2-40B4-BE49-F238E27FC236}">
                  <a16:creationId xmlns:a16="http://schemas.microsoft.com/office/drawing/2014/main" id="{09C9AED8-5927-4EF1-A5CA-679BC31B4223}"/>
                </a:ext>
              </a:extLst>
            </p:cNvPr>
            <p:cNvSpPr>
              <a:spLocks noChangeArrowheads="1"/>
            </p:cNvSpPr>
            <p:nvPr/>
          </p:nvSpPr>
          <p:spPr bwMode="auto">
            <a:xfrm>
              <a:off x="4799468" y="2124758"/>
              <a:ext cx="1588" cy="158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 name="Oval 458">
              <a:extLst>
                <a:ext uri="{FF2B5EF4-FFF2-40B4-BE49-F238E27FC236}">
                  <a16:creationId xmlns:a16="http://schemas.microsoft.com/office/drawing/2014/main" id="{E1A0497E-6995-4171-AD04-7CD257144D8D}"/>
                </a:ext>
              </a:extLst>
            </p:cNvPr>
            <p:cNvSpPr>
              <a:spLocks noChangeArrowheads="1"/>
            </p:cNvSpPr>
            <p:nvPr/>
          </p:nvSpPr>
          <p:spPr bwMode="auto">
            <a:xfrm>
              <a:off x="4808993" y="2096183"/>
              <a:ext cx="1588" cy="158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 name="Freeform 459">
              <a:extLst>
                <a:ext uri="{FF2B5EF4-FFF2-40B4-BE49-F238E27FC236}">
                  <a16:creationId xmlns:a16="http://schemas.microsoft.com/office/drawing/2014/main" id="{5575FE85-7501-4DC6-BBD9-B8E801C6663E}"/>
                </a:ext>
              </a:extLst>
            </p:cNvPr>
            <p:cNvSpPr>
              <a:spLocks noEditPoints="1"/>
            </p:cNvSpPr>
            <p:nvPr/>
          </p:nvSpPr>
          <p:spPr bwMode="auto">
            <a:xfrm>
              <a:off x="4751843" y="2031095"/>
              <a:ext cx="203200" cy="155575"/>
            </a:xfrm>
            <a:custGeom>
              <a:avLst/>
              <a:gdLst>
                <a:gd name="T0" fmla="*/ 15 w 56"/>
                <a:gd name="T1" fmla="*/ 24 h 43"/>
                <a:gd name="T2" fmla="*/ 16 w 56"/>
                <a:gd name="T3" fmla="*/ 27 h 43"/>
                <a:gd name="T4" fmla="*/ 17 w 56"/>
                <a:gd name="T5" fmla="*/ 27 h 43"/>
                <a:gd name="T6" fmla="*/ 16 w 56"/>
                <a:gd name="T7" fmla="*/ 26 h 43"/>
                <a:gd name="T8" fmla="*/ 12 w 56"/>
                <a:gd name="T9" fmla="*/ 26 h 43"/>
                <a:gd name="T10" fmla="*/ 9 w 56"/>
                <a:gd name="T11" fmla="*/ 30 h 43"/>
                <a:gd name="T12" fmla="*/ 10 w 56"/>
                <a:gd name="T13" fmla="*/ 34 h 43"/>
                <a:gd name="T14" fmla="*/ 6 w 56"/>
                <a:gd name="T15" fmla="*/ 32 h 43"/>
                <a:gd name="T16" fmla="*/ 6 w 56"/>
                <a:gd name="T17" fmla="*/ 35 h 43"/>
                <a:gd name="T18" fmla="*/ 0 w 56"/>
                <a:gd name="T19" fmla="*/ 36 h 43"/>
                <a:gd name="T20" fmla="*/ 7 w 56"/>
                <a:gd name="T21" fmla="*/ 41 h 43"/>
                <a:gd name="T22" fmla="*/ 7 w 56"/>
                <a:gd name="T23" fmla="*/ 41 h 43"/>
                <a:gd name="T24" fmla="*/ 12 w 56"/>
                <a:gd name="T25" fmla="*/ 43 h 43"/>
                <a:gd name="T26" fmla="*/ 18 w 56"/>
                <a:gd name="T27" fmla="*/ 41 h 43"/>
                <a:gd name="T28" fmla="*/ 19 w 56"/>
                <a:gd name="T29" fmla="*/ 37 h 43"/>
                <a:gd name="T30" fmla="*/ 24 w 56"/>
                <a:gd name="T31" fmla="*/ 34 h 43"/>
                <a:gd name="T32" fmla="*/ 24 w 56"/>
                <a:gd name="T33" fmla="*/ 33 h 43"/>
                <a:gd name="T34" fmla="*/ 27 w 56"/>
                <a:gd name="T35" fmla="*/ 31 h 43"/>
                <a:gd name="T36" fmla="*/ 27 w 56"/>
                <a:gd name="T37" fmla="*/ 28 h 43"/>
                <a:gd name="T38" fmla="*/ 29 w 56"/>
                <a:gd name="T39" fmla="*/ 27 h 43"/>
                <a:gd name="T40" fmla="*/ 31 w 56"/>
                <a:gd name="T41" fmla="*/ 26 h 43"/>
                <a:gd name="T42" fmla="*/ 35 w 56"/>
                <a:gd name="T43" fmla="*/ 25 h 43"/>
                <a:gd name="T44" fmla="*/ 48 w 56"/>
                <a:gd name="T45" fmla="*/ 17 h 43"/>
                <a:gd name="T46" fmla="*/ 47 w 56"/>
                <a:gd name="T47" fmla="*/ 16 h 43"/>
                <a:gd name="T48" fmla="*/ 55 w 56"/>
                <a:gd name="T49" fmla="*/ 13 h 43"/>
                <a:gd name="T50" fmla="*/ 55 w 56"/>
                <a:gd name="T51" fmla="*/ 8 h 43"/>
                <a:gd name="T52" fmla="*/ 51 w 56"/>
                <a:gd name="T53" fmla="*/ 6 h 43"/>
                <a:gd name="T54" fmla="*/ 51 w 56"/>
                <a:gd name="T55" fmla="*/ 6 h 43"/>
                <a:gd name="T56" fmla="*/ 51 w 56"/>
                <a:gd name="T57" fmla="*/ 4 h 43"/>
                <a:gd name="T58" fmla="*/ 46 w 56"/>
                <a:gd name="T59" fmla="*/ 2 h 43"/>
                <a:gd name="T60" fmla="*/ 39 w 56"/>
                <a:gd name="T61" fmla="*/ 0 h 43"/>
                <a:gd name="T62" fmla="*/ 38 w 56"/>
                <a:gd name="T63" fmla="*/ 2 h 43"/>
                <a:gd name="T64" fmla="*/ 34 w 56"/>
                <a:gd name="T65" fmla="*/ 1 h 43"/>
                <a:gd name="T66" fmla="*/ 32 w 56"/>
                <a:gd name="T67" fmla="*/ 1 h 43"/>
                <a:gd name="T68" fmla="*/ 30 w 56"/>
                <a:gd name="T69" fmla="*/ 4 h 43"/>
                <a:gd name="T70" fmla="*/ 25 w 56"/>
                <a:gd name="T71" fmla="*/ 3 h 43"/>
                <a:gd name="T72" fmla="*/ 25 w 56"/>
                <a:gd name="T73" fmla="*/ 6 h 43"/>
                <a:gd name="T74" fmla="*/ 23 w 56"/>
                <a:gd name="T75" fmla="*/ 5 h 43"/>
                <a:gd name="T76" fmla="*/ 19 w 56"/>
                <a:gd name="T77" fmla="*/ 4 h 43"/>
                <a:gd name="T78" fmla="*/ 17 w 56"/>
                <a:gd name="T79" fmla="*/ 7 h 43"/>
                <a:gd name="T80" fmla="*/ 17 w 56"/>
                <a:gd name="T81" fmla="*/ 7 h 43"/>
                <a:gd name="T82" fmla="*/ 16 w 56"/>
                <a:gd name="T83" fmla="*/ 9 h 43"/>
                <a:gd name="T84" fmla="*/ 16 w 56"/>
                <a:gd name="T85" fmla="*/ 12 h 43"/>
                <a:gd name="T86" fmla="*/ 18 w 56"/>
                <a:gd name="T87" fmla="*/ 14 h 43"/>
                <a:gd name="T88" fmla="*/ 23 w 56"/>
                <a:gd name="T89" fmla="*/ 16 h 43"/>
                <a:gd name="T90" fmla="*/ 29 w 56"/>
                <a:gd name="T91" fmla="*/ 16 h 43"/>
                <a:gd name="T92" fmla="*/ 30 w 56"/>
                <a:gd name="T93" fmla="*/ 16 h 43"/>
                <a:gd name="T94" fmla="*/ 31 w 56"/>
                <a:gd name="T95" fmla="*/ 17 h 43"/>
                <a:gd name="T96" fmla="*/ 23 w 56"/>
                <a:gd name="T97" fmla="*/ 18 h 43"/>
                <a:gd name="T98" fmla="*/ 19 w 56"/>
                <a:gd name="T99" fmla="*/ 17 h 43"/>
                <a:gd name="T100" fmla="*/ 11 w 56"/>
                <a:gd name="T101" fmla="*/ 35 h 43"/>
                <a:gd name="T102" fmla="*/ 12 w 56"/>
                <a:gd name="T103" fmla="*/ 31 h 43"/>
                <a:gd name="T104" fmla="*/ 14 w 56"/>
                <a:gd name="T105" fmla="*/ 37 h 43"/>
                <a:gd name="T106" fmla="*/ 14 w 56"/>
                <a:gd name="T107" fmla="*/ 36 h 43"/>
                <a:gd name="T108" fmla="*/ 45 w 56"/>
                <a:gd name="T109" fmla="*/ 16 h 43"/>
                <a:gd name="T110" fmla="*/ 19 w 56"/>
                <a:gd name="T111" fmla="*/ 14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56" h="43">
                  <a:moveTo>
                    <a:pt x="16" y="19"/>
                  </a:moveTo>
                  <a:cubicBezTo>
                    <a:pt x="16" y="19"/>
                    <a:pt x="16" y="20"/>
                    <a:pt x="16" y="20"/>
                  </a:cubicBezTo>
                  <a:cubicBezTo>
                    <a:pt x="16" y="21"/>
                    <a:pt x="16" y="22"/>
                    <a:pt x="16" y="22"/>
                  </a:cubicBezTo>
                  <a:cubicBezTo>
                    <a:pt x="16" y="23"/>
                    <a:pt x="16" y="23"/>
                    <a:pt x="16" y="24"/>
                  </a:cubicBezTo>
                  <a:cubicBezTo>
                    <a:pt x="16" y="24"/>
                    <a:pt x="15" y="24"/>
                    <a:pt x="15" y="24"/>
                  </a:cubicBezTo>
                  <a:cubicBezTo>
                    <a:pt x="15" y="25"/>
                    <a:pt x="15" y="25"/>
                    <a:pt x="15" y="26"/>
                  </a:cubicBezTo>
                  <a:cubicBezTo>
                    <a:pt x="15" y="26"/>
                    <a:pt x="15" y="26"/>
                    <a:pt x="15" y="26"/>
                  </a:cubicBezTo>
                  <a:cubicBezTo>
                    <a:pt x="15" y="26"/>
                    <a:pt x="15" y="26"/>
                    <a:pt x="15" y="26"/>
                  </a:cubicBezTo>
                  <a:cubicBezTo>
                    <a:pt x="15" y="26"/>
                    <a:pt x="15" y="26"/>
                    <a:pt x="16" y="26"/>
                  </a:cubicBezTo>
                  <a:cubicBezTo>
                    <a:pt x="16" y="26"/>
                    <a:pt x="16" y="26"/>
                    <a:pt x="16" y="27"/>
                  </a:cubicBezTo>
                  <a:cubicBezTo>
                    <a:pt x="16" y="27"/>
                    <a:pt x="16" y="27"/>
                    <a:pt x="16" y="27"/>
                  </a:cubicBezTo>
                  <a:cubicBezTo>
                    <a:pt x="16" y="27"/>
                    <a:pt x="16" y="27"/>
                    <a:pt x="16" y="27"/>
                  </a:cubicBezTo>
                  <a:cubicBezTo>
                    <a:pt x="16" y="27"/>
                    <a:pt x="17" y="27"/>
                    <a:pt x="17" y="27"/>
                  </a:cubicBezTo>
                  <a:cubicBezTo>
                    <a:pt x="17" y="27"/>
                    <a:pt x="17" y="27"/>
                    <a:pt x="17" y="27"/>
                  </a:cubicBezTo>
                  <a:cubicBezTo>
                    <a:pt x="17" y="27"/>
                    <a:pt x="17" y="27"/>
                    <a:pt x="17" y="27"/>
                  </a:cubicBezTo>
                  <a:cubicBezTo>
                    <a:pt x="17" y="27"/>
                    <a:pt x="16" y="27"/>
                    <a:pt x="16" y="27"/>
                  </a:cubicBezTo>
                  <a:cubicBezTo>
                    <a:pt x="16" y="27"/>
                    <a:pt x="16" y="27"/>
                    <a:pt x="16" y="27"/>
                  </a:cubicBezTo>
                  <a:cubicBezTo>
                    <a:pt x="16" y="27"/>
                    <a:pt x="16" y="27"/>
                    <a:pt x="16" y="27"/>
                  </a:cubicBezTo>
                  <a:cubicBezTo>
                    <a:pt x="16" y="27"/>
                    <a:pt x="16" y="27"/>
                    <a:pt x="16" y="27"/>
                  </a:cubicBezTo>
                  <a:cubicBezTo>
                    <a:pt x="16" y="27"/>
                    <a:pt x="16" y="26"/>
                    <a:pt x="16" y="26"/>
                  </a:cubicBezTo>
                  <a:cubicBezTo>
                    <a:pt x="15" y="26"/>
                    <a:pt x="15" y="26"/>
                    <a:pt x="15" y="26"/>
                  </a:cubicBezTo>
                  <a:cubicBezTo>
                    <a:pt x="15" y="26"/>
                    <a:pt x="15" y="26"/>
                    <a:pt x="15" y="26"/>
                  </a:cubicBezTo>
                  <a:cubicBezTo>
                    <a:pt x="15" y="26"/>
                    <a:pt x="15" y="26"/>
                    <a:pt x="15" y="26"/>
                  </a:cubicBezTo>
                  <a:cubicBezTo>
                    <a:pt x="14" y="26"/>
                    <a:pt x="14" y="26"/>
                    <a:pt x="13" y="26"/>
                  </a:cubicBezTo>
                  <a:cubicBezTo>
                    <a:pt x="13" y="26"/>
                    <a:pt x="13" y="26"/>
                    <a:pt x="12" y="26"/>
                  </a:cubicBezTo>
                  <a:cubicBezTo>
                    <a:pt x="12" y="26"/>
                    <a:pt x="11" y="26"/>
                    <a:pt x="11" y="26"/>
                  </a:cubicBezTo>
                  <a:cubicBezTo>
                    <a:pt x="11" y="27"/>
                    <a:pt x="10" y="28"/>
                    <a:pt x="9" y="28"/>
                  </a:cubicBezTo>
                  <a:cubicBezTo>
                    <a:pt x="9" y="29"/>
                    <a:pt x="9" y="29"/>
                    <a:pt x="8" y="30"/>
                  </a:cubicBezTo>
                  <a:cubicBezTo>
                    <a:pt x="8" y="30"/>
                    <a:pt x="9" y="30"/>
                    <a:pt x="9" y="30"/>
                  </a:cubicBezTo>
                  <a:cubicBezTo>
                    <a:pt x="9" y="30"/>
                    <a:pt x="9" y="30"/>
                    <a:pt x="9" y="30"/>
                  </a:cubicBezTo>
                  <a:cubicBezTo>
                    <a:pt x="10" y="31"/>
                    <a:pt x="10" y="31"/>
                    <a:pt x="10" y="32"/>
                  </a:cubicBezTo>
                  <a:cubicBezTo>
                    <a:pt x="10" y="32"/>
                    <a:pt x="11" y="32"/>
                    <a:pt x="10" y="33"/>
                  </a:cubicBezTo>
                  <a:cubicBezTo>
                    <a:pt x="10" y="33"/>
                    <a:pt x="10" y="33"/>
                    <a:pt x="10" y="34"/>
                  </a:cubicBezTo>
                  <a:cubicBezTo>
                    <a:pt x="10" y="34"/>
                    <a:pt x="10" y="34"/>
                    <a:pt x="10" y="34"/>
                  </a:cubicBezTo>
                  <a:cubicBezTo>
                    <a:pt x="10" y="34"/>
                    <a:pt x="10" y="34"/>
                    <a:pt x="10" y="34"/>
                  </a:cubicBezTo>
                  <a:cubicBezTo>
                    <a:pt x="9" y="33"/>
                    <a:pt x="9" y="32"/>
                    <a:pt x="9" y="32"/>
                  </a:cubicBezTo>
                  <a:cubicBezTo>
                    <a:pt x="9" y="32"/>
                    <a:pt x="9" y="31"/>
                    <a:pt x="9" y="31"/>
                  </a:cubicBezTo>
                  <a:cubicBezTo>
                    <a:pt x="8" y="31"/>
                    <a:pt x="7" y="31"/>
                    <a:pt x="7" y="31"/>
                  </a:cubicBezTo>
                  <a:cubicBezTo>
                    <a:pt x="7" y="31"/>
                    <a:pt x="7" y="31"/>
                    <a:pt x="7" y="32"/>
                  </a:cubicBezTo>
                  <a:cubicBezTo>
                    <a:pt x="6" y="32"/>
                    <a:pt x="6" y="32"/>
                    <a:pt x="6" y="32"/>
                  </a:cubicBezTo>
                  <a:cubicBezTo>
                    <a:pt x="6" y="33"/>
                    <a:pt x="7" y="34"/>
                    <a:pt x="7" y="35"/>
                  </a:cubicBezTo>
                  <a:cubicBezTo>
                    <a:pt x="7" y="35"/>
                    <a:pt x="7" y="35"/>
                    <a:pt x="7" y="35"/>
                  </a:cubicBezTo>
                  <a:cubicBezTo>
                    <a:pt x="7" y="35"/>
                    <a:pt x="7" y="35"/>
                    <a:pt x="7" y="35"/>
                  </a:cubicBezTo>
                  <a:cubicBezTo>
                    <a:pt x="7" y="35"/>
                    <a:pt x="7" y="35"/>
                    <a:pt x="7" y="35"/>
                  </a:cubicBezTo>
                  <a:cubicBezTo>
                    <a:pt x="6" y="35"/>
                    <a:pt x="6" y="35"/>
                    <a:pt x="6" y="35"/>
                  </a:cubicBezTo>
                  <a:cubicBezTo>
                    <a:pt x="5" y="35"/>
                    <a:pt x="3" y="35"/>
                    <a:pt x="2" y="36"/>
                  </a:cubicBezTo>
                  <a:cubicBezTo>
                    <a:pt x="2" y="36"/>
                    <a:pt x="2" y="36"/>
                    <a:pt x="2" y="36"/>
                  </a:cubicBezTo>
                  <a:cubicBezTo>
                    <a:pt x="2" y="36"/>
                    <a:pt x="1" y="36"/>
                    <a:pt x="1" y="37"/>
                  </a:cubicBezTo>
                  <a:cubicBezTo>
                    <a:pt x="1" y="37"/>
                    <a:pt x="1" y="37"/>
                    <a:pt x="1" y="36"/>
                  </a:cubicBezTo>
                  <a:cubicBezTo>
                    <a:pt x="0" y="36"/>
                    <a:pt x="0" y="36"/>
                    <a:pt x="0" y="36"/>
                  </a:cubicBezTo>
                  <a:cubicBezTo>
                    <a:pt x="0" y="37"/>
                    <a:pt x="0" y="38"/>
                    <a:pt x="0" y="38"/>
                  </a:cubicBezTo>
                  <a:cubicBezTo>
                    <a:pt x="1" y="39"/>
                    <a:pt x="2" y="39"/>
                    <a:pt x="2" y="40"/>
                  </a:cubicBezTo>
                  <a:cubicBezTo>
                    <a:pt x="3" y="40"/>
                    <a:pt x="4" y="40"/>
                    <a:pt x="5" y="41"/>
                  </a:cubicBezTo>
                  <a:cubicBezTo>
                    <a:pt x="6" y="41"/>
                    <a:pt x="6" y="41"/>
                    <a:pt x="6" y="41"/>
                  </a:cubicBezTo>
                  <a:cubicBezTo>
                    <a:pt x="6" y="41"/>
                    <a:pt x="7" y="41"/>
                    <a:pt x="7" y="41"/>
                  </a:cubicBezTo>
                  <a:cubicBezTo>
                    <a:pt x="7" y="41"/>
                    <a:pt x="7" y="41"/>
                    <a:pt x="7" y="41"/>
                  </a:cubicBezTo>
                  <a:cubicBezTo>
                    <a:pt x="7" y="41"/>
                    <a:pt x="7" y="41"/>
                    <a:pt x="7" y="41"/>
                  </a:cubicBezTo>
                  <a:cubicBezTo>
                    <a:pt x="7" y="41"/>
                    <a:pt x="7" y="41"/>
                    <a:pt x="7" y="41"/>
                  </a:cubicBezTo>
                  <a:cubicBezTo>
                    <a:pt x="7" y="41"/>
                    <a:pt x="7" y="41"/>
                    <a:pt x="7" y="41"/>
                  </a:cubicBezTo>
                  <a:cubicBezTo>
                    <a:pt x="7" y="41"/>
                    <a:pt x="7" y="41"/>
                    <a:pt x="7" y="41"/>
                  </a:cubicBezTo>
                  <a:cubicBezTo>
                    <a:pt x="8" y="41"/>
                    <a:pt x="8" y="40"/>
                    <a:pt x="8" y="41"/>
                  </a:cubicBezTo>
                  <a:cubicBezTo>
                    <a:pt x="9" y="41"/>
                    <a:pt x="10" y="42"/>
                    <a:pt x="11" y="41"/>
                  </a:cubicBezTo>
                  <a:cubicBezTo>
                    <a:pt x="11" y="41"/>
                    <a:pt x="12" y="42"/>
                    <a:pt x="12" y="42"/>
                  </a:cubicBezTo>
                  <a:cubicBezTo>
                    <a:pt x="12" y="42"/>
                    <a:pt x="12" y="42"/>
                    <a:pt x="12" y="42"/>
                  </a:cubicBezTo>
                  <a:cubicBezTo>
                    <a:pt x="12" y="42"/>
                    <a:pt x="12" y="43"/>
                    <a:pt x="12" y="43"/>
                  </a:cubicBezTo>
                  <a:cubicBezTo>
                    <a:pt x="12" y="43"/>
                    <a:pt x="13" y="43"/>
                    <a:pt x="13" y="43"/>
                  </a:cubicBezTo>
                  <a:cubicBezTo>
                    <a:pt x="14" y="43"/>
                    <a:pt x="14" y="43"/>
                    <a:pt x="15" y="43"/>
                  </a:cubicBezTo>
                  <a:cubicBezTo>
                    <a:pt x="15" y="43"/>
                    <a:pt x="15" y="42"/>
                    <a:pt x="16" y="42"/>
                  </a:cubicBezTo>
                  <a:cubicBezTo>
                    <a:pt x="17" y="43"/>
                    <a:pt x="17" y="42"/>
                    <a:pt x="18" y="41"/>
                  </a:cubicBezTo>
                  <a:cubicBezTo>
                    <a:pt x="18" y="41"/>
                    <a:pt x="18" y="41"/>
                    <a:pt x="18" y="41"/>
                  </a:cubicBezTo>
                  <a:cubicBezTo>
                    <a:pt x="18" y="40"/>
                    <a:pt x="18" y="40"/>
                    <a:pt x="17" y="39"/>
                  </a:cubicBezTo>
                  <a:cubicBezTo>
                    <a:pt x="17" y="39"/>
                    <a:pt x="17" y="39"/>
                    <a:pt x="17" y="39"/>
                  </a:cubicBezTo>
                  <a:cubicBezTo>
                    <a:pt x="17" y="39"/>
                    <a:pt x="17" y="38"/>
                    <a:pt x="17" y="38"/>
                  </a:cubicBezTo>
                  <a:cubicBezTo>
                    <a:pt x="17" y="38"/>
                    <a:pt x="18" y="38"/>
                    <a:pt x="18" y="38"/>
                  </a:cubicBezTo>
                  <a:cubicBezTo>
                    <a:pt x="18" y="37"/>
                    <a:pt x="19" y="37"/>
                    <a:pt x="19" y="37"/>
                  </a:cubicBezTo>
                  <a:cubicBezTo>
                    <a:pt x="20" y="37"/>
                    <a:pt x="20" y="36"/>
                    <a:pt x="21" y="35"/>
                  </a:cubicBezTo>
                  <a:cubicBezTo>
                    <a:pt x="21" y="35"/>
                    <a:pt x="21" y="35"/>
                    <a:pt x="21" y="35"/>
                  </a:cubicBezTo>
                  <a:cubicBezTo>
                    <a:pt x="21" y="35"/>
                    <a:pt x="21" y="35"/>
                    <a:pt x="21" y="35"/>
                  </a:cubicBezTo>
                  <a:cubicBezTo>
                    <a:pt x="21" y="34"/>
                    <a:pt x="21" y="34"/>
                    <a:pt x="22" y="34"/>
                  </a:cubicBezTo>
                  <a:cubicBezTo>
                    <a:pt x="22" y="35"/>
                    <a:pt x="23" y="34"/>
                    <a:pt x="24" y="34"/>
                  </a:cubicBezTo>
                  <a:cubicBezTo>
                    <a:pt x="24" y="34"/>
                    <a:pt x="25" y="34"/>
                    <a:pt x="25" y="34"/>
                  </a:cubicBezTo>
                  <a:cubicBezTo>
                    <a:pt x="24" y="33"/>
                    <a:pt x="24" y="33"/>
                    <a:pt x="24" y="33"/>
                  </a:cubicBezTo>
                  <a:cubicBezTo>
                    <a:pt x="24" y="33"/>
                    <a:pt x="24" y="33"/>
                    <a:pt x="24" y="33"/>
                  </a:cubicBezTo>
                  <a:cubicBezTo>
                    <a:pt x="24" y="33"/>
                    <a:pt x="24" y="33"/>
                    <a:pt x="24" y="33"/>
                  </a:cubicBezTo>
                  <a:cubicBezTo>
                    <a:pt x="24" y="33"/>
                    <a:pt x="24" y="33"/>
                    <a:pt x="24" y="33"/>
                  </a:cubicBezTo>
                  <a:cubicBezTo>
                    <a:pt x="24" y="33"/>
                    <a:pt x="24" y="33"/>
                    <a:pt x="24" y="33"/>
                  </a:cubicBezTo>
                  <a:cubicBezTo>
                    <a:pt x="24" y="33"/>
                    <a:pt x="24" y="33"/>
                    <a:pt x="24" y="33"/>
                  </a:cubicBezTo>
                  <a:cubicBezTo>
                    <a:pt x="24" y="33"/>
                    <a:pt x="24" y="33"/>
                    <a:pt x="24" y="33"/>
                  </a:cubicBezTo>
                  <a:cubicBezTo>
                    <a:pt x="25" y="33"/>
                    <a:pt x="26" y="33"/>
                    <a:pt x="26" y="32"/>
                  </a:cubicBezTo>
                  <a:cubicBezTo>
                    <a:pt x="26" y="32"/>
                    <a:pt x="27" y="32"/>
                    <a:pt x="27" y="31"/>
                  </a:cubicBezTo>
                  <a:cubicBezTo>
                    <a:pt x="27" y="31"/>
                    <a:pt x="27" y="31"/>
                    <a:pt x="28" y="31"/>
                  </a:cubicBezTo>
                  <a:cubicBezTo>
                    <a:pt x="28" y="30"/>
                    <a:pt x="28" y="30"/>
                    <a:pt x="28" y="29"/>
                  </a:cubicBezTo>
                  <a:cubicBezTo>
                    <a:pt x="27" y="29"/>
                    <a:pt x="27" y="29"/>
                    <a:pt x="27" y="28"/>
                  </a:cubicBezTo>
                  <a:cubicBezTo>
                    <a:pt x="27" y="28"/>
                    <a:pt x="27" y="28"/>
                    <a:pt x="27" y="28"/>
                  </a:cubicBezTo>
                  <a:cubicBezTo>
                    <a:pt x="27" y="28"/>
                    <a:pt x="27" y="28"/>
                    <a:pt x="27" y="28"/>
                  </a:cubicBezTo>
                  <a:cubicBezTo>
                    <a:pt x="27" y="28"/>
                    <a:pt x="27" y="28"/>
                    <a:pt x="27" y="28"/>
                  </a:cubicBezTo>
                  <a:cubicBezTo>
                    <a:pt x="27" y="28"/>
                    <a:pt x="27" y="28"/>
                    <a:pt x="27" y="28"/>
                  </a:cubicBezTo>
                  <a:cubicBezTo>
                    <a:pt x="28" y="28"/>
                    <a:pt x="28" y="28"/>
                    <a:pt x="28" y="29"/>
                  </a:cubicBezTo>
                  <a:cubicBezTo>
                    <a:pt x="29" y="29"/>
                    <a:pt x="29" y="28"/>
                    <a:pt x="29" y="28"/>
                  </a:cubicBezTo>
                  <a:cubicBezTo>
                    <a:pt x="29" y="28"/>
                    <a:pt x="29" y="27"/>
                    <a:pt x="29" y="27"/>
                  </a:cubicBezTo>
                  <a:cubicBezTo>
                    <a:pt x="29" y="27"/>
                    <a:pt x="28" y="27"/>
                    <a:pt x="28" y="27"/>
                  </a:cubicBezTo>
                  <a:cubicBezTo>
                    <a:pt x="28" y="27"/>
                    <a:pt x="28" y="26"/>
                    <a:pt x="28" y="26"/>
                  </a:cubicBezTo>
                  <a:cubicBezTo>
                    <a:pt x="28" y="26"/>
                    <a:pt x="28" y="26"/>
                    <a:pt x="28" y="26"/>
                  </a:cubicBezTo>
                  <a:cubicBezTo>
                    <a:pt x="28" y="26"/>
                    <a:pt x="29" y="26"/>
                    <a:pt x="29" y="26"/>
                  </a:cubicBezTo>
                  <a:cubicBezTo>
                    <a:pt x="29" y="26"/>
                    <a:pt x="30" y="26"/>
                    <a:pt x="31" y="26"/>
                  </a:cubicBezTo>
                  <a:cubicBezTo>
                    <a:pt x="31" y="26"/>
                    <a:pt x="32" y="26"/>
                    <a:pt x="32" y="25"/>
                  </a:cubicBezTo>
                  <a:cubicBezTo>
                    <a:pt x="32" y="25"/>
                    <a:pt x="32" y="25"/>
                    <a:pt x="32" y="25"/>
                  </a:cubicBezTo>
                  <a:cubicBezTo>
                    <a:pt x="32" y="25"/>
                    <a:pt x="32" y="25"/>
                    <a:pt x="32" y="25"/>
                  </a:cubicBezTo>
                  <a:cubicBezTo>
                    <a:pt x="32" y="25"/>
                    <a:pt x="33" y="25"/>
                    <a:pt x="33" y="25"/>
                  </a:cubicBezTo>
                  <a:cubicBezTo>
                    <a:pt x="34" y="26"/>
                    <a:pt x="35" y="26"/>
                    <a:pt x="35" y="25"/>
                  </a:cubicBezTo>
                  <a:cubicBezTo>
                    <a:pt x="36" y="24"/>
                    <a:pt x="37" y="23"/>
                    <a:pt x="38" y="22"/>
                  </a:cubicBezTo>
                  <a:cubicBezTo>
                    <a:pt x="39" y="22"/>
                    <a:pt x="39" y="22"/>
                    <a:pt x="40" y="21"/>
                  </a:cubicBezTo>
                  <a:cubicBezTo>
                    <a:pt x="40" y="21"/>
                    <a:pt x="40" y="21"/>
                    <a:pt x="41" y="20"/>
                  </a:cubicBezTo>
                  <a:cubicBezTo>
                    <a:pt x="42" y="20"/>
                    <a:pt x="43" y="19"/>
                    <a:pt x="45" y="19"/>
                  </a:cubicBezTo>
                  <a:cubicBezTo>
                    <a:pt x="46" y="18"/>
                    <a:pt x="47" y="18"/>
                    <a:pt x="48" y="17"/>
                  </a:cubicBezTo>
                  <a:cubicBezTo>
                    <a:pt x="48" y="17"/>
                    <a:pt x="48" y="17"/>
                    <a:pt x="48" y="16"/>
                  </a:cubicBezTo>
                  <a:cubicBezTo>
                    <a:pt x="48" y="16"/>
                    <a:pt x="48" y="16"/>
                    <a:pt x="48" y="16"/>
                  </a:cubicBezTo>
                  <a:cubicBezTo>
                    <a:pt x="47" y="16"/>
                    <a:pt x="47" y="16"/>
                    <a:pt x="47" y="16"/>
                  </a:cubicBezTo>
                  <a:cubicBezTo>
                    <a:pt x="47" y="16"/>
                    <a:pt x="47" y="16"/>
                    <a:pt x="47" y="16"/>
                  </a:cubicBezTo>
                  <a:cubicBezTo>
                    <a:pt x="47" y="16"/>
                    <a:pt x="47" y="16"/>
                    <a:pt x="47" y="16"/>
                  </a:cubicBezTo>
                  <a:cubicBezTo>
                    <a:pt x="47" y="16"/>
                    <a:pt x="47" y="16"/>
                    <a:pt x="47" y="16"/>
                  </a:cubicBezTo>
                  <a:cubicBezTo>
                    <a:pt x="47" y="16"/>
                    <a:pt x="47" y="16"/>
                    <a:pt x="47" y="16"/>
                  </a:cubicBezTo>
                  <a:cubicBezTo>
                    <a:pt x="47" y="15"/>
                    <a:pt x="47" y="15"/>
                    <a:pt x="47" y="15"/>
                  </a:cubicBezTo>
                  <a:cubicBezTo>
                    <a:pt x="49" y="15"/>
                    <a:pt x="50" y="15"/>
                    <a:pt x="51" y="15"/>
                  </a:cubicBezTo>
                  <a:cubicBezTo>
                    <a:pt x="52" y="14"/>
                    <a:pt x="53" y="13"/>
                    <a:pt x="55" y="13"/>
                  </a:cubicBezTo>
                  <a:cubicBezTo>
                    <a:pt x="55" y="13"/>
                    <a:pt x="55" y="13"/>
                    <a:pt x="55" y="13"/>
                  </a:cubicBezTo>
                  <a:cubicBezTo>
                    <a:pt x="55" y="12"/>
                    <a:pt x="56" y="12"/>
                    <a:pt x="56" y="12"/>
                  </a:cubicBezTo>
                  <a:cubicBezTo>
                    <a:pt x="56" y="11"/>
                    <a:pt x="56" y="11"/>
                    <a:pt x="56" y="10"/>
                  </a:cubicBezTo>
                  <a:cubicBezTo>
                    <a:pt x="56" y="10"/>
                    <a:pt x="56" y="9"/>
                    <a:pt x="55" y="9"/>
                  </a:cubicBezTo>
                  <a:cubicBezTo>
                    <a:pt x="55" y="9"/>
                    <a:pt x="55" y="9"/>
                    <a:pt x="55" y="8"/>
                  </a:cubicBezTo>
                  <a:cubicBezTo>
                    <a:pt x="55" y="8"/>
                    <a:pt x="55" y="7"/>
                    <a:pt x="55" y="7"/>
                  </a:cubicBezTo>
                  <a:cubicBezTo>
                    <a:pt x="55" y="7"/>
                    <a:pt x="55" y="6"/>
                    <a:pt x="54" y="6"/>
                  </a:cubicBezTo>
                  <a:cubicBezTo>
                    <a:pt x="54" y="6"/>
                    <a:pt x="53" y="6"/>
                    <a:pt x="53" y="6"/>
                  </a:cubicBezTo>
                  <a:cubicBezTo>
                    <a:pt x="52" y="6"/>
                    <a:pt x="52" y="6"/>
                    <a:pt x="51" y="6"/>
                  </a:cubicBezTo>
                  <a:cubicBezTo>
                    <a:pt x="51" y="6"/>
                    <a:pt x="51" y="6"/>
                    <a:pt x="51" y="6"/>
                  </a:cubicBezTo>
                  <a:cubicBezTo>
                    <a:pt x="51" y="6"/>
                    <a:pt x="51" y="6"/>
                    <a:pt x="51" y="6"/>
                  </a:cubicBezTo>
                  <a:cubicBezTo>
                    <a:pt x="51" y="6"/>
                    <a:pt x="51" y="6"/>
                    <a:pt x="51" y="6"/>
                  </a:cubicBezTo>
                  <a:cubicBezTo>
                    <a:pt x="51" y="6"/>
                    <a:pt x="51" y="6"/>
                    <a:pt x="50" y="6"/>
                  </a:cubicBezTo>
                  <a:cubicBezTo>
                    <a:pt x="50" y="6"/>
                    <a:pt x="50" y="6"/>
                    <a:pt x="50" y="6"/>
                  </a:cubicBezTo>
                  <a:cubicBezTo>
                    <a:pt x="50" y="6"/>
                    <a:pt x="51" y="6"/>
                    <a:pt x="51" y="6"/>
                  </a:cubicBezTo>
                  <a:cubicBezTo>
                    <a:pt x="51" y="6"/>
                    <a:pt x="51" y="6"/>
                    <a:pt x="51" y="6"/>
                  </a:cubicBezTo>
                  <a:cubicBezTo>
                    <a:pt x="51" y="6"/>
                    <a:pt x="51" y="6"/>
                    <a:pt x="51" y="6"/>
                  </a:cubicBezTo>
                  <a:cubicBezTo>
                    <a:pt x="51" y="6"/>
                    <a:pt x="51" y="6"/>
                    <a:pt x="52" y="5"/>
                  </a:cubicBezTo>
                  <a:cubicBezTo>
                    <a:pt x="52" y="5"/>
                    <a:pt x="52" y="5"/>
                    <a:pt x="52" y="5"/>
                  </a:cubicBezTo>
                  <a:cubicBezTo>
                    <a:pt x="51" y="4"/>
                    <a:pt x="51" y="4"/>
                    <a:pt x="51" y="4"/>
                  </a:cubicBezTo>
                  <a:cubicBezTo>
                    <a:pt x="51" y="4"/>
                    <a:pt x="51" y="4"/>
                    <a:pt x="51" y="4"/>
                  </a:cubicBezTo>
                  <a:cubicBezTo>
                    <a:pt x="50" y="4"/>
                    <a:pt x="50" y="4"/>
                    <a:pt x="49" y="3"/>
                  </a:cubicBezTo>
                  <a:cubicBezTo>
                    <a:pt x="49" y="3"/>
                    <a:pt x="48" y="3"/>
                    <a:pt x="48" y="3"/>
                  </a:cubicBezTo>
                  <a:cubicBezTo>
                    <a:pt x="48" y="2"/>
                    <a:pt x="48" y="2"/>
                    <a:pt x="48" y="2"/>
                  </a:cubicBezTo>
                  <a:cubicBezTo>
                    <a:pt x="47" y="2"/>
                    <a:pt x="46" y="2"/>
                    <a:pt x="46" y="2"/>
                  </a:cubicBezTo>
                  <a:cubicBezTo>
                    <a:pt x="45" y="1"/>
                    <a:pt x="44" y="1"/>
                    <a:pt x="44" y="2"/>
                  </a:cubicBezTo>
                  <a:cubicBezTo>
                    <a:pt x="43" y="2"/>
                    <a:pt x="43" y="2"/>
                    <a:pt x="43" y="1"/>
                  </a:cubicBezTo>
                  <a:cubicBezTo>
                    <a:pt x="43" y="1"/>
                    <a:pt x="43" y="1"/>
                    <a:pt x="43" y="1"/>
                  </a:cubicBezTo>
                  <a:cubicBezTo>
                    <a:pt x="42" y="1"/>
                    <a:pt x="41" y="0"/>
                    <a:pt x="40" y="0"/>
                  </a:cubicBezTo>
                  <a:cubicBezTo>
                    <a:pt x="40" y="0"/>
                    <a:pt x="40" y="0"/>
                    <a:pt x="39" y="0"/>
                  </a:cubicBezTo>
                  <a:cubicBezTo>
                    <a:pt x="39" y="0"/>
                    <a:pt x="39" y="1"/>
                    <a:pt x="39" y="1"/>
                  </a:cubicBezTo>
                  <a:cubicBezTo>
                    <a:pt x="39" y="1"/>
                    <a:pt x="39" y="2"/>
                    <a:pt x="39" y="3"/>
                  </a:cubicBezTo>
                  <a:cubicBezTo>
                    <a:pt x="39" y="3"/>
                    <a:pt x="38" y="3"/>
                    <a:pt x="38" y="3"/>
                  </a:cubicBezTo>
                  <a:cubicBezTo>
                    <a:pt x="38" y="3"/>
                    <a:pt x="38" y="3"/>
                    <a:pt x="38" y="3"/>
                  </a:cubicBezTo>
                  <a:cubicBezTo>
                    <a:pt x="38" y="2"/>
                    <a:pt x="38" y="2"/>
                    <a:pt x="38" y="2"/>
                  </a:cubicBezTo>
                  <a:cubicBezTo>
                    <a:pt x="38" y="2"/>
                    <a:pt x="38" y="2"/>
                    <a:pt x="38" y="2"/>
                  </a:cubicBezTo>
                  <a:cubicBezTo>
                    <a:pt x="38" y="1"/>
                    <a:pt x="38" y="1"/>
                    <a:pt x="38" y="1"/>
                  </a:cubicBezTo>
                  <a:cubicBezTo>
                    <a:pt x="37" y="1"/>
                    <a:pt x="37" y="1"/>
                    <a:pt x="36" y="0"/>
                  </a:cubicBezTo>
                  <a:cubicBezTo>
                    <a:pt x="36" y="0"/>
                    <a:pt x="35" y="0"/>
                    <a:pt x="35" y="0"/>
                  </a:cubicBezTo>
                  <a:cubicBezTo>
                    <a:pt x="35" y="0"/>
                    <a:pt x="34" y="1"/>
                    <a:pt x="34" y="1"/>
                  </a:cubicBezTo>
                  <a:cubicBezTo>
                    <a:pt x="34" y="2"/>
                    <a:pt x="34" y="2"/>
                    <a:pt x="34" y="2"/>
                  </a:cubicBezTo>
                  <a:cubicBezTo>
                    <a:pt x="34" y="2"/>
                    <a:pt x="34" y="2"/>
                    <a:pt x="34" y="2"/>
                  </a:cubicBezTo>
                  <a:cubicBezTo>
                    <a:pt x="34" y="2"/>
                    <a:pt x="34" y="2"/>
                    <a:pt x="34" y="2"/>
                  </a:cubicBezTo>
                  <a:cubicBezTo>
                    <a:pt x="34" y="2"/>
                    <a:pt x="34" y="1"/>
                    <a:pt x="33" y="1"/>
                  </a:cubicBezTo>
                  <a:cubicBezTo>
                    <a:pt x="33" y="1"/>
                    <a:pt x="33" y="1"/>
                    <a:pt x="32" y="1"/>
                  </a:cubicBezTo>
                  <a:cubicBezTo>
                    <a:pt x="32" y="2"/>
                    <a:pt x="32" y="2"/>
                    <a:pt x="32" y="2"/>
                  </a:cubicBezTo>
                  <a:cubicBezTo>
                    <a:pt x="32" y="2"/>
                    <a:pt x="31" y="1"/>
                    <a:pt x="31" y="1"/>
                  </a:cubicBezTo>
                  <a:cubicBezTo>
                    <a:pt x="31" y="1"/>
                    <a:pt x="30" y="2"/>
                    <a:pt x="31" y="2"/>
                  </a:cubicBezTo>
                  <a:cubicBezTo>
                    <a:pt x="31" y="3"/>
                    <a:pt x="30" y="3"/>
                    <a:pt x="30" y="3"/>
                  </a:cubicBezTo>
                  <a:cubicBezTo>
                    <a:pt x="30" y="4"/>
                    <a:pt x="30" y="4"/>
                    <a:pt x="30" y="4"/>
                  </a:cubicBezTo>
                  <a:cubicBezTo>
                    <a:pt x="29" y="5"/>
                    <a:pt x="29" y="5"/>
                    <a:pt x="28" y="4"/>
                  </a:cubicBezTo>
                  <a:cubicBezTo>
                    <a:pt x="28" y="4"/>
                    <a:pt x="28" y="3"/>
                    <a:pt x="28" y="2"/>
                  </a:cubicBezTo>
                  <a:cubicBezTo>
                    <a:pt x="27" y="2"/>
                    <a:pt x="27" y="2"/>
                    <a:pt x="27" y="2"/>
                  </a:cubicBezTo>
                  <a:cubicBezTo>
                    <a:pt x="26" y="2"/>
                    <a:pt x="26" y="2"/>
                    <a:pt x="26" y="2"/>
                  </a:cubicBezTo>
                  <a:cubicBezTo>
                    <a:pt x="26" y="3"/>
                    <a:pt x="26" y="3"/>
                    <a:pt x="25" y="3"/>
                  </a:cubicBezTo>
                  <a:cubicBezTo>
                    <a:pt x="25" y="3"/>
                    <a:pt x="25" y="3"/>
                    <a:pt x="25" y="3"/>
                  </a:cubicBezTo>
                  <a:cubicBezTo>
                    <a:pt x="25" y="3"/>
                    <a:pt x="24" y="4"/>
                    <a:pt x="24" y="4"/>
                  </a:cubicBezTo>
                  <a:cubicBezTo>
                    <a:pt x="25" y="4"/>
                    <a:pt x="25" y="5"/>
                    <a:pt x="25" y="6"/>
                  </a:cubicBezTo>
                  <a:cubicBezTo>
                    <a:pt x="25" y="6"/>
                    <a:pt x="25" y="6"/>
                    <a:pt x="25" y="6"/>
                  </a:cubicBezTo>
                  <a:cubicBezTo>
                    <a:pt x="25" y="6"/>
                    <a:pt x="25" y="6"/>
                    <a:pt x="25" y="6"/>
                  </a:cubicBezTo>
                  <a:cubicBezTo>
                    <a:pt x="25" y="6"/>
                    <a:pt x="25" y="6"/>
                    <a:pt x="25" y="6"/>
                  </a:cubicBezTo>
                  <a:cubicBezTo>
                    <a:pt x="25" y="6"/>
                    <a:pt x="25" y="6"/>
                    <a:pt x="25" y="6"/>
                  </a:cubicBezTo>
                  <a:cubicBezTo>
                    <a:pt x="25" y="6"/>
                    <a:pt x="24" y="6"/>
                    <a:pt x="24" y="5"/>
                  </a:cubicBezTo>
                  <a:cubicBezTo>
                    <a:pt x="24" y="5"/>
                    <a:pt x="24" y="5"/>
                    <a:pt x="23" y="5"/>
                  </a:cubicBezTo>
                  <a:cubicBezTo>
                    <a:pt x="23" y="5"/>
                    <a:pt x="23" y="5"/>
                    <a:pt x="23" y="5"/>
                  </a:cubicBezTo>
                  <a:cubicBezTo>
                    <a:pt x="23" y="4"/>
                    <a:pt x="22" y="4"/>
                    <a:pt x="22" y="4"/>
                  </a:cubicBezTo>
                  <a:cubicBezTo>
                    <a:pt x="22" y="4"/>
                    <a:pt x="22" y="4"/>
                    <a:pt x="21" y="4"/>
                  </a:cubicBezTo>
                  <a:cubicBezTo>
                    <a:pt x="21" y="4"/>
                    <a:pt x="21" y="4"/>
                    <a:pt x="21" y="5"/>
                  </a:cubicBezTo>
                  <a:cubicBezTo>
                    <a:pt x="21" y="5"/>
                    <a:pt x="20" y="5"/>
                    <a:pt x="20" y="5"/>
                  </a:cubicBezTo>
                  <a:cubicBezTo>
                    <a:pt x="20" y="4"/>
                    <a:pt x="20" y="4"/>
                    <a:pt x="19" y="4"/>
                  </a:cubicBezTo>
                  <a:cubicBezTo>
                    <a:pt x="18" y="4"/>
                    <a:pt x="17" y="5"/>
                    <a:pt x="17" y="5"/>
                  </a:cubicBezTo>
                  <a:cubicBezTo>
                    <a:pt x="16" y="5"/>
                    <a:pt x="16" y="6"/>
                    <a:pt x="16" y="6"/>
                  </a:cubicBezTo>
                  <a:cubicBezTo>
                    <a:pt x="16" y="6"/>
                    <a:pt x="16" y="7"/>
                    <a:pt x="16" y="7"/>
                  </a:cubicBezTo>
                  <a:cubicBezTo>
                    <a:pt x="16" y="7"/>
                    <a:pt x="17" y="7"/>
                    <a:pt x="17" y="7"/>
                  </a:cubicBezTo>
                  <a:cubicBezTo>
                    <a:pt x="17" y="7"/>
                    <a:pt x="17" y="7"/>
                    <a:pt x="17" y="7"/>
                  </a:cubicBezTo>
                  <a:cubicBezTo>
                    <a:pt x="17" y="7"/>
                    <a:pt x="17" y="7"/>
                    <a:pt x="17" y="7"/>
                  </a:cubicBezTo>
                  <a:cubicBezTo>
                    <a:pt x="17" y="7"/>
                    <a:pt x="17" y="7"/>
                    <a:pt x="17" y="7"/>
                  </a:cubicBezTo>
                  <a:cubicBezTo>
                    <a:pt x="17" y="7"/>
                    <a:pt x="17" y="7"/>
                    <a:pt x="17" y="7"/>
                  </a:cubicBezTo>
                  <a:cubicBezTo>
                    <a:pt x="18" y="7"/>
                    <a:pt x="18" y="7"/>
                    <a:pt x="17" y="7"/>
                  </a:cubicBezTo>
                  <a:cubicBezTo>
                    <a:pt x="17" y="7"/>
                    <a:pt x="17" y="7"/>
                    <a:pt x="17" y="7"/>
                  </a:cubicBezTo>
                  <a:cubicBezTo>
                    <a:pt x="17" y="7"/>
                    <a:pt x="17" y="7"/>
                    <a:pt x="17" y="7"/>
                  </a:cubicBezTo>
                  <a:cubicBezTo>
                    <a:pt x="17" y="7"/>
                    <a:pt x="17" y="7"/>
                    <a:pt x="17" y="7"/>
                  </a:cubicBezTo>
                  <a:cubicBezTo>
                    <a:pt x="17" y="7"/>
                    <a:pt x="17" y="8"/>
                    <a:pt x="17" y="8"/>
                  </a:cubicBezTo>
                  <a:cubicBezTo>
                    <a:pt x="17" y="9"/>
                    <a:pt x="17" y="9"/>
                    <a:pt x="17" y="9"/>
                  </a:cubicBezTo>
                  <a:cubicBezTo>
                    <a:pt x="17" y="9"/>
                    <a:pt x="17" y="9"/>
                    <a:pt x="16" y="9"/>
                  </a:cubicBezTo>
                  <a:cubicBezTo>
                    <a:pt x="16" y="10"/>
                    <a:pt x="16" y="10"/>
                    <a:pt x="17" y="11"/>
                  </a:cubicBezTo>
                  <a:cubicBezTo>
                    <a:pt x="17" y="11"/>
                    <a:pt x="17" y="11"/>
                    <a:pt x="17" y="11"/>
                  </a:cubicBezTo>
                  <a:cubicBezTo>
                    <a:pt x="17" y="11"/>
                    <a:pt x="17" y="11"/>
                    <a:pt x="17" y="11"/>
                  </a:cubicBezTo>
                  <a:cubicBezTo>
                    <a:pt x="17" y="11"/>
                    <a:pt x="17" y="11"/>
                    <a:pt x="16" y="11"/>
                  </a:cubicBezTo>
                  <a:cubicBezTo>
                    <a:pt x="16" y="11"/>
                    <a:pt x="16" y="12"/>
                    <a:pt x="16" y="12"/>
                  </a:cubicBezTo>
                  <a:cubicBezTo>
                    <a:pt x="16" y="13"/>
                    <a:pt x="16" y="13"/>
                    <a:pt x="17" y="14"/>
                  </a:cubicBezTo>
                  <a:cubicBezTo>
                    <a:pt x="17" y="14"/>
                    <a:pt x="18" y="14"/>
                    <a:pt x="18" y="14"/>
                  </a:cubicBezTo>
                  <a:cubicBezTo>
                    <a:pt x="18" y="14"/>
                    <a:pt x="18" y="14"/>
                    <a:pt x="18" y="14"/>
                  </a:cubicBezTo>
                  <a:cubicBezTo>
                    <a:pt x="18" y="14"/>
                    <a:pt x="18" y="14"/>
                    <a:pt x="18" y="14"/>
                  </a:cubicBezTo>
                  <a:cubicBezTo>
                    <a:pt x="18" y="14"/>
                    <a:pt x="18" y="14"/>
                    <a:pt x="18" y="14"/>
                  </a:cubicBezTo>
                  <a:cubicBezTo>
                    <a:pt x="18" y="14"/>
                    <a:pt x="18" y="14"/>
                    <a:pt x="18" y="14"/>
                  </a:cubicBezTo>
                  <a:cubicBezTo>
                    <a:pt x="18" y="14"/>
                    <a:pt x="18" y="15"/>
                    <a:pt x="19" y="15"/>
                  </a:cubicBezTo>
                  <a:cubicBezTo>
                    <a:pt x="19" y="16"/>
                    <a:pt x="20" y="16"/>
                    <a:pt x="21" y="16"/>
                  </a:cubicBezTo>
                  <a:cubicBezTo>
                    <a:pt x="22" y="16"/>
                    <a:pt x="22" y="16"/>
                    <a:pt x="23" y="16"/>
                  </a:cubicBezTo>
                  <a:cubicBezTo>
                    <a:pt x="23" y="16"/>
                    <a:pt x="23" y="16"/>
                    <a:pt x="23" y="16"/>
                  </a:cubicBezTo>
                  <a:cubicBezTo>
                    <a:pt x="23" y="16"/>
                    <a:pt x="23" y="16"/>
                    <a:pt x="23" y="16"/>
                  </a:cubicBezTo>
                  <a:cubicBezTo>
                    <a:pt x="23" y="16"/>
                    <a:pt x="23" y="16"/>
                    <a:pt x="23" y="16"/>
                  </a:cubicBezTo>
                  <a:cubicBezTo>
                    <a:pt x="23" y="16"/>
                    <a:pt x="23" y="16"/>
                    <a:pt x="23" y="17"/>
                  </a:cubicBezTo>
                  <a:cubicBezTo>
                    <a:pt x="24" y="17"/>
                    <a:pt x="25" y="17"/>
                    <a:pt x="26" y="17"/>
                  </a:cubicBezTo>
                  <a:cubicBezTo>
                    <a:pt x="27" y="17"/>
                    <a:pt x="28" y="17"/>
                    <a:pt x="29" y="16"/>
                  </a:cubicBezTo>
                  <a:cubicBezTo>
                    <a:pt x="29" y="15"/>
                    <a:pt x="29" y="15"/>
                    <a:pt x="30" y="15"/>
                  </a:cubicBezTo>
                  <a:cubicBezTo>
                    <a:pt x="30" y="15"/>
                    <a:pt x="30" y="15"/>
                    <a:pt x="30" y="15"/>
                  </a:cubicBezTo>
                  <a:cubicBezTo>
                    <a:pt x="30" y="15"/>
                    <a:pt x="30" y="15"/>
                    <a:pt x="30" y="15"/>
                  </a:cubicBezTo>
                  <a:cubicBezTo>
                    <a:pt x="30" y="15"/>
                    <a:pt x="30" y="15"/>
                    <a:pt x="30" y="15"/>
                  </a:cubicBezTo>
                  <a:cubicBezTo>
                    <a:pt x="30" y="15"/>
                    <a:pt x="30" y="15"/>
                    <a:pt x="30" y="16"/>
                  </a:cubicBezTo>
                  <a:cubicBezTo>
                    <a:pt x="29" y="16"/>
                    <a:pt x="29" y="16"/>
                    <a:pt x="29" y="16"/>
                  </a:cubicBezTo>
                  <a:cubicBezTo>
                    <a:pt x="29" y="16"/>
                    <a:pt x="29" y="16"/>
                    <a:pt x="30" y="17"/>
                  </a:cubicBezTo>
                  <a:cubicBezTo>
                    <a:pt x="30" y="17"/>
                    <a:pt x="31" y="17"/>
                    <a:pt x="31" y="17"/>
                  </a:cubicBezTo>
                  <a:cubicBezTo>
                    <a:pt x="31" y="17"/>
                    <a:pt x="31" y="17"/>
                    <a:pt x="31" y="17"/>
                  </a:cubicBezTo>
                  <a:cubicBezTo>
                    <a:pt x="31" y="17"/>
                    <a:pt x="31" y="17"/>
                    <a:pt x="31" y="17"/>
                  </a:cubicBezTo>
                  <a:cubicBezTo>
                    <a:pt x="31" y="17"/>
                    <a:pt x="31" y="17"/>
                    <a:pt x="31" y="17"/>
                  </a:cubicBezTo>
                  <a:cubicBezTo>
                    <a:pt x="31" y="17"/>
                    <a:pt x="31" y="17"/>
                    <a:pt x="31" y="17"/>
                  </a:cubicBezTo>
                  <a:cubicBezTo>
                    <a:pt x="29" y="17"/>
                    <a:pt x="28" y="17"/>
                    <a:pt x="26" y="18"/>
                  </a:cubicBezTo>
                  <a:cubicBezTo>
                    <a:pt x="25" y="18"/>
                    <a:pt x="25" y="18"/>
                    <a:pt x="24" y="18"/>
                  </a:cubicBezTo>
                  <a:cubicBezTo>
                    <a:pt x="24" y="18"/>
                    <a:pt x="23" y="18"/>
                    <a:pt x="23" y="18"/>
                  </a:cubicBezTo>
                  <a:cubicBezTo>
                    <a:pt x="22" y="18"/>
                    <a:pt x="22" y="18"/>
                    <a:pt x="22" y="18"/>
                  </a:cubicBezTo>
                  <a:cubicBezTo>
                    <a:pt x="22" y="19"/>
                    <a:pt x="22" y="19"/>
                    <a:pt x="22" y="20"/>
                  </a:cubicBezTo>
                  <a:cubicBezTo>
                    <a:pt x="22" y="20"/>
                    <a:pt x="22" y="20"/>
                    <a:pt x="21" y="20"/>
                  </a:cubicBezTo>
                  <a:cubicBezTo>
                    <a:pt x="21" y="20"/>
                    <a:pt x="21" y="20"/>
                    <a:pt x="21" y="20"/>
                  </a:cubicBezTo>
                  <a:cubicBezTo>
                    <a:pt x="21" y="18"/>
                    <a:pt x="20" y="17"/>
                    <a:pt x="19" y="17"/>
                  </a:cubicBezTo>
                  <a:cubicBezTo>
                    <a:pt x="19" y="17"/>
                    <a:pt x="18" y="16"/>
                    <a:pt x="18" y="16"/>
                  </a:cubicBezTo>
                  <a:cubicBezTo>
                    <a:pt x="18" y="16"/>
                    <a:pt x="18" y="16"/>
                    <a:pt x="17" y="17"/>
                  </a:cubicBezTo>
                  <a:cubicBezTo>
                    <a:pt x="17" y="17"/>
                    <a:pt x="16" y="18"/>
                    <a:pt x="16" y="18"/>
                  </a:cubicBezTo>
                  <a:cubicBezTo>
                    <a:pt x="16" y="18"/>
                    <a:pt x="16" y="19"/>
                    <a:pt x="16" y="19"/>
                  </a:cubicBezTo>
                  <a:close/>
                  <a:moveTo>
                    <a:pt x="11" y="35"/>
                  </a:moveTo>
                  <a:cubicBezTo>
                    <a:pt x="11" y="35"/>
                    <a:pt x="11" y="35"/>
                    <a:pt x="11" y="35"/>
                  </a:cubicBezTo>
                  <a:cubicBezTo>
                    <a:pt x="11" y="35"/>
                    <a:pt x="11" y="35"/>
                    <a:pt x="11" y="35"/>
                  </a:cubicBezTo>
                  <a:cubicBezTo>
                    <a:pt x="11" y="35"/>
                    <a:pt x="11" y="35"/>
                    <a:pt x="11" y="35"/>
                  </a:cubicBezTo>
                  <a:close/>
                  <a:moveTo>
                    <a:pt x="12" y="31"/>
                  </a:moveTo>
                  <a:cubicBezTo>
                    <a:pt x="12" y="31"/>
                    <a:pt x="12" y="31"/>
                    <a:pt x="12" y="31"/>
                  </a:cubicBezTo>
                  <a:cubicBezTo>
                    <a:pt x="12" y="31"/>
                    <a:pt x="12" y="31"/>
                    <a:pt x="12" y="31"/>
                  </a:cubicBezTo>
                  <a:cubicBezTo>
                    <a:pt x="12" y="31"/>
                    <a:pt x="12" y="31"/>
                    <a:pt x="12" y="31"/>
                  </a:cubicBezTo>
                  <a:close/>
                  <a:moveTo>
                    <a:pt x="14" y="36"/>
                  </a:moveTo>
                  <a:cubicBezTo>
                    <a:pt x="14" y="36"/>
                    <a:pt x="14" y="36"/>
                    <a:pt x="14" y="36"/>
                  </a:cubicBezTo>
                  <a:cubicBezTo>
                    <a:pt x="14" y="37"/>
                    <a:pt x="14" y="37"/>
                    <a:pt x="14" y="37"/>
                  </a:cubicBezTo>
                  <a:cubicBezTo>
                    <a:pt x="14" y="37"/>
                    <a:pt x="14" y="37"/>
                    <a:pt x="14" y="37"/>
                  </a:cubicBezTo>
                  <a:cubicBezTo>
                    <a:pt x="14" y="37"/>
                    <a:pt x="14" y="37"/>
                    <a:pt x="14" y="37"/>
                  </a:cubicBezTo>
                  <a:cubicBezTo>
                    <a:pt x="14" y="37"/>
                    <a:pt x="14" y="37"/>
                    <a:pt x="14" y="37"/>
                  </a:cubicBezTo>
                  <a:cubicBezTo>
                    <a:pt x="14" y="37"/>
                    <a:pt x="14" y="36"/>
                    <a:pt x="14" y="36"/>
                  </a:cubicBezTo>
                  <a:cubicBezTo>
                    <a:pt x="14" y="36"/>
                    <a:pt x="14" y="36"/>
                    <a:pt x="14" y="36"/>
                  </a:cubicBezTo>
                  <a:cubicBezTo>
                    <a:pt x="14" y="36"/>
                    <a:pt x="14" y="36"/>
                    <a:pt x="14" y="36"/>
                  </a:cubicBezTo>
                  <a:close/>
                  <a:moveTo>
                    <a:pt x="45" y="16"/>
                  </a:moveTo>
                  <a:cubicBezTo>
                    <a:pt x="45" y="16"/>
                    <a:pt x="45" y="16"/>
                    <a:pt x="45" y="16"/>
                  </a:cubicBezTo>
                  <a:cubicBezTo>
                    <a:pt x="45" y="16"/>
                    <a:pt x="45" y="16"/>
                    <a:pt x="45" y="16"/>
                  </a:cubicBezTo>
                  <a:cubicBezTo>
                    <a:pt x="45" y="16"/>
                    <a:pt x="45" y="16"/>
                    <a:pt x="45" y="16"/>
                  </a:cubicBezTo>
                  <a:cubicBezTo>
                    <a:pt x="45" y="16"/>
                    <a:pt x="45" y="16"/>
                    <a:pt x="45" y="16"/>
                  </a:cubicBezTo>
                  <a:close/>
                  <a:moveTo>
                    <a:pt x="19" y="14"/>
                  </a:moveTo>
                  <a:cubicBezTo>
                    <a:pt x="19" y="14"/>
                    <a:pt x="19" y="14"/>
                    <a:pt x="19" y="14"/>
                  </a:cubicBezTo>
                  <a:cubicBezTo>
                    <a:pt x="19" y="14"/>
                    <a:pt x="19" y="14"/>
                    <a:pt x="19" y="14"/>
                  </a:cubicBezTo>
                  <a:cubicBezTo>
                    <a:pt x="19" y="14"/>
                    <a:pt x="19" y="14"/>
                    <a:pt x="19" y="14"/>
                  </a:cubicBezTo>
                  <a:close/>
                  <a:moveTo>
                    <a:pt x="26" y="26"/>
                  </a:moveTo>
                  <a:cubicBezTo>
                    <a:pt x="26" y="26"/>
                    <a:pt x="26" y="26"/>
                    <a:pt x="26" y="26"/>
                  </a:cubicBezTo>
                  <a:cubicBezTo>
                    <a:pt x="26" y="26"/>
                    <a:pt x="26" y="26"/>
                    <a:pt x="26"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 name="Freeform 460">
              <a:extLst>
                <a:ext uri="{FF2B5EF4-FFF2-40B4-BE49-F238E27FC236}">
                  <a16:creationId xmlns:a16="http://schemas.microsoft.com/office/drawing/2014/main" id="{28CC4361-D7BF-4550-90E8-7EC2BE952A97}"/>
                </a:ext>
              </a:extLst>
            </p:cNvPr>
            <p:cNvSpPr>
              <a:spLocks noEditPoints="1"/>
            </p:cNvSpPr>
            <p:nvPr/>
          </p:nvSpPr>
          <p:spPr bwMode="auto">
            <a:xfrm>
              <a:off x="4704218" y="2218420"/>
              <a:ext cx="144463" cy="198438"/>
            </a:xfrm>
            <a:custGeom>
              <a:avLst/>
              <a:gdLst>
                <a:gd name="T0" fmla="*/ 13 w 40"/>
                <a:gd name="T1" fmla="*/ 23 h 55"/>
                <a:gd name="T2" fmla="*/ 12 w 40"/>
                <a:gd name="T3" fmla="*/ 21 h 55"/>
                <a:gd name="T4" fmla="*/ 13 w 40"/>
                <a:gd name="T5" fmla="*/ 22 h 55"/>
                <a:gd name="T6" fmla="*/ 16 w 40"/>
                <a:gd name="T7" fmla="*/ 21 h 55"/>
                <a:gd name="T8" fmla="*/ 16 w 40"/>
                <a:gd name="T9" fmla="*/ 19 h 55"/>
                <a:gd name="T10" fmla="*/ 16 w 40"/>
                <a:gd name="T11" fmla="*/ 20 h 55"/>
                <a:gd name="T12" fmla="*/ 17 w 40"/>
                <a:gd name="T13" fmla="*/ 22 h 55"/>
                <a:gd name="T14" fmla="*/ 18 w 40"/>
                <a:gd name="T15" fmla="*/ 27 h 55"/>
                <a:gd name="T16" fmla="*/ 19 w 40"/>
                <a:gd name="T17" fmla="*/ 28 h 55"/>
                <a:gd name="T18" fmla="*/ 22 w 40"/>
                <a:gd name="T19" fmla="*/ 30 h 55"/>
                <a:gd name="T20" fmla="*/ 18 w 40"/>
                <a:gd name="T21" fmla="*/ 37 h 55"/>
                <a:gd name="T22" fmla="*/ 11 w 40"/>
                <a:gd name="T23" fmla="*/ 40 h 55"/>
                <a:gd name="T24" fmla="*/ 12 w 40"/>
                <a:gd name="T25" fmla="*/ 45 h 55"/>
                <a:gd name="T26" fmla="*/ 18 w 40"/>
                <a:gd name="T27" fmla="*/ 48 h 55"/>
                <a:gd name="T28" fmla="*/ 20 w 40"/>
                <a:gd name="T29" fmla="*/ 52 h 55"/>
                <a:gd name="T30" fmla="*/ 27 w 40"/>
                <a:gd name="T31" fmla="*/ 55 h 55"/>
                <a:gd name="T32" fmla="*/ 24 w 40"/>
                <a:gd name="T33" fmla="*/ 49 h 55"/>
                <a:gd name="T34" fmla="*/ 24 w 40"/>
                <a:gd name="T35" fmla="*/ 49 h 55"/>
                <a:gd name="T36" fmla="*/ 30 w 40"/>
                <a:gd name="T37" fmla="*/ 54 h 55"/>
                <a:gd name="T38" fmla="*/ 32 w 40"/>
                <a:gd name="T39" fmla="*/ 50 h 55"/>
                <a:gd name="T40" fmla="*/ 29 w 40"/>
                <a:gd name="T41" fmla="*/ 43 h 55"/>
                <a:gd name="T42" fmla="*/ 28 w 40"/>
                <a:gd name="T43" fmla="*/ 41 h 55"/>
                <a:gd name="T44" fmla="*/ 30 w 40"/>
                <a:gd name="T45" fmla="*/ 39 h 55"/>
                <a:gd name="T46" fmla="*/ 34 w 40"/>
                <a:gd name="T47" fmla="*/ 45 h 55"/>
                <a:gd name="T48" fmla="*/ 39 w 40"/>
                <a:gd name="T49" fmla="*/ 40 h 55"/>
                <a:gd name="T50" fmla="*/ 38 w 40"/>
                <a:gd name="T51" fmla="*/ 37 h 55"/>
                <a:gd name="T52" fmla="*/ 38 w 40"/>
                <a:gd name="T53" fmla="*/ 37 h 55"/>
                <a:gd name="T54" fmla="*/ 36 w 40"/>
                <a:gd name="T55" fmla="*/ 35 h 55"/>
                <a:gd name="T56" fmla="*/ 31 w 40"/>
                <a:gd name="T57" fmla="*/ 30 h 55"/>
                <a:gd name="T58" fmla="*/ 34 w 40"/>
                <a:gd name="T59" fmla="*/ 28 h 55"/>
                <a:gd name="T60" fmla="*/ 33 w 40"/>
                <a:gd name="T61" fmla="*/ 22 h 55"/>
                <a:gd name="T62" fmla="*/ 30 w 40"/>
                <a:gd name="T63" fmla="*/ 19 h 55"/>
                <a:gd name="T64" fmla="*/ 28 w 40"/>
                <a:gd name="T65" fmla="*/ 16 h 55"/>
                <a:gd name="T66" fmla="*/ 26 w 40"/>
                <a:gd name="T67" fmla="*/ 14 h 55"/>
                <a:gd name="T68" fmla="*/ 23 w 40"/>
                <a:gd name="T69" fmla="*/ 9 h 55"/>
                <a:gd name="T70" fmla="*/ 19 w 40"/>
                <a:gd name="T71" fmla="*/ 10 h 55"/>
                <a:gd name="T72" fmla="*/ 17 w 40"/>
                <a:gd name="T73" fmla="*/ 10 h 55"/>
                <a:gd name="T74" fmla="*/ 18 w 40"/>
                <a:gd name="T75" fmla="*/ 3 h 55"/>
                <a:gd name="T76" fmla="*/ 10 w 40"/>
                <a:gd name="T77" fmla="*/ 8 h 55"/>
                <a:gd name="T78" fmla="*/ 9 w 40"/>
                <a:gd name="T79" fmla="*/ 13 h 55"/>
                <a:gd name="T80" fmla="*/ 8 w 40"/>
                <a:gd name="T81" fmla="*/ 9 h 55"/>
                <a:gd name="T82" fmla="*/ 13 w 40"/>
                <a:gd name="T83" fmla="*/ 2 h 55"/>
                <a:gd name="T84" fmla="*/ 3 w 40"/>
                <a:gd name="T85" fmla="*/ 6 h 55"/>
                <a:gd name="T86" fmla="*/ 1 w 40"/>
                <a:gd name="T87" fmla="*/ 13 h 55"/>
                <a:gd name="T88" fmla="*/ 1 w 40"/>
                <a:gd name="T89" fmla="*/ 14 h 55"/>
                <a:gd name="T90" fmla="*/ 3 w 40"/>
                <a:gd name="T91" fmla="*/ 18 h 55"/>
                <a:gd name="T92" fmla="*/ 8 w 40"/>
                <a:gd name="T93" fmla="*/ 20 h 55"/>
                <a:gd name="T94" fmla="*/ 21 w 40"/>
                <a:gd name="T95" fmla="*/ 43 h 55"/>
                <a:gd name="T96" fmla="*/ 33 w 40"/>
                <a:gd name="T97" fmla="*/ 23 h 55"/>
                <a:gd name="T98" fmla="*/ 32 w 40"/>
                <a:gd name="T99" fmla="*/ 24 h 55"/>
                <a:gd name="T100" fmla="*/ 17 w 40"/>
                <a:gd name="T101" fmla="*/ 11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40" h="55">
                  <a:moveTo>
                    <a:pt x="8" y="20"/>
                  </a:moveTo>
                  <a:cubicBezTo>
                    <a:pt x="9" y="21"/>
                    <a:pt x="10" y="21"/>
                    <a:pt x="11" y="21"/>
                  </a:cubicBezTo>
                  <a:cubicBezTo>
                    <a:pt x="11" y="21"/>
                    <a:pt x="11" y="21"/>
                    <a:pt x="11" y="21"/>
                  </a:cubicBezTo>
                  <a:cubicBezTo>
                    <a:pt x="11" y="21"/>
                    <a:pt x="11" y="21"/>
                    <a:pt x="11" y="22"/>
                  </a:cubicBezTo>
                  <a:cubicBezTo>
                    <a:pt x="12" y="22"/>
                    <a:pt x="12" y="22"/>
                    <a:pt x="13" y="23"/>
                  </a:cubicBezTo>
                  <a:cubicBezTo>
                    <a:pt x="13" y="23"/>
                    <a:pt x="13" y="23"/>
                    <a:pt x="13" y="23"/>
                  </a:cubicBezTo>
                  <a:cubicBezTo>
                    <a:pt x="13" y="23"/>
                    <a:pt x="14" y="22"/>
                    <a:pt x="14" y="22"/>
                  </a:cubicBezTo>
                  <a:cubicBezTo>
                    <a:pt x="14" y="22"/>
                    <a:pt x="13" y="22"/>
                    <a:pt x="13" y="22"/>
                  </a:cubicBezTo>
                  <a:cubicBezTo>
                    <a:pt x="13" y="22"/>
                    <a:pt x="13" y="22"/>
                    <a:pt x="13" y="22"/>
                  </a:cubicBezTo>
                  <a:cubicBezTo>
                    <a:pt x="13" y="22"/>
                    <a:pt x="12" y="22"/>
                    <a:pt x="12" y="21"/>
                  </a:cubicBezTo>
                  <a:cubicBezTo>
                    <a:pt x="12" y="21"/>
                    <a:pt x="12" y="21"/>
                    <a:pt x="12" y="21"/>
                  </a:cubicBezTo>
                  <a:cubicBezTo>
                    <a:pt x="12" y="21"/>
                    <a:pt x="12" y="21"/>
                    <a:pt x="12" y="21"/>
                  </a:cubicBezTo>
                  <a:cubicBezTo>
                    <a:pt x="12" y="21"/>
                    <a:pt x="12" y="21"/>
                    <a:pt x="12" y="21"/>
                  </a:cubicBezTo>
                  <a:cubicBezTo>
                    <a:pt x="12" y="21"/>
                    <a:pt x="12" y="21"/>
                    <a:pt x="12" y="21"/>
                  </a:cubicBezTo>
                  <a:cubicBezTo>
                    <a:pt x="13" y="21"/>
                    <a:pt x="13" y="21"/>
                    <a:pt x="13" y="22"/>
                  </a:cubicBezTo>
                  <a:cubicBezTo>
                    <a:pt x="13" y="22"/>
                    <a:pt x="13" y="22"/>
                    <a:pt x="13" y="22"/>
                  </a:cubicBezTo>
                  <a:cubicBezTo>
                    <a:pt x="13" y="22"/>
                    <a:pt x="14" y="22"/>
                    <a:pt x="14" y="22"/>
                  </a:cubicBezTo>
                  <a:cubicBezTo>
                    <a:pt x="14" y="22"/>
                    <a:pt x="14" y="22"/>
                    <a:pt x="14" y="22"/>
                  </a:cubicBezTo>
                  <a:cubicBezTo>
                    <a:pt x="14" y="22"/>
                    <a:pt x="14" y="22"/>
                    <a:pt x="15" y="22"/>
                  </a:cubicBezTo>
                  <a:cubicBezTo>
                    <a:pt x="16" y="22"/>
                    <a:pt x="16" y="21"/>
                    <a:pt x="16" y="21"/>
                  </a:cubicBezTo>
                  <a:cubicBezTo>
                    <a:pt x="16" y="20"/>
                    <a:pt x="16" y="20"/>
                    <a:pt x="16" y="20"/>
                  </a:cubicBezTo>
                  <a:cubicBezTo>
                    <a:pt x="16" y="20"/>
                    <a:pt x="16" y="20"/>
                    <a:pt x="16" y="20"/>
                  </a:cubicBezTo>
                  <a:cubicBezTo>
                    <a:pt x="16" y="20"/>
                    <a:pt x="16" y="20"/>
                    <a:pt x="16" y="20"/>
                  </a:cubicBezTo>
                  <a:cubicBezTo>
                    <a:pt x="15" y="19"/>
                    <a:pt x="15" y="19"/>
                    <a:pt x="16" y="19"/>
                  </a:cubicBezTo>
                  <a:cubicBezTo>
                    <a:pt x="16" y="19"/>
                    <a:pt x="16" y="19"/>
                    <a:pt x="16" y="19"/>
                  </a:cubicBezTo>
                  <a:cubicBezTo>
                    <a:pt x="16" y="18"/>
                    <a:pt x="16" y="18"/>
                    <a:pt x="16" y="19"/>
                  </a:cubicBezTo>
                  <a:cubicBezTo>
                    <a:pt x="16" y="19"/>
                    <a:pt x="16" y="19"/>
                    <a:pt x="16" y="19"/>
                  </a:cubicBezTo>
                  <a:cubicBezTo>
                    <a:pt x="16" y="19"/>
                    <a:pt x="16" y="19"/>
                    <a:pt x="16" y="19"/>
                  </a:cubicBezTo>
                  <a:cubicBezTo>
                    <a:pt x="16" y="19"/>
                    <a:pt x="16" y="19"/>
                    <a:pt x="16" y="20"/>
                  </a:cubicBezTo>
                  <a:cubicBezTo>
                    <a:pt x="16" y="20"/>
                    <a:pt x="16" y="20"/>
                    <a:pt x="16" y="20"/>
                  </a:cubicBezTo>
                  <a:cubicBezTo>
                    <a:pt x="16" y="20"/>
                    <a:pt x="16" y="20"/>
                    <a:pt x="16" y="20"/>
                  </a:cubicBezTo>
                  <a:cubicBezTo>
                    <a:pt x="16" y="20"/>
                    <a:pt x="17" y="20"/>
                    <a:pt x="17" y="20"/>
                  </a:cubicBezTo>
                  <a:cubicBezTo>
                    <a:pt x="17" y="20"/>
                    <a:pt x="17" y="21"/>
                    <a:pt x="17" y="21"/>
                  </a:cubicBezTo>
                  <a:cubicBezTo>
                    <a:pt x="17" y="21"/>
                    <a:pt x="17" y="21"/>
                    <a:pt x="17" y="21"/>
                  </a:cubicBezTo>
                  <a:cubicBezTo>
                    <a:pt x="17" y="21"/>
                    <a:pt x="17" y="22"/>
                    <a:pt x="17" y="22"/>
                  </a:cubicBezTo>
                  <a:cubicBezTo>
                    <a:pt x="17" y="23"/>
                    <a:pt x="18" y="23"/>
                    <a:pt x="18" y="23"/>
                  </a:cubicBezTo>
                  <a:cubicBezTo>
                    <a:pt x="18" y="24"/>
                    <a:pt x="18" y="25"/>
                    <a:pt x="19" y="25"/>
                  </a:cubicBezTo>
                  <a:cubicBezTo>
                    <a:pt x="19" y="26"/>
                    <a:pt x="19" y="26"/>
                    <a:pt x="19" y="26"/>
                  </a:cubicBezTo>
                  <a:cubicBezTo>
                    <a:pt x="18" y="26"/>
                    <a:pt x="18" y="26"/>
                    <a:pt x="18" y="26"/>
                  </a:cubicBezTo>
                  <a:cubicBezTo>
                    <a:pt x="18" y="26"/>
                    <a:pt x="18" y="27"/>
                    <a:pt x="18" y="27"/>
                  </a:cubicBezTo>
                  <a:cubicBezTo>
                    <a:pt x="18" y="27"/>
                    <a:pt x="18" y="27"/>
                    <a:pt x="18" y="27"/>
                  </a:cubicBezTo>
                  <a:cubicBezTo>
                    <a:pt x="18" y="27"/>
                    <a:pt x="19" y="27"/>
                    <a:pt x="20" y="27"/>
                  </a:cubicBezTo>
                  <a:cubicBezTo>
                    <a:pt x="20" y="27"/>
                    <a:pt x="20" y="27"/>
                    <a:pt x="20" y="27"/>
                  </a:cubicBezTo>
                  <a:cubicBezTo>
                    <a:pt x="20" y="28"/>
                    <a:pt x="20" y="28"/>
                    <a:pt x="20" y="28"/>
                  </a:cubicBezTo>
                  <a:cubicBezTo>
                    <a:pt x="20" y="28"/>
                    <a:pt x="19" y="28"/>
                    <a:pt x="19" y="28"/>
                  </a:cubicBezTo>
                  <a:cubicBezTo>
                    <a:pt x="19" y="28"/>
                    <a:pt x="19" y="29"/>
                    <a:pt x="19" y="29"/>
                  </a:cubicBezTo>
                  <a:cubicBezTo>
                    <a:pt x="19" y="29"/>
                    <a:pt x="19" y="29"/>
                    <a:pt x="20" y="29"/>
                  </a:cubicBezTo>
                  <a:cubicBezTo>
                    <a:pt x="20" y="29"/>
                    <a:pt x="20" y="29"/>
                    <a:pt x="20" y="29"/>
                  </a:cubicBezTo>
                  <a:cubicBezTo>
                    <a:pt x="21" y="29"/>
                    <a:pt x="21" y="29"/>
                    <a:pt x="21" y="30"/>
                  </a:cubicBezTo>
                  <a:cubicBezTo>
                    <a:pt x="21" y="30"/>
                    <a:pt x="21" y="30"/>
                    <a:pt x="22" y="30"/>
                  </a:cubicBezTo>
                  <a:cubicBezTo>
                    <a:pt x="22" y="30"/>
                    <a:pt x="22" y="31"/>
                    <a:pt x="22" y="32"/>
                  </a:cubicBezTo>
                  <a:cubicBezTo>
                    <a:pt x="22" y="32"/>
                    <a:pt x="22" y="33"/>
                    <a:pt x="22" y="34"/>
                  </a:cubicBezTo>
                  <a:cubicBezTo>
                    <a:pt x="22" y="34"/>
                    <a:pt x="22" y="35"/>
                    <a:pt x="22" y="35"/>
                  </a:cubicBezTo>
                  <a:cubicBezTo>
                    <a:pt x="21" y="35"/>
                    <a:pt x="21" y="35"/>
                    <a:pt x="20" y="36"/>
                  </a:cubicBezTo>
                  <a:cubicBezTo>
                    <a:pt x="20" y="36"/>
                    <a:pt x="19" y="37"/>
                    <a:pt x="18" y="37"/>
                  </a:cubicBezTo>
                  <a:cubicBezTo>
                    <a:pt x="17" y="38"/>
                    <a:pt x="17" y="38"/>
                    <a:pt x="18" y="40"/>
                  </a:cubicBezTo>
                  <a:cubicBezTo>
                    <a:pt x="18" y="40"/>
                    <a:pt x="17" y="41"/>
                    <a:pt x="17" y="41"/>
                  </a:cubicBezTo>
                  <a:cubicBezTo>
                    <a:pt x="17" y="41"/>
                    <a:pt x="16" y="41"/>
                    <a:pt x="15" y="41"/>
                  </a:cubicBezTo>
                  <a:cubicBezTo>
                    <a:pt x="14" y="42"/>
                    <a:pt x="13" y="41"/>
                    <a:pt x="13" y="41"/>
                  </a:cubicBezTo>
                  <a:cubicBezTo>
                    <a:pt x="12" y="41"/>
                    <a:pt x="12" y="41"/>
                    <a:pt x="11" y="40"/>
                  </a:cubicBezTo>
                  <a:cubicBezTo>
                    <a:pt x="11" y="40"/>
                    <a:pt x="11" y="40"/>
                    <a:pt x="11" y="40"/>
                  </a:cubicBezTo>
                  <a:cubicBezTo>
                    <a:pt x="10" y="41"/>
                    <a:pt x="10" y="41"/>
                    <a:pt x="9" y="42"/>
                  </a:cubicBezTo>
                  <a:cubicBezTo>
                    <a:pt x="9" y="42"/>
                    <a:pt x="9" y="42"/>
                    <a:pt x="9" y="43"/>
                  </a:cubicBezTo>
                  <a:cubicBezTo>
                    <a:pt x="9" y="43"/>
                    <a:pt x="9" y="44"/>
                    <a:pt x="9" y="44"/>
                  </a:cubicBezTo>
                  <a:cubicBezTo>
                    <a:pt x="10" y="45"/>
                    <a:pt x="11" y="45"/>
                    <a:pt x="12" y="45"/>
                  </a:cubicBezTo>
                  <a:cubicBezTo>
                    <a:pt x="12" y="45"/>
                    <a:pt x="13" y="45"/>
                    <a:pt x="13" y="45"/>
                  </a:cubicBezTo>
                  <a:cubicBezTo>
                    <a:pt x="13" y="44"/>
                    <a:pt x="13" y="44"/>
                    <a:pt x="13" y="45"/>
                  </a:cubicBezTo>
                  <a:cubicBezTo>
                    <a:pt x="14" y="45"/>
                    <a:pt x="15" y="45"/>
                    <a:pt x="16" y="45"/>
                  </a:cubicBezTo>
                  <a:cubicBezTo>
                    <a:pt x="16" y="45"/>
                    <a:pt x="17" y="45"/>
                    <a:pt x="17" y="46"/>
                  </a:cubicBezTo>
                  <a:cubicBezTo>
                    <a:pt x="17" y="46"/>
                    <a:pt x="18" y="47"/>
                    <a:pt x="18" y="48"/>
                  </a:cubicBezTo>
                  <a:cubicBezTo>
                    <a:pt x="18" y="48"/>
                    <a:pt x="19" y="48"/>
                    <a:pt x="18" y="49"/>
                  </a:cubicBezTo>
                  <a:cubicBezTo>
                    <a:pt x="18" y="49"/>
                    <a:pt x="18" y="50"/>
                    <a:pt x="18" y="50"/>
                  </a:cubicBezTo>
                  <a:cubicBezTo>
                    <a:pt x="19" y="51"/>
                    <a:pt x="19" y="51"/>
                    <a:pt x="20" y="52"/>
                  </a:cubicBezTo>
                  <a:cubicBezTo>
                    <a:pt x="20" y="52"/>
                    <a:pt x="20" y="52"/>
                    <a:pt x="20" y="52"/>
                  </a:cubicBezTo>
                  <a:cubicBezTo>
                    <a:pt x="20" y="52"/>
                    <a:pt x="20" y="52"/>
                    <a:pt x="20" y="52"/>
                  </a:cubicBezTo>
                  <a:cubicBezTo>
                    <a:pt x="20" y="52"/>
                    <a:pt x="20" y="52"/>
                    <a:pt x="20" y="52"/>
                  </a:cubicBezTo>
                  <a:cubicBezTo>
                    <a:pt x="21" y="52"/>
                    <a:pt x="21" y="52"/>
                    <a:pt x="22" y="53"/>
                  </a:cubicBezTo>
                  <a:cubicBezTo>
                    <a:pt x="22" y="53"/>
                    <a:pt x="23" y="54"/>
                    <a:pt x="24" y="54"/>
                  </a:cubicBezTo>
                  <a:cubicBezTo>
                    <a:pt x="24" y="54"/>
                    <a:pt x="25" y="55"/>
                    <a:pt x="25" y="55"/>
                  </a:cubicBezTo>
                  <a:cubicBezTo>
                    <a:pt x="26" y="55"/>
                    <a:pt x="26" y="55"/>
                    <a:pt x="27" y="55"/>
                  </a:cubicBezTo>
                  <a:cubicBezTo>
                    <a:pt x="27" y="55"/>
                    <a:pt x="27" y="55"/>
                    <a:pt x="27" y="55"/>
                  </a:cubicBezTo>
                  <a:cubicBezTo>
                    <a:pt x="27" y="55"/>
                    <a:pt x="27" y="54"/>
                    <a:pt x="27" y="54"/>
                  </a:cubicBezTo>
                  <a:cubicBezTo>
                    <a:pt x="26" y="53"/>
                    <a:pt x="26" y="51"/>
                    <a:pt x="25" y="50"/>
                  </a:cubicBezTo>
                  <a:cubicBezTo>
                    <a:pt x="24" y="50"/>
                    <a:pt x="24" y="50"/>
                    <a:pt x="24" y="49"/>
                  </a:cubicBezTo>
                  <a:cubicBezTo>
                    <a:pt x="24" y="49"/>
                    <a:pt x="24" y="49"/>
                    <a:pt x="24" y="49"/>
                  </a:cubicBezTo>
                  <a:cubicBezTo>
                    <a:pt x="24" y="49"/>
                    <a:pt x="24" y="49"/>
                    <a:pt x="24" y="49"/>
                  </a:cubicBezTo>
                  <a:cubicBezTo>
                    <a:pt x="24" y="49"/>
                    <a:pt x="24" y="49"/>
                    <a:pt x="24" y="49"/>
                  </a:cubicBezTo>
                  <a:cubicBezTo>
                    <a:pt x="24" y="49"/>
                    <a:pt x="24" y="49"/>
                    <a:pt x="24" y="49"/>
                  </a:cubicBezTo>
                  <a:cubicBezTo>
                    <a:pt x="24" y="49"/>
                    <a:pt x="24" y="49"/>
                    <a:pt x="24" y="49"/>
                  </a:cubicBezTo>
                  <a:cubicBezTo>
                    <a:pt x="24" y="49"/>
                    <a:pt x="24" y="49"/>
                    <a:pt x="24" y="49"/>
                  </a:cubicBezTo>
                  <a:cubicBezTo>
                    <a:pt x="24" y="49"/>
                    <a:pt x="24" y="49"/>
                    <a:pt x="24" y="49"/>
                  </a:cubicBezTo>
                  <a:cubicBezTo>
                    <a:pt x="25" y="49"/>
                    <a:pt x="26" y="50"/>
                    <a:pt x="26" y="50"/>
                  </a:cubicBezTo>
                  <a:cubicBezTo>
                    <a:pt x="27" y="51"/>
                    <a:pt x="27" y="51"/>
                    <a:pt x="28" y="52"/>
                  </a:cubicBezTo>
                  <a:cubicBezTo>
                    <a:pt x="28" y="52"/>
                    <a:pt x="29" y="52"/>
                    <a:pt x="29" y="53"/>
                  </a:cubicBezTo>
                  <a:cubicBezTo>
                    <a:pt x="29" y="53"/>
                    <a:pt x="29" y="54"/>
                    <a:pt x="30" y="54"/>
                  </a:cubicBezTo>
                  <a:cubicBezTo>
                    <a:pt x="30" y="54"/>
                    <a:pt x="30" y="54"/>
                    <a:pt x="30" y="54"/>
                  </a:cubicBezTo>
                  <a:cubicBezTo>
                    <a:pt x="30" y="54"/>
                    <a:pt x="30" y="54"/>
                    <a:pt x="30" y="54"/>
                  </a:cubicBezTo>
                  <a:cubicBezTo>
                    <a:pt x="30" y="53"/>
                    <a:pt x="30" y="53"/>
                    <a:pt x="30" y="52"/>
                  </a:cubicBezTo>
                  <a:cubicBezTo>
                    <a:pt x="31" y="51"/>
                    <a:pt x="31" y="51"/>
                    <a:pt x="31" y="51"/>
                  </a:cubicBezTo>
                  <a:cubicBezTo>
                    <a:pt x="32" y="51"/>
                    <a:pt x="32" y="50"/>
                    <a:pt x="32" y="50"/>
                  </a:cubicBezTo>
                  <a:cubicBezTo>
                    <a:pt x="31" y="49"/>
                    <a:pt x="31" y="49"/>
                    <a:pt x="31" y="49"/>
                  </a:cubicBezTo>
                  <a:cubicBezTo>
                    <a:pt x="31" y="48"/>
                    <a:pt x="31" y="47"/>
                    <a:pt x="31" y="46"/>
                  </a:cubicBezTo>
                  <a:cubicBezTo>
                    <a:pt x="31" y="46"/>
                    <a:pt x="31" y="45"/>
                    <a:pt x="30" y="45"/>
                  </a:cubicBezTo>
                  <a:cubicBezTo>
                    <a:pt x="30" y="45"/>
                    <a:pt x="29" y="44"/>
                    <a:pt x="29" y="44"/>
                  </a:cubicBezTo>
                  <a:cubicBezTo>
                    <a:pt x="29" y="44"/>
                    <a:pt x="29" y="43"/>
                    <a:pt x="29" y="43"/>
                  </a:cubicBezTo>
                  <a:cubicBezTo>
                    <a:pt x="29" y="42"/>
                    <a:pt x="28" y="42"/>
                    <a:pt x="28" y="41"/>
                  </a:cubicBezTo>
                  <a:cubicBezTo>
                    <a:pt x="28" y="41"/>
                    <a:pt x="28" y="41"/>
                    <a:pt x="28" y="41"/>
                  </a:cubicBezTo>
                  <a:cubicBezTo>
                    <a:pt x="28" y="41"/>
                    <a:pt x="28" y="41"/>
                    <a:pt x="28" y="41"/>
                  </a:cubicBezTo>
                  <a:cubicBezTo>
                    <a:pt x="28" y="41"/>
                    <a:pt x="28" y="41"/>
                    <a:pt x="28" y="41"/>
                  </a:cubicBezTo>
                  <a:cubicBezTo>
                    <a:pt x="28" y="41"/>
                    <a:pt x="28" y="41"/>
                    <a:pt x="28" y="41"/>
                  </a:cubicBezTo>
                  <a:cubicBezTo>
                    <a:pt x="28" y="41"/>
                    <a:pt x="28" y="41"/>
                    <a:pt x="28" y="41"/>
                  </a:cubicBezTo>
                  <a:cubicBezTo>
                    <a:pt x="28" y="41"/>
                    <a:pt x="28" y="41"/>
                    <a:pt x="28" y="41"/>
                  </a:cubicBezTo>
                  <a:cubicBezTo>
                    <a:pt x="29" y="41"/>
                    <a:pt x="29" y="41"/>
                    <a:pt x="29" y="40"/>
                  </a:cubicBezTo>
                  <a:cubicBezTo>
                    <a:pt x="29" y="40"/>
                    <a:pt x="29" y="39"/>
                    <a:pt x="30" y="39"/>
                  </a:cubicBezTo>
                  <a:cubicBezTo>
                    <a:pt x="30" y="39"/>
                    <a:pt x="30" y="39"/>
                    <a:pt x="30" y="39"/>
                  </a:cubicBezTo>
                  <a:cubicBezTo>
                    <a:pt x="30" y="40"/>
                    <a:pt x="31" y="40"/>
                    <a:pt x="31" y="41"/>
                  </a:cubicBezTo>
                  <a:cubicBezTo>
                    <a:pt x="32" y="41"/>
                    <a:pt x="32" y="42"/>
                    <a:pt x="32" y="43"/>
                  </a:cubicBezTo>
                  <a:cubicBezTo>
                    <a:pt x="32" y="43"/>
                    <a:pt x="32" y="43"/>
                    <a:pt x="32" y="44"/>
                  </a:cubicBezTo>
                  <a:cubicBezTo>
                    <a:pt x="32" y="44"/>
                    <a:pt x="32" y="44"/>
                    <a:pt x="32" y="44"/>
                  </a:cubicBezTo>
                  <a:cubicBezTo>
                    <a:pt x="33" y="44"/>
                    <a:pt x="33" y="45"/>
                    <a:pt x="34" y="45"/>
                  </a:cubicBezTo>
                  <a:cubicBezTo>
                    <a:pt x="34" y="45"/>
                    <a:pt x="35" y="45"/>
                    <a:pt x="35" y="45"/>
                  </a:cubicBezTo>
                  <a:cubicBezTo>
                    <a:pt x="35" y="44"/>
                    <a:pt x="35" y="44"/>
                    <a:pt x="35" y="43"/>
                  </a:cubicBezTo>
                  <a:cubicBezTo>
                    <a:pt x="35" y="43"/>
                    <a:pt x="35" y="43"/>
                    <a:pt x="36" y="43"/>
                  </a:cubicBezTo>
                  <a:cubicBezTo>
                    <a:pt x="36" y="43"/>
                    <a:pt x="36" y="43"/>
                    <a:pt x="36" y="43"/>
                  </a:cubicBezTo>
                  <a:cubicBezTo>
                    <a:pt x="37" y="42"/>
                    <a:pt x="38" y="41"/>
                    <a:pt x="39" y="40"/>
                  </a:cubicBezTo>
                  <a:cubicBezTo>
                    <a:pt x="39" y="40"/>
                    <a:pt x="39" y="40"/>
                    <a:pt x="40" y="39"/>
                  </a:cubicBezTo>
                  <a:cubicBezTo>
                    <a:pt x="40" y="39"/>
                    <a:pt x="40" y="39"/>
                    <a:pt x="40" y="39"/>
                  </a:cubicBezTo>
                  <a:cubicBezTo>
                    <a:pt x="40" y="38"/>
                    <a:pt x="39" y="38"/>
                    <a:pt x="39" y="37"/>
                  </a:cubicBezTo>
                  <a:cubicBezTo>
                    <a:pt x="38" y="37"/>
                    <a:pt x="38" y="37"/>
                    <a:pt x="38" y="37"/>
                  </a:cubicBezTo>
                  <a:cubicBezTo>
                    <a:pt x="38" y="37"/>
                    <a:pt x="38" y="37"/>
                    <a:pt x="38" y="37"/>
                  </a:cubicBezTo>
                  <a:cubicBezTo>
                    <a:pt x="38" y="37"/>
                    <a:pt x="38" y="37"/>
                    <a:pt x="38" y="37"/>
                  </a:cubicBezTo>
                  <a:cubicBezTo>
                    <a:pt x="38" y="37"/>
                    <a:pt x="38" y="37"/>
                    <a:pt x="38" y="37"/>
                  </a:cubicBezTo>
                  <a:cubicBezTo>
                    <a:pt x="38" y="37"/>
                    <a:pt x="38" y="37"/>
                    <a:pt x="38" y="37"/>
                  </a:cubicBezTo>
                  <a:cubicBezTo>
                    <a:pt x="38" y="37"/>
                    <a:pt x="38" y="37"/>
                    <a:pt x="38" y="37"/>
                  </a:cubicBezTo>
                  <a:cubicBezTo>
                    <a:pt x="38" y="37"/>
                    <a:pt x="38" y="37"/>
                    <a:pt x="38" y="37"/>
                  </a:cubicBezTo>
                  <a:cubicBezTo>
                    <a:pt x="38" y="37"/>
                    <a:pt x="38" y="37"/>
                    <a:pt x="38" y="37"/>
                  </a:cubicBezTo>
                  <a:cubicBezTo>
                    <a:pt x="38" y="36"/>
                    <a:pt x="37" y="36"/>
                    <a:pt x="37" y="36"/>
                  </a:cubicBezTo>
                  <a:cubicBezTo>
                    <a:pt x="37" y="36"/>
                    <a:pt x="37" y="36"/>
                    <a:pt x="37" y="36"/>
                  </a:cubicBezTo>
                  <a:cubicBezTo>
                    <a:pt x="37" y="36"/>
                    <a:pt x="37" y="36"/>
                    <a:pt x="36" y="36"/>
                  </a:cubicBezTo>
                  <a:cubicBezTo>
                    <a:pt x="36" y="36"/>
                    <a:pt x="36" y="36"/>
                    <a:pt x="36" y="35"/>
                  </a:cubicBezTo>
                  <a:cubicBezTo>
                    <a:pt x="36" y="35"/>
                    <a:pt x="36" y="35"/>
                    <a:pt x="36" y="34"/>
                  </a:cubicBezTo>
                  <a:cubicBezTo>
                    <a:pt x="35" y="34"/>
                    <a:pt x="35" y="34"/>
                    <a:pt x="35" y="33"/>
                  </a:cubicBezTo>
                  <a:cubicBezTo>
                    <a:pt x="35" y="33"/>
                    <a:pt x="34" y="33"/>
                    <a:pt x="34" y="33"/>
                  </a:cubicBezTo>
                  <a:cubicBezTo>
                    <a:pt x="33" y="33"/>
                    <a:pt x="33" y="32"/>
                    <a:pt x="33" y="32"/>
                  </a:cubicBezTo>
                  <a:cubicBezTo>
                    <a:pt x="33" y="31"/>
                    <a:pt x="32" y="31"/>
                    <a:pt x="31" y="30"/>
                  </a:cubicBezTo>
                  <a:cubicBezTo>
                    <a:pt x="31" y="30"/>
                    <a:pt x="31" y="30"/>
                    <a:pt x="31" y="30"/>
                  </a:cubicBezTo>
                  <a:cubicBezTo>
                    <a:pt x="32" y="29"/>
                    <a:pt x="32" y="29"/>
                    <a:pt x="32" y="28"/>
                  </a:cubicBezTo>
                  <a:cubicBezTo>
                    <a:pt x="32" y="28"/>
                    <a:pt x="32" y="28"/>
                    <a:pt x="32" y="28"/>
                  </a:cubicBezTo>
                  <a:cubicBezTo>
                    <a:pt x="33" y="28"/>
                    <a:pt x="33" y="28"/>
                    <a:pt x="34" y="28"/>
                  </a:cubicBezTo>
                  <a:cubicBezTo>
                    <a:pt x="34" y="28"/>
                    <a:pt x="34" y="28"/>
                    <a:pt x="34" y="28"/>
                  </a:cubicBezTo>
                  <a:cubicBezTo>
                    <a:pt x="34" y="28"/>
                    <a:pt x="34" y="27"/>
                    <a:pt x="34" y="27"/>
                  </a:cubicBezTo>
                  <a:cubicBezTo>
                    <a:pt x="34" y="27"/>
                    <a:pt x="34" y="27"/>
                    <a:pt x="34" y="27"/>
                  </a:cubicBezTo>
                  <a:cubicBezTo>
                    <a:pt x="34" y="26"/>
                    <a:pt x="33" y="26"/>
                    <a:pt x="34" y="26"/>
                  </a:cubicBezTo>
                  <a:cubicBezTo>
                    <a:pt x="34" y="25"/>
                    <a:pt x="34" y="25"/>
                    <a:pt x="34" y="24"/>
                  </a:cubicBezTo>
                  <a:cubicBezTo>
                    <a:pt x="34" y="23"/>
                    <a:pt x="34" y="23"/>
                    <a:pt x="33" y="22"/>
                  </a:cubicBezTo>
                  <a:cubicBezTo>
                    <a:pt x="33" y="21"/>
                    <a:pt x="32" y="20"/>
                    <a:pt x="31" y="20"/>
                  </a:cubicBezTo>
                  <a:cubicBezTo>
                    <a:pt x="31" y="20"/>
                    <a:pt x="30" y="20"/>
                    <a:pt x="30" y="19"/>
                  </a:cubicBezTo>
                  <a:cubicBezTo>
                    <a:pt x="30" y="19"/>
                    <a:pt x="30" y="19"/>
                    <a:pt x="30" y="19"/>
                  </a:cubicBezTo>
                  <a:cubicBezTo>
                    <a:pt x="30" y="19"/>
                    <a:pt x="30" y="19"/>
                    <a:pt x="30" y="19"/>
                  </a:cubicBezTo>
                  <a:cubicBezTo>
                    <a:pt x="30" y="19"/>
                    <a:pt x="30" y="19"/>
                    <a:pt x="30" y="19"/>
                  </a:cubicBezTo>
                  <a:cubicBezTo>
                    <a:pt x="30" y="19"/>
                    <a:pt x="30" y="19"/>
                    <a:pt x="30" y="19"/>
                  </a:cubicBezTo>
                  <a:cubicBezTo>
                    <a:pt x="30" y="19"/>
                    <a:pt x="30" y="19"/>
                    <a:pt x="30" y="19"/>
                  </a:cubicBezTo>
                  <a:cubicBezTo>
                    <a:pt x="30" y="18"/>
                    <a:pt x="30" y="17"/>
                    <a:pt x="30" y="17"/>
                  </a:cubicBezTo>
                  <a:cubicBezTo>
                    <a:pt x="30" y="17"/>
                    <a:pt x="29" y="16"/>
                    <a:pt x="29" y="16"/>
                  </a:cubicBezTo>
                  <a:cubicBezTo>
                    <a:pt x="29" y="15"/>
                    <a:pt x="28" y="15"/>
                    <a:pt x="28" y="16"/>
                  </a:cubicBezTo>
                  <a:cubicBezTo>
                    <a:pt x="27" y="16"/>
                    <a:pt x="27" y="16"/>
                    <a:pt x="27" y="15"/>
                  </a:cubicBezTo>
                  <a:cubicBezTo>
                    <a:pt x="27" y="15"/>
                    <a:pt x="26" y="15"/>
                    <a:pt x="26" y="15"/>
                  </a:cubicBezTo>
                  <a:cubicBezTo>
                    <a:pt x="26" y="15"/>
                    <a:pt x="25" y="15"/>
                    <a:pt x="25" y="15"/>
                  </a:cubicBezTo>
                  <a:cubicBezTo>
                    <a:pt x="25" y="15"/>
                    <a:pt x="25" y="15"/>
                    <a:pt x="25" y="15"/>
                  </a:cubicBezTo>
                  <a:cubicBezTo>
                    <a:pt x="26" y="14"/>
                    <a:pt x="26" y="14"/>
                    <a:pt x="26" y="14"/>
                  </a:cubicBezTo>
                  <a:cubicBezTo>
                    <a:pt x="26" y="14"/>
                    <a:pt x="26" y="13"/>
                    <a:pt x="26" y="13"/>
                  </a:cubicBezTo>
                  <a:cubicBezTo>
                    <a:pt x="26" y="13"/>
                    <a:pt x="26" y="13"/>
                    <a:pt x="25" y="13"/>
                  </a:cubicBezTo>
                  <a:cubicBezTo>
                    <a:pt x="25" y="13"/>
                    <a:pt x="26" y="12"/>
                    <a:pt x="26" y="12"/>
                  </a:cubicBezTo>
                  <a:cubicBezTo>
                    <a:pt x="26" y="11"/>
                    <a:pt x="25" y="11"/>
                    <a:pt x="25" y="11"/>
                  </a:cubicBezTo>
                  <a:cubicBezTo>
                    <a:pt x="24" y="10"/>
                    <a:pt x="24" y="10"/>
                    <a:pt x="23" y="9"/>
                  </a:cubicBezTo>
                  <a:cubicBezTo>
                    <a:pt x="23" y="9"/>
                    <a:pt x="23" y="9"/>
                    <a:pt x="23" y="9"/>
                  </a:cubicBezTo>
                  <a:cubicBezTo>
                    <a:pt x="23" y="9"/>
                    <a:pt x="23" y="9"/>
                    <a:pt x="23" y="9"/>
                  </a:cubicBezTo>
                  <a:cubicBezTo>
                    <a:pt x="23" y="9"/>
                    <a:pt x="23" y="9"/>
                    <a:pt x="23" y="9"/>
                  </a:cubicBezTo>
                  <a:cubicBezTo>
                    <a:pt x="22" y="9"/>
                    <a:pt x="21" y="9"/>
                    <a:pt x="21" y="10"/>
                  </a:cubicBezTo>
                  <a:cubicBezTo>
                    <a:pt x="20" y="10"/>
                    <a:pt x="19" y="10"/>
                    <a:pt x="19" y="10"/>
                  </a:cubicBezTo>
                  <a:cubicBezTo>
                    <a:pt x="18" y="9"/>
                    <a:pt x="18" y="10"/>
                    <a:pt x="17" y="10"/>
                  </a:cubicBezTo>
                  <a:cubicBezTo>
                    <a:pt x="17" y="10"/>
                    <a:pt x="17" y="10"/>
                    <a:pt x="17" y="10"/>
                  </a:cubicBezTo>
                  <a:cubicBezTo>
                    <a:pt x="17" y="10"/>
                    <a:pt x="17" y="10"/>
                    <a:pt x="17" y="10"/>
                  </a:cubicBezTo>
                  <a:cubicBezTo>
                    <a:pt x="17" y="10"/>
                    <a:pt x="17" y="10"/>
                    <a:pt x="17" y="10"/>
                  </a:cubicBezTo>
                  <a:cubicBezTo>
                    <a:pt x="17" y="10"/>
                    <a:pt x="17" y="10"/>
                    <a:pt x="17" y="10"/>
                  </a:cubicBezTo>
                  <a:cubicBezTo>
                    <a:pt x="17" y="10"/>
                    <a:pt x="18" y="9"/>
                    <a:pt x="18" y="9"/>
                  </a:cubicBezTo>
                  <a:cubicBezTo>
                    <a:pt x="18" y="8"/>
                    <a:pt x="18" y="7"/>
                    <a:pt x="18" y="5"/>
                  </a:cubicBezTo>
                  <a:cubicBezTo>
                    <a:pt x="18" y="5"/>
                    <a:pt x="19" y="5"/>
                    <a:pt x="19" y="5"/>
                  </a:cubicBezTo>
                  <a:cubicBezTo>
                    <a:pt x="19" y="4"/>
                    <a:pt x="19" y="4"/>
                    <a:pt x="19" y="4"/>
                  </a:cubicBezTo>
                  <a:cubicBezTo>
                    <a:pt x="19" y="3"/>
                    <a:pt x="18" y="3"/>
                    <a:pt x="18" y="3"/>
                  </a:cubicBezTo>
                  <a:cubicBezTo>
                    <a:pt x="17" y="3"/>
                    <a:pt x="17" y="3"/>
                    <a:pt x="16" y="3"/>
                  </a:cubicBezTo>
                  <a:cubicBezTo>
                    <a:pt x="15" y="3"/>
                    <a:pt x="14" y="4"/>
                    <a:pt x="13" y="4"/>
                  </a:cubicBezTo>
                  <a:cubicBezTo>
                    <a:pt x="13" y="4"/>
                    <a:pt x="12" y="4"/>
                    <a:pt x="11" y="5"/>
                  </a:cubicBezTo>
                  <a:cubicBezTo>
                    <a:pt x="11" y="5"/>
                    <a:pt x="11" y="5"/>
                    <a:pt x="10" y="5"/>
                  </a:cubicBezTo>
                  <a:cubicBezTo>
                    <a:pt x="10" y="6"/>
                    <a:pt x="9" y="7"/>
                    <a:pt x="10" y="8"/>
                  </a:cubicBezTo>
                  <a:cubicBezTo>
                    <a:pt x="10" y="9"/>
                    <a:pt x="10" y="9"/>
                    <a:pt x="10" y="9"/>
                  </a:cubicBezTo>
                  <a:cubicBezTo>
                    <a:pt x="9" y="9"/>
                    <a:pt x="9" y="9"/>
                    <a:pt x="8" y="10"/>
                  </a:cubicBezTo>
                  <a:cubicBezTo>
                    <a:pt x="8" y="10"/>
                    <a:pt x="8" y="10"/>
                    <a:pt x="8" y="11"/>
                  </a:cubicBezTo>
                  <a:cubicBezTo>
                    <a:pt x="8" y="11"/>
                    <a:pt x="8" y="12"/>
                    <a:pt x="8" y="12"/>
                  </a:cubicBezTo>
                  <a:cubicBezTo>
                    <a:pt x="8" y="12"/>
                    <a:pt x="9" y="12"/>
                    <a:pt x="9" y="13"/>
                  </a:cubicBezTo>
                  <a:cubicBezTo>
                    <a:pt x="9" y="13"/>
                    <a:pt x="8" y="13"/>
                    <a:pt x="8" y="13"/>
                  </a:cubicBezTo>
                  <a:cubicBezTo>
                    <a:pt x="8" y="13"/>
                    <a:pt x="8" y="13"/>
                    <a:pt x="8" y="13"/>
                  </a:cubicBezTo>
                  <a:cubicBezTo>
                    <a:pt x="7" y="12"/>
                    <a:pt x="7" y="11"/>
                    <a:pt x="7" y="10"/>
                  </a:cubicBezTo>
                  <a:cubicBezTo>
                    <a:pt x="7" y="10"/>
                    <a:pt x="7" y="10"/>
                    <a:pt x="7" y="10"/>
                  </a:cubicBezTo>
                  <a:cubicBezTo>
                    <a:pt x="7" y="9"/>
                    <a:pt x="8" y="9"/>
                    <a:pt x="8" y="9"/>
                  </a:cubicBezTo>
                  <a:cubicBezTo>
                    <a:pt x="8" y="8"/>
                    <a:pt x="8" y="8"/>
                    <a:pt x="8" y="7"/>
                  </a:cubicBezTo>
                  <a:cubicBezTo>
                    <a:pt x="8" y="6"/>
                    <a:pt x="8" y="6"/>
                    <a:pt x="9" y="6"/>
                  </a:cubicBezTo>
                  <a:cubicBezTo>
                    <a:pt x="9" y="6"/>
                    <a:pt x="9" y="5"/>
                    <a:pt x="9" y="5"/>
                  </a:cubicBezTo>
                  <a:cubicBezTo>
                    <a:pt x="10" y="4"/>
                    <a:pt x="11" y="3"/>
                    <a:pt x="13" y="3"/>
                  </a:cubicBezTo>
                  <a:cubicBezTo>
                    <a:pt x="13" y="2"/>
                    <a:pt x="13" y="2"/>
                    <a:pt x="13" y="2"/>
                  </a:cubicBezTo>
                  <a:cubicBezTo>
                    <a:pt x="13" y="2"/>
                    <a:pt x="13" y="2"/>
                    <a:pt x="13" y="2"/>
                  </a:cubicBezTo>
                  <a:cubicBezTo>
                    <a:pt x="13" y="1"/>
                    <a:pt x="13" y="1"/>
                    <a:pt x="12" y="1"/>
                  </a:cubicBezTo>
                  <a:cubicBezTo>
                    <a:pt x="11" y="0"/>
                    <a:pt x="9" y="1"/>
                    <a:pt x="8" y="2"/>
                  </a:cubicBezTo>
                  <a:cubicBezTo>
                    <a:pt x="7" y="2"/>
                    <a:pt x="6" y="3"/>
                    <a:pt x="6" y="3"/>
                  </a:cubicBezTo>
                  <a:cubicBezTo>
                    <a:pt x="5" y="4"/>
                    <a:pt x="4" y="5"/>
                    <a:pt x="3" y="6"/>
                  </a:cubicBezTo>
                  <a:cubicBezTo>
                    <a:pt x="3" y="6"/>
                    <a:pt x="3" y="6"/>
                    <a:pt x="3" y="6"/>
                  </a:cubicBezTo>
                  <a:cubicBezTo>
                    <a:pt x="3" y="6"/>
                    <a:pt x="2" y="7"/>
                    <a:pt x="2" y="7"/>
                  </a:cubicBezTo>
                  <a:cubicBezTo>
                    <a:pt x="2" y="7"/>
                    <a:pt x="2" y="8"/>
                    <a:pt x="2" y="8"/>
                  </a:cubicBezTo>
                  <a:cubicBezTo>
                    <a:pt x="1" y="9"/>
                    <a:pt x="1" y="10"/>
                    <a:pt x="0" y="11"/>
                  </a:cubicBezTo>
                  <a:cubicBezTo>
                    <a:pt x="0" y="12"/>
                    <a:pt x="0" y="12"/>
                    <a:pt x="1" y="13"/>
                  </a:cubicBezTo>
                  <a:cubicBezTo>
                    <a:pt x="1" y="13"/>
                    <a:pt x="2" y="13"/>
                    <a:pt x="2" y="13"/>
                  </a:cubicBezTo>
                  <a:cubicBezTo>
                    <a:pt x="3" y="13"/>
                    <a:pt x="3" y="14"/>
                    <a:pt x="3" y="14"/>
                  </a:cubicBezTo>
                  <a:cubicBezTo>
                    <a:pt x="3" y="14"/>
                    <a:pt x="3" y="14"/>
                    <a:pt x="3" y="14"/>
                  </a:cubicBezTo>
                  <a:cubicBezTo>
                    <a:pt x="3" y="14"/>
                    <a:pt x="3" y="14"/>
                    <a:pt x="3" y="14"/>
                  </a:cubicBezTo>
                  <a:cubicBezTo>
                    <a:pt x="2" y="14"/>
                    <a:pt x="2" y="14"/>
                    <a:pt x="1" y="14"/>
                  </a:cubicBezTo>
                  <a:cubicBezTo>
                    <a:pt x="1" y="13"/>
                    <a:pt x="0" y="14"/>
                    <a:pt x="0" y="15"/>
                  </a:cubicBezTo>
                  <a:cubicBezTo>
                    <a:pt x="0" y="15"/>
                    <a:pt x="0" y="15"/>
                    <a:pt x="0" y="16"/>
                  </a:cubicBezTo>
                  <a:cubicBezTo>
                    <a:pt x="0" y="16"/>
                    <a:pt x="0" y="17"/>
                    <a:pt x="1" y="17"/>
                  </a:cubicBezTo>
                  <a:cubicBezTo>
                    <a:pt x="1" y="18"/>
                    <a:pt x="1" y="18"/>
                    <a:pt x="2" y="18"/>
                  </a:cubicBezTo>
                  <a:cubicBezTo>
                    <a:pt x="2" y="18"/>
                    <a:pt x="2" y="18"/>
                    <a:pt x="3" y="18"/>
                  </a:cubicBezTo>
                  <a:cubicBezTo>
                    <a:pt x="3" y="18"/>
                    <a:pt x="3" y="18"/>
                    <a:pt x="3" y="19"/>
                  </a:cubicBezTo>
                  <a:cubicBezTo>
                    <a:pt x="4" y="19"/>
                    <a:pt x="4" y="19"/>
                    <a:pt x="5" y="19"/>
                  </a:cubicBezTo>
                  <a:cubicBezTo>
                    <a:pt x="5" y="19"/>
                    <a:pt x="6" y="20"/>
                    <a:pt x="6" y="20"/>
                  </a:cubicBezTo>
                  <a:cubicBezTo>
                    <a:pt x="6" y="20"/>
                    <a:pt x="7" y="20"/>
                    <a:pt x="7" y="21"/>
                  </a:cubicBezTo>
                  <a:cubicBezTo>
                    <a:pt x="7" y="21"/>
                    <a:pt x="8" y="20"/>
                    <a:pt x="8" y="20"/>
                  </a:cubicBezTo>
                  <a:close/>
                  <a:moveTo>
                    <a:pt x="21" y="44"/>
                  </a:moveTo>
                  <a:cubicBezTo>
                    <a:pt x="21" y="44"/>
                    <a:pt x="20" y="44"/>
                    <a:pt x="20" y="44"/>
                  </a:cubicBezTo>
                  <a:cubicBezTo>
                    <a:pt x="20" y="44"/>
                    <a:pt x="20" y="44"/>
                    <a:pt x="20" y="44"/>
                  </a:cubicBezTo>
                  <a:cubicBezTo>
                    <a:pt x="20" y="44"/>
                    <a:pt x="21" y="43"/>
                    <a:pt x="21" y="43"/>
                  </a:cubicBezTo>
                  <a:cubicBezTo>
                    <a:pt x="21" y="43"/>
                    <a:pt x="21" y="43"/>
                    <a:pt x="21" y="43"/>
                  </a:cubicBezTo>
                  <a:cubicBezTo>
                    <a:pt x="21" y="43"/>
                    <a:pt x="21" y="43"/>
                    <a:pt x="21" y="43"/>
                  </a:cubicBezTo>
                  <a:cubicBezTo>
                    <a:pt x="22" y="43"/>
                    <a:pt x="22" y="43"/>
                    <a:pt x="22" y="43"/>
                  </a:cubicBezTo>
                  <a:cubicBezTo>
                    <a:pt x="22" y="44"/>
                    <a:pt x="21" y="44"/>
                    <a:pt x="21" y="44"/>
                  </a:cubicBezTo>
                  <a:close/>
                  <a:moveTo>
                    <a:pt x="32" y="23"/>
                  </a:moveTo>
                  <a:cubicBezTo>
                    <a:pt x="32" y="23"/>
                    <a:pt x="33" y="23"/>
                    <a:pt x="33" y="23"/>
                  </a:cubicBezTo>
                  <a:cubicBezTo>
                    <a:pt x="33" y="23"/>
                    <a:pt x="33" y="23"/>
                    <a:pt x="32" y="24"/>
                  </a:cubicBezTo>
                  <a:cubicBezTo>
                    <a:pt x="32" y="24"/>
                    <a:pt x="32" y="24"/>
                    <a:pt x="32" y="24"/>
                  </a:cubicBezTo>
                  <a:cubicBezTo>
                    <a:pt x="32" y="24"/>
                    <a:pt x="32" y="24"/>
                    <a:pt x="32" y="24"/>
                  </a:cubicBezTo>
                  <a:cubicBezTo>
                    <a:pt x="32" y="24"/>
                    <a:pt x="32" y="24"/>
                    <a:pt x="32" y="24"/>
                  </a:cubicBezTo>
                  <a:cubicBezTo>
                    <a:pt x="32" y="24"/>
                    <a:pt x="32" y="24"/>
                    <a:pt x="32" y="24"/>
                  </a:cubicBezTo>
                  <a:cubicBezTo>
                    <a:pt x="32" y="23"/>
                    <a:pt x="32" y="23"/>
                    <a:pt x="32" y="23"/>
                  </a:cubicBezTo>
                  <a:cubicBezTo>
                    <a:pt x="32" y="23"/>
                    <a:pt x="32" y="23"/>
                    <a:pt x="32" y="23"/>
                  </a:cubicBezTo>
                  <a:close/>
                  <a:moveTo>
                    <a:pt x="17" y="11"/>
                  </a:moveTo>
                  <a:cubicBezTo>
                    <a:pt x="17" y="10"/>
                    <a:pt x="17" y="10"/>
                    <a:pt x="17" y="10"/>
                  </a:cubicBezTo>
                  <a:cubicBezTo>
                    <a:pt x="17" y="10"/>
                    <a:pt x="17" y="11"/>
                    <a:pt x="17" y="11"/>
                  </a:cubicBezTo>
                  <a:cubicBezTo>
                    <a:pt x="17" y="11"/>
                    <a:pt x="17" y="11"/>
                    <a:pt x="17" y="11"/>
                  </a:cubicBezTo>
                  <a:close/>
                  <a:moveTo>
                    <a:pt x="8" y="14"/>
                  </a:moveTo>
                  <a:cubicBezTo>
                    <a:pt x="8" y="14"/>
                    <a:pt x="8" y="14"/>
                    <a:pt x="8" y="14"/>
                  </a:cubicBezTo>
                  <a:cubicBezTo>
                    <a:pt x="8" y="14"/>
                    <a:pt x="8" y="14"/>
                    <a:pt x="8"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 name="Oval 461">
              <a:extLst>
                <a:ext uri="{FF2B5EF4-FFF2-40B4-BE49-F238E27FC236}">
                  <a16:creationId xmlns:a16="http://schemas.microsoft.com/office/drawing/2014/main" id="{CC9078F0-7723-4899-B597-173529324E59}"/>
                </a:ext>
              </a:extLst>
            </p:cNvPr>
            <p:cNvSpPr>
              <a:spLocks noChangeArrowheads="1"/>
            </p:cNvSpPr>
            <p:nvPr/>
          </p:nvSpPr>
          <p:spPr bwMode="auto">
            <a:xfrm>
              <a:off x="4578805" y="2193020"/>
              <a:ext cx="1588" cy="158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 name="Freeform 462">
              <a:extLst>
                <a:ext uri="{FF2B5EF4-FFF2-40B4-BE49-F238E27FC236}">
                  <a16:creationId xmlns:a16="http://schemas.microsoft.com/office/drawing/2014/main" id="{33EF82F8-A091-47A3-B1E4-8CA71B88E88D}"/>
                </a:ext>
              </a:extLst>
            </p:cNvPr>
            <p:cNvSpPr>
              <a:spLocks/>
            </p:cNvSpPr>
            <p:nvPr/>
          </p:nvSpPr>
          <p:spPr bwMode="auto">
            <a:xfrm>
              <a:off x="4534355" y="2189845"/>
              <a:ext cx="109538" cy="96838"/>
            </a:xfrm>
            <a:custGeom>
              <a:avLst/>
              <a:gdLst>
                <a:gd name="T0" fmla="*/ 11 w 30"/>
                <a:gd name="T1" fmla="*/ 1 h 27"/>
                <a:gd name="T2" fmla="*/ 9 w 30"/>
                <a:gd name="T3" fmla="*/ 1 h 27"/>
                <a:gd name="T4" fmla="*/ 4 w 30"/>
                <a:gd name="T5" fmla="*/ 4 h 27"/>
                <a:gd name="T6" fmla="*/ 3 w 30"/>
                <a:gd name="T7" fmla="*/ 5 h 27"/>
                <a:gd name="T8" fmla="*/ 2 w 30"/>
                <a:gd name="T9" fmla="*/ 8 h 27"/>
                <a:gd name="T10" fmla="*/ 3 w 30"/>
                <a:gd name="T11" fmla="*/ 9 h 27"/>
                <a:gd name="T12" fmla="*/ 5 w 30"/>
                <a:gd name="T13" fmla="*/ 9 h 27"/>
                <a:gd name="T14" fmla="*/ 3 w 30"/>
                <a:gd name="T15" fmla="*/ 10 h 27"/>
                <a:gd name="T16" fmla="*/ 1 w 30"/>
                <a:gd name="T17" fmla="*/ 11 h 27"/>
                <a:gd name="T18" fmla="*/ 2 w 30"/>
                <a:gd name="T19" fmla="*/ 13 h 27"/>
                <a:gd name="T20" fmla="*/ 7 w 30"/>
                <a:gd name="T21" fmla="*/ 14 h 27"/>
                <a:gd name="T22" fmla="*/ 10 w 30"/>
                <a:gd name="T23" fmla="*/ 17 h 27"/>
                <a:gd name="T24" fmla="*/ 6 w 30"/>
                <a:gd name="T25" fmla="*/ 16 h 27"/>
                <a:gd name="T26" fmla="*/ 1 w 30"/>
                <a:gd name="T27" fmla="*/ 15 h 27"/>
                <a:gd name="T28" fmla="*/ 0 w 30"/>
                <a:gd name="T29" fmla="*/ 18 h 27"/>
                <a:gd name="T30" fmla="*/ 3 w 30"/>
                <a:gd name="T31" fmla="*/ 21 h 27"/>
                <a:gd name="T32" fmla="*/ 3 w 30"/>
                <a:gd name="T33" fmla="*/ 23 h 27"/>
                <a:gd name="T34" fmla="*/ 3 w 30"/>
                <a:gd name="T35" fmla="*/ 25 h 27"/>
                <a:gd name="T36" fmla="*/ 4 w 30"/>
                <a:gd name="T37" fmla="*/ 25 h 27"/>
                <a:gd name="T38" fmla="*/ 10 w 30"/>
                <a:gd name="T39" fmla="*/ 25 h 27"/>
                <a:gd name="T40" fmla="*/ 12 w 30"/>
                <a:gd name="T41" fmla="*/ 24 h 27"/>
                <a:gd name="T42" fmla="*/ 15 w 30"/>
                <a:gd name="T43" fmla="*/ 23 h 27"/>
                <a:gd name="T44" fmla="*/ 16 w 30"/>
                <a:gd name="T45" fmla="*/ 24 h 27"/>
                <a:gd name="T46" fmla="*/ 17 w 30"/>
                <a:gd name="T47" fmla="*/ 26 h 27"/>
                <a:gd name="T48" fmla="*/ 20 w 30"/>
                <a:gd name="T49" fmla="*/ 27 h 27"/>
                <a:gd name="T50" fmla="*/ 23 w 30"/>
                <a:gd name="T51" fmla="*/ 26 h 27"/>
                <a:gd name="T52" fmla="*/ 23 w 30"/>
                <a:gd name="T53" fmla="*/ 24 h 27"/>
                <a:gd name="T54" fmla="*/ 22 w 30"/>
                <a:gd name="T55" fmla="*/ 24 h 27"/>
                <a:gd name="T56" fmla="*/ 23 w 30"/>
                <a:gd name="T57" fmla="*/ 24 h 27"/>
                <a:gd name="T58" fmla="*/ 23 w 30"/>
                <a:gd name="T59" fmla="*/ 24 h 27"/>
                <a:gd name="T60" fmla="*/ 23 w 30"/>
                <a:gd name="T61" fmla="*/ 23 h 27"/>
                <a:gd name="T62" fmla="*/ 25 w 30"/>
                <a:gd name="T63" fmla="*/ 24 h 27"/>
                <a:gd name="T64" fmla="*/ 27 w 30"/>
                <a:gd name="T65" fmla="*/ 21 h 27"/>
                <a:gd name="T66" fmla="*/ 25 w 30"/>
                <a:gd name="T67" fmla="*/ 19 h 27"/>
                <a:gd name="T68" fmla="*/ 24 w 30"/>
                <a:gd name="T69" fmla="*/ 16 h 27"/>
                <a:gd name="T70" fmla="*/ 25 w 30"/>
                <a:gd name="T71" fmla="*/ 12 h 27"/>
                <a:gd name="T72" fmla="*/ 26 w 30"/>
                <a:gd name="T73" fmla="*/ 8 h 27"/>
                <a:gd name="T74" fmla="*/ 30 w 30"/>
                <a:gd name="T75" fmla="*/ 5 h 27"/>
                <a:gd name="T76" fmla="*/ 29 w 30"/>
                <a:gd name="T77" fmla="*/ 2 h 27"/>
                <a:gd name="T78" fmla="*/ 26 w 30"/>
                <a:gd name="T79" fmla="*/ 2 h 27"/>
                <a:gd name="T80" fmla="*/ 26 w 30"/>
                <a:gd name="T81" fmla="*/ 5 h 27"/>
                <a:gd name="T82" fmla="*/ 26 w 30"/>
                <a:gd name="T83" fmla="*/ 5 h 27"/>
                <a:gd name="T84" fmla="*/ 26 w 30"/>
                <a:gd name="T85" fmla="*/ 5 h 27"/>
                <a:gd name="T86" fmla="*/ 25 w 30"/>
                <a:gd name="T87" fmla="*/ 4 h 27"/>
                <a:gd name="T88" fmla="*/ 23 w 30"/>
                <a:gd name="T89" fmla="*/ 4 h 27"/>
                <a:gd name="T90" fmla="*/ 21 w 30"/>
                <a:gd name="T91" fmla="*/ 8 h 27"/>
                <a:gd name="T92" fmla="*/ 20 w 30"/>
                <a:gd name="T93" fmla="*/ 11 h 27"/>
                <a:gd name="T94" fmla="*/ 20 w 30"/>
                <a:gd name="T95" fmla="*/ 12 h 27"/>
                <a:gd name="T96" fmla="*/ 20 w 30"/>
                <a:gd name="T97" fmla="*/ 9 h 27"/>
                <a:gd name="T98" fmla="*/ 20 w 30"/>
                <a:gd name="T99" fmla="*/ 4 h 27"/>
                <a:gd name="T100" fmla="*/ 19 w 30"/>
                <a:gd name="T101" fmla="*/ 6 h 27"/>
                <a:gd name="T102" fmla="*/ 16 w 30"/>
                <a:gd name="T103" fmla="*/ 6 h 27"/>
                <a:gd name="T104" fmla="*/ 16 w 30"/>
                <a:gd name="T105" fmla="*/ 6 h 27"/>
                <a:gd name="T106" fmla="*/ 17 w 30"/>
                <a:gd name="T107" fmla="*/ 5 h 27"/>
                <a:gd name="T108" fmla="*/ 14 w 30"/>
                <a:gd name="T109" fmla="*/ 3 h 27"/>
                <a:gd name="T110" fmla="*/ 13 w 30"/>
                <a:gd name="T111" fmla="*/ 4 h 27"/>
                <a:gd name="T112" fmla="*/ 14 w 30"/>
                <a:gd name="T113" fmla="*/ 2 h 27"/>
                <a:gd name="T114" fmla="*/ 13 w 30"/>
                <a:gd name="T115" fmla="*/ 0 h 27"/>
                <a:gd name="T116" fmla="*/ 13 w 30"/>
                <a:gd name="T117" fmla="*/ 0 h 27"/>
                <a:gd name="T118" fmla="*/ 12 w 30"/>
                <a:gd name="T119" fmla="*/ 1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30" h="27">
                  <a:moveTo>
                    <a:pt x="12" y="1"/>
                  </a:moveTo>
                  <a:cubicBezTo>
                    <a:pt x="11" y="1"/>
                    <a:pt x="11" y="1"/>
                    <a:pt x="11" y="1"/>
                  </a:cubicBezTo>
                  <a:cubicBezTo>
                    <a:pt x="10" y="1"/>
                    <a:pt x="10" y="1"/>
                    <a:pt x="9" y="1"/>
                  </a:cubicBezTo>
                  <a:cubicBezTo>
                    <a:pt x="9" y="1"/>
                    <a:pt x="9" y="1"/>
                    <a:pt x="9" y="1"/>
                  </a:cubicBezTo>
                  <a:cubicBezTo>
                    <a:pt x="8" y="2"/>
                    <a:pt x="7" y="2"/>
                    <a:pt x="6" y="3"/>
                  </a:cubicBezTo>
                  <a:cubicBezTo>
                    <a:pt x="5" y="3"/>
                    <a:pt x="5" y="3"/>
                    <a:pt x="4" y="4"/>
                  </a:cubicBezTo>
                  <a:cubicBezTo>
                    <a:pt x="4" y="4"/>
                    <a:pt x="4" y="5"/>
                    <a:pt x="4" y="5"/>
                  </a:cubicBezTo>
                  <a:cubicBezTo>
                    <a:pt x="4" y="5"/>
                    <a:pt x="3" y="5"/>
                    <a:pt x="3" y="5"/>
                  </a:cubicBezTo>
                  <a:cubicBezTo>
                    <a:pt x="3" y="6"/>
                    <a:pt x="2" y="6"/>
                    <a:pt x="2" y="7"/>
                  </a:cubicBezTo>
                  <a:cubicBezTo>
                    <a:pt x="2" y="7"/>
                    <a:pt x="2" y="7"/>
                    <a:pt x="2" y="8"/>
                  </a:cubicBezTo>
                  <a:cubicBezTo>
                    <a:pt x="2" y="8"/>
                    <a:pt x="2" y="8"/>
                    <a:pt x="2" y="8"/>
                  </a:cubicBezTo>
                  <a:cubicBezTo>
                    <a:pt x="3" y="8"/>
                    <a:pt x="3" y="9"/>
                    <a:pt x="3" y="9"/>
                  </a:cubicBezTo>
                  <a:cubicBezTo>
                    <a:pt x="4" y="9"/>
                    <a:pt x="5" y="9"/>
                    <a:pt x="5" y="9"/>
                  </a:cubicBezTo>
                  <a:cubicBezTo>
                    <a:pt x="5" y="9"/>
                    <a:pt x="5" y="9"/>
                    <a:pt x="5" y="9"/>
                  </a:cubicBezTo>
                  <a:cubicBezTo>
                    <a:pt x="6" y="9"/>
                    <a:pt x="5" y="9"/>
                    <a:pt x="5" y="9"/>
                  </a:cubicBezTo>
                  <a:cubicBezTo>
                    <a:pt x="4" y="9"/>
                    <a:pt x="4" y="10"/>
                    <a:pt x="3" y="10"/>
                  </a:cubicBezTo>
                  <a:cubicBezTo>
                    <a:pt x="2" y="10"/>
                    <a:pt x="2" y="10"/>
                    <a:pt x="1" y="10"/>
                  </a:cubicBezTo>
                  <a:cubicBezTo>
                    <a:pt x="1" y="10"/>
                    <a:pt x="1" y="10"/>
                    <a:pt x="1" y="11"/>
                  </a:cubicBezTo>
                  <a:cubicBezTo>
                    <a:pt x="1" y="11"/>
                    <a:pt x="1" y="11"/>
                    <a:pt x="1" y="12"/>
                  </a:cubicBezTo>
                  <a:cubicBezTo>
                    <a:pt x="1" y="13"/>
                    <a:pt x="1" y="13"/>
                    <a:pt x="2" y="13"/>
                  </a:cubicBezTo>
                  <a:cubicBezTo>
                    <a:pt x="4" y="13"/>
                    <a:pt x="5" y="14"/>
                    <a:pt x="7" y="14"/>
                  </a:cubicBezTo>
                  <a:cubicBezTo>
                    <a:pt x="7" y="14"/>
                    <a:pt x="7" y="14"/>
                    <a:pt x="7" y="14"/>
                  </a:cubicBezTo>
                  <a:cubicBezTo>
                    <a:pt x="8" y="15"/>
                    <a:pt x="9" y="15"/>
                    <a:pt x="10" y="16"/>
                  </a:cubicBezTo>
                  <a:cubicBezTo>
                    <a:pt x="10" y="17"/>
                    <a:pt x="10" y="17"/>
                    <a:pt x="10" y="17"/>
                  </a:cubicBezTo>
                  <a:cubicBezTo>
                    <a:pt x="10" y="17"/>
                    <a:pt x="10" y="17"/>
                    <a:pt x="9" y="17"/>
                  </a:cubicBezTo>
                  <a:cubicBezTo>
                    <a:pt x="8" y="17"/>
                    <a:pt x="7" y="16"/>
                    <a:pt x="6" y="16"/>
                  </a:cubicBezTo>
                  <a:cubicBezTo>
                    <a:pt x="5" y="15"/>
                    <a:pt x="5" y="15"/>
                    <a:pt x="5" y="15"/>
                  </a:cubicBezTo>
                  <a:cubicBezTo>
                    <a:pt x="3" y="15"/>
                    <a:pt x="2" y="15"/>
                    <a:pt x="1" y="15"/>
                  </a:cubicBezTo>
                  <a:cubicBezTo>
                    <a:pt x="1" y="15"/>
                    <a:pt x="0" y="16"/>
                    <a:pt x="0" y="16"/>
                  </a:cubicBezTo>
                  <a:cubicBezTo>
                    <a:pt x="0" y="17"/>
                    <a:pt x="0" y="17"/>
                    <a:pt x="0" y="18"/>
                  </a:cubicBezTo>
                  <a:cubicBezTo>
                    <a:pt x="0" y="19"/>
                    <a:pt x="0" y="20"/>
                    <a:pt x="2" y="20"/>
                  </a:cubicBezTo>
                  <a:cubicBezTo>
                    <a:pt x="2" y="21"/>
                    <a:pt x="3" y="21"/>
                    <a:pt x="3" y="21"/>
                  </a:cubicBezTo>
                  <a:cubicBezTo>
                    <a:pt x="3" y="21"/>
                    <a:pt x="4" y="21"/>
                    <a:pt x="3" y="21"/>
                  </a:cubicBezTo>
                  <a:cubicBezTo>
                    <a:pt x="3" y="22"/>
                    <a:pt x="3" y="22"/>
                    <a:pt x="3" y="23"/>
                  </a:cubicBezTo>
                  <a:cubicBezTo>
                    <a:pt x="3" y="23"/>
                    <a:pt x="3" y="23"/>
                    <a:pt x="3" y="23"/>
                  </a:cubicBezTo>
                  <a:cubicBezTo>
                    <a:pt x="3" y="24"/>
                    <a:pt x="3" y="24"/>
                    <a:pt x="3" y="25"/>
                  </a:cubicBezTo>
                  <a:cubicBezTo>
                    <a:pt x="3" y="25"/>
                    <a:pt x="3" y="25"/>
                    <a:pt x="4" y="25"/>
                  </a:cubicBezTo>
                  <a:cubicBezTo>
                    <a:pt x="4" y="25"/>
                    <a:pt x="4" y="25"/>
                    <a:pt x="4" y="25"/>
                  </a:cubicBezTo>
                  <a:cubicBezTo>
                    <a:pt x="5" y="25"/>
                    <a:pt x="7" y="25"/>
                    <a:pt x="8" y="25"/>
                  </a:cubicBezTo>
                  <a:cubicBezTo>
                    <a:pt x="8" y="26"/>
                    <a:pt x="9" y="26"/>
                    <a:pt x="10" y="25"/>
                  </a:cubicBezTo>
                  <a:cubicBezTo>
                    <a:pt x="10" y="25"/>
                    <a:pt x="10" y="25"/>
                    <a:pt x="11" y="25"/>
                  </a:cubicBezTo>
                  <a:cubicBezTo>
                    <a:pt x="11" y="24"/>
                    <a:pt x="12" y="24"/>
                    <a:pt x="12" y="24"/>
                  </a:cubicBezTo>
                  <a:cubicBezTo>
                    <a:pt x="13" y="24"/>
                    <a:pt x="14" y="24"/>
                    <a:pt x="14" y="24"/>
                  </a:cubicBezTo>
                  <a:cubicBezTo>
                    <a:pt x="15" y="24"/>
                    <a:pt x="15" y="23"/>
                    <a:pt x="15" y="23"/>
                  </a:cubicBezTo>
                  <a:cubicBezTo>
                    <a:pt x="15" y="23"/>
                    <a:pt x="15" y="23"/>
                    <a:pt x="16" y="23"/>
                  </a:cubicBezTo>
                  <a:cubicBezTo>
                    <a:pt x="16" y="24"/>
                    <a:pt x="16" y="24"/>
                    <a:pt x="16" y="24"/>
                  </a:cubicBezTo>
                  <a:cubicBezTo>
                    <a:pt x="16" y="24"/>
                    <a:pt x="16" y="24"/>
                    <a:pt x="17" y="25"/>
                  </a:cubicBezTo>
                  <a:cubicBezTo>
                    <a:pt x="17" y="25"/>
                    <a:pt x="17" y="25"/>
                    <a:pt x="17" y="26"/>
                  </a:cubicBezTo>
                  <a:cubicBezTo>
                    <a:pt x="17" y="26"/>
                    <a:pt x="17" y="26"/>
                    <a:pt x="17" y="26"/>
                  </a:cubicBezTo>
                  <a:cubicBezTo>
                    <a:pt x="18" y="26"/>
                    <a:pt x="19" y="27"/>
                    <a:pt x="20" y="27"/>
                  </a:cubicBezTo>
                  <a:cubicBezTo>
                    <a:pt x="21" y="27"/>
                    <a:pt x="21" y="27"/>
                    <a:pt x="22" y="27"/>
                  </a:cubicBezTo>
                  <a:cubicBezTo>
                    <a:pt x="23" y="27"/>
                    <a:pt x="23" y="26"/>
                    <a:pt x="23" y="26"/>
                  </a:cubicBezTo>
                  <a:cubicBezTo>
                    <a:pt x="23" y="25"/>
                    <a:pt x="23" y="24"/>
                    <a:pt x="23" y="24"/>
                  </a:cubicBezTo>
                  <a:cubicBezTo>
                    <a:pt x="23" y="24"/>
                    <a:pt x="23" y="24"/>
                    <a:pt x="23" y="24"/>
                  </a:cubicBezTo>
                  <a:cubicBezTo>
                    <a:pt x="23" y="24"/>
                    <a:pt x="22" y="24"/>
                    <a:pt x="22" y="24"/>
                  </a:cubicBezTo>
                  <a:cubicBezTo>
                    <a:pt x="22" y="24"/>
                    <a:pt x="22" y="24"/>
                    <a:pt x="22" y="24"/>
                  </a:cubicBezTo>
                  <a:cubicBezTo>
                    <a:pt x="22" y="24"/>
                    <a:pt x="22" y="24"/>
                    <a:pt x="22" y="24"/>
                  </a:cubicBezTo>
                  <a:cubicBezTo>
                    <a:pt x="22" y="24"/>
                    <a:pt x="23" y="24"/>
                    <a:pt x="23" y="24"/>
                  </a:cubicBezTo>
                  <a:cubicBezTo>
                    <a:pt x="23" y="24"/>
                    <a:pt x="23" y="24"/>
                    <a:pt x="23" y="24"/>
                  </a:cubicBezTo>
                  <a:cubicBezTo>
                    <a:pt x="23" y="24"/>
                    <a:pt x="23" y="24"/>
                    <a:pt x="23" y="24"/>
                  </a:cubicBezTo>
                  <a:cubicBezTo>
                    <a:pt x="23" y="24"/>
                    <a:pt x="23" y="24"/>
                    <a:pt x="23" y="24"/>
                  </a:cubicBezTo>
                  <a:cubicBezTo>
                    <a:pt x="23" y="23"/>
                    <a:pt x="23" y="23"/>
                    <a:pt x="23" y="23"/>
                  </a:cubicBezTo>
                  <a:cubicBezTo>
                    <a:pt x="23" y="23"/>
                    <a:pt x="24" y="23"/>
                    <a:pt x="24" y="23"/>
                  </a:cubicBezTo>
                  <a:cubicBezTo>
                    <a:pt x="24" y="23"/>
                    <a:pt x="25" y="23"/>
                    <a:pt x="25" y="24"/>
                  </a:cubicBezTo>
                  <a:cubicBezTo>
                    <a:pt x="26" y="24"/>
                    <a:pt x="26" y="23"/>
                    <a:pt x="27" y="23"/>
                  </a:cubicBezTo>
                  <a:cubicBezTo>
                    <a:pt x="27" y="22"/>
                    <a:pt x="27" y="22"/>
                    <a:pt x="27" y="21"/>
                  </a:cubicBezTo>
                  <a:cubicBezTo>
                    <a:pt x="26" y="21"/>
                    <a:pt x="26" y="21"/>
                    <a:pt x="26" y="21"/>
                  </a:cubicBezTo>
                  <a:cubicBezTo>
                    <a:pt x="26" y="20"/>
                    <a:pt x="25" y="20"/>
                    <a:pt x="25" y="19"/>
                  </a:cubicBezTo>
                  <a:cubicBezTo>
                    <a:pt x="25" y="19"/>
                    <a:pt x="25" y="18"/>
                    <a:pt x="24" y="18"/>
                  </a:cubicBezTo>
                  <a:cubicBezTo>
                    <a:pt x="24" y="17"/>
                    <a:pt x="24" y="17"/>
                    <a:pt x="24" y="16"/>
                  </a:cubicBezTo>
                  <a:cubicBezTo>
                    <a:pt x="23" y="16"/>
                    <a:pt x="23" y="15"/>
                    <a:pt x="24" y="15"/>
                  </a:cubicBezTo>
                  <a:cubicBezTo>
                    <a:pt x="25" y="14"/>
                    <a:pt x="25" y="13"/>
                    <a:pt x="25" y="12"/>
                  </a:cubicBezTo>
                  <a:cubicBezTo>
                    <a:pt x="25" y="12"/>
                    <a:pt x="25" y="11"/>
                    <a:pt x="25" y="11"/>
                  </a:cubicBezTo>
                  <a:cubicBezTo>
                    <a:pt x="25" y="10"/>
                    <a:pt x="26" y="9"/>
                    <a:pt x="26" y="8"/>
                  </a:cubicBezTo>
                  <a:cubicBezTo>
                    <a:pt x="27" y="7"/>
                    <a:pt x="27" y="7"/>
                    <a:pt x="27" y="7"/>
                  </a:cubicBezTo>
                  <a:cubicBezTo>
                    <a:pt x="28" y="6"/>
                    <a:pt x="29" y="5"/>
                    <a:pt x="30" y="5"/>
                  </a:cubicBezTo>
                  <a:cubicBezTo>
                    <a:pt x="30" y="4"/>
                    <a:pt x="30" y="4"/>
                    <a:pt x="30" y="4"/>
                  </a:cubicBezTo>
                  <a:cubicBezTo>
                    <a:pt x="30" y="3"/>
                    <a:pt x="30" y="2"/>
                    <a:pt x="29" y="2"/>
                  </a:cubicBezTo>
                  <a:cubicBezTo>
                    <a:pt x="29" y="2"/>
                    <a:pt x="28" y="2"/>
                    <a:pt x="28" y="2"/>
                  </a:cubicBezTo>
                  <a:cubicBezTo>
                    <a:pt x="27" y="1"/>
                    <a:pt x="27" y="2"/>
                    <a:pt x="26" y="2"/>
                  </a:cubicBezTo>
                  <a:cubicBezTo>
                    <a:pt x="26" y="3"/>
                    <a:pt x="26" y="3"/>
                    <a:pt x="26" y="3"/>
                  </a:cubicBezTo>
                  <a:cubicBezTo>
                    <a:pt x="26" y="4"/>
                    <a:pt x="26" y="4"/>
                    <a:pt x="26" y="5"/>
                  </a:cubicBezTo>
                  <a:cubicBezTo>
                    <a:pt x="26" y="5"/>
                    <a:pt x="26" y="5"/>
                    <a:pt x="26" y="5"/>
                  </a:cubicBezTo>
                  <a:cubicBezTo>
                    <a:pt x="26" y="5"/>
                    <a:pt x="26" y="5"/>
                    <a:pt x="26" y="5"/>
                  </a:cubicBezTo>
                  <a:cubicBezTo>
                    <a:pt x="26" y="5"/>
                    <a:pt x="26" y="5"/>
                    <a:pt x="26" y="5"/>
                  </a:cubicBezTo>
                  <a:cubicBezTo>
                    <a:pt x="26" y="5"/>
                    <a:pt x="26" y="5"/>
                    <a:pt x="26" y="5"/>
                  </a:cubicBezTo>
                  <a:cubicBezTo>
                    <a:pt x="26" y="5"/>
                    <a:pt x="26" y="5"/>
                    <a:pt x="26" y="5"/>
                  </a:cubicBezTo>
                  <a:cubicBezTo>
                    <a:pt x="26" y="4"/>
                    <a:pt x="26" y="4"/>
                    <a:pt x="25" y="4"/>
                  </a:cubicBezTo>
                  <a:cubicBezTo>
                    <a:pt x="25" y="4"/>
                    <a:pt x="25" y="4"/>
                    <a:pt x="25" y="4"/>
                  </a:cubicBezTo>
                  <a:cubicBezTo>
                    <a:pt x="24" y="3"/>
                    <a:pt x="23" y="3"/>
                    <a:pt x="23" y="4"/>
                  </a:cubicBezTo>
                  <a:cubicBezTo>
                    <a:pt x="23" y="4"/>
                    <a:pt x="23" y="5"/>
                    <a:pt x="22" y="5"/>
                  </a:cubicBezTo>
                  <a:cubicBezTo>
                    <a:pt x="22" y="6"/>
                    <a:pt x="22" y="7"/>
                    <a:pt x="21" y="8"/>
                  </a:cubicBezTo>
                  <a:cubicBezTo>
                    <a:pt x="21" y="9"/>
                    <a:pt x="21" y="10"/>
                    <a:pt x="20" y="11"/>
                  </a:cubicBezTo>
                  <a:cubicBezTo>
                    <a:pt x="20" y="11"/>
                    <a:pt x="20" y="11"/>
                    <a:pt x="20" y="11"/>
                  </a:cubicBezTo>
                  <a:cubicBezTo>
                    <a:pt x="20" y="11"/>
                    <a:pt x="20" y="12"/>
                    <a:pt x="20" y="12"/>
                  </a:cubicBezTo>
                  <a:cubicBezTo>
                    <a:pt x="20" y="12"/>
                    <a:pt x="20" y="12"/>
                    <a:pt x="20" y="12"/>
                  </a:cubicBezTo>
                  <a:cubicBezTo>
                    <a:pt x="19" y="12"/>
                    <a:pt x="19" y="11"/>
                    <a:pt x="19" y="11"/>
                  </a:cubicBezTo>
                  <a:cubicBezTo>
                    <a:pt x="19" y="10"/>
                    <a:pt x="20" y="10"/>
                    <a:pt x="20" y="9"/>
                  </a:cubicBezTo>
                  <a:cubicBezTo>
                    <a:pt x="20" y="7"/>
                    <a:pt x="20" y="6"/>
                    <a:pt x="20" y="5"/>
                  </a:cubicBezTo>
                  <a:cubicBezTo>
                    <a:pt x="20" y="5"/>
                    <a:pt x="20" y="5"/>
                    <a:pt x="20" y="4"/>
                  </a:cubicBezTo>
                  <a:cubicBezTo>
                    <a:pt x="19" y="4"/>
                    <a:pt x="19" y="4"/>
                    <a:pt x="19" y="5"/>
                  </a:cubicBezTo>
                  <a:cubicBezTo>
                    <a:pt x="19" y="5"/>
                    <a:pt x="19" y="6"/>
                    <a:pt x="19" y="6"/>
                  </a:cubicBezTo>
                  <a:cubicBezTo>
                    <a:pt x="18" y="7"/>
                    <a:pt x="18" y="7"/>
                    <a:pt x="18" y="7"/>
                  </a:cubicBezTo>
                  <a:cubicBezTo>
                    <a:pt x="17" y="6"/>
                    <a:pt x="17" y="7"/>
                    <a:pt x="16" y="6"/>
                  </a:cubicBezTo>
                  <a:cubicBezTo>
                    <a:pt x="16" y="6"/>
                    <a:pt x="15" y="6"/>
                    <a:pt x="16" y="6"/>
                  </a:cubicBezTo>
                  <a:cubicBezTo>
                    <a:pt x="16" y="6"/>
                    <a:pt x="16" y="6"/>
                    <a:pt x="16" y="6"/>
                  </a:cubicBezTo>
                  <a:cubicBezTo>
                    <a:pt x="16" y="6"/>
                    <a:pt x="17" y="6"/>
                    <a:pt x="17" y="6"/>
                  </a:cubicBezTo>
                  <a:cubicBezTo>
                    <a:pt x="17" y="5"/>
                    <a:pt x="17" y="5"/>
                    <a:pt x="17" y="5"/>
                  </a:cubicBezTo>
                  <a:cubicBezTo>
                    <a:pt x="17" y="4"/>
                    <a:pt x="16" y="4"/>
                    <a:pt x="16" y="3"/>
                  </a:cubicBezTo>
                  <a:cubicBezTo>
                    <a:pt x="15" y="3"/>
                    <a:pt x="15" y="3"/>
                    <a:pt x="14" y="3"/>
                  </a:cubicBezTo>
                  <a:cubicBezTo>
                    <a:pt x="14" y="3"/>
                    <a:pt x="14" y="4"/>
                    <a:pt x="14" y="4"/>
                  </a:cubicBezTo>
                  <a:cubicBezTo>
                    <a:pt x="13" y="4"/>
                    <a:pt x="13" y="4"/>
                    <a:pt x="13" y="4"/>
                  </a:cubicBezTo>
                  <a:cubicBezTo>
                    <a:pt x="13" y="4"/>
                    <a:pt x="13" y="4"/>
                    <a:pt x="13" y="3"/>
                  </a:cubicBezTo>
                  <a:cubicBezTo>
                    <a:pt x="13" y="3"/>
                    <a:pt x="14" y="2"/>
                    <a:pt x="14" y="2"/>
                  </a:cubicBezTo>
                  <a:cubicBezTo>
                    <a:pt x="14" y="1"/>
                    <a:pt x="14" y="1"/>
                    <a:pt x="14" y="0"/>
                  </a:cubicBezTo>
                  <a:cubicBezTo>
                    <a:pt x="14" y="0"/>
                    <a:pt x="13" y="0"/>
                    <a:pt x="13" y="0"/>
                  </a:cubicBezTo>
                  <a:cubicBezTo>
                    <a:pt x="13" y="0"/>
                    <a:pt x="13" y="0"/>
                    <a:pt x="13" y="0"/>
                  </a:cubicBezTo>
                  <a:cubicBezTo>
                    <a:pt x="13" y="0"/>
                    <a:pt x="13" y="0"/>
                    <a:pt x="13" y="0"/>
                  </a:cubicBezTo>
                  <a:cubicBezTo>
                    <a:pt x="13" y="0"/>
                    <a:pt x="13" y="0"/>
                    <a:pt x="13" y="0"/>
                  </a:cubicBezTo>
                  <a:cubicBezTo>
                    <a:pt x="13" y="1"/>
                    <a:pt x="12" y="1"/>
                    <a:pt x="1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 name="Freeform 463">
              <a:extLst>
                <a:ext uri="{FF2B5EF4-FFF2-40B4-BE49-F238E27FC236}">
                  <a16:creationId xmlns:a16="http://schemas.microsoft.com/office/drawing/2014/main" id="{9A1AD23C-2F2D-42DE-96CD-04551AE5A157}"/>
                </a:ext>
              </a:extLst>
            </p:cNvPr>
            <p:cNvSpPr>
              <a:spLocks/>
            </p:cNvSpPr>
            <p:nvPr/>
          </p:nvSpPr>
          <p:spPr bwMode="auto">
            <a:xfrm>
              <a:off x="6198055" y="2978833"/>
              <a:ext cx="146050" cy="79375"/>
            </a:xfrm>
            <a:custGeom>
              <a:avLst/>
              <a:gdLst>
                <a:gd name="T0" fmla="*/ 38 w 40"/>
                <a:gd name="T1" fmla="*/ 19 h 22"/>
                <a:gd name="T2" fmla="*/ 36 w 40"/>
                <a:gd name="T3" fmla="*/ 17 h 22"/>
                <a:gd name="T4" fmla="*/ 34 w 40"/>
                <a:gd name="T5" fmla="*/ 15 h 22"/>
                <a:gd name="T6" fmla="*/ 35 w 40"/>
                <a:gd name="T7" fmla="*/ 14 h 22"/>
                <a:gd name="T8" fmla="*/ 34 w 40"/>
                <a:gd name="T9" fmla="*/ 12 h 22"/>
                <a:gd name="T10" fmla="*/ 31 w 40"/>
                <a:gd name="T11" fmla="*/ 10 h 22"/>
                <a:gd name="T12" fmla="*/ 25 w 40"/>
                <a:gd name="T13" fmla="*/ 6 h 22"/>
                <a:gd name="T14" fmla="*/ 20 w 40"/>
                <a:gd name="T15" fmla="*/ 4 h 22"/>
                <a:gd name="T16" fmla="*/ 13 w 40"/>
                <a:gd name="T17" fmla="*/ 4 h 22"/>
                <a:gd name="T18" fmla="*/ 10 w 40"/>
                <a:gd name="T19" fmla="*/ 6 h 22"/>
                <a:gd name="T20" fmla="*/ 7 w 40"/>
                <a:gd name="T21" fmla="*/ 5 h 22"/>
                <a:gd name="T22" fmla="*/ 7 w 40"/>
                <a:gd name="T23" fmla="*/ 3 h 22"/>
                <a:gd name="T24" fmla="*/ 6 w 40"/>
                <a:gd name="T25" fmla="*/ 1 h 22"/>
                <a:gd name="T26" fmla="*/ 3 w 40"/>
                <a:gd name="T27" fmla="*/ 0 h 22"/>
                <a:gd name="T28" fmla="*/ 0 w 40"/>
                <a:gd name="T29" fmla="*/ 2 h 22"/>
                <a:gd name="T30" fmla="*/ 1 w 40"/>
                <a:gd name="T31" fmla="*/ 3 h 22"/>
                <a:gd name="T32" fmla="*/ 4 w 40"/>
                <a:gd name="T33" fmla="*/ 5 h 22"/>
                <a:gd name="T34" fmla="*/ 6 w 40"/>
                <a:gd name="T35" fmla="*/ 5 h 22"/>
                <a:gd name="T36" fmla="*/ 3 w 40"/>
                <a:gd name="T37" fmla="*/ 5 h 22"/>
                <a:gd name="T38" fmla="*/ 4 w 40"/>
                <a:gd name="T39" fmla="*/ 8 h 22"/>
                <a:gd name="T40" fmla="*/ 5 w 40"/>
                <a:gd name="T41" fmla="*/ 8 h 22"/>
                <a:gd name="T42" fmla="*/ 8 w 40"/>
                <a:gd name="T43" fmla="*/ 8 h 22"/>
                <a:gd name="T44" fmla="*/ 12 w 40"/>
                <a:gd name="T45" fmla="*/ 10 h 22"/>
                <a:gd name="T46" fmla="*/ 15 w 40"/>
                <a:gd name="T47" fmla="*/ 12 h 22"/>
                <a:gd name="T48" fmla="*/ 16 w 40"/>
                <a:gd name="T49" fmla="*/ 14 h 22"/>
                <a:gd name="T50" fmla="*/ 14 w 40"/>
                <a:gd name="T51" fmla="*/ 16 h 22"/>
                <a:gd name="T52" fmla="*/ 17 w 40"/>
                <a:gd name="T53" fmla="*/ 17 h 22"/>
                <a:gd name="T54" fmla="*/ 20 w 40"/>
                <a:gd name="T55" fmla="*/ 18 h 22"/>
                <a:gd name="T56" fmla="*/ 24 w 40"/>
                <a:gd name="T57" fmla="*/ 19 h 22"/>
                <a:gd name="T58" fmla="*/ 25 w 40"/>
                <a:gd name="T59" fmla="*/ 18 h 22"/>
                <a:gd name="T60" fmla="*/ 27 w 40"/>
                <a:gd name="T61" fmla="*/ 16 h 22"/>
                <a:gd name="T62" fmla="*/ 30 w 40"/>
                <a:gd name="T63" fmla="*/ 17 h 22"/>
                <a:gd name="T64" fmla="*/ 34 w 40"/>
                <a:gd name="T65" fmla="*/ 20 h 22"/>
                <a:gd name="T66" fmla="*/ 39 w 40"/>
                <a:gd name="T67" fmla="*/ 22 h 22"/>
                <a:gd name="T68" fmla="*/ 40 w 40"/>
                <a:gd name="T69" fmla="*/ 22 h 22"/>
                <a:gd name="T70" fmla="*/ 40 w 40"/>
                <a:gd name="T71" fmla="*/ 21 h 22"/>
                <a:gd name="T72" fmla="*/ 38 w 40"/>
                <a:gd name="T73" fmla="*/ 19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40" h="22">
                  <a:moveTo>
                    <a:pt x="38" y="19"/>
                  </a:moveTo>
                  <a:cubicBezTo>
                    <a:pt x="38" y="19"/>
                    <a:pt x="38" y="19"/>
                    <a:pt x="38" y="19"/>
                  </a:cubicBezTo>
                  <a:cubicBezTo>
                    <a:pt x="37" y="19"/>
                    <a:pt x="37" y="19"/>
                    <a:pt x="37" y="18"/>
                  </a:cubicBezTo>
                  <a:cubicBezTo>
                    <a:pt x="36" y="18"/>
                    <a:pt x="36" y="17"/>
                    <a:pt x="36" y="17"/>
                  </a:cubicBezTo>
                  <a:cubicBezTo>
                    <a:pt x="35" y="17"/>
                    <a:pt x="35" y="16"/>
                    <a:pt x="35" y="16"/>
                  </a:cubicBezTo>
                  <a:cubicBezTo>
                    <a:pt x="35" y="16"/>
                    <a:pt x="34" y="15"/>
                    <a:pt x="34" y="15"/>
                  </a:cubicBezTo>
                  <a:cubicBezTo>
                    <a:pt x="34" y="15"/>
                    <a:pt x="34" y="14"/>
                    <a:pt x="34" y="14"/>
                  </a:cubicBezTo>
                  <a:cubicBezTo>
                    <a:pt x="34" y="14"/>
                    <a:pt x="35" y="14"/>
                    <a:pt x="35" y="14"/>
                  </a:cubicBezTo>
                  <a:cubicBezTo>
                    <a:pt x="35" y="13"/>
                    <a:pt x="35" y="13"/>
                    <a:pt x="35" y="12"/>
                  </a:cubicBezTo>
                  <a:cubicBezTo>
                    <a:pt x="34" y="12"/>
                    <a:pt x="34" y="12"/>
                    <a:pt x="34" y="12"/>
                  </a:cubicBezTo>
                  <a:cubicBezTo>
                    <a:pt x="33" y="12"/>
                    <a:pt x="33" y="12"/>
                    <a:pt x="32" y="11"/>
                  </a:cubicBezTo>
                  <a:cubicBezTo>
                    <a:pt x="32" y="11"/>
                    <a:pt x="31" y="11"/>
                    <a:pt x="31" y="10"/>
                  </a:cubicBezTo>
                  <a:cubicBezTo>
                    <a:pt x="31" y="10"/>
                    <a:pt x="31" y="9"/>
                    <a:pt x="30" y="9"/>
                  </a:cubicBezTo>
                  <a:cubicBezTo>
                    <a:pt x="29" y="8"/>
                    <a:pt x="27" y="7"/>
                    <a:pt x="25" y="6"/>
                  </a:cubicBezTo>
                  <a:cubicBezTo>
                    <a:pt x="24" y="6"/>
                    <a:pt x="23" y="6"/>
                    <a:pt x="23" y="5"/>
                  </a:cubicBezTo>
                  <a:cubicBezTo>
                    <a:pt x="22" y="5"/>
                    <a:pt x="21" y="5"/>
                    <a:pt x="20" y="4"/>
                  </a:cubicBezTo>
                  <a:cubicBezTo>
                    <a:pt x="18" y="4"/>
                    <a:pt x="17" y="4"/>
                    <a:pt x="16" y="3"/>
                  </a:cubicBezTo>
                  <a:cubicBezTo>
                    <a:pt x="15" y="3"/>
                    <a:pt x="14" y="2"/>
                    <a:pt x="13" y="4"/>
                  </a:cubicBezTo>
                  <a:cubicBezTo>
                    <a:pt x="13" y="4"/>
                    <a:pt x="13" y="4"/>
                    <a:pt x="13" y="4"/>
                  </a:cubicBezTo>
                  <a:cubicBezTo>
                    <a:pt x="11" y="4"/>
                    <a:pt x="11" y="5"/>
                    <a:pt x="10" y="6"/>
                  </a:cubicBezTo>
                  <a:cubicBezTo>
                    <a:pt x="10" y="6"/>
                    <a:pt x="9" y="6"/>
                    <a:pt x="9" y="6"/>
                  </a:cubicBezTo>
                  <a:cubicBezTo>
                    <a:pt x="8" y="6"/>
                    <a:pt x="8" y="5"/>
                    <a:pt x="7" y="5"/>
                  </a:cubicBezTo>
                  <a:cubicBezTo>
                    <a:pt x="7" y="5"/>
                    <a:pt x="7" y="4"/>
                    <a:pt x="7" y="4"/>
                  </a:cubicBezTo>
                  <a:cubicBezTo>
                    <a:pt x="7" y="4"/>
                    <a:pt x="7" y="3"/>
                    <a:pt x="7" y="3"/>
                  </a:cubicBezTo>
                  <a:cubicBezTo>
                    <a:pt x="7" y="2"/>
                    <a:pt x="7" y="2"/>
                    <a:pt x="7" y="1"/>
                  </a:cubicBezTo>
                  <a:cubicBezTo>
                    <a:pt x="7" y="1"/>
                    <a:pt x="6" y="1"/>
                    <a:pt x="6" y="1"/>
                  </a:cubicBezTo>
                  <a:cubicBezTo>
                    <a:pt x="5" y="1"/>
                    <a:pt x="5" y="0"/>
                    <a:pt x="4" y="0"/>
                  </a:cubicBezTo>
                  <a:cubicBezTo>
                    <a:pt x="4" y="0"/>
                    <a:pt x="3" y="0"/>
                    <a:pt x="3" y="0"/>
                  </a:cubicBezTo>
                  <a:cubicBezTo>
                    <a:pt x="2" y="1"/>
                    <a:pt x="1" y="1"/>
                    <a:pt x="0" y="2"/>
                  </a:cubicBezTo>
                  <a:cubicBezTo>
                    <a:pt x="0" y="2"/>
                    <a:pt x="0" y="2"/>
                    <a:pt x="0" y="2"/>
                  </a:cubicBezTo>
                  <a:cubicBezTo>
                    <a:pt x="0" y="2"/>
                    <a:pt x="0" y="2"/>
                    <a:pt x="0" y="2"/>
                  </a:cubicBezTo>
                  <a:cubicBezTo>
                    <a:pt x="0" y="3"/>
                    <a:pt x="1" y="3"/>
                    <a:pt x="1" y="3"/>
                  </a:cubicBezTo>
                  <a:cubicBezTo>
                    <a:pt x="2" y="3"/>
                    <a:pt x="2" y="3"/>
                    <a:pt x="2" y="3"/>
                  </a:cubicBezTo>
                  <a:cubicBezTo>
                    <a:pt x="3" y="4"/>
                    <a:pt x="3" y="5"/>
                    <a:pt x="4" y="5"/>
                  </a:cubicBezTo>
                  <a:cubicBezTo>
                    <a:pt x="4" y="4"/>
                    <a:pt x="5" y="4"/>
                    <a:pt x="5" y="4"/>
                  </a:cubicBezTo>
                  <a:cubicBezTo>
                    <a:pt x="6" y="4"/>
                    <a:pt x="6" y="5"/>
                    <a:pt x="6" y="5"/>
                  </a:cubicBezTo>
                  <a:cubicBezTo>
                    <a:pt x="6" y="5"/>
                    <a:pt x="6" y="5"/>
                    <a:pt x="6" y="5"/>
                  </a:cubicBezTo>
                  <a:cubicBezTo>
                    <a:pt x="5" y="5"/>
                    <a:pt x="4" y="5"/>
                    <a:pt x="3" y="5"/>
                  </a:cubicBezTo>
                  <a:cubicBezTo>
                    <a:pt x="3" y="5"/>
                    <a:pt x="3" y="6"/>
                    <a:pt x="3" y="6"/>
                  </a:cubicBezTo>
                  <a:cubicBezTo>
                    <a:pt x="3" y="6"/>
                    <a:pt x="4" y="7"/>
                    <a:pt x="4" y="8"/>
                  </a:cubicBezTo>
                  <a:cubicBezTo>
                    <a:pt x="4" y="8"/>
                    <a:pt x="5" y="8"/>
                    <a:pt x="5" y="8"/>
                  </a:cubicBezTo>
                  <a:cubicBezTo>
                    <a:pt x="5" y="8"/>
                    <a:pt x="5" y="8"/>
                    <a:pt x="5" y="8"/>
                  </a:cubicBezTo>
                  <a:cubicBezTo>
                    <a:pt x="6" y="7"/>
                    <a:pt x="6" y="7"/>
                    <a:pt x="6" y="7"/>
                  </a:cubicBezTo>
                  <a:cubicBezTo>
                    <a:pt x="7" y="8"/>
                    <a:pt x="7" y="8"/>
                    <a:pt x="8" y="8"/>
                  </a:cubicBezTo>
                  <a:cubicBezTo>
                    <a:pt x="8" y="9"/>
                    <a:pt x="9" y="9"/>
                    <a:pt x="9" y="9"/>
                  </a:cubicBezTo>
                  <a:cubicBezTo>
                    <a:pt x="10" y="9"/>
                    <a:pt x="11" y="10"/>
                    <a:pt x="12" y="10"/>
                  </a:cubicBezTo>
                  <a:cubicBezTo>
                    <a:pt x="12" y="10"/>
                    <a:pt x="13" y="10"/>
                    <a:pt x="13" y="10"/>
                  </a:cubicBezTo>
                  <a:cubicBezTo>
                    <a:pt x="14" y="11"/>
                    <a:pt x="15" y="11"/>
                    <a:pt x="15" y="12"/>
                  </a:cubicBezTo>
                  <a:cubicBezTo>
                    <a:pt x="15" y="13"/>
                    <a:pt x="15" y="13"/>
                    <a:pt x="16" y="14"/>
                  </a:cubicBezTo>
                  <a:cubicBezTo>
                    <a:pt x="16" y="14"/>
                    <a:pt x="16" y="14"/>
                    <a:pt x="16" y="14"/>
                  </a:cubicBezTo>
                  <a:cubicBezTo>
                    <a:pt x="16" y="15"/>
                    <a:pt x="16" y="15"/>
                    <a:pt x="16" y="15"/>
                  </a:cubicBezTo>
                  <a:cubicBezTo>
                    <a:pt x="15" y="15"/>
                    <a:pt x="15" y="16"/>
                    <a:pt x="14" y="16"/>
                  </a:cubicBezTo>
                  <a:cubicBezTo>
                    <a:pt x="14" y="17"/>
                    <a:pt x="14" y="17"/>
                    <a:pt x="15" y="17"/>
                  </a:cubicBezTo>
                  <a:cubicBezTo>
                    <a:pt x="15" y="17"/>
                    <a:pt x="16" y="17"/>
                    <a:pt x="17" y="17"/>
                  </a:cubicBezTo>
                  <a:cubicBezTo>
                    <a:pt x="18" y="17"/>
                    <a:pt x="19" y="17"/>
                    <a:pt x="19" y="18"/>
                  </a:cubicBezTo>
                  <a:cubicBezTo>
                    <a:pt x="19" y="18"/>
                    <a:pt x="19" y="18"/>
                    <a:pt x="20" y="18"/>
                  </a:cubicBezTo>
                  <a:cubicBezTo>
                    <a:pt x="20" y="19"/>
                    <a:pt x="20" y="19"/>
                    <a:pt x="21" y="19"/>
                  </a:cubicBezTo>
                  <a:cubicBezTo>
                    <a:pt x="22" y="19"/>
                    <a:pt x="23" y="19"/>
                    <a:pt x="24" y="19"/>
                  </a:cubicBezTo>
                  <a:cubicBezTo>
                    <a:pt x="24" y="20"/>
                    <a:pt x="25" y="19"/>
                    <a:pt x="25" y="19"/>
                  </a:cubicBezTo>
                  <a:cubicBezTo>
                    <a:pt x="26" y="19"/>
                    <a:pt x="26" y="19"/>
                    <a:pt x="25" y="18"/>
                  </a:cubicBezTo>
                  <a:cubicBezTo>
                    <a:pt x="25" y="18"/>
                    <a:pt x="25" y="18"/>
                    <a:pt x="25" y="18"/>
                  </a:cubicBezTo>
                  <a:cubicBezTo>
                    <a:pt x="26" y="17"/>
                    <a:pt x="27" y="17"/>
                    <a:pt x="27" y="16"/>
                  </a:cubicBezTo>
                  <a:cubicBezTo>
                    <a:pt x="28" y="16"/>
                    <a:pt x="28" y="16"/>
                    <a:pt x="29" y="16"/>
                  </a:cubicBezTo>
                  <a:cubicBezTo>
                    <a:pt x="29" y="16"/>
                    <a:pt x="30" y="17"/>
                    <a:pt x="30" y="17"/>
                  </a:cubicBezTo>
                  <a:cubicBezTo>
                    <a:pt x="31" y="17"/>
                    <a:pt x="31" y="17"/>
                    <a:pt x="32" y="18"/>
                  </a:cubicBezTo>
                  <a:cubicBezTo>
                    <a:pt x="32" y="19"/>
                    <a:pt x="33" y="20"/>
                    <a:pt x="34" y="20"/>
                  </a:cubicBezTo>
                  <a:cubicBezTo>
                    <a:pt x="34" y="21"/>
                    <a:pt x="35" y="21"/>
                    <a:pt x="36" y="21"/>
                  </a:cubicBezTo>
                  <a:cubicBezTo>
                    <a:pt x="37" y="21"/>
                    <a:pt x="38" y="22"/>
                    <a:pt x="39" y="22"/>
                  </a:cubicBezTo>
                  <a:cubicBezTo>
                    <a:pt x="40" y="22"/>
                    <a:pt x="40" y="22"/>
                    <a:pt x="40" y="22"/>
                  </a:cubicBezTo>
                  <a:cubicBezTo>
                    <a:pt x="40" y="22"/>
                    <a:pt x="40" y="22"/>
                    <a:pt x="40" y="22"/>
                  </a:cubicBezTo>
                  <a:cubicBezTo>
                    <a:pt x="40" y="22"/>
                    <a:pt x="40" y="22"/>
                    <a:pt x="40" y="22"/>
                  </a:cubicBezTo>
                  <a:cubicBezTo>
                    <a:pt x="40" y="21"/>
                    <a:pt x="40" y="21"/>
                    <a:pt x="40" y="21"/>
                  </a:cubicBezTo>
                  <a:cubicBezTo>
                    <a:pt x="39" y="21"/>
                    <a:pt x="39" y="20"/>
                    <a:pt x="39" y="20"/>
                  </a:cubicBezTo>
                  <a:cubicBezTo>
                    <a:pt x="39" y="20"/>
                    <a:pt x="38" y="20"/>
                    <a:pt x="38" y="1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 name="Freeform 464">
              <a:extLst>
                <a:ext uri="{FF2B5EF4-FFF2-40B4-BE49-F238E27FC236}">
                  <a16:creationId xmlns:a16="http://schemas.microsoft.com/office/drawing/2014/main" id="{1A0D16F6-FF17-4BA6-BE9D-44F940DC1E15}"/>
                </a:ext>
              </a:extLst>
            </p:cNvPr>
            <p:cNvSpPr>
              <a:spLocks/>
            </p:cNvSpPr>
            <p:nvPr/>
          </p:nvSpPr>
          <p:spPr bwMode="auto">
            <a:xfrm>
              <a:off x="6036130" y="2924858"/>
              <a:ext cx="76200" cy="84138"/>
            </a:xfrm>
            <a:custGeom>
              <a:avLst/>
              <a:gdLst>
                <a:gd name="T0" fmla="*/ 0 w 21"/>
                <a:gd name="T1" fmla="*/ 14 h 23"/>
                <a:gd name="T2" fmla="*/ 1 w 21"/>
                <a:gd name="T3" fmla="*/ 16 h 23"/>
                <a:gd name="T4" fmla="*/ 2 w 21"/>
                <a:gd name="T5" fmla="*/ 18 h 23"/>
                <a:gd name="T6" fmla="*/ 2 w 21"/>
                <a:gd name="T7" fmla="*/ 18 h 23"/>
                <a:gd name="T8" fmla="*/ 2 w 21"/>
                <a:gd name="T9" fmla="*/ 20 h 23"/>
                <a:gd name="T10" fmla="*/ 3 w 21"/>
                <a:gd name="T11" fmla="*/ 21 h 23"/>
                <a:gd name="T12" fmla="*/ 5 w 21"/>
                <a:gd name="T13" fmla="*/ 21 h 23"/>
                <a:gd name="T14" fmla="*/ 6 w 21"/>
                <a:gd name="T15" fmla="*/ 22 h 23"/>
                <a:gd name="T16" fmla="*/ 7 w 21"/>
                <a:gd name="T17" fmla="*/ 22 h 23"/>
                <a:gd name="T18" fmla="*/ 8 w 21"/>
                <a:gd name="T19" fmla="*/ 22 h 23"/>
                <a:gd name="T20" fmla="*/ 9 w 21"/>
                <a:gd name="T21" fmla="*/ 22 h 23"/>
                <a:gd name="T22" fmla="*/ 11 w 21"/>
                <a:gd name="T23" fmla="*/ 22 h 23"/>
                <a:gd name="T24" fmla="*/ 11 w 21"/>
                <a:gd name="T25" fmla="*/ 23 h 23"/>
                <a:gd name="T26" fmla="*/ 12 w 21"/>
                <a:gd name="T27" fmla="*/ 23 h 23"/>
                <a:gd name="T28" fmla="*/ 13 w 21"/>
                <a:gd name="T29" fmla="*/ 23 h 23"/>
                <a:gd name="T30" fmla="*/ 14 w 21"/>
                <a:gd name="T31" fmla="*/ 23 h 23"/>
                <a:gd name="T32" fmla="*/ 15 w 21"/>
                <a:gd name="T33" fmla="*/ 23 h 23"/>
                <a:gd name="T34" fmla="*/ 15 w 21"/>
                <a:gd name="T35" fmla="*/ 22 h 23"/>
                <a:gd name="T36" fmla="*/ 15 w 21"/>
                <a:gd name="T37" fmla="*/ 21 h 23"/>
                <a:gd name="T38" fmla="*/ 15 w 21"/>
                <a:gd name="T39" fmla="*/ 19 h 23"/>
                <a:gd name="T40" fmla="*/ 16 w 21"/>
                <a:gd name="T41" fmla="*/ 18 h 23"/>
                <a:gd name="T42" fmla="*/ 17 w 21"/>
                <a:gd name="T43" fmla="*/ 15 h 23"/>
                <a:gd name="T44" fmla="*/ 18 w 21"/>
                <a:gd name="T45" fmla="*/ 14 h 23"/>
                <a:gd name="T46" fmla="*/ 18 w 21"/>
                <a:gd name="T47" fmla="*/ 13 h 23"/>
                <a:gd name="T48" fmla="*/ 19 w 21"/>
                <a:gd name="T49" fmla="*/ 13 h 23"/>
                <a:gd name="T50" fmla="*/ 20 w 21"/>
                <a:gd name="T51" fmla="*/ 13 h 23"/>
                <a:gd name="T52" fmla="*/ 20 w 21"/>
                <a:gd name="T53" fmla="*/ 12 h 23"/>
                <a:gd name="T54" fmla="*/ 18 w 21"/>
                <a:gd name="T55" fmla="*/ 11 h 23"/>
                <a:gd name="T56" fmla="*/ 18 w 21"/>
                <a:gd name="T57" fmla="*/ 10 h 23"/>
                <a:gd name="T58" fmla="*/ 18 w 21"/>
                <a:gd name="T59" fmla="*/ 9 h 23"/>
                <a:gd name="T60" fmla="*/ 18 w 21"/>
                <a:gd name="T61" fmla="*/ 6 h 23"/>
                <a:gd name="T62" fmla="*/ 19 w 21"/>
                <a:gd name="T63" fmla="*/ 6 h 23"/>
                <a:gd name="T64" fmla="*/ 19 w 21"/>
                <a:gd name="T65" fmla="*/ 5 h 23"/>
                <a:gd name="T66" fmla="*/ 20 w 21"/>
                <a:gd name="T67" fmla="*/ 4 h 23"/>
                <a:gd name="T68" fmla="*/ 21 w 21"/>
                <a:gd name="T69" fmla="*/ 4 h 23"/>
                <a:gd name="T70" fmla="*/ 21 w 21"/>
                <a:gd name="T71" fmla="*/ 3 h 23"/>
                <a:gd name="T72" fmla="*/ 21 w 21"/>
                <a:gd name="T73" fmla="*/ 3 h 23"/>
                <a:gd name="T74" fmla="*/ 19 w 21"/>
                <a:gd name="T75" fmla="*/ 2 h 23"/>
                <a:gd name="T76" fmla="*/ 18 w 21"/>
                <a:gd name="T77" fmla="*/ 1 h 23"/>
                <a:gd name="T78" fmla="*/ 17 w 21"/>
                <a:gd name="T79" fmla="*/ 0 h 23"/>
                <a:gd name="T80" fmla="*/ 16 w 21"/>
                <a:gd name="T81" fmla="*/ 0 h 23"/>
                <a:gd name="T82" fmla="*/ 15 w 21"/>
                <a:gd name="T83" fmla="*/ 0 h 23"/>
                <a:gd name="T84" fmla="*/ 14 w 21"/>
                <a:gd name="T85" fmla="*/ 2 h 23"/>
                <a:gd name="T86" fmla="*/ 14 w 21"/>
                <a:gd name="T87" fmla="*/ 3 h 23"/>
                <a:gd name="T88" fmla="*/ 12 w 21"/>
                <a:gd name="T89" fmla="*/ 4 h 23"/>
                <a:gd name="T90" fmla="*/ 10 w 21"/>
                <a:gd name="T91" fmla="*/ 6 h 23"/>
                <a:gd name="T92" fmla="*/ 9 w 21"/>
                <a:gd name="T93" fmla="*/ 7 h 23"/>
                <a:gd name="T94" fmla="*/ 6 w 21"/>
                <a:gd name="T95" fmla="*/ 8 h 23"/>
                <a:gd name="T96" fmla="*/ 5 w 21"/>
                <a:gd name="T97" fmla="*/ 10 h 23"/>
                <a:gd name="T98" fmla="*/ 4 w 21"/>
                <a:gd name="T99" fmla="*/ 11 h 23"/>
                <a:gd name="T100" fmla="*/ 3 w 21"/>
                <a:gd name="T101" fmla="*/ 11 h 23"/>
                <a:gd name="T102" fmla="*/ 2 w 21"/>
                <a:gd name="T103" fmla="*/ 11 h 23"/>
                <a:gd name="T104" fmla="*/ 1 w 21"/>
                <a:gd name="T105" fmla="*/ 11 h 23"/>
                <a:gd name="T106" fmla="*/ 0 w 21"/>
                <a:gd name="T107" fmla="*/ 12 h 23"/>
                <a:gd name="T108" fmla="*/ 0 w 21"/>
                <a:gd name="T109" fmla="*/ 14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1" h="23">
                  <a:moveTo>
                    <a:pt x="0" y="14"/>
                  </a:moveTo>
                  <a:cubicBezTo>
                    <a:pt x="0" y="15"/>
                    <a:pt x="0" y="16"/>
                    <a:pt x="1" y="16"/>
                  </a:cubicBezTo>
                  <a:cubicBezTo>
                    <a:pt x="1" y="17"/>
                    <a:pt x="1" y="18"/>
                    <a:pt x="2" y="18"/>
                  </a:cubicBezTo>
                  <a:cubicBezTo>
                    <a:pt x="2" y="18"/>
                    <a:pt x="2" y="18"/>
                    <a:pt x="2" y="18"/>
                  </a:cubicBezTo>
                  <a:cubicBezTo>
                    <a:pt x="2" y="19"/>
                    <a:pt x="2" y="19"/>
                    <a:pt x="2" y="20"/>
                  </a:cubicBezTo>
                  <a:cubicBezTo>
                    <a:pt x="2" y="21"/>
                    <a:pt x="3" y="21"/>
                    <a:pt x="3" y="21"/>
                  </a:cubicBezTo>
                  <a:cubicBezTo>
                    <a:pt x="4" y="21"/>
                    <a:pt x="4" y="21"/>
                    <a:pt x="5" y="21"/>
                  </a:cubicBezTo>
                  <a:cubicBezTo>
                    <a:pt x="5" y="21"/>
                    <a:pt x="5" y="21"/>
                    <a:pt x="6" y="22"/>
                  </a:cubicBezTo>
                  <a:cubicBezTo>
                    <a:pt x="6" y="22"/>
                    <a:pt x="6" y="22"/>
                    <a:pt x="7" y="22"/>
                  </a:cubicBezTo>
                  <a:cubicBezTo>
                    <a:pt x="7" y="22"/>
                    <a:pt x="8" y="22"/>
                    <a:pt x="8" y="22"/>
                  </a:cubicBezTo>
                  <a:cubicBezTo>
                    <a:pt x="8" y="22"/>
                    <a:pt x="8" y="22"/>
                    <a:pt x="9" y="22"/>
                  </a:cubicBezTo>
                  <a:cubicBezTo>
                    <a:pt x="9" y="22"/>
                    <a:pt x="10" y="22"/>
                    <a:pt x="11" y="22"/>
                  </a:cubicBezTo>
                  <a:cubicBezTo>
                    <a:pt x="11" y="23"/>
                    <a:pt x="11" y="23"/>
                    <a:pt x="11" y="23"/>
                  </a:cubicBezTo>
                  <a:cubicBezTo>
                    <a:pt x="11" y="23"/>
                    <a:pt x="12" y="23"/>
                    <a:pt x="12" y="23"/>
                  </a:cubicBezTo>
                  <a:cubicBezTo>
                    <a:pt x="12" y="23"/>
                    <a:pt x="13" y="23"/>
                    <a:pt x="13" y="23"/>
                  </a:cubicBezTo>
                  <a:cubicBezTo>
                    <a:pt x="14" y="23"/>
                    <a:pt x="14" y="23"/>
                    <a:pt x="14" y="23"/>
                  </a:cubicBezTo>
                  <a:cubicBezTo>
                    <a:pt x="14" y="23"/>
                    <a:pt x="15" y="23"/>
                    <a:pt x="15" y="23"/>
                  </a:cubicBezTo>
                  <a:cubicBezTo>
                    <a:pt x="15" y="22"/>
                    <a:pt x="15" y="22"/>
                    <a:pt x="15" y="22"/>
                  </a:cubicBezTo>
                  <a:cubicBezTo>
                    <a:pt x="15" y="22"/>
                    <a:pt x="15" y="21"/>
                    <a:pt x="15" y="21"/>
                  </a:cubicBezTo>
                  <a:cubicBezTo>
                    <a:pt x="15" y="20"/>
                    <a:pt x="15" y="20"/>
                    <a:pt x="15" y="19"/>
                  </a:cubicBezTo>
                  <a:cubicBezTo>
                    <a:pt x="15" y="19"/>
                    <a:pt x="15" y="18"/>
                    <a:pt x="16" y="18"/>
                  </a:cubicBezTo>
                  <a:cubicBezTo>
                    <a:pt x="16" y="17"/>
                    <a:pt x="17" y="16"/>
                    <a:pt x="17" y="15"/>
                  </a:cubicBezTo>
                  <a:cubicBezTo>
                    <a:pt x="17" y="15"/>
                    <a:pt x="18" y="14"/>
                    <a:pt x="18" y="14"/>
                  </a:cubicBezTo>
                  <a:cubicBezTo>
                    <a:pt x="18" y="13"/>
                    <a:pt x="18" y="13"/>
                    <a:pt x="18" y="13"/>
                  </a:cubicBezTo>
                  <a:cubicBezTo>
                    <a:pt x="19" y="13"/>
                    <a:pt x="19" y="13"/>
                    <a:pt x="19" y="13"/>
                  </a:cubicBezTo>
                  <a:cubicBezTo>
                    <a:pt x="19" y="13"/>
                    <a:pt x="20" y="13"/>
                    <a:pt x="20" y="13"/>
                  </a:cubicBezTo>
                  <a:cubicBezTo>
                    <a:pt x="20" y="13"/>
                    <a:pt x="20" y="12"/>
                    <a:pt x="20" y="12"/>
                  </a:cubicBezTo>
                  <a:cubicBezTo>
                    <a:pt x="20" y="12"/>
                    <a:pt x="19" y="11"/>
                    <a:pt x="18" y="11"/>
                  </a:cubicBezTo>
                  <a:cubicBezTo>
                    <a:pt x="18" y="11"/>
                    <a:pt x="18" y="10"/>
                    <a:pt x="18" y="10"/>
                  </a:cubicBezTo>
                  <a:cubicBezTo>
                    <a:pt x="18" y="10"/>
                    <a:pt x="18" y="9"/>
                    <a:pt x="18" y="9"/>
                  </a:cubicBezTo>
                  <a:cubicBezTo>
                    <a:pt x="17" y="8"/>
                    <a:pt x="17" y="7"/>
                    <a:pt x="18" y="6"/>
                  </a:cubicBezTo>
                  <a:cubicBezTo>
                    <a:pt x="18" y="6"/>
                    <a:pt x="18" y="6"/>
                    <a:pt x="19" y="6"/>
                  </a:cubicBezTo>
                  <a:cubicBezTo>
                    <a:pt x="19" y="5"/>
                    <a:pt x="19" y="5"/>
                    <a:pt x="19" y="5"/>
                  </a:cubicBezTo>
                  <a:cubicBezTo>
                    <a:pt x="19" y="4"/>
                    <a:pt x="19" y="4"/>
                    <a:pt x="20" y="4"/>
                  </a:cubicBezTo>
                  <a:cubicBezTo>
                    <a:pt x="20" y="4"/>
                    <a:pt x="20" y="4"/>
                    <a:pt x="21" y="4"/>
                  </a:cubicBezTo>
                  <a:cubicBezTo>
                    <a:pt x="21" y="4"/>
                    <a:pt x="21" y="3"/>
                    <a:pt x="21" y="3"/>
                  </a:cubicBezTo>
                  <a:cubicBezTo>
                    <a:pt x="21" y="3"/>
                    <a:pt x="21" y="3"/>
                    <a:pt x="21" y="3"/>
                  </a:cubicBezTo>
                  <a:cubicBezTo>
                    <a:pt x="20" y="3"/>
                    <a:pt x="19" y="3"/>
                    <a:pt x="19" y="2"/>
                  </a:cubicBezTo>
                  <a:cubicBezTo>
                    <a:pt x="18" y="2"/>
                    <a:pt x="18" y="2"/>
                    <a:pt x="18" y="1"/>
                  </a:cubicBezTo>
                  <a:cubicBezTo>
                    <a:pt x="17" y="0"/>
                    <a:pt x="17" y="0"/>
                    <a:pt x="17" y="0"/>
                  </a:cubicBezTo>
                  <a:cubicBezTo>
                    <a:pt x="16" y="0"/>
                    <a:pt x="16" y="0"/>
                    <a:pt x="16" y="0"/>
                  </a:cubicBezTo>
                  <a:cubicBezTo>
                    <a:pt x="15" y="0"/>
                    <a:pt x="15" y="0"/>
                    <a:pt x="15" y="0"/>
                  </a:cubicBezTo>
                  <a:cubicBezTo>
                    <a:pt x="15" y="1"/>
                    <a:pt x="14" y="1"/>
                    <a:pt x="14" y="2"/>
                  </a:cubicBezTo>
                  <a:cubicBezTo>
                    <a:pt x="14" y="2"/>
                    <a:pt x="14" y="2"/>
                    <a:pt x="14" y="3"/>
                  </a:cubicBezTo>
                  <a:cubicBezTo>
                    <a:pt x="13" y="3"/>
                    <a:pt x="12" y="3"/>
                    <a:pt x="12" y="4"/>
                  </a:cubicBezTo>
                  <a:cubicBezTo>
                    <a:pt x="11" y="4"/>
                    <a:pt x="10" y="5"/>
                    <a:pt x="10" y="6"/>
                  </a:cubicBezTo>
                  <a:cubicBezTo>
                    <a:pt x="9" y="6"/>
                    <a:pt x="9" y="6"/>
                    <a:pt x="9" y="7"/>
                  </a:cubicBezTo>
                  <a:cubicBezTo>
                    <a:pt x="8" y="8"/>
                    <a:pt x="7" y="8"/>
                    <a:pt x="6" y="8"/>
                  </a:cubicBezTo>
                  <a:cubicBezTo>
                    <a:pt x="6" y="9"/>
                    <a:pt x="5" y="9"/>
                    <a:pt x="5" y="10"/>
                  </a:cubicBezTo>
                  <a:cubicBezTo>
                    <a:pt x="5" y="10"/>
                    <a:pt x="4" y="11"/>
                    <a:pt x="4" y="11"/>
                  </a:cubicBezTo>
                  <a:cubicBezTo>
                    <a:pt x="4" y="11"/>
                    <a:pt x="4" y="11"/>
                    <a:pt x="3" y="11"/>
                  </a:cubicBezTo>
                  <a:cubicBezTo>
                    <a:pt x="3" y="11"/>
                    <a:pt x="2" y="11"/>
                    <a:pt x="2" y="11"/>
                  </a:cubicBezTo>
                  <a:cubicBezTo>
                    <a:pt x="1" y="10"/>
                    <a:pt x="1" y="11"/>
                    <a:pt x="1" y="11"/>
                  </a:cubicBezTo>
                  <a:cubicBezTo>
                    <a:pt x="0" y="11"/>
                    <a:pt x="0" y="11"/>
                    <a:pt x="0" y="12"/>
                  </a:cubicBezTo>
                  <a:cubicBezTo>
                    <a:pt x="0" y="12"/>
                    <a:pt x="0" y="13"/>
                    <a:pt x="0"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 name="Freeform 465">
              <a:extLst>
                <a:ext uri="{FF2B5EF4-FFF2-40B4-BE49-F238E27FC236}">
                  <a16:creationId xmlns:a16="http://schemas.microsoft.com/office/drawing/2014/main" id="{5BA1A005-D4F9-4430-8545-D68F0E60D8F2}"/>
                </a:ext>
              </a:extLst>
            </p:cNvPr>
            <p:cNvSpPr>
              <a:spLocks/>
            </p:cNvSpPr>
            <p:nvPr/>
          </p:nvSpPr>
          <p:spPr bwMode="auto">
            <a:xfrm>
              <a:off x="5532893" y="3066145"/>
              <a:ext cx="58738" cy="104775"/>
            </a:xfrm>
            <a:custGeom>
              <a:avLst/>
              <a:gdLst>
                <a:gd name="T0" fmla="*/ 15 w 16"/>
                <a:gd name="T1" fmla="*/ 0 h 29"/>
                <a:gd name="T2" fmla="*/ 14 w 16"/>
                <a:gd name="T3" fmla="*/ 0 h 29"/>
                <a:gd name="T4" fmla="*/ 13 w 16"/>
                <a:gd name="T5" fmla="*/ 2 h 29"/>
                <a:gd name="T6" fmla="*/ 13 w 16"/>
                <a:gd name="T7" fmla="*/ 3 h 29"/>
                <a:gd name="T8" fmla="*/ 12 w 16"/>
                <a:gd name="T9" fmla="*/ 3 h 29"/>
                <a:gd name="T10" fmla="*/ 11 w 16"/>
                <a:gd name="T11" fmla="*/ 5 h 29"/>
                <a:gd name="T12" fmla="*/ 10 w 16"/>
                <a:gd name="T13" fmla="*/ 6 h 29"/>
                <a:gd name="T14" fmla="*/ 8 w 16"/>
                <a:gd name="T15" fmla="*/ 8 h 29"/>
                <a:gd name="T16" fmla="*/ 6 w 16"/>
                <a:gd name="T17" fmla="*/ 8 h 29"/>
                <a:gd name="T18" fmla="*/ 6 w 16"/>
                <a:gd name="T19" fmla="*/ 8 h 29"/>
                <a:gd name="T20" fmla="*/ 4 w 16"/>
                <a:gd name="T21" fmla="*/ 9 h 29"/>
                <a:gd name="T22" fmla="*/ 3 w 16"/>
                <a:gd name="T23" fmla="*/ 11 h 29"/>
                <a:gd name="T24" fmla="*/ 3 w 16"/>
                <a:gd name="T25" fmla="*/ 14 h 29"/>
                <a:gd name="T26" fmla="*/ 3 w 16"/>
                <a:gd name="T27" fmla="*/ 15 h 29"/>
                <a:gd name="T28" fmla="*/ 3 w 16"/>
                <a:gd name="T29" fmla="*/ 17 h 29"/>
                <a:gd name="T30" fmla="*/ 1 w 16"/>
                <a:gd name="T31" fmla="*/ 20 h 29"/>
                <a:gd name="T32" fmla="*/ 1 w 16"/>
                <a:gd name="T33" fmla="*/ 23 h 29"/>
                <a:gd name="T34" fmla="*/ 1 w 16"/>
                <a:gd name="T35" fmla="*/ 25 h 29"/>
                <a:gd name="T36" fmla="*/ 1 w 16"/>
                <a:gd name="T37" fmla="*/ 26 h 29"/>
                <a:gd name="T38" fmla="*/ 1 w 16"/>
                <a:gd name="T39" fmla="*/ 27 h 29"/>
                <a:gd name="T40" fmla="*/ 4 w 16"/>
                <a:gd name="T41" fmla="*/ 29 h 29"/>
                <a:gd name="T42" fmla="*/ 6 w 16"/>
                <a:gd name="T43" fmla="*/ 29 h 29"/>
                <a:gd name="T44" fmla="*/ 7 w 16"/>
                <a:gd name="T45" fmla="*/ 28 h 29"/>
                <a:gd name="T46" fmla="*/ 9 w 16"/>
                <a:gd name="T47" fmla="*/ 27 h 29"/>
                <a:gd name="T48" fmla="*/ 10 w 16"/>
                <a:gd name="T49" fmla="*/ 25 h 29"/>
                <a:gd name="T50" fmla="*/ 11 w 16"/>
                <a:gd name="T51" fmla="*/ 21 h 29"/>
                <a:gd name="T52" fmla="*/ 14 w 16"/>
                <a:gd name="T53" fmla="*/ 14 h 29"/>
                <a:gd name="T54" fmla="*/ 14 w 16"/>
                <a:gd name="T55" fmla="*/ 12 h 29"/>
                <a:gd name="T56" fmla="*/ 15 w 16"/>
                <a:gd name="T57" fmla="*/ 10 h 29"/>
                <a:gd name="T58" fmla="*/ 16 w 16"/>
                <a:gd name="T59" fmla="*/ 8 h 29"/>
                <a:gd name="T60" fmla="*/ 16 w 16"/>
                <a:gd name="T61" fmla="*/ 7 h 29"/>
                <a:gd name="T62" fmla="*/ 16 w 16"/>
                <a:gd name="T63" fmla="*/ 5 h 29"/>
                <a:gd name="T64" fmla="*/ 15 w 16"/>
                <a:gd name="T6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6" h="29">
                  <a:moveTo>
                    <a:pt x="15" y="0"/>
                  </a:moveTo>
                  <a:cubicBezTo>
                    <a:pt x="14" y="0"/>
                    <a:pt x="14" y="0"/>
                    <a:pt x="14" y="0"/>
                  </a:cubicBezTo>
                  <a:cubicBezTo>
                    <a:pt x="14" y="1"/>
                    <a:pt x="13" y="1"/>
                    <a:pt x="13" y="2"/>
                  </a:cubicBezTo>
                  <a:cubicBezTo>
                    <a:pt x="13" y="2"/>
                    <a:pt x="13" y="3"/>
                    <a:pt x="13" y="3"/>
                  </a:cubicBezTo>
                  <a:cubicBezTo>
                    <a:pt x="13" y="3"/>
                    <a:pt x="13" y="3"/>
                    <a:pt x="12" y="3"/>
                  </a:cubicBezTo>
                  <a:cubicBezTo>
                    <a:pt x="12" y="4"/>
                    <a:pt x="11" y="4"/>
                    <a:pt x="11" y="5"/>
                  </a:cubicBezTo>
                  <a:cubicBezTo>
                    <a:pt x="11" y="5"/>
                    <a:pt x="11" y="6"/>
                    <a:pt x="10" y="6"/>
                  </a:cubicBezTo>
                  <a:cubicBezTo>
                    <a:pt x="9" y="7"/>
                    <a:pt x="9" y="7"/>
                    <a:pt x="8" y="8"/>
                  </a:cubicBezTo>
                  <a:cubicBezTo>
                    <a:pt x="8" y="8"/>
                    <a:pt x="7" y="8"/>
                    <a:pt x="6" y="8"/>
                  </a:cubicBezTo>
                  <a:cubicBezTo>
                    <a:pt x="6" y="8"/>
                    <a:pt x="6" y="8"/>
                    <a:pt x="6" y="8"/>
                  </a:cubicBezTo>
                  <a:cubicBezTo>
                    <a:pt x="5" y="9"/>
                    <a:pt x="5" y="9"/>
                    <a:pt x="4" y="9"/>
                  </a:cubicBezTo>
                  <a:cubicBezTo>
                    <a:pt x="4" y="10"/>
                    <a:pt x="3" y="10"/>
                    <a:pt x="3" y="11"/>
                  </a:cubicBezTo>
                  <a:cubicBezTo>
                    <a:pt x="2" y="12"/>
                    <a:pt x="3" y="13"/>
                    <a:pt x="3" y="14"/>
                  </a:cubicBezTo>
                  <a:cubicBezTo>
                    <a:pt x="3" y="14"/>
                    <a:pt x="3" y="14"/>
                    <a:pt x="3" y="15"/>
                  </a:cubicBezTo>
                  <a:cubicBezTo>
                    <a:pt x="4" y="16"/>
                    <a:pt x="4" y="17"/>
                    <a:pt x="3" y="17"/>
                  </a:cubicBezTo>
                  <a:cubicBezTo>
                    <a:pt x="2" y="18"/>
                    <a:pt x="2" y="19"/>
                    <a:pt x="1" y="20"/>
                  </a:cubicBezTo>
                  <a:cubicBezTo>
                    <a:pt x="1" y="21"/>
                    <a:pt x="0" y="22"/>
                    <a:pt x="1" y="23"/>
                  </a:cubicBezTo>
                  <a:cubicBezTo>
                    <a:pt x="1" y="24"/>
                    <a:pt x="1" y="24"/>
                    <a:pt x="1" y="25"/>
                  </a:cubicBezTo>
                  <a:cubicBezTo>
                    <a:pt x="1" y="25"/>
                    <a:pt x="1" y="26"/>
                    <a:pt x="1" y="26"/>
                  </a:cubicBezTo>
                  <a:cubicBezTo>
                    <a:pt x="1" y="27"/>
                    <a:pt x="1" y="27"/>
                    <a:pt x="1" y="27"/>
                  </a:cubicBezTo>
                  <a:cubicBezTo>
                    <a:pt x="2" y="28"/>
                    <a:pt x="3" y="29"/>
                    <a:pt x="4" y="29"/>
                  </a:cubicBezTo>
                  <a:cubicBezTo>
                    <a:pt x="5" y="29"/>
                    <a:pt x="5" y="29"/>
                    <a:pt x="6" y="29"/>
                  </a:cubicBezTo>
                  <a:cubicBezTo>
                    <a:pt x="6" y="29"/>
                    <a:pt x="6" y="28"/>
                    <a:pt x="7" y="28"/>
                  </a:cubicBezTo>
                  <a:cubicBezTo>
                    <a:pt x="8" y="28"/>
                    <a:pt x="8" y="28"/>
                    <a:pt x="9" y="27"/>
                  </a:cubicBezTo>
                  <a:cubicBezTo>
                    <a:pt x="9" y="26"/>
                    <a:pt x="9" y="26"/>
                    <a:pt x="10" y="25"/>
                  </a:cubicBezTo>
                  <a:cubicBezTo>
                    <a:pt x="10" y="24"/>
                    <a:pt x="11" y="22"/>
                    <a:pt x="11" y="21"/>
                  </a:cubicBezTo>
                  <a:cubicBezTo>
                    <a:pt x="12" y="19"/>
                    <a:pt x="13" y="16"/>
                    <a:pt x="14" y="14"/>
                  </a:cubicBezTo>
                  <a:cubicBezTo>
                    <a:pt x="14" y="14"/>
                    <a:pt x="14" y="13"/>
                    <a:pt x="14" y="12"/>
                  </a:cubicBezTo>
                  <a:cubicBezTo>
                    <a:pt x="14" y="12"/>
                    <a:pt x="15" y="11"/>
                    <a:pt x="15" y="10"/>
                  </a:cubicBezTo>
                  <a:cubicBezTo>
                    <a:pt x="15" y="9"/>
                    <a:pt x="15" y="8"/>
                    <a:pt x="16" y="8"/>
                  </a:cubicBezTo>
                  <a:cubicBezTo>
                    <a:pt x="16" y="8"/>
                    <a:pt x="16" y="7"/>
                    <a:pt x="16" y="7"/>
                  </a:cubicBezTo>
                  <a:cubicBezTo>
                    <a:pt x="16" y="6"/>
                    <a:pt x="16" y="6"/>
                    <a:pt x="16" y="5"/>
                  </a:cubicBezTo>
                  <a:cubicBezTo>
                    <a:pt x="16" y="3"/>
                    <a:pt x="16" y="2"/>
                    <a:pt x="1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5" name="Freeform 466">
              <a:extLst>
                <a:ext uri="{FF2B5EF4-FFF2-40B4-BE49-F238E27FC236}">
                  <a16:creationId xmlns:a16="http://schemas.microsoft.com/office/drawing/2014/main" id="{D57A6728-34DE-4EB0-BD79-BD29265CFB42}"/>
                </a:ext>
              </a:extLst>
            </p:cNvPr>
            <p:cNvSpPr>
              <a:spLocks/>
            </p:cNvSpPr>
            <p:nvPr/>
          </p:nvSpPr>
          <p:spPr bwMode="auto">
            <a:xfrm>
              <a:off x="5507493" y="2186670"/>
              <a:ext cx="65088" cy="122238"/>
            </a:xfrm>
            <a:custGeom>
              <a:avLst/>
              <a:gdLst>
                <a:gd name="T0" fmla="*/ 1 w 18"/>
                <a:gd name="T1" fmla="*/ 22 h 34"/>
                <a:gd name="T2" fmla="*/ 0 w 18"/>
                <a:gd name="T3" fmla="*/ 24 h 34"/>
                <a:gd name="T4" fmla="*/ 0 w 18"/>
                <a:gd name="T5" fmla="*/ 25 h 34"/>
                <a:gd name="T6" fmla="*/ 1 w 18"/>
                <a:gd name="T7" fmla="*/ 26 h 34"/>
                <a:gd name="T8" fmla="*/ 0 w 18"/>
                <a:gd name="T9" fmla="*/ 27 h 34"/>
                <a:gd name="T10" fmla="*/ 0 w 18"/>
                <a:gd name="T11" fmla="*/ 28 h 34"/>
                <a:gd name="T12" fmla="*/ 0 w 18"/>
                <a:gd name="T13" fmla="*/ 30 h 34"/>
                <a:gd name="T14" fmla="*/ 1 w 18"/>
                <a:gd name="T15" fmla="*/ 31 h 34"/>
                <a:gd name="T16" fmla="*/ 1 w 18"/>
                <a:gd name="T17" fmla="*/ 31 h 34"/>
                <a:gd name="T18" fmla="*/ 2 w 18"/>
                <a:gd name="T19" fmla="*/ 31 h 34"/>
                <a:gd name="T20" fmla="*/ 4 w 18"/>
                <a:gd name="T21" fmla="*/ 31 h 34"/>
                <a:gd name="T22" fmla="*/ 4 w 18"/>
                <a:gd name="T23" fmla="*/ 32 h 34"/>
                <a:gd name="T24" fmla="*/ 5 w 18"/>
                <a:gd name="T25" fmla="*/ 33 h 34"/>
                <a:gd name="T26" fmla="*/ 7 w 18"/>
                <a:gd name="T27" fmla="*/ 34 h 34"/>
                <a:gd name="T28" fmla="*/ 8 w 18"/>
                <a:gd name="T29" fmla="*/ 34 h 34"/>
                <a:gd name="T30" fmla="*/ 9 w 18"/>
                <a:gd name="T31" fmla="*/ 34 h 34"/>
                <a:gd name="T32" fmla="*/ 9 w 18"/>
                <a:gd name="T33" fmla="*/ 34 h 34"/>
                <a:gd name="T34" fmla="*/ 10 w 18"/>
                <a:gd name="T35" fmla="*/ 34 h 34"/>
                <a:gd name="T36" fmla="*/ 11 w 18"/>
                <a:gd name="T37" fmla="*/ 34 h 34"/>
                <a:gd name="T38" fmla="*/ 11 w 18"/>
                <a:gd name="T39" fmla="*/ 33 h 34"/>
                <a:gd name="T40" fmla="*/ 10 w 18"/>
                <a:gd name="T41" fmla="*/ 32 h 34"/>
                <a:gd name="T42" fmla="*/ 9 w 18"/>
                <a:gd name="T43" fmla="*/ 31 h 34"/>
                <a:gd name="T44" fmla="*/ 6 w 18"/>
                <a:gd name="T45" fmla="*/ 28 h 34"/>
                <a:gd name="T46" fmla="*/ 6 w 18"/>
                <a:gd name="T47" fmla="*/ 25 h 34"/>
                <a:gd name="T48" fmla="*/ 6 w 18"/>
                <a:gd name="T49" fmla="*/ 22 h 34"/>
                <a:gd name="T50" fmla="*/ 6 w 18"/>
                <a:gd name="T51" fmla="*/ 21 h 34"/>
                <a:gd name="T52" fmla="*/ 7 w 18"/>
                <a:gd name="T53" fmla="*/ 20 h 34"/>
                <a:gd name="T54" fmla="*/ 7 w 18"/>
                <a:gd name="T55" fmla="*/ 16 h 34"/>
                <a:gd name="T56" fmla="*/ 8 w 18"/>
                <a:gd name="T57" fmla="*/ 14 h 34"/>
                <a:gd name="T58" fmla="*/ 10 w 18"/>
                <a:gd name="T59" fmla="*/ 12 h 34"/>
                <a:gd name="T60" fmla="*/ 11 w 18"/>
                <a:gd name="T61" fmla="*/ 10 h 34"/>
                <a:gd name="T62" fmla="*/ 13 w 18"/>
                <a:gd name="T63" fmla="*/ 7 h 34"/>
                <a:gd name="T64" fmla="*/ 16 w 18"/>
                <a:gd name="T65" fmla="*/ 5 h 34"/>
                <a:gd name="T66" fmla="*/ 17 w 18"/>
                <a:gd name="T67" fmla="*/ 4 h 34"/>
                <a:gd name="T68" fmla="*/ 18 w 18"/>
                <a:gd name="T69" fmla="*/ 2 h 34"/>
                <a:gd name="T70" fmla="*/ 18 w 18"/>
                <a:gd name="T71" fmla="*/ 1 h 34"/>
                <a:gd name="T72" fmla="*/ 17 w 18"/>
                <a:gd name="T73" fmla="*/ 0 h 34"/>
                <a:gd name="T74" fmla="*/ 16 w 18"/>
                <a:gd name="T75" fmla="*/ 0 h 34"/>
                <a:gd name="T76" fmla="*/ 15 w 18"/>
                <a:gd name="T77" fmla="*/ 0 h 34"/>
                <a:gd name="T78" fmla="*/ 13 w 18"/>
                <a:gd name="T79" fmla="*/ 2 h 34"/>
                <a:gd name="T80" fmla="*/ 12 w 18"/>
                <a:gd name="T81" fmla="*/ 4 h 34"/>
                <a:gd name="T82" fmla="*/ 9 w 18"/>
                <a:gd name="T83" fmla="*/ 5 h 34"/>
                <a:gd name="T84" fmla="*/ 6 w 18"/>
                <a:gd name="T85" fmla="*/ 7 h 34"/>
                <a:gd name="T86" fmla="*/ 6 w 18"/>
                <a:gd name="T87" fmla="*/ 7 h 34"/>
                <a:gd name="T88" fmla="*/ 5 w 18"/>
                <a:gd name="T89" fmla="*/ 8 h 34"/>
                <a:gd name="T90" fmla="*/ 4 w 18"/>
                <a:gd name="T91" fmla="*/ 8 h 34"/>
                <a:gd name="T92" fmla="*/ 4 w 18"/>
                <a:gd name="T93" fmla="*/ 9 h 34"/>
                <a:gd name="T94" fmla="*/ 4 w 18"/>
                <a:gd name="T95" fmla="*/ 11 h 34"/>
                <a:gd name="T96" fmla="*/ 3 w 18"/>
                <a:gd name="T97" fmla="*/ 11 h 34"/>
                <a:gd name="T98" fmla="*/ 3 w 18"/>
                <a:gd name="T99" fmla="*/ 11 h 34"/>
                <a:gd name="T100" fmla="*/ 2 w 18"/>
                <a:gd name="T101" fmla="*/ 12 h 34"/>
                <a:gd name="T102" fmla="*/ 1 w 18"/>
                <a:gd name="T103" fmla="*/ 12 h 34"/>
                <a:gd name="T104" fmla="*/ 1 w 18"/>
                <a:gd name="T105" fmla="*/ 13 h 34"/>
                <a:gd name="T106" fmla="*/ 2 w 18"/>
                <a:gd name="T107" fmla="*/ 14 h 34"/>
                <a:gd name="T108" fmla="*/ 2 w 18"/>
                <a:gd name="T109" fmla="*/ 16 h 34"/>
                <a:gd name="T110" fmla="*/ 2 w 18"/>
                <a:gd name="T111" fmla="*/ 18 h 34"/>
                <a:gd name="T112" fmla="*/ 1 w 18"/>
                <a:gd name="T113" fmla="*/ 19 h 34"/>
                <a:gd name="T114" fmla="*/ 1 w 18"/>
                <a:gd name="T115" fmla="*/ 20 h 34"/>
                <a:gd name="T116" fmla="*/ 1 w 18"/>
                <a:gd name="T117" fmla="*/ 22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8" h="34">
                  <a:moveTo>
                    <a:pt x="1" y="22"/>
                  </a:moveTo>
                  <a:cubicBezTo>
                    <a:pt x="1" y="22"/>
                    <a:pt x="1" y="23"/>
                    <a:pt x="0" y="24"/>
                  </a:cubicBezTo>
                  <a:cubicBezTo>
                    <a:pt x="0" y="25"/>
                    <a:pt x="0" y="25"/>
                    <a:pt x="0" y="25"/>
                  </a:cubicBezTo>
                  <a:cubicBezTo>
                    <a:pt x="1" y="25"/>
                    <a:pt x="1" y="26"/>
                    <a:pt x="1" y="26"/>
                  </a:cubicBezTo>
                  <a:cubicBezTo>
                    <a:pt x="1" y="26"/>
                    <a:pt x="1" y="27"/>
                    <a:pt x="0" y="27"/>
                  </a:cubicBezTo>
                  <a:cubicBezTo>
                    <a:pt x="0" y="28"/>
                    <a:pt x="0" y="28"/>
                    <a:pt x="0" y="28"/>
                  </a:cubicBezTo>
                  <a:cubicBezTo>
                    <a:pt x="0" y="29"/>
                    <a:pt x="0" y="29"/>
                    <a:pt x="0" y="30"/>
                  </a:cubicBezTo>
                  <a:cubicBezTo>
                    <a:pt x="0" y="30"/>
                    <a:pt x="0" y="31"/>
                    <a:pt x="1" y="31"/>
                  </a:cubicBezTo>
                  <a:cubicBezTo>
                    <a:pt x="1" y="31"/>
                    <a:pt x="1" y="31"/>
                    <a:pt x="1" y="31"/>
                  </a:cubicBezTo>
                  <a:cubicBezTo>
                    <a:pt x="2" y="31"/>
                    <a:pt x="2" y="31"/>
                    <a:pt x="2" y="31"/>
                  </a:cubicBezTo>
                  <a:cubicBezTo>
                    <a:pt x="3" y="31"/>
                    <a:pt x="3" y="31"/>
                    <a:pt x="4" y="31"/>
                  </a:cubicBezTo>
                  <a:cubicBezTo>
                    <a:pt x="4" y="32"/>
                    <a:pt x="4" y="32"/>
                    <a:pt x="4" y="32"/>
                  </a:cubicBezTo>
                  <a:cubicBezTo>
                    <a:pt x="4" y="33"/>
                    <a:pt x="5" y="33"/>
                    <a:pt x="5" y="33"/>
                  </a:cubicBezTo>
                  <a:cubicBezTo>
                    <a:pt x="6" y="34"/>
                    <a:pt x="6" y="34"/>
                    <a:pt x="7" y="34"/>
                  </a:cubicBezTo>
                  <a:cubicBezTo>
                    <a:pt x="7" y="34"/>
                    <a:pt x="7" y="34"/>
                    <a:pt x="8" y="34"/>
                  </a:cubicBezTo>
                  <a:cubicBezTo>
                    <a:pt x="8" y="34"/>
                    <a:pt x="8" y="34"/>
                    <a:pt x="9" y="34"/>
                  </a:cubicBezTo>
                  <a:cubicBezTo>
                    <a:pt x="9" y="34"/>
                    <a:pt x="9" y="34"/>
                    <a:pt x="9" y="34"/>
                  </a:cubicBezTo>
                  <a:cubicBezTo>
                    <a:pt x="9" y="34"/>
                    <a:pt x="10" y="34"/>
                    <a:pt x="10" y="34"/>
                  </a:cubicBezTo>
                  <a:cubicBezTo>
                    <a:pt x="10" y="34"/>
                    <a:pt x="10" y="34"/>
                    <a:pt x="11" y="34"/>
                  </a:cubicBezTo>
                  <a:cubicBezTo>
                    <a:pt x="11" y="34"/>
                    <a:pt x="11" y="33"/>
                    <a:pt x="11" y="33"/>
                  </a:cubicBezTo>
                  <a:cubicBezTo>
                    <a:pt x="11" y="33"/>
                    <a:pt x="11" y="32"/>
                    <a:pt x="10" y="32"/>
                  </a:cubicBezTo>
                  <a:cubicBezTo>
                    <a:pt x="10" y="32"/>
                    <a:pt x="9" y="32"/>
                    <a:pt x="9" y="31"/>
                  </a:cubicBezTo>
                  <a:cubicBezTo>
                    <a:pt x="8" y="30"/>
                    <a:pt x="7" y="29"/>
                    <a:pt x="6" y="28"/>
                  </a:cubicBezTo>
                  <a:cubicBezTo>
                    <a:pt x="6" y="27"/>
                    <a:pt x="6" y="26"/>
                    <a:pt x="6" y="25"/>
                  </a:cubicBezTo>
                  <a:cubicBezTo>
                    <a:pt x="5" y="24"/>
                    <a:pt x="6" y="23"/>
                    <a:pt x="6" y="22"/>
                  </a:cubicBezTo>
                  <a:cubicBezTo>
                    <a:pt x="6" y="22"/>
                    <a:pt x="6" y="21"/>
                    <a:pt x="6" y="21"/>
                  </a:cubicBezTo>
                  <a:cubicBezTo>
                    <a:pt x="6" y="21"/>
                    <a:pt x="7" y="20"/>
                    <a:pt x="7" y="20"/>
                  </a:cubicBezTo>
                  <a:cubicBezTo>
                    <a:pt x="7" y="19"/>
                    <a:pt x="7" y="17"/>
                    <a:pt x="7" y="16"/>
                  </a:cubicBezTo>
                  <a:cubicBezTo>
                    <a:pt x="7" y="15"/>
                    <a:pt x="7" y="15"/>
                    <a:pt x="8" y="14"/>
                  </a:cubicBezTo>
                  <a:cubicBezTo>
                    <a:pt x="9" y="14"/>
                    <a:pt x="9" y="13"/>
                    <a:pt x="10" y="12"/>
                  </a:cubicBezTo>
                  <a:cubicBezTo>
                    <a:pt x="10" y="11"/>
                    <a:pt x="11" y="11"/>
                    <a:pt x="11" y="10"/>
                  </a:cubicBezTo>
                  <a:cubicBezTo>
                    <a:pt x="12" y="9"/>
                    <a:pt x="12" y="8"/>
                    <a:pt x="13" y="7"/>
                  </a:cubicBezTo>
                  <a:cubicBezTo>
                    <a:pt x="14" y="7"/>
                    <a:pt x="15" y="6"/>
                    <a:pt x="16" y="5"/>
                  </a:cubicBezTo>
                  <a:cubicBezTo>
                    <a:pt x="16" y="5"/>
                    <a:pt x="17" y="5"/>
                    <a:pt x="17" y="4"/>
                  </a:cubicBezTo>
                  <a:cubicBezTo>
                    <a:pt x="18" y="4"/>
                    <a:pt x="18" y="3"/>
                    <a:pt x="18" y="2"/>
                  </a:cubicBezTo>
                  <a:cubicBezTo>
                    <a:pt x="18" y="2"/>
                    <a:pt x="18" y="2"/>
                    <a:pt x="18" y="1"/>
                  </a:cubicBezTo>
                  <a:cubicBezTo>
                    <a:pt x="18" y="1"/>
                    <a:pt x="17" y="1"/>
                    <a:pt x="17" y="0"/>
                  </a:cubicBezTo>
                  <a:cubicBezTo>
                    <a:pt x="17" y="0"/>
                    <a:pt x="17" y="0"/>
                    <a:pt x="16" y="0"/>
                  </a:cubicBezTo>
                  <a:cubicBezTo>
                    <a:pt x="16" y="0"/>
                    <a:pt x="15" y="0"/>
                    <a:pt x="15" y="0"/>
                  </a:cubicBezTo>
                  <a:cubicBezTo>
                    <a:pt x="14" y="0"/>
                    <a:pt x="13" y="1"/>
                    <a:pt x="13" y="2"/>
                  </a:cubicBezTo>
                  <a:cubicBezTo>
                    <a:pt x="13" y="3"/>
                    <a:pt x="12" y="3"/>
                    <a:pt x="12" y="4"/>
                  </a:cubicBezTo>
                  <a:cubicBezTo>
                    <a:pt x="11" y="4"/>
                    <a:pt x="10" y="5"/>
                    <a:pt x="9" y="5"/>
                  </a:cubicBezTo>
                  <a:cubicBezTo>
                    <a:pt x="8" y="5"/>
                    <a:pt x="7" y="6"/>
                    <a:pt x="6" y="7"/>
                  </a:cubicBezTo>
                  <a:cubicBezTo>
                    <a:pt x="6" y="7"/>
                    <a:pt x="6" y="7"/>
                    <a:pt x="6" y="7"/>
                  </a:cubicBezTo>
                  <a:cubicBezTo>
                    <a:pt x="6" y="7"/>
                    <a:pt x="5" y="7"/>
                    <a:pt x="5" y="8"/>
                  </a:cubicBezTo>
                  <a:cubicBezTo>
                    <a:pt x="5" y="8"/>
                    <a:pt x="4" y="8"/>
                    <a:pt x="4" y="8"/>
                  </a:cubicBezTo>
                  <a:cubicBezTo>
                    <a:pt x="4" y="9"/>
                    <a:pt x="4" y="9"/>
                    <a:pt x="4" y="9"/>
                  </a:cubicBezTo>
                  <a:cubicBezTo>
                    <a:pt x="4" y="10"/>
                    <a:pt x="3" y="10"/>
                    <a:pt x="4" y="11"/>
                  </a:cubicBezTo>
                  <a:cubicBezTo>
                    <a:pt x="4" y="11"/>
                    <a:pt x="3" y="11"/>
                    <a:pt x="3" y="11"/>
                  </a:cubicBezTo>
                  <a:cubicBezTo>
                    <a:pt x="3" y="11"/>
                    <a:pt x="3" y="11"/>
                    <a:pt x="3" y="11"/>
                  </a:cubicBezTo>
                  <a:cubicBezTo>
                    <a:pt x="3" y="11"/>
                    <a:pt x="3" y="12"/>
                    <a:pt x="2" y="12"/>
                  </a:cubicBezTo>
                  <a:cubicBezTo>
                    <a:pt x="2" y="12"/>
                    <a:pt x="2" y="12"/>
                    <a:pt x="1" y="12"/>
                  </a:cubicBezTo>
                  <a:cubicBezTo>
                    <a:pt x="1" y="12"/>
                    <a:pt x="1" y="13"/>
                    <a:pt x="1" y="13"/>
                  </a:cubicBezTo>
                  <a:cubicBezTo>
                    <a:pt x="1" y="13"/>
                    <a:pt x="2" y="14"/>
                    <a:pt x="2" y="14"/>
                  </a:cubicBezTo>
                  <a:cubicBezTo>
                    <a:pt x="2" y="15"/>
                    <a:pt x="2" y="16"/>
                    <a:pt x="2" y="16"/>
                  </a:cubicBezTo>
                  <a:cubicBezTo>
                    <a:pt x="2" y="17"/>
                    <a:pt x="2" y="17"/>
                    <a:pt x="2" y="18"/>
                  </a:cubicBezTo>
                  <a:cubicBezTo>
                    <a:pt x="1" y="18"/>
                    <a:pt x="1" y="19"/>
                    <a:pt x="1" y="19"/>
                  </a:cubicBezTo>
                  <a:cubicBezTo>
                    <a:pt x="1" y="19"/>
                    <a:pt x="1" y="20"/>
                    <a:pt x="1" y="20"/>
                  </a:cubicBezTo>
                  <a:cubicBezTo>
                    <a:pt x="2" y="21"/>
                    <a:pt x="2" y="21"/>
                    <a:pt x="1" y="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6" name="Freeform 467">
              <a:extLst>
                <a:ext uri="{FF2B5EF4-FFF2-40B4-BE49-F238E27FC236}">
                  <a16:creationId xmlns:a16="http://schemas.microsoft.com/office/drawing/2014/main" id="{9707EF94-15AA-4E6B-9F2E-7C330E634BBF}"/>
                </a:ext>
              </a:extLst>
            </p:cNvPr>
            <p:cNvSpPr>
              <a:spLocks noEditPoints="1"/>
            </p:cNvSpPr>
            <p:nvPr/>
          </p:nvSpPr>
          <p:spPr bwMode="auto">
            <a:xfrm>
              <a:off x="6163130" y="2604183"/>
              <a:ext cx="76200" cy="112713"/>
            </a:xfrm>
            <a:custGeom>
              <a:avLst/>
              <a:gdLst>
                <a:gd name="T0" fmla="*/ 4 w 21"/>
                <a:gd name="T1" fmla="*/ 31 h 31"/>
                <a:gd name="T2" fmla="*/ 5 w 21"/>
                <a:gd name="T3" fmla="*/ 26 h 31"/>
                <a:gd name="T4" fmla="*/ 3 w 21"/>
                <a:gd name="T5" fmla="*/ 24 h 31"/>
                <a:gd name="T6" fmla="*/ 3 w 21"/>
                <a:gd name="T7" fmla="*/ 23 h 31"/>
                <a:gd name="T8" fmla="*/ 5 w 21"/>
                <a:gd name="T9" fmla="*/ 22 h 31"/>
                <a:gd name="T10" fmla="*/ 7 w 21"/>
                <a:gd name="T11" fmla="*/ 22 h 31"/>
                <a:gd name="T12" fmla="*/ 8 w 21"/>
                <a:gd name="T13" fmla="*/ 22 h 31"/>
                <a:gd name="T14" fmla="*/ 6 w 21"/>
                <a:gd name="T15" fmla="*/ 23 h 31"/>
                <a:gd name="T16" fmla="*/ 5 w 21"/>
                <a:gd name="T17" fmla="*/ 24 h 31"/>
                <a:gd name="T18" fmla="*/ 6 w 21"/>
                <a:gd name="T19" fmla="*/ 26 h 31"/>
                <a:gd name="T20" fmla="*/ 7 w 21"/>
                <a:gd name="T21" fmla="*/ 24 h 31"/>
                <a:gd name="T22" fmla="*/ 9 w 21"/>
                <a:gd name="T23" fmla="*/ 24 h 31"/>
                <a:gd name="T24" fmla="*/ 9 w 21"/>
                <a:gd name="T25" fmla="*/ 22 h 31"/>
                <a:gd name="T26" fmla="*/ 9 w 21"/>
                <a:gd name="T27" fmla="*/ 21 h 31"/>
                <a:gd name="T28" fmla="*/ 10 w 21"/>
                <a:gd name="T29" fmla="*/ 21 h 31"/>
                <a:gd name="T30" fmla="*/ 10 w 21"/>
                <a:gd name="T31" fmla="*/ 23 h 31"/>
                <a:gd name="T32" fmla="*/ 12 w 21"/>
                <a:gd name="T33" fmla="*/ 24 h 31"/>
                <a:gd name="T34" fmla="*/ 14 w 21"/>
                <a:gd name="T35" fmla="*/ 21 h 31"/>
                <a:gd name="T36" fmla="*/ 17 w 21"/>
                <a:gd name="T37" fmla="*/ 20 h 31"/>
                <a:gd name="T38" fmla="*/ 18 w 21"/>
                <a:gd name="T39" fmla="*/ 20 h 31"/>
                <a:gd name="T40" fmla="*/ 19 w 21"/>
                <a:gd name="T41" fmla="*/ 18 h 31"/>
                <a:gd name="T42" fmla="*/ 19 w 21"/>
                <a:gd name="T43" fmla="*/ 19 h 31"/>
                <a:gd name="T44" fmla="*/ 21 w 21"/>
                <a:gd name="T45" fmla="*/ 17 h 31"/>
                <a:gd name="T46" fmla="*/ 20 w 21"/>
                <a:gd name="T47" fmla="*/ 11 h 31"/>
                <a:gd name="T48" fmla="*/ 20 w 21"/>
                <a:gd name="T49" fmla="*/ 8 h 31"/>
                <a:gd name="T50" fmla="*/ 19 w 21"/>
                <a:gd name="T51" fmla="*/ 4 h 31"/>
                <a:gd name="T52" fmla="*/ 16 w 21"/>
                <a:gd name="T53" fmla="*/ 0 h 31"/>
                <a:gd name="T54" fmla="*/ 16 w 21"/>
                <a:gd name="T55" fmla="*/ 5 h 31"/>
                <a:gd name="T56" fmla="*/ 15 w 21"/>
                <a:gd name="T57" fmla="*/ 11 h 31"/>
                <a:gd name="T58" fmla="*/ 13 w 21"/>
                <a:gd name="T59" fmla="*/ 14 h 31"/>
                <a:gd name="T60" fmla="*/ 12 w 21"/>
                <a:gd name="T61" fmla="*/ 13 h 31"/>
                <a:gd name="T62" fmla="*/ 11 w 21"/>
                <a:gd name="T63" fmla="*/ 13 h 31"/>
                <a:gd name="T64" fmla="*/ 11 w 21"/>
                <a:gd name="T65" fmla="*/ 15 h 31"/>
                <a:gd name="T66" fmla="*/ 10 w 21"/>
                <a:gd name="T67" fmla="*/ 18 h 31"/>
                <a:gd name="T68" fmla="*/ 6 w 21"/>
                <a:gd name="T69" fmla="*/ 19 h 31"/>
                <a:gd name="T70" fmla="*/ 2 w 21"/>
                <a:gd name="T71" fmla="*/ 22 h 31"/>
                <a:gd name="T72" fmla="*/ 1 w 21"/>
                <a:gd name="T73" fmla="*/ 23 h 31"/>
                <a:gd name="T74" fmla="*/ 0 w 21"/>
                <a:gd name="T75" fmla="*/ 26 h 31"/>
                <a:gd name="T76" fmla="*/ 0 w 21"/>
                <a:gd name="T77" fmla="*/ 27 h 31"/>
                <a:gd name="T78" fmla="*/ 0 w 21"/>
                <a:gd name="T79" fmla="*/ 27 h 31"/>
                <a:gd name="T80" fmla="*/ 1 w 21"/>
                <a:gd name="T81" fmla="*/ 27 h 31"/>
                <a:gd name="T82" fmla="*/ 1 w 21"/>
                <a:gd name="T83" fmla="*/ 28 h 31"/>
                <a:gd name="T84" fmla="*/ 1 w 21"/>
                <a:gd name="T85" fmla="*/ 28 h 31"/>
                <a:gd name="T86" fmla="*/ 3 w 21"/>
                <a:gd name="T87" fmla="*/ 31 h 31"/>
                <a:gd name="T88" fmla="*/ 17 w 21"/>
                <a:gd name="T89" fmla="*/ 1 h 31"/>
                <a:gd name="T90" fmla="*/ 16 w 21"/>
                <a:gd name="T91" fmla="*/ 1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1" h="31">
                  <a:moveTo>
                    <a:pt x="3" y="31"/>
                  </a:moveTo>
                  <a:cubicBezTo>
                    <a:pt x="4" y="31"/>
                    <a:pt x="4" y="31"/>
                    <a:pt x="4" y="31"/>
                  </a:cubicBezTo>
                  <a:cubicBezTo>
                    <a:pt x="4" y="31"/>
                    <a:pt x="4" y="30"/>
                    <a:pt x="4" y="30"/>
                  </a:cubicBezTo>
                  <a:cubicBezTo>
                    <a:pt x="4" y="29"/>
                    <a:pt x="5" y="27"/>
                    <a:pt x="5" y="26"/>
                  </a:cubicBezTo>
                  <a:cubicBezTo>
                    <a:pt x="4" y="25"/>
                    <a:pt x="4" y="24"/>
                    <a:pt x="3" y="24"/>
                  </a:cubicBezTo>
                  <a:cubicBezTo>
                    <a:pt x="3" y="24"/>
                    <a:pt x="3" y="24"/>
                    <a:pt x="3" y="24"/>
                  </a:cubicBezTo>
                  <a:cubicBezTo>
                    <a:pt x="3" y="23"/>
                    <a:pt x="3" y="23"/>
                    <a:pt x="3" y="23"/>
                  </a:cubicBezTo>
                  <a:cubicBezTo>
                    <a:pt x="3" y="23"/>
                    <a:pt x="3" y="23"/>
                    <a:pt x="3" y="23"/>
                  </a:cubicBezTo>
                  <a:cubicBezTo>
                    <a:pt x="4" y="23"/>
                    <a:pt x="4" y="23"/>
                    <a:pt x="5" y="23"/>
                  </a:cubicBezTo>
                  <a:cubicBezTo>
                    <a:pt x="5" y="22"/>
                    <a:pt x="5" y="22"/>
                    <a:pt x="5" y="22"/>
                  </a:cubicBezTo>
                  <a:cubicBezTo>
                    <a:pt x="6" y="22"/>
                    <a:pt x="7" y="22"/>
                    <a:pt x="7" y="22"/>
                  </a:cubicBezTo>
                  <a:cubicBezTo>
                    <a:pt x="7" y="22"/>
                    <a:pt x="7" y="22"/>
                    <a:pt x="7" y="22"/>
                  </a:cubicBezTo>
                  <a:cubicBezTo>
                    <a:pt x="8" y="22"/>
                    <a:pt x="8" y="22"/>
                    <a:pt x="8" y="22"/>
                  </a:cubicBezTo>
                  <a:cubicBezTo>
                    <a:pt x="8" y="22"/>
                    <a:pt x="8" y="22"/>
                    <a:pt x="8" y="22"/>
                  </a:cubicBezTo>
                  <a:cubicBezTo>
                    <a:pt x="7" y="22"/>
                    <a:pt x="7" y="22"/>
                    <a:pt x="7" y="22"/>
                  </a:cubicBezTo>
                  <a:cubicBezTo>
                    <a:pt x="7" y="23"/>
                    <a:pt x="7" y="23"/>
                    <a:pt x="6" y="23"/>
                  </a:cubicBezTo>
                  <a:cubicBezTo>
                    <a:pt x="6" y="23"/>
                    <a:pt x="6" y="23"/>
                    <a:pt x="6" y="23"/>
                  </a:cubicBezTo>
                  <a:cubicBezTo>
                    <a:pt x="5" y="23"/>
                    <a:pt x="5" y="24"/>
                    <a:pt x="5" y="24"/>
                  </a:cubicBezTo>
                  <a:cubicBezTo>
                    <a:pt x="5" y="25"/>
                    <a:pt x="5" y="25"/>
                    <a:pt x="6" y="25"/>
                  </a:cubicBezTo>
                  <a:cubicBezTo>
                    <a:pt x="6" y="26"/>
                    <a:pt x="6" y="26"/>
                    <a:pt x="6" y="26"/>
                  </a:cubicBezTo>
                  <a:cubicBezTo>
                    <a:pt x="6" y="26"/>
                    <a:pt x="7" y="26"/>
                    <a:pt x="7" y="25"/>
                  </a:cubicBezTo>
                  <a:cubicBezTo>
                    <a:pt x="7" y="25"/>
                    <a:pt x="7" y="25"/>
                    <a:pt x="7" y="24"/>
                  </a:cubicBezTo>
                  <a:cubicBezTo>
                    <a:pt x="8" y="24"/>
                    <a:pt x="8" y="24"/>
                    <a:pt x="9" y="24"/>
                  </a:cubicBezTo>
                  <a:cubicBezTo>
                    <a:pt x="9" y="24"/>
                    <a:pt x="9" y="24"/>
                    <a:pt x="9" y="24"/>
                  </a:cubicBezTo>
                  <a:cubicBezTo>
                    <a:pt x="9" y="24"/>
                    <a:pt x="10" y="23"/>
                    <a:pt x="9" y="23"/>
                  </a:cubicBezTo>
                  <a:cubicBezTo>
                    <a:pt x="9" y="22"/>
                    <a:pt x="9" y="22"/>
                    <a:pt x="9" y="22"/>
                  </a:cubicBezTo>
                  <a:cubicBezTo>
                    <a:pt x="9" y="21"/>
                    <a:pt x="9" y="21"/>
                    <a:pt x="9" y="21"/>
                  </a:cubicBezTo>
                  <a:cubicBezTo>
                    <a:pt x="9" y="21"/>
                    <a:pt x="9" y="21"/>
                    <a:pt x="9" y="21"/>
                  </a:cubicBezTo>
                  <a:cubicBezTo>
                    <a:pt x="10" y="21"/>
                    <a:pt x="10" y="21"/>
                    <a:pt x="10" y="21"/>
                  </a:cubicBezTo>
                  <a:cubicBezTo>
                    <a:pt x="10" y="21"/>
                    <a:pt x="10" y="21"/>
                    <a:pt x="10" y="21"/>
                  </a:cubicBezTo>
                  <a:cubicBezTo>
                    <a:pt x="10" y="21"/>
                    <a:pt x="10" y="22"/>
                    <a:pt x="10" y="22"/>
                  </a:cubicBezTo>
                  <a:cubicBezTo>
                    <a:pt x="10" y="22"/>
                    <a:pt x="10" y="23"/>
                    <a:pt x="10" y="23"/>
                  </a:cubicBezTo>
                  <a:cubicBezTo>
                    <a:pt x="11" y="23"/>
                    <a:pt x="11" y="24"/>
                    <a:pt x="11" y="24"/>
                  </a:cubicBezTo>
                  <a:cubicBezTo>
                    <a:pt x="11" y="24"/>
                    <a:pt x="12" y="24"/>
                    <a:pt x="12" y="24"/>
                  </a:cubicBezTo>
                  <a:cubicBezTo>
                    <a:pt x="13" y="23"/>
                    <a:pt x="13" y="22"/>
                    <a:pt x="14" y="21"/>
                  </a:cubicBezTo>
                  <a:cubicBezTo>
                    <a:pt x="14" y="21"/>
                    <a:pt x="14" y="21"/>
                    <a:pt x="14" y="21"/>
                  </a:cubicBezTo>
                  <a:cubicBezTo>
                    <a:pt x="15" y="21"/>
                    <a:pt x="15" y="21"/>
                    <a:pt x="15" y="21"/>
                  </a:cubicBezTo>
                  <a:cubicBezTo>
                    <a:pt x="16" y="21"/>
                    <a:pt x="16" y="20"/>
                    <a:pt x="17" y="20"/>
                  </a:cubicBezTo>
                  <a:cubicBezTo>
                    <a:pt x="17" y="20"/>
                    <a:pt x="17" y="20"/>
                    <a:pt x="17" y="20"/>
                  </a:cubicBezTo>
                  <a:cubicBezTo>
                    <a:pt x="17" y="20"/>
                    <a:pt x="18" y="20"/>
                    <a:pt x="18" y="20"/>
                  </a:cubicBezTo>
                  <a:cubicBezTo>
                    <a:pt x="18" y="19"/>
                    <a:pt x="18" y="19"/>
                    <a:pt x="18" y="18"/>
                  </a:cubicBezTo>
                  <a:cubicBezTo>
                    <a:pt x="19" y="18"/>
                    <a:pt x="19" y="18"/>
                    <a:pt x="19" y="18"/>
                  </a:cubicBezTo>
                  <a:cubicBezTo>
                    <a:pt x="19" y="18"/>
                    <a:pt x="19" y="18"/>
                    <a:pt x="19" y="18"/>
                  </a:cubicBezTo>
                  <a:cubicBezTo>
                    <a:pt x="19" y="19"/>
                    <a:pt x="19" y="19"/>
                    <a:pt x="19" y="19"/>
                  </a:cubicBezTo>
                  <a:cubicBezTo>
                    <a:pt x="19" y="19"/>
                    <a:pt x="19" y="19"/>
                    <a:pt x="20" y="19"/>
                  </a:cubicBezTo>
                  <a:cubicBezTo>
                    <a:pt x="21" y="19"/>
                    <a:pt x="21" y="18"/>
                    <a:pt x="21" y="17"/>
                  </a:cubicBezTo>
                  <a:cubicBezTo>
                    <a:pt x="20" y="16"/>
                    <a:pt x="20" y="15"/>
                    <a:pt x="20" y="14"/>
                  </a:cubicBezTo>
                  <a:cubicBezTo>
                    <a:pt x="20" y="13"/>
                    <a:pt x="20" y="12"/>
                    <a:pt x="20" y="11"/>
                  </a:cubicBezTo>
                  <a:cubicBezTo>
                    <a:pt x="19" y="10"/>
                    <a:pt x="20" y="10"/>
                    <a:pt x="20" y="9"/>
                  </a:cubicBezTo>
                  <a:cubicBezTo>
                    <a:pt x="20" y="9"/>
                    <a:pt x="20" y="9"/>
                    <a:pt x="20" y="8"/>
                  </a:cubicBezTo>
                  <a:cubicBezTo>
                    <a:pt x="20" y="8"/>
                    <a:pt x="20" y="8"/>
                    <a:pt x="20" y="7"/>
                  </a:cubicBezTo>
                  <a:cubicBezTo>
                    <a:pt x="20" y="6"/>
                    <a:pt x="20" y="5"/>
                    <a:pt x="19" y="4"/>
                  </a:cubicBezTo>
                  <a:cubicBezTo>
                    <a:pt x="19" y="2"/>
                    <a:pt x="18" y="1"/>
                    <a:pt x="17" y="0"/>
                  </a:cubicBezTo>
                  <a:cubicBezTo>
                    <a:pt x="17" y="0"/>
                    <a:pt x="17" y="0"/>
                    <a:pt x="16" y="0"/>
                  </a:cubicBezTo>
                  <a:cubicBezTo>
                    <a:pt x="15" y="1"/>
                    <a:pt x="15" y="2"/>
                    <a:pt x="15" y="4"/>
                  </a:cubicBezTo>
                  <a:cubicBezTo>
                    <a:pt x="15" y="4"/>
                    <a:pt x="15" y="5"/>
                    <a:pt x="16" y="5"/>
                  </a:cubicBezTo>
                  <a:cubicBezTo>
                    <a:pt x="16" y="5"/>
                    <a:pt x="16" y="6"/>
                    <a:pt x="16" y="6"/>
                  </a:cubicBezTo>
                  <a:cubicBezTo>
                    <a:pt x="16" y="8"/>
                    <a:pt x="16" y="9"/>
                    <a:pt x="15" y="11"/>
                  </a:cubicBezTo>
                  <a:cubicBezTo>
                    <a:pt x="15" y="11"/>
                    <a:pt x="15" y="12"/>
                    <a:pt x="15" y="12"/>
                  </a:cubicBezTo>
                  <a:cubicBezTo>
                    <a:pt x="15" y="13"/>
                    <a:pt x="14" y="14"/>
                    <a:pt x="13" y="14"/>
                  </a:cubicBezTo>
                  <a:cubicBezTo>
                    <a:pt x="13" y="14"/>
                    <a:pt x="12" y="14"/>
                    <a:pt x="12" y="14"/>
                  </a:cubicBezTo>
                  <a:cubicBezTo>
                    <a:pt x="12" y="13"/>
                    <a:pt x="12" y="13"/>
                    <a:pt x="12" y="13"/>
                  </a:cubicBezTo>
                  <a:cubicBezTo>
                    <a:pt x="12" y="13"/>
                    <a:pt x="12" y="13"/>
                    <a:pt x="12" y="13"/>
                  </a:cubicBezTo>
                  <a:cubicBezTo>
                    <a:pt x="12" y="13"/>
                    <a:pt x="11" y="13"/>
                    <a:pt x="11" y="13"/>
                  </a:cubicBezTo>
                  <a:cubicBezTo>
                    <a:pt x="11" y="13"/>
                    <a:pt x="11" y="14"/>
                    <a:pt x="11" y="14"/>
                  </a:cubicBezTo>
                  <a:cubicBezTo>
                    <a:pt x="11" y="14"/>
                    <a:pt x="11" y="15"/>
                    <a:pt x="11" y="15"/>
                  </a:cubicBezTo>
                  <a:cubicBezTo>
                    <a:pt x="11" y="16"/>
                    <a:pt x="11" y="17"/>
                    <a:pt x="10" y="18"/>
                  </a:cubicBezTo>
                  <a:cubicBezTo>
                    <a:pt x="10" y="18"/>
                    <a:pt x="10" y="18"/>
                    <a:pt x="10" y="18"/>
                  </a:cubicBezTo>
                  <a:cubicBezTo>
                    <a:pt x="9" y="18"/>
                    <a:pt x="9" y="18"/>
                    <a:pt x="8" y="18"/>
                  </a:cubicBezTo>
                  <a:cubicBezTo>
                    <a:pt x="7" y="18"/>
                    <a:pt x="6" y="18"/>
                    <a:pt x="6" y="19"/>
                  </a:cubicBezTo>
                  <a:cubicBezTo>
                    <a:pt x="5" y="19"/>
                    <a:pt x="5" y="19"/>
                    <a:pt x="5" y="19"/>
                  </a:cubicBezTo>
                  <a:cubicBezTo>
                    <a:pt x="4" y="20"/>
                    <a:pt x="3" y="21"/>
                    <a:pt x="2" y="22"/>
                  </a:cubicBezTo>
                  <a:cubicBezTo>
                    <a:pt x="2" y="22"/>
                    <a:pt x="2" y="23"/>
                    <a:pt x="2" y="23"/>
                  </a:cubicBezTo>
                  <a:cubicBezTo>
                    <a:pt x="2" y="23"/>
                    <a:pt x="2" y="23"/>
                    <a:pt x="1" y="23"/>
                  </a:cubicBezTo>
                  <a:cubicBezTo>
                    <a:pt x="1" y="24"/>
                    <a:pt x="1" y="24"/>
                    <a:pt x="0" y="25"/>
                  </a:cubicBezTo>
                  <a:cubicBezTo>
                    <a:pt x="0" y="25"/>
                    <a:pt x="0" y="25"/>
                    <a:pt x="0" y="26"/>
                  </a:cubicBezTo>
                  <a:cubicBezTo>
                    <a:pt x="0" y="26"/>
                    <a:pt x="0" y="27"/>
                    <a:pt x="0" y="27"/>
                  </a:cubicBezTo>
                  <a:cubicBezTo>
                    <a:pt x="0" y="27"/>
                    <a:pt x="0" y="27"/>
                    <a:pt x="0" y="27"/>
                  </a:cubicBezTo>
                  <a:cubicBezTo>
                    <a:pt x="0" y="27"/>
                    <a:pt x="0" y="27"/>
                    <a:pt x="0" y="27"/>
                  </a:cubicBezTo>
                  <a:cubicBezTo>
                    <a:pt x="0" y="27"/>
                    <a:pt x="0" y="27"/>
                    <a:pt x="0" y="27"/>
                  </a:cubicBezTo>
                  <a:cubicBezTo>
                    <a:pt x="1" y="27"/>
                    <a:pt x="1" y="27"/>
                    <a:pt x="1" y="27"/>
                  </a:cubicBezTo>
                  <a:cubicBezTo>
                    <a:pt x="1" y="27"/>
                    <a:pt x="1" y="27"/>
                    <a:pt x="1" y="27"/>
                  </a:cubicBezTo>
                  <a:cubicBezTo>
                    <a:pt x="1" y="28"/>
                    <a:pt x="1" y="28"/>
                    <a:pt x="1" y="28"/>
                  </a:cubicBezTo>
                  <a:cubicBezTo>
                    <a:pt x="1" y="28"/>
                    <a:pt x="1" y="28"/>
                    <a:pt x="1" y="28"/>
                  </a:cubicBezTo>
                  <a:cubicBezTo>
                    <a:pt x="1" y="28"/>
                    <a:pt x="1" y="28"/>
                    <a:pt x="1" y="28"/>
                  </a:cubicBezTo>
                  <a:cubicBezTo>
                    <a:pt x="1" y="28"/>
                    <a:pt x="1" y="28"/>
                    <a:pt x="1" y="28"/>
                  </a:cubicBezTo>
                  <a:cubicBezTo>
                    <a:pt x="1" y="29"/>
                    <a:pt x="2" y="30"/>
                    <a:pt x="2" y="31"/>
                  </a:cubicBezTo>
                  <a:cubicBezTo>
                    <a:pt x="2" y="31"/>
                    <a:pt x="3" y="31"/>
                    <a:pt x="3" y="31"/>
                  </a:cubicBezTo>
                  <a:close/>
                  <a:moveTo>
                    <a:pt x="16" y="1"/>
                  </a:moveTo>
                  <a:cubicBezTo>
                    <a:pt x="17" y="1"/>
                    <a:pt x="17" y="1"/>
                    <a:pt x="17" y="1"/>
                  </a:cubicBezTo>
                  <a:cubicBezTo>
                    <a:pt x="17" y="1"/>
                    <a:pt x="17" y="1"/>
                    <a:pt x="17" y="1"/>
                  </a:cubicBezTo>
                  <a:cubicBezTo>
                    <a:pt x="16" y="1"/>
                    <a:pt x="16" y="1"/>
                    <a:pt x="16"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7" name="Freeform 468">
              <a:extLst>
                <a:ext uri="{FF2B5EF4-FFF2-40B4-BE49-F238E27FC236}">
                  <a16:creationId xmlns:a16="http://schemas.microsoft.com/office/drawing/2014/main" id="{27EA325F-10A1-4960-B5F9-801BF6D09FB3}"/>
                </a:ext>
              </a:extLst>
            </p:cNvPr>
            <p:cNvSpPr>
              <a:spLocks/>
            </p:cNvSpPr>
            <p:nvPr/>
          </p:nvSpPr>
          <p:spPr bwMode="auto">
            <a:xfrm>
              <a:off x="4758193" y="2056495"/>
              <a:ext cx="50800" cy="79375"/>
            </a:xfrm>
            <a:custGeom>
              <a:avLst/>
              <a:gdLst>
                <a:gd name="T0" fmla="*/ 2 w 14"/>
                <a:gd name="T1" fmla="*/ 22 h 22"/>
                <a:gd name="T2" fmla="*/ 5 w 14"/>
                <a:gd name="T3" fmla="*/ 22 h 22"/>
                <a:gd name="T4" fmla="*/ 6 w 14"/>
                <a:gd name="T5" fmla="*/ 21 h 22"/>
                <a:gd name="T6" fmla="*/ 6 w 14"/>
                <a:gd name="T7" fmla="*/ 21 h 22"/>
                <a:gd name="T8" fmla="*/ 9 w 14"/>
                <a:gd name="T9" fmla="*/ 19 h 22"/>
                <a:gd name="T10" fmla="*/ 10 w 14"/>
                <a:gd name="T11" fmla="*/ 18 h 22"/>
                <a:gd name="T12" fmla="*/ 10 w 14"/>
                <a:gd name="T13" fmla="*/ 18 h 22"/>
                <a:gd name="T14" fmla="*/ 10 w 14"/>
                <a:gd name="T15" fmla="*/ 18 h 22"/>
                <a:gd name="T16" fmla="*/ 11 w 14"/>
                <a:gd name="T17" fmla="*/ 19 h 22"/>
                <a:gd name="T18" fmla="*/ 13 w 14"/>
                <a:gd name="T19" fmla="*/ 16 h 22"/>
                <a:gd name="T20" fmla="*/ 13 w 14"/>
                <a:gd name="T21" fmla="*/ 13 h 22"/>
                <a:gd name="T22" fmla="*/ 14 w 14"/>
                <a:gd name="T23" fmla="*/ 11 h 22"/>
                <a:gd name="T24" fmla="*/ 14 w 14"/>
                <a:gd name="T25" fmla="*/ 8 h 22"/>
                <a:gd name="T26" fmla="*/ 12 w 14"/>
                <a:gd name="T27" fmla="*/ 6 h 22"/>
                <a:gd name="T28" fmla="*/ 11 w 14"/>
                <a:gd name="T29" fmla="*/ 4 h 22"/>
                <a:gd name="T30" fmla="*/ 11 w 14"/>
                <a:gd name="T31" fmla="*/ 0 h 22"/>
                <a:gd name="T32" fmla="*/ 8 w 14"/>
                <a:gd name="T33" fmla="*/ 0 h 22"/>
                <a:gd name="T34" fmla="*/ 10 w 14"/>
                <a:gd name="T35" fmla="*/ 1 h 22"/>
                <a:gd name="T36" fmla="*/ 10 w 14"/>
                <a:gd name="T37" fmla="*/ 2 h 22"/>
                <a:gd name="T38" fmla="*/ 7 w 14"/>
                <a:gd name="T39" fmla="*/ 2 h 22"/>
                <a:gd name="T40" fmla="*/ 7 w 14"/>
                <a:gd name="T41" fmla="*/ 4 h 22"/>
                <a:gd name="T42" fmla="*/ 7 w 14"/>
                <a:gd name="T43" fmla="*/ 5 h 22"/>
                <a:gd name="T44" fmla="*/ 4 w 14"/>
                <a:gd name="T45" fmla="*/ 5 h 22"/>
                <a:gd name="T46" fmla="*/ 4 w 14"/>
                <a:gd name="T47" fmla="*/ 7 h 22"/>
                <a:gd name="T48" fmla="*/ 5 w 14"/>
                <a:gd name="T49" fmla="*/ 8 h 22"/>
                <a:gd name="T50" fmla="*/ 5 w 14"/>
                <a:gd name="T51" fmla="*/ 8 h 22"/>
                <a:gd name="T52" fmla="*/ 5 w 14"/>
                <a:gd name="T53" fmla="*/ 8 h 22"/>
                <a:gd name="T54" fmla="*/ 3 w 14"/>
                <a:gd name="T55" fmla="*/ 8 h 22"/>
                <a:gd name="T56" fmla="*/ 1 w 14"/>
                <a:gd name="T57" fmla="*/ 12 h 22"/>
                <a:gd name="T58" fmla="*/ 3 w 14"/>
                <a:gd name="T59" fmla="*/ 14 h 22"/>
                <a:gd name="T60" fmla="*/ 4 w 14"/>
                <a:gd name="T61" fmla="*/ 14 h 22"/>
                <a:gd name="T62" fmla="*/ 3 w 14"/>
                <a:gd name="T63" fmla="*/ 15 h 22"/>
                <a:gd name="T64" fmla="*/ 0 w 14"/>
                <a:gd name="T65" fmla="*/ 18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4" h="22">
                  <a:moveTo>
                    <a:pt x="2" y="21"/>
                  </a:moveTo>
                  <a:cubicBezTo>
                    <a:pt x="2" y="21"/>
                    <a:pt x="2" y="22"/>
                    <a:pt x="2" y="22"/>
                  </a:cubicBezTo>
                  <a:cubicBezTo>
                    <a:pt x="3" y="21"/>
                    <a:pt x="4" y="22"/>
                    <a:pt x="4" y="22"/>
                  </a:cubicBezTo>
                  <a:cubicBezTo>
                    <a:pt x="4" y="22"/>
                    <a:pt x="5" y="22"/>
                    <a:pt x="5" y="22"/>
                  </a:cubicBezTo>
                  <a:cubicBezTo>
                    <a:pt x="5" y="21"/>
                    <a:pt x="6" y="21"/>
                    <a:pt x="6" y="21"/>
                  </a:cubicBezTo>
                  <a:cubicBezTo>
                    <a:pt x="6" y="21"/>
                    <a:pt x="6" y="21"/>
                    <a:pt x="6" y="21"/>
                  </a:cubicBezTo>
                  <a:cubicBezTo>
                    <a:pt x="6" y="21"/>
                    <a:pt x="6" y="21"/>
                    <a:pt x="6" y="21"/>
                  </a:cubicBezTo>
                  <a:cubicBezTo>
                    <a:pt x="6" y="21"/>
                    <a:pt x="6" y="21"/>
                    <a:pt x="6" y="21"/>
                  </a:cubicBezTo>
                  <a:cubicBezTo>
                    <a:pt x="6" y="21"/>
                    <a:pt x="7" y="21"/>
                    <a:pt x="7" y="20"/>
                  </a:cubicBezTo>
                  <a:cubicBezTo>
                    <a:pt x="8" y="20"/>
                    <a:pt x="8" y="19"/>
                    <a:pt x="9" y="19"/>
                  </a:cubicBezTo>
                  <a:cubicBezTo>
                    <a:pt x="9" y="19"/>
                    <a:pt x="9" y="19"/>
                    <a:pt x="9" y="18"/>
                  </a:cubicBezTo>
                  <a:cubicBezTo>
                    <a:pt x="9" y="18"/>
                    <a:pt x="10" y="18"/>
                    <a:pt x="10" y="18"/>
                  </a:cubicBezTo>
                  <a:cubicBezTo>
                    <a:pt x="10" y="18"/>
                    <a:pt x="10" y="18"/>
                    <a:pt x="10" y="18"/>
                  </a:cubicBezTo>
                  <a:cubicBezTo>
                    <a:pt x="10" y="18"/>
                    <a:pt x="10" y="18"/>
                    <a:pt x="10" y="18"/>
                  </a:cubicBezTo>
                  <a:cubicBezTo>
                    <a:pt x="10" y="17"/>
                    <a:pt x="10" y="17"/>
                    <a:pt x="10" y="18"/>
                  </a:cubicBezTo>
                  <a:cubicBezTo>
                    <a:pt x="10" y="18"/>
                    <a:pt x="10" y="18"/>
                    <a:pt x="10" y="18"/>
                  </a:cubicBezTo>
                  <a:cubicBezTo>
                    <a:pt x="10" y="18"/>
                    <a:pt x="10" y="18"/>
                    <a:pt x="11" y="19"/>
                  </a:cubicBezTo>
                  <a:cubicBezTo>
                    <a:pt x="11" y="19"/>
                    <a:pt x="11" y="19"/>
                    <a:pt x="11" y="19"/>
                  </a:cubicBezTo>
                  <a:cubicBezTo>
                    <a:pt x="12" y="18"/>
                    <a:pt x="12" y="17"/>
                    <a:pt x="12" y="17"/>
                  </a:cubicBezTo>
                  <a:cubicBezTo>
                    <a:pt x="13" y="17"/>
                    <a:pt x="13" y="16"/>
                    <a:pt x="13" y="16"/>
                  </a:cubicBezTo>
                  <a:cubicBezTo>
                    <a:pt x="13" y="15"/>
                    <a:pt x="13" y="14"/>
                    <a:pt x="13" y="13"/>
                  </a:cubicBezTo>
                  <a:cubicBezTo>
                    <a:pt x="13" y="13"/>
                    <a:pt x="13" y="13"/>
                    <a:pt x="13" y="13"/>
                  </a:cubicBezTo>
                  <a:cubicBezTo>
                    <a:pt x="12" y="13"/>
                    <a:pt x="12" y="13"/>
                    <a:pt x="13" y="12"/>
                  </a:cubicBezTo>
                  <a:cubicBezTo>
                    <a:pt x="13" y="12"/>
                    <a:pt x="13" y="11"/>
                    <a:pt x="14" y="11"/>
                  </a:cubicBezTo>
                  <a:cubicBezTo>
                    <a:pt x="14" y="11"/>
                    <a:pt x="13" y="10"/>
                    <a:pt x="14" y="9"/>
                  </a:cubicBezTo>
                  <a:cubicBezTo>
                    <a:pt x="14" y="9"/>
                    <a:pt x="14" y="9"/>
                    <a:pt x="14" y="8"/>
                  </a:cubicBezTo>
                  <a:cubicBezTo>
                    <a:pt x="14" y="8"/>
                    <a:pt x="13" y="8"/>
                    <a:pt x="13" y="7"/>
                  </a:cubicBezTo>
                  <a:cubicBezTo>
                    <a:pt x="13" y="7"/>
                    <a:pt x="12" y="7"/>
                    <a:pt x="12" y="6"/>
                  </a:cubicBezTo>
                  <a:cubicBezTo>
                    <a:pt x="12" y="6"/>
                    <a:pt x="11" y="6"/>
                    <a:pt x="11" y="6"/>
                  </a:cubicBezTo>
                  <a:cubicBezTo>
                    <a:pt x="11" y="5"/>
                    <a:pt x="11" y="5"/>
                    <a:pt x="11" y="4"/>
                  </a:cubicBezTo>
                  <a:cubicBezTo>
                    <a:pt x="12" y="3"/>
                    <a:pt x="12" y="3"/>
                    <a:pt x="12" y="2"/>
                  </a:cubicBezTo>
                  <a:cubicBezTo>
                    <a:pt x="12" y="1"/>
                    <a:pt x="11" y="1"/>
                    <a:pt x="11" y="0"/>
                  </a:cubicBezTo>
                  <a:cubicBezTo>
                    <a:pt x="10" y="0"/>
                    <a:pt x="10" y="0"/>
                    <a:pt x="9" y="0"/>
                  </a:cubicBezTo>
                  <a:cubicBezTo>
                    <a:pt x="9" y="0"/>
                    <a:pt x="9" y="0"/>
                    <a:pt x="8" y="0"/>
                  </a:cubicBezTo>
                  <a:cubicBezTo>
                    <a:pt x="8" y="1"/>
                    <a:pt x="9" y="1"/>
                    <a:pt x="9" y="1"/>
                  </a:cubicBezTo>
                  <a:cubicBezTo>
                    <a:pt x="9" y="1"/>
                    <a:pt x="10" y="1"/>
                    <a:pt x="10" y="1"/>
                  </a:cubicBezTo>
                  <a:cubicBezTo>
                    <a:pt x="10" y="1"/>
                    <a:pt x="10" y="1"/>
                    <a:pt x="10" y="2"/>
                  </a:cubicBezTo>
                  <a:cubicBezTo>
                    <a:pt x="10" y="2"/>
                    <a:pt x="10" y="2"/>
                    <a:pt x="10" y="2"/>
                  </a:cubicBezTo>
                  <a:cubicBezTo>
                    <a:pt x="9" y="2"/>
                    <a:pt x="9" y="2"/>
                    <a:pt x="8" y="2"/>
                  </a:cubicBezTo>
                  <a:cubicBezTo>
                    <a:pt x="8" y="2"/>
                    <a:pt x="8" y="2"/>
                    <a:pt x="7" y="2"/>
                  </a:cubicBezTo>
                  <a:cubicBezTo>
                    <a:pt x="7" y="2"/>
                    <a:pt x="6" y="3"/>
                    <a:pt x="7" y="3"/>
                  </a:cubicBezTo>
                  <a:cubicBezTo>
                    <a:pt x="7" y="4"/>
                    <a:pt x="7" y="4"/>
                    <a:pt x="7" y="4"/>
                  </a:cubicBezTo>
                  <a:cubicBezTo>
                    <a:pt x="7" y="4"/>
                    <a:pt x="7" y="5"/>
                    <a:pt x="7" y="5"/>
                  </a:cubicBezTo>
                  <a:cubicBezTo>
                    <a:pt x="7" y="5"/>
                    <a:pt x="7" y="5"/>
                    <a:pt x="7" y="5"/>
                  </a:cubicBezTo>
                  <a:cubicBezTo>
                    <a:pt x="6" y="4"/>
                    <a:pt x="6" y="4"/>
                    <a:pt x="5" y="5"/>
                  </a:cubicBezTo>
                  <a:cubicBezTo>
                    <a:pt x="5" y="5"/>
                    <a:pt x="5" y="5"/>
                    <a:pt x="4" y="5"/>
                  </a:cubicBezTo>
                  <a:cubicBezTo>
                    <a:pt x="3" y="5"/>
                    <a:pt x="3" y="5"/>
                    <a:pt x="3" y="6"/>
                  </a:cubicBezTo>
                  <a:cubicBezTo>
                    <a:pt x="4" y="6"/>
                    <a:pt x="4" y="7"/>
                    <a:pt x="4" y="7"/>
                  </a:cubicBezTo>
                  <a:cubicBezTo>
                    <a:pt x="4" y="7"/>
                    <a:pt x="5" y="8"/>
                    <a:pt x="5" y="8"/>
                  </a:cubicBezTo>
                  <a:cubicBezTo>
                    <a:pt x="5" y="8"/>
                    <a:pt x="5" y="8"/>
                    <a:pt x="5" y="8"/>
                  </a:cubicBezTo>
                  <a:cubicBezTo>
                    <a:pt x="5" y="8"/>
                    <a:pt x="5" y="8"/>
                    <a:pt x="5" y="8"/>
                  </a:cubicBezTo>
                  <a:cubicBezTo>
                    <a:pt x="5" y="8"/>
                    <a:pt x="5" y="8"/>
                    <a:pt x="5" y="8"/>
                  </a:cubicBezTo>
                  <a:cubicBezTo>
                    <a:pt x="5" y="8"/>
                    <a:pt x="5" y="8"/>
                    <a:pt x="5" y="8"/>
                  </a:cubicBezTo>
                  <a:cubicBezTo>
                    <a:pt x="5" y="8"/>
                    <a:pt x="5" y="8"/>
                    <a:pt x="5" y="8"/>
                  </a:cubicBezTo>
                  <a:cubicBezTo>
                    <a:pt x="5" y="8"/>
                    <a:pt x="5" y="8"/>
                    <a:pt x="5" y="8"/>
                  </a:cubicBezTo>
                  <a:cubicBezTo>
                    <a:pt x="4" y="8"/>
                    <a:pt x="4" y="8"/>
                    <a:pt x="3" y="8"/>
                  </a:cubicBezTo>
                  <a:cubicBezTo>
                    <a:pt x="3" y="7"/>
                    <a:pt x="3" y="8"/>
                    <a:pt x="3" y="8"/>
                  </a:cubicBezTo>
                  <a:cubicBezTo>
                    <a:pt x="2" y="9"/>
                    <a:pt x="2" y="11"/>
                    <a:pt x="1" y="12"/>
                  </a:cubicBezTo>
                  <a:cubicBezTo>
                    <a:pt x="1" y="12"/>
                    <a:pt x="1" y="13"/>
                    <a:pt x="1" y="13"/>
                  </a:cubicBezTo>
                  <a:cubicBezTo>
                    <a:pt x="2" y="13"/>
                    <a:pt x="2" y="14"/>
                    <a:pt x="3" y="14"/>
                  </a:cubicBezTo>
                  <a:cubicBezTo>
                    <a:pt x="3" y="14"/>
                    <a:pt x="3" y="14"/>
                    <a:pt x="3" y="14"/>
                  </a:cubicBezTo>
                  <a:cubicBezTo>
                    <a:pt x="4" y="14"/>
                    <a:pt x="4" y="14"/>
                    <a:pt x="4" y="14"/>
                  </a:cubicBezTo>
                  <a:cubicBezTo>
                    <a:pt x="4" y="15"/>
                    <a:pt x="3" y="15"/>
                    <a:pt x="3" y="15"/>
                  </a:cubicBezTo>
                  <a:cubicBezTo>
                    <a:pt x="3" y="15"/>
                    <a:pt x="3" y="15"/>
                    <a:pt x="3" y="15"/>
                  </a:cubicBezTo>
                  <a:cubicBezTo>
                    <a:pt x="2" y="15"/>
                    <a:pt x="1" y="15"/>
                    <a:pt x="1" y="16"/>
                  </a:cubicBezTo>
                  <a:cubicBezTo>
                    <a:pt x="0" y="17"/>
                    <a:pt x="0" y="18"/>
                    <a:pt x="0" y="18"/>
                  </a:cubicBezTo>
                  <a:cubicBezTo>
                    <a:pt x="0" y="20"/>
                    <a:pt x="1" y="21"/>
                    <a:pt x="2"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8" name="Oval 469">
              <a:extLst>
                <a:ext uri="{FF2B5EF4-FFF2-40B4-BE49-F238E27FC236}">
                  <a16:creationId xmlns:a16="http://schemas.microsoft.com/office/drawing/2014/main" id="{1F4C6690-1893-4D97-A876-46572829BBA8}"/>
                </a:ext>
              </a:extLst>
            </p:cNvPr>
            <p:cNvSpPr>
              <a:spLocks noChangeArrowheads="1"/>
            </p:cNvSpPr>
            <p:nvPr/>
          </p:nvSpPr>
          <p:spPr bwMode="auto">
            <a:xfrm>
              <a:off x="4791530" y="2124758"/>
              <a:ext cx="1588" cy="158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9" name="Freeform 470">
              <a:extLst>
                <a:ext uri="{FF2B5EF4-FFF2-40B4-BE49-F238E27FC236}">
                  <a16:creationId xmlns:a16="http://schemas.microsoft.com/office/drawing/2014/main" id="{ED8C0EC9-2B64-45FA-84D3-F9125AD71C69}"/>
                </a:ext>
              </a:extLst>
            </p:cNvPr>
            <p:cNvSpPr>
              <a:spLocks/>
            </p:cNvSpPr>
            <p:nvPr/>
          </p:nvSpPr>
          <p:spPr bwMode="auto">
            <a:xfrm>
              <a:off x="5931355" y="2932795"/>
              <a:ext cx="87313" cy="90488"/>
            </a:xfrm>
            <a:custGeom>
              <a:avLst/>
              <a:gdLst>
                <a:gd name="T0" fmla="*/ 23 w 24"/>
                <a:gd name="T1" fmla="*/ 19 h 25"/>
                <a:gd name="T2" fmla="*/ 23 w 24"/>
                <a:gd name="T3" fmla="*/ 19 h 25"/>
                <a:gd name="T4" fmla="*/ 22 w 24"/>
                <a:gd name="T5" fmla="*/ 18 h 25"/>
                <a:gd name="T6" fmla="*/ 22 w 24"/>
                <a:gd name="T7" fmla="*/ 18 h 25"/>
                <a:gd name="T8" fmla="*/ 22 w 24"/>
                <a:gd name="T9" fmla="*/ 18 h 25"/>
                <a:gd name="T10" fmla="*/ 22 w 24"/>
                <a:gd name="T11" fmla="*/ 18 h 25"/>
                <a:gd name="T12" fmla="*/ 22 w 24"/>
                <a:gd name="T13" fmla="*/ 18 h 25"/>
                <a:gd name="T14" fmla="*/ 22 w 24"/>
                <a:gd name="T15" fmla="*/ 18 h 25"/>
                <a:gd name="T16" fmla="*/ 23 w 24"/>
                <a:gd name="T17" fmla="*/ 19 h 25"/>
                <a:gd name="T18" fmla="*/ 23 w 24"/>
                <a:gd name="T19" fmla="*/ 19 h 25"/>
                <a:gd name="T20" fmla="*/ 24 w 24"/>
                <a:gd name="T21" fmla="*/ 19 h 25"/>
                <a:gd name="T22" fmla="*/ 24 w 24"/>
                <a:gd name="T23" fmla="*/ 19 h 25"/>
                <a:gd name="T24" fmla="*/ 24 w 24"/>
                <a:gd name="T25" fmla="*/ 19 h 25"/>
                <a:gd name="T26" fmla="*/ 23 w 24"/>
                <a:gd name="T27" fmla="*/ 16 h 25"/>
                <a:gd name="T28" fmla="*/ 22 w 24"/>
                <a:gd name="T29" fmla="*/ 16 h 25"/>
                <a:gd name="T30" fmla="*/ 22 w 24"/>
                <a:gd name="T31" fmla="*/ 17 h 25"/>
                <a:gd name="T32" fmla="*/ 21 w 24"/>
                <a:gd name="T33" fmla="*/ 17 h 25"/>
                <a:gd name="T34" fmla="*/ 20 w 24"/>
                <a:gd name="T35" fmla="*/ 17 h 25"/>
                <a:gd name="T36" fmla="*/ 20 w 24"/>
                <a:gd name="T37" fmla="*/ 16 h 25"/>
                <a:gd name="T38" fmla="*/ 19 w 24"/>
                <a:gd name="T39" fmla="*/ 15 h 25"/>
                <a:gd name="T40" fmla="*/ 18 w 24"/>
                <a:gd name="T41" fmla="*/ 15 h 25"/>
                <a:gd name="T42" fmla="*/ 18 w 24"/>
                <a:gd name="T43" fmla="*/ 14 h 25"/>
                <a:gd name="T44" fmla="*/ 18 w 24"/>
                <a:gd name="T45" fmla="*/ 13 h 25"/>
                <a:gd name="T46" fmla="*/ 18 w 24"/>
                <a:gd name="T47" fmla="*/ 12 h 25"/>
                <a:gd name="T48" fmla="*/ 17 w 24"/>
                <a:gd name="T49" fmla="*/ 11 h 25"/>
                <a:gd name="T50" fmla="*/ 16 w 24"/>
                <a:gd name="T51" fmla="*/ 10 h 25"/>
                <a:gd name="T52" fmla="*/ 15 w 24"/>
                <a:gd name="T53" fmla="*/ 9 h 25"/>
                <a:gd name="T54" fmla="*/ 14 w 24"/>
                <a:gd name="T55" fmla="*/ 9 h 25"/>
                <a:gd name="T56" fmla="*/ 13 w 24"/>
                <a:gd name="T57" fmla="*/ 8 h 25"/>
                <a:gd name="T58" fmla="*/ 11 w 24"/>
                <a:gd name="T59" fmla="*/ 7 h 25"/>
                <a:gd name="T60" fmla="*/ 10 w 24"/>
                <a:gd name="T61" fmla="*/ 6 h 25"/>
                <a:gd name="T62" fmla="*/ 9 w 24"/>
                <a:gd name="T63" fmla="*/ 5 h 25"/>
                <a:gd name="T64" fmla="*/ 6 w 24"/>
                <a:gd name="T65" fmla="*/ 2 h 25"/>
                <a:gd name="T66" fmla="*/ 4 w 24"/>
                <a:gd name="T67" fmla="*/ 1 h 25"/>
                <a:gd name="T68" fmla="*/ 1 w 24"/>
                <a:gd name="T69" fmla="*/ 0 h 25"/>
                <a:gd name="T70" fmla="*/ 1 w 24"/>
                <a:gd name="T71" fmla="*/ 1 h 25"/>
                <a:gd name="T72" fmla="*/ 0 w 24"/>
                <a:gd name="T73" fmla="*/ 1 h 25"/>
                <a:gd name="T74" fmla="*/ 1 w 24"/>
                <a:gd name="T75" fmla="*/ 3 h 25"/>
                <a:gd name="T76" fmla="*/ 3 w 24"/>
                <a:gd name="T77" fmla="*/ 4 h 25"/>
                <a:gd name="T78" fmla="*/ 4 w 24"/>
                <a:gd name="T79" fmla="*/ 6 h 25"/>
                <a:gd name="T80" fmla="*/ 5 w 24"/>
                <a:gd name="T81" fmla="*/ 7 h 25"/>
                <a:gd name="T82" fmla="*/ 7 w 24"/>
                <a:gd name="T83" fmla="*/ 9 h 25"/>
                <a:gd name="T84" fmla="*/ 8 w 24"/>
                <a:gd name="T85" fmla="*/ 10 h 25"/>
                <a:gd name="T86" fmla="*/ 8 w 24"/>
                <a:gd name="T87" fmla="*/ 11 h 25"/>
                <a:gd name="T88" fmla="*/ 9 w 24"/>
                <a:gd name="T89" fmla="*/ 12 h 25"/>
                <a:gd name="T90" fmla="*/ 11 w 24"/>
                <a:gd name="T91" fmla="*/ 15 h 25"/>
                <a:gd name="T92" fmla="*/ 12 w 24"/>
                <a:gd name="T93" fmla="*/ 17 h 25"/>
                <a:gd name="T94" fmla="*/ 12 w 24"/>
                <a:gd name="T95" fmla="*/ 18 h 25"/>
                <a:gd name="T96" fmla="*/ 15 w 24"/>
                <a:gd name="T97" fmla="*/ 21 h 25"/>
                <a:gd name="T98" fmla="*/ 17 w 24"/>
                <a:gd name="T99" fmla="*/ 23 h 25"/>
                <a:gd name="T100" fmla="*/ 19 w 24"/>
                <a:gd name="T101" fmla="*/ 25 h 25"/>
                <a:gd name="T102" fmla="*/ 20 w 24"/>
                <a:gd name="T103" fmla="*/ 25 h 25"/>
                <a:gd name="T104" fmla="*/ 22 w 24"/>
                <a:gd name="T105" fmla="*/ 25 h 25"/>
                <a:gd name="T106" fmla="*/ 23 w 24"/>
                <a:gd name="T107" fmla="*/ 22 h 25"/>
                <a:gd name="T108" fmla="*/ 23 w 24"/>
                <a:gd name="T109" fmla="*/ 19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4" h="25">
                  <a:moveTo>
                    <a:pt x="23" y="19"/>
                  </a:moveTo>
                  <a:cubicBezTo>
                    <a:pt x="23" y="19"/>
                    <a:pt x="23" y="19"/>
                    <a:pt x="23" y="19"/>
                  </a:cubicBezTo>
                  <a:cubicBezTo>
                    <a:pt x="23" y="19"/>
                    <a:pt x="23" y="19"/>
                    <a:pt x="22" y="18"/>
                  </a:cubicBezTo>
                  <a:cubicBezTo>
                    <a:pt x="22" y="18"/>
                    <a:pt x="22" y="18"/>
                    <a:pt x="22" y="18"/>
                  </a:cubicBezTo>
                  <a:cubicBezTo>
                    <a:pt x="22" y="18"/>
                    <a:pt x="22" y="18"/>
                    <a:pt x="22" y="18"/>
                  </a:cubicBezTo>
                  <a:cubicBezTo>
                    <a:pt x="22" y="18"/>
                    <a:pt x="22" y="18"/>
                    <a:pt x="22" y="18"/>
                  </a:cubicBezTo>
                  <a:cubicBezTo>
                    <a:pt x="22" y="18"/>
                    <a:pt x="22" y="18"/>
                    <a:pt x="22" y="18"/>
                  </a:cubicBezTo>
                  <a:cubicBezTo>
                    <a:pt x="22" y="18"/>
                    <a:pt x="22" y="18"/>
                    <a:pt x="22" y="18"/>
                  </a:cubicBezTo>
                  <a:cubicBezTo>
                    <a:pt x="23" y="19"/>
                    <a:pt x="23" y="19"/>
                    <a:pt x="23" y="19"/>
                  </a:cubicBezTo>
                  <a:cubicBezTo>
                    <a:pt x="23" y="19"/>
                    <a:pt x="23" y="19"/>
                    <a:pt x="23" y="19"/>
                  </a:cubicBezTo>
                  <a:cubicBezTo>
                    <a:pt x="23" y="19"/>
                    <a:pt x="24" y="19"/>
                    <a:pt x="24" y="19"/>
                  </a:cubicBezTo>
                  <a:cubicBezTo>
                    <a:pt x="24" y="19"/>
                    <a:pt x="24" y="19"/>
                    <a:pt x="24" y="19"/>
                  </a:cubicBezTo>
                  <a:cubicBezTo>
                    <a:pt x="24" y="19"/>
                    <a:pt x="24" y="19"/>
                    <a:pt x="24" y="19"/>
                  </a:cubicBezTo>
                  <a:cubicBezTo>
                    <a:pt x="24" y="18"/>
                    <a:pt x="23" y="17"/>
                    <a:pt x="23" y="16"/>
                  </a:cubicBezTo>
                  <a:cubicBezTo>
                    <a:pt x="23" y="16"/>
                    <a:pt x="23" y="16"/>
                    <a:pt x="22" y="16"/>
                  </a:cubicBezTo>
                  <a:cubicBezTo>
                    <a:pt x="22" y="16"/>
                    <a:pt x="22" y="16"/>
                    <a:pt x="22" y="17"/>
                  </a:cubicBezTo>
                  <a:cubicBezTo>
                    <a:pt x="21" y="17"/>
                    <a:pt x="21" y="17"/>
                    <a:pt x="21" y="17"/>
                  </a:cubicBezTo>
                  <a:cubicBezTo>
                    <a:pt x="21" y="17"/>
                    <a:pt x="21" y="17"/>
                    <a:pt x="20" y="17"/>
                  </a:cubicBezTo>
                  <a:cubicBezTo>
                    <a:pt x="20" y="17"/>
                    <a:pt x="20" y="16"/>
                    <a:pt x="20" y="16"/>
                  </a:cubicBezTo>
                  <a:cubicBezTo>
                    <a:pt x="20" y="15"/>
                    <a:pt x="20" y="15"/>
                    <a:pt x="19" y="15"/>
                  </a:cubicBezTo>
                  <a:cubicBezTo>
                    <a:pt x="19" y="15"/>
                    <a:pt x="19" y="15"/>
                    <a:pt x="18" y="15"/>
                  </a:cubicBezTo>
                  <a:cubicBezTo>
                    <a:pt x="18" y="15"/>
                    <a:pt x="18" y="14"/>
                    <a:pt x="18" y="14"/>
                  </a:cubicBezTo>
                  <a:cubicBezTo>
                    <a:pt x="18" y="14"/>
                    <a:pt x="18" y="13"/>
                    <a:pt x="18" y="13"/>
                  </a:cubicBezTo>
                  <a:cubicBezTo>
                    <a:pt x="18" y="13"/>
                    <a:pt x="18" y="12"/>
                    <a:pt x="18" y="12"/>
                  </a:cubicBezTo>
                  <a:cubicBezTo>
                    <a:pt x="18" y="12"/>
                    <a:pt x="17" y="11"/>
                    <a:pt x="17" y="11"/>
                  </a:cubicBezTo>
                  <a:cubicBezTo>
                    <a:pt x="17" y="10"/>
                    <a:pt x="16" y="10"/>
                    <a:pt x="16" y="10"/>
                  </a:cubicBezTo>
                  <a:cubicBezTo>
                    <a:pt x="16" y="10"/>
                    <a:pt x="15" y="10"/>
                    <a:pt x="15" y="9"/>
                  </a:cubicBezTo>
                  <a:cubicBezTo>
                    <a:pt x="15" y="9"/>
                    <a:pt x="14" y="9"/>
                    <a:pt x="14" y="9"/>
                  </a:cubicBezTo>
                  <a:cubicBezTo>
                    <a:pt x="14" y="8"/>
                    <a:pt x="13" y="8"/>
                    <a:pt x="13" y="8"/>
                  </a:cubicBezTo>
                  <a:cubicBezTo>
                    <a:pt x="13" y="8"/>
                    <a:pt x="12" y="7"/>
                    <a:pt x="11" y="7"/>
                  </a:cubicBezTo>
                  <a:cubicBezTo>
                    <a:pt x="11" y="7"/>
                    <a:pt x="11" y="7"/>
                    <a:pt x="10" y="6"/>
                  </a:cubicBezTo>
                  <a:cubicBezTo>
                    <a:pt x="10" y="6"/>
                    <a:pt x="10" y="5"/>
                    <a:pt x="9" y="5"/>
                  </a:cubicBezTo>
                  <a:cubicBezTo>
                    <a:pt x="8" y="4"/>
                    <a:pt x="7" y="3"/>
                    <a:pt x="6" y="2"/>
                  </a:cubicBezTo>
                  <a:cubicBezTo>
                    <a:pt x="5" y="1"/>
                    <a:pt x="5" y="1"/>
                    <a:pt x="4" y="1"/>
                  </a:cubicBezTo>
                  <a:cubicBezTo>
                    <a:pt x="3" y="1"/>
                    <a:pt x="2" y="1"/>
                    <a:pt x="1" y="0"/>
                  </a:cubicBezTo>
                  <a:cubicBezTo>
                    <a:pt x="1" y="0"/>
                    <a:pt x="1" y="0"/>
                    <a:pt x="1" y="1"/>
                  </a:cubicBezTo>
                  <a:cubicBezTo>
                    <a:pt x="0" y="1"/>
                    <a:pt x="0" y="1"/>
                    <a:pt x="0" y="1"/>
                  </a:cubicBezTo>
                  <a:cubicBezTo>
                    <a:pt x="1" y="2"/>
                    <a:pt x="1" y="2"/>
                    <a:pt x="1" y="3"/>
                  </a:cubicBezTo>
                  <a:cubicBezTo>
                    <a:pt x="2" y="3"/>
                    <a:pt x="2" y="4"/>
                    <a:pt x="3" y="4"/>
                  </a:cubicBezTo>
                  <a:cubicBezTo>
                    <a:pt x="4" y="5"/>
                    <a:pt x="4" y="5"/>
                    <a:pt x="4" y="6"/>
                  </a:cubicBezTo>
                  <a:cubicBezTo>
                    <a:pt x="5" y="6"/>
                    <a:pt x="5" y="6"/>
                    <a:pt x="5" y="7"/>
                  </a:cubicBezTo>
                  <a:cubicBezTo>
                    <a:pt x="6" y="8"/>
                    <a:pt x="7" y="8"/>
                    <a:pt x="7" y="9"/>
                  </a:cubicBezTo>
                  <a:cubicBezTo>
                    <a:pt x="8" y="9"/>
                    <a:pt x="8" y="10"/>
                    <a:pt x="8" y="10"/>
                  </a:cubicBezTo>
                  <a:cubicBezTo>
                    <a:pt x="8" y="10"/>
                    <a:pt x="8" y="11"/>
                    <a:pt x="8" y="11"/>
                  </a:cubicBezTo>
                  <a:cubicBezTo>
                    <a:pt x="9" y="12"/>
                    <a:pt x="9" y="12"/>
                    <a:pt x="9" y="12"/>
                  </a:cubicBezTo>
                  <a:cubicBezTo>
                    <a:pt x="10" y="13"/>
                    <a:pt x="11" y="14"/>
                    <a:pt x="11" y="15"/>
                  </a:cubicBezTo>
                  <a:cubicBezTo>
                    <a:pt x="11" y="16"/>
                    <a:pt x="11" y="16"/>
                    <a:pt x="12" y="17"/>
                  </a:cubicBezTo>
                  <a:cubicBezTo>
                    <a:pt x="12" y="18"/>
                    <a:pt x="12" y="18"/>
                    <a:pt x="12" y="18"/>
                  </a:cubicBezTo>
                  <a:cubicBezTo>
                    <a:pt x="13" y="19"/>
                    <a:pt x="14" y="20"/>
                    <a:pt x="15" y="21"/>
                  </a:cubicBezTo>
                  <a:cubicBezTo>
                    <a:pt x="15" y="22"/>
                    <a:pt x="16" y="22"/>
                    <a:pt x="17" y="23"/>
                  </a:cubicBezTo>
                  <a:cubicBezTo>
                    <a:pt x="18" y="23"/>
                    <a:pt x="18" y="24"/>
                    <a:pt x="19" y="25"/>
                  </a:cubicBezTo>
                  <a:cubicBezTo>
                    <a:pt x="19" y="25"/>
                    <a:pt x="20" y="25"/>
                    <a:pt x="20" y="25"/>
                  </a:cubicBezTo>
                  <a:cubicBezTo>
                    <a:pt x="21" y="25"/>
                    <a:pt x="22" y="25"/>
                    <a:pt x="22" y="25"/>
                  </a:cubicBezTo>
                  <a:cubicBezTo>
                    <a:pt x="23" y="24"/>
                    <a:pt x="23" y="23"/>
                    <a:pt x="23" y="22"/>
                  </a:cubicBezTo>
                  <a:cubicBezTo>
                    <a:pt x="23" y="21"/>
                    <a:pt x="23" y="20"/>
                    <a:pt x="23" y="1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0" name="Freeform 471">
              <a:extLst>
                <a:ext uri="{FF2B5EF4-FFF2-40B4-BE49-F238E27FC236}">
                  <a16:creationId xmlns:a16="http://schemas.microsoft.com/office/drawing/2014/main" id="{2FC46930-6CDD-4583-817E-4476908ADBD5}"/>
                </a:ext>
              </a:extLst>
            </p:cNvPr>
            <p:cNvSpPr>
              <a:spLocks/>
            </p:cNvSpPr>
            <p:nvPr/>
          </p:nvSpPr>
          <p:spPr bwMode="auto">
            <a:xfrm>
              <a:off x="6010730" y="3023283"/>
              <a:ext cx="3175" cy="0"/>
            </a:xfrm>
            <a:custGeom>
              <a:avLst/>
              <a:gdLst>
                <a:gd name="T0" fmla="*/ 0 w 1"/>
                <a:gd name="T1" fmla="*/ 0 w 1"/>
                <a:gd name="T2" fmla="*/ 1 w 1"/>
                <a:gd name="T3" fmla="*/ 1 w 1"/>
                <a:gd name="T4" fmla="*/ 0 w 1"/>
              </a:gdLst>
              <a:ahLst/>
              <a:cxnLst>
                <a:cxn ang="0">
                  <a:pos x="T0" y="0"/>
                </a:cxn>
                <a:cxn ang="0">
                  <a:pos x="T1" y="0"/>
                </a:cxn>
                <a:cxn ang="0">
                  <a:pos x="T2" y="0"/>
                </a:cxn>
                <a:cxn ang="0">
                  <a:pos x="T3" y="0"/>
                </a:cxn>
                <a:cxn ang="0">
                  <a:pos x="T4" y="0"/>
                </a:cxn>
              </a:cxnLst>
              <a:rect l="0" t="0" r="r" b="b"/>
              <a:pathLst>
                <a:path w="1">
                  <a:moveTo>
                    <a:pt x="0" y="0"/>
                  </a:moveTo>
                  <a:cubicBezTo>
                    <a:pt x="0" y="0"/>
                    <a:pt x="0" y="0"/>
                    <a:pt x="0" y="0"/>
                  </a:cubicBezTo>
                  <a:cubicBezTo>
                    <a:pt x="0" y="0"/>
                    <a:pt x="1" y="0"/>
                    <a:pt x="1" y="0"/>
                  </a:cubicBezTo>
                  <a:cubicBezTo>
                    <a:pt x="1" y="0"/>
                    <a:pt x="1" y="0"/>
                    <a:pt x="1" y="0"/>
                  </a:cubicBezTo>
                  <a:cubicBezTo>
                    <a:pt x="1"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1" name="Freeform 472">
              <a:extLst>
                <a:ext uri="{FF2B5EF4-FFF2-40B4-BE49-F238E27FC236}">
                  <a16:creationId xmlns:a16="http://schemas.microsoft.com/office/drawing/2014/main" id="{F118CEDC-2AD9-41C6-B541-0512495DC62C}"/>
                </a:ext>
              </a:extLst>
            </p:cNvPr>
            <p:cNvSpPr>
              <a:spLocks/>
            </p:cNvSpPr>
            <p:nvPr/>
          </p:nvSpPr>
          <p:spPr bwMode="auto">
            <a:xfrm>
              <a:off x="4508955" y="2158095"/>
              <a:ext cx="73025" cy="57150"/>
            </a:xfrm>
            <a:custGeom>
              <a:avLst/>
              <a:gdLst>
                <a:gd name="T0" fmla="*/ 1 w 20"/>
                <a:gd name="T1" fmla="*/ 14 h 16"/>
                <a:gd name="T2" fmla="*/ 1 w 20"/>
                <a:gd name="T3" fmla="*/ 16 h 16"/>
                <a:gd name="T4" fmla="*/ 2 w 20"/>
                <a:gd name="T5" fmla="*/ 16 h 16"/>
                <a:gd name="T6" fmla="*/ 4 w 20"/>
                <a:gd name="T7" fmla="*/ 16 h 16"/>
                <a:gd name="T8" fmla="*/ 4 w 20"/>
                <a:gd name="T9" fmla="*/ 16 h 16"/>
                <a:gd name="T10" fmla="*/ 4 w 20"/>
                <a:gd name="T11" fmla="*/ 16 h 16"/>
                <a:gd name="T12" fmla="*/ 4 w 20"/>
                <a:gd name="T13" fmla="*/ 16 h 16"/>
                <a:gd name="T14" fmla="*/ 4 w 20"/>
                <a:gd name="T15" fmla="*/ 16 h 16"/>
                <a:gd name="T16" fmla="*/ 5 w 20"/>
                <a:gd name="T17" fmla="*/ 16 h 16"/>
                <a:gd name="T18" fmla="*/ 6 w 20"/>
                <a:gd name="T19" fmla="*/ 16 h 16"/>
                <a:gd name="T20" fmla="*/ 7 w 20"/>
                <a:gd name="T21" fmla="*/ 15 h 16"/>
                <a:gd name="T22" fmla="*/ 8 w 20"/>
                <a:gd name="T23" fmla="*/ 14 h 16"/>
                <a:gd name="T24" fmla="*/ 10 w 20"/>
                <a:gd name="T25" fmla="*/ 13 h 16"/>
                <a:gd name="T26" fmla="*/ 11 w 20"/>
                <a:gd name="T27" fmla="*/ 12 h 16"/>
                <a:gd name="T28" fmla="*/ 12 w 20"/>
                <a:gd name="T29" fmla="*/ 11 h 16"/>
                <a:gd name="T30" fmla="*/ 13 w 20"/>
                <a:gd name="T31" fmla="*/ 11 h 16"/>
                <a:gd name="T32" fmla="*/ 15 w 20"/>
                <a:gd name="T33" fmla="*/ 10 h 16"/>
                <a:gd name="T34" fmla="*/ 16 w 20"/>
                <a:gd name="T35" fmla="*/ 10 h 16"/>
                <a:gd name="T36" fmla="*/ 16 w 20"/>
                <a:gd name="T37" fmla="*/ 10 h 16"/>
                <a:gd name="T38" fmla="*/ 16 w 20"/>
                <a:gd name="T39" fmla="*/ 10 h 16"/>
                <a:gd name="T40" fmla="*/ 16 w 20"/>
                <a:gd name="T41" fmla="*/ 10 h 16"/>
                <a:gd name="T42" fmla="*/ 18 w 20"/>
                <a:gd name="T43" fmla="*/ 10 h 16"/>
                <a:gd name="T44" fmla="*/ 19 w 20"/>
                <a:gd name="T45" fmla="*/ 10 h 16"/>
                <a:gd name="T46" fmla="*/ 20 w 20"/>
                <a:gd name="T47" fmla="*/ 9 h 16"/>
                <a:gd name="T48" fmla="*/ 20 w 20"/>
                <a:gd name="T49" fmla="*/ 5 h 16"/>
                <a:gd name="T50" fmla="*/ 19 w 20"/>
                <a:gd name="T51" fmla="*/ 3 h 16"/>
                <a:gd name="T52" fmla="*/ 18 w 20"/>
                <a:gd name="T53" fmla="*/ 3 h 16"/>
                <a:gd name="T54" fmla="*/ 16 w 20"/>
                <a:gd name="T55" fmla="*/ 2 h 16"/>
                <a:gd name="T56" fmla="*/ 15 w 20"/>
                <a:gd name="T57" fmla="*/ 2 h 16"/>
                <a:gd name="T58" fmla="*/ 13 w 20"/>
                <a:gd name="T59" fmla="*/ 1 h 16"/>
                <a:gd name="T60" fmla="*/ 11 w 20"/>
                <a:gd name="T61" fmla="*/ 1 h 16"/>
                <a:gd name="T62" fmla="*/ 10 w 20"/>
                <a:gd name="T63" fmla="*/ 1 h 16"/>
                <a:gd name="T64" fmla="*/ 9 w 20"/>
                <a:gd name="T65" fmla="*/ 1 h 16"/>
                <a:gd name="T66" fmla="*/ 9 w 20"/>
                <a:gd name="T67" fmla="*/ 3 h 16"/>
                <a:gd name="T68" fmla="*/ 8 w 20"/>
                <a:gd name="T69" fmla="*/ 4 h 16"/>
                <a:gd name="T70" fmla="*/ 6 w 20"/>
                <a:gd name="T71" fmla="*/ 6 h 16"/>
                <a:gd name="T72" fmla="*/ 5 w 20"/>
                <a:gd name="T73" fmla="*/ 7 h 16"/>
                <a:gd name="T74" fmla="*/ 5 w 20"/>
                <a:gd name="T75" fmla="*/ 8 h 16"/>
                <a:gd name="T76" fmla="*/ 1 w 20"/>
                <a:gd name="T77" fmla="*/ 11 h 16"/>
                <a:gd name="T78" fmla="*/ 0 w 20"/>
                <a:gd name="T79" fmla="*/ 11 h 16"/>
                <a:gd name="T80" fmla="*/ 1 w 20"/>
                <a:gd name="T81" fmla="*/ 12 h 16"/>
                <a:gd name="T82" fmla="*/ 1 w 20"/>
                <a:gd name="T83" fmla="*/ 14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0" h="16">
                  <a:moveTo>
                    <a:pt x="1" y="14"/>
                  </a:moveTo>
                  <a:cubicBezTo>
                    <a:pt x="1" y="15"/>
                    <a:pt x="1" y="15"/>
                    <a:pt x="1" y="16"/>
                  </a:cubicBezTo>
                  <a:cubicBezTo>
                    <a:pt x="1" y="16"/>
                    <a:pt x="2" y="16"/>
                    <a:pt x="2" y="16"/>
                  </a:cubicBezTo>
                  <a:cubicBezTo>
                    <a:pt x="3" y="16"/>
                    <a:pt x="3" y="16"/>
                    <a:pt x="4" y="16"/>
                  </a:cubicBezTo>
                  <a:cubicBezTo>
                    <a:pt x="4" y="16"/>
                    <a:pt x="4" y="16"/>
                    <a:pt x="4" y="16"/>
                  </a:cubicBezTo>
                  <a:cubicBezTo>
                    <a:pt x="4" y="16"/>
                    <a:pt x="4" y="16"/>
                    <a:pt x="4" y="16"/>
                  </a:cubicBezTo>
                  <a:cubicBezTo>
                    <a:pt x="4" y="16"/>
                    <a:pt x="4" y="16"/>
                    <a:pt x="4" y="16"/>
                  </a:cubicBezTo>
                  <a:cubicBezTo>
                    <a:pt x="4" y="16"/>
                    <a:pt x="4" y="16"/>
                    <a:pt x="4" y="16"/>
                  </a:cubicBezTo>
                  <a:cubicBezTo>
                    <a:pt x="5" y="16"/>
                    <a:pt x="5" y="16"/>
                    <a:pt x="5" y="16"/>
                  </a:cubicBezTo>
                  <a:cubicBezTo>
                    <a:pt x="6" y="16"/>
                    <a:pt x="6" y="16"/>
                    <a:pt x="6" y="16"/>
                  </a:cubicBezTo>
                  <a:cubicBezTo>
                    <a:pt x="7" y="16"/>
                    <a:pt x="7" y="15"/>
                    <a:pt x="7" y="15"/>
                  </a:cubicBezTo>
                  <a:cubicBezTo>
                    <a:pt x="7" y="15"/>
                    <a:pt x="8" y="14"/>
                    <a:pt x="8" y="14"/>
                  </a:cubicBezTo>
                  <a:cubicBezTo>
                    <a:pt x="8" y="13"/>
                    <a:pt x="9" y="13"/>
                    <a:pt x="10" y="13"/>
                  </a:cubicBezTo>
                  <a:cubicBezTo>
                    <a:pt x="10" y="13"/>
                    <a:pt x="11" y="13"/>
                    <a:pt x="11" y="12"/>
                  </a:cubicBezTo>
                  <a:cubicBezTo>
                    <a:pt x="11" y="12"/>
                    <a:pt x="12" y="12"/>
                    <a:pt x="12" y="11"/>
                  </a:cubicBezTo>
                  <a:cubicBezTo>
                    <a:pt x="12" y="11"/>
                    <a:pt x="12" y="11"/>
                    <a:pt x="13" y="11"/>
                  </a:cubicBezTo>
                  <a:cubicBezTo>
                    <a:pt x="14" y="11"/>
                    <a:pt x="14" y="10"/>
                    <a:pt x="15" y="10"/>
                  </a:cubicBezTo>
                  <a:cubicBezTo>
                    <a:pt x="16" y="10"/>
                    <a:pt x="16" y="10"/>
                    <a:pt x="16" y="10"/>
                  </a:cubicBezTo>
                  <a:cubicBezTo>
                    <a:pt x="16" y="10"/>
                    <a:pt x="16" y="10"/>
                    <a:pt x="16" y="10"/>
                  </a:cubicBezTo>
                  <a:cubicBezTo>
                    <a:pt x="16" y="10"/>
                    <a:pt x="16" y="10"/>
                    <a:pt x="16" y="10"/>
                  </a:cubicBezTo>
                  <a:cubicBezTo>
                    <a:pt x="16" y="10"/>
                    <a:pt x="16" y="10"/>
                    <a:pt x="16" y="10"/>
                  </a:cubicBezTo>
                  <a:cubicBezTo>
                    <a:pt x="17" y="10"/>
                    <a:pt x="17" y="10"/>
                    <a:pt x="18" y="10"/>
                  </a:cubicBezTo>
                  <a:cubicBezTo>
                    <a:pt x="18" y="10"/>
                    <a:pt x="18" y="10"/>
                    <a:pt x="19" y="10"/>
                  </a:cubicBezTo>
                  <a:cubicBezTo>
                    <a:pt x="19" y="9"/>
                    <a:pt x="20" y="9"/>
                    <a:pt x="20" y="9"/>
                  </a:cubicBezTo>
                  <a:cubicBezTo>
                    <a:pt x="20" y="8"/>
                    <a:pt x="20" y="6"/>
                    <a:pt x="20" y="5"/>
                  </a:cubicBezTo>
                  <a:cubicBezTo>
                    <a:pt x="20" y="4"/>
                    <a:pt x="20" y="4"/>
                    <a:pt x="19" y="3"/>
                  </a:cubicBezTo>
                  <a:cubicBezTo>
                    <a:pt x="19" y="3"/>
                    <a:pt x="19" y="3"/>
                    <a:pt x="18" y="3"/>
                  </a:cubicBezTo>
                  <a:cubicBezTo>
                    <a:pt x="17" y="3"/>
                    <a:pt x="17" y="3"/>
                    <a:pt x="16" y="2"/>
                  </a:cubicBezTo>
                  <a:cubicBezTo>
                    <a:pt x="16" y="2"/>
                    <a:pt x="16" y="2"/>
                    <a:pt x="15" y="2"/>
                  </a:cubicBezTo>
                  <a:cubicBezTo>
                    <a:pt x="15" y="1"/>
                    <a:pt x="14" y="0"/>
                    <a:pt x="13" y="1"/>
                  </a:cubicBezTo>
                  <a:cubicBezTo>
                    <a:pt x="12" y="1"/>
                    <a:pt x="12" y="1"/>
                    <a:pt x="11" y="1"/>
                  </a:cubicBezTo>
                  <a:cubicBezTo>
                    <a:pt x="10" y="1"/>
                    <a:pt x="10" y="1"/>
                    <a:pt x="10" y="1"/>
                  </a:cubicBezTo>
                  <a:cubicBezTo>
                    <a:pt x="9" y="1"/>
                    <a:pt x="9" y="1"/>
                    <a:pt x="9" y="1"/>
                  </a:cubicBezTo>
                  <a:cubicBezTo>
                    <a:pt x="9" y="2"/>
                    <a:pt x="9" y="2"/>
                    <a:pt x="9" y="3"/>
                  </a:cubicBezTo>
                  <a:cubicBezTo>
                    <a:pt x="9" y="3"/>
                    <a:pt x="8" y="4"/>
                    <a:pt x="8" y="4"/>
                  </a:cubicBezTo>
                  <a:cubicBezTo>
                    <a:pt x="7" y="5"/>
                    <a:pt x="6" y="5"/>
                    <a:pt x="6" y="6"/>
                  </a:cubicBezTo>
                  <a:cubicBezTo>
                    <a:pt x="5" y="6"/>
                    <a:pt x="5" y="7"/>
                    <a:pt x="5" y="7"/>
                  </a:cubicBezTo>
                  <a:cubicBezTo>
                    <a:pt x="5" y="7"/>
                    <a:pt x="5" y="8"/>
                    <a:pt x="5" y="8"/>
                  </a:cubicBezTo>
                  <a:cubicBezTo>
                    <a:pt x="3" y="9"/>
                    <a:pt x="2" y="10"/>
                    <a:pt x="1" y="11"/>
                  </a:cubicBezTo>
                  <a:cubicBezTo>
                    <a:pt x="1" y="11"/>
                    <a:pt x="0" y="11"/>
                    <a:pt x="0" y="11"/>
                  </a:cubicBezTo>
                  <a:cubicBezTo>
                    <a:pt x="0" y="12"/>
                    <a:pt x="1" y="12"/>
                    <a:pt x="1" y="12"/>
                  </a:cubicBezTo>
                  <a:cubicBezTo>
                    <a:pt x="1" y="13"/>
                    <a:pt x="1" y="13"/>
                    <a:pt x="1"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2" name="Freeform 473">
              <a:extLst>
                <a:ext uri="{FF2B5EF4-FFF2-40B4-BE49-F238E27FC236}">
                  <a16:creationId xmlns:a16="http://schemas.microsoft.com/office/drawing/2014/main" id="{0CA5254D-2CAB-47BF-9AF5-DBC76EC19853}"/>
                </a:ext>
              </a:extLst>
            </p:cNvPr>
            <p:cNvSpPr>
              <a:spLocks/>
            </p:cNvSpPr>
            <p:nvPr/>
          </p:nvSpPr>
          <p:spPr bwMode="auto">
            <a:xfrm>
              <a:off x="5175705" y="2481945"/>
              <a:ext cx="57150" cy="87313"/>
            </a:xfrm>
            <a:custGeom>
              <a:avLst/>
              <a:gdLst>
                <a:gd name="T0" fmla="*/ 1 w 16"/>
                <a:gd name="T1" fmla="*/ 5 h 24"/>
                <a:gd name="T2" fmla="*/ 2 w 16"/>
                <a:gd name="T3" fmla="*/ 7 h 24"/>
                <a:gd name="T4" fmla="*/ 2 w 16"/>
                <a:gd name="T5" fmla="*/ 8 h 24"/>
                <a:gd name="T6" fmla="*/ 3 w 16"/>
                <a:gd name="T7" fmla="*/ 8 h 24"/>
                <a:gd name="T8" fmla="*/ 3 w 16"/>
                <a:gd name="T9" fmla="*/ 9 h 24"/>
                <a:gd name="T10" fmla="*/ 4 w 16"/>
                <a:gd name="T11" fmla="*/ 11 h 24"/>
                <a:gd name="T12" fmla="*/ 5 w 16"/>
                <a:gd name="T13" fmla="*/ 11 h 24"/>
                <a:gd name="T14" fmla="*/ 6 w 16"/>
                <a:gd name="T15" fmla="*/ 12 h 24"/>
                <a:gd name="T16" fmla="*/ 4 w 16"/>
                <a:gd name="T17" fmla="*/ 15 h 24"/>
                <a:gd name="T18" fmla="*/ 4 w 16"/>
                <a:gd name="T19" fmla="*/ 15 h 24"/>
                <a:gd name="T20" fmla="*/ 4 w 16"/>
                <a:gd name="T21" fmla="*/ 18 h 24"/>
                <a:gd name="T22" fmla="*/ 3 w 16"/>
                <a:gd name="T23" fmla="*/ 19 h 24"/>
                <a:gd name="T24" fmla="*/ 3 w 16"/>
                <a:gd name="T25" fmla="*/ 20 h 24"/>
                <a:gd name="T26" fmla="*/ 6 w 16"/>
                <a:gd name="T27" fmla="*/ 21 h 24"/>
                <a:gd name="T28" fmla="*/ 4 w 16"/>
                <a:gd name="T29" fmla="*/ 22 h 24"/>
                <a:gd name="T30" fmla="*/ 2 w 16"/>
                <a:gd name="T31" fmla="*/ 24 h 24"/>
                <a:gd name="T32" fmla="*/ 3 w 16"/>
                <a:gd name="T33" fmla="*/ 24 h 24"/>
                <a:gd name="T34" fmla="*/ 6 w 16"/>
                <a:gd name="T35" fmla="*/ 23 h 24"/>
                <a:gd name="T36" fmla="*/ 10 w 16"/>
                <a:gd name="T37" fmla="*/ 23 h 24"/>
                <a:gd name="T38" fmla="*/ 15 w 16"/>
                <a:gd name="T39" fmla="*/ 21 h 24"/>
                <a:gd name="T40" fmla="*/ 14 w 16"/>
                <a:gd name="T41" fmla="*/ 20 h 24"/>
                <a:gd name="T42" fmla="*/ 15 w 16"/>
                <a:gd name="T43" fmla="*/ 18 h 24"/>
                <a:gd name="T44" fmla="*/ 13 w 16"/>
                <a:gd name="T45" fmla="*/ 15 h 24"/>
                <a:gd name="T46" fmla="*/ 13 w 16"/>
                <a:gd name="T47" fmla="*/ 16 h 24"/>
                <a:gd name="T48" fmla="*/ 13 w 16"/>
                <a:gd name="T49" fmla="*/ 15 h 24"/>
                <a:gd name="T50" fmla="*/ 12 w 16"/>
                <a:gd name="T51" fmla="*/ 12 h 24"/>
                <a:gd name="T52" fmla="*/ 9 w 16"/>
                <a:gd name="T53" fmla="*/ 9 h 24"/>
                <a:gd name="T54" fmla="*/ 7 w 16"/>
                <a:gd name="T55" fmla="*/ 7 h 24"/>
                <a:gd name="T56" fmla="*/ 8 w 16"/>
                <a:gd name="T57" fmla="*/ 3 h 24"/>
                <a:gd name="T58" fmla="*/ 7 w 16"/>
                <a:gd name="T59" fmla="*/ 2 h 24"/>
                <a:gd name="T60" fmla="*/ 5 w 16"/>
                <a:gd name="T61" fmla="*/ 2 h 24"/>
                <a:gd name="T62" fmla="*/ 6 w 16"/>
                <a:gd name="T63" fmla="*/ 0 h 24"/>
                <a:gd name="T64" fmla="*/ 5 w 16"/>
                <a:gd name="T65" fmla="*/ 0 h 24"/>
                <a:gd name="T66" fmla="*/ 3 w 16"/>
                <a:gd name="T67" fmla="*/ 0 h 24"/>
                <a:gd name="T68" fmla="*/ 1 w 16"/>
                <a:gd name="T69" fmla="*/ 3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6" h="24">
                  <a:moveTo>
                    <a:pt x="1" y="3"/>
                  </a:moveTo>
                  <a:cubicBezTo>
                    <a:pt x="1" y="4"/>
                    <a:pt x="1" y="5"/>
                    <a:pt x="1" y="5"/>
                  </a:cubicBezTo>
                  <a:cubicBezTo>
                    <a:pt x="1" y="6"/>
                    <a:pt x="1" y="6"/>
                    <a:pt x="1" y="6"/>
                  </a:cubicBezTo>
                  <a:cubicBezTo>
                    <a:pt x="2" y="6"/>
                    <a:pt x="2" y="7"/>
                    <a:pt x="2" y="7"/>
                  </a:cubicBezTo>
                  <a:cubicBezTo>
                    <a:pt x="1" y="7"/>
                    <a:pt x="1" y="7"/>
                    <a:pt x="1" y="8"/>
                  </a:cubicBezTo>
                  <a:cubicBezTo>
                    <a:pt x="1" y="8"/>
                    <a:pt x="1" y="8"/>
                    <a:pt x="2" y="8"/>
                  </a:cubicBezTo>
                  <a:cubicBezTo>
                    <a:pt x="2" y="8"/>
                    <a:pt x="2" y="8"/>
                    <a:pt x="2" y="8"/>
                  </a:cubicBezTo>
                  <a:cubicBezTo>
                    <a:pt x="2" y="9"/>
                    <a:pt x="2" y="9"/>
                    <a:pt x="3" y="8"/>
                  </a:cubicBezTo>
                  <a:cubicBezTo>
                    <a:pt x="3" y="8"/>
                    <a:pt x="3" y="8"/>
                    <a:pt x="3" y="8"/>
                  </a:cubicBezTo>
                  <a:cubicBezTo>
                    <a:pt x="3" y="8"/>
                    <a:pt x="3" y="9"/>
                    <a:pt x="3" y="9"/>
                  </a:cubicBezTo>
                  <a:cubicBezTo>
                    <a:pt x="3" y="9"/>
                    <a:pt x="3" y="9"/>
                    <a:pt x="3" y="10"/>
                  </a:cubicBezTo>
                  <a:cubicBezTo>
                    <a:pt x="3" y="10"/>
                    <a:pt x="3" y="11"/>
                    <a:pt x="4" y="11"/>
                  </a:cubicBezTo>
                  <a:cubicBezTo>
                    <a:pt x="4" y="11"/>
                    <a:pt x="4" y="11"/>
                    <a:pt x="4" y="11"/>
                  </a:cubicBezTo>
                  <a:cubicBezTo>
                    <a:pt x="4" y="11"/>
                    <a:pt x="5" y="11"/>
                    <a:pt x="5" y="11"/>
                  </a:cubicBezTo>
                  <a:cubicBezTo>
                    <a:pt x="5" y="11"/>
                    <a:pt x="5" y="11"/>
                    <a:pt x="5" y="12"/>
                  </a:cubicBezTo>
                  <a:cubicBezTo>
                    <a:pt x="6" y="12"/>
                    <a:pt x="6" y="12"/>
                    <a:pt x="6" y="12"/>
                  </a:cubicBezTo>
                  <a:cubicBezTo>
                    <a:pt x="6" y="13"/>
                    <a:pt x="6" y="13"/>
                    <a:pt x="6" y="13"/>
                  </a:cubicBezTo>
                  <a:cubicBezTo>
                    <a:pt x="6" y="15"/>
                    <a:pt x="6" y="15"/>
                    <a:pt x="4" y="15"/>
                  </a:cubicBezTo>
                  <a:cubicBezTo>
                    <a:pt x="4" y="15"/>
                    <a:pt x="4" y="15"/>
                    <a:pt x="4" y="15"/>
                  </a:cubicBezTo>
                  <a:cubicBezTo>
                    <a:pt x="4" y="15"/>
                    <a:pt x="4" y="15"/>
                    <a:pt x="4" y="15"/>
                  </a:cubicBezTo>
                  <a:cubicBezTo>
                    <a:pt x="4" y="16"/>
                    <a:pt x="4" y="16"/>
                    <a:pt x="4" y="17"/>
                  </a:cubicBezTo>
                  <a:cubicBezTo>
                    <a:pt x="5" y="17"/>
                    <a:pt x="4" y="18"/>
                    <a:pt x="4" y="18"/>
                  </a:cubicBezTo>
                  <a:cubicBezTo>
                    <a:pt x="4" y="18"/>
                    <a:pt x="4" y="18"/>
                    <a:pt x="3" y="18"/>
                  </a:cubicBezTo>
                  <a:cubicBezTo>
                    <a:pt x="3" y="18"/>
                    <a:pt x="3" y="19"/>
                    <a:pt x="3" y="19"/>
                  </a:cubicBezTo>
                  <a:cubicBezTo>
                    <a:pt x="3" y="19"/>
                    <a:pt x="3" y="19"/>
                    <a:pt x="3" y="19"/>
                  </a:cubicBezTo>
                  <a:cubicBezTo>
                    <a:pt x="3" y="19"/>
                    <a:pt x="3" y="20"/>
                    <a:pt x="3" y="20"/>
                  </a:cubicBezTo>
                  <a:cubicBezTo>
                    <a:pt x="4" y="20"/>
                    <a:pt x="5" y="20"/>
                    <a:pt x="6" y="21"/>
                  </a:cubicBezTo>
                  <a:cubicBezTo>
                    <a:pt x="6" y="21"/>
                    <a:pt x="6" y="21"/>
                    <a:pt x="6" y="21"/>
                  </a:cubicBezTo>
                  <a:cubicBezTo>
                    <a:pt x="6" y="21"/>
                    <a:pt x="6" y="21"/>
                    <a:pt x="6" y="21"/>
                  </a:cubicBezTo>
                  <a:cubicBezTo>
                    <a:pt x="5" y="21"/>
                    <a:pt x="4" y="21"/>
                    <a:pt x="4" y="22"/>
                  </a:cubicBezTo>
                  <a:cubicBezTo>
                    <a:pt x="3" y="23"/>
                    <a:pt x="3" y="23"/>
                    <a:pt x="2" y="24"/>
                  </a:cubicBezTo>
                  <a:cubicBezTo>
                    <a:pt x="2" y="24"/>
                    <a:pt x="2" y="24"/>
                    <a:pt x="2" y="24"/>
                  </a:cubicBezTo>
                  <a:cubicBezTo>
                    <a:pt x="2" y="24"/>
                    <a:pt x="2" y="24"/>
                    <a:pt x="2" y="24"/>
                  </a:cubicBezTo>
                  <a:cubicBezTo>
                    <a:pt x="2" y="24"/>
                    <a:pt x="3" y="24"/>
                    <a:pt x="3" y="24"/>
                  </a:cubicBezTo>
                  <a:cubicBezTo>
                    <a:pt x="3" y="24"/>
                    <a:pt x="4" y="24"/>
                    <a:pt x="4" y="24"/>
                  </a:cubicBezTo>
                  <a:cubicBezTo>
                    <a:pt x="5" y="24"/>
                    <a:pt x="6" y="24"/>
                    <a:pt x="6" y="23"/>
                  </a:cubicBezTo>
                  <a:cubicBezTo>
                    <a:pt x="6" y="23"/>
                    <a:pt x="7" y="23"/>
                    <a:pt x="7" y="23"/>
                  </a:cubicBezTo>
                  <a:cubicBezTo>
                    <a:pt x="8" y="23"/>
                    <a:pt x="9" y="23"/>
                    <a:pt x="10" y="23"/>
                  </a:cubicBezTo>
                  <a:cubicBezTo>
                    <a:pt x="11" y="22"/>
                    <a:pt x="12" y="22"/>
                    <a:pt x="13" y="22"/>
                  </a:cubicBezTo>
                  <a:cubicBezTo>
                    <a:pt x="13" y="22"/>
                    <a:pt x="14" y="22"/>
                    <a:pt x="15" y="21"/>
                  </a:cubicBezTo>
                  <a:cubicBezTo>
                    <a:pt x="15" y="21"/>
                    <a:pt x="15" y="20"/>
                    <a:pt x="15" y="20"/>
                  </a:cubicBezTo>
                  <a:cubicBezTo>
                    <a:pt x="15" y="20"/>
                    <a:pt x="15" y="20"/>
                    <a:pt x="14" y="20"/>
                  </a:cubicBezTo>
                  <a:cubicBezTo>
                    <a:pt x="14" y="20"/>
                    <a:pt x="14" y="20"/>
                    <a:pt x="14" y="19"/>
                  </a:cubicBezTo>
                  <a:cubicBezTo>
                    <a:pt x="15" y="19"/>
                    <a:pt x="15" y="18"/>
                    <a:pt x="15" y="18"/>
                  </a:cubicBezTo>
                  <a:cubicBezTo>
                    <a:pt x="16" y="17"/>
                    <a:pt x="15" y="16"/>
                    <a:pt x="14" y="16"/>
                  </a:cubicBezTo>
                  <a:cubicBezTo>
                    <a:pt x="13" y="15"/>
                    <a:pt x="13" y="15"/>
                    <a:pt x="13" y="15"/>
                  </a:cubicBezTo>
                  <a:cubicBezTo>
                    <a:pt x="13" y="15"/>
                    <a:pt x="13" y="15"/>
                    <a:pt x="13" y="15"/>
                  </a:cubicBezTo>
                  <a:cubicBezTo>
                    <a:pt x="13" y="16"/>
                    <a:pt x="13" y="16"/>
                    <a:pt x="13" y="16"/>
                  </a:cubicBezTo>
                  <a:cubicBezTo>
                    <a:pt x="13" y="15"/>
                    <a:pt x="13" y="15"/>
                    <a:pt x="13" y="15"/>
                  </a:cubicBezTo>
                  <a:cubicBezTo>
                    <a:pt x="13" y="15"/>
                    <a:pt x="13" y="15"/>
                    <a:pt x="13" y="15"/>
                  </a:cubicBezTo>
                  <a:cubicBezTo>
                    <a:pt x="13" y="15"/>
                    <a:pt x="13" y="15"/>
                    <a:pt x="13" y="15"/>
                  </a:cubicBezTo>
                  <a:cubicBezTo>
                    <a:pt x="12" y="14"/>
                    <a:pt x="12" y="13"/>
                    <a:pt x="12" y="12"/>
                  </a:cubicBezTo>
                  <a:cubicBezTo>
                    <a:pt x="11" y="12"/>
                    <a:pt x="11" y="12"/>
                    <a:pt x="11" y="11"/>
                  </a:cubicBezTo>
                  <a:cubicBezTo>
                    <a:pt x="10" y="11"/>
                    <a:pt x="9" y="10"/>
                    <a:pt x="9" y="9"/>
                  </a:cubicBezTo>
                  <a:cubicBezTo>
                    <a:pt x="9" y="8"/>
                    <a:pt x="8" y="7"/>
                    <a:pt x="7" y="7"/>
                  </a:cubicBezTo>
                  <a:cubicBezTo>
                    <a:pt x="7" y="7"/>
                    <a:pt x="7" y="7"/>
                    <a:pt x="7" y="7"/>
                  </a:cubicBezTo>
                  <a:cubicBezTo>
                    <a:pt x="7" y="6"/>
                    <a:pt x="7" y="6"/>
                    <a:pt x="7" y="5"/>
                  </a:cubicBezTo>
                  <a:cubicBezTo>
                    <a:pt x="8" y="5"/>
                    <a:pt x="8" y="4"/>
                    <a:pt x="8" y="3"/>
                  </a:cubicBezTo>
                  <a:cubicBezTo>
                    <a:pt x="8" y="3"/>
                    <a:pt x="8" y="2"/>
                    <a:pt x="8" y="2"/>
                  </a:cubicBezTo>
                  <a:cubicBezTo>
                    <a:pt x="7" y="2"/>
                    <a:pt x="7" y="2"/>
                    <a:pt x="7" y="2"/>
                  </a:cubicBezTo>
                  <a:cubicBezTo>
                    <a:pt x="6" y="2"/>
                    <a:pt x="6" y="2"/>
                    <a:pt x="5" y="2"/>
                  </a:cubicBezTo>
                  <a:cubicBezTo>
                    <a:pt x="5" y="2"/>
                    <a:pt x="5" y="2"/>
                    <a:pt x="5" y="2"/>
                  </a:cubicBezTo>
                  <a:cubicBezTo>
                    <a:pt x="5" y="2"/>
                    <a:pt x="5" y="2"/>
                    <a:pt x="5" y="2"/>
                  </a:cubicBezTo>
                  <a:cubicBezTo>
                    <a:pt x="5" y="1"/>
                    <a:pt x="6" y="1"/>
                    <a:pt x="6" y="0"/>
                  </a:cubicBezTo>
                  <a:cubicBezTo>
                    <a:pt x="6" y="0"/>
                    <a:pt x="6" y="0"/>
                    <a:pt x="6" y="0"/>
                  </a:cubicBezTo>
                  <a:cubicBezTo>
                    <a:pt x="6" y="0"/>
                    <a:pt x="6" y="0"/>
                    <a:pt x="5" y="0"/>
                  </a:cubicBezTo>
                  <a:cubicBezTo>
                    <a:pt x="5" y="0"/>
                    <a:pt x="4" y="0"/>
                    <a:pt x="3" y="0"/>
                  </a:cubicBezTo>
                  <a:cubicBezTo>
                    <a:pt x="3" y="0"/>
                    <a:pt x="3" y="0"/>
                    <a:pt x="3" y="0"/>
                  </a:cubicBezTo>
                  <a:cubicBezTo>
                    <a:pt x="2" y="1"/>
                    <a:pt x="2" y="2"/>
                    <a:pt x="2" y="2"/>
                  </a:cubicBezTo>
                  <a:cubicBezTo>
                    <a:pt x="1" y="3"/>
                    <a:pt x="1" y="3"/>
                    <a:pt x="1" y="3"/>
                  </a:cubicBezTo>
                  <a:cubicBezTo>
                    <a:pt x="0" y="3"/>
                    <a:pt x="0" y="3"/>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3" name="Freeform 474">
              <a:extLst>
                <a:ext uri="{FF2B5EF4-FFF2-40B4-BE49-F238E27FC236}">
                  <a16:creationId xmlns:a16="http://schemas.microsoft.com/office/drawing/2014/main" id="{A8392F82-FC5C-49CD-953A-D2DDC356BA3C}"/>
                </a:ext>
              </a:extLst>
            </p:cNvPr>
            <p:cNvSpPr>
              <a:spLocks noEditPoints="1"/>
            </p:cNvSpPr>
            <p:nvPr/>
          </p:nvSpPr>
          <p:spPr bwMode="auto">
            <a:xfrm>
              <a:off x="5266193" y="2153333"/>
              <a:ext cx="71438" cy="73025"/>
            </a:xfrm>
            <a:custGeom>
              <a:avLst/>
              <a:gdLst>
                <a:gd name="T0" fmla="*/ 2 w 20"/>
                <a:gd name="T1" fmla="*/ 8 h 20"/>
                <a:gd name="T2" fmla="*/ 5 w 20"/>
                <a:gd name="T3" fmla="*/ 12 h 20"/>
                <a:gd name="T4" fmla="*/ 5 w 20"/>
                <a:gd name="T5" fmla="*/ 12 h 20"/>
                <a:gd name="T6" fmla="*/ 6 w 20"/>
                <a:gd name="T7" fmla="*/ 9 h 20"/>
                <a:gd name="T8" fmla="*/ 7 w 20"/>
                <a:gd name="T9" fmla="*/ 9 h 20"/>
                <a:gd name="T10" fmla="*/ 8 w 20"/>
                <a:gd name="T11" fmla="*/ 10 h 20"/>
                <a:gd name="T12" fmla="*/ 7 w 20"/>
                <a:gd name="T13" fmla="*/ 11 h 20"/>
                <a:gd name="T14" fmla="*/ 5 w 20"/>
                <a:gd name="T15" fmla="*/ 12 h 20"/>
                <a:gd name="T16" fmla="*/ 5 w 20"/>
                <a:gd name="T17" fmla="*/ 13 h 20"/>
                <a:gd name="T18" fmla="*/ 7 w 20"/>
                <a:gd name="T19" fmla="*/ 14 h 20"/>
                <a:gd name="T20" fmla="*/ 7 w 20"/>
                <a:gd name="T21" fmla="*/ 14 h 20"/>
                <a:gd name="T22" fmla="*/ 7 w 20"/>
                <a:gd name="T23" fmla="*/ 14 h 20"/>
                <a:gd name="T24" fmla="*/ 7 w 20"/>
                <a:gd name="T25" fmla="*/ 14 h 20"/>
                <a:gd name="T26" fmla="*/ 7 w 20"/>
                <a:gd name="T27" fmla="*/ 14 h 20"/>
                <a:gd name="T28" fmla="*/ 6 w 20"/>
                <a:gd name="T29" fmla="*/ 16 h 20"/>
                <a:gd name="T30" fmla="*/ 9 w 20"/>
                <a:gd name="T31" fmla="*/ 18 h 20"/>
                <a:gd name="T32" fmla="*/ 9 w 20"/>
                <a:gd name="T33" fmla="*/ 18 h 20"/>
                <a:gd name="T34" fmla="*/ 9 w 20"/>
                <a:gd name="T35" fmla="*/ 19 h 20"/>
                <a:gd name="T36" fmla="*/ 11 w 20"/>
                <a:gd name="T37" fmla="*/ 20 h 20"/>
                <a:gd name="T38" fmla="*/ 11 w 20"/>
                <a:gd name="T39" fmla="*/ 16 h 20"/>
                <a:gd name="T40" fmla="*/ 12 w 20"/>
                <a:gd name="T41" fmla="*/ 14 h 20"/>
                <a:gd name="T42" fmla="*/ 13 w 20"/>
                <a:gd name="T43" fmla="*/ 10 h 20"/>
                <a:gd name="T44" fmla="*/ 14 w 20"/>
                <a:gd name="T45" fmla="*/ 8 h 20"/>
                <a:gd name="T46" fmla="*/ 15 w 20"/>
                <a:gd name="T47" fmla="*/ 12 h 20"/>
                <a:gd name="T48" fmla="*/ 15 w 20"/>
                <a:gd name="T49" fmla="*/ 15 h 20"/>
                <a:gd name="T50" fmla="*/ 17 w 20"/>
                <a:gd name="T51" fmla="*/ 15 h 20"/>
                <a:gd name="T52" fmla="*/ 18 w 20"/>
                <a:gd name="T53" fmla="*/ 15 h 20"/>
                <a:gd name="T54" fmla="*/ 20 w 20"/>
                <a:gd name="T55" fmla="*/ 13 h 20"/>
                <a:gd name="T56" fmla="*/ 19 w 20"/>
                <a:gd name="T57" fmla="*/ 12 h 20"/>
                <a:gd name="T58" fmla="*/ 17 w 20"/>
                <a:gd name="T59" fmla="*/ 10 h 20"/>
                <a:gd name="T60" fmla="*/ 17 w 20"/>
                <a:gd name="T61" fmla="*/ 9 h 20"/>
                <a:gd name="T62" fmla="*/ 15 w 20"/>
                <a:gd name="T63" fmla="*/ 7 h 20"/>
                <a:gd name="T64" fmla="*/ 14 w 20"/>
                <a:gd name="T65" fmla="*/ 6 h 20"/>
                <a:gd name="T66" fmla="*/ 11 w 20"/>
                <a:gd name="T67" fmla="*/ 4 h 20"/>
                <a:gd name="T68" fmla="*/ 10 w 20"/>
                <a:gd name="T69" fmla="*/ 2 h 20"/>
                <a:gd name="T70" fmla="*/ 8 w 20"/>
                <a:gd name="T71" fmla="*/ 0 h 20"/>
                <a:gd name="T72" fmla="*/ 7 w 20"/>
                <a:gd name="T73" fmla="*/ 3 h 20"/>
                <a:gd name="T74" fmla="*/ 7 w 20"/>
                <a:gd name="T75" fmla="*/ 3 h 20"/>
                <a:gd name="T76" fmla="*/ 7 w 20"/>
                <a:gd name="T77" fmla="*/ 4 h 20"/>
                <a:gd name="T78" fmla="*/ 7 w 20"/>
                <a:gd name="T79" fmla="*/ 3 h 20"/>
                <a:gd name="T80" fmla="*/ 7 w 20"/>
                <a:gd name="T81" fmla="*/ 3 h 20"/>
                <a:gd name="T82" fmla="*/ 5 w 20"/>
                <a:gd name="T83" fmla="*/ 3 h 20"/>
                <a:gd name="T84" fmla="*/ 5 w 20"/>
                <a:gd name="T85" fmla="*/ 3 h 20"/>
                <a:gd name="T86" fmla="*/ 4 w 20"/>
                <a:gd name="T87" fmla="*/ 3 h 20"/>
                <a:gd name="T88" fmla="*/ 4 w 20"/>
                <a:gd name="T89" fmla="*/ 3 h 20"/>
                <a:gd name="T90" fmla="*/ 5 w 20"/>
                <a:gd name="T91" fmla="*/ 3 h 20"/>
                <a:gd name="T92" fmla="*/ 5 w 20"/>
                <a:gd name="T93" fmla="*/ 2 h 20"/>
                <a:gd name="T94" fmla="*/ 2 w 20"/>
                <a:gd name="T95" fmla="*/ 2 h 20"/>
                <a:gd name="T96" fmla="*/ 1 w 20"/>
                <a:gd name="T97" fmla="*/ 4 h 20"/>
                <a:gd name="T98" fmla="*/ 1 w 20"/>
                <a:gd name="T99" fmla="*/ 7 h 20"/>
                <a:gd name="T100" fmla="*/ 7 w 20"/>
                <a:gd name="T101" fmla="*/ 13 h 20"/>
                <a:gd name="T102" fmla="*/ 7 w 20"/>
                <a:gd name="T103" fmla="*/ 6 h 20"/>
                <a:gd name="T104" fmla="*/ 7 w 20"/>
                <a:gd name="T105" fmla="*/ 6 h 20"/>
                <a:gd name="T106" fmla="*/ 7 w 20"/>
                <a:gd name="T107" fmla="*/ 6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0" h="20">
                  <a:moveTo>
                    <a:pt x="1" y="7"/>
                  </a:moveTo>
                  <a:cubicBezTo>
                    <a:pt x="1" y="7"/>
                    <a:pt x="2" y="8"/>
                    <a:pt x="2" y="8"/>
                  </a:cubicBezTo>
                  <a:cubicBezTo>
                    <a:pt x="3" y="9"/>
                    <a:pt x="3" y="9"/>
                    <a:pt x="3" y="10"/>
                  </a:cubicBezTo>
                  <a:cubicBezTo>
                    <a:pt x="4" y="10"/>
                    <a:pt x="4" y="11"/>
                    <a:pt x="5" y="12"/>
                  </a:cubicBezTo>
                  <a:cubicBezTo>
                    <a:pt x="5" y="12"/>
                    <a:pt x="5" y="12"/>
                    <a:pt x="5" y="12"/>
                  </a:cubicBezTo>
                  <a:cubicBezTo>
                    <a:pt x="5" y="12"/>
                    <a:pt x="5" y="12"/>
                    <a:pt x="5" y="12"/>
                  </a:cubicBezTo>
                  <a:cubicBezTo>
                    <a:pt x="5" y="11"/>
                    <a:pt x="6" y="11"/>
                    <a:pt x="6" y="10"/>
                  </a:cubicBezTo>
                  <a:cubicBezTo>
                    <a:pt x="6" y="10"/>
                    <a:pt x="6" y="10"/>
                    <a:pt x="6" y="9"/>
                  </a:cubicBezTo>
                  <a:cubicBezTo>
                    <a:pt x="6" y="9"/>
                    <a:pt x="6" y="9"/>
                    <a:pt x="7" y="9"/>
                  </a:cubicBezTo>
                  <a:cubicBezTo>
                    <a:pt x="7" y="9"/>
                    <a:pt x="7" y="9"/>
                    <a:pt x="7" y="9"/>
                  </a:cubicBezTo>
                  <a:cubicBezTo>
                    <a:pt x="7" y="10"/>
                    <a:pt x="8" y="10"/>
                    <a:pt x="8" y="10"/>
                  </a:cubicBezTo>
                  <a:cubicBezTo>
                    <a:pt x="8" y="10"/>
                    <a:pt x="8" y="10"/>
                    <a:pt x="8" y="10"/>
                  </a:cubicBezTo>
                  <a:cubicBezTo>
                    <a:pt x="8" y="10"/>
                    <a:pt x="8" y="10"/>
                    <a:pt x="8" y="10"/>
                  </a:cubicBezTo>
                  <a:cubicBezTo>
                    <a:pt x="8" y="10"/>
                    <a:pt x="7" y="11"/>
                    <a:pt x="7" y="11"/>
                  </a:cubicBezTo>
                  <a:cubicBezTo>
                    <a:pt x="6" y="12"/>
                    <a:pt x="6" y="12"/>
                    <a:pt x="5" y="12"/>
                  </a:cubicBezTo>
                  <a:cubicBezTo>
                    <a:pt x="5" y="12"/>
                    <a:pt x="5" y="12"/>
                    <a:pt x="5" y="12"/>
                  </a:cubicBezTo>
                  <a:cubicBezTo>
                    <a:pt x="5" y="12"/>
                    <a:pt x="5" y="12"/>
                    <a:pt x="5" y="12"/>
                  </a:cubicBezTo>
                  <a:cubicBezTo>
                    <a:pt x="5" y="12"/>
                    <a:pt x="5" y="13"/>
                    <a:pt x="5" y="13"/>
                  </a:cubicBezTo>
                  <a:cubicBezTo>
                    <a:pt x="5" y="13"/>
                    <a:pt x="5" y="14"/>
                    <a:pt x="6" y="14"/>
                  </a:cubicBezTo>
                  <a:cubicBezTo>
                    <a:pt x="6" y="14"/>
                    <a:pt x="6" y="14"/>
                    <a:pt x="7" y="14"/>
                  </a:cubicBezTo>
                  <a:cubicBezTo>
                    <a:pt x="7" y="14"/>
                    <a:pt x="7" y="14"/>
                    <a:pt x="7" y="14"/>
                  </a:cubicBezTo>
                  <a:cubicBezTo>
                    <a:pt x="7" y="14"/>
                    <a:pt x="7" y="14"/>
                    <a:pt x="7" y="14"/>
                  </a:cubicBezTo>
                  <a:cubicBezTo>
                    <a:pt x="7" y="14"/>
                    <a:pt x="7" y="14"/>
                    <a:pt x="7" y="14"/>
                  </a:cubicBezTo>
                  <a:cubicBezTo>
                    <a:pt x="8" y="14"/>
                    <a:pt x="8" y="14"/>
                    <a:pt x="7" y="14"/>
                  </a:cubicBezTo>
                  <a:cubicBezTo>
                    <a:pt x="7" y="14"/>
                    <a:pt x="7" y="14"/>
                    <a:pt x="7" y="14"/>
                  </a:cubicBezTo>
                  <a:cubicBezTo>
                    <a:pt x="7" y="14"/>
                    <a:pt x="7" y="14"/>
                    <a:pt x="7" y="14"/>
                  </a:cubicBezTo>
                  <a:cubicBezTo>
                    <a:pt x="7" y="14"/>
                    <a:pt x="7" y="14"/>
                    <a:pt x="7" y="14"/>
                  </a:cubicBezTo>
                  <a:cubicBezTo>
                    <a:pt x="7" y="14"/>
                    <a:pt x="7" y="14"/>
                    <a:pt x="7" y="14"/>
                  </a:cubicBezTo>
                  <a:cubicBezTo>
                    <a:pt x="6" y="14"/>
                    <a:pt x="6" y="14"/>
                    <a:pt x="6" y="15"/>
                  </a:cubicBezTo>
                  <a:cubicBezTo>
                    <a:pt x="6" y="15"/>
                    <a:pt x="6" y="15"/>
                    <a:pt x="6" y="16"/>
                  </a:cubicBezTo>
                  <a:cubicBezTo>
                    <a:pt x="6" y="17"/>
                    <a:pt x="7" y="18"/>
                    <a:pt x="9" y="18"/>
                  </a:cubicBezTo>
                  <a:cubicBezTo>
                    <a:pt x="9" y="18"/>
                    <a:pt x="9" y="18"/>
                    <a:pt x="9" y="18"/>
                  </a:cubicBezTo>
                  <a:cubicBezTo>
                    <a:pt x="9" y="18"/>
                    <a:pt x="9" y="18"/>
                    <a:pt x="9" y="18"/>
                  </a:cubicBezTo>
                  <a:cubicBezTo>
                    <a:pt x="9" y="18"/>
                    <a:pt x="9" y="18"/>
                    <a:pt x="9" y="18"/>
                  </a:cubicBezTo>
                  <a:cubicBezTo>
                    <a:pt x="9" y="18"/>
                    <a:pt x="9" y="18"/>
                    <a:pt x="9" y="18"/>
                  </a:cubicBezTo>
                  <a:cubicBezTo>
                    <a:pt x="9" y="18"/>
                    <a:pt x="9" y="19"/>
                    <a:pt x="9" y="19"/>
                  </a:cubicBezTo>
                  <a:cubicBezTo>
                    <a:pt x="9" y="19"/>
                    <a:pt x="9" y="20"/>
                    <a:pt x="10" y="20"/>
                  </a:cubicBezTo>
                  <a:cubicBezTo>
                    <a:pt x="10" y="20"/>
                    <a:pt x="10" y="20"/>
                    <a:pt x="11" y="20"/>
                  </a:cubicBezTo>
                  <a:cubicBezTo>
                    <a:pt x="11" y="20"/>
                    <a:pt x="11" y="20"/>
                    <a:pt x="11" y="20"/>
                  </a:cubicBezTo>
                  <a:cubicBezTo>
                    <a:pt x="11" y="19"/>
                    <a:pt x="11" y="18"/>
                    <a:pt x="11" y="16"/>
                  </a:cubicBezTo>
                  <a:cubicBezTo>
                    <a:pt x="11" y="16"/>
                    <a:pt x="11" y="15"/>
                    <a:pt x="12" y="15"/>
                  </a:cubicBezTo>
                  <a:cubicBezTo>
                    <a:pt x="12" y="15"/>
                    <a:pt x="12" y="14"/>
                    <a:pt x="12" y="14"/>
                  </a:cubicBezTo>
                  <a:cubicBezTo>
                    <a:pt x="12" y="13"/>
                    <a:pt x="13" y="11"/>
                    <a:pt x="13" y="10"/>
                  </a:cubicBezTo>
                  <a:cubicBezTo>
                    <a:pt x="13" y="10"/>
                    <a:pt x="13" y="10"/>
                    <a:pt x="13" y="10"/>
                  </a:cubicBezTo>
                  <a:cubicBezTo>
                    <a:pt x="13" y="9"/>
                    <a:pt x="13" y="9"/>
                    <a:pt x="14" y="8"/>
                  </a:cubicBezTo>
                  <a:cubicBezTo>
                    <a:pt x="14" y="8"/>
                    <a:pt x="14" y="8"/>
                    <a:pt x="14" y="8"/>
                  </a:cubicBezTo>
                  <a:cubicBezTo>
                    <a:pt x="14" y="9"/>
                    <a:pt x="14" y="9"/>
                    <a:pt x="14" y="9"/>
                  </a:cubicBezTo>
                  <a:cubicBezTo>
                    <a:pt x="15" y="10"/>
                    <a:pt x="15" y="11"/>
                    <a:pt x="15" y="12"/>
                  </a:cubicBezTo>
                  <a:cubicBezTo>
                    <a:pt x="16" y="13"/>
                    <a:pt x="16" y="13"/>
                    <a:pt x="16" y="13"/>
                  </a:cubicBezTo>
                  <a:cubicBezTo>
                    <a:pt x="15" y="14"/>
                    <a:pt x="15" y="14"/>
                    <a:pt x="15" y="15"/>
                  </a:cubicBezTo>
                  <a:cubicBezTo>
                    <a:pt x="15" y="15"/>
                    <a:pt x="16" y="15"/>
                    <a:pt x="16" y="15"/>
                  </a:cubicBezTo>
                  <a:cubicBezTo>
                    <a:pt x="16" y="15"/>
                    <a:pt x="17" y="15"/>
                    <a:pt x="17" y="15"/>
                  </a:cubicBezTo>
                  <a:cubicBezTo>
                    <a:pt x="17" y="15"/>
                    <a:pt x="17" y="15"/>
                    <a:pt x="18" y="15"/>
                  </a:cubicBezTo>
                  <a:cubicBezTo>
                    <a:pt x="18" y="15"/>
                    <a:pt x="18" y="15"/>
                    <a:pt x="18" y="15"/>
                  </a:cubicBezTo>
                  <a:cubicBezTo>
                    <a:pt x="18" y="16"/>
                    <a:pt x="18" y="16"/>
                    <a:pt x="18" y="16"/>
                  </a:cubicBezTo>
                  <a:cubicBezTo>
                    <a:pt x="19" y="15"/>
                    <a:pt x="20" y="14"/>
                    <a:pt x="20" y="13"/>
                  </a:cubicBezTo>
                  <a:cubicBezTo>
                    <a:pt x="20" y="13"/>
                    <a:pt x="20" y="12"/>
                    <a:pt x="20" y="12"/>
                  </a:cubicBezTo>
                  <a:cubicBezTo>
                    <a:pt x="20" y="12"/>
                    <a:pt x="20" y="12"/>
                    <a:pt x="19" y="12"/>
                  </a:cubicBezTo>
                  <a:cubicBezTo>
                    <a:pt x="19" y="12"/>
                    <a:pt x="18" y="12"/>
                    <a:pt x="18" y="11"/>
                  </a:cubicBezTo>
                  <a:cubicBezTo>
                    <a:pt x="18" y="10"/>
                    <a:pt x="18" y="10"/>
                    <a:pt x="17" y="10"/>
                  </a:cubicBezTo>
                  <a:cubicBezTo>
                    <a:pt x="17" y="10"/>
                    <a:pt x="17" y="10"/>
                    <a:pt x="17" y="10"/>
                  </a:cubicBezTo>
                  <a:cubicBezTo>
                    <a:pt x="17" y="10"/>
                    <a:pt x="17" y="9"/>
                    <a:pt x="17" y="9"/>
                  </a:cubicBezTo>
                  <a:cubicBezTo>
                    <a:pt x="17" y="9"/>
                    <a:pt x="17" y="8"/>
                    <a:pt x="16" y="8"/>
                  </a:cubicBezTo>
                  <a:cubicBezTo>
                    <a:pt x="16" y="8"/>
                    <a:pt x="15" y="8"/>
                    <a:pt x="15" y="7"/>
                  </a:cubicBezTo>
                  <a:cubicBezTo>
                    <a:pt x="15" y="7"/>
                    <a:pt x="14" y="7"/>
                    <a:pt x="14" y="6"/>
                  </a:cubicBezTo>
                  <a:cubicBezTo>
                    <a:pt x="14" y="6"/>
                    <a:pt x="14" y="6"/>
                    <a:pt x="14" y="6"/>
                  </a:cubicBezTo>
                  <a:cubicBezTo>
                    <a:pt x="13" y="6"/>
                    <a:pt x="13" y="6"/>
                    <a:pt x="13" y="5"/>
                  </a:cubicBezTo>
                  <a:cubicBezTo>
                    <a:pt x="12" y="5"/>
                    <a:pt x="11" y="5"/>
                    <a:pt x="11" y="4"/>
                  </a:cubicBezTo>
                  <a:cubicBezTo>
                    <a:pt x="11" y="3"/>
                    <a:pt x="11" y="3"/>
                    <a:pt x="10" y="2"/>
                  </a:cubicBezTo>
                  <a:cubicBezTo>
                    <a:pt x="10" y="2"/>
                    <a:pt x="10" y="2"/>
                    <a:pt x="10" y="2"/>
                  </a:cubicBezTo>
                  <a:cubicBezTo>
                    <a:pt x="10" y="1"/>
                    <a:pt x="9" y="1"/>
                    <a:pt x="9" y="1"/>
                  </a:cubicBezTo>
                  <a:cubicBezTo>
                    <a:pt x="8" y="1"/>
                    <a:pt x="8" y="1"/>
                    <a:pt x="8" y="0"/>
                  </a:cubicBezTo>
                  <a:cubicBezTo>
                    <a:pt x="7" y="0"/>
                    <a:pt x="7" y="1"/>
                    <a:pt x="7" y="1"/>
                  </a:cubicBezTo>
                  <a:cubicBezTo>
                    <a:pt x="7" y="1"/>
                    <a:pt x="7" y="2"/>
                    <a:pt x="7" y="3"/>
                  </a:cubicBezTo>
                  <a:cubicBezTo>
                    <a:pt x="7" y="3"/>
                    <a:pt x="7" y="3"/>
                    <a:pt x="7" y="3"/>
                  </a:cubicBezTo>
                  <a:cubicBezTo>
                    <a:pt x="7" y="3"/>
                    <a:pt x="7" y="3"/>
                    <a:pt x="7" y="3"/>
                  </a:cubicBezTo>
                  <a:cubicBezTo>
                    <a:pt x="7" y="3"/>
                    <a:pt x="7" y="3"/>
                    <a:pt x="7" y="4"/>
                  </a:cubicBezTo>
                  <a:cubicBezTo>
                    <a:pt x="7" y="4"/>
                    <a:pt x="7" y="4"/>
                    <a:pt x="7" y="4"/>
                  </a:cubicBezTo>
                  <a:cubicBezTo>
                    <a:pt x="7" y="4"/>
                    <a:pt x="7" y="4"/>
                    <a:pt x="7" y="4"/>
                  </a:cubicBezTo>
                  <a:cubicBezTo>
                    <a:pt x="7" y="3"/>
                    <a:pt x="7" y="3"/>
                    <a:pt x="7" y="3"/>
                  </a:cubicBezTo>
                  <a:cubicBezTo>
                    <a:pt x="7" y="3"/>
                    <a:pt x="7" y="3"/>
                    <a:pt x="7" y="3"/>
                  </a:cubicBezTo>
                  <a:cubicBezTo>
                    <a:pt x="7" y="3"/>
                    <a:pt x="7" y="3"/>
                    <a:pt x="7" y="3"/>
                  </a:cubicBezTo>
                  <a:cubicBezTo>
                    <a:pt x="7" y="3"/>
                    <a:pt x="6" y="3"/>
                    <a:pt x="6" y="3"/>
                  </a:cubicBezTo>
                  <a:cubicBezTo>
                    <a:pt x="6" y="2"/>
                    <a:pt x="5" y="2"/>
                    <a:pt x="5" y="3"/>
                  </a:cubicBezTo>
                  <a:cubicBezTo>
                    <a:pt x="5" y="3"/>
                    <a:pt x="5" y="3"/>
                    <a:pt x="5" y="3"/>
                  </a:cubicBezTo>
                  <a:cubicBezTo>
                    <a:pt x="5" y="3"/>
                    <a:pt x="5" y="3"/>
                    <a:pt x="5" y="3"/>
                  </a:cubicBezTo>
                  <a:cubicBezTo>
                    <a:pt x="5" y="3"/>
                    <a:pt x="5" y="3"/>
                    <a:pt x="5" y="3"/>
                  </a:cubicBezTo>
                  <a:cubicBezTo>
                    <a:pt x="5" y="3"/>
                    <a:pt x="4" y="3"/>
                    <a:pt x="4" y="3"/>
                  </a:cubicBezTo>
                  <a:cubicBezTo>
                    <a:pt x="4" y="3"/>
                    <a:pt x="4" y="3"/>
                    <a:pt x="4" y="3"/>
                  </a:cubicBezTo>
                  <a:cubicBezTo>
                    <a:pt x="4" y="3"/>
                    <a:pt x="4" y="3"/>
                    <a:pt x="4" y="3"/>
                  </a:cubicBezTo>
                  <a:cubicBezTo>
                    <a:pt x="4" y="3"/>
                    <a:pt x="4" y="3"/>
                    <a:pt x="5" y="3"/>
                  </a:cubicBezTo>
                  <a:cubicBezTo>
                    <a:pt x="5" y="3"/>
                    <a:pt x="5" y="3"/>
                    <a:pt x="5" y="3"/>
                  </a:cubicBezTo>
                  <a:cubicBezTo>
                    <a:pt x="5" y="3"/>
                    <a:pt x="5" y="3"/>
                    <a:pt x="5" y="3"/>
                  </a:cubicBezTo>
                  <a:cubicBezTo>
                    <a:pt x="5" y="2"/>
                    <a:pt x="5" y="2"/>
                    <a:pt x="5" y="2"/>
                  </a:cubicBezTo>
                  <a:cubicBezTo>
                    <a:pt x="4" y="2"/>
                    <a:pt x="4" y="1"/>
                    <a:pt x="4" y="2"/>
                  </a:cubicBezTo>
                  <a:cubicBezTo>
                    <a:pt x="3" y="2"/>
                    <a:pt x="2" y="2"/>
                    <a:pt x="2" y="2"/>
                  </a:cubicBezTo>
                  <a:cubicBezTo>
                    <a:pt x="1" y="2"/>
                    <a:pt x="1" y="2"/>
                    <a:pt x="1" y="3"/>
                  </a:cubicBezTo>
                  <a:cubicBezTo>
                    <a:pt x="1" y="3"/>
                    <a:pt x="1" y="3"/>
                    <a:pt x="1" y="4"/>
                  </a:cubicBezTo>
                  <a:cubicBezTo>
                    <a:pt x="0" y="4"/>
                    <a:pt x="0" y="5"/>
                    <a:pt x="1" y="6"/>
                  </a:cubicBezTo>
                  <a:cubicBezTo>
                    <a:pt x="1" y="6"/>
                    <a:pt x="2" y="6"/>
                    <a:pt x="1" y="7"/>
                  </a:cubicBezTo>
                  <a:close/>
                  <a:moveTo>
                    <a:pt x="8" y="13"/>
                  </a:moveTo>
                  <a:cubicBezTo>
                    <a:pt x="7" y="13"/>
                    <a:pt x="7" y="13"/>
                    <a:pt x="7" y="13"/>
                  </a:cubicBezTo>
                  <a:cubicBezTo>
                    <a:pt x="8" y="13"/>
                    <a:pt x="8" y="13"/>
                    <a:pt x="8" y="13"/>
                  </a:cubicBezTo>
                  <a:close/>
                  <a:moveTo>
                    <a:pt x="7" y="6"/>
                  </a:moveTo>
                  <a:cubicBezTo>
                    <a:pt x="7" y="6"/>
                    <a:pt x="7" y="6"/>
                    <a:pt x="7" y="6"/>
                  </a:cubicBezTo>
                  <a:cubicBezTo>
                    <a:pt x="7" y="6"/>
                    <a:pt x="7" y="6"/>
                    <a:pt x="7" y="6"/>
                  </a:cubicBezTo>
                  <a:cubicBezTo>
                    <a:pt x="7" y="5"/>
                    <a:pt x="7" y="5"/>
                    <a:pt x="7" y="5"/>
                  </a:cubicBezTo>
                  <a:lnTo>
                    <a:pt x="7" y="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4" name="Freeform 475">
              <a:extLst>
                <a:ext uri="{FF2B5EF4-FFF2-40B4-BE49-F238E27FC236}">
                  <a16:creationId xmlns:a16="http://schemas.microsoft.com/office/drawing/2014/main" id="{7ADE4000-87DF-4168-BE83-5D29FEB50D2B}"/>
                </a:ext>
              </a:extLst>
            </p:cNvPr>
            <p:cNvSpPr>
              <a:spLocks/>
            </p:cNvSpPr>
            <p:nvPr/>
          </p:nvSpPr>
          <p:spPr bwMode="auto">
            <a:xfrm>
              <a:off x="4718505" y="2146983"/>
              <a:ext cx="76200" cy="68263"/>
            </a:xfrm>
            <a:custGeom>
              <a:avLst/>
              <a:gdLst>
                <a:gd name="T0" fmla="*/ 20 w 21"/>
                <a:gd name="T1" fmla="*/ 14 h 19"/>
                <a:gd name="T2" fmla="*/ 19 w 21"/>
                <a:gd name="T3" fmla="*/ 13 h 19"/>
                <a:gd name="T4" fmla="*/ 18 w 21"/>
                <a:gd name="T5" fmla="*/ 12 h 19"/>
                <a:gd name="T6" fmla="*/ 16 w 21"/>
                <a:gd name="T7" fmla="*/ 12 h 19"/>
                <a:gd name="T8" fmla="*/ 15 w 21"/>
                <a:gd name="T9" fmla="*/ 12 h 19"/>
                <a:gd name="T10" fmla="*/ 12 w 21"/>
                <a:gd name="T11" fmla="*/ 12 h 19"/>
                <a:gd name="T12" fmla="*/ 10 w 21"/>
                <a:gd name="T13" fmla="*/ 12 h 19"/>
                <a:gd name="T14" fmla="*/ 10 w 21"/>
                <a:gd name="T15" fmla="*/ 11 h 19"/>
                <a:gd name="T16" fmla="*/ 8 w 21"/>
                <a:gd name="T17" fmla="*/ 9 h 19"/>
                <a:gd name="T18" fmla="*/ 7 w 21"/>
                <a:gd name="T19" fmla="*/ 8 h 19"/>
                <a:gd name="T20" fmla="*/ 7 w 21"/>
                <a:gd name="T21" fmla="*/ 8 h 19"/>
                <a:gd name="T22" fmla="*/ 7 w 21"/>
                <a:gd name="T23" fmla="*/ 8 h 19"/>
                <a:gd name="T24" fmla="*/ 7 w 21"/>
                <a:gd name="T25" fmla="*/ 8 h 19"/>
                <a:gd name="T26" fmla="*/ 7 w 21"/>
                <a:gd name="T27" fmla="*/ 8 h 19"/>
                <a:gd name="T28" fmla="*/ 7 w 21"/>
                <a:gd name="T29" fmla="*/ 8 h 19"/>
                <a:gd name="T30" fmla="*/ 7 w 21"/>
                <a:gd name="T31" fmla="*/ 8 h 19"/>
                <a:gd name="T32" fmla="*/ 9 w 21"/>
                <a:gd name="T33" fmla="*/ 8 h 19"/>
                <a:gd name="T34" fmla="*/ 9 w 21"/>
                <a:gd name="T35" fmla="*/ 7 h 19"/>
                <a:gd name="T36" fmla="*/ 9 w 21"/>
                <a:gd name="T37" fmla="*/ 7 h 19"/>
                <a:gd name="T38" fmla="*/ 8 w 21"/>
                <a:gd name="T39" fmla="*/ 5 h 19"/>
                <a:gd name="T40" fmla="*/ 7 w 21"/>
                <a:gd name="T41" fmla="*/ 4 h 19"/>
                <a:gd name="T42" fmla="*/ 6 w 21"/>
                <a:gd name="T43" fmla="*/ 4 h 19"/>
                <a:gd name="T44" fmla="*/ 5 w 21"/>
                <a:gd name="T45" fmla="*/ 3 h 19"/>
                <a:gd name="T46" fmla="*/ 5 w 21"/>
                <a:gd name="T47" fmla="*/ 3 h 19"/>
                <a:gd name="T48" fmla="*/ 5 w 21"/>
                <a:gd name="T49" fmla="*/ 2 h 19"/>
                <a:gd name="T50" fmla="*/ 3 w 21"/>
                <a:gd name="T51" fmla="*/ 0 h 19"/>
                <a:gd name="T52" fmla="*/ 1 w 21"/>
                <a:gd name="T53" fmla="*/ 1 h 19"/>
                <a:gd name="T54" fmla="*/ 0 w 21"/>
                <a:gd name="T55" fmla="*/ 2 h 19"/>
                <a:gd name="T56" fmla="*/ 1 w 21"/>
                <a:gd name="T57" fmla="*/ 5 h 19"/>
                <a:gd name="T58" fmla="*/ 1 w 21"/>
                <a:gd name="T59" fmla="*/ 5 h 19"/>
                <a:gd name="T60" fmla="*/ 3 w 21"/>
                <a:gd name="T61" fmla="*/ 6 h 19"/>
                <a:gd name="T62" fmla="*/ 4 w 21"/>
                <a:gd name="T63" fmla="*/ 7 h 19"/>
                <a:gd name="T64" fmla="*/ 4 w 21"/>
                <a:gd name="T65" fmla="*/ 8 h 19"/>
                <a:gd name="T66" fmla="*/ 3 w 21"/>
                <a:gd name="T67" fmla="*/ 10 h 19"/>
                <a:gd name="T68" fmla="*/ 2 w 21"/>
                <a:gd name="T69" fmla="*/ 11 h 19"/>
                <a:gd name="T70" fmla="*/ 2 w 21"/>
                <a:gd name="T71" fmla="*/ 14 h 19"/>
                <a:gd name="T72" fmla="*/ 3 w 21"/>
                <a:gd name="T73" fmla="*/ 15 h 19"/>
                <a:gd name="T74" fmla="*/ 3 w 21"/>
                <a:gd name="T75" fmla="*/ 15 h 19"/>
                <a:gd name="T76" fmla="*/ 5 w 21"/>
                <a:gd name="T77" fmla="*/ 16 h 19"/>
                <a:gd name="T78" fmla="*/ 6 w 21"/>
                <a:gd name="T79" fmla="*/ 15 h 19"/>
                <a:gd name="T80" fmla="*/ 6 w 21"/>
                <a:gd name="T81" fmla="*/ 16 h 19"/>
                <a:gd name="T82" fmla="*/ 6 w 21"/>
                <a:gd name="T83" fmla="*/ 16 h 19"/>
                <a:gd name="T84" fmla="*/ 6 w 21"/>
                <a:gd name="T85" fmla="*/ 17 h 19"/>
                <a:gd name="T86" fmla="*/ 9 w 21"/>
                <a:gd name="T87" fmla="*/ 18 h 19"/>
                <a:gd name="T88" fmla="*/ 13 w 21"/>
                <a:gd name="T89" fmla="*/ 18 h 19"/>
                <a:gd name="T90" fmla="*/ 14 w 21"/>
                <a:gd name="T91" fmla="*/ 19 h 19"/>
                <a:gd name="T92" fmla="*/ 16 w 21"/>
                <a:gd name="T93" fmla="*/ 19 h 19"/>
                <a:gd name="T94" fmla="*/ 18 w 21"/>
                <a:gd name="T95" fmla="*/ 19 h 19"/>
                <a:gd name="T96" fmla="*/ 18 w 21"/>
                <a:gd name="T97" fmla="*/ 19 h 19"/>
                <a:gd name="T98" fmla="*/ 20 w 21"/>
                <a:gd name="T99" fmla="*/ 18 h 19"/>
                <a:gd name="T100" fmla="*/ 20 w 21"/>
                <a:gd name="T101" fmla="*/ 17 h 19"/>
                <a:gd name="T102" fmla="*/ 20 w 21"/>
                <a:gd name="T103" fmla="*/ 16 h 19"/>
                <a:gd name="T104" fmla="*/ 20 w 21"/>
                <a:gd name="T105" fmla="*/ 14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1" h="19">
                  <a:moveTo>
                    <a:pt x="20" y="14"/>
                  </a:moveTo>
                  <a:cubicBezTo>
                    <a:pt x="20" y="13"/>
                    <a:pt x="20" y="13"/>
                    <a:pt x="19" y="13"/>
                  </a:cubicBezTo>
                  <a:cubicBezTo>
                    <a:pt x="19" y="12"/>
                    <a:pt x="19" y="12"/>
                    <a:pt x="18" y="12"/>
                  </a:cubicBezTo>
                  <a:cubicBezTo>
                    <a:pt x="17" y="12"/>
                    <a:pt x="17" y="12"/>
                    <a:pt x="16" y="12"/>
                  </a:cubicBezTo>
                  <a:cubicBezTo>
                    <a:pt x="16" y="12"/>
                    <a:pt x="16" y="12"/>
                    <a:pt x="15" y="12"/>
                  </a:cubicBezTo>
                  <a:cubicBezTo>
                    <a:pt x="14" y="12"/>
                    <a:pt x="13" y="12"/>
                    <a:pt x="12" y="12"/>
                  </a:cubicBezTo>
                  <a:cubicBezTo>
                    <a:pt x="11" y="12"/>
                    <a:pt x="11" y="12"/>
                    <a:pt x="10" y="12"/>
                  </a:cubicBezTo>
                  <a:cubicBezTo>
                    <a:pt x="10" y="11"/>
                    <a:pt x="10" y="11"/>
                    <a:pt x="10" y="11"/>
                  </a:cubicBezTo>
                  <a:cubicBezTo>
                    <a:pt x="9" y="11"/>
                    <a:pt x="8" y="10"/>
                    <a:pt x="8" y="9"/>
                  </a:cubicBezTo>
                  <a:cubicBezTo>
                    <a:pt x="7" y="9"/>
                    <a:pt x="7" y="9"/>
                    <a:pt x="7" y="8"/>
                  </a:cubicBezTo>
                  <a:cubicBezTo>
                    <a:pt x="6" y="8"/>
                    <a:pt x="6" y="8"/>
                    <a:pt x="7" y="8"/>
                  </a:cubicBezTo>
                  <a:cubicBezTo>
                    <a:pt x="7" y="8"/>
                    <a:pt x="7" y="8"/>
                    <a:pt x="7" y="8"/>
                  </a:cubicBezTo>
                  <a:cubicBezTo>
                    <a:pt x="7" y="8"/>
                    <a:pt x="7" y="8"/>
                    <a:pt x="7" y="8"/>
                  </a:cubicBezTo>
                  <a:cubicBezTo>
                    <a:pt x="7" y="8"/>
                    <a:pt x="7" y="8"/>
                    <a:pt x="7" y="8"/>
                  </a:cubicBezTo>
                  <a:cubicBezTo>
                    <a:pt x="7" y="8"/>
                    <a:pt x="7" y="8"/>
                    <a:pt x="7" y="8"/>
                  </a:cubicBezTo>
                  <a:cubicBezTo>
                    <a:pt x="7" y="8"/>
                    <a:pt x="7" y="8"/>
                    <a:pt x="7" y="8"/>
                  </a:cubicBezTo>
                  <a:cubicBezTo>
                    <a:pt x="8" y="8"/>
                    <a:pt x="8" y="8"/>
                    <a:pt x="9" y="8"/>
                  </a:cubicBezTo>
                  <a:cubicBezTo>
                    <a:pt x="9" y="8"/>
                    <a:pt x="9" y="7"/>
                    <a:pt x="9" y="7"/>
                  </a:cubicBezTo>
                  <a:cubicBezTo>
                    <a:pt x="9" y="7"/>
                    <a:pt x="9" y="7"/>
                    <a:pt x="9" y="7"/>
                  </a:cubicBezTo>
                  <a:cubicBezTo>
                    <a:pt x="8" y="6"/>
                    <a:pt x="8" y="6"/>
                    <a:pt x="8" y="5"/>
                  </a:cubicBezTo>
                  <a:cubicBezTo>
                    <a:pt x="8" y="5"/>
                    <a:pt x="8" y="4"/>
                    <a:pt x="7" y="4"/>
                  </a:cubicBezTo>
                  <a:cubicBezTo>
                    <a:pt x="7" y="4"/>
                    <a:pt x="7" y="4"/>
                    <a:pt x="6" y="4"/>
                  </a:cubicBezTo>
                  <a:cubicBezTo>
                    <a:pt x="6" y="4"/>
                    <a:pt x="5" y="4"/>
                    <a:pt x="5" y="3"/>
                  </a:cubicBezTo>
                  <a:cubicBezTo>
                    <a:pt x="5" y="3"/>
                    <a:pt x="5" y="3"/>
                    <a:pt x="5" y="3"/>
                  </a:cubicBezTo>
                  <a:cubicBezTo>
                    <a:pt x="5" y="2"/>
                    <a:pt x="5" y="2"/>
                    <a:pt x="5" y="2"/>
                  </a:cubicBezTo>
                  <a:cubicBezTo>
                    <a:pt x="4" y="1"/>
                    <a:pt x="4" y="1"/>
                    <a:pt x="3" y="0"/>
                  </a:cubicBezTo>
                  <a:cubicBezTo>
                    <a:pt x="2" y="0"/>
                    <a:pt x="1" y="0"/>
                    <a:pt x="1" y="1"/>
                  </a:cubicBezTo>
                  <a:cubicBezTo>
                    <a:pt x="1" y="1"/>
                    <a:pt x="0" y="1"/>
                    <a:pt x="0" y="2"/>
                  </a:cubicBezTo>
                  <a:cubicBezTo>
                    <a:pt x="1" y="3"/>
                    <a:pt x="1" y="4"/>
                    <a:pt x="1" y="5"/>
                  </a:cubicBezTo>
                  <a:cubicBezTo>
                    <a:pt x="1" y="5"/>
                    <a:pt x="1" y="5"/>
                    <a:pt x="1" y="5"/>
                  </a:cubicBezTo>
                  <a:cubicBezTo>
                    <a:pt x="2" y="5"/>
                    <a:pt x="3" y="5"/>
                    <a:pt x="3" y="6"/>
                  </a:cubicBezTo>
                  <a:cubicBezTo>
                    <a:pt x="4" y="6"/>
                    <a:pt x="4" y="6"/>
                    <a:pt x="4" y="7"/>
                  </a:cubicBezTo>
                  <a:cubicBezTo>
                    <a:pt x="4" y="7"/>
                    <a:pt x="4" y="8"/>
                    <a:pt x="4" y="8"/>
                  </a:cubicBezTo>
                  <a:cubicBezTo>
                    <a:pt x="4" y="9"/>
                    <a:pt x="4" y="9"/>
                    <a:pt x="3" y="10"/>
                  </a:cubicBezTo>
                  <a:cubicBezTo>
                    <a:pt x="3" y="10"/>
                    <a:pt x="3" y="10"/>
                    <a:pt x="2" y="11"/>
                  </a:cubicBezTo>
                  <a:cubicBezTo>
                    <a:pt x="2" y="12"/>
                    <a:pt x="2" y="13"/>
                    <a:pt x="2" y="14"/>
                  </a:cubicBezTo>
                  <a:cubicBezTo>
                    <a:pt x="2" y="15"/>
                    <a:pt x="3" y="15"/>
                    <a:pt x="3" y="15"/>
                  </a:cubicBezTo>
                  <a:cubicBezTo>
                    <a:pt x="3" y="15"/>
                    <a:pt x="3" y="15"/>
                    <a:pt x="3" y="15"/>
                  </a:cubicBezTo>
                  <a:cubicBezTo>
                    <a:pt x="4" y="16"/>
                    <a:pt x="4" y="16"/>
                    <a:pt x="5" y="16"/>
                  </a:cubicBezTo>
                  <a:cubicBezTo>
                    <a:pt x="5" y="16"/>
                    <a:pt x="5" y="15"/>
                    <a:pt x="6" y="15"/>
                  </a:cubicBezTo>
                  <a:cubicBezTo>
                    <a:pt x="6" y="15"/>
                    <a:pt x="6" y="16"/>
                    <a:pt x="6" y="16"/>
                  </a:cubicBezTo>
                  <a:cubicBezTo>
                    <a:pt x="6" y="16"/>
                    <a:pt x="6" y="16"/>
                    <a:pt x="6" y="16"/>
                  </a:cubicBezTo>
                  <a:cubicBezTo>
                    <a:pt x="6" y="17"/>
                    <a:pt x="6" y="17"/>
                    <a:pt x="6" y="17"/>
                  </a:cubicBezTo>
                  <a:cubicBezTo>
                    <a:pt x="7" y="17"/>
                    <a:pt x="8" y="18"/>
                    <a:pt x="9" y="18"/>
                  </a:cubicBezTo>
                  <a:cubicBezTo>
                    <a:pt x="10" y="18"/>
                    <a:pt x="12" y="18"/>
                    <a:pt x="13" y="18"/>
                  </a:cubicBezTo>
                  <a:cubicBezTo>
                    <a:pt x="14" y="18"/>
                    <a:pt x="14" y="19"/>
                    <a:pt x="14" y="19"/>
                  </a:cubicBezTo>
                  <a:cubicBezTo>
                    <a:pt x="15" y="19"/>
                    <a:pt x="16" y="19"/>
                    <a:pt x="16" y="19"/>
                  </a:cubicBezTo>
                  <a:cubicBezTo>
                    <a:pt x="17" y="19"/>
                    <a:pt x="17" y="19"/>
                    <a:pt x="18" y="19"/>
                  </a:cubicBezTo>
                  <a:cubicBezTo>
                    <a:pt x="18" y="19"/>
                    <a:pt x="18" y="19"/>
                    <a:pt x="18" y="19"/>
                  </a:cubicBezTo>
                  <a:cubicBezTo>
                    <a:pt x="19" y="18"/>
                    <a:pt x="19" y="18"/>
                    <a:pt x="20" y="18"/>
                  </a:cubicBezTo>
                  <a:cubicBezTo>
                    <a:pt x="20" y="18"/>
                    <a:pt x="20" y="17"/>
                    <a:pt x="20" y="17"/>
                  </a:cubicBezTo>
                  <a:cubicBezTo>
                    <a:pt x="20" y="17"/>
                    <a:pt x="20" y="16"/>
                    <a:pt x="20" y="16"/>
                  </a:cubicBezTo>
                  <a:cubicBezTo>
                    <a:pt x="21" y="15"/>
                    <a:pt x="21" y="14"/>
                    <a:pt x="20"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5" name="Freeform 476">
              <a:extLst>
                <a:ext uri="{FF2B5EF4-FFF2-40B4-BE49-F238E27FC236}">
                  <a16:creationId xmlns:a16="http://schemas.microsoft.com/office/drawing/2014/main" id="{74422FC6-00FC-48DB-921C-29A77CD1D607}"/>
                </a:ext>
              </a:extLst>
            </p:cNvPr>
            <p:cNvSpPr>
              <a:spLocks/>
            </p:cNvSpPr>
            <p:nvPr/>
          </p:nvSpPr>
          <p:spPr bwMode="auto">
            <a:xfrm>
              <a:off x="4593093" y="2127933"/>
              <a:ext cx="71438" cy="47625"/>
            </a:xfrm>
            <a:custGeom>
              <a:avLst/>
              <a:gdLst>
                <a:gd name="T0" fmla="*/ 13 w 20"/>
                <a:gd name="T1" fmla="*/ 8 h 13"/>
                <a:gd name="T2" fmla="*/ 11 w 20"/>
                <a:gd name="T3" fmla="*/ 7 h 13"/>
                <a:gd name="T4" fmla="*/ 11 w 20"/>
                <a:gd name="T5" fmla="*/ 7 h 13"/>
                <a:gd name="T6" fmla="*/ 11 w 20"/>
                <a:gd name="T7" fmla="*/ 5 h 13"/>
                <a:gd name="T8" fmla="*/ 11 w 20"/>
                <a:gd name="T9" fmla="*/ 3 h 13"/>
                <a:gd name="T10" fmla="*/ 10 w 20"/>
                <a:gd name="T11" fmla="*/ 2 h 13"/>
                <a:gd name="T12" fmla="*/ 9 w 20"/>
                <a:gd name="T13" fmla="*/ 1 h 13"/>
                <a:gd name="T14" fmla="*/ 8 w 20"/>
                <a:gd name="T15" fmla="*/ 0 h 13"/>
                <a:gd name="T16" fmla="*/ 7 w 20"/>
                <a:gd name="T17" fmla="*/ 0 h 13"/>
                <a:gd name="T18" fmla="*/ 5 w 20"/>
                <a:gd name="T19" fmla="*/ 2 h 13"/>
                <a:gd name="T20" fmla="*/ 4 w 20"/>
                <a:gd name="T21" fmla="*/ 2 h 13"/>
                <a:gd name="T22" fmla="*/ 3 w 20"/>
                <a:gd name="T23" fmla="*/ 3 h 13"/>
                <a:gd name="T24" fmla="*/ 2 w 20"/>
                <a:gd name="T25" fmla="*/ 4 h 13"/>
                <a:gd name="T26" fmla="*/ 2 w 20"/>
                <a:gd name="T27" fmla="*/ 5 h 13"/>
                <a:gd name="T28" fmla="*/ 3 w 20"/>
                <a:gd name="T29" fmla="*/ 5 h 13"/>
                <a:gd name="T30" fmla="*/ 3 w 20"/>
                <a:gd name="T31" fmla="*/ 5 h 13"/>
                <a:gd name="T32" fmla="*/ 3 w 20"/>
                <a:gd name="T33" fmla="*/ 5 h 13"/>
                <a:gd name="T34" fmla="*/ 1 w 20"/>
                <a:gd name="T35" fmla="*/ 5 h 13"/>
                <a:gd name="T36" fmla="*/ 0 w 20"/>
                <a:gd name="T37" fmla="*/ 6 h 13"/>
                <a:gd name="T38" fmla="*/ 0 w 20"/>
                <a:gd name="T39" fmla="*/ 7 h 13"/>
                <a:gd name="T40" fmla="*/ 1 w 20"/>
                <a:gd name="T41" fmla="*/ 8 h 13"/>
                <a:gd name="T42" fmla="*/ 4 w 20"/>
                <a:gd name="T43" fmla="*/ 9 h 13"/>
                <a:gd name="T44" fmla="*/ 5 w 20"/>
                <a:gd name="T45" fmla="*/ 9 h 13"/>
                <a:gd name="T46" fmla="*/ 7 w 20"/>
                <a:gd name="T47" fmla="*/ 9 h 13"/>
                <a:gd name="T48" fmla="*/ 7 w 20"/>
                <a:gd name="T49" fmla="*/ 9 h 13"/>
                <a:gd name="T50" fmla="*/ 7 w 20"/>
                <a:gd name="T51" fmla="*/ 10 h 13"/>
                <a:gd name="T52" fmla="*/ 3 w 20"/>
                <a:gd name="T53" fmla="*/ 10 h 13"/>
                <a:gd name="T54" fmla="*/ 3 w 20"/>
                <a:gd name="T55" fmla="*/ 11 h 13"/>
                <a:gd name="T56" fmla="*/ 4 w 20"/>
                <a:gd name="T57" fmla="*/ 12 h 13"/>
                <a:gd name="T58" fmla="*/ 4 w 20"/>
                <a:gd name="T59" fmla="*/ 13 h 13"/>
                <a:gd name="T60" fmla="*/ 6 w 20"/>
                <a:gd name="T61" fmla="*/ 13 h 13"/>
                <a:gd name="T62" fmla="*/ 9 w 20"/>
                <a:gd name="T63" fmla="*/ 12 h 13"/>
                <a:gd name="T64" fmla="*/ 10 w 20"/>
                <a:gd name="T65" fmla="*/ 12 h 13"/>
                <a:gd name="T66" fmla="*/ 12 w 20"/>
                <a:gd name="T67" fmla="*/ 11 h 13"/>
                <a:gd name="T68" fmla="*/ 12 w 20"/>
                <a:gd name="T69" fmla="*/ 12 h 13"/>
                <a:gd name="T70" fmla="*/ 14 w 20"/>
                <a:gd name="T71" fmla="*/ 12 h 13"/>
                <a:gd name="T72" fmla="*/ 15 w 20"/>
                <a:gd name="T73" fmla="*/ 12 h 13"/>
                <a:gd name="T74" fmla="*/ 16 w 20"/>
                <a:gd name="T75" fmla="*/ 12 h 13"/>
                <a:gd name="T76" fmla="*/ 17 w 20"/>
                <a:gd name="T77" fmla="*/ 11 h 13"/>
                <a:gd name="T78" fmla="*/ 20 w 20"/>
                <a:gd name="T79" fmla="*/ 9 h 13"/>
                <a:gd name="T80" fmla="*/ 20 w 20"/>
                <a:gd name="T81" fmla="*/ 8 h 13"/>
                <a:gd name="T82" fmla="*/ 19 w 20"/>
                <a:gd name="T83" fmla="*/ 6 h 13"/>
                <a:gd name="T84" fmla="*/ 19 w 20"/>
                <a:gd name="T85" fmla="*/ 6 h 13"/>
                <a:gd name="T86" fmla="*/ 18 w 20"/>
                <a:gd name="T87" fmla="*/ 7 h 13"/>
                <a:gd name="T88" fmla="*/ 18 w 20"/>
                <a:gd name="T89" fmla="*/ 7 h 13"/>
                <a:gd name="T90" fmla="*/ 17 w 20"/>
                <a:gd name="T91" fmla="*/ 6 h 13"/>
                <a:gd name="T92" fmla="*/ 17 w 20"/>
                <a:gd name="T93" fmla="*/ 5 h 13"/>
                <a:gd name="T94" fmla="*/ 17 w 20"/>
                <a:gd name="T95" fmla="*/ 4 h 13"/>
                <a:gd name="T96" fmla="*/ 18 w 20"/>
                <a:gd name="T97" fmla="*/ 2 h 13"/>
                <a:gd name="T98" fmla="*/ 18 w 20"/>
                <a:gd name="T99" fmla="*/ 1 h 13"/>
                <a:gd name="T100" fmla="*/ 17 w 20"/>
                <a:gd name="T101" fmla="*/ 1 h 13"/>
                <a:gd name="T102" fmla="*/ 15 w 20"/>
                <a:gd name="T103" fmla="*/ 3 h 13"/>
                <a:gd name="T104" fmla="*/ 14 w 20"/>
                <a:gd name="T105" fmla="*/ 4 h 13"/>
                <a:gd name="T106" fmla="*/ 14 w 20"/>
                <a:gd name="T107" fmla="*/ 4 h 13"/>
                <a:gd name="T108" fmla="*/ 14 w 20"/>
                <a:gd name="T109" fmla="*/ 5 h 13"/>
                <a:gd name="T110" fmla="*/ 14 w 20"/>
                <a:gd name="T111" fmla="*/ 5 h 13"/>
                <a:gd name="T112" fmla="*/ 13 w 20"/>
                <a:gd name="T113" fmla="*/ 7 h 13"/>
                <a:gd name="T114" fmla="*/ 14 w 20"/>
                <a:gd name="T115" fmla="*/ 7 h 13"/>
                <a:gd name="T116" fmla="*/ 13 w 20"/>
                <a:gd name="T117" fmla="*/ 8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0" h="13">
                  <a:moveTo>
                    <a:pt x="13" y="8"/>
                  </a:moveTo>
                  <a:cubicBezTo>
                    <a:pt x="12" y="8"/>
                    <a:pt x="12" y="7"/>
                    <a:pt x="11" y="7"/>
                  </a:cubicBezTo>
                  <a:cubicBezTo>
                    <a:pt x="11" y="7"/>
                    <a:pt x="11" y="7"/>
                    <a:pt x="11" y="7"/>
                  </a:cubicBezTo>
                  <a:cubicBezTo>
                    <a:pt x="11" y="6"/>
                    <a:pt x="11" y="5"/>
                    <a:pt x="11" y="5"/>
                  </a:cubicBezTo>
                  <a:cubicBezTo>
                    <a:pt x="11" y="4"/>
                    <a:pt x="11" y="4"/>
                    <a:pt x="11" y="3"/>
                  </a:cubicBezTo>
                  <a:cubicBezTo>
                    <a:pt x="11" y="2"/>
                    <a:pt x="10" y="2"/>
                    <a:pt x="10" y="2"/>
                  </a:cubicBezTo>
                  <a:cubicBezTo>
                    <a:pt x="9" y="2"/>
                    <a:pt x="9" y="2"/>
                    <a:pt x="9" y="1"/>
                  </a:cubicBezTo>
                  <a:cubicBezTo>
                    <a:pt x="9" y="1"/>
                    <a:pt x="9" y="0"/>
                    <a:pt x="8" y="0"/>
                  </a:cubicBezTo>
                  <a:cubicBezTo>
                    <a:pt x="8" y="0"/>
                    <a:pt x="7" y="0"/>
                    <a:pt x="7" y="0"/>
                  </a:cubicBezTo>
                  <a:cubicBezTo>
                    <a:pt x="6" y="1"/>
                    <a:pt x="5" y="1"/>
                    <a:pt x="5" y="2"/>
                  </a:cubicBezTo>
                  <a:cubicBezTo>
                    <a:pt x="4" y="2"/>
                    <a:pt x="4" y="2"/>
                    <a:pt x="4" y="2"/>
                  </a:cubicBezTo>
                  <a:cubicBezTo>
                    <a:pt x="4" y="3"/>
                    <a:pt x="4" y="3"/>
                    <a:pt x="3" y="3"/>
                  </a:cubicBezTo>
                  <a:cubicBezTo>
                    <a:pt x="3" y="3"/>
                    <a:pt x="3" y="4"/>
                    <a:pt x="2" y="4"/>
                  </a:cubicBezTo>
                  <a:cubicBezTo>
                    <a:pt x="2" y="4"/>
                    <a:pt x="2" y="4"/>
                    <a:pt x="2" y="5"/>
                  </a:cubicBezTo>
                  <a:cubicBezTo>
                    <a:pt x="3" y="5"/>
                    <a:pt x="3" y="5"/>
                    <a:pt x="3" y="5"/>
                  </a:cubicBezTo>
                  <a:cubicBezTo>
                    <a:pt x="3" y="5"/>
                    <a:pt x="3" y="5"/>
                    <a:pt x="3" y="5"/>
                  </a:cubicBezTo>
                  <a:cubicBezTo>
                    <a:pt x="3" y="5"/>
                    <a:pt x="3" y="5"/>
                    <a:pt x="3" y="5"/>
                  </a:cubicBezTo>
                  <a:cubicBezTo>
                    <a:pt x="2" y="5"/>
                    <a:pt x="2" y="5"/>
                    <a:pt x="1" y="5"/>
                  </a:cubicBezTo>
                  <a:cubicBezTo>
                    <a:pt x="1" y="5"/>
                    <a:pt x="0" y="6"/>
                    <a:pt x="0" y="6"/>
                  </a:cubicBezTo>
                  <a:cubicBezTo>
                    <a:pt x="0" y="7"/>
                    <a:pt x="0" y="7"/>
                    <a:pt x="0" y="7"/>
                  </a:cubicBezTo>
                  <a:cubicBezTo>
                    <a:pt x="1" y="8"/>
                    <a:pt x="1" y="8"/>
                    <a:pt x="1" y="8"/>
                  </a:cubicBezTo>
                  <a:cubicBezTo>
                    <a:pt x="2" y="9"/>
                    <a:pt x="3" y="9"/>
                    <a:pt x="4" y="9"/>
                  </a:cubicBezTo>
                  <a:cubicBezTo>
                    <a:pt x="4" y="9"/>
                    <a:pt x="5" y="9"/>
                    <a:pt x="5" y="9"/>
                  </a:cubicBezTo>
                  <a:cubicBezTo>
                    <a:pt x="5" y="9"/>
                    <a:pt x="6" y="9"/>
                    <a:pt x="7" y="9"/>
                  </a:cubicBezTo>
                  <a:cubicBezTo>
                    <a:pt x="7" y="9"/>
                    <a:pt x="7" y="9"/>
                    <a:pt x="7" y="9"/>
                  </a:cubicBezTo>
                  <a:cubicBezTo>
                    <a:pt x="7" y="9"/>
                    <a:pt x="7" y="9"/>
                    <a:pt x="7" y="10"/>
                  </a:cubicBezTo>
                  <a:cubicBezTo>
                    <a:pt x="5" y="10"/>
                    <a:pt x="4" y="10"/>
                    <a:pt x="3" y="10"/>
                  </a:cubicBezTo>
                  <a:cubicBezTo>
                    <a:pt x="3" y="10"/>
                    <a:pt x="3" y="10"/>
                    <a:pt x="3" y="11"/>
                  </a:cubicBezTo>
                  <a:cubicBezTo>
                    <a:pt x="3" y="12"/>
                    <a:pt x="3" y="12"/>
                    <a:pt x="4" y="12"/>
                  </a:cubicBezTo>
                  <a:cubicBezTo>
                    <a:pt x="4" y="13"/>
                    <a:pt x="4" y="13"/>
                    <a:pt x="4" y="13"/>
                  </a:cubicBezTo>
                  <a:cubicBezTo>
                    <a:pt x="5" y="13"/>
                    <a:pt x="5" y="13"/>
                    <a:pt x="6" y="13"/>
                  </a:cubicBezTo>
                  <a:cubicBezTo>
                    <a:pt x="7" y="13"/>
                    <a:pt x="8" y="13"/>
                    <a:pt x="9" y="12"/>
                  </a:cubicBezTo>
                  <a:cubicBezTo>
                    <a:pt x="9" y="12"/>
                    <a:pt x="9" y="12"/>
                    <a:pt x="10" y="12"/>
                  </a:cubicBezTo>
                  <a:cubicBezTo>
                    <a:pt x="10" y="12"/>
                    <a:pt x="11" y="12"/>
                    <a:pt x="12" y="11"/>
                  </a:cubicBezTo>
                  <a:cubicBezTo>
                    <a:pt x="12" y="11"/>
                    <a:pt x="12" y="11"/>
                    <a:pt x="12" y="12"/>
                  </a:cubicBezTo>
                  <a:cubicBezTo>
                    <a:pt x="13" y="12"/>
                    <a:pt x="13" y="12"/>
                    <a:pt x="14" y="12"/>
                  </a:cubicBezTo>
                  <a:cubicBezTo>
                    <a:pt x="14" y="12"/>
                    <a:pt x="15" y="12"/>
                    <a:pt x="15" y="12"/>
                  </a:cubicBezTo>
                  <a:cubicBezTo>
                    <a:pt x="15" y="12"/>
                    <a:pt x="16" y="12"/>
                    <a:pt x="16" y="12"/>
                  </a:cubicBezTo>
                  <a:cubicBezTo>
                    <a:pt x="16" y="12"/>
                    <a:pt x="17" y="12"/>
                    <a:pt x="17" y="11"/>
                  </a:cubicBezTo>
                  <a:cubicBezTo>
                    <a:pt x="18" y="11"/>
                    <a:pt x="19" y="10"/>
                    <a:pt x="20" y="9"/>
                  </a:cubicBezTo>
                  <a:cubicBezTo>
                    <a:pt x="20" y="9"/>
                    <a:pt x="20" y="9"/>
                    <a:pt x="20" y="8"/>
                  </a:cubicBezTo>
                  <a:cubicBezTo>
                    <a:pt x="20" y="8"/>
                    <a:pt x="20" y="7"/>
                    <a:pt x="19" y="6"/>
                  </a:cubicBezTo>
                  <a:cubicBezTo>
                    <a:pt x="19" y="6"/>
                    <a:pt x="19" y="6"/>
                    <a:pt x="19" y="6"/>
                  </a:cubicBezTo>
                  <a:cubicBezTo>
                    <a:pt x="19" y="6"/>
                    <a:pt x="18" y="7"/>
                    <a:pt x="18" y="7"/>
                  </a:cubicBezTo>
                  <a:cubicBezTo>
                    <a:pt x="18" y="7"/>
                    <a:pt x="18" y="7"/>
                    <a:pt x="18" y="7"/>
                  </a:cubicBezTo>
                  <a:cubicBezTo>
                    <a:pt x="18" y="7"/>
                    <a:pt x="17" y="7"/>
                    <a:pt x="17" y="6"/>
                  </a:cubicBezTo>
                  <a:cubicBezTo>
                    <a:pt x="17" y="6"/>
                    <a:pt x="17" y="5"/>
                    <a:pt x="17" y="5"/>
                  </a:cubicBezTo>
                  <a:cubicBezTo>
                    <a:pt x="17" y="5"/>
                    <a:pt x="17" y="4"/>
                    <a:pt x="17" y="4"/>
                  </a:cubicBezTo>
                  <a:cubicBezTo>
                    <a:pt x="17" y="3"/>
                    <a:pt x="17" y="2"/>
                    <a:pt x="18" y="2"/>
                  </a:cubicBezTo>
                  <a:cubicBezTo>
                    <a:pt x="18" y="1"/>
                    <a:pt x="18" y="1"/>
                    <a:pt x="18" y="1"/>
                  </a:cubicBezTo>
                  <a:cubicBezTo>
                    <a:pt x="17" y="1"/>
                    <a:pt x="17" y="1"/>
                    <a:pt x="17" y="1"/>
                  </a:cubicBezTo>
                  <a:cubicBezTo>
                    <a:pt x="16" y="2"/>
                    <a:pt x="15" y="2"/>
                    <a:pt x="15" y="3"/>
                  </a:cubicBezTo>
                  <a:cubicBezTo>
                    <a:pt x="14" y="3"/>
                    <a:pt x="14" y="3"/>
                    <a:pt x="14" y="4"/>
                  </a:cubicBezTo>
                  <a:cubicBezTo>
                    <a:pt x="14" y="4"/>
                    <a:pt x="14" y="4"/>
                    <a:pt x="14" y="4"/>
                  </a:cubicBezTo>
                  <a:cubicBezTo>
                    <a:pt x="15" y="5"/>
                    <a:pt x="14" y="5"/>
                    <a:pt x="14" y="5"/>
                  </a:cubicBezTo>
                  <a:cubicBezTo>
                    <a:pt x="14" y="5"/>
                    <a:pt x="14" y="5"/>
                    <a:pt x="14" y="5"/>
                  </a:cubicBezTo>
                  <a:cubicBezTo>
                    <a:pt x="13" y="6"/>
                    <a:pt x="13" y="6"/>
                    <a:pt x="13" y="7"/>
                  </a:cubicBezTo>
                  <a:cubicBezTo>
                    <a:pt x="13" y="7"/>
                    <a:pt x="14" y="7"/>
                    <a:pt x="14" y="7"/>
                  </a:cubicBezTo>
                  <a:cubicBezTo>
                    <a:pt x="14" y="7"/>
                    <a:pt x="13" y="8"/>
                    <a:pt x="13"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6" name="Freeform 477">
              <a:extLst>
                <a:ext uri="{FF2B5EF4-FFF2-40B4-BE49-F238E27FC236}">
                  <a16:creationId xmlns:a16="http://schemas.microsoft.com/office/drawing/2014/main" id="{1B74E33C-064E-4453-809F-0F361EDEA54A}"/>
                </a:ext>
              </a:extLst>
            </p:cNvPr>
            <p:cNvSpPr>
              <a:spLocks/>
            </p:cNvSpPr>
            <p:nvPr/>
          </p:nvSpPr>
          <p:spPr bwMode="auto">
            <a:xfrm>
              <a:off x="6386968" y="3361420"/>
              <a:ext cx="76200" cy="76200"/>
            </a:xfrm>
            <a:custGeom>
              <a:avLst/>
              <a:gdLst>
                <a:gd name="T0" fmla="*/ 21 w 21"/>
                <a:gd name="T1" fmla="*/ 2 h 21"/>
                <a:gd name="T2" fmla="*/ 20 w 21"/>
                <a:gd name="T3" fmla="*/ 2 h 21"/>
                <a:gd name="T4" fmla="*/ 19 w 21"/>
                <a:gd name="T5" fmla="*/ 1 h 21"/>
                <a:gd name="T6" fmla="*/ 19 w 21"/>
                <a:gd name="T7" fmla="*/ 1 h 21"/>
                <a:gd name="T8" fmla="*/ 18 w 21"/>
                <a:gd name="T9" fmla="*/ 1 h 21"/>
                <a:gd name="T10" fmla="*/ 17 w 21"/>
                <a:gd name="T11" fmla="*/ 1 h 21"/>
                <a:gd name="T12" fmla="*/ 15 w 21"/>
                <a:gd name="T13" fmla="*/ 4 h 21"/>
                <a:gd name="T14" fmla="*/ 14 w 21"/>
                <a:gd name="T15" fmla="*/ 5 h 21"/>
                <a:gd name="T16" fmla="*/ 14 w 21"/>
                <a:gd name="T17" fmla="*/ 6 h 21"/>
                <a:gd name="T18" fmla="*/ 12 w 21"/>
                <a:gd name="T19" fmla="*/ 8 h 21"/>
                <a:gd name="T20" fmla="*/ 9 w 21"/>
                <a:gd name="T21" fmla="*/ 10 h 21"/>
                <a:gd name="T22" fmla="*/ 7 w 21"/>
                <a:gd name="T23" fmla="*/ 11 h 21"/>
                <a:gd name="T24" fmla="*/ 6 w 21"/>
                <a:gd name="T25" fmla="*/ 11 h 21"/>
                <a:gd name="T26" fmla="*/ 3 w 21"/>
                <a:gd name="T27" fmla="*/ 14 h 21"/>
                <a:gd name="T28" fmla="*/ 1 w 21"/>
                <a:gd name="T29" fmla="*/ 18 h 21"/>
                <a:gd name="T30" fmla="*/ 1 w 21"/>
                <a:gd name="T31" fmla="*/ 19 h 21"/>
                <a:gd name="T32" fmla="*/ 3 w 21"/>
                <a:gd name="T33" fmla="*/ 20 h 21"/>
                <a:gd name="T34" fmla="*/ 3 w 21"/>
                <a:gd name="T35" fmla="*/ 20 h 21"/>
                <a:gd name="T36" fmla="*/ 5 w 21"/>
                <a:gd name="T37" fmla="*/ 21 h 21"/>
                <a:gd name="T38" fmla="*/ 9 w 21"/>
                <a:gd name="T39" fmla="*/ 18 h 21"/>
                <a:gd name="T40" fmla="*/ 10 w 21"/>
                <a:gd name="T41" fmla="*/ 17 h 21"/>
                <a:gd name="T42" fmla="*/ 10 w 21"/>
                <a:gd name="T43" fmla="*/ 16 h 21"/>
                <a:gd name="T44" fmla="*/ 11 w 21"/>
                <a:gd name="T45" fmla="*/ 14 h 21"/>
                <a:gd name="T46" fmla="*/ 14 w 21"/>
                <a:gd name="T47" fmla="*/ 12 h 21"/>
                <a:gd name="T48" fmla="*/ 15 w 21"/>
                <a:gd name="T49" fmla="*/ 12 h 21"/>
                <a:gd name="T50" fmla="*/ 16 w 21"/>
                <a:gd name="T51" fmla="*/ 11 h 21"/>
                <a:gd name="T52" fmla="*/ 17 w 21"/>
                <a:gd name="T53" fmla="*/ 9 h 21"/>
                <a:gd name="T54" fmla="*/ 18 w 21"/>
                <a:gd name="T55" fmla="*/ 8 h 21"/>
                <a:gd name="T56" fmla="*/ 20 w 21"/>
                <a:gd name="T57" fmla="*/ 5 h 21"/>
                <a:gd name="T58" fmla="*/ 21 w 21"/>
                <a:gd name="T59" fmla="*/ 4 h 21"/>
                <a:gd name="T60" fmla="*/ 21 w 21"/>
                <a:gd name="T61" fmla="*/ 4 h 21"/>
                <a:gd name="T62" fmla="*/ 21 w 21"/>
                <a:gd name="T63" fmla="*/ 3 h 21"/>
                <a:gd name="T64" fmla="*/ 21 w 21"/>
                <a:gd name="T65" fmla="*/ 3 h 21"/>
                <a:gd name="T66" fmla="*/ 21 w 21"/>
                <a:gd name="T67" fmla="*/ 2 h 21"/>
                <a:gd name="T68" fmla="*/ 21 w 21"/>
                <a:gd name="T69" fmla="*/ 2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1" h="21">
                  <a:moveTo>
                    <a:pt x="21" y="2"/>
                  </a:moveTo>
                  <a:cubicBezTo>
                    <a:pt x="20" y="2"/>
                    <a:pt x="20" y="2"/>
                    <a:pt x="20" y="2"/>
                  </a:cubicBezTo>
                  <a:cubicBezTo>
                    <a:pt x="19" y="2"/>
                    <a:pt x="19" y="1"/>
                    <a:pt x="19" y="1"/>
                  </a:cubicBezTo>
                  <a:cubicBezTo>
                    <a:pt x="19" y="1"/>
                    <a:pt x="19" y="1"/>
                    <a:pt x="19" y="1"/>
                  </a:cubicBezTo>
                  <a:cubicBezTo>
                    <a:pt x="19" y="1"/>
                    <a:pt x="18" y="0"/>
                    <a:pt x="18" y="1"/>
                  </a:cubicBezTo>
                  <a:cubicBezTo>
                    <a:pt x="18" y="1"/>
                    <a:pt x="17" y="1"/>
                    <a:pt x="17" y="1"/>
                  </a:cubicBezTo>
                  <a:cubicBezTo>
                    <a:pt x="17" y="2"/>
                    <a:pt x="16" y="4"/>
                    <a:pt x="15" y="4"/>
                  </a:cubicBezTo>
                  <a:cubicBezTo>
                    <a:pt x="15" y="4"/>
                    <a:pt x="14" y="5"/>
                    <a:pt x="14" y="5"/>
                  </a:cubicBezTo>
                  <a:cubicBezTo>
                    <a:pt x="14" y="5"/>
                    <a:pt x="14" y="6"/>
                    <a:pt x="14" y="6"/>
                  </a:cubicBezTo>
                  <a:cubicBezTo>
                    <a:pt x="13" y="7"/>
                    <a:pt x="13" y="8"/>
                    <a:pt x="12" y="8"/>
                  </a:cubicBezTo>
                  <a:cubicBezTo>
                    <a:pt x="11" y="9"/>
                    <a:pt x="10" y="9"/>
                    <a:pt x="9" y="10"/>
                  </a:cubicBezTo>
                  <a:cubicBezTo>
                    <a:pt x="8" y="10"/>
                    <a:pt x="8" y="11"/>
                    <a:pt x="7" y="11"/>
                  </a:cubicBezTo>
                  <a:cubicBezTo>
                    <a:pt x="7" y="11"/>
                    <a:pt x="6" y="11"/>
                    <a:pt x="6" y="11"/>
                  </a:cubicBezTo>
                  <a:cubicBezTo>
                    <a:pt x="5" y="12"/>
                    <a:pt x="4" y="13"/>
                    <a:pt x="3" y="14"/>
                  </a:cubicBezTo>
                  <a:cubicBezTo>
                    <a:pt x="2" y="15"/>
                    <a:pt x="1" y="16"/>
                    <a:pt x="1" y="18"/>
                  </a:cubicBezTo>
                  <a:cubicBezTo>
                    <a:pt x="0" y="18"/>
                    <a:pt x="1" y="18"/>
                    <a:pt x="1" y="19"/>
                  </a:cubicBezTo>
                  <a:cubicBezTo>
                    <a:pt x="2" y="19"/>
                    <a:pt x="3" y="19"/>
                    <a:pt x="3" y="20"/>
                  </a:cubicBezTo>
                  <a:cubicBezTo>
                    <a:pt x="3" y="20"/>
                    <a:pt x="3" y="20"/>
                    <a:pt x="3" y="20"/>
                  </a:cubicBezTo>
                  <a:cubicBezTo>
                    <a:pt x="4" y="21"/>
                    <a:pt x="5" y="21"/>
                    <a:pt x="5" y="21"/>
                  </a:cubicBezTo>
                  <a:cubicBezTo>
                    <a:pt x="7" y="20"/>
                    <a:pt x="7" y="19"/>
                    <a:pt x="9" y="18"/>
                  </a:cubicBezTo>
                  <a:cubicBezTo>
                    <a:pt x="9" y="18"/>
                    <a:pt x="9" y="17"/>
                    <a:pt x="10" y="17"/>
                  </a:cubicBezTo>
                  <a:cubicBezTo>
                    <a:pt x="10" y="16"/>
                    <a:pt x="10" y="16"/>
                    <a:pt x="10" y="16"/>
                  </a:cubicBezTo>
                  <a:cubicBezTo>
                    <a:pt x="11" y="15"/>
                    <a:pt x="11" y="15"/>
                    <a:pt x="11" y="14"/>
                  </a:cubicBezTo>
                  <a:cubicBezTo>
                    <a:pt x="12" y="12"/>
                    <a:pt x="12" y="13"/>
                    <a:pt x="14" y="12"/>
                  </a:cubicBezTo>
                  <a:cubicBezTo>
                    <a:pt x="14" y="12"/>
                    <a:pt x="15" y="12"/>
                    <a:pt x="15" y="12"/>
                  </a:cubicBezTo>
                  <a:cubicBezTo>
                    <a:pt x="16" y="12"/>
                    <a:pt x="16" y="11"/>
                    <a:pt x="16" y="11"/>
                  </a:cubicBezTo>
                  <a:cubicBezTo>
                    <a:pt x="16" y="10"/>
                    <a:pt x="16" y="9"/>
                    <a:pt x="17" y="9"/>
                  </a:cubicBezTo>
                  <a:cubicBezTo>
                    <a:pt x="17" y="9"/>
                    <a:pt x="17" y="9"/>
                    <a:pt x="18" y="8"/>
                  </a:cubicBezTo>
                  <a:cubicBezTo>
                    <a:pt x="19" y="7"/>
                    <a:pt x="20" y="6"/>
                    <a:pt x="20" y="5"/>
                  </a:cubicBezTo>
                  <a:cubicBezTo>
                    <a:pt x="21" y="5"/>
                    <a:pt x="21" y="5"/>
                    <a:pt x="21" y="4"/>
                  </a:cubicBezTo>
                  <a:cubicBezTo>
                    <a:pt x="21" y="4"/>
                    <a:pt x="21" y="4"/>
                    <a:pt x="21" y="4"/>
                  </a:cubicBezTo>
                  <a:cubicBezTo>
                    <a:pt x="21" y="3"/>
                    <a:pt x="21" y="3"/>
                    <a:pt x="21" y="3"/>
                  </a:cubicBezTo>
                  <a:cubicBezTo>
                    <a:pt x="21" y="3"/>
                    <a:pt x="21" y="3"/>
                    <a:pt x="21" y="3"/>
                  </a:cubicBezTo>
                  <a:cubicBezTo>
                    <a:pt x="21" y="3"/>
                    <a:pt x="21" y="3"/>
                    <a:pt x="21" y="2"/>
                  </a:cubicBezTo>
                  <a:cubicBezTo>
                    <a:pt x="21" y="2"/>
                    <a:pt x="21" y="2"/>
                    <a:pt x="2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7" name="Freeform 478">
              <a:extLst>
                <a:ext uri="{FF2B5EF4-FFF2-40B4-BE49-F238E27FC236}">
                  <a16:creationId xmlns:a16="http://schemas.microsoft.com/office/drawing/2014/main" id="{66223A10-B45D-487B-A1B6-42D666C55CA7}"/>
                </a:ext>
              </a:extLst>
            </p:cNvPr>
            <p:cNvSpPr>
              <a:spLocks/>
            </p:cNvSpPr>
            <p:nvPr/>
          </p:nvSpPr>
          <p:spPr bwMode="auto">
            <a:xfrm>
              <a:off x="5069343" y="2380345"/>
              <a:ext cx="65088" cy="39688"/>
            </a:xfrm>
            <a:custGeom>
              <a:avLst/>
              <a:gdLst>
                <a:gd name="T0" fmla="*/ 9 w 18"/>
                <a:gd name="T1" fmla="*/ 11 h 11"/>
                <a:gd name="T2" fmla="*/ 13 w 18"/>
                <a:gd name="T3" fmla="*/ 9 h 11"/>
                <a:gd name="T4" fmla="*/ 14 w 18"/>
                <a:gd name="T5" fmla="*/ 9 h 11"/>
                <a:gd name="T6" fmla="*/ 16 w 18"/>
                <a:gd name="T7" fmla="*/ 8 h 11"/>
                <a:gd name="T8" fmla="*/ 17 w 18"/>
                <a:gd name="T9" fmla="*/ 7 h 11"/>
                <a:gd name="T10" fmla="*/ 17 w 18"/>
                <a:gd name="T11" fmla="*/ 6 h 11"/>
                <a:gd name="T12" fmla="*/ 18 w 18"/>
                <a:gd name="T13" fmla="*/ 6 h 11"/>
                <a:gd name="T14" fmla="*/ 18 w 18"/>
                <a:gd name="T15" fmla="*/ 4 h 11"/>
                <a:gd name="T16" fmla="*/ 18 w 18"/>
                <a:gd name="T17" fmla="*/ 4 h 11"/>
                <a:gd name="T18" fmla="*/ 18 w 18"/>
                <a:gd name="T19" fmla="*/ 4 h 11"/>
                <a:gd name="T20" fmla="*/ 17 w 18"/>
                <a:gd name="T21" fmla="*/ 3 h 11"/>
                <a:gd name="T22" fmla="*/ 17 w 18"/>
                <a:gd name="T23" fmla="*/ 2 h 11"/>
                <a:gd name="T24" fmla="*/ 16 w 18"/>
                <a:gd name="T25" fmla="*/ 1 h 11"/>
                <a:gd name="T26" fmla="*/ 16 w 18"/>
                <a:gd name="T27" fmla="*/ 1 h 11"/>
                <a:gd name="T28" fmla="*/ 15 w 18"/>
                <a:gd name="T29" fmla="*/ 1 h 11"/>
                <a:gd name="T30" fmla="*/ 13 w 18"/>
                <a:gd name="T31" fmla="*/ 1 h 11"/>
                <a:gd name="T32" fmla="*/ 11 w 18"/>
                <a:gd name="T33" fmla="*/ 1 h 11"/>
                <a:gd name="T34" fmla="*/ 10 w 18"/>
                <a:gd name="T35" fmla="*/ 1 h 11"/>
                <a:gd name="T36" fmla="*/ 8 w 18"/>
                <a:gd name="T37" fmla="*/ 2 h 11"/>
                <a:gd name="T38" fmla="*/ 8 w 18"/>
                <a:gd name="T39" fmla="*/ 2 h 11"/>
                <a:gd name="T40" fmla="*/ 8 w 18"/>
                <a:gd name="T41" fmla="*/ 1 h 11"/>
                <a:gd name="T42" fmla="*/ 7 w 18"/>
                <a:gd name="T43" fmla="*/ 1 h 11"/>
                <a:gd name="T44" fmla="*/ 7 w 18"/>
                <a:gd name="T45" fmla="*/ 2 h 11"/>
                <a:gd name="T46" fmla="*/ 6 w 18"/>
                <a:gd name="T47" fmla="*/ 3 h 11"/>
                <a:gd name="T48" fmla="*/ 6 w 18"/>
                <a:gd name="T49" fmla="*/ 4 h 11"/>
                <a:gd name="T50" fmla="*/ 6 w 18"/>
                <a:gd name="T51" fmla="*/ 4 h 11"/>
                <a:gd name="T52" fmla="*/ 6 w 18"/>
                <a:gd name="T53" fmla="*/ 4 h 11"/>
                <a:gd name="T54" fmla="*/ 6 w 18"/>
                <a:gd name="T55" fmla="*/ 4 h 11"/>
                <a:gd name="T56" fmla="*/ 6 w 18"/>
                <a:gd name="T57" fmla="*/ 4 h 11"/>
                <a:gd name="T58" fmla="*/ 5 w 18"/>
                <a:gd name="T59" fmla="*/ 2 h 11"/>
                <a:gd name="T60" fmla="*/ 5 w 18"/>
                <a:gd name="T61" fmla="*/ 1 h 11"/>
                <a:gd name="T62" fmla="*/ 4 w 18"/>
                <a:gd name="T63" fmla="*/ 1 h 11"/>
                <a:gd name="T64" fmla="*/ 3 w 18"/>
                <a:gd name="T65" fmla="*/ 1 h 11"/>
                <a:gd name="T66" fmla="*/ 3 w 18"/>
                <a:gd name="T67" fmla="*/ 1 h 11"/>
                <a:gd name="T68" fmla="*/ 3 w 18"/>
                <a:gd name="T69" fmla="*/ 1 h 11"/>
                <a:gd name="T70" fmla="*/ 3 w 18"/>
                <a:gd name="T71" fmla="*/ 1 h 11"/>
                <a:gd name="T72" fmla="*/ 3 w 18"/>
                <a:gd name="T73" fmla="*/ 1 h 11"/>
                <a:gd name="T74" fmla="*/ 2 w 18"/>
                <a:gd name="T75" fmla="*/ 1 h 11"/>
                <a:gd name="T76" fmla="*/ 0 w 18"/>
                <a:gd name="T77" fmla="*/ 3 h 11"/>
                <a:gd name="T78" fmla="*/ 1 w 18"/>
                <a:gd name="T79" fmla="*/ 4 h 11"/>
                <a:gd name="T80" fmla="*/ 2 w 18"/>
                <a:gd name="T81" fmla="*/ 3 h 11"/>
                <a:gd name="T82" fmla="*/ 3 w 18"/>
                <a:gd name="T83" fmla="*/ 4 h 11"/>
                <a:gd name="T84" fmla="*/ 3 w 18"/>
                <a:gd name="T85" fmla="*/ 4 h 11"/>
                <a:gd name="T86" fmla="*/ 2 w 18"/>
                <a:gd name="T87" fmla="*/ 5 h 11"/>
                <a:gd name="T88" fmla="*/ 1 w 18"/>
                <a:gd name="T89" fmla="*/ 5 h 11"/>
                <a:gd name="T90" fmla="*/ 1 w 18"/>
                <a:gd name="T91" fmla="*/ 6 h 11"/>
                <a:gd name="T92" fmla="*/ 1 w 18"/>
                <a:gd name="T93" fmla="*/ 6 h 11"/>
                <a:gd name="T94" fmla="*/ 2 w 18"/>
                <a:gd name="T95" fmla="*/ 6 h 11"/>
                <a:gd name="T96" fmla="*/ 3 w 18"/>
                <a:gd name="T97" fmla="*/ 7 h 11"/>
                <a:gd name="T98" fmla="*/ 3 w 18"/>
                <a:gd name="T99" fmla="*/ 8 h 11"/>
                <a:gd name="T100" fmla="*/ 3 w 18"/>
                <a:gd name="T101" fmla="*/ 8 h 11"/>
                <a:gd name="T102" fmla="*/ 3 w 18"/>
                <a:gd name="T103" fmla="*/ 8 h 11"/>
                <a:gd name="T104" fmla="*/ 2 w 18"/>
                <a:gd name="T105" fmla="*/ 9 h 11"/>
                <a:gd name="T106" fmla="*/ 3 w 18"/>
                <a:gd name="T107" fmla="*/ 10 h 11"/>
                <a:gd name="T108" fmla="*/ 4 w 18"/>
                <a:gd name="T109" fmla="*/ 10 h 11"/>
                <a:gd name="T110" fmla="*/ 6 w 18"/>
                <a:gd name="T111" fmla="*/ 10 h 11"/>
                <a:gd name="T112" fmla="*/ 8 w 18"/>
                <a:gd name="T113" fmla="*/ 11 h 11"/>
                <a:gd name="T114" fmla="*/ 9 w 18"/>
                <a:gd name="T115" fmla="*/ 11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8" h="11">
                  <a:moveTo>
                    <a:pt x="9" y="11"/>
                  </a:moveTo>
                  <a:cubicBezTo>
                    <a:pt x="11" y="11"/>
                    <a:pt x="12" y="10"/>
                    <a:pt x="13" y="9"/>
                  </a:cubicBezTo>
                  <a:cubicBezTo>
                    <a:pt x="13" y="9"/>
                    <a:pt x="13" y="9"/>
                    <a:pt x="14" y="9"/>
                  </a:cubicBezTo>
                  <a:cubicBezTo>
                    <a:pt x="14" y="8"/>
                    <a:pt x="15" y="8"/>
                    <a:pt x="16" y="8"/>
                  </a:cubicBezTo>
                  <a:cubicBezTo>
                    <a:pt x="16" y="8"/>
                    <a:pt x="16" y="8"/>
                    <a:pt x="17" y="7"/>
                  </a:cubicBezTo>
                  <a:cubicBezTo>
                    <a:pt x="17" y="7"/>
                    <a:pt x="17" y="7"/>
                    <a:pt x="17" y="6"/>
                  </a:cubicBezTo>
                  <a:cubicBezTo>
                    <a:pt x="17" y="6"/>
                    <a:pt x="18" y="6"/>
                    <a:pt x="18" y="6"/>
                  </a:cubicBezTo>
                  <a:cubicBezTo>
                    <a:pt x="17" y="5"/>
                    <a:pt x="17" y="5"/>
                    <a:pt x="18" y="4"/>
                  </a:cubicBezTo>
                  <a:cubicBezTo>
                    <a:pt x="18" y="4"/>
                    <a:pt x="18" y="4"/>
                    <a:pt x="18" y="4"/>
                  </a:cubicBezTo>
                  <a:cubicBezTo>
                    <a:pt x="18" y="4"/>
                    <a:pt x="18" y="4"/>
                    <a:pt x="18" y="4"/>
                  </a:cubicBezTo>
                  <a:cubicBezTo>
                    <a:pt x="17" y="3"/>
                    <a:pt x="17" y="3"/>
                    <a:pt x="17" y="3"/>
                  </a:cubicBezTo>
                  <a:cubicBezTo>
                    <a:pt x="16" y="3"/>
                    <a:pt x="17" y="2"/>
                    <a:pt x="17" y="2"/>
                  </a:cubicBezTo>
                  <a:cubicBezTo>
                    <a:pt x="16" y="2"/>
                    <a:pt x="16" y="1"/>
                    <a:pt x="16" y="1"/>
                  </a:cubicBezTo>
                  <a:cubicBezTo>
                    <a:pt x="16" y="1"/>
                    <a:pt x="16" y="1"/>
                    <a:pt x="16" y="1"/>
                  </a:cubicBezTo>
                  <a:cubicBezTo>
                    <a:pt x="15" y="1"/>
                    <a:pt x="15" y="1"/>
                    <a:pt x="15" y="1"/>
                  </a:cubicBezTo>
                  <a:cubicBezTo>
                    <a:pt x="14" y="0"/>
                    <a:pt x="14" y="0"/>
                    <a:pt x="13" y="1"/>
                  </a:cubicBezTo>
                  <a:cubicBezTo>
                    <a:pt x="13" y="1"/>
                    <a:pt x="12" y="2"/>
                    <a:pt x="11" y="1"/>
                  </a:cubicBezTo>
                  <a:cubicBezTo>
                    <a:pt x="11" y="1"/>
                    <a:pt x="10" y="1"/>
                    <a:pt x="10" y="1"/>
                  </a:cubicBezTo>
                  <a:cubicBezTo>
                    <a:pt x="9" y="1"/>
                    <a:pt x="9" y="1"/>
                    <a:pt x="8" y="2"/>
                  </a:cubicBezTo>
                  <a:cubicBezTo>
                    <a:pt x="8" y="2"/>
                    <a:pt x="8" y="2"/>
                    <a:pt x="8" y="2"/>
                  </a:cubicBezTo>
                  <a:cubicBezTo>
                    <a:pt x="8" y="2"/>
                    <a:pt x="8" y="2"/>
                    <a:pt x="8" y="1"/>
                  </a:cubicBezTo>
                  <a:cubicBezTo>
                    <a:pt x="7" y="1"/>
                    <a:pt x="7" y="1"/>
                    <a:pt x="7" y="1"/>
                  </a:cubicBezTo>
                  <a:cubicBezTo>
                    <a:pt x="7" y="2"/>
                    <a:pt x="7" y="2"/>
                    <a:pt x="7" y="2"/>
                  </a:cubicBezTo>
                  <a:cubicBezTo>
                    <a:pt x="7" y="3"/>
                    <a:pt x="7" y="3"/>
                    <a:pt x="6" y="3"/>
                  </a:cubicBezTo>
                  <a:cubicBezTo>
                    <a:pt x="6" y="3"/>
                    <a:pt x="6" y="3"/>
                    <a:pt x="6" y="4"/>
                  </a:cubicBezTo>
                  <a:cubicBezTo>
                    <a:pt x="6" y="4"/>
                    <a:pt x="6" y="4"/>
                    <a:pt x="6" y="4"/>
                  </a:cubicBezTo>
                  <a:cubicBezTo>
                    <a:pt x="6" y="4"/>
                    <a:pt x="6" y="4"/>
                    <a:pt x="6" y="4"/>
                  </a:cubicBezTo>
                  <a:cubicBezTo>
                    <a:pt x="6" y="4"/>
                    <a:pt x="6" y="4"/>
                    <a:pt x="6" y="4"/>
                  </a:cubicBezTo>
                  <a:cubicBezTo>
                    <a:pt x="6" y="4"/>
                    <a:pt x="6" y="4"/>
                    <a:pt x="6" y="4"/>
                  </a:cubicBezTo>
                  <a:cubicBezTo>
                    <a:pt x="5" y="3"/>
                    <a:pt x="5" y="3"/>
                    <a:pt x="5" y="2"/>
                  </a:cubicBezTo>
                  <a:cubicBezTo>
                    <a:pt x="5" y="2"/>
                    <a:pt x="5" y="1"/>
                    <a:pt x="5" y="1"/>
                  </a:cubicBezTo>
                  <a:cubicBezTo>
                    <a:pt x="5" y="1"/>
                    <a:pt x="4" y="1"/>
                    <a:pt x="4" y="1"/>
                  </a:cubicBezTo>
                  <a:cubicBezTo>
                    <a:pt x="4" y="0"/>
                    <a:pt x="3" y="0"/>
                    <a:pt x="3" y="1"/>
                  </a:cubicBezTo>
                  <a:cubicBezTo>
                    <a:pt x="3" y="1"/>
                    <a:pt x="3" y="1"/>
                    <a:pt x="3" y="1"/>
                  </a:cubicBezTo>
                  <a:cubicBezTo>
                    <a:pt x="3" y="1"/>
                    <a:pt x="3" y="1"/>
                    <a:pt x="3" y="1"/>
                  </a:cubicBezTo>
                  <a:cubicBezTo>
                    <a:pt x="3" y="1"/>
                    <a:pt x="3" y="1"/>
                    <a:pt x="3" y="1"/>
                  </a:cubicBezTo>
                  <a:cubicBezTo>
                    <a:pt x="3" y="1"/>
                    <a:pt x="3" y="1"/>
                    <a:pt x="3" y="1"/>
                  </a:cubicBezTo>
                  <a:cubicBezTo>
                    <a:pt x="2" y="1"/>
                    <a:pt x="2" y="1"/>
                    <a:pt x="2" y="1"/>
                  </a:cubicBezTo>
                  <a:cubicBezTo>
                    <a:pt x="1" y="2"/>
                    <a:pt x="1" y="2"/>
                    <a:pt x="0" y="3"/>
                  </a:cubicBezTo>
                  <a:cubicBezTo>
                    <a:pt x="0" y="3"/>
                    <a:pt x="1" y="4"/>
                    <a:pt x="1" y="4"/>
                  </a:cubicBezTo>
                  <a:cubicBezTo>
                    <a:pt x="1" y="4"/>
                    <a:pt x="1" y="4"/>
                    <a:pt x="2" y="3"/>
                  </a:cubicBezTo>
                  <a:cubicBezTo>
                    <a:pt x="2" y="3"/>
                    <a:pt x="3" y="3"/>
                    <a:pt x="3" y="4"/>
                  </a:cubicBezTo>
                  <a:cubicBezTo>
                    <a:pt x="3" y="4"/>
                    <a:pt x="3" y="4"/>
                    <a:pt x="3" y="4"/>
                  </a:cubicBezTo>
                  <a:cubicBezTo>
                    <a:pt x="3" y="4"/>
                    <a:pt x="3" y="5"/>
                    <a:pt x="2" y="5"/>
                  </a:cubicBezTo>
                  <a:cubicBezTo>
                    <a:pt x="2" y="5"/>
                    <a:pt x="1" y="5"/>
                    <a:pt x="1" y="5"/>
                  </a:cubicBezTo>
                  <a:cubicBezTo>
                    <a:pt x="1" y="5"/>
                    <a:pt x="1" y="5"/>
                    <a:pt x="1" y="6"/>
                  </a:cubicBezTo>
                  <a:cubicBezTo>
                    <a:pt x="1" y="6"/>
                    <a:pt x="1" y="6"/>
                    <a:pt x="1" y="6"/>
                  </a:cubicBezTo>
                  <a:cubicBezTo>
                    <a:pt x="1" y="6"/>
                    <a:pt x="2" y="6"/>
                    <a:pt x="2" y="6"/>
                  </a:cubicBezTo>
                  <a:cubicBezTo>
                    <a:pt x="2" y="6"/>
                    <a:pt x="3" y="6"/>
                    <a:pt x="3" y="7"/>
                  </a:cubicBezTo>
                  <a:cubicBezTo>
                    <a:pt x="3" y="7"/>
                    <a:pt x="3" y="7"/>
                    <a:pt x="3" y="8"/>
                  </a:cubicBezTo>
                  <a:cubicBezTo>
                    <a:pt x="3" y="8"/>
                    <a:pt x="3" y="8"/>
                    <a:pt x="3" y="8"/>
                  </a:cubicBezTo>
                  <a:cubicBezTo>
                    <a:pt x="3" y="8"/>
                    <a:pt x="3" y="8"/>
                    <a:pt x="3" y="8"/>
                  </a:cubicBezTo>
                  <a:cubicBezTo>
                    <a:pt x="2" y="8"/>
                    <a:pt x="2" y="8"/>
                    <a:pt x="2" y="9"/>
                  </a:cubicBezTo>
                  <a:cubicBezTo>
                    <a:pt x="2" y="9"/>
                    <a:pt x="2" y="10"/>
                    <a:pt x="3" y="10"/>
                  </a:cubicBezTo>
                  <a:cubicBezTo>
                    <a:pt x="3" y="10"/>
                    <a:pt x="3" y="10"/>
                    <a:pt x="4" y="10"/>
                  </a:cubicBezTo>
                  <a:cubicBezTo>
                    <a:pt x="5" y="10"/>
                    <a:pt x="5" y="10"/>
                    <a:pt x="6" y="10"/>
                  </a:cubicBezTo>
                  <a:cubicBezTo>
                    <a:pt x="7" y="11"/>
                    <a:pt x="8" y="11"/>
                    <a:pt x="8" y="11"/>
                  </a:cubicBezTo>
                  <a:cubicBezTo>
                    <a:pt x="9" y="11"/>
                    <a:pt x="9" y="11"/>
                    <a:pt x="9"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8" name="Freeform 479">
              <a:extLst>
                <a:ext uri="{FF2B5EF4-FFF2-40B4-BE49-F238E27FC236}">
                  <a16:creationId xmlns:a16="http://schemas.microsoft.com/office/drawing/2014/main" id="{676DD4B6-0A41-4624-AE22-59F18F349176}"/>
                </a:ext>
              </a:extLst>
            </p:cNvPr>
            <p:cNvSpPr>
              <a:spLocks/>
            </p:cNvSpPr>
            <p:nvPr/>
          </p:nvSpPr>
          <p:spPr bwMode="auto">
            <a:xfrm>
              <a:off x="5637668" y="2056495"/>
              <a:ext cx="61913" cy="53975"/>
            </a:xfrm>
            <a:custGeom>
              <a:avLst/>
              <a:gdLst>
                <a:gd name="T0" fmla="*/ 0 w 17"/>
                <a:gd name="T1" fmla="*/ 8 h 15"/>
                <a:gd name="T2" fmla="*/ 1 w 17"/>
                <a:gd name="T3" fmla="*/ 9 h 15"/>
                <a:gd name="T4" fmla="*/ 2 w 17"/>
                <a:gd name="T5" fmla="*/ 9 h 15"/>
                <a:gd name="T6" fmla="*/ 3 w 17"/>
                <a:gd name="T7" fmla="*/ 9 h 15"/>
                <a:gd name="T8" fmla="*/ 3 w 17"/>
                <a:gd name="T9" fmla="*/ 9 h 15"/>
                <a:gd name="T10" fmla="*/ 3 w 17"/>
                <a:gd name="T11" fmla="*/ 10 h 15"/>
                <a:gd name="T12" fmla="*/ 2 w 17"/>
                <a:gd name="T13" fmla="*/ 10 h 15"/>
                <a:gd name="T14" fmla="*/ 1 w 17"/>
                <a:gd name="T15" fmla="*/ 10 h 15"/>
                <a:gd name="T16" fmla="*/ 2 w 17"/>
                <a:gd name="T17" fmla="*/ 11 h 15"/>
                <a:gd name="T18" fmla="*/ 3 w 17"/>
                <a:gd name="T19" fmla="*/ 12 h 15"/>
                <a:gd name="T20" fmla="*/ 4 w 17"/>
                <a:gd name="T21" fmla="*/ 12 h 15"/>
                <a:gd name="T22" fmla="*/ 5 w 17"/>
                <a:gd name="T23" fmla="*/ 10 h 15"/>
                <a:gd name="T24" fmla="*/ 5 w 17"/>
                <a:gd name="T25" fmla="*/ 10 h 15"/>
                <a:gd name="T26" fmla="*/ 5 w 17"/>
                <a:gd name="T27" fmla="*/ 9 h 15"/>
                <a:gd name="T28" fmla="*/ 5 w 17"/>
                <a:gd name="T29" fmla="*/ 9 h 15"/>
                <a:gd name="T30" fmla="*/ 6 w 17"/>
                <a:gd name="T31" fmla="*/ 11 h 15"/>
                <a:gd name="T32" fmla="*/ 6 w 17"/>
                <a:gd name="T33" fmla="*/ 12 h 15"/>
                <a:gd name="T34" fmla="*/ 6 w 17"/>
                <a:gd name="T35" fmla="*/ 13 h 15"/>
                <a:gd name="T36" fmla="*/ 8 w 17"/>
                <a:gd name="T37" fmla="*/ 14 h 15"/>
                <a:gd name="T38" fmla="*/ 10 w 17"/>
                <a:gd name="T39" fmla="*/ 15 h 15"/>
                <a:gd name="T40" fmla="*/ 14 w 17"/>
                <a:gd name="T41" fmla="*/ 15 h 15"/>
                <a:gd name="T42" fmla="*/ 15 w 17"/>
                <a:gd name="T43" fmla="*/ 15 h 15"/>
                <a:gd name="T44" fmla="*/ 16 w 17"/>
                <a:gd name="T45" fmla="*/ 14 h 15"/>
                <a:gd name="T46" fmla="*/ 16 w 17"/>
                <a:gd name="T47" fmla="*/ 13 h 15"/>
                <a:gd name="T48" fmla="*/ 16 w 17"/>
                <a:gd name="T49" fmla="*/ 13 h 15"/>
                <a:gd name="T50" fmla="*/ 15 w 17"/>
                <a:gd name="T51" fmla="*/ 12 h 15"/>
                <a:gd name="T52" fmla="*/ 15 w 17"/>
                <a:gd name="T53" fmla="*/ 11 h 15"/>
                <a:gd name="T54" fmla="*/ 14 w 17"/>
                <a:gd name="T55" fmla="*/ 9 h 15"/>
                <a:gd name="T56" fmla="*/ 12 w 17"/>
                <a:gd name="T57" fmla="*/ 7 h 15"/>
                <a:gd name="T58" fmla="*/ 11 w 17"/>
                <a:gd name="T59" fmla="*/ 7 h 15"/>
                <a:gd name="T60" fmla="*/ 10 w 17"/>
                <a:gd name="T61" fmla="*/ 7 h 15"/>
                <a:gd name="T62" fmla="*/ 8 w 17"/>
                <a:gd name="T63" fmla="*/ 7 h 15"/>
                <a:gd name="T64" fmla="*/ 8 w 17"/>
                <a:gd name="T65" fmla="*/ 7 h 15"/>
                <a:gd name="T66" fmla="*/ 8 w 17"/>
                <a:gd name="T67" fmla="*/ 7 h 15"/>
                <a:gd name="T68" fmla="*/ 8 w 17"/>
                <a:gd name="T69" fmla="*/ 7 h 15"/>
                <a:gd name="T70" fmla="*/ 6 w 17"/>
                <a:gd name="T71" fmla="*/ 8 h 15"/>
                <a:gd name="T72" fmla="*/ 6 w 17"/>
                <a:gd name="T73" fmla="*/ 8 h 15"/>
                <a:gd name="T74" fmla="*/ 6 w 17"/>
                <a:gd name="T75" fmla="*/ 8 h 15"/>
                <a:gd name="T76" fmla="*/ 8 w 17"/>
                <a:gd name="T77" fmla="*/ 7 h 15"/>
                <a:gd name="T78" fmla="*/ 8 w 17"/>
                <a:gd name="T79" fmla="*/ 7 h 15"/>
                <a:gd name="T80" fmla="*/ 8 w 17"/>
                <a:gd name="T81" fmla="*/ 7 h 15"/>
                <a:gd name="T82" fmla="*/ 7 w 17"/>
                <a:gd name="T83" fmla="*/ 5 h 15"/>
                <a:gd name="T84" fmla="*/ 6 w 17"/>
                <a:gd name="T85" fmla="*/ 3 h 15"/>
                <a:gd name="T86" fmla="*/ 6 w 17"/>
                <a:gd name="T87" fmla="*/ 3 h 15"/>
                <a:gd name="T88" fmla="*/ 3 w 17"/>
                <a:gd name="T89" fmla="*/ 1 h 15"/>
                <a:gd name="T90" fmla="*/ 2 w 17"/>
                <a:gd name="T91" fmla="*/ 1 h 15"/>
                <a:gd name="T92" fmla="*/ 1 w 17"/>
                <a:gd name="T93" fmla="*/ 1 h 15"/>
                <a:gd name="T94" fmla="*/ 0 w 17"/>
                <a:gd name="T95" fmla="*/ 3 h 15"/>
                <a:gd name="T96" fmla="*/ 0 w 17"/>
                <a:gd name="T97" fmla="*/ 6 h 15"/>
                <a:gd name="T98" fmla="*/ 0 w 17"/>
                <a:gd name="T99" fmla="*/ 8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7" h="15">
                  <a:moveTo>
                    <a:pt x="0" y="8"/>
                  </a:moveTo>
                  <a:cubicBezTo>
                    <a:pt x="0" y="8"/>
                    <a:pt x="0" y="8"/>
                    <a:pt x="1" y="9"/>
                  </a:cubicBezTo>
                  <a:cubicBezTo>
                    <a:pt x="1" y="9"/>
                    <a:pt x="1" y="8"/>
                    <a:pt x="2" y="9"/>
                  </a:cubicBezTo>
                  <a:cubicBezTo>
                    <a:pt x="2" y="9"/>
                    <a:pt x="3" y="9"/>
                    <a:pt x="3" y="9"/>
                  </a:cubicBezTo>
                  <a:cubicBezTo>
                    <a:pt x="3" y="9"/>
                    <a:pt x="3" y="9"/>
                    <a:pt x="3" y="9"/>
                  </a:cubicBezTo>
                  <a:cubicBezTo>
                    <a:pt x="3" y="9"/>
                    <a:pt x="3" y="10"/>
                    <a:pt x="3" y="10"/>
                  </a:cubicBezTo>
                  <a:cubicBezTo>
                    <a:pt x="3" y="10"/>
                    <a:pt x="2" y="10"/>
                    <a:pt x="2" y="10"/>
                  </a:cubicBezTo>
                  <a:cubicBezTo>
                    <a:pt x="2" y="10"/>
                    <a:pt x="2" y="10"/>
                    <a:pt x="1" y="10"/>
                  </a:cubicBezTo>
                  <a:cubicBezTo>
                    <a:pt x="1" y="10"/>
                    <a:pt x="1" y="11"/>
                    <a:pt x="2" y="11"/>
                  </a:cubicBezTo>
                  <a:cubicBezTo>
                    <a:pt x="2" y="11"/>
                    <a:pt x="3" y="12"/>
                    <a:pt x="3" y="12"/>
                  </a:cubicBezTo>
                  <a:cubicBezTo>
                    <a:pt x="3" y="12"/>
                    <a:pt x="3" y="13"/>
                    <a:pt x="4" y="12"/>
                  </a:cubicBezTo>
                  <a:cubicBezTo>
                    <a:pt x="5" y="12"/>
                    <a:pt x="5" y="11"/>
                    <a:pt x="5" y="10"/>
                  </a:cubicBezTo>
                  <a:cubicBezTo>
                    <a:pt x="5" y="10"/>
                    <a:pt x="5" y="10"/>
                    <a:pt x="5" y="10"/>
                  </a:cubicBezTo>
                  <a:cubicBezTo>
                    <a:pt x="5" y="9"/>
                    <a:pt x="5" y="9"/>
                    <a:pt x="5" y="9"/>
                  </a:cubicBezTo>
                  <a:cubicBezTo>
                    <a:pt x="5" y="9"/>
                    <a:pt x="5" y="9"/>
                    <a:pt x="5" y="9"/>
                  </a:cubicBezTo>
                  <a:cubicBezTo>
                    <a:pt x="6" y="10"/>
                    <a:pt x="6" y="10"/>
                    <a:pt x="6" y="11"/>
                  </a:cubicBezTo>
                  <a:cubicBezTo>
                    <a:pt x="6" y="11"/>
                    <a:pt x="6" y="12"/>
                    <a:pt x="6" y="12"/>
                  </a:cubicBezTo>
                  <a:cubicBezTo>
                    <a:pt x="6" y="13"/>
                    <a:pt x="6" y="13"/>
                    <a:pt x="6" y="13"/>
                  </a:cubicBezTo>
                  <a:cubicBezTo>
                    <a:pt x="7" y="13"/>
                    <a:pt x="8" y="13"/>
                    <a:pt x="8" y="14"/>
                  </a:cubicBezTo>
                  <a:cubicBezTo>
                    <a:pt x="8" y="14"/>
                    <a:pt x="9" y="15"/>
                    <a:pt x="10" y="15"/>
                  </a:cubicBezTo>
                  <a:cubicBezTo>
                    <a:pt x="11" y="15"/>
                    <a:pt x="13" y="15"/>
                    <a:pt x="14" y="15"/>
                  </a:cubicBezTo>
                  <a:cubicBezTo>
                    <a:pt x="14" y="15"/>
                    <a:pt x="15" y="15"/>
                    <a:pt x="15" y="15"/>
                  </a:cubicBezTo>
                  <a:cubicBezTo>
                    <a:pt x="15" y="15"/>
                    <a:pt x="16" y="15"/>
                    <a:pt x="16" y="14"/>
                  </a:cubicBezTo>
                  <a:cubicBezTo>
                    <a:pt x="17" y="14"/>
                    <a:pt x="17" y="13"/>
                    <a:pt x="16" y="13"/>
                  </a:cubicBezTo>
                  <a:cubicBezTo>
                    <a:pt x="16" y="13"/>
                    <a:pt x="16" y="13"/>
                    <a:pt x="16" y="13"/>
                  </a:cubicBezTo>
                  <a:cubicBezTo>
                    <a:pt x="16" y="13"/>
                    <a:pt x="16" y="12"/>
                    <a:pt x="15" y="12"/>
                  </a:cubicBezTo>
                  <a:cubicBezTo>
                    <a:pt x="15" y="12"/>
                    <a:pt x="15" y="12"/>
                    <a:pt x="15" y="11"/>
                  </a:cubicBezTo>
                  <a:cubicBezTo>
                    <a:pt x="15" y="11"/>
                    <a:pt x="14" y="10"/>
                    <a:pt x="14" y="9"/>
                  </a:cubicBezTo>
                  <a:cubicBezTo>
                    <a:pt x="14" y="8"/>
                    <a:pt x="13" y="8"/>
                    <a:pt x="12" y="7"/>
                  </a:cubicBezTo>
                  <a:cubicBezTo>
                    <a:pt x="12" y="7"/>
                    <a:pt x="11" y="7"/>
                    <a:pt x="11" y="7"/>
                  </a:cubicBezTo>
                  <a:cubicBezTo>
                    <a:pt x="10" y="7"/>
                    <a:pt x="10" y="7"/>
                    <a:pt x="10" y="7"/>
                  </a:cubicBezTo>
                  <a:cubicBezTo>
                    <a:pt x="9" y="6"/>
                    <a:pt x="9" y="7"/>
                    <a:pt x="8" y="7"/>
                  </a:cubicBezTo>
                  <a:cubicBezTo>
                    <a:pt x="8" y="7"/>
                    <a:pt x="8" y="7"/>
                    <a:pt x="8" y="7"/>
                  </a:cubicBezTo>
                  <a:cubicBezTo>
                    <a:pt x="8" y="7"/>
                    <a:pt x="8" y="7"/>
                    <a:pt x="8" y="7"/>
                  </a:cubicBezTo>
                  <a:cubicBezTo>
                    <a:pt x="8" y="7"/>
                    <a:pt x="8" y="7"/>
                    <a:pt x="8" y="7"/>
                  </a:cubicBezTo>
                  <a:cubicBezTo>
                    <a:pt x="7" y="8"/>
                    <a:pt x="7" y="8"/>
                    <a:pt x="6" y="8"/>
                  </a:cubicBezTo>
                  <a:cubicBezTo>
                    <a:pt x="6" y="8"/>
                    <a:pt x="6" y="8"/>
                    <a:pt x="6" y="8"/>
                  </a:cubicBezTo>
                  <a:cubicBezTo>
                    <a:pt x="6" y="8"/>
                    <a:pt x="6" y="8"/>
                    <a:pt x="6" y="8"/>
                  </a:cubicBezTo>
                  <a:cubicBezTo>
                    <a:pt x="6" y="8"/>
                    <a:pt x="7" y="7"/>
                    <a:pt x="8" y="7"/>
                  </a:cubicBezTo>
                  <a:cubicBezTo>
                    <a:pt x="8" y="7"/>
                    <a:pt x="8" y="7"/>
                    <a:pt x="8" y="7"/>
                  </a:cubicBezTo>
                  <a:cubicBezTo>
                    <a:pt x="8" y="7"/>
                    <a:pt x="8" y="7"/>
                    <a:pt x="8" y="7"/>
                  </a:cubicBezTo>
                  <a:cubicBezTo>
                    <a:pt x="8" y="6"/>
                    <a:pt x="8" y="6"/>
                    <a:pt x="7" y="5"/>
                  </a:cubicBezTo>
                  <a:cubicBezTo>
                    <a:pt x="6" y="5"/>
                    <a:pt x="6" y="4"/>
                    <a:pt x="6" y="3"/>
                  </a:cubicBezTo>
                  <a:cubicBezTo>
                    <a:pt x="6" y="3"/>
                    <a:pt x="6" y="3"/>
                    <a:pt x="6" y="3"/>
                  </a:cubicBezTo>
                  <a:cubicBezTo>
                    <a:pt x="4" y="3"/>
                    <a:pt x="4" y="2"/>
                    <a:pt x="3" y="1"/>
                  </a:cubicBezTo>
                  <a:cubicBezTo>
                    <a:pt x="3" y="1"/>
                    <a:pt x="2" y="1"/>
                    <a:pt x="2" y="1"/>
                  </a:cubicBezTo>
                  <a:cubicBezTo>
                    <a:pt x="2" y="0"/>
                    <a:pt x="1" y="1"/>
                    <a:pt x="1" y="1"/>
                  </a:cubicBezTo>
                  <a:cubicBezTo>
                    <a:pt x="1" y="2"/>
                    <a:pt x="1" y="2"/>
                    <a:pt x="0" y="3"/>
                  </a:cubicBezTo>
                  <a:cubicBezTo>
                    <a:pt x="0" y="4"/>
                    <a:pt x="0" y="5"/>
                    <a:pt x="0" y="6"/>
                  </a:cubicBezTo>
                  <a:cubicBezTo>
                    <a:pt x="0" y="6"/>
                    <a:pt x="1" y="7"/>
                    <a:pt x="0"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9" name="Freeform 480">
              <a:extLst>
                <a:ext uri="{FF2B5EF4-FFF2-40B4-BE49-F238E27FC236}">
                  <a16:creationId xmlns:a16="http://schemas.microsoft.com/office/drawing/2014/main" id="{2DBC032E-EA6F-4A26-9D93-72AB91F464BB}"/>
                </a:ext>
              </a:extLst>
            </p:cNvPr>
            <p:cNvSpPr>
              <a:spLocks/>
            </p:cNvSpPr>
            <p:nvPr/>
          </p:nvSpPr>
          <p:spPr bwMode="auto">
            <a:xfrm>
              <a:off x="6466343" y="3289983"/>
              <a:ext cx="39688" cy="85725"/>
            </a:xfrm>
            <a:custGeom>
              <a:avLst/>
              <a:gdLst>
                <a:gd name="T0" fmla="*/ 11 w 11"/>
                <a:gd name="T1" fmla="*/ 12 h 24"/>
                <a:gd name="T2" fmla="*/ 10 w 11"/>
                <a:gd name="T3" fmla="*/ 12 h 24"/>
                <a:gd name="T4" fmla="*/ 10 w 11"/>
                <a:gd name="T5" fmla="*/ 12 h 24"/>
                <a:gd name="T6" fmla="*/ 8 w 11"/>
                <a:gd name="T7" fmla="*/ 12 h 24"/>
                <a:gd name="T8" fmla="*/ 7 w 11"/>
                <a:gd name="T9" fmla="*/ 10 h 24"/>
                <a:gd name="T10" fmla="*/ 7 w 11"/>
                <a:gd name="T11" fmla="*/ 9 h 24"/>
                <a:gd name="T12" fmla="*/ 6 w 11"/>
                <a:gd name="T13" fmla="*/ 8 h 24"/>
                <a:gd name="T14" fmla="*/ 6 w 11"/>
                <a:gd name="T15" fmla="*/ 8 h 24"/>
                <a:gd name="T16" fmla="*/ 6 w 11"/>
                <a:gd name="T17" fmla="*/ 8 h 24"/>
                <a:gd name="T18" fmla="*/ 6 w 11"/>
                <a:gd name="T19" fmla="*/ 8 h 24"/>
                <a:gd name="T20" fmla="*/ 5 w 11"/>
                <a:gd name="T21" fmla="*/ 9 h 24"/>
                <a:gd name="T22" fmla="*/ 5 w 11"/>
                <a:gd name="T23" fmla="*/ 8 h 24"/>
                <a:gd name="T24" fmla="*/ 5 w 11"/>
                <a:gd name="T25" fmla="*/ 5 h 24"/>
                <a:gd name="T26" fmla="*/ 5 w 11"/>
                <a:gd name="T27" fmla="*/ 3 h 24"/>
                <a:gd name="T28" fmla="*/ 3 w 11"/>
                <a:gd name="T29" fmla="*/ 1 h 24"/>
                <a:gd name="T30" fmla="*/ 3 w 11"/>
                <a:gd name="T31" fmla="*/ 0 h 24"/>
                <a:gd name="T32" fmla="*/ 3 w 11"/>
                <a:gd name="T33" fmla="*/ 0 h 24"/>
                <a:gd name="T34" fmla="*/ 2 w 11"/>
                <a:gd name="T35" fmla="*/ 0 h 24"/>
                <a:gd name="T36" fmla="*/ 2 w 11"/>
                <a:gd name="T37" fmla="*/ 0 h 24"/>
                <a:gd name="T38" fmla="*/ 3 w 11"/>
                <a:gd name="T39" fmla="*/ 2 h 24"/>
                <a:gd name="T40" fmla="*/ 3 w 11"/>
                <a:gd name="T41" fmla="*/ 4 h 24"/>
                <a:gd name="T42" fmla="*/ 3 w 11"/>
                <a:gd name="T43" fmla="*/ 6 h 24"/>
                <a:gd name="T44" fmla="*/ 3 w 11"/>
                <a:gd name="T45" fmla="*/ 8 h 24"/>
                <a:gd name="T46" fmla="*/ 4 w 11"/>
                <a:gd name="T47" fmla="*/ 9 h 24"/>
                <a:gd name="T48" fmla="*/ 4 w 11"/>
                <a:gd name="T49" fmla="*/ 10 h 24"/>
                <a:gd name="T50" fmla="*/ 3 w 11"/>
                <a:gd name="T51" fmla="*/ 12 h 24"/>
                <a:gd name="T52" fmla="*/ 3 w 11"/>
                <a:gd name="T53" fmla="*/ 14 h 24"/>
                <a:gd name="T54" fmla="*/ 2 w 11"/>
                <a:gd name="T55" fmla="*/ 15 h 24"/>
                <a:gd name="T56" fmla="*/ 1 w 11"/>
                <a:gd name="T57" fmla="*/ 15 h 24"/>
                <a:gd name="T58" fmla="*/ 0 w 11"/>
                <a:gd name="T59" fmla="*/ 17 h 24"/>
                <a:gd name="T60" fmla="*/ 1 w 11"/>
                <a:gd name="T61" fmla="*/ 18 h 24"/>
                <a:gd name="T62" fmla="*/ 2 w 11"/>
                <a:gd name="T63" fmla="*/ 20 h 24"/>
                <a:gd name="T64" fmla="*/ 1 w 11"/>
                <a:gd name="T65" fmla="*/ 21 h 24"/>
                <a:gd name="T66" fmla="*/ 0 w 11"/>
                <a:gd name="T67" fmla="*/ 23 h 24"/>
                <a:gd name="T68" fmla="*/ 0 w 11"/>
                <a:gd name="T69" fmla="*/ 23 h 24"/>
                <a:gd name="T70" fmla="*/ 1 w 11"/>
                <a:gd name="T71" fmla="*/ 24 h 24"/>
                <a:gd name="T72" fmla="*/ 1 w 11"/>
                <a:gd name="T73" fmla="*/ 24 h 24"/>
                <a:gd name="T74" fmla="*/ 3 w 11"/>
                <a:gd name="T75" fmla="*/ 23 h 24"/>
                <a:gd name="T76" fmla="*/ 5 w 11"/>
                <a:gd name="T77" fmla="*/ 20 h 24"/>
                <a:gd name="T78" fmla="*/ 7 w 11"/>
                <a:gd name="T79" fmla="*/ 18 h 24"/>
                <a:gd name="T80" fmla="*/ 8 w 11"/>
                <a:gd name="T81" fmla="*/ 16 h 24"/>
                <a:gd name="T82" fmla="*/ 8 w 11"/>
                <a:gd name="T83" fmla="*/ 16 h 24"/>
                <a:gd name="T84" fmla="*/ 9 w 11"/>
                <a:gd name="T85" fmla="*/ 16 h 24"/>
                <a:gd name="T86" fmla="*/ 10 w 11"/>
                <a:gd name="T87" fmla="*/ 15 h 24"/>
                <a:gd name="T88" fmla="*/ 11 w 11"/>
                <a:gd name="T89" fmla="*/ 14 h 24"/>
                <a:gd name="T90" fmla="*/ 11 w 11"/>
                <a:gd name="T91" fmla="*/ 12 h 24"/>
                <a:gd name="T92" fmla="*/ 11 w 11"/>
                <a:gd name="T93" fmla="*/ 12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1" h="24">
                  <a:moveTo>
                    <a:pt x="11" y="12"/>
                  </a:moveTo>
                  <a:cubicBezTo>
                    <a:pt x="11" y="11"/>
                    <a:pt x="10" y="11"/>
                    <a:pt x="10" y="12"/>
                  </a:cubicBezTo>
                  <a:cubicBezTo>
                    <a:pt x="10" y="12"/>
                    <a:pt x="10" y="12"/>
                    <a:pt x="10" y="12"/>
                  </a:cubicBezTo>
                  <a:cubicBezTo>
                    <a:pt x="9" y="12"/>
                    <a:pt x="8" y="12"/>
                    <a:pt x="8" y="12"/>
                  </a:cubicBezTo>
                  <a:cubicBezTo>
                    <a:pt x="7" y="11"/>
                    <a:pt x="7" y="11"/>
                    <a:pt x="7" y="10"/>
                  </a:cubicBezTo>
                  <a:cubicBezTo>
                    <a:pt x="7" y="10"/>
                    <a:pt x="7" y="9"/>
                    <a:pt x="7" y="9"/>
                  </a:cubicBezTo>
                  <a:cubicBezTo>
                    <a:pt x="7" y="9"/>
                    <a:pt x="7" y="8"/>
                    <a:pt x="6" y="8"/>
                  </a:cubicBezTo>
                  <a:cubicBezTo>
                    <a:pt x="6" y="8"/>
                    <a:pt x="6" y="8"/>
                    <a:pt x="6" y="8"/>
                  </a:cubicBezTo>
                  <a:cubicBezTo>
                    <a:pt x="6" y="8"/>
                    <a:pt x="6" y="8"/>
                    <a:pt x="6" y="8"/>
                  </a:cubicBezTo>
                  <a:cubicBezTo>
                    <a:pt x="6" y="8"/>
                    <a:pt x="6" y="8"/>
                    <a:pt x="6" y="8"/>
                  </a:cubicBezTo>
                  <a:cubicBezTo>
                    <a:pt x="6" y="9"/>
                    <a:pt x="6" y="9"/>
                    <a:pt x="5" y="9"/>
                  </a:cubicBezTo>
                  <a:cubicBezTo>
                    <a:pt x="5" y="9"/>
                    <a:pt x="5" y="9"/>
                    <a:pt x="5" y="8"/>
                  </a:cubicBezTo>
                  <a:cubicBezTo>
                    <a:pt x="5" y="7"/>
                    <a:pt x="5" y="6"/>
                    <a:pt x="5" y="5"/>
                  </a:cubicBezTo>
                  <a:cubicBezTo>
                    <a:pt x="6" y="4"/>
                    <a:pt x="6" y="4"/>
                    <a:pt x="5" y="3"/>
                  </a:cubicBezTo>
                  <a:cubicBezTo>
                    <a:pt x="4" y="2"/>
                    <a:pt x="4" y="1"/>
                    <a:pt x="3" y="1"/>
                  </a:cubicBezTo>
                  <a:cubicBezTo>
                    <a:pt x="3" y="1"/>
                    <a:pt x="3" y="1"/>
                    <a:pt x="3" y="0"/>
                  </a:cubicBezTo>
                  <a:cubicBezTo>
                    <a:pt x="3" y="0"/>
                    <a:pt x="3" y="0"/>
                    <a:pt x="3" y="0"/>
                  </a:cubicBezTo>
                  <a:cubicBezTo>
                    <a:pt x="3" y="0"/>
                    <a:pt x="3" y="0"/>
                    <a:pt x="2" y="0"/>
                  </a:cubicBezTo>
                  <a:cubicBezTo>
                    <a:pt x="2" y="0"/>
                    <a:pt x="2" y="0"/>
                    <a:pt x="2" y="0"/>
                  </a:cubicBezTo>
                  <a:cubicBezTo>
                    <a:pt x="2" y="1"/>
                    <a:pt x="3" y="2"/>
                    <a:pt x="3" y="2"/>
                  </a:cubicBezTo>
                  <a:cubicBezTo>
                    <a:pt x="2" y="3"/>
                    <a:pt x="2" y="3"/>
                    <a:pt x="3" y="4"/>
                  </a:cubicBezTo>
                  <a:cubicBezTo>
                    <a:pt x="3" y="4"/>
                    <a:pt x="3" y="5"/>
                    <a:pt x="3" y="6"/>
                  </a:cubicBezTo>
                  <a:cubicBezTo>
                    <a:pt x="3" y="7"/>
                    <a:pt x="4" y="7"/>
                    <a:pt x="3" y="8"/>
                  </a:cubicBezTo>
                  <a:cubicBezTo>
                    <a:pt x="3" y="8"/>
                    <a:pt x="4" y="8"/>
                    <a:pt x="4" y="9"/>
                  </a:cubicBezTo>
                  <a:cubicBezTo>
                    <a:pt x="4" y="9"/>
                    <a:pt x="4" y="9"/>
                    <a:pt x="4" y="10"/>
                  </a:cubicBezTo>
                  <a:cubicBezTo>
                    <a:pt x="4" y="10"/>
                    <a:pt x="4" y="11"/>
                    <a:pt x="3" y="12"/>
                  </a:cubicBezTo>
                  <a:cubicBezTo>
                    <a:pt x="3" y="13"/>
                    <a:pt x="3" y="13"/>
                    <a:pt x="3" y="14"/>
                  </a:cubicBezTo>
                  <a:cubicBezTo>
                    <a:pt x="2" y="15"/>
                    <a:pt x="2" y="15"/>
                    <a:pt x="2" y="15"/>
                  </a:cubicBezTo>
                  <a:cubicBezTo>
                    <a:pt x="1" y="15"/>
                    <a:pt x="1" y="15"/>
                    <a:pt x="1" y="15"/>
                  </a:cubicBezTo>
                  <a:cubicBezTo>
                    <a:pt x="0" y="16"/>
                    <a:pt x="0" y="17"/>
                    <a:pt x="0" y="17"/>
                  </a:cubicBezTo>
                  <a:cubicBezTo>
                    <a:pt x="1" y="18"/>
                    <a:pt x="1" y="18"/>
                    <a:pt x="1" y="18"/>
                  </a:cubicBezTo>
                  <a:cubicBezTo>
                    <a:pt x="2" y="19"/>
                    <a:pt x="2" y="19"/>
                    <a:pt x="2" y="20"/>
                  </a:cubicBezTo>
                  <a:cubicBezTo>
                    <a:pt x="2" y="20"/>
                    <a:pt x="2" y="21"/>
                    <a:pt x="1" y="21"/>
                  </a:cubicBezTo>
                  <a:cubicBezTo>
                    <a:pt x="1" y="22"/>
                    <a:pt x="0" y="22"/>
                    <a:pt x="0" y="23"/>
                  </a:cubicBezTo>
                  <a:cubicBezTo>
                    <a:pt x="0" y="23"/>
                    <a:pt x="0" y="23"/>
                    <a:pt x="0" y="23"/>
                  </a:cubicBezTo>
                  <a:cubicBezTo>
                    <a:pt x="0" y="23"/>
                    <a:pt x="1" y="24"/>
                    <a:pt x="1" y="24"/>
                  </a:cubicBezTo>
                  <a:cubicBezTo>
                    <a:pt x="1" y="24"/>
                    <a:pt x="1" y="24"/>
                    <a:pt x="1" y="24"/>
                  </a:cubicBezTo>
                  <a:cubicBezTo>
                    <a:pt x="2" y="24"/>
                    <a:pt x="3" y="23"/>
                    <a:pt x="3" y="23"/>
                  </a:cubicBezTo>
                  <a:cubicBezTo>
                    <a:pt x="4" y="22"/>
                    <a:pt x="5" y="21"/>
                    <a:pt x="5" y="20"/>
                  </a:cubicBezTo>
                  <a:cubicBezTo>
                    <a:pt x="6" y="20"/>
                    <a:pt x="7" y="19"/>
                    <a:pt x="7" y="18"/>
                  </a:cubicBezTo>
                  <a:cubicBezTo>
                    <a:pt x="7" y="17"/>
                    <a:pt x="7" y="17"/>
                    <a:pt x="8" y="16"/>
                  </a:cubicBezTo>
                  <a:cubicBezTo>
                    <a:pt x="8" y="16"/>
                    <a:pt x="8" y="17"/>
                    <a:pt x="8" y="16"/>
                  </a:cubicBezTo>
                  <a:cubicBezTo>
                    <a:pt x="9" y="16"/>
                    <a:pt x="9" y="16"/>
                    <a:pt x="9" y="16"/>
                  </a:cubicBezTo>
                  <a:cubicBezTo>
                    <a:pt x="9" y="16"/>
                    <a:pt x="10" y="15"/>
                    <a:pt x="10" y="15"/>
                  </a:cubicBezTo>
                  <a:cubicBezTo>
                    <a:pt x="10" y="14"/>
                    <a:pt x="11" y="14"/>
                    <a:pt x="11" y="14"/>
                  </a:cubicBezTo>
                  <a:cubicBezTo>
                    <a:pt x="11" y="13"/>
                    <a:pt x="11" y="13"/>
                    <a:pt x="11" y="12"/>
                  </a:cubicBezTo>
                  <a:cubicBezTo>
                    <a:pt x="11" y="12"/>
                    <a:pt x="11" y="12"/>
                    <a:pt x="11"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0" name="Freeform 481">
              <a:extLst>
                <a:ext uri="{FF2B5EF4-FFF2-40B4-BE49-F238E27FC236}">
                  <a16:creationId xmlns:a16="http://schemas.microsoft.com/office/drawing/2014/main" id="{94B71A8B-1280-425D-A480-4AB05175726A}"/>
                </a:ext>
              </a:extLst>
            </p:cNvPr>
            <p:cNvSpPr>
              <a:spLocks noEditPoints="1"/>
            </p:cNvSpPr>
            <p:nvPr/>
          </p:nvSpPr>
          <p:spPr bwMode="auto">
            <a:xfrm>
              <a:off x="5928180" y="2088245"/>
              <a:ext cx="53975" cy="36513"/>
            </a:xfrm>
            <a:custGeom>
              <a:avLst/>
              <a:gdLst>
                <a:gd name="T0" fmla="*/ 1 w 15"/>
                <a:gd name="T1" fmla="*/ 5 h 10"/>
                <a:gd name="T2" fmla="*/ 2 w 15"/>
                <a:gd name="T3" fmla="*/ 7 h 10"/>
                <a:gd name="T4" fmla="*/ 3 w 15"/>
                <a:gd name="T5" fmla="*/ 8 h 10"/>
                <a:gd name="T6" fmla="*/ 4 w 15"/>
                <a:gd name="T7" fmla="*/ 8 h 10"/>
                <a:gd name="T8" fmla="*/ 6 w 15"/>
                <a:gd name="T9" fmla="*/ 9 h 10"/>
                <a:gd name="T10" fmla="*/ 7 w 15"/>
                <a:gd name="T11" fmla="*/ 10 h 10"/>
                <a:gd name="T12" fmla="*/ 8 w 15"/>
                <a:gd name="T13" fmla="*/ 10 h 10"/>
                <a:gd name="T14" fmla="*/ 9 w 15"/>
                <a:gd name="T15" fmla="*/ 9 h 10"/>
                <a:gd name="T16" fmla="*/ 9 w 15"/>
                <a:gd name="T17" fmla="*/ 8 h 10"/>
                <a:gd name="T18" fmla="*/ 10 w 15"/>
                <a:gd name="T19" fmla="*/ 7 h 10"/>
                <a:gd name="T20" fmla="*/ 12 w 15"/>
                <a:gd name="T21" fmla="*/ 6 h 10"/>
                <a:gd name="T22" fmla="*/ 13 w 15"/>
                <a:gd name="T23" fmla="*/ 6 h 10"/>
                <a:gd name="T24" fmla="*/ 13 w 15"/>
                <a:gd name="T25" fmla="*/ 6 h 10"/>
                <a:gd name="T26" fmla="*/ 13 w 15"/>
                <a:gd name="T27" fmla="*/ 5 h 10"/>
                <a:gd name="T28" fmla="*/ 14 w 15"/>
                <a:gd name="T29" fmla="*/ 5 h 10"/>
                <a:gd name="T30" fmla="*/ 14 w 15"/>
                <a:gd name="T31" fmla="*/ 4 h 10"/>
                <a:gd name="T32" fmla="*/ 14 w 15"/>
                <a:gd name="T33" fmla="*/ 4 h 10"/>
                <a:gd name="T34" fmla="*/ 14 w 15"/>
                <a:gd name="T35" fmla="*/ 3 h 10"/>
                <a:gd name="T36" fmla="*/ 14 w 15"/>
                <a:gd name="T37" fmla="*/ 2 h 10"/>
                <a:gd name="T38" fmla="*/ 13 w 15"/>
                <a:gd name="T39" fmla="*/ 0 h 10"/>
                <a:gd name="T40" fmla="*/ 10 w 15"/>
                <a:gd name="T41" fmla="*/ 0 h 10"/>
                <a:gd name="T42" fmla="*/ 10 w 15"/>
                <a:gd name="T43" fmla="*/ 0 h 10"/>
                <a:gd name="T44" fmla="*/ 9 w 15"/>
                <a:gd name="T45" fmla="*/ 0 h 10"/>
                <a:gd name="T46" fmla="*/ 9 w 15"/>
                <a:gd name="T47" fmla="*/ 1 h 10"/>
                <a:gd name="T48" fmla="*/ 10 w 15"/>
                <a:gd name="T49" fmla="*/ 3 h 10"/>
                <a:gd name="T50" fmla="*/ 10 w 15"/>
                <a:gd name="T51" fmla="*/ 4 h 10"/>
                <a:gd name="T52" fmla="*/ 10 w 15"/>
                <a:gd name="T53" fmla="*/ 4 h 10"/>
                <a:gd name="T54" fmla="*/ 10 w 15"/>
                <a:gd name="T55" fmla="*/ 4 h 10"/>
                <a:gd name="T56" fmla="*/ 10 w 15"/>
                <a:gd name="T57" fmla="*/ 4 h 10"/>
                <a:gd name="T58" fmla="*/ 10 w 15"/>
                <a:gd name="T59" fmla="*/ 4 h 10"/>
                <a:gd name="T60" fmla="*/ 10 w 15"/>
                <a:gd name="T61" fmla="*/ 3 h 10"/>
                <a:gd name="T62" fmla="*/ 9 w 15"/>
                <a:gd name="T63" fmla="*/ 1 h 10"/>
                <a:gd name="T64" fmla="*/ 8 w 15"/>
                <a:gd name="T65" fmla="*/ 0 h 10"/>
                <a:gd name="T66" fmla="*/ 6 w 15"/>
                <a:gd name="T67" fmla="*/ 0 h 10"/>
                <a:gd name="T68" fmla="*/ 6 w 15"/>
                <a:gd name="T69" fmla="*/ 0 h 10"/>
                <a:gd name="T70" fmla="*/ 5 w 15"/>
                <a:gd name="T71" fmla="*/ 1 h 10"/>
                <a:gd name="T72" fmla="*/ 5 w 15"/>
                <a:gd name="T73" fmla="*/ 2 h 10"/>
                <a:gd name="T74" fmla="*/ 5 w 15"/>
                <a:gd name="T75" fmla="*/ 2 h 10"/>
                <a:gd name="T76" fmla="*/ 6 w 15"/>
                <a:gd name="T77" fmla="*/ 2 h 10"/>
                <a:gd name="T78" fmla="*/ 5 w 15"/>
                <a:gd name="T79" fmla="*/ 2 h 10"/>
                <a:gd name="T80" fmla="*/ 5 w 15"/>
                <a:gd name="T81" fmla="*/ 2 h 10"/>
                <a:gd name="T82" fmla="*/ 4 w 15"/>
                <a:gd name="T83" fmla="*/ 1 h 10"/>
                <a:gd name="T84" fmla="*/ 2 w 15"/>
                <a:gd name="T85" fmla="*/ 0 h 10"/>
                <a:gd name="T86" fmla="*/ 1 w 15"/>
                <a:gd name="T87" fmla="*/ 1 h 10"/>
                <a:gd name="T88" fmla="*/ 0 w 15"/>
                <a:gd name="T89" fmla="*/ 3 h 10"/>
                <a:gd name="T90" fmla="*/ 0 w 15"/>
                <a:gd name="T91" fmla="*/ 3 h 10"/>
                <a:gd name="T92" fmla="*/ 1 w 15"/>
                <a:gd name="T93" fmla="*/ 5 h 10"/>
                <a:gd name="T94" fmla="*/ 10 w 15"/>
                <a:gd name="T95" fmla="*/ 4 h 10"/>
                <a:gd name="T96" fmla="*/ 11 w 15"/>
                <a:gd name="T97" fmla="*/ 4 h 10"/>
                <a:gd name="T98" fmla="*/ 10 w 15"/>
                <a:gd name="T99" fmla="*/ 4 h 10"/>
                <a:gd name="T100" fmla="*/ 10 w 15"/>
                <a:gd name="T101" fmla="*/ 4 h 10"/>
                <a:gd name="T102" fmla="*/ 10 w 15"/>
                <a:gd name="T103" fmla="*/ 4 h 10"/>
                <a:gd name="T104" fmla="*/ 6 w 15"/>
                <a:gd name="T105" fmla="*/ 3 h 10"/>
                <a:gd name="T106" fmla="*/ 6 w 15"/>
                <a:gd name="T107" fmla="*/ 3 h 10"/>
                <a:gd name="T108" fmla="*/ 6 w 15"/>
                <a:gd name="T109" fmla="*/ 3 h 10"/>
                <a:gd name="T110" fmla="*/ 6 w 15"/>
                <a:gd name="T111" fmla="*/ 2 h 10"/>
                <a:gd name="T112" fmla="*/ 6 w 15"/>
                <a:gd name="T113" fmla="*/ 3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5" h="10">
                  <a:moveTo>
                    <a:pt x="1" y="5"/>
                  </a:moveTo>
                  <a:cubicBezTo>
                    <a:pt x="2" y="6"/>
                    <a:pt x="2" y="6"/>
                    <a:pt x="2" y="7"/>
                  </a:cubicBezTo>
                  <a:cubicBezTo>
                    <a:pt x="2" y="7"/>
                    <a:pt x="3" y="7"/>
                    <a:pt x="3" y="8"/>
                  </a:cubicBezTo>
                  <a:cubicBezTo>
                    <a:pt x="3" y="8"/>
                    <a:pt x="4" y="8"/>
                    <a:pt x="4" y="8"/>
                  </a:cubicBezTo>
                  <a:cubicBezTo>
                    <a:pt x="5" y="8"/>
                    <a:pt x="5" y="9"/>
                    <a:pt x="6" y="9"/>
                  </a:cubicBezTo>
                  <a:cubicBezTo>
                    <a:pt x="6" y="9"/>
                    <a:pt x="6" y="10"/>
                    <a:pt x="7" y="10"/>
                  </a:cubicBezTo>
                  <a:cubicBezTo>
                    <a:pt x="7" y="9"/>
                    <a:pt x="8" y="10"/>
                    <a:pt x="8" y="10"/>
                  </a:cubicBezTo>
                  <a:cubicBezTo>
                    <a:pt x="8" y="9"/>
                    <a:pt x="9" y="9"/>
                    <a:pt x="9" y="9"/>
                  </a:cubicBezTo>
                  <a:cubicBezTo>
                    <a:pt x="9" y="9"/>
                    <a:pt x="9" y="8"/>
                    <a:pt x="9" y="8"/>
                  </a:cubicBezTo>
                  <a:cubicBezTo>
                    <a:pt x="10" y="8"/>
                    <a:pt x="10" y="7"/>
                    <a:pt x="10" y="7"/>
                  </a:cubicBezTo>
                  <a:cubicBezTo>
                    <a:pt x="11" y="6"/>
                    <a:pt x="11" y="6"/>
                    <a:pt x="12" y="6"/>
                  </a:cubicBezTo>
                  <a:cubicBezTo>
                    <a:pt x="12" y="6"/>
                    <a:pt x="13" y="6"/>
                    <a:pt x="13" y="6"/>
                  </a:cubicBezTo>
                  <a:cubicBezTo>
                    <a:pt x="13" y="6"/>
                    <a:pt x="13" y="6"/>
                    <a:pt x="13" y="6"/>
                  </a:cubicBezTo>
                  <a:cubicBezTo>
                    <a:pt x="13" y="6"/>
                    <a:pt x="13" y="5"/>
                    <a:pt x="13" y="5"/>
                  </a:cubicBezTo>
                  <a:cubicBezTo>
                    <a:pt x="13" y="5"/>
                    <a:pt x="14" y="5"/>
                    <a:pt x="14" y="5"/>
                  </a:cubicBezTo>
                  <a:cubicBezTo>
                    <a:pt x="14" y="5"/>
                    <a:pt x="14" y="4"/>
                    <a:pt x="14" y="4"/>
                  </a:cubicBezTo>
                  <a:cubicBezTo>
                    <a:pt x="14" y="4"/>
                    <a:pt x="14" y="4"/>
                    <a:pt x="14" y="4"/>
                  </a:cubicBezTo>
                  <a:cubicBezTo>
                    <a:pt x="15" y="3"/>
                    <a:pt x="15" y="3"/>
                    <a:pt x="14" y="3"/>
                  </a:cubicBezTo>
                  <a:cubicBezTo>
                    <a:pt x="14" y="2"/>
                    <a:pt x="14" y="2"/>
                    <a:pt x="14" y="2"/>
                  </a:cubicBezTo>
                  <a:cubicBezTo>
                    <a:pt x="14" y="1"/>
                    <a:pt x="14" y="1"/>
                    <a:pt x="13" y="0"/>
                  </a:cubicBezTo>
                  <a:cubicBezTo>
                    <a:pt x="12" y="0"/>
                    <a:pt x="11" y="0"/>
                    <a:pt x="10" y="0"/>
                  </a:cubicBezTo>
                  <a:cubicBezTo>
                    <a:pt x="10" y="0"/>
                    <a:pt x="10" y="0"/>
                    <a:pt x="10" y="0"/>
                  </a:cubicBezTo>
                  <a:cubicBezTo>
                    <a:pt x="10" y="0"/>
                    <a:pt x="9" y="0"/>
                    <a:pt x="9" y="0"/>
                  </a:cubicBezTo>
                  <a:cubicBezTo>
                    <a:pt x="9" y="0"/>
                    <a:pt x="9" y="0"/>
                    <a:pt x="9" y="1"/>
                  </a:cubicBezTo>
                  <a:cubicBezTo>
                    <a:pt x="10" y="1"/>
                    <a:pt x="10" y="2"/>
                    <a:pt x="10" y="3"/>
                  </a:cubicBezTo>
                  <a:cubicBezTo>
                    <a:pt x="10" y="3"/>
                    <a:pt x="10" y="3"/>
                    <a:pt x="10" y="4"/>
                  </a:cubicBezTo>
                  <a:cubicBezTo>
                    <a:pt x="10" y="4"/>
                    <a:pt x="10" y="4"/>
                    <a:pt x="10" y="4"/>
                  </a:cubicBezTo>
                  <a:cubicBezTo>
                    <a:pt x="10" y="4"/>
                    <a:pt x="10" y="4"/>
                    <a:pt x="10" y="4"/>
                  </a:cubicBezTo>
                  <a:cubicBezTo>
                    <a:pt x="10" y="4"/>
                    <a:pt x="10" y="4"/>
                    <a:pt x="10" y="4"/>
                  </a:cubicBezTo>
                  <a:cubicBezTo>
                    <a:pt x="10" y="4"/>
                    <a:pt x="10" y="4"/>
                    <a:pt x="10" y="4"/>
                  </a:cubicBezTo>
                  <a:cubicBezTo>
                    <a:pt x="10" y="3"/>
                    <a:pt x="10" y="3"/>
                    <a:pt x="10" y="3"/>
                  </a:cubicBezTo>
                  <a:cubicBezTo>
                    <a:pt x="9" y="3"/>
                    <a:pt x="9" y="2"/>
                    <a:pt x="9" y="1"/>
                  </a:cubicBezTo>
                  <a:cubicBezTo>
                    <a:pt x="9" y="0"/>
                    <a:pt x="8" y="0"/>
                    <a:pt x="8" y="0"/>
                  </a:cubicBezTo>
                  <a:cubicBezTo>
                    <a:pt x="7" y="0"/>
                    <a:pt x="7" y="0"/>
                    <a:pt x="6" y="0"/>
                  </a:cubicBezTo>
                  <a:cubicBezTo>
                    <a:pt x="6" y="0"/>
                    <a:pt x="6" y="0"/>
                    <a:pt x="6" y="0"/>
                  </a:cubicBezTo>
                  <a:cubicBezTo>
                    <a:pt x="6" y="0"/>
                    <a:pt x="5" y="0"/>
                    <a:pt x="5" y="1"/>
                  </a:cubicBezTo>
                  <a:cubicBezTo>
                    <a:pt x="5" y="1"/>
                    <a:pt x="5" y="2"/>
                    <a:pt x="5" y="2"/>
                  </a:cubicBezTo>
                  <a:cubicBezTo>
                    <a:pt x="5" y="2"/>
                    <a:pt x="5" y="2"/>
                    <a:pt x="5" y="2"/>
                  </a:cubicBezTo>
                  <a:cubicBezTo>
                    <a:pt x="6" y="2"/>
                    <a:pt x="6" y="2"/>
                    <a:pt x="6" y="2"/>
                  </a:cubicBezTo>
                  <a:cubicBezTo>
                    <a:pt x="6" y="2"/>
                    <a:pt x="6" y="2"/>
                    <a:pt x="5" y="2"/>
                  </a:cubicBezTo>
                  <a:cubicBezTo>
                    <a:pt x="5" y="2"/>
                    <a:pt x="5" y="2"/>
                    <a:pt x="5" y="2"/>
                  </a:cubicBezTo>
                  <a:cubicBezTo>
                    <a:pt x="5" y="2"/>
                    <a:pt x="4" y="2"/>
                    <a:pt x="4" y="1"/>
                  </a:cubicBezTo>
                  <a:cubicBezTo>
                    <a:pt x="3" y="1"/>
                    <a:pt x="2" y="1"/>
                    <a:pt x="2" y="0"/>
                  </a:cubicBezTo>
                  <a:cubicBezTo>
                    <a:pt x="1" y="0"/>
                    <a:pt x="1" y="0"/>
                    <a:pt x="1" y="1"/>
                  </a:cubicBezTo>
                  <a:cubicBezTo>
                    <a:pt x="1" y="1"/>
                    <a:pt x="1" y="2"/>
                    <a:pt x="0" y="3"/>
                  </a:cubicBezTo>
                  <a:cubicBezTo>
                    <a:pt x="0" y="3"/>
                    <a:pt x="0" y="3"/>
                    <a:pt x="0" y="3"/>
                  </a:cubicBezTo>
                  <a:cubicBezTo>
                    <a:pt x="1" y="4"/>
                    <a:pt x="1" y="5"/>
                    <a:pt x="1" y="5"/>
                  </a:cubicBezTo>
                  <a:close/>
                  <a:moveTo>
                    <a:pt x="10" y="4"/>
                  </a:moveTo>
                  <a:cubicBezTo>
                    <a:pt x="11" y="4"/>
                    <a:pt x="11" y="4"/>
                    <a:pt x="11" y="4"/>
                  </a:cubicBezTo>
                  <a:cubicBezTo>
                    <a:pt x="10" y="4"/>
                    <a:pt x="10" y="4"/>
                    <a:pt x="10" y="4"/>
                  </a:cubicBezTo>
                  <a:cubicBezTo>
                    <a:pt x="10" y="4"/>
                    <a:pt x="10" y="4"/>
                    <a:pt x="10" y="4"/>
                  </a:cubicBezTo>
                  <a:cubicBezTo>
                    <a:pt x="10" y="4"/>
                    <a:pt x="10" y="4"/>
                    <a:pt x="10" y="4"/>
                  </a:cubicBezTo>
                  <a:close/>
                  <a:moveTo>
                    <a:pt x="6" y="3"/>
                  </a:moveTo>
                  <a:cubicBezTo>
                    <a:pt x="6" y="3"/>
                    <a:pt x="6" y="3"/>
                    <a:pt x="6" y="3"/>
                  </a:cubicBezTo>
                  <a:cubicBezTo>
                    <a:pt x="6" y="3"/>
                    <a:pt x="6" y="3"/>
                    <a:pt x="6" y="3"/>
                  </a:cubicBezTo>
                  <a:cubicBezTo>
                    <a:pt x="6" y="3"/>
                    <a:pt x="6" y="2"/>
                    <a:pt x="6" y="2"/>
                  </a:cubicBezTo>
                  <a:cubicBezTo>
                    <a:pt x="6" y="2"/>
                    <a:pt x="6" y="3"/>
                    <a:pt x="6"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1" name="Freeform 482">
              <a:extLst>
                <a:ext uri="{FF2B5EF4-FFF2-40B4-BE49-F238E27FC236}">
                  <a16:creationId xmlns:a16="http://schemas.microsoft.com/office/drawing/2014/main" id="{673286AD-986F-4B21-A86B-01F4B4124A60}"/>
                </a:ext>
              </a:extLst>
            </p:cNvPr>
            <p:cNvSpPr>
              <a:spLocks/>
            </p:cNvSpPr>
            <p:nvPr/>
          </p:nvSpPr>
          <p:spPr bwMode="auto">
            <a:xfrm>
              <a:off x="4647068" y="2200958"/>
              <a:ext cx="39688" cy="50800"/>
            </a:xfrm>
            <a:custGeom>
              <a:avLst/>
              <a:gdLst>
                <a:gd name="T0" fmla="*/ 11 w 11"/>
                <a:gd name="T1" fmla="*/ 3 h 14"/>
                <a:gd name="T2" fmla="*/ 11 w 11"/>
                <a:gd name="T3" fmla="*/ 2 h 14"/>
                <a:gd name="T4" fmla="*/ 10 w 11"/>
                <a:gd name="T5" fmla="*/ 2 h 14"/>
                <a:gd name="T6" fmla="*/ 9 w 11"/>
                <a:gd name="T7" fmla="*/ 1 h 14"/>
                <a:gd name="T8" fmla="*/ 8 w 11"/>
                <a:gd name="T9" fmla="*/ 1 h 14"/>
                <a:gd name="T10" fmla="*/ 8 w 11"/>
                <a:gd name="T11" fmla="*/ 1 h 14"/>
                <a:gd name="T12" fmla="*/ 8 w 11"/>
                <a:gd name="T13" fmla="*/ 1 h 14"/>
                <a:gd name="T14" fmla="*/ 8 w 11"/>
                <a:gd name="T15" fmla="*/ 1 h 14"/>
                <a:gd name="T16" fmla="*/ 7 w 11"/>
                <a:gd name="T17" fmla="*/ 1 h 14"/>
                <a:gd name="T18" fmla="*/ 7 w 11"/>
                <a:gd name="T19" fmla="*/ 0 h 14"/>
                <a:gd name="T20" fmla="*/ 5 w 11"/>
                <a:gd name="T21" fmla="*/ 1 h 14"/>
                <a:gd name="T22" fmla="*/ 5 w 11"/>
                <a:gd name="T23" fmla="*/ 1 h 14"/>
                <a:gd name="T24" fmla="*/ 4 w 11"/>
                <a:gd name="T25" fmla="*/ 2 h 14"/>
                <a:gd name="T26" fmla="*/ 4 w 11"/>
                <a:gd name="T27" fmla="*/ 3 h 14"/>
                <a:gd name="T28" fmla="*/ 4 w 11"/>
                <a:gd name="T29" fmla="*/ 4 h 14"/>
                <a:gd name="T30" fmla="*/ 4 w 11"/>
                <a:gd name="T31" fmla="*/ 6 h 14"/>
                <a:gd name="T32" fmla="*/ 3 w 11"/>
                <a:gd name="T33" fmla="*/ 6 h 14"/>
                <a:gd name="T34" fmla="*/ 2 w 11"/>
                <a:gd name="T35" fmla="*/ 5 h 14"/>
                <a:gd name="T36" fmla="*/ 1 w 11"/>
                <a:gd name="T37" fmla="*/ 4 h 14"/>
                <a:gd name="T38" fmla="*/ 0 w 11"/>
                <a:gd name="T39" fmla="*/ 6 h 14"/>
                <a:gd name="T40" fmla="*/ 0 w 11"/>
                <a:gd name="T41" fmla="*/ 8 h 14"/>
                <a:gd name="T42" fmla="*/ 0 w 11"/>
                <a:gd name="T43" fmla="*/ 8 h 14"/>
                <a:gd name="T44" fmla="*/ 1 w 11"/>
                <a:gd name="T45" fmla="*/ 9 h 14"/>
                <a:gd name="T46" fmla="*/ 2 w 11"/>
                <a:gd name="T47" fmla="*/ 13 h 14"/>
                <a:gd name="T48" fmla="*/ 3 w 11"/>
                <a:gd name="T49" fmla="*/ 14 h 14"/>
                <a:gd name="T50" fmla="*/ 3 w 11"/>
                <a:gd name="T51" fmla="*/ 14 h 14"/>
                <a:gd name="T52" fmla="*/ 5 w 11"/>
                <a:gd name="T53" fmla="*/ 13 h 14"/>
                <a:gd name="T54" fmla="*/ 6 w 11"/>
                <a:gd name="T55" fmla="*/ 13 h 14"/>
                <a:gd name="T56" fmla="*/ 7 w 11"/>
                <a:gd name="T57" fmla="*/ 12 h 14"/>
                <a:gd name="T58" fmla="*/ 8 w 11"/>
                <a:gd name="T59" fmla="*/ 12 h 14"/>
                <a:gd name="T60" fmla="*/ 9 w 11"/>
                <a:gd name="T61" fmla="*/ 9 h 14"/>
                <a:gd name="T62" fmla="*/ 9 w 11"/>
                <a:gd name="T63" fmla="*/ 8 h 14"/>
                <a:gd name="T64" fmla="*/ 9 w 11"/>
                <a:gd name="T65" fmla="*/ 7 h 14"/>
                <a:gd name="T66" fmla="*/ 8 w 11"/>
                <a:gd name="T67" fmla="*/ 6 h 14"/>
                <a:gd name="T68" fmla="*/ 8 w 11"/>
                <a:gd name="T69" fmla="*/ 5 h 14"/>
                <a:gd name="T70" fmla="*/ 9 w 11"/>
                <a:gd name="T71" fmla="*/ 5 h 14"/>
                <a:gd name="T72" fmla="*/ 10 w 11"/>
                <a:gd name="T73" fmla="*/ 4 h 14"/>
                <a:gd name="T74" fmla="*/ 11 w 11"/>
                <a:gd name="T7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1" h="14">
                  <a:moveTo>
                    <a:pt x="11" y="3"/>
                  </a:moveTo>
                  <a:cubicBezTo>
                    <a:pt x="11" y="3"/>
                    <a:pt x="11" y="2"/>
                    <a:pt x="11" y="2"/>
                  </a:cubicBezTo>
                  <a:cubicBezTo>
                    <a:pt x="11" y="2"/>
                    <a:pt x="11" y="2"/>
                    <a:pt x="10" y="2"/>
                  </a:cubicBezTo>
                  <a:cubicBezTo>
                    <a:pt x="10" y="1"/>
                    <a:pt x="9" y="1"/>
                    <a:pt x="9" y="1"/>
                  </a:cubicBezTo>
                  <a:cubicBezTo>
                    <a:pt x="8" y="1"/>
                    <a:pt x="8" y="1"/>
                    <a:pt x="8" y="1"/>
                  </a:cubicBezTo>
                  <a:cubicBezTo>
                    <a:pt x="8" y="1"/>
                    <a:pt x="8" y="1"/>
                    <a:pt x="8" y="1"/>
                  </a:cubicBezTo>
                  <a:cubicBezTo>
                    <a:pt x="8" y="1"/>
                    <a:pt x="8" y="1"/>
                    <a:pt x="8" y="1"/>
                  </a:cubicBezTo>
                  <a:cubicBezTo>
                    <a:pt x="8" y="1"/>
                    <a:pt x="8" y="1"/>
                    <a:pt x="8" y="1"/>
                  </a:cubicBezTo>
                  <a:cubicBezTo>
                    <a:pt x="8" y="1"/>
                    <a:pt x="7" y="1"/>
                    <a:pt x="7" y="1"/>
                  </a:cubicBezTo>
                  <a:cubicBezTo>
                    <a:pt x="7" y="0"/>
                    <a:pt x="7" y="0"/>
                    <a:pt x="7" y="0"/>
                  </a:cubicBezTo>
                  <a:cubicBezTo>
                    <a:pt x="6" y="0"/>
                    <a:pt x="6" y="0"/>
                    <a:pt x="5" y="1"/>
                  </a:cubicBezTo>
                  <a:cubicBezTo>
                    <a:pt x="5" y="1"/>
                    <a:pt x="5" y="1"/>
                    <a:pt x="5" y="1"/>
                  </a:cubicBezTo>
                  <a:cubicBezTo>
                    <a:pt x="5" y="2"/>
                    <a:pt x="4" y="2"/>
                    <a:pt x="4" y="2"/>
                  </a:cubicBezTo>
                  <a:cubicBezTo>
                    <a:pt x="3" y="2"/>
                    <a:pt x="3" y="3"/>
                    <a:pt x="4" y="3"/>
                  </a:cubicBezTo>
                  <a:cubicBezTo>
                    <a:pt x="4" y="3"/>
                    <a:pt x="4" y="3"/>
                    <a:pt x="4" y="4"/>
                  </a:cubicBezTo>
                  <a:cubicBezTo>
                    <a:pt x="4" y="5"/>
                    <a:pt x="4" y="5"/>
                    <a:pt x="4" y="6"/>
                  </a:cubicBezTo>
                  <a:cubicBezTo>
                    <a:pt x="3" y="6"/>
                    <a:pt x="3" y="6"/>
                    <a:pt x="3" y="6"/>
                  </a:cubicBezTo>
                  <a:cubicBezTo>
                    <a:pt x="3" y="6"/>
                    <a:pt x="2" y="5"/>
                    <a:pt x="2" y="5"/>
                  </a:cubicBezTo>
                  <a:cubicBezTo>
                    <a:pt x="2" y="4"/>
                    <a:pt x="2" y="4"/>
                    <a:pt x="1" y="4"/>
                  </a:cubicBezTo>
                  <a:cubicBezTo>
                    <a:pt x="0" y="4"/>
                    <a:pt x="0" y="5"/>
                    <a:pt x="0" y="6"/>
                  </a:cubicBezTo>
                  <a:cubicBezTo>
                    <a:pt x="0" y="6"/>
                    <a:pt x="0" y="7"/>
                    <a:pt x="0" y="8"/>
                  </a:cubicBezTo>
                  <a:cubicBezTo>
                    <a:pt x="0" y="8"/>
                    <a:pt x="0" y="8"/>
                    <a:pt x="0" y="8"/>
                  </a:cubicBezTo>
                  <a:cubicBezTo>
                    <a:pt x="1" y="8"/>
                    <a:pt x="1" y="9"/>
                    <a:pt x="1" y="9"/>
                  </a:cubicBezTo>
                  <a:cubicBezTo>
                    <a:pt x="1" y="10"/>
                    <a:pt x="2" y="11"/>
                    <a:pt x="2" y="13"/>
                  </a:cubicBezTo>
                  <a:cubicBezTo>
                    <a:pt x="2" y="13"/>
                    <a:pt x="2" y="14"/>
                    <a:pt x="3" y="14"/>
                  </a:cubicBezTo>
                  <a:cubicBezTo>
                    <a:pt x="3" y="14"/>
                    <a:pt x="3" y="14"/>
                    <a:pt x="3" y="14"/>
                  </a:cubicBezTo>
                  <a:cubicBezTo>
                    <a:pt x="4" y="14"/>
                    <a:pt x="4" y="13"/>
                    <a:pt x="5" y="13"/>
                  </a:cubicBezTo>
                  <a:cubicBezTo>
                    <a:pt x="5" y="13"/>
                    <a:pt x="5" y="13"/>
                    <a:pt x="6" y="13"/>
                  </a:cubicBezTo>
                  <a:cubicBezTo>
                    <a:pt x="6" y="13"/>
                    <a:pt x="7" y="12"/>
                    <a:pt x="7" y="12"/>
                  </a:cubicBezTo>
                  <a:cubicBezTo>
                    <a:pt x="7" y="12"/>
                    <a:pt x="8" y="12"/>
                    <a:pt x="8" y="12"/>
                  </a:cubicBezTo>
                  <a:cubicBezTo>
                    <a:pt x="8" y="11"/>
                    <a:pt x="8" y="10"/>
                    <a:pt x="9" y="9"/>
                  </a:cubicBezTo>
                  <a:cubicBezTo>
                    <a:pt x="9" y="9"/>
                    <a:pt x="9" y="8"/>
                    <a:pt x="9" y="8"/>
                  </a:cubicBezTo>
                  <a:cubicBezTo>
                    <a:pt x="9" y="7"/>
                    <a:pt x="9" y="7"/>
                    <a:pt x="9" y="7"/>
                  </a:cubicBezTo>
                  <a:cubicBezTo>
                    <a:pt x="9" y="6"/>
                    <a:pt x="8" y="6"/>
                    <a:pt x="8" y="6"/>
                  </a:cubicBezTo>
                  <a:cubicBezTo>
                    <a:pt x="8" y="5"/>
                    <a:pt x="8" y="5"/>
                    <a:pt x="8" y="5"/>
                  </a:cubicBezTo>
                  <a:cubicBezTo>
                    <a:pt x="8" y="5"/>
                    <a:pt x="9" y="5"/>
                    <a:pt x="9" y="5"/>
                  </a:cubicBezTo>
                  <a:cubicBezTo>
                    <a:pt x="10" y="5"/>
                    <a:pt x="10" y="4"/>
                    <a:pt x="10" y="4"/>
                  </a:cubicBezTo>
                  <a:cubicBezTo>
                    <a:pt x="10" y="3"/>
                    <a:pt x="10" y="3"/>
                    <a:pt x="1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2" name="Freeform 483">
              <a:extLst>
                <a:ext uri="{FF2B5EF4-FFF2-40B4-BE49-F238E27FC236}">
                  <a16:creationId xmlns:a16="http://schemas.microsoft.com/office/drawing/2014/main" id="{CAAF3EB8-2928-4D4F-AAF0-82BA785B2FB8}"/>
                </a:ext>
              </a:extLst>
            </p:cNvPr>
            <p:cNvSpPr>
              <a:spLocks noEditPoints="1"/>
            </p:cNvSpPr>
            <p:nvPr/>
          </p:nvSpPr>
          <p:spPr bwMode="auto">
            <a:xfrm>
              <a:off x="6109155" y="2964545"/>
              <a:ext cx="46038" cy="58738"/>
            </a:xfrm>
            <a:custGeom>
              <a:avLst/>
              <a:gdLst>
                <a:gd name="T0" fmla="*/ 9 w 13"/>
                <a:gd name="T1" fmla="*/ 3 h 16"/>
                <a:gd name="T2" fmla="*/ 13 w 13"/>
                <a:gd name="T3" fmla="*/ 0 h 16"/>
                <a:gd name="T4" fmla="*/ 12 w 13"/>
                <a:gd name="T5" fmla="*/ 1 h 16"/>
                <a:gd name="T6" fmla="*/ 7 w 13"/>
                <a:gd name="T7" fmla="*/ 1 h 16"/>
                <a:gd name="T8" fmla="*/ 3 w 13"/>
                <a:gd name="T9" fmla="*/ 2 h 16"/>
                <a:gd name="T10" fmla="*/ 2 w 13"/>
                <a:gd name="T11" fmla="*/ 3 h 16"/>
                <a:gd name="T12" fmla="*/ 1 w 13"/>
                <a:gd name="T13" fmla="*/ 5 h 16"/>
                <a:gd name="T14" fmla="*/ 0 w 13"/>
                <a:gd name="T15" fmla="*/ 9 h 16"/>
                <a:gd name="T16" fmla="*/ 0 w 13"/>
                <a:gd name="T17" fmla="*/ 11 h 16"/>
                <a:gd name="T18" fmla="*/ 1 w 13"/>
                <a:gd name="T19" fmla="*/ 13 h 16"/>
                <a:gd name="T20" fmla="*/ 1 w 13"/>
                <a:gd name="T21" fmla="*/ 15 h 16"/>
                <a:gd name="T22" fmla="*/ 3 w 13"/>
                <a:gd name="T23" fmla="*/ 15 h 16"/>
                <a:gd name="T24" fmla="*/ 4 w 13"/>
                <a:gd name="T25" fmla="*/ 10 h 16"/>
                <a:gd name="T26" fmla="*/ 5 w 13"/>
                <a:gd name="T27" fmla="*/ 12 h 16"/>
                <a:gd name="T28" fmla="*/ 6 w 13"/>
                <a:gd name="T29" fmla="*/ 14 h 16"/>
                <a:gd name="T30" fmla="*/ 7 w 13"/>
                <a:gd name="T31" fmla="*/ 14 h 16"/>
                <a:gd name="T32" fmla="*/ 7 w 13"/>
                <a:gd name="T33" fmla="*/ 14 h 16"/>
                <a:gd name="T34" fmla="*/ 8 w 13"/>
                <a:gd name="T35" fmla="*/ 15 h 16"/>
                <a:gd name="T36" fmla="*/ 9 w 13"/>
                <a:gd name="T37" fmla="*/ 15 h 16"/>
                <a:gd name="T38" fmla="*/ 8 w 13"/>
                <a:gd name="T39" fmla="*/ 12 h 16"/>
                <a:gd name="T40" fmla="*/ 7 w 13"/>
                <a:gd name="T41" fmla="*/ 11 h 16"/>
                <a:gd name="T42" fmla="*/ 6 w 13"/>
                <a:gd name="T43" fmla="*/ 8 h 16"/>
                <a:gd name="T44" fmla="*/ 8 w 13"/>
                <a:gd name="T45" fmla="*/ 7 h 16"/>
                <a:gd name="T46" fmla="*/ 9 w 13"/>
                <a:gd name="T47" fmla="*/ 7 h 16"/>
                <a:gd name="T48" fmla="*/ 10 w 13"/>
                <a:gd name="T49" fmla="*/ 5 h 16"/>
                <a:gd name="T50" fmla="*/ 9 w 13"/>
                <a:gd name="T51" fmla="*/ 5 h 16"/>
                <a:gd name="T52" fmla="*/ 5 w 13"/>
                <a:gd name="T53" fmla="*/ 6 h 16"/>
                <a:gd name="T54" fmla="*/ 3 w 13"/>
                <a:gd name="T55" fmla="*/ 5 h 16"/>
                <a:gd name="T56" fmla="*/ 7 w 13"/>
                <a:gd name="T57" fmla="*/ 13 h 16"/>
                <a:gd name="T58" fmla="*/ 8 w 13"/>
                <a:gd name="T59" fmla="*/ 13 h 16"/>
                <a:gd name="T60" fmla="*/ 8 w 13"/>
                <a:gd name="T61" fmla="*/ 14 h 16"/>
                <a:gd name="T62" fmla="*/ 8 w 13"/>
                <a:gd name="T63" fmla="*/ 13 h 16"/>
                <a:gd name="T64" fmla="*/ 7 w 13"/>
                <a:gd name="T65" fmla="*/ 13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3" h="16">
                  <a:moveTo>
                    <a:pt x="4" y="3"/>
                  </a:moveTo>
                  <a:cubicBezTo>
                    <a:pt x="6" y="3"/>
                    <a:pt x="8" y="3"/>
                    <a:pt x="9" y="3"/>
                  </a:cubicBezTo>
                  <a:cubicBezTo>
                    <a:pt x="11" y="3"/>
                    <a:pt x="12" y="3"/>
                    <a:pt x="13" y="1"/>
                  </a:cubicBezTo>
                  <a:cubicBezTo>
                    <a:pt x="13" y="1"/>
                    <a:pt x="13" y="1"/>
                    <a:pt x="13" y="0"/>
                  </a:cubicBezTo>
                  <a:cubicBezTo>
                    <a:pt x="13" y="0"/>
                    <a:pt x="13" y="0"/>
                    <a:pt x="13" y="0"/>
                  </a:cubicBezTo>
                  <a:cubicBezTo>
                    <a:pt x="12" y="1"/>
                    <a:pt x="12" y="1"/>
                    <a:pt x="12" y="1"/>
                  </a:cubicBezTo>
                  <a:cubicBezTo>
                    <a:pt x="11" y="2"/>
                    <a:pt x="11" y="2"/>
                    <a:pt x="10" y="2"/>
                  </a:cubicBezTo>
                  <a:cubicBezTo>
                    <a:pt x="9" y="1"/>
                    <a:pt x="8" y="1"/>
                    <a:pt x="7" y="1"/>
                  </a:cubicBezTo>
                  <a:cubicBezTo>
                    <a:pt x="6" y="1"/>
                    <a:pt x="6" y="1"/>
                    <a:pt x="5" y="1"/>
                  </a:cubicBezTo>
                  <a:cubicBezTo>
                    <a:pt x="4" y="1"/>
                    <a:pt x="4" y="2"/>
                    <a:pt x="3" y="2"/>
                  </a:cubicBezTo>
                  <a:cubicBezTo>
                    <a:pt x="3" y="2"/>
                    <a:pt x="3" y="2"/>
                    <a:pt x="3" y="2"/>
                  </a:cubicBezTo>
                  <a:cubicBezTo>
                    <a:pt x="2" y="2"/>
                    <a:pt x="2" y="3"/>
                    <a:pt x="2" y="3"/>
                  </a:cubicBezTo>
                  <a:cubicBezTo>
                    <a:pt x="2" y="4"/>
                    <a:pt x="2" y="4"/>
                    <a:pt x="2" y="4"/>
                  </a:cubicBezTo>
                  <a:cubicBezTo>
                    <a:pt x="2" y="5"/>
                    <a:pt x="2" y="5"/>
                    <a:pt x="1" y="5"/>
                  </a:cubicBezTo>
                  <a:cubicBezTo>
                    <a:pt x="1" y="6"/>
                    <a:pt x="1" y="6"/>
                    <a:pt x="1" y="7"/>
                  </a:cubicBezTo>
                  <a:cubicBezTo>
                    <a:pt x="1" y="8"/>
                    <a:pt x="1" y="8"/>
                    <a:pt x="0" y="9"/>
                  </a:cubicBezTo>
                  <a:cubicBezTo>
                    <a:pt x="0" y="9"/>
                    <a:pt x="0" y="9"/>
                    <a:pt x="0" y="10"/>
                  </a:cubicBezTo>
                  <a:cubicBezTo>
                    <a:pt x="0" y="10"/>
                    <a:pt x="0" y="11"/>
                    <a:pt x="0" y="11"/>
                  </a:cubicBezTo>
                  <a:cubicBezTo>
                    <a:pt x="0" y="11"/>
                    <a:pt x="1" y="11"/>
                    <a:pt x="1" y="12"/>
                  </a:cubicBezTo>
                  <a:cubicBezTo>
                    <a:pt x="1" y="12"/>
                    <a:pt x="1" y="12"/>
                    <a:pt x="1" y="13"/>
                  </a:cubicBezTo>
                  <a:cubicBezTo>
                    <a:pt x="1" y="14"/>
                    <a:pt x="1" y="14"/>
                    <a:pt x="1" y="15"/>
                  </a:cubicBezTo>
                  <a:cubicBezTo>
                    <a:pt x="1" y="15"/>
                    <a:pt x="1" y="15"/>
                    <a:pt x="1" y="15"/>
                  </a:cubicBezTo>
                  <a:cubicBezTo>
                    <a:pt x="2" y="16"/>
                    <a:pt x="2" y="16"/>
                    <a:pt x="3" y="15"/>
                  </a:cubicBezTo>
                  <a:cubicBezTo>
                    <a:pt x="3" y="15"/>
                    <a:pt x="3" y="15"/>
                    <a:pt x="3" y="15"/>
                  </a:cubicBezTo>
                  <a:cubicBezTo>
                    <a:pt x="3" y="13"/>
                    <a:pt x="3" y="12"/>
                    <a:pt x="4" y="10"/>
                  </a:cubicBezTo>
                  <a:cubicBezTo>
                    <a:pt x="4" y="10"/>
                    <a:pt x="4" y="10"/>
                    <a:pt x="4" y="10"/>
                  </a:cubicBezTo>
                  <a:cubicBezTo>
                    <a:pt x="4" y="10"/>
                    <a:pt x="4" y="10"/>
                    <a:pt x="4" y="10"/>
                  </a:cubicBezTo>
                  <a:cubicBezTo>
                    <a:pt x="4" y="11"/>
                    <a:pt x="4" y="12"/>
                    <a:pt x="5" y="12"/>
                  </a:cubicBezTo>
                  <a:cubicBezTo>
                    <a:pt x="5" y="13"/>
                    <a:pt x="5" y="13"/>
                    <a:pt x="5" y="13"/>
                  </a:cubicBezTo>
                  <a:cubicBezTo>
                    <a:pt x="6" y="14"/>
                    <a:pt x="6" y="14"/>
                    <a:pt x="6" y="14"/>
                  </a:cubicBezTo>
                  <a:cubicBezTo>
                    <a:pt x="7" y="14"/>
                    <a:pt x="7" y="14"/>
                    <a:pt x="7" y="14"/>
                  </a:cubicBezTo>
                  <a:cubicBezTo>
                    <a:pt x="7" y="14"/>
                    <a:pt x="7" y="14"/>
                    <a:pt x="7" y="14"/>
                  </a:cubicBezTo>
                  <a:cubicBezTo>
                    <a:pt x="7" y="14"/>
                    <a:pt x="7" y="14"/>
                    <a:pt x="7" y="14"/>
                  </a:cubicBezTo>
                  <a:cubicBezTo>
                    <a:pt x="7" y="14"/>
                    <a:pt x="7" y="14"/>
                    <a:pt x="7" y="14"/>
                  </a:cubicBezTo>
                  <a:cubicBezTo>
                    <a:pt x="7" y="14"/>
                    <a:pt x="7" y="14"/>
                    <a:pt x="7" y="14"/>
                  </a:cubicBezTo>
                  <a:cubicBezTo>
                    <a:pt x="7" y="14"/>
                    <a:pt x="7" y="15"/>
                    <a:pt x="8" y="15"/>
                  </a:cubicBezTo>
                  <a:cubicBezTo>
                    <a:pt x="8" y="15"/>
                    <a:pt x="8" y="15"/>
                    <a:pt x="8" y="15"/>
                  </a:cubicBezTo>
                  <a:cubicBezTo>
                    <a:pt x="8" y="15"/>
                    <a:pt x="9" y="15"/>
                    <a:pt x="9" y="15"/>
                  </a:cubicBezTo>
                  <a:cubicBezTo>
                    <a:pt x="9" y="14"/>
                    <a:pt x="9" y="14"/>
                    <a:pt x="9" y="13"/>
                  </a:cubicBezTo>
                  <a:cubicBezTo>
                    <a:pt x="9" y="13"/>
                    <a:pt x="9" y="12"/>
                    <a:pt x="8" y="12"/>
                  </a:cubicBezTo>
                  <a:cubicBezTo>
                    <a:pt x="8" y="12"/>
                    <a:pt x="8" y="12"/>
                    <a:pt x="8" y="12"/>
                  </a:cubicBezTo>
                  <a:cubicBezTo>
                    <a:pt x="8" y="11"/>
                    <a:pt x="7" y="11"/>
                    <a:pt x="7" y="11"/>
                  </a:cubicBezTo>
                  <a:cubicBezTo>
                    <a:pt x="8" y="10"/>
                    <a:pt x="7" y="10"/>
                    <a:pt x="7" y="10"/>
                  </a:cubicBezTo>
                  <a:cubicBezTo>
                    <a:pt x="7" y="9"/>
                    <a:pt x="7" y="9"/>
                    <a:pt x="6" y="8"/>
                  </a:cubicBezTo>
                  <a:cubicBezTo>
                    <a:pt x="6" y="8"/>
                    <a:pt x="6" y="8"/>
                    <a:pt x="6" y="8"/>
                  </a:cubicBezTo>
                  <a:cubicBezTo>
                    <a:pt x="7" y="8"/>
                    <a:pt x="7" y="7"/>
                    <a:pt x="8" y="7"/>
                  </a:cubicBezTo>
                  <a:cubicBezTo>
                    <a:pt x="8" y="7"/>
                    <a:pt x="8" y="7"/>
                    <a:pt x="9" y="7"/>
                  </a:cubicBezTo>
                  <a:cubicBezTo>
                    <a:pt x="9" y="7"/>
                    <a:pt x="9" y="7"/>
                    <a:pt x="9" y="7"/>
                  </a:cubicBezTo>
                  <a:cubicBezTo>
                    <a:pt x="9" y="7"/>
                    <a:pt x="10" y="7"/>
                    <a:pt x="10" y="7"/>
                  </a:cubicBezTo>
                  <a:cubicBezTo>
                    <a:pt x="10" y="6"/>
                    <a:pt x="10" y="6"/>
                    <a:pt x="10" y="5"/>
                  </a:cubicBezTo>
                  <a:cubicBezTo>
                    <a:pt x="10" y="5"/>
                    <a:pt x="10" y="5"/>
                    <a:pt x="10" y="5"/>
                  </a:cubicBezTo>
                  <a:cubicBezTo>
                    <a:pt x="9" y="5"/>
                    <a:pt x="9" y="5"/>
                    <a:pt x="9" y="5"/>
                  </a:cubicBezTo>
                  <a:cubicBezTo>
                    <a:pt x="8" y="5"/>
                    <a:pt x="7" y="5"/>
                    <a:pt x="7" y="5"/>
                  </a:cubicBezTo>
                  <a:cubicBezTo>
                    <a:pt x="6" y="5"/>
                    <a:pt x="5" y="6"/>
                    <a:pt x="5" y="6"/>
                  </a:cubicBezTo>
                  <a:cubicBezTo>
                    <a:pt x="5" y="6"/>
                    <a:pt x="4" y="6"/>
                    <a:pt x="4" y="6"/>
                  </a:cubicBezTo>
                  <a:cubicBezTo>
                    <a:pt x="3" y="6"/>
                    <a:pt x="3" y="5"/>
                    <a:pt x="3" y="5"/>
                  </a:cubicBezTo>
                  <a:cubicBezTo>
                    <a:pt x="3" y="4"/>
                    <a:pt x="3" y="3"/>
                    <a:pt x="4" y="3"/>
                  </a:cubicBezTo>
                  <a:close/>
                  <a:moveTo>
                    <a:pt x="7" y="13"/>
                  </a:moveTo>
                  <a:cubicBezTo>
                    <a:pt x="7" y="13"/>
                    <a:pt x="8" y="13"/>
                    <a:pt x="8" y="13"/>
                  </a:cubicBezTo>
                  <a:cubicBezTo>
                    <a:pt x="8" y="13"/>
                    <a:pt x="8" y="13"/>
                    <a:pt x="8" y="13"/>
                  </a:cubicBezTo>
                  <a:cubicBezTo>
                    <a:pt x="8" y="13"/>
                    <a:pt x="8" y="13"/>
                    <a:pt x="8" y="13"/>
                  </a:cubicBezTo>
                  <a:cubicBezTo>
                    <a:pt x="8" y="14"/>
                    <a:pt x="8" y="14"/>
                    <a:pt x="8" y="14"/>
                  </a:cubicBezTo>
                  <a:cubicBezTo>
                    <a:pt x="8" y="14"/>
                    <a:pt x="8" y="13"/>
                    <a:pt x="8" y="13"/>
                  </a:cubicBezTo>
                  <a:cubicBezTo>
                    <a:pt x="8" y="13"/>
                    <a:pt x="8" y="13"/>
                    <a:pt x="8" y="13"/>
                  </a:cubicBezTo>
                  <a:cubicBezTo>
                    <a:pt x="7" y="13"/>
                    <a:pt x="7" y="13"/>
                    <a:pt x="7" y="14"/>
                  </a:cubicBezTo>
                  <a:cubicBezTo>
                    <a:pt x="7" y="13"/>
                    <a:pt x="7" y="13"/>
                    <a:pt x="7"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3" name="Freeform 484">
              <a:extLst>
                <a:ext uri="{FF2B5EF4-FFF2-40B4-BE49-F238E27FC236}">
                  <a16:creationId xmlns:a16="http://schemas.microsoft.com/office/drawing/2014/main" id="{7A04F6B1-1998-4E00-B264-CBBC1C163979}"/>
                </a:ext>
              </a:extLst>
            </p:cNvPr>
            <p:cNvSpPr>
              <a:spLocks/>
            </p:cNvSpPr>
            <p:nvPr/>
          </p:nvSpPr>
          <p:spPr bwMode="auto">
            <a:xfrm>
              <a:off x="4856618" y="2578783"/>
              <a:ext cx="0" cy="4763"/>
            </a:xfrm>
            <a:custGeom>
              <a:avLst/>
              <a:gdLst>
                <a:gd name="T0" fmla="*/ 0 h 1"/>
                <a:gd name="T1" fmla="*/ 1 h 1"/>
                <a:gd name="T2" fmla="*/ 1 h 1"/>
                <a:gd name="T3" fmla="*/ 0 h 1"/>
              </a:gdLst>
              <a:ahLst/>
              <a:cxnLst>
                <a:cxn ang="0">
                  <a:pos x="0" y="T0"/>
                </a:cxn>
                <a:cxn ang="0">
                  <a:pos x="0" y="T1"/>
                </a:cxn>
                <a:cxn ang="0">
                  <a:pos x="0" y="T2"/>
                </a:cxn>
                <a:cxn ang="0">
                  <a:pos x="0" y="T3"/>
                </a:cxn>
              </a:cxnLst>
              <a:rect l="0" t="0" r="r" b="b"/>
              <a:pathLst>
                <a:path h="1">
                  <a:moveTo>
                    <a:pt x="0" y="0"/>
                  </a:moveTo>
                  <a:cubicBezTo>
                    <a:pt x="0" y="1"/>
                    <a:pt x="0" y="1"/>
                    <a:pt x="0" y="1"/>
                  </a:cubicBezTo>
                  <a:cubicBezTo>
                    <a:pt x="0" y="1"/>
                    <a:pt x="0" y="1"/>
                    <a:pt x="0" y="1"/>
                  </a:cubicBezTo>
                  <a:cubicBezTo>
                    <a:pt x="0" y="1"/>
                    <a:pt x="0"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4" name="Freeform 485">
              <a:extLst>
                <a:ext uri="{FF2B5EF4-FFF2-40B4-BE49-F238E27FC236}">
                  <a16:creationId xmlns:a16="http://schemas.microsoft.com/office/drawing/2014/main" id="{E29605D9-A094-406A-ADA6-41ABEFECDF76}"/>
                </a:ext>
              </a:extLst>
            </p:cNvPr>
            <p:cNvSpPr>
              <a:spLocks/>
            </p:cNvSpPr>
            <p:nvPr/>
          </p:nvSpPr>
          <p:spPr bwMode="auto">
            <a:xfrm>
              <a:off x="4813755" y="2543858"/>
              <a:ext cx="46038" cy="49213"/>
            </a:xfrm>
            <a:custGeom>
              <a:avLst/>
              <a:gdLst>
                <a:gd name="T0" fmla="*/ 12 w 13"/>
                <a:gd name="T1" fmla="*/ 7 h 14"/>
                <a:gd name="T2" fmla="*/ 11 w 13"/>
                <a:gd name="T3" fmla="*/ 6 h 14"/>
                <a:gd name="T4" fmla="*/ 11 w 13"/>
                <a:gd name="T5" fmla="*/ 6 h 14"/>
                <a:gd name="T6" fmla="*/ 10 w 13"/>
                <a:gd name="T7" fmla="*/ 5 h 14"/>
                <a:gd name="T8" fmla="*/ 10 w 13"/>
                <a:gd name="T9" fmla="*/ 6 h 14"/>
                <a:gd name="T10" fmla="*/ 8 w 13"/>
                <a:gd name="T11" fmla="*/ 6 h 14"/>
                <a:gd name="T12" fmla="*/ 8 w 13"/>
                <a:gd name="T13" fmla="*/ 5 h 14"/>
                <a:gd name="T14" fmla="*/ 8 w 13"/>
                <a:gd name="T15" fmla="*/ 5 h 14"/>
                <a:gd name="T16" fmla="*/ 7 w 13"/>
                <a:gd name="T17" fmla="*/ 4 h 14"/>
                <a:gd name="T18" fmla="*/ 6 w 13"/>
                <a:gd name="T19" fmla="*/ 4 h 14"/>
                <a:gd name="T20" fmla="*/ 6 w 13"/>
                <a:gd name="T21" fmla="*/ 4 h 14"/>
                <a:gd name="T22" fmla="*/ 6 w 13"/>
                <a:gd name="T23" fmla="*/ 4 h 14"/>
                <a:gd name="T24" fmla="*/ 6 w 13"/>
                <a:gd name="T25" fmla="*/ 4 h 14"/>
                <a:gd name="T26" fmla="*/ 6 w 13"/>
                <a:gd name="T27" fmla="*/ 4 h 14"/>
                <a:gd name="T28" fmla="*/ 8 w 13"/>
                <a:gd name="T29" fmla="*/ 2 h 14"/>
                <a:gd name="T30" fmla="*/ 9 w 13"/>
                <a:gd name="T31" fmla="*/ 1 h 14"/>
                <a:gd name="T32" fmla="*/ 9 w 13"/>
                <a:gd name="T33" fmla="*/ 0 h 14"/>
                <a:gd name="T34" fmla="*/ 8 w 13"/>
                <a:gd name="T35" fmla="*/ 0 h 14"/>
                <a:gd name="T36" fmla="*/ 6 w 13"/>
                <a:gd name="T37" fmla="*/ 1 h 14"/>
                <a:gd name="T38" fmla="*/ 3 w 13"/>
                <a:gd name="T39" fmla="*/ 6 h 14"/>
                <a:gd name="T40" fmla="*/ 1 w 13"/>
                <a:gd name="T41" fmla="*/ 8 h 14"/>
                <a:gd name="T42" fmla="*/ 1 w 13"/>
                <a:gd name="T43" fmla="*/ 8 h 14"/>
                <a:gd name="T44" fmla="*/ 1 w 13"/>
                <a:gd name="T45" fmla="*/ 9 h 14"/>
                <a:gd name="T46" fmla="*/ 0 w 13"/>
                <a:gd name="T47" fmla="*/ 10 h 14"/>
                <a:gd name="T48" fmla="*/ 0 w 13"/>
                <a:gd name="T49" fmla="*/ 10 h 14"/>
                <a:gd name="T50" fmla="*/ 1 w 13"/>
                <a:gd name="T51" fmla="*/ 11 h 14"/>
                <a:gd name="T52" fmla="*/ 3 w 13"/>
                <a:gd name="T53" fmla="*/ 11 h 14"/>
                <a:gd name="T54" fmla="*/ 5 w 13"/>
                <a:gd name="T55" fmla="*/ 11 h 14"/>
                <a:gd name="T56" fmla="*/ 7 w 13"/>
                <a:gd name="T57" fmla="*/ 11 h 14"/>
                <a:gd name="T58" fmla="*/ 7 w 13"/>
                <a:gd name="T59" fmla="*/ 12 h 14"/>
                <a:gd name="T60" fmla="*/ 6 w 13"/>
                <a:gd name="T61" fmla="*/ 12 h 14"/>
                <a:gd name="T62" fmla="*/ 6 w 13"/>
                <a:gd name="T63" fmla="*/ 13 h 14"/>
                <a:gd name="T64" fmla="*/ 7 w 13"/>
                <a:gd name="T65" fmla="*/ 13 h 14"/>
                <a:gd name="T66" fmla="*/ 8 w 13"/>
                <a:gd name="T67" fmla="*/ 12 h 14"/>
                <a:gd name="T68" fmla="*/ 9 w 13"/>
                <a:gd name="T69" fmla="*/ 11 h 14"/>
                <a:gd name="T70" fmla="*/ 10 w 13"/>
                <a:gd name="T71" fmla="*/ 11 h 14"/>
                <a:gd name="T72" fmla="*/ 9 w 13"/>
                <a:gd name="T73" fmla="*/ 12 h 14"/>
                <a:gd name="T74" fmla="*/ 10 w 13"/>
                <a:gd name="T75" fmla="*/ 13 h 14"/>
                <a:gd name="T76" fmla="*/ 11 w 13"/>
                <a:gd name="T77" fmla="*/ 14 h 14"/>
                <a:gd name="T78" fmla="*/ 12 w 13"/>
                <a:gd name="T79" fmla="*/ 13 h 14"/>
                <a:gd name="T80" fmla="*/ 13 w 13"/>
                <a:gd name="T81" fmla="*/ 12 h 14"/>
                <a:gd name="T82" fmla="*/ 12 w 13"/>
                <a:gd name="T83" fmla="*/ 11 h 14"/>
                <a:gd name="T84" fmla="*/ 12 w 13"/>
                <a:gd name="T85" fmla="*/ 11 h 14"/>
                <a:gd name="T86" fmla="*/ 12 w 13"/>
                <a:gd name="T87" fmla="*/ 11 h 14"/>
                <a:gd name="T88" fmla="*/ 12 w 13"/>
                <a:gd name="T89" fmla="*/ 11 h 14"/>
                <a:gd name="T90" fmla="*/ 12 w 13"/>
                <a:gd name="T91" fmla="*/ 11 h 14"/>
                <a:gd name="T92" fmla="*/ 12 w 13"/>
                <a:gd name="T93" fmla="*/ 10 h 14"/>
                <a:gd name="T94" fmla="*/ 11 w 13"/>
                <a:gd name="T95" fmla="*/ 10 h 14"/>
                <a:gd name="T96" fmla="*/ 11 w 13"/>
                <a:gd name="T97" fmla="*/ 10 h 14"/>
                <a:gd name="T98" fmla="*/ 11 w 13"/>
                <a:gd name="T99" fmla="*/ 9 h 14"/>
                <a:gd name="T100" fmla="*/ 12 w 13"/>
                <a:gd name="T101" fmla="*/ 9 h 14"/>
                <a:gd name="T102" fmla="*/ 12 w 13"/>
                <a:gd name="T103" fmla="*/ 8 h 14"/>
                <a:gd name="T104" fmla="*/ 12 w 13"/>
                <a:gd name="T105" fmla="*/ 8 h 14"/>
                <a:gd name="T106" fmla="*/ 11 w 13"/>
                <a:gd name="T107" fmla="*/ 8 h 14"/>
                <a:gd name="T108" fmla="*/ 11 w 13"/>
                <a:gd name="T109" fmla="*/ 7 h 14"/>
                <a:gd name="T110" fmla="*/ 12 w 13"/>
                <a:gd name="T111" fmla="*/ 7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3" h="14">
                  <a:moveTo>
                    <a:pt x="12" y="7"/>
                  </a:moveTo>
                  <a:cubicBezTo>
                    <a:pt x="12" y="7"/>
                    <a:pt x="12" y="6"/>
                    <a:pt x="11" y="6"/>
                  </a:cubicBezTo>
                  <a:cubicBezTo>
                    <a:pt x="11" y="6"/>
                    <a:pt x="11" y="6"/>
                    <a:pt x="11" y="6"/>
                  </a:cubicBezTo>
                  <a:cubicBezTo>
                    <a:pt x="11" y="5"/>
                    <a:pt x="11" y="5"/>
                    <a:pt x="10" y="5"/>
                  </a:cubicBezTo>
                  <a:cubicBezTo>
                    <a:pt x="10" y="5"/>
                    <a:pt x="10" y="6"/>
                    <a:pt x="10" y="6"/>
                  </a:cubicBezTo>
                  <a:cubicBezTo>
                    <a:pt x="9" y="6"/>
                    <a:pt x="9" y="6"/>
                    <a:pt x="8" y="6"/>
                  </a:cubicBezTo>
                  <a:cubicBezTo>
                    <a:pt x="8" y="6"/>
                    <a:pt x="7" y="6"/>
                    <a:pt x="8" y="5"/>
                  </a:cubicBezTo>
                  <a:cubicBezTo>
                    <a:pt x="8" y="5"/>
                    <a:pt x="8" y="5"/>
                    <a:pt x="8" y="5"/>
                  </a:cubicBezTo>
                  <a:cubicBezTo>
                    <a:pt x="8" y="4"/>
                    <a:pt x="7" y="4"/>
                    <a:pt x="7" y="4"/>
                  </a:cubicBezTo>
                  <a:cubicBezTo>
                    <a:pt x="7" y="4"/>
                    <a:pt x="7" y="4"/>
                    <a:pt x="6" y="4"/>
                  </a:cubicBezTo>
                  <a:cubicBezTo>
                    <a:pt x="6" y="4"/>
                    <a:pt x="6" y="4"/>
                    <a:pt x="6" y="4"/>
                  </a:cubicBezTo>
                  <a:cubicBezTo>
                    <a:pt x="6" y="4"/>
                    <a:pt x="6" y="4"/>
                    <a:pt x="6" y="4"/>
                  </a:cubicBezTo>
                  <a:cubicBezTo>
                    <a:pt x="6" y="4"/>
                    <a:pt x="6" y="4"/>
                    <a:pt x="6" y="4"/>
                  </a:cubicBezTo>
                  <a:cubicBezTo>
                    <a:pt x="6" y="4"/>
                    <a:pt x="6" y="4"/>
                    <a:pt x="6" y="4"/>
                  </a:cubicBezTo>
                  <a:cubicBezTo>
                    <a:pt x="7" y="3"/>
                    <a:pt x="7" y="3"/>
                    <a:pt x="8" y="2"/>
                  </a:cubicBezTo>
                  <a:cubicBezTo>
                    <a:pt x="8" y="2"/>
                    <a:pt x="8" y="1"/>
                    <a:pt x="9" y="1"/>
                  </a:cubicBezTo>
                  <a:cubicBezTo>
                    <a:pt x="9" y="0"/>
                    <a:pt x="9" y="0"/>
                    <a:pt x="9" y="0"/>
                  </a:cubicBezTo>
                  <a:cubicBezTo>
                    <a:pt x="9" y="0"/>
                    <a:pt x="8" y="0"/>
                    <a:pt x="8" y="0"/>
                  </a:cubicBezTo>
                  <a:cubicBezTo>
                    <a:pt x="7" y="0"/>
                    <a:pt x="7" y="1"/>
                    <a:pt x="6" y="1"/>
                  </a:cubicBezTo>
                  <a:cubicBezTo>
                    <a:pt x="5" y="3"/>
                    <a:pt x="4" y="4"/>
                    <a:pt x="3" y="6"/>
                  </a:cubicBezTo>
                  <a:cubicBezTo>
                    <a:pt x="2" y="7"/>
                    <a:pt x="2" y="7"/>
                    <a:pt x="1" y="8"/>
                  </a:cubicBezTo>
                  <a:cubicBezTo>
                    <a:pt x="1" y="8"/>
                    <a:pt x="1" y="8"/>
                    <a:pt x="1" y="8"/>
                  </a:cubicBezTo>
                  <a:cubicBezTo>
                    <a:pt x="1" y="8"/>
                    <a:pt x="1" y="9"/>
                    <a:pt x="1" y="9"/>
                  </a:cubicBezTo>
                  <a:cubicBezTo>
                    <a:pt x="0" y="9"/>
                    <a:pt x="0" y="10"/>
                    <a:pt x="0" y="10"/>
                  </a:cubicBezTo>
                  <a:cubicBezTo>
                    <a:pt x="0" y="10"/>
                    <a:pt x="0" y="10"/>
                    <a:pt x="0" y="10"/>
                  </a:cubicBezTo>
                  <a:cubicBezTo>
                    <a:pt x="0" y="11"/>
                    <a:pt x="1" y="11"/>
                    <a:pt x="1" y="11"/>
                  </a:cubicBezTo>
                  <a:cubicBezTo>
                    <a:pt x="2" y="11"/>
                    <a:pt x="3" y="11"/>
                    <a:pt x="3" y="11"/>
                  </a:cubicBezTo>
                  <a:cubicBezTo>
                    <a:pt x="4" y="11"/>
                    <a:pt x="5" y="11"/>
                    <a:pt x="5" y="11"/>
                  </a:cubicBezTo>
                  <a:cubicBezTo>
                    <a:pt x="6" y="11"/>
                    <a:pt x="7" y="11"/>
                    <a:pt x="7" y="11"/>
                  </a:cubicBezTo>
                  <a:cubicBezTo>
                    <a:pt x="7" y="11"/>
                    <a:pt x="7" y="11"/>
                    <a:pt x="7" y="12"/>
                  </a:cubicBezTo>
                  <a:cubicBezTo>
                    <a:pt x="7" y="12"/>
                    <a:pt x="7" y="12"/>
                    <a:pt x="6" y="12"/>
                  </a:cubicBezTo>
                  <a:cubicBezTo>
                    <a:pt x="6" y="12"/>
                    <a:pt x="6" y="13"/>
                    <a:pt x="6" y="13"/>
                  </a:cubicBezTo>
                  <a:cubicBezTo>
                    <a:pt x="7" y="13"/>
                    <a:pt x="7" y="13"/>
                    <a:pt x="7" y="13"/>
                  </a:cubicBezTo>
                  <a:cubicBezTo>
                    <a:pt x="7" y="13"/>
                    <a:pt x="8" y="13"/>
                    <a:pt x="8" y="12"/>
                  </a:cubicBezTo>
                  <a:cubicBezTo>
                    <a:pt x="8" y="12"/>
                    <a:pt x="9" y="12"/>
                    <a:pt x="9" y="11"/>
                  </a:cubicBezTo>
                  <a:cubicBezTo>
                    <a:pt x="9" y="11"/>
                    <a:pt x="10" y="11"/>
                    <a:pt x="10" y="11"/>
                  </a:cubicBezTo>
                  <a:cubicBezTo>
                    <a:pt x="10" y="12"/>
                    <a:pt x="9" y="12"/>
                    <a:pt x="9" y="12"/>
                  </a:cubicBezTo>
                  <a:cubicBezTo>
                    <a:pt x="9" y="13"/>
                    <a:pt x="9" y="13"/>
                    <a:pt x="10" y="13"/>
                  </a:cubicBezTo>
                  <a:cubicBezTo>
                    <a:pt x="10" y="13"/>
                    <a:pt x="10" y="14"/>
                    <a:pt x="11" y="14"/>
                  </a:cubicBezTo>
                  <a:cubicBezTo>
                    <a:pt x="11" y="14"/>
                    <a:pt x="12" y="13"/>
                    <a:pt x="12" y="13"/>
                  </a:cubicBezTo>
                  <a:cubicBezTo>
                    <a:pt x="12" y="13"/>
                    <a:pt x="12" y="12"/>
                    <a:pt x="13" y="12"/>
                  </a:cubicBezTo>
                  <a:cubicBezTo>
                    <a:pt x="13" y="11"/>
                    <a:pt x="13" y="11"/>
                    <a:pt x="12" y="11"/>
                  </a:cubicBezTo>
                  <a:cubicBezTo>
                    <a:pt x="12" y="11"/>
                    <a:pt x="12" y="11"/>
                    <a:pt x="12" y="11"/>
                  </a:cubicBezTo>
                  <a:cubicBezTo>
                    <a:pt x="12" y="11"/>
                    <a:pt x="12" y="11"/>
                    <a:pt x="12" y="11"/>
                  </a:cubicBezTo>
                  <a:cubicBezTo>
                    <a:pt x="12" y="11"/>
                    <a:pt x="12" y="11"/>
                    <a:pt x="12" y="11"/>
                  </a:cubicBezTo>
                  <a:cubicBezTo>
                    <a:pt x="12" y="11"/>
                    <a:pt x="12" y="11"/>
                    <a:pt x="12" y="11"/>
                  </a:cubicBezTo>
                  <a:cubicBezTo>
                    <a:pt x="12" y="11"/>
                    <a:pt x="12" y="11"/>
                    <a:pt x="12" y="10"/>
                  </a:cubicBezTo>
                  <a:cubicBezTo>
                    <a:pt x="12" y="10"/>
                    <a:pt x="12" y="10"/>
                    <a:pt x="11" y="10"/>
                  </a:cubicBezTo>
                  <a:cubicBezTo>
                    <a:pt x="11" y="10"/>
                    <a:pt x="11" y="10"/>
                    <a:pt x="11" y="10"/>
                  </a:cubicBezTo>
                  <a:cubicBezTo>
                    <a:pt x="11" y="10"/>
                    <a:pt x="11" y="9"/>
                    <a:pt x="11" y="9"/>
                  </a:cubicBezTo>
                  <a:cubicBezTo>
                    <a:pt x="12" y="9"/>
                    <a:pt x="12" y="9"/>
                    <a:pt x="12" y="9"/>
                  </a:cubicBezTo>
                  <a:cubicBezTo>
                    <a:pt x="12" y="8"/>
                    <a:pt x="12" y="8"/>
                    <a:pt x="12" y="8"/>
                  </a:cubicBezTo>
                  <a:cubicBezTo>
                    <a:pt x="12" y="8"/>
                    <a:pt x="12" y="8"/>
                    <a:pt x="12" y="8"/>
                  </a:cubicBezTo>
                  <a:cubicBezTo>
                    <a:pt x="11" y="8"/>
                    <a:pt x="11" y="8"/>
                    <a:pt x="11" y="8"/>
                  </a:cubicBezTo>
                  <a:cubicBezTo>
                    <a:pt x="11" y="8"/>
                    <a:pt x="11" y="8"/>
                    <a:pt x="11" y="7"/>
                  </a:cubicBezTo>
                  <a:cubicBezTo>
                    <a:pt x="11" y="7"/>
                    <a:pt x="11" y="7"/>
                    <a:pt x="12"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5" name="Freeform 486">
              <a:extLst>
                <a:ext uri="{FF2B5EF4-FFF2-40B4-BE49-F238E27FC236}">
                  <a16:creationId xmlns:a16="http://schemas.microsoft.com/office/drawing/2014/main" id="{12686221-731D-463A-A9B8-9042118776CB}"/>
                </a:ext>
              </a:extLst>
            </p:cNvPr>
            <p:cNvSpPr>
              <a:spLocks/>
            </p:cNvSpPr>
            <p:nvPr/>
          </p:nvSpPr>
          <p:spPr bwMode="auto">
            <a:xfrm>
              <a:off x="4578805" y="2104120"/>
              <a:ext cx="53975" cy="28575"/>
            </a:xfrm>
            <a:custGeom>
              <a:avLst/>
              <a:gdLst>
                <a:gd name="T0" fmla="*/ 0 w 15"/>
                <a:gd name="T1" fmla="*/ 6 h 8"/>
                <a:gd name="T2" fmla="*/ 2 w 15"/>
                <a:gd name="T3" fmla="*/ 7 h 8"/>
                <a:gd name="T4" fmla="*/ 2 w 15"/>
                <a:gd name="T5" fmla="*/ 8 h 8"/>
                <a:gd name="T6" fmla="*/ 4 w 15"/>
                <a:gd name="T7" fmla="*/ 8 h 8"/>
                <a:gd name="T8" fmla="*/ 5 w 15"/>
                <a:gd name="T9" fmla="*/ 7 h 8"/>
                <a:gd name="T10" fmla="*/ 5 w 15"/>
                <a:gd name="T11" fmla="*/ 7 h 8"/>
                <a:gd name="T12" fmla="*/ 6 w 15"/>
                <a:gd name="T13" fmla="*/ 7 h 8"/>
                <a:gd name="T14" fmla="*/ 7 w 15"/>
                <a:gd name="T15" fmla="*/ 5 h 8"/>
                <a:gd name="T16" fmla="*/ 8 w 15"/>
                <a:gd name="T17" fmla="*/ 4 h 8"/>
                <a:gd name="T18" fmla="*/ 9 w 15"/>
                <a:gd name="T19" fmla="*/ 4 h 8"/>
                <a:gd name="T20" fmla="*/ 9 w 15"/>
                <a:gd name="T21" fmla="*/ 5 h 8"/>
                <a:gd name="T22" fmla="*/ 8 w 15"/>
                <a:gd name="T23" fmla="*/ 6 h 8"/>
                <a:gd name="T24" fmla="*/ 8 w 15"/>
                <a:gd name="T25" fmla="*/ 7 h 8"/>
                <a:gd name="T26" fmla="*/ 9 w 15"/>
                <a:gd name="T27" fmla="*/ 7 h 8"/>
                <a:gd name="T28" fmla="*/ 9 w 15"/>
                <a:gd name="T29" fmla="*/ 7 h 8"/>
                <a:gd name="T30" fmla="*/ 11 w 15"/>
                <a:gd name="T31" fmla="*/ 6 h 8"/>
                <a:gd name="T32" fmla="*/ 11 w 15"/>
                <a:gd name="T33" fmla="*/ 6 h 8"/>
                <a:gd name="T34" fmla="*/ 12 w 15"/>
                <a:gd name="T35" fmla="*/ 5 h 8"/>
                <a:gd name="T36" fmla="*/ 13 w 15"/>
                <a:gd name="T37" fmla="*/ 3 h 8"/>
                <a:gd name="T38" fmla="*/ 14 w 15"/>
                <a:gd name="T39" fmla="*/ 2 h 8"/>
                <a:gd name="T40" fmla="*/ 15 w 15"/>
                <a:gd name="T41" fmla="*/ 2 h 8"/>
                <a:gd name="T42" fmla="*/ 15 w 15"/>
                <a:gd name="T43" fmla="*/ 2 h 8"/>
                <a:gd name="T44" fmla="*/ 15 w 15"/>
                <a:gd name="T45" fmla="*/ 1 h 8"/>
                <a:gd name="T46" fmla="*/ 14 w 15"/>
                <a:gd name="T47" fmla="*/ 0 h 8"/>
                <a:gd name="T48" fmla="*/ 14 w 15"/>
                <a:gd name="T49" fmla="*/ 0 h 8"/>
                <a:gd name="T50" fmla="*/ 13 w 15"/>
                <a:gd name="T51" fmla="*/ 0 h 8"/>
                <a:gd name="T52" fmla="*/ 11 w 15"/>
                <a:gd name="T53" fmla="*/ 0 h 8"/>
                <a:gd name="T54" fmla="*/ 9 w 15"/>
                <a:gd name="T55" fmla="*/ 0 h 8"/>
                <a:gd name="T56" fmla="*/ 4 w 15"/>
                <a:gd name="T57" fmla="*/ 3 h 8"/>
                <a:gd name="T58" fmla="*/ 3 w 15"/>
                <a:gd name="T59" fmla="*/ 3 h 8"/>
                <a:gd name="T60" fmla="*/ 0 w 15"/>
                <a:gd name="T61" fmla="*/ 4 h 8"/>
                <a:gd name="T62" fmla="*/ 0 w 15"/>
                <a:gd name="T63" fmla="*/ 6 h 8"/>
                <a:gd name="T64" fmla="*/ 0 w 15"/>
                <a:gd name="T65" fmla="*/ 6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5" h="8">
                  <a:moveTo>
                    <a:pt x="0" y="6"/>
                  </a:moveTo>
                  <a:cubicBezTo>
                    <a:pt x="1" y="7"/>
                    <a:pt x="1" y="7"/>
                    <a:pt x="2" y="7"/>
                  </a:cubicBezTo>
                  <a:cubicBezTo>
                    <a:pt x="2" y="7"/>
                    <a:pt x="2" y="8"/>
                    <a:pt x="2" y="8"/>
                  </a:cubicBezTo>
                  <a:cubicBezTo>
                    <a:pt x="3" y="8"/>
                    <a:pt x="3" y="8"/>
                    <a:pt x="4" y="8"/>
                  </a:cubicBezTo>
                  <a:cubicBezTo>
                    <a:pt x="4" y="8"/>
                    <a:pt x="4" y="7"/>
                    <a:pt x="5" y="7"/>
                  </a:cubicBezTo>
                  <a:cubicBezTo>
                    <a:pt x="5" y="7"/>
                    <a:pt x="5" y="7"/>
                    <a:pt x="5" y="7"/>
                  </a:cubicBezTo>
                  <a:cubicBezTo>
                    <a:pt x="5" y="7"/>
                    <a:pt x="6" y="7"/>
                    <a:pt x="6" y="7"/>
                  </a:cubicBezTo>
                  <a:cubicBezTo>
                    <a:pt x="6" y="7"/>
                    <a:pt x="7" y="6"/>
                    <a:pt x="7" y="5"/>
                  </a:cubicBezTo>
                  <a:cubicBezTo>
                    <a:pt x="7" y="5"/>
                    <a:pt x="8" y="4"/>
                    <a:pt x="8" y="4"/>
                  </a:cubicBezTo>
                  <a:cubicBezTo>
                    <a:pt x="9" y="4"/>
                    <a:pt x="9" y="4"/>
                    <a:pt x="9" y="4"/>
                  </a:cubicBezTo>
                  <a:cubicBezTo>
                    <a:pt x="9" y="4"/>
                    <a:pt x="9" y="4"/>
                    <a:pt x="9" y="5"/>
                  </a:cubicBezTo>
                  <a:cubicBezTo>
                    <a:pt x="8" y="5"/>
                    <a:pt x="8" y="6"/>
                    <a:pt x="8" y="6"/>
                  </a:cubicBezTo>
                  <a:cubicBezTo>
                    <a:pt x="8" y="7"/>
                    <a:pt x="8" y="7"/>
                    <a:pt x="8" y="7"/>
                  </a:cubicBezTo>
                  <a:cubicBezTo>
                    <a:pt x="8" y="7"/>
                    <a:pt x="8" y="8"/>
                    <a:pt x="9" y="7"/>
                  </a:cubicBezTo>
                  <a:cubicBezTo>
                    <a:pt x="9" y="7"/>
                    <a:pt x="9" y="7"/>
                    <a:pt x="9" y="7"/>
                  </a:cubicBezTo>
                  <a:cubicBezTo>
                    <a:pt x="9" y="6"/>
                    <a:pt x="10" y="6"/>
                    <a:pt x="11" y="6"/>
                  </a:cubicBezTo>
                  <a:cubicBezTo>
                    <a:pt x="11" y="6"/>
                    <a:pt x="11" y="6"/>
                    <a:pt x="11" y="6"/>
                  </a:cubicBezTo>
                  <a:cubicBezTo>
                    <a:pt x="11" y="6"/>
                    <a:pt x="12" y="6"/>
                    <a:pt x="12" y="5"/>
                  </a:cubicBezTo>
                  <a:cubicBezTo>
                    <a:pt x="12" y="5"/>
                    <a:pt x="13" y="4"/>
                    <a:pt x="13" y="3"/>
                  </a:cubicBezTo>
                  <a:cubicBezTo>
                    <a:pt x="13" y="3"/>
                    <a:pt x="14" y="3"/>
                    <a:pt x="14" y="2"/>
                  </a:cubicBezTo>
                  <a:cubicBezTo>
                    <a:pt x="14" y="2"/>
                    <a:pt x="14" y="2"/>
                    <a:pt x="15" y="2"/>
                  </a:cubicBezTo>
                  <a:cubicBezTo>
                    <a:pt x="15" y="2"/>
                    <a:pt x="15" y="2"/>
                    <a:pt x="15" y="2"/>
                  </a:cubicBezTo>
                  <a:cubicBezTo>
                    <a:pt x="15" y="1"/>
                    <a:pt x="15" y="1"/>
                    <a:pt x="15" y="1"/>
                  </a:cubicBezTo>
                  <a:cubicBezTo>
                    <a:pt x="15" y="0"/>
                    <a:pt x="15" y="0"/>
                    <a:pt x="14" y="0"/>
                  </a:cubicBezTo>
                  <a:cubicBezTo>
                    <a:pt x="14" y="0"/>
                    <a:pt x="14" y="0"/>
                    <a:pt x="14" y="0"/>
                  </a:cubicBezTo>
                  <a:cubicBezTo>
                    <a:pt x="14" y="0"/>
                    <a:pt x="13" y="1"/>
                    <a:pt x="13" y="0"/>
                  </a:cubicBezTo>
                  <a:cubicBezTo>
                    <a:pt x="12" y="0"/>
                    <a:pt x="12" y="0"/>
                    <a:pt x="11" y="0"/>
                  </a:cubicBezTo>
                  <a:cubicBezTo>
                    <a:pt x="10" y="0"/>
                    <a:pt x="10" y="0"/>
                    <a:pt x="9" y="0"/>
                  </a:cubicBezTo>
                  <a:cubicBezTo>
                    <a:pt x="8" y="1"/>
                    <a:pt x="6" y="2"/>
                    <a:pt x="4" y="3"/>
                  </a:cubicBezTo>
                  <a:cubicBezTo>
                    <a:pt x="4" y="3"/>
                    <a:pt x="3" y="3"/>
                    <a:pt x="3" y="3"/>
                  </a:cubicBezTo>
                  <a:cubicBezTo>
                    <a:pt x="2" y="4"/>
                    <a:pt x="1" y="4"/>
                    <a:pt x="0" y="4"/>
                  </a:cubicBezTo>
                  <a:cubicBezTo>
                    <a:pt x="0" y="5"/>
                    <a:pt x="0" y="5"/>
                    <a:pt x="0" y="6"/>
                  </a:cubicBezTo>
                  <a:cubicBezTo>
                    <a:pt x="0" y="6"/>
                    <a:pt x="0" y="6"/>
                    <a:pt x="0"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6" name="Freeform 487">
              <a:extLst>
                <a:ext uri="{FF2B5EF4-FFF2-40B4-BE49-F238E27FC236}">
                  <a16:creationId xmlns:a16="http://schemas.microsoft.com/office/drawing/2014/main" id="{A040C825-4E4B-4C0E-8D0A-FF51AB03CC9B}"/>
                </a:ext>
              </a:extLst>
            </p:cNvPr>
            <p:cNvSpPr>
              <a:spLocks/>
            </p:cNvSpPr>
            <p:nvPr/>
          </p:nvSpPr>
          <p:spPr bwMode="auto">
            <a:xfrm>
              <a:off x="5301118" y="2143808"/>
              <a:ext cx="44450" cy="28575"/>
            </a:xfrm>
            <a:custGeom>
              <a:avLst/>
              <a:gdLst>
                <a:gd name="T0" fmla="*/ 0 w 12"/>
                <a:gd name="T1" fmla="*/ 4 h 8"/>
                <a:gd name="T2" fmla="*/ 2 w 12"/>
                <a:gd name="T3" fmla="*/ 5 h 8"/>
                <a:gd name="T4" fmla="*/ 3 w 12"/>
                <a:gd name="T5" fmla="*/ 5 h 8"/>
                <a:gd name="T6" fmla="*/ 3 w 12"/>
                <a:gd name="T7" fmla="*/ 5 h 8"/>
                <a:gd name="T8" fmla="*/ 3 w 12"/>
                <a:gd name="T9" fmla="*/ 5 h 8"/>
                <a:gd name="T10" fmla="*/ 4 w 12"/>
                <a:gd name="T11" fmla="*/ 5 h 8"/>
                <a:gd name="T12" fmla="*/ 4 w 12"/>
                <a:gd name="T13" fmla="*/ 5 h 8"/>
                <a:gd name="T14" fmla="*/ 4 w 12"/>
                <a:gd name="T15" fmla="*/ 5 h 8"/>
                <a:gd name="T16" fmla="*/ 3 w 12"/>
                <a:gd name="T17" fmla="*/ 5 h 8"/>
                <a:gd name="T18" fmla="*/ 3 w 12"/>
                <a:gd name="T19" fmla="*/ 5 h 8"/>
                <a:gd name="T20" fmla="*/ 3 w 12"/>
                <a:gd name="T21" fmla="*/ 5 h 8"/>
                <a:gd name="T22" fmla="*/ 3 w 12"/>
                <a:gd name="T23" fmla="*/ 6 h 8"/>
                <a:gd name="T24" fmla="*/ 3 w 12"/>
                <a:gd name="T25" fmla="*/ 6 h 8"/>
                <a:gd name="T26" fmla="*/ 4 w 12"/>
                <a:gd name="T27" fmla="*/ 7 h 8"/>
                <a:gd name="T28" fmla="*/ 5 w 12"/>
                <a:gd name="T29" fmla="*/ 7 h 8"/>
                <a:gd name="T30" fmla="*/ 7 w 12"/>
                <a:gd name="T31" fmla="*/ 8 h 8"/>
                <a:gd name="T32" fmla="*/ 8 w 12"/>
                <a:gd name="T33" fmla="*/ 8 h 8"/>
                <a:gd name="T34" fmla="*/ 9 w 12"/>
                <a:gd name="T35" fmla="*/ 7 h 8"/>
                <a:gd name="T36" fmla="*/ 11 w 12"/>
                <a:gd name="T37" fmla="*/ 6 h 8"/>
                <a:gd name="T38" fmla="*/ 11 w 12"/>
                <a:gd name="T39" fmla="*/ 5 h 8"/>
                <a:gd name="T40" fmla="*/ 12 w 12"/>
                <a:gd name="T41" fmla="*/ 2 h 8"/>
                <a:gd name="T42" fmla="*/ 11 w 12"/>
                <a:gd name="T43" fmla="*/ 2 h 8"/>
                <a:gd name="T44" fmla="*/ 8 w 12"/>
                <a:gd name="T45" fmla="*/ 1 h 8"/>
                <a:gd name="T46" fmla="*/ 7 w 12"/>
                <a:gd name="T47" fmla="*/ 1 h 8"/>
                <a:gd name="T48" fmla="*/ 6 w 12"/>
                <a:gd name="T49" fmla="*/ 1 h 8"/>
                <a:gd name="T50" fmla="*/ 6 w 12"/>
                <a:gd name="T51" fmla="*/ 0 h 8"/>
                <a:gd name="T52" fmla="*/ 6 w 12"/>
                <a:gd name="T53" fmla="*/ 0 h 8"/>
                <a:gd name="T54" fmla="*/ 5 w 12"/>
                <a:gd name="T55" fmla="*/ 1 h 8"/>
                <a:gd name="T56" fmla="*/ 5 w 12"/>
                <a:gd name="T57" fmla="*/ 1 h 8"/>
                <a:gd name="T58" fmla="*/ 5 w 12"/>
                <a:gd name="T59" fmla="*/ 2 h 8"/>
                <a:gd name="T60" fmla="*/ 4 w 12"/>
                <a:gd name="T61" fmla="*/ 2 h 8"/>
                <a:gd name="T62" fmla="*/ 4 w 12"/>
                <a:gd name="T63" fmla="*/ 2 h 8"/>
                <a:gd name="T64" fmla="*/ 2 w 12"/>
                <a:gd name="T65" fmla="*/ 1 h 8"/>
                <a:gd name="T66" fmla="*/ 2 w 12"/>
                <a:gd name="T67" fmla="*/ 0 h 8"/>
                <a:gd name="T68" fmla="*/ 1 w 12"/>
                <a:gd name="T69" fmla="*/ 1 h 8"/>
                <a:gd name="T70" fmla="*/ 1 w 12"/>
                <a:gd name="T71" fmla="*/ 1 h 8"/>
                <a:gd name="T72" fmla="*/ 1 w 12"/>
                <a:gd name="T73" fmla="*/ 2 h 8"/>
                <a:gd name="T74" fmla="*/ 1 w 12"/>
                <a:gd name="T75" fmla="*/ 2 h 8"/>
                <a:gd name="T76" fmla="*/ 0 w 12"/>
                <a:gd name="T77" fmla="*/ 2 h 8"/>
                <a:gd name="T78" fmla="*/ 0 w 12"/>
                <a:gd name="T79" fmla="*/ 3 h 8"/>
                <a:gd name="T80" fmla="*/ 0 w 12"/>
                <a:gd name="T81" fmla="*/ 4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2" h="8">
                  <a:moveTo>
                    <a:pt x="0" y="4"/>
                  </a:moveTo>
                  <a:cubicBezTo>
                    <a:pt x="0" y="5"/>
                    <a:pt x="1" y="5"/>
                    <a:pt x="2" y="5"/>
                  </a:cubicBezTo>
                  <a:cubicBezTo>
                    <a:pt x="2" y="5"/>
                    <a:pt x="3" y="5"/>
                    <a:pt x="3" y="5"/>
                  </a:cubicBezTo>
                  <a:cubicBezTo>
                    <a:pt x="3" y="5"/>
                    <a:pt x="3" y="5"/>
                    <a:pt x="3" y="5"/>
                  </a:cubicBezTo>
                  <a:cubicBezTo>
                    <a:pt x="3" y="5"/>
                    <a:pt x="3" y="5"/>
                    <a:pt x="3" y="5"/>
                  </a:cubicBezTo>
                  <a:cubicBezTo>
                    <a:pt x="3" y="5"/>
                    <a:pt x="4" y="5"/>
                    <a:pt x="4" y="5"/>
                  </a:cubicBezTo>
                  <a:cubicBezTo>
                    <a:pt x="4" y="5"/>
                    <a:pt x="4" y="5"/>
                    <a:pt x="4" y="5"/>
                  </a:cubicBezTo>
                  <a:cubicBezTo>
                    <a:pt x="4" y="5"/>
                    <a:pt x="4" y="5"/>
                    <a:pt x="4" y="5"/>
                  </a:cubicBezTo>
                  <a:cubicBezTo>
                    <a:pt x="4" y="5"/>
                    <a:pt x="3" y="5"/>
                    <a:pt x="3" y="5"/>
                  </a:cubicBezTo>
                  <a:cubicBezTo>
                    <a:pt x="3" y="5"/>
                    <a:pt x="3" y="5"/>
                    <a:pt x="3" y="5"/>
                  </a:cubicBezTo>
                  <a:cubicBezTo>
                    <a:pt x="3" y="5"/>
                    <a:pt x="3" y="5"/>
                    <a:pt x="3" y="5"/>
                  </a:cubicBezTo>
                  <a:cubicBezTo>
                    <a:pt x="3" y="5"/>
                    <a:pt x="3" y="5"/>
                    <a:pt x="3" y="6"/>
                  </a:cubicBezTo>
                  <a:cubicBezTo>
                    <a:pt x="2" y="6"/>
                    <a:pt x="2" y="6"/>
                    <a:pt x="3" y="6"/>
                  </a:cubicBezTo>
                  <a:cubicBezTo>
                    <a:pt x="3" y="7"/>
                    <a:pt x="3" y="7"/>
                    <a:pt x="4" y="7"/>
                  </a:cubicBezTo>
                  <a:cubicBezTo>
                    <a:pt x="4" y="7"/>
                    <a:pt x="5" y="7"/>
                    <a:pt x="5" y="7"/>
                  </a:cubicBezTo>
                  <a:cubicBezTo>
                    <a:pt x="6" y="7"/>
                    <a:pt x="6" y="7"/>
                    <a:pt x="7" y="8"/>
                  </a:cubicBezTo>
                  <a:cubicBezTo>
                    <a:pt x="7" y="8"/>
                    <a:pt x="8" y="8"/>
                    <a:pt x="8" y="8"/>
                  </a:cubicBezTo>
                  <a:cubicBezTo>
                    <a:pt x="9" y="8"/>
                    <a:pt x="9" y="7"/>
                    <a:pt x="9" y="7"/>
                  </a:cubicBezTo>
                  <a:cubicBezTo>
                    <a:pt x="10" y="7"/>
                    <a:pt x="11" y="7"/>
                    <a:pt x="11" y="6"/>
                  </a:cubicBezTo>
                  <a:cubicBezTo>
                    <a:pt x="11" y="6"/>
                    <a:pt x="11" y="5"/>
                    <a:pt x="11" y="5"/>
                  </a:cubicBezTo>
                  <a:cubicBezTo>
                    <a:pt x="12" y="4"/>
                    <a:pt x="12" y="3"/>
                    <a:pt x="12" y="2"/>
                  </a:cubicBezTo>
                  <a:cubicBezTo>
                    <a:pt x="12" y="2"/>
                    <a:pt x="11" y="2"/>
                    <a:pt x="11" y="2"/>
                  </a:cubicBezTo>
                  <a:cubicBezTo>
                    <a:pt x="10" y="2"/>
                    <a:pt x="9" y="1"/>
                    <a:pt x="8" y="1"/>
                  </a:cubicBezTo>
                  <a:cubicBezTo>
                    <a:pt x="8" y="1"/>
                    <a:pt x="7" y="1"/>
                    <a:pt x="7" y="1"/>
                  </a:cubicBezTo>
                  <a:cubicBezTo>
                    <a:pt x="7" y="1"/>
                    <a:pt x="7" y="1"/>
                    <a:pt x="6" y="1"/>
                  </a:cubicBezTo>
                  <a:cubicBezTo>
                    <a:pt x="6" y="1"/>
                    <a:pt x="6" y="1"/>
                    <a:pt x="6" y="0"/>
                  </a:cubicBezTo>
                  <a:cubicBezTo>
                    <a:pt x="6" y="0"/>
                    <a:pt x="6" y="0"/>
                    <a:pt x="6" y="0"/>
                  </a:cubicBezTo>
                  <a:cubicBezTo>
                    <a:pt x="5" y="0"/>
                    <a:pt x="5" y="0"/>
                    <a:pt x="5" y="1"/>
                  </a:cubicBezTo>
                  <a:cubicBezTo>
                    <a:pt x="5" y="1"/>
                    <a:pt x="5" y="1"/>
                    <a:pt x="5" y="1"/>
                  </a:cubicBezTo>
                  <a:cubicBezTo>
                    <a:pt x="5" y="2"/>
                    <a:pt x="5" y="2"/>
                    <a:pt x="5" y="2"/>
                  </a:cubicBezTo>
                  <a:cubicBezTo>
                    <a:pt x="5" y="2"/>
                    <a:pt x="5" y="2"/>
                    <a:pt x="4" y="2"/>
                  </a:cubicBezTo>
                  <a:cubicBezTo>
                    <a:pt x="4" y="2"/>
                    <a:pt x="4" y="2"/>
                    <a:pt x="4" y="2"/>
                  </a:cubicBezTo>
                  <a:cubicBezTo>
                    <a:pt x="3" y="2"/>
                    <a:pt x="3" y="1"/>
                    <a:pt x="2" y="1"/>
                  </a:cubicBezTo>
                  <a:cubicBezTo>
                    <a:pt x="2" y="1"/>
                    <a:pt x="2" y="0"/>
                    <a:pt x="2" y="0"/>
                  </a:cubicBezTo>
                  <a:cubicBezTo>
                    <a:pt x="2" y="0"/>
                    <a:pt x="1" y="0"/>
                    <a:pt x="1" y="1"/>
                  </a:cubicBezTo>
                  <a:cubicBezTo>
                    <a:pt x="1" y="1"/>
                    <a:pt x="1" y="1"/>
                    <a:pt x="1" y="1"/>
                  </a:cubicBezTo>
                  <a:cubicBezTo>
                    <a:pt x="1" y="1"/>
                    <a:pt x="1" y="2"/>
                    <a:pt x="1" y="2"/>
                  </a:cubicBezTo>
                  <a:cubicBezTo>
                    <a:pt x="1" y="2"/>
                    <a:pt x="1" y="2"/>
                    <a:pt x="1" y="2"/>
                  </a:cubicBezTo>
                  <a:cubicBezTo>
                    <a:pt x="0" y="2"/>
                    <a:pt x="0" y="1"/>
                    <a:pt x="0" y="2"/>
                  </a:cubicBezTo>
                  <a:cubicBezTo>
                    <a:pt x="0" y="2"/>
                    <a:pt x="0" y="2"/>
                    <a:pt x="0" y="3"/>
                  </a:cubicBezTo>
                  <a:cubicBezTo>
                    <a:pt x="0" y="3"/>
                    <a:pt x="0" y="3"/>
                    <a:pt x="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7" name="Freeform 488">
              <a:extLst>
                <a:ext uri="{FF2B5EF4-FFF2-40B4-BE49-F238E27FC236}">
                  <a16:creationId xmlns:a16="http://schemas.microsoft.com/office/drawing/2014/main" id="{13E29368-89CC-4721-8D30-5A40C8EB4BDC}"/>
                </a:ext>
              </a:extLst>
            </p:cNvPr>
            <p:cNvSpPr>
              <a:spLocks/>
            </p:cNvSpPr>
            <p:nvPr/>
          </p:nvSpPr>
          <p:spPr bwMode="auto">
            <a:xfrm>
              <a:off x="4675643" y="2143808"/>
              <a:ext cx="36513" cy="38100"/>
            </a:xfrm>
            <a:custGeom>
              <a:avLst/>
              <a:gdLst>
                <a:gd name="T0" fmla="*/ 1 w 10"/>
                <a:gd name="T1" fmla="*/ 0 h 11"/>
                <a:gd name="T2" fmla="*/ 0 w 10"/>
                <a:gd name="T3" fmla="*/ 1 h 11"/>
                <a:gd name="T4" fmla="*/ 0 w 10"/>
                <a:gd name="T5" fmla="*/ 3 h 11"/>
                <a:gd name="T6" fmla="*/ 0 w 10"/>
                <a:gd name="T7" fmla="*/ 3 h 11"/>
                <a:gd name="T8" fmla="*/ 0 w 10"/>
                <a:gd name="T9" fmla="*/ 5 h 11"/>
                <a:gd name="T10" fmla="*/ 0 w 10"/>
                <a:gd name="T11" fmla="*/ 6 h 11"/>
                <a:gd name="T12" fmla="*/ 0 w 10"/>
                <a:gd name="T13" fmla="*/ 6 h 11"/>
                <a:gd name="T14" fmla="*/ 1 w 10"/>
                <a:gd name="T15" fmla="*/ 7 h 11"/>
                <a:gd name="T16" fmla="*/ 4 w 10"/>
                <a:gd name="T17" fmla="*/ 7 h 11"/>
                <a:gd name="T18" fmla="*/ 4 w 10"/>
                <a:gd name="T19" fmla="*/ 7 h 11"/>
                <a:gd name="T20" fmla="*/ 4 w 10"/>
                <a:gd name="T21" fmla="*/ 8 h 11"/>
                <a:gd name="T22" fmla="*/ 3 w 10"/>
                <a:gd name="T23" fmla="*/ 8 h 11"/>
                <a:gd name="T24" fmla="*/ 2 w 10"/>
                <a:gd name="T25" fmla="*/ 9 h 11"/>
                <a:gd name="T26" fmla="*/ 2 w 10"/>
                <a:gd name="T27" fmla="*/ 10 h 11"/>
                <a:gd name="T28" fmla="*/ 2 w 10"/>
                <a:gd name="T29" fmla="*/ 11 h 11"/>
                <a:gd name="T30" fmla="*/ 4 w 10"/>
                <a:gd name="T31" fmla="*/ 11 h 11"/>
                <a:gd name="T32" fmla="*/ 6 w 10"/>
                <a:gd name="T33" fmla="*/ 10 h 11"/>
                <a:gd name="T34" fmla="*/ 6 w 10"/>
                <a:gd name="T35" fmla="*/ 10 h 11"/>
                <a:gd name="T36" fmla="*/ 7 w 10"/>
                <a:gd name="T37" fmla="*/ 9 h 11"/>
                <a:gd name="T38" fmla="*/ 8 w 10"/>
                <a:gd name="T39" fmla="*/ 8 h 11"/>
                <a:gd name="T40" fmla="*/ 9 w 10"/>
                <a:gd name="T41" fmla="*/ 6 h 11"/>
                <a:gd name="T42" fmla="*/ 9 w 10"/>
                <a:gd name="T43" fmla="*/ 6 h 11"/>
                <a:gd name="T44" fmla="*/ 10 w 10"/>
                <a:gd name="T45" fmla="*/ 4 h 11"/>
                <a:gd name="T46" fmla="*/ 10 w 10"/>
                <a:gd name="T47" fmla="*/ 3 h 11"/>
                <a:gd name="T48" fmla="*/ 10 w 10"/>
                <a:gd name="T49" fmla="*/ 3 h 11"/>
                <a:gd name="T50" fmla="*/ 9 w 10"/>
                <a:gd name="T51" fmla="*/ 2 h 11"/>
                <a:gd name="T52" fmla="*/ 8 w 10"/>
                <a:gd name="T53" fmla="*/ 2 h 11"/>
                <a:gd name="T54" fmla="*/ 6 w 10"/>
                <a:gd name="T55" fmla="*/ 2 h 11"/>
                <a:gd name="T56" fmla="*/ 5 w 10"/>
                <a:gd name="T57" fmla="*/ 3 h 11"/>
                <a:gd name="T58" fmla="*/ 5 w 10"/>
                <a:gd name="T59" fmla="*/ 5 h 11"/>
                <a:gd name="T60" fmla="*/ 5 w 10"/>
                <a:gd name="T61" fmla="*/ 5 h 11"/>
                <a:gd name="T62" fmla="*/ 5 w 10"/>
                <a:gd name="T63" fmla="*/ 5 h 11"/>
                <a:gd name="T64" fmla="*/ 4 w 10"/>
                <a:gd name="T65" fmla="*/ 3 h 11"/>
                <a:gd name="T66" fmla="*/ 4 w 10"/>
                <a:gd name="T67" fmla="*/ 3 h 11"/>
                <a:gd name="T68" fmla="*/ 3 w 10"/>
                <a:gd name="T69" fmla="*/ 3 h 11"/>
                <a:gd name="T70" fmla="*/ 2 w 10"/>
                <a:gd name="T71" fmla="*/ 5 h 11"/>
                <a:gd name="T72" fmla="*/ 2 w 10"/>
                <a:gd name="T73" fmla="*/ 5 h 11"/>
                <a:gd name="T74" fmla="*/ 2 w 10"/>
                <a:gd name="T75" fmla="*/ 5 h 11"/>
                <a:gd name="T76" fmla="*/ 2 w 10"/>
                <a:gd name="T77" fmla="*/ 5 h 11"/>
                <a:gd name="T78" fmla="*/ 2 w 10"/>
                <a:gd name="T79" fmla="*/ 5 h 11"/>
                <a:gd name="T80" fmla="*/ 2 w 10"/>
                <a:gd name="T81" fmla="*/ 4 h 11"/>
                <a:gd name="T82" fmla="*/ 2 w 10"/>
                <a:gd name="T83" fmla="*/ 3 h 11"/>
                <a:gd name="T84" fmla="*/ 2 w 10"/>
                <a:gd name="T85" fmla="*/ 1 h 11"/>
                <a:gd name="T86" fmla="*/ 2 w 10"/>
                <a:gd name="T87" fmla="*/ 1 h 11"/>
                <a:gd name="T88" fmla="*/ 2 w 10"/>
                <a:gd name="T89" fmla="*/ 0 h 11"/>
                <a:gd name="T90" fmla="*/ 1 w 10"/>
                <a:gd name="T91" fmla="*/ 0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0" h="11">
                  <a:moveTo>
                    <a:pt x="1" y="0"/>
                  </a:moveTo>
                  <a:cubicBezTo>
                    <a:pt x="1" y="0"/>
                    <a:pt x="0" y="1"/>
                    <a:pt x="0" y="1"/>
                  </a:cubicBezTo>
                  <a:cubicBezTo>
                    <a:pt x="0" y="1"/>
                    <a:pt x="0" y="2"/>
                    <a:pt x="0" y="3"/>
                  </a:cubicBezTo>
                  <a:cubicBezTo>
                    <a:pt x="0" y="3"/>
                    <a:pt x="0" y="3"/>
                    <a:pt x="0" y="3"/>
                  </a:cubicBezTo>
                  <a:cubicBezTo>
                    <a:pt x="0" y="4"/>
                    <a:pt x="0" y="5"/>
                    <a:pt x="0" y="5"/>
                  </a:cubicBezTo>
                  <a:cubicBezTo>
                    <a:pt x="0" y="5"/>
                    <a:pt x="0" y="6"/>
                    <a:pt x="0" y="6"/>
                  </a:cubicBezTo>
                  <a:cubicBezTo>
                    <a:pt x="0" y="6"/>
                    <a:pt x="0" y="6"/>
                    <a:pt x="0" y="6"/>
                  </a:cubicBezTo>
                  <a:cubicBezTo>
                    <a:pt x="0" y="7"/>
                    <a:pt x="1" y="7"/>
                    <a:pt x="1" y="7"/>
                  </a:cubicBezTo>
                  <a:cubicBezTo>
                    <a:pt x="2" y="7"/>
                    <a:pt x="3" y="7"/>
                    <a:pt x="4" y="7"/>
                  </a:cubicBezTo>
                  <a:cubicBezTo>
                    <a:pt x="4" y="7"/>
                    <a:pt x="4" y="7"/>
                    <a:pt x="4" y="7"/>
                  </a:cubicBezTo>
                  <a:cubicBezTo>
                    <a:pt x="4" y="8"/>
                    <a:pt x="4" y="8"/>
                    <a:pt x="4" y="8"/>
                  </a:cubicBezTo>
                  <a:cubicBezTo>
                    <a:pt x="3" y="8"/>
                    <a:pt x="3" y="8"/>
                    <a:pt x="3" y="8"/>
                  </a:cubicBezTo>
                  <a:cubicBezTo>
                    <a:pt x="2" y="8"/>
                    <a:pt x="2" y="9"/>
                    <a:pt x="2" y="9"/>
                  </a:cubicBezTo>
                  <a:cubicBezTo>
                    <a:pt x="2" y="9"/>
                    <a:pt x="2" y="10"/>
                    <a:pt x="2" y="10"/>
                  </a:cubicBezTo>
                  <a:cubicBezTo>
                    <a:pt x="2" y="10"/>
                    <a:pt x="2" y="11"/>
                    <a:pt x="2" y="11"/>
                  </a:cubicBezTo>
                  <a:cubicBezTo>
                    <a:pt x="3" y="11"/>
                    <a:pt x="3" y="11"/>
                    <a:pt x="4" y="11"/>
                  </a:cubicBezTo>
                  <a:cubicBezTo>
                    <a:pt x="5" y="11"/>
                    <a:pt x="6" y="11"/>
                    <a:pt x="6" y="10"/>
                  </a:cubicBezTo>
                  <a:cubicBezTo>
                    <a:pt x="6" y="10"/>
                    <a:pt x="6" y="10"/>
                    <a:pt x="6" y="10"/>
                  </a:cubicBezTo>
                  <a:cubicBezTo>
                    <a:pt x="6" y="9"/>
                    <a:pt x="7" y="9"/>
                    <a:pt x="7" y="9"/>
                  </a:cubicBezTo>
                  <a:cubicBezTo>
                    <a:pt x="7" y="9"/>
                    <a:pt x="8" y="8"/>
                    <a:pt x="8" y="8"/>
                  </a:cubicBezTo>
                  <a:cubicBezTo>
                    <a:pt x="8" y="7"/>
                    <a:pt x="8" y="7"/>
                    <a:pt x="9" y="6"/>
                  </a:cubicBezTo>
                  <a:cubicBezTo>
                    <a:pt x="9" y="6"/>
                    <a:pt x="9" y="6"/>
                    <a:pt x="9" y="6"/>
                  </a:cubicBezTo>
                  <a:cubicBezTo>
                    <a:pt x="9" y="5"/>
                    <a:pt x="10" y="5"/>
                    <a:pt x="10" y="4"/>
                  </a:cubicBezTo>
                  <a:cubicBezTo>
                    <a:pt x="10" y="4"/>
                    <a:pt x="10" y="4"/>
                    <a:pt x="10" y="3"/>
                  </a:cubicBezTo>
                  <a:cubicBezTo>
                    <a:pt x="10" y="3"/>
                    <a:pt x="10" y="3"/>
                    <a:pt x="10" y="3"/>
                  </a:cubicBezTo>
                  <a:cubicBezTo>
                    <a:pt x="10" y="2"/>
                    <a:pt x="9" y="2"/>
                    <a:pt x="9" y="2"/>
                  </a:cubicBezTo>
                  <a:cubicBezTo>
                    <a:pt x="8" y="2"/>
                    <a:pt x="8" y="2"/>
                    <a:pt x="8" y="2"/>
                  </a:cubicBezTo>
                  <a:cubicBezTo>
                    <a:pt x="7" y="1"/>
                    <a:pt x="6" y="1"/>
                    <a:pt x="6" y="2"/>
                  </a:cubicBezTo>
                  <a:cubicBezTo>
                    <a:pt x="5" y="2"/>
                    <a:pt x="5" y="2"/>
                    <a:pt x="5" y="3"/>
                  </a:cubicBezTo>
                  <a:cubicBezTo>
                    <a:pt x="5" y="4"/>
                    <a:pt x="5" y="4"/>
                    <a:pt x="5" y="5"/>
                  </a:cubicBezTo>
                  <a:cubicBezTo>
                    <a:pt x="5" y="5"/>
                    <a:pt x="5" y="5"/>
                    <a:pt x="5" y="5"/>
                  </a:cubicBezTo>
                  <a:cubicBezTo>
                    <a:pt x="5" y="5"/>
                    <a:pt x="5" y="5"/>
                    <a:pt x="5" y="5"/>
                  </a:cubicBezTo>
                  <a:cubicBezTo>
                    <a:pt x="5" y="4"/>
                    <a:pt x="4" y="3"/>
                    <a:pt x="4" y="3"/>
                  </a:cubicBezTo>
                  <a:cubicBezTo>
                    <a:pt x="4" y="3"/>
                    <a:pt x="4" y="3"/>
                    <a:pt x="4" y="3"/>
                  </a:cubicBezTo>
                  <a:cubicBezTo>
                    <a:pt x="4" y="3"/>
                    <a:pt x="3" y="3"/>
                    <a:pt x="3" y="3"/>
                  </a:cubicBezTo>
                  <a:cubicBezTo>
                    <a:pt x="3" y="4"/>
                    <a:pt x="3" y="4"/>
                    <a:pt x="2" y="5"/>
                  </a:cubicBezTo>
                  <a:cubicBezTo>
                    <a:pt x="2" y="5"/>
                    <a:pt x="2" y="5"/>
                    <a:pt x="2" y="5"/>
                  </a:cubicBezTo>
                  <a:cubicBezTo>
                    <a:pt x="2" y="5"/>
                    <a:pt x="2" y="5"/>
                    <a:pt x="2" y="5"/>
                  </a:cubicBezTo>
                  <a:cubicBezTo>
                    <a:pt x="2" y="5"/>
                    <a:pt x="2" y="5"/>
                    <a:pt x="2" y="5"/>
                  </a:cubicBezTo>
                  <a:cubicBezTo>
                    <a:pt x="2" y="5"/>
                    <a:pt x="2" y="5"/>
                    <a:pt x="2" y="5"/>
                  </a:cubicBezTo>
                  <a:cubicBezTo>
                    <a:pt x="2" y="5"/>
                    <a:pt x="2" y="4"/>
                    <a:pt x="2" y="4"/>
                  </a:cubicBezTo>
                  <a:cubicBezTo>
                    <a:pt x="2" y="4"/>
                    <a:pt x="2" y="3"/>
                    <a:pt x="2" y="3"/>
                  </a:cubicBezTo>
                  <a:cubicBezTo>
                    <a:pt x="2" y="2"/>
                    <a:pt x="2" y="2"/>
                    <a:pt x="2" y="1"/>
                  </a:cubicBezTo>
                  <a:cubicBezTo>
                    <a:pt x="2" y="1"/>
                    <a:pt x="2" y="1"/>
                    <a:pt x="2" y="1"/>
                  </a:cubicBezTo>
                  <a:cubicBezTo>
                    <a:pt x="2" y="0"/>
                    <a:pt x="2" y="0"/>
                    <a:pt x="2"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8" name="Freeform 489">
              <a:extLst>
                <a:ext uri="{FF2B5EF4-FFF2-40B4-BE49-F238E27FC236}">
                  <a16:creationId xmlns:a16="http://schemas.microsoft.com/office/drawing/2014/main" id="{19F85847-CDB3-4139-A7FA-292639235758}"/>
                </a:ext>
              </a:extLst>
            </p:cNvPr>
            <p:cNvSpPr>
              <a:spLocks/>
            </p:cNvSpPr>
            <p:nvPr/>
          </p:nvSpPr>
          <p:spPr bwMode="auto">
            <a:xfrm>
              <a:off x="5150305" y="2513695"/>
              <a:ext cx="31750" cy="39688"/>
            </a:xfrm>
            <a:custGeom>
              <a:avLst/>
              <a:gdLst>
                <a:gd name="T0" fmla="*/ 4 w 9"/>
                <a:gd name="T1" fmla="*/ 1 h 11"/>
                <a:gd name="T2" fmla="*/ 3 w 9"/>
                <a:gd name="T3" fmla="*/ 2 h 11"/>
                <a:gd name="T4" fmla="*/ 3 w 9"/>
                <a:gd name="T5" fmla="*/ 2 h 11"/>
                <a:gd name="T6" fmla="*/ 2 w 9"/>
                <a:gd name="T7" fmla="*/ 3 h 11"/>
                <a:gd name="T8" fmla="*/ 1 w 9"/>
                <a:gd name="T9" fmla="*/ 3 h 11"/>
                <a:gd name="T10" fmla="*/ 1 w 9"/>
                <a:gd name="T11" fmla="*/ 4 h 11"/>
                <a:gd name="T12" fmla="*/ 1 w 9"/>
                <a:gd name="T13" fmla="*/ 6 h 11"/>
                <a:gd name="T14" fmla="*/ 1 w 9"/>
                <a:gd name="T15" fmla="*/ 7 h 11"/>
                <a:gd name="T16" fmla="*/ 1 w 9"/>
                <a:gd name="T17" fmla="*/ 8 h 11"/>
                <a:gd name="T18" fmla="*/ 0 w 9"/>
                <a:gd name="T19" fmla="*/ 9 h 11"/>
                <a:gd name="T20" fmla="*/ 1 w 9"/>
                <a:gd name="T21" fmla="*/ 10 h 11"/>
                <a:gd name="T22" fmla="*/ 3 w 9"/>
                <a:gd name="T23" fmla="*/ 11 h 11"/>
                <a:gd name="T24" fmla="*/ 4 w 9"/>
                <a:gd name="T25" fmla="*/ 10 h 11"/>
                <a:gd name="T26" fmla="*/ 7 w 9"/>
                <a:gd name="T27" fmla="*/ 9 h 11"/>
                <a:gd name="T28" fmla="*/ 7 w 9"/>
                <a:gd name="T29" fmla="*/ 8 h 11"/>
                <a:gd name="T30" fmla="*/ 8 w 9"/>
                <a:gd name="T31" fmla="*/ 5 h 11"/>
                <a:gd name="T32" fmla="*/ 8 w 9"/>
                <a:gd name="T33" fmla="*/ 5 h 11"/>
                <a:gd name="T34" fmla="*/ 8 w 9"/>
                <a:gd name="T35" fmla="*/ 4 h 11"/>
                <a:gd name="T36" fmla="*/ 9 w 9"/>
                <a:gd name="T37" fmla="*/ 3 h 11"/>
                <a:gd name="T38" fmla="*/ 9 w 9"/>
                <a:gd name="T39" fmla="*/ 2 h 11"/>
                <a:gd name="T40" fmla="*/ 8 w 9"/>
                <a:gd name="T41" fmla="*/ 1 h 11"/>
                <a:gd name="T42" fmla="*/ 8 w 9"/>
                <a:gd name="T43" fmla="*/ 0 h 11"/>
                <a:gd name="T44" fmla="*/ 6 w 9"/>
                <a:gd name="T45" fmla="*/ 0 h 11"/>
                <a:gd name="T46" fmla="*/ 5 w 9"/>
                <a:gd name="T47" fmla="*/ 0 h 11"/>
                <a:gd name="T48" fmla="*/ 4 w 9"/>
                <a:gd name="T49" fmla="*/ 1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9" h="11">
                  <a:moveTo>
                    <a:pt x="4" y="1"/>
                  </a:moveTo>
                  <a:cubicBezTo>
                    <a:pt x="4" y="1"/>
                    <a:pt x="4" y="2"/>
                    <a:pt x="3" y="2"/>
                  </a:cubicBezTo>
                  <a:cubicBezTo>
                    <a:pt x="3" y="2"/>
                    <a:pt x="3" y="2"/>
                    <a:pt x="3" y="2"/>
                  </a:cubicBezTo>
                  <a:cubicBezTo>
                    <a:pt x="3" y="3"/>
                    <a:pt x="2" y="3"/>
                    <a:pt x="2" y="3"/>
                  </a:cubicBezTo>
                  <a:cubicBezTo>
                    <a:pt x="1" y="3"/>
                    <a:pt x="1" y="3"/>
                    <a:pt x="1" y="3"/>
                  </a:cubicBezTo>
                  <a:cubicBezTo>
                    <a:pt x="1" y="3"/>
                    <a:pt x="1" y="4"/>
                    <a:pt x="1" y="4"/>
                  </a:cubicBezTo>
                  <a:cubicBezTo>
                    <a:pt x="1" y="5"/>
                    <a:pt x="1" y="5"/>
                    <a:pt x="1" y="6"/>
                  </a:cubicBezTo>
                  <a:cubicBezTo>
                    <a:pt x="2" y="6"/>
                    <a:pt x="2" y="6"/>
                    <a:pt x="1" y="7"/>
                  </a:cubicBezTo>
                  <a:cubicBezTo>
                    <a:pt x="1" y="7"/>
                    <a:pt x="1" y="8"/>
                    <a:pt x="1" y="8"/>
                  </a:cubicBezTo>
                  <a:cubicBezTo>
                    <a:pt x="1" y="8"/>
                    <a:pt x="0" y="8"/>
                    <a:pt x="0" y="9"/>
                  </a:cubicBezTo>
                  <a:cubicBezTo>
                    <a:pt x="0" y="9"/>
                    <a:pt x="0" y="10"/>
                    <a:pt x="1" y="10"/>
                  </a:cubicBezTo>
                  <a:cubicBezTo>
                    <a:pt x="1" y="11"/>
                    <a:pt x="2" y="11"/>
                    <a:pt x="3" y="11"/>
                  </a:cubicBezTo>
                  <a:cubicBezTo>
                    <a:pt x="3" y="10"/>
                    <a:pt x="4" y="10"/>
                    <a:pt x="4" y="10"/>
                  </a:cubicBezTo>
                  <a:cubicBezTo>
                    <a:pt x="5" y="9"/>
                    <a:pt x="6" y="9"/>
                    <a:pt x="7" y="9"/>
                  </a:cubicBezTo>
                  <a:cubicBezTo>
                    <a:pt x="7" y="9"/>
                    <a:pt x="7" y="9"/>
                    <a:pt x="7" y="8"/>
                  </a:cubicBezTo>
                  <a:cubicBezTo>
                    <a:pt x="8" y="8"/>
                    <a:pt x="8" y="7"/>
                    <a:pt x="8" y="5"/>
                  </a:cubicBezTo>
                  <a:cubicBezTo>
                    <a:pt x="8" y="5"/>
                    <a:pt x="8" y="5"/>
                    <a:pt x="8" y="5"/>
                  </a:cubicBezTo>
                  <a:cubicBezTo>
                    <a:pt x="8" y="4"/>
                    <a:pt x="8" y="4"/>
                    <a:pt x="8" y="4"/>
                  </a:cubicBezTo>
                  <a:cubicBezTo>
                    <a:pt x="8" y="4"/>
                    <a:pt x="8" y="4"/>
                    <a:pt x="9" y="3"/>
                  </a:cubicBezTo>
                  <a:cubicBezTo>
                    <a:pt x="9" y="3"/>
                    <a:pt x="9" y="2"/>
                    <a:pt x="9" y="2"/>
                  </a:cubicBezTo>
                  <a:cubicBezTo>
                    <a:pt x="9" y="1"/>
                    <a:pt x="8" y="1"/>
                    <a:pt x="8" y="1"/>
                  </a:cubicBezTo>
                  <a:cubicBezTo>
                    <a:pt x="8" y="1"/>
                    <a:pt x="8" y="0"/>
                    <a:pt x="8" y="0"/>
                  </a:cubicBezTo>
                  <a:cubicBezTo>
                    <a:pt x="7" y="0"/>
                    <a:pt x="6" y="0"/>
                    <a:pt x="6" y="0"/>
                  </a:cubicBezTo>
                  <a:cubicBezTo>
                    <a:pt x="6" y="0"/>
                    <a:pt x="5" y="0"/>
                    <a:pt x="5" y="0"/>
                  </a:cubicBezTo>
                  <a:cubicBezTo>
                    <a:pt x="5" y="0"/>
                    <a:pt x="4" y="0"/>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9" name="Freeform 490">
              <a:extLst>
                <a:ext uri="{FF2B5EF4-FFF2-40B4-BE49-F238E27FC236}">
                  <a16:creationId xmlns:a16="http://schemas.microsoft.com/office/drawing/2014/main" id="{79BEFCF3-5B31-4BEA-8640-A242F68AB92F}"/>
                </a:ext>
              </a:extLst>
            </p:cNvPr>
            <p:cNvSpPr>
              <a:spLocks/>
            </p:cNvSpPr>
            <p:nvPr/>
          </p:nvSpPr>
          <p:spPr bwMode="auto">
            <a:xfrm>
              <a:off x="6209168" y="2558145"/>
              <a:ext cx="39688" cy="46038"/>
            </a:xfrm>
            <a:custGeom>
              <a:avLst/>
              <a:gdLst>
                <a:gd name="T0" fmla="*/ 0 w 11"/>
                <a:gd name="T1" fmla="*/ 10 h 13"/>
                <a:gd name="T2" fmla="*/ 1 w 11"/>
                <a:gd name="T3" fmla="*/ 11 h 13"/>
                <a:gd name="T4" fmla="*/ 1 w 11"/>
                <a:gd name="T5" fmla="*/ 13 h 13"/>
                <a:gd name="T6" fmla="*/ 2 w 11"/>
                <a:gd name="T7" fmla="*/ 13 h 13"/>
                <a:gd name="T8" fmla="*/ 3 w 11"/>
                <a:gd name="T9" fmla="*/ 12 h 13"/>
                <a:gd name="T10" fmla="*/ 3 w 11"/>
                <a:gd name="T11" fmla="*/ 11 h 13"/>
                <a:gd name="T12" fmla="*/ 2 w 11"/>
                <a:gd name="T13" fmla="*/ 10 h 13"/>
                <a:gd name="T14" fmla="*/ 2 w 11"/>
                <a:gd name="T15" fmla="*/ 10 h 13"/>
                <a:gd name="T16" fmla="*/ 3 w 11"/>
                <a:gd name="T17" fmla="*/ 10 h 13"/>
                <a:gd name="T18" fmla="*/ 5 w 11"/>
                <a:gd name="T19" fmla="*/ 10 h 13"/>
                <a:gd name="T20" fmla="*/ 7 w 11"/>
                <a:gd name="T21" fmla="*/ 10 h 13"/>
                <a:gd name="T22" fmla="*/ 7 w 11"/>
                <a:gd name="T23" fmla="*/ 10 h 13"/>
                <a:gd name="T24" fmla="*/ 8 w 11"/>
                <a:gd name="T25" fmla="*/ 9 h 13"/>
                <a:gd name="T26" fmla="*/ 9 w 11"/>
                <a:gd name="T27" fmla="*/ 8 h 13"/>
                <a:gd name="T28" fmla="*/ 10 w 11"/>
                <a:gd name="T29" fmla="*/ 7 h 13"/>
                <a:gd name="T30" fmla="*/ 11 w 11"/>
                <a:gd name="T31" fmla="*/ 6 h 13"/>
                <a:gd name="T32" fmla="*/ 10 w 11"/>
                <a:gd name="T33" fmla="*/ 5 h 13"/>
                <a:gd name="T34" fmla="*/ 9 w 11"/>
                <a:gd name="T35" fmla="*/ 4 h 13"/>
                <a:gd name="T36" fmla="*/ 9 w 11"/>
                <a:gd name="T37" fmla="*/ 4 h 13"/>
                <a:gd name="T38" fmla="*/ 7 w 11"/>
                <a:gd name="T39" fmla="*/ 4 h 13"/>
                <a:gd name="T40" fmla="*/ 4 w 11"/>
                <a:gd name="T41" fmla="*/ 2 h 13"/>
                <a:gd name="T42" fmla="*/ 2 w 11"/>
                <a:gd name="T43" fmla="*/ 0 h 13"/>
                <a:gd name="T44" fmla="*/ 1 w 11"/>
                <a:gd name="T45" fmla="*/ 0 h 13"/>
                <a:gd name="T46" fmla="*/ 1 w 11"/>
                <a:gd name="T47" fmla="*/ 1 h 13"/>
                <a:gd name="T48" fmla="*/ 1 w 11"/>
                <a:gd name="T49" fmla="*/ 2 h 13"/>
                <a:gd name="T50" fmla="*/ 2 w 11"/>
                <a:gd name="T51" fmla="*/ 3 h 13"/>
                <a:gd name="T52" fmla="*/ 2 w 11"/>
                <a:gd name="T53" fmla="*/ 7 h 13"/>
                <a:gd name="T54" fmla="*/ 2 w 11"/>
                <a:gd name="T55" fmla="*/ 7 h 13"/>
                <a:gd name="T56" fmla="*/ 1 w 11"/>
                <a:gd name="T57" fmla="*/ 7 h 13"/>
                <a:gd name="T58" fmla="*/ 1 w 11"/>
                <a:gd name="T59" fmla="*/ 8 h 13"/>
                <a:gd name="T60" fmla="*/ 1 w 11"/>
                <a:gd name="T61" fmla="*/ 8 h 13"/>
                <a:gd name="T62" fmla="*/ 0 w 11"/>
                <a:gd name="T63" fmla="*/ 10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1" h="13">
                  <a:moveTo>
                    <a:pt x="0" y="10"/>
                  </a:moveTo>
                  <a:cubicBezTo>
                    <a:pt x="0" y="10"/>
                    <a:pt x="1" y="11"/>
                    <a:pt x="1" y="11"/>
                  </a:cubicBezTo>
                  <a:cubicBezTo>
                    <a:pt x="1" y="12"/>
                    <a:pt x="1" y="12"/>
                    <a:pt x="1" y="13"/>
                  </a:cubicBezTo>
                  <a:cubicBezTo>
                    <a:pt x="2" y="13"/>
                    <a:pt x="2" y="13"/>
                    <a:pt x="2" y="13"/>
                  </a:cubicBezTo>
                  <a:cubicBezTo>
                    <a:pt x="2" y="13"/>
                    <a:pt x="3" y="12"/>
                    <a:pt x="3" y="12"/>
                  </a:cubicBezTo>
                  <a:cubicBezTo>
                    <a:pt x="4" y="12"/>
                    <a:pt x="4" y="11"/>
                    <a:pt x="3" y="11"/>
                  </a:cubicBezTo>
                  <a:cubicBezTo>
                    <a:pt x="3" y="11"/>
                    <a:pt x="2" y="10"/>
                    <a:pt x="2" y="10"/>
                  </a:cubicBezTo>
                  <a:cubicBezTo>
                    <a:pt x="2" y="10"/>
                    <a:pt x="2" y="10"/>
                    <a:pt x="2" y="10"/>
                  </a:cubicBezTo>
                  <a:cubicBezTo>
                    <a:pt x="2" y="10"/>
                    <a:pt x="2" y="10"/>
                    <a:pt x="3" y="10"/>
                  </a:cubicBezTo>
                  <a:cubicBezTo>
                    <a:pt x="4" y="9"/>
                    <a:pt x="5" y="9"/>
                    <a:pt x="5" y="10"/>
                  </a:cubicBezTo>
                  <a:cubicBezTo>
                    <a:pt x="6" y="10"/>
                    <a:pt x="6" y="10"/>
                    <a:pt x="7" y="10"/>
                  </a:cubicBezTo>
                  <a:cubicBezTo>
                    <a:pt x="7" y="10"/>
                    <a:pt x="7" y="10"/>
                    <a:pt x="7" y="10"/>
                  </a:cubicBezTo>
                  <a:cubicBezTo>
                    <a:pt x="7" y="10"/>
                    <a:pt x="8" y="9"/>
                    <a:pt x="8" y="9"/>
                  </a:cubicBezTo>
                  <a:cubicBezTo>
                    <a:pt x="8" y="8"/>
                    <a:pt x="8" y="8"/>
                    <a:pt x="9" y="8"/>
                  </a:cubicBezTo>
                  <a:cubicBezTo>
                    <a:pt x="9" y="7"/>
                    <a:pt x="10" y="7"/>
                    <a:pt x="10" y="7"/>
                  </a:cubicBezTo>
                  <a:cubicBezTo>
                    <a:pt x="11" y="7"/>
                    <a:pt x="11" y="6"/>
                    <a:pt x="11" y="6"/>
                  </a:cubicBezTo>
                  <a:cubicBezTo>
                    <a:pt x="10" y="5"/>
                    <a:pt x="10" y="5"/>
                    <a:pt x="10" y="5"/>
                  </a:cubicBezTo>
                  <a:cubicBezTo>
                    <a:pt x="10" y="4"/>
                    <a:pt x="10" y="4"/>
                    <a:pt x="9" y="4"/>
                  </a:cubicBezTo>
                  <a:cubicBezTo>
                    <a:pt x="9" y="3"/>
                    <a:pt x="9" y="3"/>
                    <a:pt x="9" y="4"/>
                  </a:cubicBezTo>
                  <a:cubicBezTo>
                    <a:pt x="8" y="4"/>
                    <a:pt x="7" y="4"/>
                    <a:pt x="7" y="4"/>
                  </a:cubicBezTo>
                  <a:cubicBezTo>
                    <a:pt x="6" y="3"/>
                    <a:pt x="5" y="2"/>
                    <a:pt x="4" y="2"/>
                  </a:cubicBezTo>
                  <a:cubicBezTo>
                    <a:pt x="3" y="1"/>
                    <a:pt x="3" y="0"/>
                    <a:pt x="2" y="0"/>
                  </a:cubicBezTo>
                  <a:cubicBezTo>
                    <a:pt x="2" y="0"/>
                    <a:pt x="1" y="0"/>
                    <a:pt x="1" y="0"/>
                  </a:cubicBezTo>
                  <a:cubicBezTo>
                    <a:pt x="1" y="0"/>
                    <a:pt x="1" y="1"/>
                    <a:pt x="1" y="1"/>
                  </a:cubicBezTo>
                  <a:cubicBezTo>
                    <a:pt x="1" y="1"/>
                    <a:pt x="1" y="2"/>
                    <a:pt x="1" y="2"/>
                  </a:cubicBezTo>
                  <a:cubicBezTo>
                    <a:pt x="2" y="2"/>
                    <a:pt x="2" y="3"/>
                    <a:pt x="2" y="3"/>
                  </a:cubicBezTo>
                  <a:cubicBezTo>
                    <a:pt x="2" y="4"/>
                    <a:pt x="2" y="6"/>
                    <a:pt x="2" y="7"/>
                  </a:cubicBezTo>
                  <a:cubicBezTo>
                    <a:pt x="2" y="7"/>
                    <a:pt x="2" y="7"/>
                    <a:pt x="2" y="7"/>
                  </a:cubicBezTo>
                  <a:cubicBezTo>
                    <a:pt x="1" y="7"/>
                    <a:pt x="1" y="7"/>
                    <a:pt x="1" y="7"/>
                  </a:cubicBezTo>
                  <a:cubicBezTo>
                    <a:pt x="1" y="7"/>
                    <a:pt x="1" y="7"/>
                    <a:pt x="1" y="8"/>
                  </a:cubicBezTo>
                  <a:cubicBezTo>
                    <a:pt x="1" y="8"/>
                    <a:pt x="1" y="8"/>
                    <a:pt x="1" y="8"/>
                  </a:cubicBezTo>
                  <a:cubicBezTo>
                    <a:pt x="0" y="9"/>
                    <a:pt x="0" y="9"/>
                    <a:pt x="0"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0" name="Freeform 491">
              <a:extLst>
                <a:ext uri="{FF2B5EF4-FFF2-40B4-BE49-F238E27FC236}">
                  <a16:creationId xmlns:a16="http://schemas.microsoft.com/office/drawing/2014/main" id="{426A1BD3-E683-48F7-9322-679A5C5300AB}"/>
                </a:ext>
              </a:extLst>
            </p:cNvPr>
            <p:cNvSpPr>
              <a:spLocks/>
            </p:cNvSpPr>
            <p:nvPr/>
          </p:nvSpPr>
          <p:spPr bwMode="auto">
            <a:xfrm>
              <a:off x="4701043" y="2085070"/>
              <a:ext cx="33338" cy="42863"/>
            </a:xfrm>
            <a:custGeom>
              <a:avLst/>
              <a:gdLst>
                <a:gd name="T0" fmla="*/ 1 w 9"/>
                <a:gd name="T1" fmla="*/ 7 h 12"/>
                <a:gd name="T2" fmla="*/ 2 w 9"/>
                <a:gd name="T3" fmla="*/ 7 h 12"/>
                <a:gd name="T4" fmla="*/ 2 w 9"/>
                <a:gd name="T5" fmla="*/ 7 h 12"/>
                <a:gd name="T6" fmla="*/ 2 w 9"/>
                <a:gd name="T7" fmla="*/ 7 h 12"/>
                <a:gd name="T8" fmla="*/ 3 w 9"/>
                <a:gd name="T9" fmla="*/ 8 h 12"/>
                <a:gd name="T10" fmla="*/ 4 w 9"/>
                <a:gd name="T11" fmla="*/ 11 h 12"/>
                <a:gd name="T12" fmla="*/ 4 w 9"/>
                <a:gd name="T13" fmla="*/ 12 h 12"/>
                <a:gd name="T14" fmla="*/ 6 w 9"/>
                <a:gd name="T15" fmla="*/ 12 h 12"/>
                <a:gd name="T16" fmla="*/ 7 w 9"/>
                <a:gd name="T17" fmla="*/ 10 h 12"/>
                <a:gd name="T18" fmla="*/ 8 w 9"/>
                <a:gd name="T19" fmla="*/ 8 h 12"/>
                <a:gd name="T20" fmla="*/ 9 w 9"/>
                <a:gd name="T21" fmla="*/ 7 h 12"/>
                <a:gd name="T22" fmla="*/ 8 w 9"/>
                <a:gd name="T23" fmla="*/ 5 h 12"/>
                <a:gd name="T24" fmla="*/ 8 w 9"/>
                <a:gd name="T25" fmla="*/ 4 h 12"/>
                <a:gd name="T26" fmla="*/ 8 w 9"/>
                <a:gd name="T27" fmla="*/ 4 h 12"/>
                <a:gd name="T28" fmla="*/ 7 w 9"/>
                <a:gd name="T29" fmla="*/ 2 h 12"/>
                <a:gd name="T30" fmla="*/ 6 w 9"/>
                <a:gd name="T31" fmla="*/ 3 h 12"/>
                <a:gd name="T32" fmla="*/ 6 w 9"/>
                <a:gd name="T33" fmla="*/ 3 h 12"/>
                <a:gd name="T34" fmla="*/ 6 w 9"/>
                <a:gd name="T35" fmla="*/ 3 h 12"/>
                <a:gd name="T36" fmla="*/ 6 w 9"/>
                <a:gd name="T37" fmla="*/ 3 h 12"/>
                <a:gd name="T38" fmla="*/ 6 w 9"/>
                <a:gd name="T39" fmla="*/ 1 h 12"/>
                <a:gd name="T40" fmla="*/ 5 w 9"/>
                <a:gd name="T41" fmla="*/ 0 h 12"/>
                <a:gd name="T42" fmla="*/ 3 w 9"/>
                <a:gd name="T43" fmla="*/ 0 h 12"/>
                <a:gd name="T44" fmla="*/ 3 w 9"/>
                <a:gd name="T45" fmla="*/ 0 h 12"/>
                <a:gd name="T46" fmla="*/ 2 w 9"/>
                <a:gd name="T47" fmla="*/ 2 h 12"/>
                <a:gd name="T48" fmla="*/ 2 w 9"/>
                <a:gd name="T49" fmla="*/ 2 h 12"/>
                <a:gd name="T50" fmla="*/ 3 w 9"/>
                <a:gd name="T51" fmla="*/ 3 h 12"/>
                <a:gd name="T52" fmla="*/ 3 w 9"/>
                <a:gd name="T53" fmla="*/ 3 h 12"/>
                <a:gd name="T54" fmla="*/ 3 w 9"/>
                <a:gd name="T55" fmla="*/ 3 h 12"/>
                <a:gd name="T56" fmla="*/ 3 w 9"/>
                <a:gd name="T57" fmla="*/ 3 h 12"/>
                <a:gd name="T58" fmla="*/ 3 w 9"/>
                <a:gd name="T59" fmla="*/ 3 h 12"/>
                <a:gd name="T60" fmla="*/ 3 w 9"/>
                <a:gd name="T61" fmla="*/ 3 h 12"/>
                <a:gd name="T62" fmla="*/ 3 w 9"/>
                <a:gd name="T63" fmla="*/ 3 h 12"/>
                <a:gd name="T64" fmla="*/ 3 w 9"/>
                <a:gd name="T65" fmla="*/ 4 h 12"/>
                <a:gd name="T66" fmla="*/ 3 w 9"/>
                <a:gd name="T67" fmla="*/ 5 h 12"/>
                <a:gd name="T68" fmla="*/ 2 w 9"/>
                <a:gd name="T69" fmla="*/ 5 h 12"/>
                <a:gd name="T70" fmla="*/ 1 w 9"/>
                <a:gd name="T71" fmla="*/ 5 h 12"/>
                <a:gd name="T72" fmla="*/ 1 w 9"/>
                <a:gd name="T73" fmla="*/ 5 h 12"/>
                <a:gd name="T74" fmla="*/ 0 w 9"/>
                <a:gd name="T75" fmla="*/ 5 h 12"/>
                <a:gd name="T76" fmla="*/ 1 w 9"/>
                <a:gd name="T77" fmla="*/ 7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9" h="12">
                  <a:moveTo>
                    <a:pt x="1" y="7"/>
                  </a:moveTo>
                  <a:cubicBezTo>
                    <a:pt x="1" y="7"/>
                    <a:pt x="2" y="7"/>
                    <a:pt x="2" y="7"/>
                  </a:cubicBezTo>
                  <a:cubicBezTo>
                    <a:pt x="2" y="7"/>
                    <a:pt x="2" y="7"/>
                    <a:pt x="2" y="7"/>
                  </a:cubicBezTo>
                  <a:cubicBezTo>
                    <a:pt x="2" y="7"/>
                    <a:pt x="2" y="7"/>
                    <a:pt x="2" y="7"/>
                  </a:cubicBezTo>
                  <a:cubicBezTo>
                    <a:pt x="3" y="7"/>
                    <a:pt x="3" y="8"/>
                    <a:pt x="3" y="8"/>
                  </a:cubicBezTo>
                  <a:cubicBezTo>
                    <a:pt x="4" y="8"/>
                    <a:pt x="5" y="9"/>
                    <a:pt x="4" y="11"/>
                  </a:cubicBezTo>
                  <a:cubicBezTo>
                    <a:pt x="4" y="11"/>
                    <a:pt x="4" y="11"/>
                    <a:pt x="4" y="12"/>
                  </a:cubicBezTo>
                  <a:cubicBezTo>
                    <a:pt x="5" y="12"/>
                    <a:pt x="5" y="12"/>
                    <a:pt x="6" y="12"/>
                  </a:cubicBezTo>
                  <a:cubicBezTo>
                    <a:pt x="6" y="11"/>
                    <a:pt x="7" y="11"/>
                    <a:pt x="7" y="10"/>
                  </a:cubicBezTo>
                  <a:cubicBezTo>
                    <a:pt x="7" y="9"/>
                    <a:pt x="7" y="8"/>
                    <a:pt x="8" y="8"/>
                  </a:cubicBezTo>
                  <a:cubicBezTo>
                    <a:pt x="8" y="7"/>
                    <a:pt x="9" y="7"/>
                    <a:pt x="9" y="7"/>
                  </a:cubicBezTo>
                  <a:cubicBezTo>
                    <a:pt x="9" y="6"/>
                    <a:pt x="9" y="5"/>
                    <a:pt x="8" y="5"/>
                  </a:cubicBezTo>
                  <a:cubicBezTo>
                    <a:pt x="8" y="5"/>
                    <a:pt x="8" y="4"/>
                    <a:pt x="8" y="4"/>
                  </a:cubicBezTo>
                  <a:cubicBezTo>
                    <a:pt x="8" y="4"/>
                    <a:pt x="8" y="4"/>
                    <a:pt x="8" y="4"/>
                  </a:cubicBezTo>
                  <a:cubicBezTo>
                    <a:pt x="8" y="2"/>
                    <a:pt x="8" y="2"/>
                    <a:pt x="7" y="2"/>
                  </a:cubicBezTo>
                  <a:cubicBezTo>
                    <a:pt x="7" y="2"/>
                    <a:pt x="6" y="3"/>
                    <a:pt x="6" y="3"/>
                  </a:cubicBezTo>
                  <a:cubicBezTo>
                    <a:pt x="6" y="3"/>
                    <a:pt x="6" y="3"/>
                    <a:pt x="6" y="3"/>
                  </a:cubicBezTo>
                  <a:cubicBezTo>
                    <a:pt x="6" y="3"/>
                    <a:pt x="6" y="3"/>
                    <a:pt x="6" y="3"/>
                  </a:cubicBezTo>
                  <a:cubicBezTo>
                    <a:pt x="6" y="3"/>
                    <a:pt x="6" y="3"/>
                    <a:pt x="6" y="3"/>
                  </a:cubicBezTo>
                  <a:cubicBezTo>
                    <a:pt x="6" y="2"/>
                    <a:pt x="6" y="2"/>
                    <a:pt x="6" y="1"/>
                  </a:cubicBezTo>
                  <a:cubicBezTo>
                    <a:pt x="6" y="0"/>
                    <a:pt x="6" y="0"/>
                    <a:pt x="5" y="0"/>
                  </a:cubicBezTo>
                  <a:cubicBezTo>
                    <a:pt x="4" y="0"/>
                    <a:pt x="4" y="0"/>
                    <a:pt x="3" y="0"/>
                  </a:cubicBezTo>
                  <a:cubicBezTo>
                    <a:pt x="3" y="0"/>
                    <a:pt x="3" y="0"/>
                    <a:pt x="3" y="0"/>
                  </a:cubicBezTo>
                  <a:cubicBezTo>
                    <a:pt x="3" y="0"/>
                    <a:pt x="2" y="1"/>
                    <a:pt x="2" y="2"/>
                  </a:cubicBezTo>
                  <a:cubicBezTo>
                    <a:pt x="2" y="2"/>
                    <a:pt x="2" y="2"/>
                    <a:pt x="2" y="2"/>
                  </a:cubicBezTo>
                  <a:cubicBezTo>
                    <a:pt x="2" y="3"/>
                    <a:pt x="2" y="3"/>
                    <a:pt x="3" y="3"/>
                  </a:cubicBezTo>
                  <a:cubicBezTo>
                    <a:pt x="3" y="3"/>
                    <a:pt x="3" y="3"/>
                    <a:pt x="3" y="3"/>
                  </a:cubicBezTo>
                  <a:cubicBezTo>
                    <a:pt x="3" y="3"/>
                    <a:pt x="3" y="3"/>
                    <a:pt x="3" y="3"/>
                  </a:cubicBezTo>
                  <a:cubicBezTo>
                    <a:pt x="3" y="3"/>
                    <a:pt x="3" y="3"/>
                    <a:pt x="3" y="3"/>
                  </a:cubicBezTo>
                  <a:cubicBezTo>
                    <a:pt x="3" y="3"/>
                    <a:pt x="3" y="3"/>
                    <a:pt x="3" y="3"/>
                  </a:cubicBezTo>
                  <a:cubicBezTo>
                    <a:pt x="3" y="3"/>
                    <a:pt x="3" y="3"/>
                    <a:pt x="3" y="3"/>
                  </a:cubicBezTo>
                  <a:cubicBezTo>
                    <a:pt x="3" y="3"/>
                    <a:pt x="3" y="3"/>
                    <a:pt x="3" y="3"/>
                  </a:cubicBezTo>
                  <a:cubicBezTo>
                    <a:pt x="3" y="3"/>
                    <a:pt x="3" y="4"/>
                    <a:pt x="3" y="4"/>
                  </a:cubicBezTo>
                  <a:cubicBezTo>
                    <a:pt x="3" y="4"/>
                    <a:pt x="3" y="5"/>
                    <a:pt x="3" y="5"/>
                  </a:cubicBezTo>
                  <a:cubicBezTo>
                    <a:pt x="3" y="5"/>
                    <a:pt x="2" y="5"/>
                    <a:pt x="2" y="5"/>
                  </a:cubicBezTo>
                  <a:cubicBezTo>
                    <a:pt x="2" y="5"/>
                    <a:pt x="2" y="5"/>
                    <a:pt x="1" y="5"/>
                  </a:cubicBezTo>
                  <a:cubicBezTo>
                    <a:pt x="1" y="5"/>
                    <a:pt x="1" y="5"/>
                    <a:pt x="1" y="5"/>
                  </a:cubicBezTo>
                  <a:cubicBezTo>
                    <a:pt x="0" y="5"/>
                    <a:pt x="0" y="5"/>
                    <a:pt x="0" y="5"/>
                  </a:cubicBezTo>
                  <a:cubicBezTo>
                    <a:pt x="0" y="6"/>
                    <a:pt x="0" y="7"/>
                    <a:pt x="1"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1" name="Freeform 492">
              <a:extLst>
                <a:ext uri="{FF2B5EF4-FFF2-40B4-BE49-F238E27FC236}">
                  <a16:creationId xmlns:a16="http://schemas.microsoft.com/office/drawing/2014/main" id="{26B3EF54-8FD5-407C-BCDD-F567DF9CCB86}"/>
                </a:ext>
              </a:extLst>
            </p:cNvPr>
            <p:cNvSpPr>
              <a:spLocks/>
            </p:cNvSpPr>
            <p:nvPr/>
          </p:nvSpPr>
          <p:spPr bwMode="auto">
            <a:xfrm>
              <a:off x="6010730" y="3023283"/>
              <a:ext cx="73025" cy="20638"/>
            </a:xfrm>
            <a:custGeom>
              <a:avLst/>
              <a:gdLst>
                <a:gd name="T0" fmla="*/ 14 w 20"/>
                <a:gd name="T1" fmla="*/ 6 h 6"/>
                <a:gd name="T2" fmla="*/ 17 w 20"/>
                <a:gd name="T3" fmla="*/ 6 h 6"/>
                <a:gd name="T4" fmla="*/ 18 w 20"/>
                <a:gd name="T5" fmla="*/ 6 h 6"/>
                <a:gd name="T6" fmla="*/ 18 w 20"/>
                <a:gd name="T7" fmla="*/ 6 h 6"/>
                <a:gd name="T8" fmla="*/ 19 w 20"/>
                <a:gd name="T9" fmla="*/ 6 h 6"/>
                <a:gd name="T10" fmla="*/ 20 w 20"/>
                <a:gd name="T11" fmla="*/ 5 h 6"/>
                <a:gd name="T12" fmla="*/ 19 w 20"/>
                <a:gd name="T13" fmla="*/ 5 h 6"/>
                <a:gd name="T14" fmla="*/ 17 w 20"/>
                <a:gd name="T15" fmla="*/ 4 h 6"/>
                <a:gd name="T16" fmla="*/ 17 w 20"/>
                <a:gd name="T17" fmla="*/ 4 h 6"/>
                <a:gd name="T18" fmla="*/ 16 w 20"/>
                <a:gd name="T19" fmla="*/ 4 h 6"/>
                <a:gd name="T20" fmla="*/ 15 w 20"/>
                <a:gd name="T21" fmla="*/ 4 h 6"/>
                <a:gd name="T22" fmla="*/ 15 w 20"/>
                <a:gd name="T23" fmla="*/ 3 h 6"/>
                <a:gd name="T24" fmla="*/ 16 w 20"/>
                <a:gd name="T25" fmla="*/ 3 h 6"/>
                <a:gd name="T26" fmla="*/ 16 w 20"/>
                <a:gd name="T27" fmla="*/ 3 h 6"/>
                <a:gd name="T28" fmla="*/ 16 w 20"/>
                <a:gd name="T29" fmla="*/ 2 h 6"/>
                <a:gd name="T30" fmla="*/ 13 w 20"/>
                <a:gd name="T31" fmla="*/ 2 h 6"/>
                <a:gd name="T32" fmla="*/ 11 w 20"/>
                <a:gd name="T33" fmla="*/ 1 h 6"/>
                <a:gd name="T34" fmla="*/ 10 w 20"/>
                <a:gd name="T35" fmla="*/ 2 h 6"/>
                <a:gd name="T36" fmla="*/ 9 w 20"/>
                <a:gd name="T37" fmla="*/ 2 h 6"/>
                <a:gd name="T38" fmla="*/ 8 w 20"/>
                <a:gd name="T39" fmla="*/ 2 h 6"/>
                <a:gd name="T40" fmla="*/ 6 w 20"/>
                <a:gd name="T41" fmla="*/ 1 h 6"/>
                <a:gd name="T42" fmla="*/ 3 w 20"/>
                <a:gd name="T43" fmla="*/ 0 h 6"/>
                <a:gd name="T44" fmla="*/ 1 w 20"/>
                <a:gd name="T45" fmla="*/ 0 h 6"/>
                <a:gd name="T46" fmla="*/ 0 w 20"/>
                <a:gd name="T47" fmla="*/ 2 h 6"/>
                <a:gd name="T48" fmla="*/ 0 w 20"/>
                <a:gd name="T49" fmla="*/ 2 h 6"/>
                <a:gd name="T50" fmla="*/ 1 w 20"/>
                <a:gd name="T51" fmla="*/ 3 h 6"/>
                <a:gd name="T52" fmla="*/ 2 w 20"/>
                <a:gd name="T53" fmla="*/ 4 h 6"/>
                <a:gd name="T54" fmla="*/ 4 w 20"/>
                <a:gd name="T55" fmla="*/ 4 h 6"/>
                <a:gd name="T56" fmla="*/ 6 w 20"/>
                <a:gd name="T57" fmla="*/ 4 h 6"/>
                <a:gd name="T58" fmla="*/ 9 w 20"/>
                <a:gd name="T59" fmla="*/ 5 h 6"/>
                <a:gd name="T60" fmla="*/ 12 w 20"/>
                <a:gd name="T61" fmla="*/ 5 h 6"/>
                <a:gd name="T62" fmla="*/ 14 w 20"/>
                <a:gd name="T63" fmla="*/ 6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0" h="6">
                  <a:moveTo>
                    <a:pt x="14" y="6"/>
                  </a:moveTo>
                  <a:cubicBezTo>
                    <a:pt x="15" y="5"/>
                    <a:pt x="16" y="6"/>
                    <a:pt x="17" y="6"/>
                  </a:cubicBezTo>
                  <a:cubicBezTo>
                    <a:pt x="17" y="6"/>
                    <a:pt x="17" y="6"/>
                    <a:pt x="18" y="6"/>
                  </a:cubicBezTo>
                  <a:cubicBezTo>
                    <a:pt x="18" y="6"/>
                    <a:pt x="18" y="6"/>
                    <a:pt x="18" y="6"/>
                  </a:cubicBezTo>
                  <a:cubicBezTo>
                    <a:pt x="19" y="6"/>
                    <a:pt x="19" y="6"/>
                    <a:pt x="19" y="6"/>
                  </a:cubicBezTo>
                  <a:cubicBezTo>
                    <a:pt x="20" y="6"/>
                    <a:pt x="20" y="6"/>
                    <a:pt x="20" y="5"/>
                  </a:cubicBezTo>
                  <a:cubicBezTo>
                    <a:pt x="20" y="5"/>
                    <a:pt x="20" y="5"/>
                    <a:pt x="19" y="5"/>
                  </a:cubicBezTo>
                  <a:cubicBezTo>
                    <a:pt x="19" y="5"/>
                    <a:pt x="18" y="5"/>
                    <a:pt x="17" y="4"/>
                  </a:cubicBezTo>
                  <a:cubicBezTo>
                    <a:pt x="17" y="4"/>
                    <a:pt x="17" y="4"/>
                    <a:pt x="17" y="4"/>
                  </a:cubicBezTo>
                  <a:cubicBezTo>
                    <a:pt x="16" y="4"/>
                    <a:pt x="16" y="4"/>
                    <a:pt x="16" y="4"/>
                  </a:cubicBezTo>
                  <a:cubicBezTo>
                    <a:pt x="15" y="4"/>
                    <a:pt x="15" y="4"/>
                    <a:pt x="15" y="4"/>
                  </a:cubicBezTo>
                  <a:cubicBezTo>
                    <a:pt x="15" y="3"/>
                    <a:pt x="15" y="3"/>
                    <a:pt x="15" y="3"/>
                  </a:cubicBezTo>
                  <a:cubicBezTo>
                    <a:pt x="16" y="3"/>
                    <a:pt x="16" y="3"/>
                    <a:pt x="16" y="3"/>
                  </a:cubicBezTo>
                  <a:cubicBezTo>
                    <a:pt x="16" y="3"/>
                    <a:pt x="16" y="3"/>
                    <a:pt x="16" y="3"/>
                  </a:cubicBezTo>
                  <a:cubicBezTo>
                    <a:pt x="16" y="3"/>
                    <a:pt x="16" y="2"/>
                    <a:pt x="16" y="2"/>
                  </a:cubicBezTo>
                  <a:cubicBezTo>
                    <a:pt x="15" y="2"/>
                    <a:pt x="14" y="2"/>
                    <a:pt x="13" y="2"/>
                  </a:cubicBezTo>
                  <a:cubicBezTo>
                    <a:pt x="12" y="2"/>
                    <a:pt x="12" y="2"/>
                    <a:pt x="11" y="1"/>
                  </a:cubicBezTo>
                  <a:cubicBezTo>
                    <a:pt x="11" y="1"/>
                    <a:pt x="10" y="1"/>
                    <a:pt x="10" y="2"/>
                  </a:cubicBezTo>
                  <a:cubicBezTo>
                    <a:pt x="10" y="2"/>
                    <a:pt x="9" y="2"/>
                    <a:pt x="9" y="2"/>
                  </a:cubicBezTo>
                  <a:cubicBezTo>
                    <a:pt x="8" y="2"/>
                    <a:pt x="8" y="2"/>
                    <a:pt x="8" y="2"/>
                  </a:cubicBezTo>
                  <a:cubicBezTo>
                    <a:pt x="7" y="2"/>
                    <a:pt x="6" y="2"/>
                    <a:pt x="6" y="1"/>
                  </a:cubicBezTo>
                  <a:cubicBezTo>
                    <a:pt x="5" y="0"/>
                    <a:pt x="4" y="0"/>
                    <a:pt x="3" y="0"/>
                  </a:cubicBezTo>
                  <a:cubicBezTo>
                    <a:pt x="2" y="0"/>
                    <a:pt x="1" y="0"/>
                    <a:pt x="1" y="0"/>
                  </a:cubicBezTo>
                  <a:cubicBezTo>
                    <a:pt x="0" y="1"/>
                    <a:pt x="0" y="1"/>
                    <a:pt x="0" y="2"/>
                  </a:cubicBezTo>
                  <a:cubicBezTo>
                    <a:pt x="0" y="2"/>
                    <a:pt x="0" y="2"/>
                    <a:pt x="0" y="2"/>
                  </a:cubicBezTo>
                  <a:cubicBezTo>
                    <a:pt x="1" y="2"/>
                    <a:pt x="1" y="3"/>
                    <a:pt x="1" y="3"/>
                  </a:cubicBezTo>
                  <a:cubicBezTo>
                    <a:pt x="2" y="3"/>
                    <a:pt x="2" y="4"/>
                    <a:pt x="2" y="4"/>
                  </a:cubicBezTo>
                  <a:cubicBezTo>
                    <a:pt x="3" y="4"/>
                    <a:pt x="4" y="4"/>
                    <a:pt x="4" y="4"/>
                  </a:cubicBezTo>
                  <a:cubicBezTo>
                    <a:pt x="5" y="4"/>
                    <a:pt x="5" y="4"/>
                    <a:pt x="6" y="4"/>
                  </a:cubicBezTo>
                  <a:cubicBezTo>
                    <a:pt x="7" y="4"/>
                    <a:pt x="8" y="4"/>
                    <a:pt x="9" y="5"/>
                  </a:cubicBezTo>
                  <a:cubicBezTo>
                    <a:pt x="10" y="5"/>
                    <a:pt x="11" y="5"/>
                    <a:pt x="12" y="5"/>
                  </a:cubicBezTo>
                  <a:cubicBezTo>
                    <a:pt x="12" y="5"/>
                    <a:pt x="13" y="6"/>
                    <a:pt x="14"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2" name="Freeform 493">
              <a:extLst>
                <a:ext uri="{FF2B5EF4-FFF2-40B4-BE49-F238E27FC236}">
                  <a16:creationId xmlns:a16="http://schemas.microsoft.com/office/drawing/2014/main" id="{36142796-ACFE-497B-BE90-AAE2269010D9}"/>
                </a:ext>
              </a:extLst>
            </p:cNvPr>
            <p:cNvSpPr>
              <a:spLocks/>
            </p:cNvSpPr>
            <p:nvPr/>
          </p:nvSpPr>
          <p:spPr bwMode="auto">
            <a:xfrm>
              <a:off x="6112330" y="2828020"/>
              <a:ext cx="31750" cy="57150"/>
            </a:xfrm>
            <a:custGeom>
              <a:avLst/>
              <a:gdLst>
                <a:gd name="T0" fmla="*/ 4 w 9"/>
                <a:gd name="T1" fmla="*/ 1 h 16"/>
                <a:gd name="T2" fmla="*/ 2 w 9"/>
                <a:gd name="T3" fmla="*/ 1 h 16"/>
                <a:gd name="T4" fmla="*/ 1 w 9"/>
                <a:gd name="T5" fmla="*/ 1 h 16"/>
                <a:gd name="T6" fmla="*/ 0 w 9"/>
                <a:gd name="T7" fmla="*/ 2 h 16"/>
                <a:gd name="T8" fmla="*/ 0 w 9"/>
                <a:gd name="T9" fmla="*/ 5 h 16"/>
                <a:gd name="T10" fmla="*/ 0 w 9"/>
                <a:gd name="T11" fmla="*/ 6 h 16"/>
                <a:gd name="T12" fmla="*/ 0 w 9"/>
                <a:gd name="T13" fmla="*/ 6 h 16"/>
                <a:gd name="T14" fmla="*/ 0 w 9"/>
                <a:gd name="T15" fmla="*/ 9 h 16"/>
                <a:gd name="T16" fmla="*/ 1 w 9"/>
                <a:gd name="T17" fmla="*/ 10 h 16"/>
                <a:gd name="T18" fmla="*/ 1 w 9"/>
                <a:gd name="T19" fmla="*/ 10 h 16"/>
                <a:gd name="T20" fmla="*/ 2 w 9"/>
                <a:gd name="T21" fmla="*/ 10 h 16"/>
                <a:gd name="T22" fmla="*/ 1 w 9"/>
                <a:gd name="T23" fmla="*/ 10 h 16"/>
                <a:gd name="T24" fmla="*/ 1 w 9"/>
                <a:gd name="T25" fmla="*/ 10 h 16"/>
                <a:gd name="T26" fmla="*/ 2 w 9"/>
                <a:gd name="T27" fmla="*/ 12 h 16"/>
                <a:gd name="T28" fmla="*/ 3 w 9"/>
                <a:gd name="T29" fmla="*/ 12 h 16"/>
                <a:gd name="T30" fmla="*/ 3 w 9"/>
                <a:gd name="T31" fmla="*/ 12 h 16"/>
                <a:gd name="T32" fmla="*/ 3 w 9"/>
                <a:gd name="T33" fmla="*/ 12 h 16"/>
                <a:gd name="T34" fmla="*/ 3 w 9"/>
                <a:gd name="T35" fmla="*/ 12 h 16"/>
                <a:gd name="T36" fmla="*/ 4 w 9"/>
                <a:gd name="T37" fmla="*/ 11 h 16"/>
                <a:gd name="T38" fmla="*/ 5 w 9"/>
                <a:gd name="T39" fmla="*/ 11 h 16"/>
                <a:gd name="T40" fmla="*/ 5 w 9"/>
                <a:gd name="T41" fmla="*/ 12 h 16"/>
                <a:gd name="T42" fmla="*/ 7 w 9"/>
                <a:gd name="T43" fmla="*/ 12 h 16"/>
                <a:gd name="T44" fmla="*/ 6 w 9"/>
                <a:gd name="T45" fmla="*/ 12 h 16"/>
                <a:gd name="T46" fmla="*/ 7 w 9"/>
                <a:gd name="T47" fmla="*/ 12 h 16"/>
                <a:gd name="T48" fmla="*/ 7 w 9"/>
                <a:gd name="T49" fmla="*/ 12 h 16"/>
                <a:gd name="T50" fmla="*/ 7 w 9"/>
                <a:gd name="T51" fmla="*/ 12 h 16"/>
                <a:gd name="T52" fmla="*/ 7 w 9"/>
                <a:gd name="T53" fmla="*/ 12 h 16"/>
                <a:gd name="T54" fmla="*/ 8 w 9"/>
                <a:gd name="T55" fmla="*/ 14 h 16"/>
                <a:gd name="T56" fmla="*/ 8 w 9"/>
                <a:gd name="T57" fmla="*/ 14 h 16"/>
                <a:gd name="T58" fmla="*/ 8 w 9"/>
                <a:gd name="T59" fmla="*/ 15 h 16"/>
                <a:gd name="T60" fmla="*/ 9 w 9"/>
                <a:gd name="T61" fmla="*/ 16 h 16"/>
                <a:gd name="T62" fmla="*/ 9 w 9"/>
                <a:gd name="T63" fmla="*/ 15 h 16"/>
                <a:gd name="T64" fmla="*/ 9 w 9"/>
                <a:gd name="T65" fmla="*/ 14 h 16"/>
                <a:gd name="T66" fmla="*/ 9 w 9"/>
                <a:gd name="T67" fmla="*/ 13 h 16"/>
                <a:gd name="T68" fmla="*/ 8 w 9"/>
                <a:gd name="T69" fmla="*/ 12 h 16"/>
                <a:gd name="T70" fmla="*/ 7 w 9"/>
                <a:gd name="T71" fmla="*/ 11 h 16"/>
                <a:gd name="T72" fmla="*/ 6 w 9"/>
                <a:gd name="T73" fmla="*/ 10 h 16"/>
                <a:gd name="T74" fmla="*/ 5 w 9"/>
                <a:gd name="T75" fmla="*/ 10 h 16"/>
                <a:gd name="T76" fmla="*/ 5 w 9"/>
                <a:gd name="T77" fmla="*/ 10 h 16"/>
                <a:gd name="T78" fmla="*/ 5 w 9"/>
                <a:gd name="T79" fmla="*/ 10 h 16"/>
                <a:gd name="T80" fmla="*/ 4 w 9"/>
                <a:gd name="T81" fmla="*/ 10 h 16"/>
                <a:gd name="T82" fmla="*/ 4 w 9"/>
                <a:gd name="T83" fmla="*/ 9 h 16"/>
                <a:gd name="T84" fmla="*/ 4 w 9"/>
                <a:gd name="T85" fmla="*/ 9 h 16"/>
                <a:gd name="T86" fmla="*/ 4 w 9"/>
                <a:gd name="T87" fmla="*/ 8 h 16"/>
                <a:gd name="T88" fmla="*/ 4 w 9"/>
                <a:gd name="T89" fmla="*/ 7 h 16"/>
                <a:gd name="T90" fmla="*/ 4 w 9"/>
                <a:gd name="T91" fmla="*/ 6 h 16"/>
                <a:gd name="T92" fmla="*/ 5 w 9"/>
                <a:gd name="T93" fmla="*/ 3 h 16"/>
                <a:gd name="T94" fmla="*/ 4 w 9"/>
                <a:gd name="T95" fmla="*/ 1 h 16"/>
                <a:gd name="T96" fmla="*/ 4 w 9"/>
                <a:gd name="T97" fmla="*/ 1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9" h="16">
                  <a:moveTo>
                    <a:pt x="4" y="1"/>
                  </a:moveTo>
                  <a:cubicBezTo>
                    <a:pt x="3" y="1"/>
                    <a:pt x="3" y="1"/>
                    <a:pt x="2" y="1"/>
                  </a:cubicBezTo>
                  <a:cubicBezTo>
                    <a:pt x="1" y="0"/>
                    <a:pt x="1" y="1"/>
                    <a:pt x="1" y="1"/>
                  </a:cubicBezTo>
                  <a:cubicBezTo>
                    <a:pt x="1" y="2"/>
                    <a:pt x="0" y="2"/>
                    <a:pt x="0" y="2"/>
                  </a:cubicBezTo>
                  <a:cubicBezTo>
                    <a:pt x="0" y="3"/>
                    <a:pt x="0" y="4"/>
                    <a:pt x="0" y="5"/>
                  </a:cubicBezTo>
                  <a:cubicBezTo>
                    <a:pt x="0" y="6"/>
                    <a:pt x="0" y="6"/>
                    <a:pt x="0" y="6"/>
                  </a:cubicBezTo>
                  <a:cubicBezTo>
                    <a:pt x="0" y="6"/>
                    <a:pt x="0" y="6"/>
                    <a:pt x="0" y="6"/>
                  </a:cubicBezTo>
                  <a:cubicBezTo>
                    <a:pt x="0" y="7"/>
                    <a:pt x="0" y="8"/>
                    <a:pt x="0" y="9"/>
                  </a:cubicBezTo>
                  <a:cubicBezTo>
                    <a:pt x="0" y="9"/>
                    <a:pt x="1" y="10"/>
                    <a:pt x="1" y="10"/>
                  </a:cubicBezTo>
                  <a:cubicBezTo>
                    <a:pt x="1" y="10"/>
                    <a:pt x="1" y="10"/>
                    <a:pt x="1" y="10"/>
                  </a:cubicBezTo>
                  <a:cubicBezTo>
                    <a:pt x="1" y="10"/>
                    <a:pt x="1" y="10"/>
                    <a:pt x="2" y="10"/>
                  </a:cubicBezTo>
                  <a:cubicBezTo>
                    <a:pt x="2" y="10"/>
                    <a:pt x="1" y="10"/>
                    <a:pt x="1" y="10"/>
                  </a:cubicBezTo>
                  <a:cubicBezTo>
                    <a:pt x="1" y="10"/>
                    <a:pt x="1" y="10"/>
                    <a:pt x="1" y="10"/>
                  </a:cubicBezTo>
                  <a:cubicBezTo>
                    <a:pt x="1" y="11"/>
                    <a:pt x="2" y="11"/>
                    <a:pt x="2" y="12"/>
                  </a:cubicBezTo>
                  <a:cubicBezTo>
                    <a:pt x="3" y="12"/>
                    <a:pt x="3" y="12"/>
                    <a:pt x="3" y="12"/>
                  </a:cubicBezTo>
                  <a:cubicBezTo>
                    <a:pt x="3" y="12"/>
                    <a:pt x="3" y="12"/>
                    <a:pt x="3" y="12"/>
                  </a:cubicBezTo>
                  <a:cubicBezTo>
                    <a:pt x="3" y="12"/>
                    <a:pt x="3" y="12"/>
                    <a:pt x="3" y="12"/>
                  </a:cubicBezTo>
                  <a:cubicBezTo>
                    <a:pt x="3" y="12"/>
                    <a:pt x="3" y="12"/>
                    <a:pt x="3" y="12"/>
                  </a:cubicBezTo>
                  <a:cubicBezTo>
                    <a:pt x="3" y="12"/>
                    <a:pt x="4" y="12"/>
                    <a:pt x="4" y="11"/>
                  </a:cubicBezTo>
                  <a:cubicBezTo>
                    <a:pt x="4" y="11"/>
                    <a:pt x="4" y="11"/>
                    <a:pt x="5" y="11"/>
                  </a:cubicBezTo>
                  <a:cubicBezTo>
                    <a:pt x="5" y="12"/>
                    <a:pt x="5" y="12"/>
                    <a:pt x="5" y="12"/>
                  </a:cubicBezTo>
                  <a:cubicBezTo>
                    <a:pt x="5" y="12"/>
                    <a:pt x="6" y="12"/>
                    <a:pt x="7" y="12"/>
                  </a:cubicBezTo>
                  <a:cubicBezTo>
                    <a:pt x="6" y="12"/>
                    <a:pt x="6" y="12"/>
                    <a:pt x="6" y="12"/>
                  </a:cubicBezTo>
                  <a:cubicBezTo>
                    <a:pt x="7" y="12"/>
                    <a:pt x="7" y="12"/>
                    <a:pt x="7" y="12"/>
                  </a:cubicBezTo>
                  <a:cubicBezTo>
                    <a:pt x="7" y="12"/>
                    <a:pt x="7" y="12"/>
                    <a:pt x="7" y="12"/>
                  </a:cubicBezTo>
                  <a:cubicBezTo>
                    <a:pt x="7" y="12"/>
                    <a:pt x="7" y="12"/>
                    <a:pt x="7" y="12"/>
                  </a:cubicBezTo>
                  <a:cubicBezTo>
                    <a:pt x="7" y="12"/>
                    <a:pt x="7" y="12"/>
                    <a:pt x="7" y="12"/>
                  </a:cubicBezTo>
                  <a:cubicBezTo>
                    <a:pt x="7" y="13"/>
                    <a:pt x="7" y="13"/>
                    <a:pt x="8" y="14"/>
                  </a:cubicBezTo>
                  <a:cubicBezTo>
                    <a:pt x="8" y="14"/>
                    <a:pt x="8" y="14"/>
                    <a:pt x="8" y="14"/>
                  </a:cubicBezTo>
                  <a:cubicBezTo>
                    <a:pt x="7" y="15"/>
                    <a:pt x="7" y="15"/>
                    <a:pt x="8" y="15"/>
                  </a:cubicBezTo>
                  <a:cubicBezTo>
                    <a:pt x="8" y="15"/>
                    <a:pt x="9" y="16"/>
                    <a:pt x="9" y="16"/>
                  </a:cubicBezTo>
                  <a:cubicBezTo>
                    <a:pt x="9" y="16"/>
                    <a:pt x="9" y="15"/>
                    <a:pt x="9" y="15"/>
                  </a:cubicBezTo>
                  <a:cubicBezTo>
                    <a:pt x="9" y="15"/>
                    <a:pt x="9" y="14"/>
                    <a:pt x="9" y="14"/>
                  </a:cubicBezTo>
                  <a:cubicBezTo>
                    <a:pt x="9" y="14"/>
                    <a:pt x="9" y="13"/>
                    <a:pt x="9" y="13"/>
                  </a:cubicBezTo>
                  <a:cubicBezTo>
                    <a:pt x="9" y="13"/>
                    <a:pt x="8" y="13"/>
                    <a:pt x="8" y="12"/>
                  </a:cubicBezTo>
                  <a:cubicBezTo>
                    <a:pt x="8" y="11"/>
                    <a:pt x="8" y="11"/>
                    <a:pt x="7" y="11"/>
                  </a:cubicBezTo>
                  <a:cubicBezTo>
                    <a:pt x="7" y="11"/>
                    <a:pt x="7" y="10"/>
                    <a:pt x="6" y="10"/>
                  </a:cubicBezTo>
                  <a:cubicBezTo>
                    <a:pt x="6" y="10"/>
                    <a:pt x="6" y="10"/>
                    <a:pt x="5" y="10"/>
                  </a:cubicBezTo>
                  <a:cubicBezTo>
                    <a:pt x="5" y="10"/>
                    <a:pt x="5" y="10"/>
                    <a:pt x="5" y="10"/>
                  </a:cubicBezTo>
                  <a:cubicBezTo>
                    <a:pt x="5" y="10"/>
                    <a:pt x="5" y="10"/>
                    <a:pt x="5" y="10"/>
                  </a:cubicBezTo>
                  <a:cubicBezTo>
                    <a:pt x="5" y="10"/>
                    <a:pt x="4" y="10"/>
                    <a:pt x="4" y="10"/>
                  </a:cubicBezTo>
                  <a:cubicBezTo>
                    <a:pt x="4" y="10"/>
                    <a:pt x="4" y="10"/>
                    <a:pt x="4" y="9"/>
                  </a:cubicBezTo>
                  <a:cubicBezTo>
                    <a:pt x="5" y="9"/>
                    <a:pt x="5" y="9"/>
                    <a:pt x="4" y="9"/>
                  </a:cubicBezTo>
                  <a:cubicBezTo>
                    <a:pt x="4" y="9"/>
                    <a:pt x="4" y="8"/>
                    <a:pt x="4" y="8"/>
                  </a:cubicBezTo>
                  <a:cubicBezTo>
                    <a:pt x="4" y="8"/>
                    <a:pt x="4" y="7"/>
                    <a:pt x="4" y="7"/>
                  </a:cubicBezTo>
                  <a:cubicBezTo>
                    <a:pt x="4" y="7"/>
                    <a:pt x="4" y="6"/>
                    <a:pt x="4" y="6"/>
                  </a:cubicBezTo>
                  <a:cubicBezTo>
                    <a:pt x="5" y="5"/>
                    <a:pt x="5" y="4"/>
                    <a:pt x="5" y="3"/>
                  </a:cubicBezTo>
                  <a:cubicBezTo>
                    <a:pt x="4" y="3"/>
                    <a:pt x="4" y="2"/>
                    <a:pt x="4" y="1"/>
                  </a:cubicBezTo>
                  <a:cubicBezTo>
                    <a:pt x="4" y="1"/>
                    <a:pt x="4" y="1"/>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3" name="Freeform 494">
              <a:extLst>
                <a:ext uri="{FF2B5EF4-FFF2-40B4-BE49-F238E27FC236}">
                  <a16:creationId xmlns:a16="http://schemas.microsoft.com/office/drawing/2014/main" id="{90DAD1DA-5776-4903-AAE7-CD6F1DA10CD5}"/>
                </a:ext>
              </a:extLst>
            </p:cNvPr>
            <p:cNvSpPr>
              <a:spLocks/>
            </p:cNvSpPr>
            <p:nvPr/>
          </p:nvSpPr>
          <p:spPr bwMode="auto">
            <a:xfrm>
              <a:off x="6248855" y="3343958"/>
              <a:ext cx="30163" cy="36513"/>
            </a:xfrm>
            <a:custGeom>
              <a:avLst/>
              <a:gdLst>
                <a:gd name="T0" fmla="*/ 7 w 8"/>
                <a:gd name="T1" fmla="*/ 1 h 10"/>
                <a:gd name="T2" fmla="*/ 5 w 8"/>
                <a:gd name="T3" fmla="*/ 2 h 10"/>
                <a:gd name="T4" fmla="*/ 3 w 8"/>
                <a:gd name="T5" fmla="*/ 1 h 10"/>
                <a:gd name="T6" fmla="*/ 2 w 8"/>
                <a:gd name="T7" fmla="*/ 0 h 10"/>
                <a:gd name="T8" fmla="*/ 1 w 8"/>
                <a:gd name="T9" fmla="*/ 0 h 10"/>
                <a:gd name="T10" fmla="*/ 0 w 8"/>
                <a:gd name="T11" fmla="*/ 1 h 10"/>
                <a:gd name="T12" fmla="*/ 0 w 8"/>
                <a:gd name="T13" fmla="*/ 1 h 10"/>
                <a:gd name="T14" fmla="*/ 0 w 8"/>
                <a:gd name="T15" fmla="*/ 6 h 10"/>
                <a:gd name="T16" fmla="*/ 0 w 8"/>
                <a:gd name="T17" fmla="*/ 6 h 10"/>
                <a:gd name="T18" fmla="*/ 0 w 8"/>
                <a:gd name="T19" fmla="*/ 8 h 10"/>
                <a:gd name="T20" fmla="*/ 2 w 8"/>
                <a:gd name="T21" fmla="*/ 10 h 10"/>
                <a:gd name="T22" fmla="*/ 2 w 8"/>
                <a:gd name="T23" fmla="*/ 10 h 10"/>
                <a:gd name="T24" fmla="*/ 3 w 8"/>
                <a:gd name="T25" fmla="*/ 9 h 10"/>
                <a:gd name="T26" fmla="*/ 5 w 8"/>
                <a:gd name="T27" fmla="*/ 9 h 10"/>
                <a:gd name="T28" fmla="*/ 5 w 8"/>
                <a:gd name="T29" fmla="*/ 8 h 10"/>
                <a:gd name="T30" fmla="*/ 7 w 8"/>
                <a:gd name="T31" fmla="*/ 5 h 10"/>
                <a:gd name="T32" fmla="*/ 7 w 8"/>
                <a:gd name="T33" fmla="*/ 5 h 10"/>
                <a:gd name="T34" fmla="*/ 8 w 8"/>
                <a:gd name="T35" fmla="*/ 2 h 10"/>
                <a:gd name="T36" fmla="*/ 8 w 8"/>
                <a:gd name="T37" fmla="*/ 2 h 10"/>
                <a:gd name="T38" fmla="*/ 7 w 8"/>
                <a:gd name="T39" fmla="*/ 1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8" h="10">
                  <a:moveTo>
                    <a:pt x="7" y="1"/>
                  </a:moveTo>
                  <a:cubicBezTo>
                    <a:pt x="6" y="1"/>
                    <a:pt x="5" y="1"/>
                    <a:pt x="5" y="2"/>
                  </a:cubicBezTo>
                  <a:cubicBezTo>
                    <a:pt x="4" y="2"/>
                    <a:pt x="3" y="2"/>
                    <a:pt x="3" y="1"/>
                  </a:cubicBezTo>
                  <a:cubicBezTo>
                    <a:pt x="2" y="1"/>
                    <a:pt x="2" y="0"/>
                    <a:pt x="2" y="0"/>
                  </a:cubicBezTo>
                  <a:cubicBezTo>
                    <a:pt x="1" y="0"/>
                    <a:pt x="1" y="0"/>
                    <a:pt x="1" y="0"/>
                  </a:cubicBezTo>
                  <a:cubicBezTo>
                    <a:pt x="1" y="0"/>
                    <a:pt x="0" y="0"/>
                    <a:pt x="0" y="1"/>
                  </a:cubicBezTo>
                  <a:cubicBezTo>
                    <a:pt x="0" y="1"/>
                    <a:pt x="0" y="1"/>
                    <a:pt x="0" y="1"/>
                  </a:cubicBezTo>
                  <a:cubicBezTo>
                    <a:pt x="0" y="3"/>
                    <a:pt x="0" y="4"/>
                    <a:pt x="0" y="6"/>
                  </a:cubicBezTo>
                  <a:cubicBezTo>
                    <a:pt x="0" y="6"/>
                    <a:pt x="0" y="6"/>
                    <a:pt x="0" y="6"/>
                  </a:cubicBezTo>
                  <a:cubicBezTo>
                    <a:pt x="0" y="7"/>
                    <a:pt x="0" y="8"/>
                    <a:pt x="0" y="8"/>
                  </a:cubicBezTo>
                  <a:cubicBezTo>
                    <a:pt x="0" y="9"/>
                    <a:pt x="1" y="10"/>
                    <a:pt x="2" y="10"/>
                  </a:cubicBezTo>
                  <a:cubicBezTo>
                    <a:pt x="2" y="10"/>
                    <a:pt x="2" y="10"/>
                    <a:pt x="2" y="10"/>
                  </a:cubicBezTo>
                  <a:cubicBezTo>
                    <a:pt x="3" y="10"/>
                    <a:pt x="3" y="9"/>
                    <a:pt x="3" y="9"/>
                  </a:cubicBezTo>
                  <a:cubicBezTo>
                    <a:pt x="4" y="9"/>
                    <a:pt x="4" y="8"/>
                    <a:pt x="5" y="9"/>
                  </a:cubicBezTo>
                  <a:cubicBezTo>
                    <a:pt x="5" y="9"/>
                    <a:pt x="5" y="8"/>
                    <a:pt x="5" y="8"/>
                  </a:cubicBezTo>
                  <a:cubicBezTo>
                    <a:pt x="6" y="7"/>
                    <a:pt x="6" y="6"/>
                    <a:pt x="7" y="5"/>
                  </a:cubicBezTo>
                  <a:cubicBezTo>
                    <a:pt x="7" y="5"/>
                    <a:pt x="7" y="5"/>
                    <a:pt x="7" y="5"/>
                  </a:cubicBezTo>
                  <a:cubicBezTo>
                    <a:pt x="7" y="4"/>
                    <a:pt x="7" y="3"/>
                    <a:pt x="8" y="2"/>
                  </a:cubicBezTo>
                  <a:cubicBezTo>
                    <a:pt x="8" y="2"/>
                    <a:pt x="8" y="2"/>
                    <a:pt x="8" y="2"/>
                  </a:cubicBezTo>
                  <a:cubicBezTo>
                    <a:pt x="8" y="1"/>
                    <a:pt x="7" y="1"/>
                    <a:pt x="7"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4" name="Freeform 495">
              <a:extLst>
                <a:ext uri="{FF2B5EF4-FFF2-40B4-BE49-F238E27FC236}">
                  <a16:creationId xmlns:a16="http://schemas.microsoft.com/office/drawing/2014/main" id="{938FC45B-91F7-47C5-A78D-3944381B3A1A}"/>
                </a:ext>
              </a:extLst>
            </p:cNvPr>
            <p:cNvSpPr>
              <a:spLocks/>
            </p:cNvSpPr>
            <p:nvPr/>
          </p:nvSpPr>
          <p:spPr bwMode="auto">
            <a:xfrm>
              <a:off x="4599443" y="2796270"/>
              <a:ext cx="76200" cy="28575"/>
            </a:xfrm>
            <a:custGeom>
              <a:avLst/>
              <a:gdLst>
                <a:gd name="T0" fmla="*/ 21 w 21"/>
                <a:gd name="T1" fmla="*/ 7 h 8"/>
                <a:gd name="T2" fmla="*/ 21 w 21"/>
                <a:gd name="T3" fmla="*/ 7 h 8"/>
                <a:gd name="T4" fmla="*/ 20 w 21"/>
                <a:gd name="T5" fmla="*/ 6 h 8"/>
                <a:gd name="T6" fmla="*/ 15 w 21"/>
                <a:gd name="T7" fmla="*/ 4 h 8"/>
                <a:gd name="T8" fmla="*/ 14 w 21"/>
                <a:gd name="T9" fmla="*/ 3 h 8"/>
                <a:gd name="T10" fmla="*/ 12 w 21"/>
                <a:gd name="T11" fmla="*/ 2 h 8"/>
                <a:gd name="T12" fmla="*/ 11 w 21"/>
                <a:gd name="T13" fmla="*/ 2 h 8"/>
                <a:gd name="T14" fmla="*/ 9 w 21"/>
                <a:gd name="T15" fmla="*/ 1 h 8"/>
                <a:gd name="T16" fmla="*/ 7 w 21"/>
                <a:gd name="T17" fmla="*/ 0 h 8"/>
                <a:gd name="T18" fmla="*/ 5 w 21"/>
                <a:gd name="T19" fmla="*/ 0 h 8"/>
                <a:gd name="T20" fmla="*/ 2 w 21"/>
                <a:gd name="T21" fmla="*/ 1 h 8"/>
                <a:gd name="T22" fmla="*/ 0 w 21"/>
                <a:gd name="T23" fmla="*/ 3 h 8"/>
                <a:gd name="T24" fmla="*/ 0 w 21"/>
                <a:gd name="T25" fmla="*/ 3 h 8"/>
                <a:gd name="T26" fmla="*/ 1 w 21"/>
                <a:gd name="T27" fmla="*/ 3 h 8"/>
                <a:gd name="T28" fmla="*/ 5 w 21"/>
                <a:gd name="T29" fmla="*/ 2 h 8"/>
                <a:gd name="T30" fmla="*/ 5 w 21"/>
                <a:gd name="T31" fmla="*/ 2 h 8"/>
                <a:gd name="T32" fmla="*/ 6 w 21"/>
                <a:gd name="T33" fmla="*/ 3 h 8"/>
                <a:gd name="T34" fmla="*/ 8 w 21"/>
                <a:gd name="T35" fmla="*/ 3 h 8"/>
                <a:gd name="T36" fmla="*/ 9 w 21"/>
                <a:gd name="T37" fmla="*/ 3 h 8"/>
                <a:gd name="T38" fmla="*/ 12 w 21"/>
                <a:gd name="T39" fmla="*/ 4 h 8"/>
                <a:gd name="T40" fmla="*/ 13 w 21"/>
                <a:gd name="T41" fmla="*/ 5 h 8"/>
                <a:gd name="T42" fmla="*/ 15 w 21"/>
                <a:gd name="T43" fmla="*/ 6 h 8"/>
                <a:gd name="T44" fmla="*/ 15 w 21"/>
                <a:gd name="T45" fmla="*/ 6 h 8"/>
                <a:gd name="T46" fmla="*/ 15 w 21"/>
                <a:gd name="T47" fmla="*/ 7 h 8"/>
                <a:gd name="T48" fmla="*/ 15 w 21"/>
                <a:gd name="T49" fmla="*/ 7 h 8"/>
                <a:gd name="T50" fmla="*/ 15 w 21"/>
                <a:gd name="T51" fmla="*/ 8 h 8"/>
                <a:gd name="T52" fmla="*/ 17 w 21"/>
                <a:gd name="T53" fmla="*/ 8 h 8"/>
                <a:gd name="T54" fmla="*/ 21 w 21"/>
                <a:gd name="T55" fmla="*/ 7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21" h="8">
                  <a:moveTo>
                    <a:pt x="21" y="7"/>
                  </a:moveTo>
                  <a:cubicBezTo>
                    <a:pt x="21" y="7"/>
                    <a:pt x="21" y="7"/>
                    <a:pt x="21" y="7"/>
                  </a:cubicBezTo>
                  <a:cubicBezTo>
                    <a:pt x="21" y="6"/>
                    <a:pt x="21" y="6"/>
                    <a:pt x="20" y="6"/>
                  </a:cubicBezTo>
                  <a:cubicBezTo>
                    <a:pt x="19" y="5"/>
                    <a:pt x="17" y="4"/>
                    <a:pt x="15" y="4"/>
                  </a:cubicBezTo>
                  <a:cubicBezTo>
                    <a:pt x="15" y="4"/>
                    <a:pt x="14" y="3"/>
                    <a:pt x="14" y="3"/>
                  </a:cubicBezTo>
                  <a:cubicBezTo>
                    <a:pt x="13" y="3"/>
                    <a:pt x="13" y="2"/>
                    <a:pt x="12" y="2"/>
                  </a:cubicBezTo>
                  <a:cubicBezTo>
                    <a:pt x="12" y="2"/>
                    <a:pt x="11" y="2"/>
                    <a:pt x="11" y="2"/>
                  </a:cubicBezTo>
                  <a:cubicBezTo>
                    <a:pt x="10" y="1"/>
                    <a:pt x="9" y="1"/>
                    <a:pt x="9" y="1"/>
                  </a:cubicBezTo>
                  <a:cubicBezTo>
                    <a:pt x="8" y="1"/>
                    <a:pt x="7" y="1"/>
                    <a:pt x="7" y="0"/>
                  </a:cubicBezTo>
                  <a:cubicBezTo>
                    <a:pt x="6" y="0"/>
                    <a:pt x="6" y="0"/>
                    <a:pt x="5" y="0"/>
                  </a:cubicBezTo>
                  <a:cubicBezTo>
                    <a:pt x="4" y="0"/>
                    <a:pt x="3" y="0"/>
                    <a:pt x="2" y="1"/>
                  </a:cubicBezTo>
                  <a:cubicBezTo>
                    <a:pt x="1" y="1"/>
                    <a:pt x="1" y="2"/>
                    <a:pt x="0" y="3"/>
                  </a:cubicBezTo>
                  <a:cubicBezTo>
                    <a:pt x="0" y="3"/>
                    <a:pt x="0" y="3"/>
                    <a:pt x="0" y="3"/>
                  </a:cubicBezTo>
                  <a:cubicBezTo>
                    <a:pt x="0" y="3"/>
                    <a:pt x="1" y="3"/>
                    <a:pt x="1" y="3"/>
                  </a:cubicBezTo>
                  <a:cubicBezTo>
                    <a:pt x="2" y="3"/>
                    <a:pt x="4" y="2"/>
                    <a:pt x="5" y="2"/>
                  </a:cubicBezTo>
                  <a:cubicBezTo>
                    <a:pt x="5" y="2"/>
                    <a:pt x="5" y="2"/>
                    <a:pt x="5" y="2"/>
                  </a:cubicBezTo>
                  <a:cubicBezTo>
                    <a:pt x="6" y="2"/>
                    <a:pt x="6" y="3"/>
                    <a:pt x="6" y="3"/>
                  </a:cubicBezTo>
                  <a:cubicBezTo>
                    <a:pt x="7" y="3"/>
                    <a:pt x="8" y="3"/>
                    <a:pt x="8" y="3"/>
                  </a:cubicBezTo>
                  <a:cubicBezTo>
                    <a:pt x="8" y="3"/>
                    <a:pt x="9" y="3"/>
                    <a:pt x="9" y="3"/>
                  </a:cubicBezTo>
                  <a:cubicBezTo>
                    <a:pt x="10" y="4"/>
                    <a:pt x="11" y="4"/>
                    <a:pt x="12" y="4"/>
                  </a:cubicBezTo>
                  <a:cubicBezTo>
                    <a:pt x="12" y="4"/>
                    <a:pt x="12" y="4"/>
                    <a:pt x="13" y="5"/>
                  </a:cubicBezTo>
                  <a:cubicBezTo>
                    <a:pt x="13" y="6"/>
                    <a:pt x="14" y="6"/>
                    <a:pt x="15" y="6"/>
                  </a:cubicBezTo>
                  <a:cubicBezTo>
                    <a:pt x="15" y="6"/>
                    <a:pt x="15" y="6"/>
                    <a:pt x="15" y="6"/>
                  </a:cubicBezTo>
                  <a:cubicBezTo>
                    <a:pt x="15" y="6"/>
                    <a:pt x="15" y="7"/>
                    <a:pt x="15" y="7"/>
                  </a:cubicBezTo>
                  <a:cubicBezTo>
                    <a:pt x="15" y="7"/>
                    <a:pt x="15" y="7"/>
                    <a:pt x="15" y="7"/>
                  </a:cubicBezTo>
                  <a:cubicBezTo>
                    <a:pt x="14" y="8"/>
                    <a:pt x="15" y="8"/>
                    <a:pt x="15" y="8"/>
                  </a:cubicBezTo>
                  <a:cubicBezTo>
                    <a:pt x="16" y="8"/>
                    <a:pt x="16" y="8"/>
                    <a:pt x="17" y="8"/>
                  </a:cubicBezTo>
                  <a:cubicBezTo>
                    <a:pt x="18" y="8"/>
                    <a:pt x="19" y="8"/>
                    <a:pt x="21"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5" name="Freeform 496">
              <a:extLst>
                <a:ext uri="{FF2B5EF4-FFF2-40B4-BE49-F238E27FC236}">
                  <a16:creationId xmlns:a16="http://schemas.microsoft.com/office/drawing/2014/main" id="{97A818E2-991D-436A-A344-F015AE423805}"/>
                </a:ext>
              </a:extLst>
            </p:cNvPr>
            <p:cNvSpPr>
              <a:spLocks/>
            </p:cNvSpPr>
            <p:nvPr/>
          </p:nvSpPr>
          <p:spPr bwMode="auto">
            <a:xfrm>
              <a:off x="5699580" y="2088245"/>
              <a:ext cx="31750" cy="36513"/>
            </a:xfrm>
            <a:custGeom>
              <a:avLst/>
              <a:gdLst>
                <a:gd name="T0" fmla="*/ 2 w 9"/>
                <a:gd name="T1" fmla="*/ 4 h 10"/>
                <a:gd name="T2" fmla="*/ 2 w 9"/>
                <a:gd name="T3" fmla="*/ 5 h 10"/>
                <a:gd name="T4" fmla="*/ 2 w 9"/>
                <a:gd name="T5" fmla="*/ 6 h 10"/>
                <a:gd name="T6" fmla="*/ 2 w 9"/>
                <a:gd name="T7" fmla="*/ 9 h 10"/>
                <a:gd name="T8" fmla="*/ 3 w 9"/>
                <a:gd name="T9" fmla="*/ 10 h 10"/>
                <a:gd name="T10" fmla="*/ 4 w 9"/>
                <a:gd name="T11" fmla="*/ 10 h 10"/>
                <a:gd name="T12" fmla="*/ 4 w 9"/>
                <a:gd name="T13" fmla="*/ 10 h 10"/>
                <a:gd name="T14" fmla="*/ 7 w 9"/>
                <a:gd name="T15" fmla="*/ 8 h 10"/>
                <a:gd name="T16" fmla="*/ 8 w 9"/>
                <a:gd name="T17" fmla="*/ 7 h 10"/>
                <a:gd name="T18" fmla="*/ 9 w 9"/>
                <a:gd name="T19" fmla="*/ 6 h 10"/>
                <a:gd name="T20" fmla="*/ 9 w 9"/>
                <a:gd name="T21" fmla="*/ 5 h 10"/>
                <a:gd name="T22" fmla="*/ 8 w 9"/>
                <a:gd name="T23" fmla="*/ 4 h 10"/>
                <a:gd name="T24" fmla="*/ 7 w 9"/>
                <a:gd name="T25" fmla="*/ 3 h 10"/>
                <a:gd name="T26" fmla="*/ 5 w 9"/>
                <a:gd name="T27" fmla="*/ 2 h 10"/>
                <a:gd name="T28" fmla="*/ 2 w 9"/>
                <a:gd name="T29" fmla="*/ 1 h 10"/>
                <a:gd name="T30" fmla="*/ 2 w 9"/>
                <a:gd name="T31" fmla="*/ 0 h 10"/>
                <a:gd name="T32" fmla="*/ 1 w 9"/>
                <a:gd name="T33" fmla="*/ 1 h 10"/>
                <a:gd name="T34" fmla="*/ 1 w 9"/>
                <a:gd name="T35" fmla="*/ 3 h 10"/>
                <a:gd name="T36" fmla="*/ 2 w 9"/>
                <a:gd name="T37" fmla="*/ 4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9" h="10">
                  <a:moveTo>
                    <a:pt x="2" y="4"/>
                  </a:moveTo>
                  <a:cubicBezTo>
                    <a:pt x="2" y="5"/>
                    <a:pt x="2" y="5"/>
                    <a:pt x="2" y="5"/>
                  </a:cubicBezTo>
                  <a:cubicBezTo>
                    <a:pt x="2" y="5"/>
                    <a:pt x="2" y="6"/>
                    <a:pt x="2" y="6"/>
                  </a:cubicBezTo>
                  <a:cubicBezTo>
                    <a:pt x="2" y="7"/>
                    <a:pt x="2" y="8"/>
                    <a:pt x="2" y="9"/>
                  </a:cubicBezTo>
                  <a:cubicBezTo>
                    <a:pt x="2" y="9"/>
                    <a:pt x="3" y="10"/>
                    <a:pt x="3" y="10"/>
                  </a:cubicBezTo>
                  <a:cubicBezTo>
                    <a:pt x="3" y="10"/>
                    <a:pt x="4" y="10"/>
                    <a:pt x="4" y="10"/>
                  </a:cubicBezTo>
                  <a:cubicBezTo>
                    <a:pt x="4" y="10"/>
                    <a:pt x="4" y="10"/>
                    <a:pt x="4" y="10"/>
                  </a:cubicBezTo>
                  <a:cubicBezTo>
                    <a:pt x="5" y="9"/>
                    <a:pt x="5" y="9"/>
                    <a:pt x="7" y="8"/>
                  </a:cubicBezTo>
                  <a:cubicBezTo>
                    <a:pt x="7" y="7"/>
                    <a:pt x="8" y="7"/>
                    <a:pt x="8" y="7"/>
                  </a:cubicBezTo>
                  <a:cubicBezTo>
                    <a:pt x="8" y="6"/>
                    <a:pt x="9" y="6"/>
                    <a:pt x="9" y="6"/>
                  </a:cubicBezTo>
                  <a:cubicBezTo>
                    <a:pt x="9" y="5"/>
                    <a:pt x="9" y="5"/>
                    <a:pt x="9" y="5"/>
                  </a:cubicBezTo>
                  <a:cubicBezTo>
                    <a:pt x="9" y="4"/>
                    <a:pt x="8" y="4"/>
                    <a:pt x="8" y="4"/>
                  </a:cubicBezTo>
                  <a:cubicBezTo>
                    <a:pt x="8" y="3"/>
                    <a:pt x="8" y="3"/>
                    <a:pt x="7" y="3"/>
                  </a:cubicBezTo>
                  <a:cubicBezTo>
                    <a:pt x="6" y="2"/>
                    <a:pt x="5" y="2"/>
                    <a:pt x="5" y="2"/>
                  </a:cubicBezTo>
                  <a:cubicBezTo>
                    <a:pt x="4" y="1"/>
                    <a:pt x="3" y="1"/>
                    <a:pt x="2" y="1"/>
                  </a:cubicBezTo>
                  <a:cubicBezTo>
                    <a:pt x="2" y="0"/>
                    <a:pt x="2" y="0"/>
                    <a:pt x="2" y="0"/>
                  </a:cubicBezTo>
                  <a:cubicBezTo>
                    <a:pt x="1" y="0"/>
                    <a:pt x="1" y="0"/>
                    <a:pt x="1" y="1"/>
                  </a:cubicBezTo>
                  <a:cubicBezTo>
                    <a:pt x="1" y="1"/>
                    <a:pt x="0" y="2"/>
                    <a:pt x="1" y="3"/>
                  </a:cubicBezTo>
                  <a:cubicBezTo>
                    <a:pt x="1" y="3"/>
                    <a:pt x="1" y="4"/>
                    <a:pt x="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6" name="Freeform 497">
              <a:extLst>
                <a:ext uri="{FF2B5EF4-FFF2-40B4-BE49-F238E27FC236}">
                  <a16:creationId xmlns:a16="http://schemas.microsoft.com/office/drawing/2014/main" id="{796470F2-68E4-4596-A051-266C4146718F}"/>
                </a:ext>
              </a:extLst>
            </p:cNvPr>
            <p:cNvSpPr>
              <a:spLocks/>
            </p:cNvSpPr>
            <p:nvPr/>
          </p:nvSpPr>
          <p:spPr bwMode="auto">
            <a:xfrm>
              <a:off x="6129793" y="2901045"/>
              <a:ext cx="36513" cy="31750"/>
            </a:xfrm>
            <a:custGeom>
              <a:avLst/>
              <a:gdLst>
                <a:gd name="T0" fmla="*/ 8 w 10"/>
                <a:gd name="T1" fmla="*/ 0 h 9"/>
                <a:gd name="T2" fmla="*/ 8 w 10"/>
                <a:gd name="T3" fmla="*/ 0 h 9"/>
                <a:gd name="T4" fmla="*/ 7 w 10"/>
                <a:gd name="T5" fmla="*/ 1 h 9"/>
                <a:gd name="T6" fmla="*/ 6 w 10"/>
                <a:gd name="T7" fmla="*/ 2 h 9"/>
                <a:gd name="T8" fmla="*/ 6 w 10"/>
                <a:gd name="T9" fmla="*/ 3 h 9"/>
                <a:gd name="T10" fmla="*/ 5 w 10"/>
                <a:gd name="T11" fmla="*/ 3 h 9"/>
                <a:gd name="T12" fmla="*/ 4 w 10"/>
                <a:gd name="T13" fmla="*/ 3 h 9"/>
                <a:gd name="T14" fmla="*/ 3 w 10"/>
                <a:gd name="T15" fmla="*/ 3 h 9"/>
                <a:gd name="T16" fmla="*/ 1 w 10"/>
                <a:gd name="T17" fmla="*/ 4 h 9"/>
                <a:gd name="T18" fmla="*/ 0 w 10"/>
                <a:gd name="T19" fmla="*/ 6 h 9"/>
                <a:gd name="T20" fmla="*/ 0 w 10"/>
                <a:gd name="T21" fmla="*/ 6 h 9"/>
                <a:gd name="T22" fmla="*/ 1 w 10"/>
                <a:gd name="T23" fmla="*/ 6 h 9"/>
                <a:gd name="T24" fmla="*/ 1 w 10"/>
                <a:gd name="T25" fmla="*/ 6 h 9"/>
                <a:gd name="T26" fmla="*/ 2 w 10"/>
                <a:gd name="T27" fmla="*/ 5 h 9"/>
                <a:gd name="T28" fmla="*/ 4 w 10"/>
                <a:gd name="T29" fmla="*/ 5 h 9"/>
                <a:gd name="T30" fmla="*/ 5 w 10"/>
                <a:gd name="T31" fmla="*/ 6 h 9"/>
                <a:gd name="T32" fmla="*/ 5 w 10"/>
                <a:gd name="T33" fmla="*/ 7 h 9"/>
                <a:gd name="T34" fmla="*/ 6 w 10"/>
                <a:gd name="T35" fmla="*/ 9 h 9"/>
                <a:gd name="T36" fmla="*/ 8 w 10"/>
                <a:gd name="T37" fmla="*/ 9 h 9"/>
                <a:gd name="T38" fmla="*/ 8 w 10"/>
                <a:gd name="T39" fmla="*/ 9 h 9"/>
                <a:gd name="T40" fmla="*/ 8 w 10"/>
                <a:gd name="T41" fmla="*/ 8 h 9"/>
                <a:gd name="T42" fmla="*/ 8 w 10"/>
                <a:gd name="T43" fmla="*/ 7 h 9"/>
                <a:gd name="T44" fmla="*/ 9 w 10"/>
                <a:gd name="T45" fmla="*/ 6 h 9"/>
                <a:gd name="T46" fmla="*/ 9 w 10"/>
                <a:gd name="T47" fmla="*/ 7 h 9"/>
                <a:gd name="T48" fmla="*/ 10 w 10"/>
                <a:gd name="T49" fmla="*/ 7 h 9"/>
                <a:gd name="T50" fmla="*/ 10 w 10"/>
                <a:gd name="T51" fmla="*/ 5 h 9"/>
                <a:gd name="T52" fmla="*/ 9 w 10"/>
                <a:gd name="T53" fmla="*/ 3 h 9"/>
                <a:gd name="T54" fmla="*/ 9 w 10"/>
                <a:gd name="T55" fmla="*/ 1 h 9"/>
                <a:gd name="T56" fmla="*/ 8 w 10"/>
                <a:gd name="T57" fmla="*/ 0 h 9"/>
                <a:gd name="T58" fmla="*/ 8 w 10"/>
                <a:gd name="T59" fmla="*/ 0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0" h="9">
                  <a:moveTo>
                    <a:pt x="8" y="0"/>
                  </a:moveTo>
                  <a:cubicBezTo>
                    <a:pt x="8" y="0"/>
                    <a:pt x="8" y="0"/>
                    <a:pt x="8" y="0"/>
                  </a:cubicBezTo>
                  <a:cubicBezTo>
                    <a:pt x="7" y="0"/>
                    <a:pt x="7" y="1"/>
                    <a:pt x="7" y="1"/>
                  </a:cubicBezTo>
                  <a:cubicBezTo>
                    <a:pt x="7" y="2"/>
                    <a:pt x="6" y="2"/>
                    <a:pt x="6" y="2"/>
                  </a:cubicBezTo>
                  <a:cubicBezTo>
                    <a:pt x="6" y="2"/>
                    <a:pt x="6" y="3"/>
                    <a:pt x="6" y="3"/>
                  </a:cubicBezTo>
                  <a:cubicBezTo>
                    <a:pt x="5" y="3"/>
                    <a:pt x="5" y="3"/>
                    <a:pt x="5" y="3"/>
                  </a:cubicBezTo>
                  <a:cubicBezTo>
                    <a:pt x="5" y="4"/>
                    <a:pt x="5" y="3"/>
                    <a:pt x="4" y="3"/>
                  </a:cubicBezTo>
                  <a:cubicBezTo>
                    <a:pt x="4" y="3"/>
                    <a:pt x="3" y="2"/>
                    <a:pt x="3" y="3"/>
                  </a:cubicBezTo>
                  <a:cubicBezTo>
                    <a:pt x="2" y="4"/>
                    <a:pt x="2" y="4"/>
                    <a:pt x="1" y="4"/>
                  </a:cubicBezTo>
                  <a:cubicBezTo>
                    <a:pt x="1" y="4"/>
                    <a:pt x="0" y="5"/>
                    <a:pt x="0" y="6"/>
                  </a:cubicBezTo>
                  <a:cubicBezTo>
                    <a:pt x="0" y="6"/>
                    <a:pt x="0" y="6"/>
                    <a:pt x="0" y="6"/>
                  </a:cubicBezTo>
                  <a:cubicBezTo>
                    <a:pt x="0" y="6"/>
                    <a:pt x="1" y="6"/>
                    <a:pt x="1" y="6"/>
                  </a:cubicBezTo>
                  <a:cubicBezTo>
                    <a:pt x="1" y="6"/>
                    <a:pt x="1" y="6"/>
                    <a:pt x="1" y="6"/>
                  </a:cubicBezTo>
                  <a:cubicBezTo>
                    <a:pt x="1" y="6"/>
                    <a:pt x="2" y="6"/>
                    <a:pt x="2" y="5"/>
                  </a:cubicBezTo>
                  <a:cubicBezTo>
                    <a:pt x="3" y="5"/>
                    <a:pt x="3" y="5"/>
                    <a:pt x="4" y="5"/>
                  </a:cubicBezTo>
                  <a:cubicBezTo>
                    <a:pt x="4" y="5"/>
                    <a:pt x="5" y="6"/>
                    <a:pt x="5" y="6"/>
                  </a:cubicBezTo>
                  <a:cubicBezTo>
                    <a:pt x="5" y="6"/>
                    <a:pt x="5" y="6"/>
                    <a:pt x="5" y="7"/>
                  </a:cubicBezTo>
                  <a:cubicBezTo>
                    <a:pt x="5" y="8"/>
                    <a:pt x="5" y="9"/>
                    <a:pt x="6" y="9"/>
                  </a:cubicBezTo>
                  <a:cubicBezTo>
                    <a:pt x="7" y="9"/>
                    <a:pt x="7" y="9"/>
                    <a:pt x="8" y="9"/>
                  </a:cubicBezTo>
                  <a:cubicBezTo>
                    <a:pt x="8" y="9"/>
                    <a:pt x="8" y="9"/>
                    <a:pt x="8" y="9"/>
                  </a:cubicBezTo>
                  <a:cubicBezTo>
                    <a:pt x="8" y="9"/>
                    <a:pt x="9" y="8"/>
                    <a:pt x="8" y="8"/>
                  </a:cubicBezTo>
                  <a:cubicBezTo>
                    <a:pt x="8" y="7"/>
                    <a:pt x="8" y="7"/>
                    <a:pt x="8" y="7"/>
                  </a:cubicBezTo>
                  <a:cubicBezTo>
                    <a:pt x="8" y="6"/>
                    <a:pt x="8" y="6"/>
                    <a:pt x="9" y="6"/>
                  </a:cubicBezTo>
                  <a:cubicBezTo>
                    <a:pt x="9" y="6"/>
                    <a:pt x="9" y="7"/>
                    <a:pt x="9" y="7"/>
                  </a:cubicBezTo>
                  <a:cubicBezTo>
                    <a:pt x="9" y="7"/>
                    <a:pt x="9" y="7"/>
                    <a:pt x="10" y="7"/>
                  </a:cubicBezTo>
                  <a:cubicBezTo>
                    <a:pt x="10" y="6"/>
                    <a:pt x="10" y="6"/>
                    <a:pt x="10" y="5"/>
                  </a:cubicBezTo>
                  <a:cubicBezTo>
                    <a:pt x="10" y="4"/>
                    <a:pt x="10" y="3"/>
                    <a:pt x="9" y="3"/>
                  </a:cubicBezTo>
                  <a:cubicBezTo>
                    <a:pt x="9" y="2"/>
                    <a:pt x="9" y="2"/>
                    <a:pt x="9" y="1"/>
                  </a:cubicBezTo>
                  <a:cubicBezTo>
                    <a:pt x="8" y="1"/>
                    <a:pt x="8" y="1"/>
                    <a:pt x="8" y="0"/>
                  </a:cubicBezTo>
                  <a:cubicBezTo>
                    <a:pt x="8" y="0"/>
                    <a:pt x="8" y="0"/>
                    <a:pt x="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7" name="Freeform 498">
              <a:extLst>
                <a:ext uri="{FF2B5EF4-FFF2-40B4-BE49-F238E27FC236}">
                  <a16:creationId xmlns:a16="http://schemas.microsoft.com/office/drawing/2014/main" id="{4A1D4AB9-031C-49AC-8C5F-1D25AC219406}"/>
                </a:ext>
              </a:extLst>
            </p:cNvPr>
            <p:cNvSpPr>
              <a:spLocks/>
            </p:cNvSpPr>
            <p:nvPr/>
          </p:nvSpPr>
          <p:spPr bwMode="auto">
            <a:xfrm>
              <a:off x="4675643" y="2821670"/>
              <a:ext cx="42863" cy="20638"/>
            </a:xfrm>
            <a:custGeom>
              <a:avLst/>
              <a:gdLst>
                <a:gd name="T0" fmla="*/ 1 w 12"/>
                <a:gd name="T1" fmla="*/ 5 h 6"/>
                <a:gd name="T2" fmla="*/ 2 w 12"/>
                <a:gd name="T3" fmla="*/ 5 h 6"/>
                <a:gd name="T4" fmla="*/ 4 w 12"/>
                <a:gd name="T5" fmla="*/ 5 h 6"/>
                <a:gd name="T6" fmla="*/ 5 w 12"/>
                <a:gd name="T7" fmla="*/ 6 h 6"/>
                <a:gd name="T8" fmla="*/ 6 w 12"/>
                <a:gd name="T9" fmla="*/ 6 h 6"/>
                <a:gd name="T10" fmla="*/ 6 w 12"/>
                <a:gd name="T11" fmla="*/ 5 h 6"/>
                <a:gd name="T12" fmla="*/ 8 w 12"/>
                <a:gd name="T13" fmla="*/ 5 h 6"/>
                <a:gd name="T14" fmla="*/ 8 w 12"/>
                <a:gd name="T15" fmla="*/ 5 h 6"/>
                <a:gd name="T16" fmla="*/ 11 w 12"/>
                <a:gd name="T17" fmla="*/ 4 h 6"/>
                <a:gd name="T18" fmla="*/ 12 w 12"/>
                <a:gd name="T19" fmla="*/ 4 h 6"/>
                <a:gd name="T20" fmla="*/ 12 w 12"/>
                <a:gd name="T21" fmla="*/ 4 h 6"/>
                <a:gd name="T22" fmla="*/ 12 w 12"/>
                <a:gd name="T23" fmla="*/ 3 h 6"/>
                <a:gd name="T24" fmla="*/ 9 w 12"/>
                <a:gd name="T25" fmla="*/ 1 h 6"/>
                <a:gd name="T26" fmla="*/ 9 w 12"/>
                <a:gd name="T27" fmla="*/ 1 h 6"/>
                <a:gd name="T28" fmla="*/ 5 w 12"/>
                <a:gd name="T29" fmla="*/ 1 h 6"/>
                <a:gd name="T30" fmla="*/ 4 w 12"/>
                <a:gd name="T31" fmla="*/ 1 h 6"/>
                <a:gd name="T32" fmla="*/ 4 w 12"/>
                <a:gd name="T33" fmla="*/ 0 h 6"/>
                <a:gd name="T34" fmla="*/ 3 w 12"/>
                <a:gd name="T35" fmla="*/ 1 h 6"/>
                <a:gd name="T36" fmla="*/ 3 w 12"/>
                <a:gd name="T37" fmla="*/ 1 h 6"/>
                <a:gd name="T38" fmla="*/ 3 w 12"/>
                <a:gd name="T39" fmla="*/ 3 h 6"/>
                <a:gd name="T40" fmla="*/ 3 w 12"/>
                <a:gd name="T41" fmla="*/ 3 h 6"/>
                <a:gd name="T42" fmla="*/ 2 w 12"/>
                <a:gd name="T43" fmla="*/ 3 h 6"/>
                <a:gd name="T44" fmla="*/ 0 w 12"/>
                <a:gd name="T45" fmla="*/ 4 h 6"/>
                <a:gd name="T46" fmla="*/ 0 w 12"/>
                <a:gd name="T47" fmla="*/ 4 h 6"/>
                <a:gd name="T48" fmla="*/ 1 w 12"/>
                <a:gd name="T49" fmla="*/ 5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2" h="6">
                  <a:moveTo>
                    <a:pt x="1" y="5"/>
                  </a:moveTo>
                  <a:cubicBezTo>
                    <a:pt x="1" y="5"/>
                    <a:pt x="2" y="5"/>
                    <a:pt x="2" y="5"/>
                  </a:cubicBezTo>
                  <a:cubicBezTo>
                    <a:pt x="3" y="5"/>
                    <a:pt x="3" y="5"/>
                    <a:pt x="4" y="5"/>
                  </a:cubicBezTo>
                  <a:cubicBezTo>
                    <a:pt x="5" y="5"/>
                    <a:pt x="5" y="5"/>
                    <a:pt x="5" y="6"/>
                  </a:cubicBezTo>
                  <a:cubicBezTo>
                    <a:pt x="5" y="6"/>
                    <a:pt x="5" y="6"/>
                    <a:pt x="6" y="6"/>
                  </a:cubicBezTo>
                  <a:cubicBezTo>
                    <a:pt x="6" y="6"/>
                    <a:pt x="6" y="6"/>
                    <a:pt x="6" y="5"/>
                  </a:cubicBezTo>
                  <a:cubicBezTo>
                    <a:pt x="6" y="5"/>
                    <a:pt x="7" y="4"/>
                    <a:pt x="8" y="5"/>
                  </a:cubicBezTo>
                  <a:cubicBezTo>
                    <a:pt x="8" y="5"/>
                    <a:pt x="8" y="5"/>
                    <a:pt x="8" y="5"/>
                  </a:cubicBezTo>
                  <a:cubicBezTo>
                    <a:pt x="9" y="4"/>
                    <a:pt x="10" y="4"/>
                    <a:pt x="11" y="4"/>
                  </a:cubicBezTo>
                  <a:cubicBezTo>
                    <a:pt x="11" y="4"/>
                    <a:pt x="12" y="4"/>
                    <a:pt x="12" y="4"/>
                  </a:cubicBezTo>
                  <a:cubicBezTo>
                    <a:pt x="12" y="4"/>
                    <a:pt x="12" y="4"/>
                    <a:pt x="12" y="4"/>
                  </a:cubicBezTo>
                  <a:cubicBezTo>
                    <a:pt x="12" y="4"/>
                    <a:pt x="12" y="3"/>
                    <a:pt x="12" y="3"/>
                  </a:cubicBezTo>
                  <a:cubicBezTo>
                    <a:pt x="11" y="3"/>
                    <a:pt x="10" y="2"/>
                    <a:pt x="9" y="1"/>
                  </a:cubicBezTo>
                  <a:cubicBezTo>
                    <a:pt x="9" y="1"/>
                    <a:pt x="9" y="1"/>
                    <a:pt x="9" y="1"/>
                  </a:cubicBezTo>
                  <a:cubicBezTo>
                    <a:pt x="7" y="1"/>
                    <a:pt x="6" y="0"/>
                    <a:pt x="5" y="1"/>
                  </a:cubicBezTo>
                  <a:cubicBezTo>
                    <a:pt x="5" y="1"/>
                    <a:pt x="4" y="1"/>
                    <a:pt x="4" y="1"/>
                  </a:cubicBezTo>
                  <a:cubicBezTo>
                    <a:pt x="4" y="1"/>
                    <a:pt x="4" y="0"/>
                    <a:pt x="4" y="0"/>
                  </a:cubicBezTo>
                  <a:cubicBezTo>
                    <a:pt x="3" y="0"/>
                    <a:pt x="3" y="0"/>
                    <a:pt x="3" y="1"/>
                  </a:cubicBezTo>
                  <a:cubicBezTo>
                    <a:pt x="2" y="1"/>
                    <a:pt x="2" y="1"/>
                    <a:pt x="3" y="1"/>
                  </a:cubicBezTo>
                  <a:cubicBezTo>
                    <a:pt x="3" y="2"/>
                    <a:pt x="3" y="2"/>
                    <a:pt x="3" y="3"/>
                  </a:cubicBezTo>
                  <a:cubicBezTo>
                    <a:pt x="3" y="3"/>
                    <a:pt x="3" y="3"/>
                    <a:pt x="3" y="3"/>
                  </a:cubicBezTo>
                  <a:cubicBezTo>
                    <a:pt x="2" y="3"/>
                    <a:pt x="2" y="3"/>
                    <a:pt x="2" y="3"/>
                  </a:cubicBezTo>
                  <a:cubicBezTo>
                    <a:pt x="1" y="3"/>
                    <a:pt x="1" y="4"/>
                    <a:pt x="0" y="4"/>
                  </a:cubicBezTo>
                  <a:cubicBezTo>
                    <a:pt x="0" y="4"/>
                    <a:pt x="0" y="4"/>
                    <a:pt x="0" y="4"/>
                  </a:cubicBezTo>
                  <a:cubicBezTo>
                    <a:pt x="0" y="4"/>
                    <a:pt x="0" y="5"/>
                    <a:pt x="1"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8" name="Freeform 499">
              <a:extLst>
                <a:ext uri="{FF2B5EF4-FFF2-40B4-BE49-F238E27FC236}">
                  <a16:creationId xmlns:a16="http://schemas.microsoft.com/office/drawing/2014/main" id="{64E4A834-C945-4887-8D9D-7AC807F0E639}"/>
                </a:ext>
              </a:extLst>
            </p:cNvPr>
            <p:cNvSpPr>
              <a:spLocks/>
            </p:cNvSpPr>
            <p:nvPr/>
          </p:nvSpPr>
          <p:spPr bwMode="auto">
            <a:xfrm>
              <a:off x="4769305" y="2229533"/>
              <a:ext cx="25400" cy="22225"/>
            </a:xfrm>
            <a:custGeom>
              <a:avLst/>
              <a:gdLst>
                <a:gd name="T0" fmla="*/ 1 w 7"/>
                <a:gd name="T1" fmla="*/ 3 h 6"/>
                <a:gd name="T2" fmla="*/ 1 w 7"/>
                <a:gd name="T3" fmla="*/ 4 h 6"/>
                <a:gd name="T4" fmla="*/ 2 w 7"/>
                <a:gd name="T5" fmla="*/ 6 h 6"/>
                <a:gd name="T6" fmla="*/ 4 w 7"/>
                <a:gd name="T7" fmla="*/ 6 h 6"/>
                <a:gd name="T8" fmla="*/ 5 w 7"/>
                <a:gd name="T9" fmla="*/ 6 h 6"/>
                <a:gd name="T10" fmla="*/ 6 w 7"/>
                <a:gd name="T11" fmla="*/ 6 h 6"/>
                <a:gd name="T12" fmla="*/ 7 w 7"/>
                <a:gd name="T13" fmla="*/ 6 h 6"/>
                <a:gd name="T14" fmla="*/ 7 w 7"/>
                <a:gd name="T15" fmla="*/ 3 h 6"/>
                <a:gd name="T16" fmla="*/ 5 w 7"/>
                <a:gd name="T17" fmla="*/ 1 h 6"/>
                <a:gd name="T18" fmla="*/ 2 w 7"/>
                <a:gd name="T19" fmla="*/ 0 h 6"/>
                <a:gd name="T20" fmla="*/ 1 w 7"/>
                <a:gd name="T21" fmla="*/ 1 h 6"/>
                <a:gd name="T22" fmla="*/ 1 w 7"/>
                <a:gd name="T23" fmla="*/ 2 h 6"/>
                <a:gd name="T24" fmla="*/ 1 w 7"/>
                <a:gd name="T25" fmla="*/ 3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 h="6">
                  <a:moveTo>
                    <a:pt x="1" y="3"/>
                  </a:moveTo>
                  <a:cubicBezTo>
                    <a:pt x="1" y="3"/>
                    <a:pt x="1" y="4"/>
                    <a:pt x="1" y="4"/>
                  </a:cubicBezTo>
                  <a:cubicBezTo>
                    <a:pt x="0" y="5"/>
                    <a:pt x="2" y="6"/>
                    <a:pt x="2" y="6"/>
                  </a:cubicBezTo>
                  <a:cubicBezTo>
                    <a:pt x="3" y="6"/>
                    <a:pt x="3" y="6"/>
                    <a:pt x="4" y="6"/>
                  </a:cubicBezTo>
                  <a:cubicBezTo>
                    <a:pt x="4" y="6"/>
                    <a:pt x="5" y="6"/>
                    <a:pt x="5" y="6"/>
                  </a:cubicBezTo>
                  <a:cubicBezTo>
                    <a:pt x="5" y="6"/>
                    <a:pt x="6" y="6"/>
                    <a:pt x="6" y="6"/>
                  </a:cubicBezTo>
                  <a:cubicBezTo>
                    <a:pt x="7" y="6"/>
                    <a:pt x="7" y="6"/>
                    <a:pt x="7" y="6"/>
                  </a:cubicBezTo>
                  <a:cubicBezTo>
                    <a:pt x="7" y="5"/>
                    <a:pt x="7" y="4"/>
                    <a:pt x="7" y="3"/>
                  </a:cubicBezTo>
                  <a:cubicBezTo>
                    <a:pt x="6" y="2"/>
                    <a:pt x="6" y="1"/>
                    <a:pt x="5" y="1"/>
                  </a:cubicBezTo>
                  <a:cubicBezTo>
                    <a:pt x="4" y="1"/>
                    <a:pt x="3" y="1"/>
                    <a:pt x="2" y="0"/>
                  </a:cubicBezTo>
                  <a:cubicBezTo>
                    <a:pt x="2" y="0"/>
                    <a:pt x="2" y="0"/>
                    <a:pt x="1" y="1"/>
                  </a:cubicBezTo>
                  <a:cubicBezTo>
                    <a:pt x="1" y="1"/>
                    <a:pt x="1" y="1"/>
                    <a:pt x="1" y="2"/>
                  </a:cubicBezTo>
                  <a:cubicBezTo>
                    <a:pt x="1" y="2"/>
                    <a:pt x="1" y="2"/>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9" name="Oval 500">
              <a:extLst>
                <a:ext uri="{FF2B5EF4-FFF2-40B4-BE49-F238E27FC236}">
                  <a16:creationId xmlns:a16="http://schemas.microsoft.com/office/drawing/2014/main" id="{73493B49-D02B-4FE5-8D9D-770821265D8B}"/>
                </a:ext>
              </a:extLst>
            </p:cNvPr>
            <p:cNvSpPr>
              <a:spLocks noChangeArrowheads="1"/>
            </p:cNvSpPr>
            <p:nvPr/>
          </p:nvSpPr>
          <p:spPr bwMode="auto">
            <a:xfrm>
              <a:off x="4774068" y="2237470"/>
              <a:ext cx="1588" cy="158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0" name="Freeform 501">
              <a:extLst>
                <a:ext uri="{FF2B5EF4-FFF2-40B4-BE49-F238E27FC236}">
                  <a16:creationId xmlns:a16="http://schemas.microsoft.com/office/drawing/2014/main" id="{C573EB80-50EB-44A5-B574-F5410A7FDDA6}"/>
                </a:ext>
              </a:extLst>
            </p:cNvPr>
            <p:cNvSpPr>
              <a:spLocks/>
            </p:cNvSpPr>
            <p:nvPr/>
          </p:nvSpPr>
          <p:spPr bwMode="auto">
            <a:xfrm>
              <a:off x="5815468" y="2901045"/>
              <a:ext cx="17463" cy="31750"/>
            </a:xfrm>
            <a:custGeom>
              <a:avLst/>
              <a:gdLst>
                <a:gd name="T0" fmla="*/ 1 w 5"/>
                <a:gd name="T1" fmla="*/ 1 h 9"/>
                <a:gd name="T2" fmla="*/ 1 w 5"/>
                <a:gd name="T3" fmla="*/ 1 h 9"/>
                <a:gd name="T4" fmla="*/ 1 w 5"/>
                <a:gd name="T5" fmla="*/ 1 h 9"/>
                <a:gd name="T6" fmla="*/ 1 w 5"/>
                <a:gd name="T7" fmla="*/ 1 h 9"/>
                <a:gd name="T8" fmla="*/ 0 w 5"/>
                <a:gd name="T9" fmla="*/ 4 h 9"/>
                <a:gd name="T10" fmla="*/ 1 w 5"/>
                <a:gd name="T11" fmla="*/ 8 h 9"/>
                <a:gd name="T12" fmla="*/ 2 w 5"/>
                <a:gd name="T13" fmla="*/ 9 h 9"/>
                <a:gd name="T14" fmla="*/ 4 w 5"/>
                <a:gd name="T15" fmla="*/ 5 h 9"/>
                <a:gd name="T16" fmla="*/ 1 w 5"/>
                <a:gd name="T17" fmla="*/ 1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 h="9">
                  <a:moveTo>
                    <a:pt x="1" y="1"/>
                  </a:moveTo>
                  <a:cubicBezTo>
                    <a:pt x="1" y="1"/>
                    <a:pt x="1" y="1"/>
                    <a:pt x="1" y="1"/>
                  </a:cubicBezTo>
                  <a:cubicBezTo>
                    <a:pt x="1" y="0"/>
                    <a:pt x="0" y="1"/>
                    <a:pt x="1" y="1"/>
                  </a:cubicBezTo>
                  <a:cubicBezTo>
                    <a:pt x="1" y="1"/>
                    <a:pt x="1" y="1"/>
                    <a:pt x="1" y="1"/>
                  </a:cubicBezTo>
                  <a:cubicBezTo>
                    <a:pt x="0" y="2"/>
                    <a:pt x="0" y="4"/>
                    <a:pt x="0" y="4"/>
                  </a:cubicBezTo>
                  <a:cubicBezTo>
                    <a:pt x="0" y="6"/>
                    <a:pt x="0" y="7"/>
                    <a:pt x="1" y="8"/>
                  </a:cubicBezTo>
                  <a:cubicBezTo>
                    <a:pt x="1" y="9"/>
                    <a:pt x="2" y="9"/>
                    <a:pt x="2" y="9"/>
                  </a:cubicBezTo>
                  <a:cubicBezTo>
                    <a:pt x="4" y="9"/>
                    <a:pt x="5" y="7"/>
                    <a:pt x="4" y="5"/>
                  </a:cubicBezTo>
                  <a:cubicBezTo>
                    <a:pt x="4" y="4"/>
                    <a:pt x="3" y="2"/>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1" name="Freeform 502">
              <a:extLst>
                <a:ext uri="{FF2B5EF4-FFF2-40B4-BE49-F238E27FC236}">
                  <a16:creationId xmlns:a16="http://schemas.microsoft.com/office/drawing/2014/main" id="{D36CBB52-ECE8-4B14-9D89-3EA6539DCC21}"/>
                </a:ext>
              </a:extLst>
            </p:cNvPr>
            <p:cNvSpPr>
              <a:spLocks/>
            </p:cNvSpPr>
            <p:nvPr/>
          </p:nvSpPr>
          <p:spPr bwMode="auto">
            <a:xfrm>
              <a:off x="4734380" y="2107295"/>
              <a:ext cx="17463" cy="25400"/>
            </a:xfrm>
            <a:custGeom>
              <a:avLst/>
              <a:gdLst>
                <a:gd name="T0" fmla="*/ 0 w 5"/>
                <a:gd name="T1" fmla="*/ 6 h 7"/>
                <a:gd name="T2" fmla="*/ 0 w 5"/>
                <a:gd name="T3" fmla="*/ 7 h 7"/>
                <a:gd name="T4" fmla="*/ 3 w 5"/>
                <a:gd name="T5" fmla="*/ 7 h 7"/>
                <a:gd name="T6" fmla="*/ 4 w 5"/>
                <a:gd name="T7" fmla="*/ 6 h 7"/>
                <a:gd name="T8" fmla="*/ 4 w 5"/>
                <a:gd name="T9" fmla="*/ 5 h 7"/>
                <a:gd name="T10" fmla="*/ 4 w 5"/>
                <a:gd name="T11" fmla="*/ 5 h 7"/>
                <a:gd name="T12" fmla="*/ 4 w 5"/>
                <a:gd name="T13" fmla="*/ 5 h 7"/>
                <a:gd name="T14" fmla="*/ 4 w 5"/>
                <a:gd name="T15" fmla="*/ 5 h 7"/>
                <a:gd name="T16" fmla="*/ 4 w 5"/>
                <a:gd name="T17" fmla="*/ 3 h 7"/>
                <a:gd name="T18" fmla="*/ 3 w 5"/>
                <a:gd name="T19" fmla="*/ 1 h 7"/>
                <a:gd name="T20" fmla="*/ 3 w 5"/>
                <a:gd name="T21" fmla="*/ 0 h 7"/>
                <a:gd name="T22" fmla="*/ 2 w 5"/>
                <a:gd name="T23" fmla="*/ 0 h 7"/>
                <a:gd name="T24" fmla="*/ 0 w 5"/>
                <a:gd name="T25" fmla="*/ 4 h 7"/>
                <a:gd name="T26" fmla="*/ 0 w 5"/>
                <a:gd name="T27" fmla="*/ 5 h 7"/>
                <a:gd name="T28" fmla="*/ 0 w 5"/>
                <a:gd name="T29" fmla="*/ 6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 h="7">
                  <a:moveTo>
                    <a:pt x="0" y="6"/>
                  </a:moveTo>
                  <a:cubicBezTo>
                    <a:pt x="0" y="6"/>
                    <a:pt x="0" y="7"/>
                    <a:pt x="0" y="7"/>
                  </a:cubicBezTo>
                  <a:cubicBezTo>
                    <a:pt x="1" y="7"/>
                    <a:pt x="2" y="7"/>
                    <a:pt x="3" y="7"/>
                  </a:cubicBezTo>
                  <a:cubicBezTo>
                    <a:pt x="3" y="7"/>
                    <a:pt x="4" y="7"/>
                    <a:pt x="4" y="6"/>
                  </a:cubicBezTo>
                  <a:cubicBezTo>
                    <a:pt x="4" y="6"/>
                    <a:pt x="4" y="5"/>
                    <a:pt x="4" y="5"/>
                  </a:cubicBezTo>
                  <a:cubicBezTo>
                    <a:pt x="4" y="5"/>
                    <a:pt x="4" y="5"/>
                    <a:pt x="4" y="5"/>
                  </a:cubicBezTo>
                  <a:cubicBezTo>
                    <a:pt x="4" y="5"/>
                    <a:pt x="4" y="5"/>
                    <a:pt x="4" y="5"/>
                  </a:cubicBezTo>
                  <a:cubicBezTo>
                    <a:pt x="4" y="5"/>
                    <a:pt x="4" y="5"/>
                    <a:pt x="4" y="5"/>
                  </a:cubicBezTo>
                  <a:cubicBezTo>
                    <a:pt x="5" y="5"/>
                    <a:pt x="5" y="4"/>
                    <a:pt x="4" y="3"/>
                  </a:cubicBezTo>
                  <a:cubicBezTo>
                    <a:pt x="4" y="3"/>
                    <a:pt x="3" y="2"/>
                    <a:pt x="3" y="1"/>
                  </a:cubicBezTo>
                  <a:cubicBezTo>
                    <a:pt x="3" y="1"/>
                    <a:pt x="3" y="1"/>
                    <a:pt x="3" y="0"/>
                  </a:cubicBezTo>
                  <a:cubicBezTo>
                    <a:pt x="3" y="0"/>
                    <a:pt x="2" y="0"/>
                    <a:pt x="2" y="0"/>
                  </a:cubicBezTo>
                  <a:cubicBezTo>
                    <a:pt x="1" y="1"/>
                    <a:pt x="0" y="2"/>
                    <a:pt x="0" y="4"/>
                  </a:cubicBezTo>
                  <a:cubicBezTo>
                    <a:pt x="0" y="4"/>
                    <a:pt x="0" y="4"/>
                    <a:pt x="0" y="5"/>
                  </a:cubicBezTo>
                  <a:cubicBezTo>
                    <a:pt x="0" y="5"/>
                    <a:pt x="0" y="6"/>
                    <a:pt x="0"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2" name="Freeform 503">
              <a:extLst>
                <a:ext uri="{FF2B5EF4-FFF2-40B4-BE49-F238E27FC236}">
                  <a16:creationId xmlns:a16="http://schemas.microsoft.com/office/drawing/2014/main" id="{2CA0570F-E02C-4FAC-B73A-ECC2002A21CF}"/>
                </a:ext>
              </a:extLst>
            </p:cNvPr>
            <p:cNvSpPr>
              <a:spLocks/>
            </p:cNvSpPr>
            <p:nvPr/>
          </p:nvSpPr>
          <p:spPr bwMode="auto">
            <a:xfrm>
              <a:off x="5431293" y="2118408"/>
              <a:ext cx="22225" cy="20638"/>
            </a:xfrm>
            <a:custGeom>
              <a:avLst/>
              <a:gdLst>
                <a:gd name="T0" fmla="*/ 1 w 6"/>
                <a:gd name="T1" fmla="*/ 3 h 6"/>
                <a:gd name="T2" fmla="*/ 0 w 6"/>
                <a:gd name="T3" fmla="*/ 4 h 6"/>
                <a:gd name="T4" fmla="*/ 1 w 6"/>
                <a:gd name="T5" fmla="*/ 4 h 6"/>
                <a:gd name="T6" fmla="*/ 1 w 6"/>
                <a:gd name="T7" fmla="*/ 5 h 6"/>
                <a:gd name="T8" fmla="*/ 2 w 6"/>
                <a:gd name="T9" fmla="*/ 6 h 6"/>
                <a:gd name="T10" fmla="*/ 2 w 6"/>
                <a:gd name="T11" fmla="*/ 6 h 6"/>
                <a:gd name="T12" fmla="*/ 3 w 6"/>
                <a:gd name="T13" fmla="*/ 6 h 6"/>
                <a:gd name="T14" fmla="*/ 4 w 6"/>
                <a:gd name="T15" fmla="*/ 5 h 6"/>
                <a:gd name="T16" fmla="*/ 4 w 6"/>
                <a:gd name="T17" fmla="*/ 4 h 6"/>
                <a:gd name="T18" fmla="*/ 5 w 6"/>
                <a:gd name="T19" fmla="*/ 2 h 6"/>
                <a:gd name="T20" fmla="*/ 5 w 6"/>
                <a:gd name="T21" fmla="*/ 1 h 6"/>
                <a:gd name="T22" fmla="*/ 4 w 6"/>
                <a:gd name="T23" fmla="*/ 0 h 6"/>
                <a:gd name="T24" fmla="*/ 4 w 6"/>
                <a:gd name="T25" fmla="*/ 0 h 6"/>
                <a:gd name="T26" fmla="*/ 3 w 6"/>
                <a:gd name="T27" fmla="*/ 1 h 6"/>
                <a:gd name="T28" fmla="*/ 2 w 6"/>
                <a:gd name="T29" fmla="*/ 2 h 6"/>
                <a:gd name="T30" fmla="*/ 2 w 6"/>
                <a:gd name="T31" fmla="*/ 2 h 6"/>
                <a:gd name="T32" fmla="*/ 2 w 6"/>
                <a:gd name="T33" fmla="*/ 2 h 6"/>
                <a:gd name="T34" fmla="*/ 2 w 6"/>
                <a:gd name="T35" fmla="*/ 2 h 6"/>
                <a:gd name="T36" fmla="*/ 1 w 6"/>
                <a:gd name="T37" fmla="*/ 3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 h="6">
                  <a:moveTo>
                    <a:pt x="1" y="3"/>
                  </a:moveTo>
                  <a:cubicBezTo>
                    <a:pt x="0" y="3"/>
                    <a:pt x="0" y="3"/>
                    <a:pt x="0" y="4"/>
                  </a:cubicBezTo>
                  <a:cubicBezTo>
                    <a:pt x="1" y="4"/>
                    <a:pt x="1" y="4"/>
                    <a:pt x="1" y="4"/>
                  </a:cubicBezTo>
                  <a:cubicBezTo>
                    <a:pt x="1" y="5"/>
                    <a:pt x="1" y="5"/>
                    <a:pt x="1" y="5"/>
                  </a:cubicBezTo>
                  <a:cubicBezTo>
                    <a:pt x="1" y="6"/>
                    <a:pt x="1" y="6"/>
                    <a:pt x="2" y="6"/>
                  </a:cubicBezTo>
                  <a:cubicBezTo>
                    <a:pt x="2" y="6"/>
                    <a:pt x="2" y="6"/>
                    <a:pt x="2" y="6"/>
                  </a:cubicBezTo>
                  <a:cubicBezTo>
                    <a:pt x="3" y="6"/>
                    <a:pt x="3" y="6"/>
                    <a:pt x="3" y="6"/>
                  </a:cubicBezTo>
                  <a:cubicBezTo>
                    <a:pt x="3" y="6"/>
                    <a:pt x="4" y="5"/>
                    <a:pt x="4" y="5"/>
                  </a:cubicBezTo>
                  <a:cubicBezTo>
                    <a:pt x="4" y="4"/>
                    <a:pt x="4" y="4"/>
                    <a:pt x="4" y="4"/>
                  </a:cubicBezTo>
                  <a:cubicBezTo>
                    <a:pt x="5" y="3"/>
                    <a:pt x="5" y="3"/>
                    <a:pt x="5" y="2"/>
                  </a:cubicBezTo>
                  <a:cubicBezTo>
                    <a:pt x="6" y="2"/>
                    <a:pt x="6" y="1"/>
                    <a:pt x="5" y="1"/>
                  </a:cubicBezTo>
                  <a:cubicBezTo>
                    <a:pt x="5" y="1"/>
                    <a:pt x="5" y="0"/>
                    <a:pt x="4" y="0"/>
                  </a:cubicBezTo>
                  <a:cubicBezTo>
                    <a:pt x="4" y="0"/>
                    <a:pt x="4" y="0"/>
                    <a:pt x="4" y="0"/>
                  </a:cubicBezTo>
                  <a:cubicBezTo>
                    <a:pt x="3" y="0"/>
                    <a:pt x="3" y="0"/>
                    <a:pt x="3" y="1"/>
                  </a:cubicBezTo>
                  <a:cubicBezTo>
                    <a:pt x="3" y="1"/>
                    <a:pt x="3" y="2"/>
                    <a:pt x="2" y="2"/>
                  </a:cubicBezTo>
                  <a:cubicBezTo>
                    <a:pt x="2" y="2"/>
                    <a:pt x="2" y="2"/>
                    <a:pt x="2" y="2"/>
                  </a:cubicBezTo>
                  <a:cubicBezTo>
                    <a:pt x="2" y="2"/>
                    <a:pt x="2" y="2"/>
                    <a:pt x="2" y="2"/>
                  </a:cubicBezTo>
                  <a:cubicBezTo>
                    <a:pt x="2" y="2"/>
                    <a:pt x="2" y="2"/>
                    <a:pt x="2" y="2"/>
                  </a:cubicBezTo>
                  <a:cubicBezTo>
                    <a:pt x="2" y="2"/>
                    <a:pt x="1" y="3"/>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3" name="Freeform 504">
              <a:extLst>
                <a:ext uri="{FF2B5EF4-FFF2-40B4-BE49-F238E27FC236}">
                  <a16:creationId xmlns:a16="http://schemas.microsoft.com/office/drawing/2014/main" id="{E126DC88-7287-440B-B0E6-25C97C09657F}"/>
                </a:ext>
              </a:extLst>
            </p:cNvPr>
            <p:cNvSpPr>
              <a:spLocks/>
            </p:cNvSpPr>
            <p:nvPr/>
          </p:nvSpPr>
          <p:spPr bwMode="auto">
            <a:xfrm>
              <a:off x="6104393" y="2770870"/>
              <a:ext cx="14288" cy="31750"/>
            </a:xfrm>
            <a:custGeom>
              <a:avLst/>
              <a:gdLst>
                <a:gd name="T0" fmla="*/ 3 w 4"/>
                <a:gd name="T1" fmla="*/ 0 h 9"/>
                <a:gd name="T2" fmla="*/ 2 w 4"/>
                <a:gd name="T3" fmla="*/ 0 h 9"/>
                <a:gd name="T4" fmla="*/ 1 w 4"/>
                <a:gd name="T5" fmla="*/ 2 h 9"/>
                <a:gd name="T6" fmla="*/ 1 w 4"/>
                <a:gd name="T7" fmla="*/ 3 h 9"/>
                <a:gd name="T8" fmla="*/ 0 w 4"/>
                <a:gd name="T9" fmla="*/ 5 h 9"/>
                <a:gd name="T10" fmla="*/ 1 w 4"/>
                <a:gd name="T11" fmla="*/ 8 h 9"/>
                <a:gd name="T12" fmla="*/ 2 w 4"/>
                <a:gd name="T13" fmla="*/ 9 h 9"/>
                <a:gd name="T14" fmla="*/ 2 w 4"/>
                <a:gd name="T15" fmla="*/ 8 h 9"/>
                <a:gd name="T16" fmla="*/ 3 w 4"/>
                <a:gd name="T17" fmla="*/ 7 h 9"/>
                <a:gd name="T18" fmla="*/ 4 w 4"/>
                <a:gd name="T19" fmla="*/ 4 h 9"/>
                <a:gd name="T20" fmla="*/ 4 w 4"/>
                <a:gd name="T21" fmla="*/ 2 h 9"/>
                <a:gd name="T22" fmla="*/ 3 w 4"/>
                <a:gd name="T23" fmla="*/ 0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 h="9">
                  <a:moveTo>
                    <a:pt x="3" y="0"/>
                  </a:moveTo>
                  <a:cubicBezTo>
                    <a:pt x="3" y="0"/>
                    <a:pt x="3" y="0"/>
                    <a:pt x="2" y="0"/>
                  </a:cubicBezTo>
                  <a:cubicBezTo>
                    <a:pt x="2" y="1"/>
                    <a:pt x="2" y="1"/>
                    <a:pt x="1" y="2"/>
                  </a:cubicBezTo>
                  <a:cubicBezTo>
                    <a:pt x="1" y="2"/>
                    <a:pt x="1" y="3"/>
                    <a:pt x="1" y="3"/>
                  </a:cubicBezTo>
                  <a:cubicBezTo>
                    <a:pt x="0" y="4"/>
                    <a:pt x="0" y="4"/>
                    <a:pt x="0" y="5"/>
                  </a:cubicBezTo>
                  <a:cubicBezTo>
                    <a:pt x="0" y="6"/>
                    <a:pt x="0" y="7"/>
                    <a:pt x="1" y="8"/>
                  </a:cubicBezTo>
                  <a:cubicBezTo>
                    <a:pt x="2" y="8"/>
                    <a:pt x="2" y="8"/>
                    <a:pt x="2" y="9"/>
                  </a:cubicBezTo>
                  <a:cubicBezTo>
                    <a:pt x="2" y="9"/>
                    <a:pt x="2" y="9"/>
                    <a:pt x="2" y="8"/>
                  </a:cubicBezTo>
                  <a:cubicBezTo>
                    <a:pt x="3" y="8"/>
                    <a:pt x="3" y="8"/>
                    <a:pt x="3" y="7"/>
                  </a:cubicBezTo>
                  <a:cubicBezTo>
                    <a:pt x="3" y="6"/>
                    <a:pt x="3" y="5"/>
                    <a:pt x="4" y="4"/>
                  </a:cubicBezTo>
                  <a:cubicBezTo>
                    <a:pt x="4" y="3"/>
                    <a:pt x="4" y="3"/>
                    <a:pt x="4" y="2"/>
                  </a:cubicBezTo>
                  <a:cubicBezTo>
                    <a:pt x="4" y="1"/>
                    <a:pt x="3" y="1"/>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4" name="Freeform 505">
              <a:extLst>
                <a:ext uri="{FF2B5EF4-FFF2-40B4-BE49-F238E27FC236}">
                  <a16:creationId xmlns:a16="http://schemas.microsoft.com/office/drawing/2014/main" id="{F590BBE9-9DBC-47C7-8F10-00E8BDA47D58}"/>
                </a:ext>
              </a:extLst>
            </p:cNvPr>
            <p:cNvSpPr>
              <a:spLocks noEditPoints="1"/>
            </p:cNvSpPr>
            <p:nvPr/>
          </p:nvSpPr>
          <p:spPr bwMode="auto">
            <a:xfrm>
              <a:off x="5464630" y="2093008"/>
              <a:ext cx="17463" cy="28575"/>
            </a:xfrm>
            <a:custGeom>
              <a:avLst/>
              <a:gdLst>
                <a:gd name="T0" fmla="*/ 1 w 5"/>
                <a:gd name="T1" fmla="*/ 6 h 8"/>
                <a:gd name="T2" fmla="*/ 1 w 5"/>
                <a:gd name="T3" fmla="*/ 6 h 8"/>
                <a:gd name="T4" fmla="*/ 1 w 5"/>
                <a:gd name="T5" fmla="*/ 6 h 8"/>
                <a:gd name="T6" fmla="*/ 1 w 5"/>
                <a:gd name="T7" fmla="*/ 6 h 8"/>
                <a:gd name="T8" fmla="*/ 1 w 5"/>
                <a:gd name="T9" fmla="*/ 6 h 8"/>
                <a:gd name="T10" fmla="*/ 1 w 5"/>
                <a:gd name="T11" fmla="*/ 6 h 8"/>
                <a:gd name="T12" fmla="*/ 0 w 5"/>
                <a:gd name="T13" fmla="*/ 6 h 8"/>
                <a:gd name="T14" fmla="*/ 0 w 5"/>
                <a:gd name="T15" fmla="*/ 7 h 8"/>
                <a:gd name="T16" fmla="*/ 0 w 5"/>
                <a:gd name="T17" fmla="*/ 7 h 8"/>
                <a:gd name="T18" fmla="*/ 2 w 5"/>
                <a:gd name="T19" fmla="*/ 8 h 8"/>
                <a:gd name="T20" fmla="*/ 3 w 5"/>
                <a:gd name="T21" fmla="*/ 8 h 8"/>
                <a:gd name="T22" fmla="*/ 3 w 5"/>
                <a:gd name="T23" fmla="*/ 8 h 8"/>
                <a:gd name="T24" fmla="*/ 5 w 5"/>
                <a:gd name="T25" fmla="*/ 6 h 8"/>
                <a:gd name="T26" fmla="*/ 5 w 5"/>
                <a:gd name="T27" fmla="*/ 5 h 8"/>
                <a:gd name="T28" fmla="*/ 5 w 5"/>
                <a:gd name="T29" fmla="*/ 5 h 8"/>
                <a:gd name="T30" fmla="*/ 5 w 5"/>
                <a:gd name="T31" fmla="*/ 5 h 8"/>
                <a:gd name="T32" fmla="*/ 5 w 5"/>
                <a:gd name="T33" fmla="*/ 5 h 8"/>
                <a:gd name="T34" fmla="*/ 5 w 5"/>
                <a:gd name="T35" fmla="*/ 5 h 8"/>
                <a:gd name="T36" fmla="*/ 4 w 5"/>
                <a:gd name="T37" fmla="*/ 5 h 8"/>
                <a:gd name="T38" fmla="*/ 4 w 5"/>
                <a:gd name="T39" fmla="*/ 5 h 8"/>
                <a:gd name="T40" fmla="*/ 4 w 5"/>
                <a:gd name="T41" fmla="*/ 5 h 8"/>
                <a:gd name="T42" fmla="*/ 4 w 5"/>
                <a:gd name="T43" fmla="*/ 5 h 8"/>
                <a:gd name="T44" fmla="*/ 3 w 5"/>
                <a:gd name="T45" fmla="*/ 4 h 8"/>
                <a:gd name="T46" fmla="*/ 3 w 5"/>
                <a:gd name="T47" fmla="*/ 4 h 8"/>
                <a:gd name="T48" fmla="*/ 3 w 5"/>
                <a:gd name="T49" fmla="*/ 1 h 8"/>
                <a:gd name="T50" fmla="*/ 3 w 5"/>
                <a:gd name="T51" fmla="*/ 1 h 8"/>
                <a:gd name="T52" fmla="*/ 1 w 5"/>
                <a:gd name="T53" fmla="*/ 1 h 8"/>
                <a:gd name="T54" fmla="*/ 1 w 5"/>
                <a:gd name="T55" fmla="*/ 4 h 8"/>
                <a:gd name="T56" fmla="*/ 1 w 5"/>
                <a:gd name="T57" fmla="*/ 4 h 8"/>
                <a:gd name="T58" fmla="*/ 1 w 5"/>
                <a:gd name="T59" fmla="*/ 4 h 8"/>
                <a:gd name="T60" fmla="*/ 1 w 5"/>
                <a:gd name="T61" fmla="*/ 5 h 8"/>
                <a:gd name="T62" fmla="*/ 0 w 5"/>
                <a:gd name="T63" fmla="*/ 5 h 8"/>
                <a:gd name="T64" fmla="*/ 1 w 5"/>
                <a:gd name="T65" fmla="*/ 6 h 8"/>
                <a:gd name="T66" fmla="*/ 3 w 5"/>
                <a:gd name="T67" fmla="*/ 5 h 8"/>
                <a:gd name="T68" fmla="*/ 3 w 5"/>
                <a:gd name="T69" fmla="*/ 5 h 8"/>
                <a:gd name="T70" fmla="*/ 2 w 5"/>
                <a:gd name="T71" fmla="*/ 5 h 8"/>
                <a:gd name="T72" fmla="*/ 2 w 5"/>
                <a:gd name="T73" fmla="*/ 5 h 8"/>
                <a:gd name="T74" fmla="*/ 3 w 5"/>
                <a:gd name="T75" fmla="*/ 5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5" h="8">
                  <a:moveTo>
                    <a:pt x="1" y="6"/>
                  </a:moveTo>
                  <a:cubicBezTo>
                    <a:pt x="1" y="6"/>
                    <a:pt x="1" y="6"/>
                    <a:pt x="1" y="6"/>
                  </a:cubicBezTo>
                  <a:cubicBezTo>
                    <a:pt x="1" y="6"/>
                    <a:pt x="1" y="6"/>
                    <a:pt x="1" y="6"/>
                  </a:cubicBezTo>
                  <a:cubicBezTo>
                    <a:pt x="1" y="6"/>
                    <a:pt x="1" y="6"/>
                    <a:pt x="1" y="6"/>
                  </a:cubicBezTo>
                  <a:cubicBezTo>
                    <a:pt x="1" y="6"/>
                    <a:pt x="1" y="6"/>
                    <a:pt x="1" y="6"/>
                  </a:cubicBezTo>
                  <a:cubicBezTo>
                    <a:pt x="1" y="6"/>
                    <a:pt x="1" y="6"/>
                    <a:pt x="1" y="6"/>
                  </a:cubicBezTo>
                  <a:cubicBezTo>
                    <a:pt x="1" y="6"/>
                    <a:pt x="0" y="6"/>
                    <a:pt x="0" y="6"/>
                  </a:cubicBezTo>
                  <a:cubicBezTo>
                    <a:pt x="0" y="6"/>
                    <a:pt x="0" y="7"/>
                    <a:pt x="0" y="7"/>
                  </a:cubicBezTo>
                  <a:cubicBezTo>
                    <a:pt x="0" y="7"/>
                    <a:pt x="0" y="7"/>
                    <a:pt x="0" y="7"/>
                  </a:cubicBezTo>
                  <a:cubicBezTo>
                    <a:pt x="1" y="8"/>
                    <a:pt x="2" y="7"/>
                    <a:pt x="2" y="8"/>
                  </a:cubicBezTo>
                  <a:cubicBezTo>
                    <a:pt x="2" y="8"/>
                    <a:pt x="3" y="8"/>
                    <a:pt x="3" y="8"/>
                  </a:cubicBezTo>
                  <a:cubicBezTo>
                    <a:pt x="3" y="8"/>
                    <a:pt x="3" y="8"/>
                    <a:pt x="3" y="8"/>
                  </a:cubicBezTo>
                  <a:cubicBezTo>
                    <a:pt x="4" y="7"/>
                    <a:pt x="4" y="6"/>
                    <a:pt x="5" y="6"/>
                  </a:cubicBezTo>
                  <a:cubicBezTo>
                    <a:pt x="5" y="6"/>
                    <a:pt x="5" y="5"/>
                    <a:pt x="5" y="5"/>
                  </a:cubicBezTo>
                  <a:cubicBezTo>
                    <a:pt x="5" y="5"/>
                    <a:pt x="5" y="5"/>
                    <a:pt x="5" y="5"/>
                  </a:cubicBezTo>
                  <a:cubicBezTo>
                    <a:pt x="5" y="5"/>
                    <a:pt x="5" y="5"/>
                    <a:pt x="5" y="5"/>
                  </a:cubicBezTo>
                  <a:cubicBezTo>
                    <a:pt x="5" y="5"/>
                    <a:pt x="5" y="5"/>
                    <a:pt x="5" y="5"/>
                  </a:cubicBezTo>
                  <a:cubicBezTo>
                    <a:pt x="5" y="5"/>
                    <a:pt x="5" y="5"/>
                    <a:pt x="5" y="5"/>
                  </a:cubicBezTo>
                  <a:cubicBezTo>
                    <a:pt x="4" y="5"/>
                    <a:pt x="4" y="5"/>
                    <a:pt x="4" y="5"/>
                  </a:cubicBezTo>
                  <a:cubicBezTo>
                    <a:pt x="4" y="5"/>
                    <a:pt x="4" y="5"/>
                    <a:pt x="4" y="5"/>
                  </a:cubicBezTo>
                  <a:cubicBezTo>
                    <a:pt x="4" y="5"/>
                    <a:pt x="4" y="5"/>
                    <a:pt x="4" y="5"/>
                  </a:cubicBezTo>
                  <a:cubicBezTo>
                    <a:pt x="4" y="5"/>
                    <a:pt x="4" y="5"/>
                    <a:pt x="4" y="5"/>
                  </a:cubicBezTo>
                  <a:cubicBezTo>
                    <a:pt x="4" y="5"/>
                    <a:pt x="4" y="4"/>
                    <a:pt x="3" y="4"/>
                  </a:cubicBezTo>
                  <a:cubicBezTo>
                    <a:pt x="3" y="4"/>
                    <a:pt x="3" y="4"/>
                    <a:pt x="3" y="4"/>
                  </a:cubicBezTo>
                  <a:cubicBezTo>
                    <a:pt x="3" y="3"/>
                    <a:pt x="2" y="2"/>
                    <a:pt x="3" y="1"/>
                  </a:cubicBezTo>
                  <a:cubicBezTo>
                    <a:pt x="3" y="1"/>
                    <a:pt x="3" y="1"/>
                    <a:pt x="3" y="1"/>
                  </a:cubicBezTo>
                  <a:cubicBezTo>
                    <a:pt x="2" y="0"/>
                    <a:pt x="1" y="0"/>
                    <a:pt x="1" y="1"/>
                  </a:cubicBezTo>
                  <a:cubicBezTo>
                    <a:pt x="1" y="2"/>
                    <a:pt x="1" y="3"/>
                    <a:pt x="1" y="4"/>
                  </a:cubicBezTo>
                  <a:cubicBezTo>
                    <a:pt x="0" y="4"/>
                    <a:pt x="1" y="4"/>
                    <a:pt x="1" y="4"/>
                  </a:cubicBezTo>
                  <a:cubicBezTo>
                    <a:pt x="1" y="4"/>
                    <a:pt x="1" y="4"/>
                    <a:pt x="1" y="4"/>
                  </a:cubicBezTo>
                  <a:cubicBezTo>
                    <a:pt x="1" y="4"/>
                    <a:pt x="1" y="5"/>
                    <a:pt x="1" y="5"/>
                  </a:cubicBezTo>
                  <a:cubicBezTo>
                    <a:pt x="0" y="5"/>
                    <a:pt x="0" y="5"/>
                    <a:pt x="0" y="5"/>
                  </a:cubicBezTo>
                  <a:cubicBezTo>
                    <a:pt x="0" y="6"/>
                    <a:pt x="0" y="6"/>
                    <a:pt x="1" y="6"/>
                  </a:cubicBezTo>
                  <a:close/>
                  <a:moveTo>
                    <a:pt x="3" y="5"/>
                  </a:moveTo>
                  <a:cubicBezTo>
                    <a:pt x="3" y="5"/>
                    <a:pt x="3" y="5"/>
                    <a:pt x="3" y="5"/>
                  </a:cubicBezTo>
                  <a:cubicBezTo>
                    <a:pt x="2" y="5"/>
                    <a:pt x="2" y="5"/>
                    <a:pt x="2" y="5"/>
                  </a:cubicBezTo>
                  <a:cubicBezTo>
                    <a:pt x="2" y="5"/>
                    <a:pt x="2" y="5"/>
                    <a:pt x="2" y="5"/>
                  </a:cubicBezTo>
                  <a:lnTo>
                    <a:pt x="3" y="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5" name="Freeform 506">
              <a:extLst>
                <a:ext uri="{FF2B5EF4-FFF2-40B4-BE49-F238E27FC236}">
                  <a16:creationId xmlns:a16="http://schemas.microsoft.com/office/drawing/2014/main" id="{6D8298AD-FD2E-4905-B54C-078C6A5F22A6}"/>
                </a:ext>
              </a:extLst>
            </p:cNvPr>
            <p:cNvSpPr>
              <a:spLocks/>
            </p:cNvSpPr>
            <p:nvPr/>
          </p:nvSpPr>
          <p:spPr bwMode="auto">
            <a:xfrm>
              <a:off x="4701043" y="2178733"/>
              <a:ext cx="17463" cy="19050"/>
            </a:xfrm>
            <a:custGeom>
              <a:avLst/>
              <a:gdLst>
                <a:gd name="T0" fmla="*/ 1 w 5"/>
                <a:gd name="T1" fmla="*/ 2 h 5"/>
                <a:gd name="T2" fmla="*/ 1 w 5"/>
                <a:gd name="T3" fmla="*/ 3 h 5"/>
                <a:gd name="T4" fmla="*/ 2 w 5"/>
                <a:gd name="T5" fmla="*/ 5 h 5"/>
                <a:gd name="T6" fmla="*/ 3 w 5"/>
                <a:gd name="T7" fmla="*/ 5 h 5"/>
                <a:gd name="T8" fmla="*/ 4 w 5"/>
                <a:gd name="T9" fmla="*/ 4 h 5"/>
                <a:gd name="T10" fmla="*/ 5 w 5"/>
                <a:gd name="T11" fmla="*/ 3 h 5"/>
                <a:gd name="T12" fmla="*/ 5 w 5"/>
                <a:gd name="T13" fmla="*/ 2 h 5"/>
                <a:gd name="T14" fmla="*/ 4 w 5"/>
                <a:gd name="T15" fmla="*/ 0 h 5"/>
                <a:gd name="T16" fmla="*/ 3 w 5"/>
                <a:gd name="T17" fmla="*/ 0 h 5"/>
                <a:gd name="T18" fmla="*/ 2 w 5"/>
                <a:gd name="T19" fmla="*/ 0 h 5"/>
                <a:gd name="T20" fmla="*/ 1 w 5"/>
                <a:gd name="T21"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 h="5">
                  <a:moveTo>
                    <a:pt x="1" y="2"/>
                  </a:moveTo>
                  <a:cubicBezTo>
                    <a:pt x="0" y="2"/>
                    <a:pt x="0" y="3"/>
                    <a:pt x="1" y="3"/>
                  </a:cubicBezTo>
                  <a:cubicBezTo>
                    <a:pt x="1" y="4"/>
                    <a:pt x="2" y="4"/>
                    <a:pt x="2" y="5"/>
                  </a:cubicBezTo>
                  <a:cubicBezTo>
                    <a:pt x="3" y="5"/>
                    <a:pt x="3" y="5"/>
                    <a:pt x="3" y="5"/>
                  </a:cubicBezTo>
                  <a:cubicBezTo>
                    <a:pt x="3" y="5"/>
                    <a:pt x="4" y="5"/>
                    <a:pt x="4" y="4"/>
                  </a:cubicBezTo>
                  <a:cubicBezTo>
                    <a:pt x="4" y="4"/>
                    <a:pt x="5" y="3"/>
                    <a:pt x="5" y="3"/>
                  </a:cubicBezTo>
                  <a:cubicBezTo>
                    <a:pt x="5" y="2"/>
                    <a:pt x="5" y="2"/>
                    <a:pt x="5" y="2"/>
                  </a:cubicBezTo>
                  <a:cubicBezTo>
                    <a:pt x="5" y="1"/>
                    <a:pt x="5" y="0"/>
                    <a:pt x="4" y="0"/>
                  </a:cubicBezTo>
                  <a:cubicBezTo>
                    <a:pt x="4" y="0"/>
                    <a:pt x="3" y="0"/>
                    <a:pt x="3" y="0"/>
                  </a:cubicBezTo>
                  <a:cubicBezTo>
                    <a:pt x="3" y="0"/>
                    <a:pt x="3" y="0"/>
                    <a:pt x="2" y="0"/>
                  </a:cubicBezTo>
                  <a:cubicBezTo>
                    <a:pt x="2" y="0"/>
                    <a:pt x="1" y="1"/>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6" name="Oval 507">
              <a:extLst>
                <a:ext uri="{FF2B5EF4-FFF2-40B4-BE49-F238E27FC236}">
                  <a16:creationId xmlns:a16="http://schemas.microsoft.com/office/drawing/2014/main" id="{C7B67E1F-B97E-4E88-94AC-DC754C25DB27}"/>
                </a:ext>
              </a:extLst>
            </p:cNvPr>
            <p:cNvSpPr>
              <a:spLocks noChangeArrowheads="1"/>
            </p:cNvSpPr>
            <p:nvPr/>
          </p:nvSpPr>
          <p:spPr bwMode="auto">
            <a:xfrm>
              <a:off x="4708980" y="2178733"/>
              <a:ext cx="1588" cy="158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7" name="Freeform 508">
              <a:extLst>
                <a:ext uri="{FF2B5EF4-FFF2-40B4-BE49-F238E27FC236}">
                  <a16:creationId xmlns:a16="http://schemas.microsoft.com/office/drawing/2014/main" id="{EEA41293-7D70-484B-B704-FD4419DBCCAB}"/>
                </a:ext>
              </a:extLst>
            </p:cNvPr>
            <p:cNvSpPr>
              <a:spLocks/>
            </p:cNvSpPr>
            <p:nvPr/>
          </p:nvSpPr>
          <p:spPr bwMode="auto">
            <a:xfrm>
              <a:off x="5988505" y="2088245"/>
              <a:ext cx="25400" cy="11113"/>
            </a:xfrm>
            <a:custGeom>
              <a:avLst/>
              <a:gdLst>
                <a:gd name="T0" fmla="*/ 1 w 7"/>
                <a:gd name="T1" fmla="*/ 2 h 3"/>
                <a:gd name="T2" fmla="*/ 5 w 7"/>
                <a:gd name="T3" fmla="*/ 3 h 3"/>
                <a:gd name="T4" fmla="*/ 6 w 7"/>
                <a:gd name="T5" fmla="*/ 3 h 3"/>
                <a:gd name="T6" fmla="*/ 7 w 7"/>
                <a:gd name="T7" fmla="*/ 2 h 3"/>
                <a:gd name="T8" fmla="*/ 7 w 7"/>
                <a:gd name="T9" fmla="*/ 1 h 3"/>
                <a:gd name="T10" fmla="*/ 5 w 7"/>
                <a:gd name="T11" fmla="*/ 0 h 3"/>
                <a:gd name="T12" fmla="*/ 4 w 7"/>
                <a:gd name="T13" fmla="*/ 0 h 3"/>
                <a:gd name="T14" fmla="*/ 2 w 7"/>
                <a:gd name="T15" fmla="*/ 0 h 3"/>
                <a:gd name="T16" fmla="*/ 1 w 7"/>
                <a:gd name="T17" fmla="*/ 0 h 3"/>
                <a:gd name="T18" fmla="*/ 0 w 7"/>
                <a:gd name="T19" fmla="*/ 0 h 3"/>
                <a:gd name="T20" fmla="*/ 0 w 7"/>
                <a:gd name="T21" fmla="*/ 1 h 3"/>
                <a:gd name="T22" fmla="*/ 1 w 7"/>
                <a:gd name="T23" fmla="*/ 2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 h="3">
                  <a:moveTo>
                    <a:pt x="1" y="2"/>
                  </a:moveTo>
                  <a:cubicBezTo>
                    <a:pt x="2" y="3"/>
                    <a:pt x="3" y="3"/>
                    <a:pt x="5" y="3"/>
                  </a:cubicBezTo>
                  <a:cubicBezTo>
                    <a:pt x="5" y="3"/>
                    <a:pt x="5" y="3"/>
                    <a:pt x="6" y="3"/>
                  </a:cubicBezTo>
                  <a:cubicBezTo>
                    <a:pt x="6" y="3"/>
                    <a:pt x="7" y="2"/>
                    <a:pt x="7" y="2"/>
                  </a:cubicBezTo>
                  <a:cubicBezTo>
                    <a:pt x="7" y="1"/>
                    <a:pt x="7" y="1"/>
                    <a:pt x="7" y="1"/>
                  </a:cubicBezTo>
                  <a:cubicBezTo>
                    <a:pt x="7" y="0"/>
                    <a:pt x="6" y="0"/>
                    <a:pt x="5" y="0"/>
                  </a:cubicBezTo>
                  <a:cubicBezTo>
                    <a:pt x="5" y="0"/>
                    <a:pt x="4" y="0"/>
                    <a:pt x="4" y="0"/>
                  </a:cubicBezTo>
                  <a:cubicBezTo>
                    <a:pt x="3" y="0"/>
                    <a:pt x="2" y="0"/>
                    <a:pt x="2" y="0"/>
                  </a:cubicBezTo>
                  <a:cubicBezTo>
                    <a:pt x="1" y="0"/>
                    <a:pt x="1" y="0"/>
                    <a:pt x="1" y="0"/>
                  </a:cubicBezTo>
                  <a:cubicBezTo>
                    <a:pt x="1" y="0"/>
                    <a:pt x="0" y="0"/>
                    <a:pt x="0" y="0"/>
                  </a:cubicBezTo>
                  <a:cubicBezTo>
                    <a:pt x="0" y="0"/>
                    <a:pt x="0" y="1"/>
                    <a:pt x="0" y="1"/>
                  </a:cubicBezTo>
                  <a:cubicBezTo>
                    <a:pt x="0" y="1"/>
                    <a:pt x="0"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8" name="Freeform 509">
              <a:extLst>
                <a:ext uri="{FF2B5EF4-FFF2-40B4-BE49-F238E27FC236}">
                  <a16:creationId xmlns:a16="http://schemas.microsoft.com/office/drawing/2014/main" id="{99C8E5ED-70C5-4617-815E-1A9003FA3E07}"/>
                </a:ext>
              </a:extLst>
            </p:cNvPr>
            <p:cNvSpPr>
              <a:spLocks/>
            </p:cNvSpPr>
            <p:nvPr/>
          </p:nvSpPr>
          <p:spPr bwMode="auto">
            <a:xfrm>
              <a:off x="6329818" y="3008995"/>
              <a:ext cx="31750" cy="17463"/>
            </a:xfrm>
            <a:custGeom>
              <a:avLst/>
              <a:gdLst>
                <a:gd name="T0" fmla="*/ 8 w 9"/>
                <a:gd name="T1" fmla="*/ 0 h 5"/>
                <a:gd name="T2" fmla="*/ 7 w 9"/>
                <a:gd name="T3" fmla="*/ 1 h 5"/>
                <a:gd name="T4" fmla="*/ 5 w 9"/>
                <a:gd name="T5" fmla="*/ 3 h 5"/>
                <a:gd name="T6" fmla="*/ 4 w 9"/>
                <a:gd name="T7" fmla="*/ 3 h 5"/>
                <a:gd name="T8" fmla="*/ 4 w 9"/>
                <a:gd name="T9" fmla="*/ 2 h 5"/>
                <a:gd name="T10" fmla="*/ 4 w 9"/>
                <a:gd name="T11" fmla="*/ 2 h 5"/>
                <a:gd name="T12" fmla="*/ 4 w 9"/>
                <a:gd name="T13" fmla="*/ 3 h 5"/>
                <a:gd name="T14" fmla="*/ 2 w 9"/>
                <a:gd name="T15" fmla="*/ 3 h 5"/>
                <a:gd name="T16" fmla="*/ 1 w 9"/>
                <a:gd name="T17" fmla="*/ 3 h 5"/>
                <a:gd name="T18" fmla="*/ 1 w 9"/>
                <a:gd name="T19" fmla="*/ 3 h 5"/>
                <a:gd name="T20" fmla="*/ 0 w 9"/>
                <a:gd name="T21" fmla="*/ 3 h 5"/>
                <a:gd name="T22" fmla="*/ 0 w 9"/>
                <a:gd name="T23" fmla="*/ 4 h 5"/>
                <a:gd name="T24" fmla="*/ 5 w 9"/>
                <a:gd name="T25" fmla="*/ 5 h 5"/>
                <a:gd name="T26" fmla="*/ 6 w 9"/>
                <a:gd name="T27" fmla="*/ 5 h 5"/>
                <a:gd name="T28" fmla="*/ 8 w 9"/>
                <a:gd name="T29" fmla="*/ 3 h 5"/>
                <a:gd name="T30" fmla="*/ 8 w 9"/>
                <a:gd name="T31" fmla="*/ 3 h 5"/>
                <a:gd name="T32" fmla="*/ 9 w 9"/>
                <a:gd name="T33" fmla="*/ 2 h 5"/>
                <a:gd name="T34" fmla="*/ 8 w 9"/>
                <a:gd name="T35" fmla="*/ 0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 h="5">
                  <a:moveTo>
                    <a:pt x="8" y="0"/>
                  </a:moveTo>
                  <a:cubicBezTo>
                    <a:pt x="8" y="0"/>
                    <a:pt x="7" y="0"/>
                    <a:pt x="7" y="1"/>
                  </a:cubicBezTo>
                  <a:cubicBezTo>
                    <a:pt x="7" y="2"/>
                    <a:pt x="6" y="3"/>
                    <a:pt x="5" y="3"/>
                  </a:cubicBezTo>
                  <a:cubicBezTo>
                    <a:pt x="5" y="3"/>
                    <a:pt x="4" y="3"/>
                    <a:pt x="4" y="3"/>
                  </a:cubicBezTo>
                  <a:cubicBezTo>
                    <a:pt x="4" y="2"/>
                    <a:pt x="4" y="2"/>
                    <a:pt x="4" y="2"/>
                  </a:cubicBezTo>
                  <a:cubicBezTo>
                    <a:pt x="4" y="2"/>
                    <a:pt x="4" y="2"/>
                    <a:pt x="4" y="2"/>
                  </a:cubicBezTo>
                  <a:cubicBezTo>
                    <a:pt x="4" y="3"/>
                    <a:pt x="4" y="3"/>
                    <a:pt x="4" y="3"/>
                  </a:cubicBezTo>
                  <a:cubicBezTo>
                    <a:pt x="3" y="3"/>
                    <a:pt x="2" y="3"/>
                    <a:pt x="2" y="3"/>
                  </a:cubicBezTo>
                  <a:cubicBezTo>
                    <a:pt x="1" y="3"/>
                    <a:pt x="1" y="3"/>
                    <a:pt x="1" y="3"/>
                  </a:cubicBezTo>
                  <a:cubicBezTo>
                    <a:pt x="1" y="3"/>
                    <a:pt x="1" y="3"/>
                    <a:pt x="1" y="3"/>
                  </a:cubicBezTo>
                  <a:cubicBezTo>
                    <a:pt x="0" y="3"/>
                    <a:pt x="0" y="3"/>
                    <a:pt x="0" y="3"/>
                  </a:cubicBezTo>
                  <a:cubicBezTo>
                    <a:pt x="0" y="3"/>
                    <a:pt x="0" y="4"/>
                    <a:pt x="0" y="4"/>
                  </a:cubicBezTo>
                  <a:cubicBezTo>
                    <a:pt x="2" y="5"/>
                    <a:pt x="4" y="5"/>
                    <a:pt x="5" y="5"/>
                  </a:cubicBezTo>
                  <a:cubicBezTo>
                    <a:pt x="6" y="5"/>
                    <a:pt x="6" y="5"/>
                    <a:pt x="6" y="5"/>
                  </a:cubicBezTo>
                  <a:cubicBezTo>
                    <a:pt x="7" y="4"/>
                    <a:pt x="7" y="3"/>
                    <a:pt x="8" y="3"/>
                  </a:cubicBezTo>
                  <a:cubicBezTo>
                    <a:pt x="8" y="3"/>
                    <a:pt x="8" y="3"/>
                    <a:pt x="8" y="3"/>
                  </a:cubicBezTo>
                  <a:cubicBezTo>
                    <a:pt x="8" y="2"/>
                    <a:pt x="9" y="2"/>
                    <a:pt x="9" y="2"/>
                  </a:cubicBezTo>
                  <a:cubicBezTo>
                    <a:pt x="9" y="1"/>
                    <a:pt x="9" y="1"/>
                    <a:pt x="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9" name="Freeform 510">
              <a:extLst>
                <a:ext uri="{FF2B5EF4-FFF2-40B4-BE49-F238E27FC236}">
                  <a16:creationId xmlns:a16="http://schemas.microsoft.com/office/drawing/2014/main" id="{9CC4B84A-A4FC-4E8D-B7FE-214FE511656D}"/>
                </a:ext>
              </a:extLst>
            </p:cNvPr>
            <p:cNvSpPr>
              <a:spLocks/>
            </p:cNvSpPr>
            <p:nvPr/>
          </p:nvSpPr>
          <p:spPr bwMode="auto">
            <a:xfrm>
              <a:off x="4661355" y="2088245"/>
              <a:ext cx="22225" cy="15875"/>
            </a:xfrm>
            <a:custGeom>
              <a:avLst/>
              <a:gdLst>
                <a:gd name="T0" fmla="*/ 0 w 6"/>
                <a:gd name="T1" fmla="*/ 1 h 4"/>
                <a:gd name="T2" fmla="*/ 1 w 6"/>
                <a:gd name="T3" fmla="*/ 2 h 4"/>
                <a:gd name="T4" fmla="*/ 3 w 6"/>
                <a:gd name="T5" fmla="*/ 3 h 4"/>
                <a:gd name="T6" fmla="*/ 5 w 6"/>
                <a:gd name="T7" fmla="*/ 2 h 4"/>
                <a:gd name="T8" fmla="*/ 5 w 6"/>
                <a:gd name="T9" fmla="*/ 1 h 4"/>
                <a:gd name="T10" fmla="*/ 6 w 6"/>
                <a:gd name="T11" fmla="*/ 1 h 4"/>
                <a:gd name="T12" fmla="*/ 4 w 6"/>
                <a:gd name="T13" fmla="*/ 0 h 4"/>
                <a:gd name="T14" fmla="*/ 2 w 6"/>
                <a:gd name="T15" fmla="*/ 0 h 4"/>
                <a:gd name="T16" fmla="*/ 0 w 6"/>
                <a:gd name="T17" fmla="*/ 0 h 4"/>
                <a:gd name="T18" fmla="*/ 0 w 6"/>
                <a:gd name="T19" fmla="*/ 1 h 4"/>
                <a:gd name="T20" fmla="*/ 0 w 6"/>
                <a:gd name="T21" fmla="*/ 1 h 4"/>
                <a:gd name="T22" fmla="*/ 0 w 6"/>
                <a:gd name="T23" fmla="*/ 1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 h="4">
                  <a:moveTo>
                    <a:pt x="0" y="1"/>
                  </a:moveTo>
                  <a:cubicBezTo>
                    <a:pt x="1" y="2"/>
                    <a:pt x="1" y="2"/>
                    <a:pt x="1" y="2"/>
                  </a:cubicBezTo>
                  <a:cubicBezTo>
                    <a:pt x="2" y="2"/>
                    <a:pt x="2" y="3"/>
                    <a:pt x="3" y="3"/>
                  </a:cubicBezTo>
                  <a:cubicBezTo>
                    <a:pt x="4" y="4"/>
                    <a:pt x="5" y="3"/>
                    <a:pt x="5" y="2"/>
                  </a:cubicBezTo>
                  <a:cubicBezTo>
                    <a:pt x="5" y="2"/>
                    <a:pt x="5" y="2"/>
                    <a:pt x="5" y="1"/>
                  </a:cubicBezTo>
                  <a:cubicBezTo>
                    <a:pt x="5" y="1"/>
                    <a:pt x="5" y="1"/>
                    <a:pt x="6" y="1"/>
                  </a:cubicBezTo>
                  <a:cubicBezTo>
                    <a:pt x="6" y="0"/>
                    <a:pt x="5" y="0"/>
                    <a:pt x="4" y="0"/>
                  </a:cubicBezTo>
                  <a:cubicBezTo>
                    <a:pt x="4" y="0"/>
                    <a:pt x="3" y="0"/>
                    <a:pt x="2" y="0"/>
                  </a:cubicBezTo>
                  <a:cubicBezTo>
                    <a:pt x="2" y="0"/>
                    <a:pt x="1" y="0"/>
                    <a:pt x="0" y="0"/>
                  </a:cubicBezTo>
                  <a:cubicBezTo>
                    <a:pt x="0" y="0"/>
                    <a:pt x="0" y="0"/>
                    <a:pt x="0" y="1"/>
                  </a:cubicBezTo>
                  <a:cubicBezTo>
                    <a:pt x="0" y="1"/>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0" name="Freeform 511">
              <a:extLst>
                <a:ext uri="{FF2B5EF4-FFF2-40B4-BE49-F238E27FC236}">
                  <a16:creationId xmlns:a16="http://schemas.microsoft.com/office/drawing/2014/main" id="{87C0D98D-E2EC-4686-8437-42DCCBFAAA81}"/>
                </a:ext>
              </a:extLst>
            </p:cNvPr>
            <p:cNvSpPr>
              <a:spLocks/>
            </p:cNvSpPr>
            <p:nvPr/>
          </p:nvSpPr>
          <p:spPr bwMode="auto">
            <a:xfrm>
              <a:off x="5982155" y="2132695"/>
              <a:ext cx="20638" cy="14288"/>
            </a:xfrm>
            <a:custGeom>
              <a:avLst/>
              <a:gdLst>
                <a:gd name="T0" fmla="*/ 0 w 6"/>
                <a:gd name="T1" fmla="*/ 4 h 4"/>
                <a:gd name="T2" fmla="*/ 0 w 6"/>
                <a:gd name="T3" fmla="*/ 4 h 4"/>
                <a:gd name="T4" fmla="*/ 3 w 6"/>
                <a:gd name="T5" fmla="*/ 3 h 4"/>
                <a:gd name="T6" fmla="*/ 5 w 6"/>
                <a:gd name="T7" fmla="*/ 3 h 4"/>
                <a:gd name="T8" fmla="*/ 6 w 6"/>
                <a:gd name="T9" fmla="*/ 2 h 4"/>
                <a:gd name="T10" fmla="*/ 4 w 6"/>
                <a:gd name="T11" fmla="*/ 0 h 4"/>
                <a:gd name="T12" fmla="*/ 3 w 6"/>
                <a:gd name="T13" fmla="*/ 0 h 4"/>
                <a:gd name="T14" fmla="*/ 1 w 6"/>
                <a:gd name="T15" fmla="*/ 0 h 4"/>
                <a:gd name="T16" fmla="*/ 0 w 6"/>
                <a:gd name="T17" fmla="*/ 1 h 4"/>
                <a:gd name="T18" fmla="*/ 0 w 6"/>
                <a:gd name="T19" fmla="*/ 3 h 4"/>
                <a:gd name="T20" fmla="*/ 0 w 6"/>
                <a:gd name="T21" fmla="*/ 4 h 4"/>
                <a:gd name="T22" fmla="*/ 0 w 6"/>
                <a:gd name="T23" fmla="*/ 4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 h="4">
                  <a:moveTo>
                    <a:pt x="0" y="4"/>
                  </a:moveTo>
                  <a:cubicBezTo>
                    <a:pt x="0" y="4"/>
                    <a:pt x="0" y="4"/>
                    <a:pt x="0" y="4"/>
                  </a:cubicBezTo>
                  <a:cubicBezTo>
                    <a:pt x="1" y="3"/>
                    <a:pt x="2" y="3"/>
                    <a:pt x="3" y="3"/>
                  </a:cubicBezTo>
                  <a:cubicBezTo>
                    <a:pt x="3" y="3"/>
                    <a:pt x="4" y="3"/>
                    <a:pt x="5" y="3"/>
                  </a:cubicBezTo>
                  <a:cubicBezTo>
                    <a:pt x="6" y="3"/>
                    <a:pt x="6" y="2"/>
                    <a:pt x="6" y="2"/>
                  </a:cubicBezTo>
                  <a:cubicBezTo>
                    <a:pt x="5" y="1"/>
                    <a:pt x="5" y="1"/>
                    <a:pt x="4" y="0"/>
                  </a:cubicBezTo>
                  <a:cubicBezTo>
                    <a:pt x="3" y="0"/>
                    <a:pt x="3" y="0"/>
                    <a:pt x="3" y="0"/>
                  </a:cubicBezTo>
                  <a:cubicBezTo>
                    <a:pt x="2" y="0"/>
                    <a:pt x="2" y="0"/>
                    <a:pt x="1" y="0"/>
                  </a:cubicBezTo>
                  <a:cubicBezTo>
                    <a:pt x="1" y="0"/>
                    <a:pt x="0" y="0"/>
                    <a:pt x="0" y="1"/>
                  </a:cubicBezTo>
                  <a:cubicBezTo>
                    <a:pt x="0" y="1"/>
                    <a:pt x="0" y="2"/>
                    <a:pt x="0" y="3"/>
                  </a:cubicBezTo>
                  <a:cubicBezTo>
                    <a:pt x="0" y="3"/>
                    <a:pt x="0" y="3"/>
                    <a:pt x="0" y="4"/>
                  </a:cubicBezTo>
                  <a:cubicBezTo>
                    <a:pt x="0" y="4"/>
                    <a:pt x="0" y="4"/>
                    <a:pt x="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1" name="Freeform 512">
              <a:extLst>
                <a:ext uri="{FF2B5EF4-FFF2-40B4-BE49-F238E27FC236}">
                  <a16:creationId xmlns:a16="http://schemas.microsoft.com/office/drawing/2014/main" id="{E3F89E55-1F06-4A85-BC69-933FD0BE3F40}"/>
                </a:ext>
              </a:extLst>
            </p:cNvPr>
            <p:cNvSpPr>
              <a:spLocks/>
            </p:cNvSpPr>
            <p:nvPr/>
          </p:nvSpPr>
          <p:spPr bwMode="auto">
            <a:xfrm>
              <a:off x="6025018" y="2816908"/>
              <a:ext cx="17463" cy="19050"/>
            </a:xfrm>
            <a:custGeom>
              <a:avLst/>
              <a:gdLst>
                <a:gd name="T0" fmla="*/ 5 w 5"/>
                <a:gd name="T1" fmla="*/ 1 h 5"/>
                <a:gd name="T2" fmla="*/ 4 w 5"/>
                <a:gd name="T3" fmla="*/ 1 h 5"/>
                <a:gd name="T4" fmla="*/ 4 w 5"/>
                <a:gd name="T5" fmla="*/ 0 h 5"/>
                <a:gd name="T6" fmla="*/ 3 w 5"/>
                <a:gd name="T7" fmla="*/ 0 h 5"/>
                <a:gd name="T8" fmla="*/ 0 w 5"/>
                <a:gd name="T9" fmla="*/ 2 h 5"/>
                <a:gd name="T10" fmla="*/ 0 w 5"/>
                <a:gd name="T11" fmla="*/ 2 h 5"/>
                <a:gd name="T12" fmla="*/ 1 w 5"/>
                <a:gd name="T13" fmla="*/ 4 h 5"/>
                <a:gd name="T14" fmla="*/ 4 w 5"/>
                <a:gd name="T15" fmla="*/ 4 h 5"/>
                <a:gd name="T16" fmla="*/ 5 w 5"/>
                <a:gd name="T17" fmla="*/ 1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 h="5">
                  <a:moveTo>
                    <a:pt x="5" y="1"/>
                  </a:moveTo>
                  <a:cubicBezTo>
                    <a:pt x="5" y="1"/>
                    <a:pt x="5" y="1"/>
                    <a:pt x="4" y="1"/>
                  </a:cubicBezTo>
                  <a:cubicBezTo>
                    <a:pt x="4" y="0"/>
                    <a:pt x="4" y="0"/>
                    <a:pt x="4" y="0"/>
                  </a:cubicBezTo>
                  <a:cubicBezTo>
                    <a:pt x="3" y="0"/>
                    <a:pt x="3" y="0"/>
                    <a:pt x="3" y="0"/>
                  </a:cubicBezTo>
                  <a:cubicBezTo>
                    <a:pt x="2" y="0"/>
                    <a:pt x="1" y="1"/>
                    <a:pt x="0" y="2"/>
                  </a:cubicBezTo>
                  <a:cubicBezTo>
                    <a:pt x="0" y="2"/>
                    <a:pt x="0" y="2"/>
                    <a:pt x="0" y="2"/>
                  </a:cubicBezTo>
                  <a:cubicBezTo>
                    <a:pt x="0" y="3"/>
                    <a:pt x="0" y="4"/>
                    <a:pt x="1" y="4"/>
                  </a:cubicBezTo>
                  <a:cubicBezTo>
                    <a:pt x="2" y="5"/>
                    <a:pt x="3" y="4"/>
                    <a:pt x="4" y="4"/>
                  </a:cubicBezTo>
                  <a:cubicBezTo>
                    <a:pt x="4" y="3"/>
                    <a:pt x="5" y="2"/>
                    <a:pt x="5"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2" name="Freeform 513">
              <a:extLst>
                <a:ext uri="{FF2B5EF4-FFF2-40B4-BE49-F238E27FC236}">
                  <a16:creationId xmlns:a16="http://schemas.microsoft.com/office/drawing/2014/main" id="{1C9A1970-A3A3-466D-BAEE-F46E07B19DCD}"/>
                </a:ext>
              </a:extLst>
            </p:cNvPr>
            <p:cNvSpPr>
              <a:spLocks/>
            </p:cNvSpPr>
            <p:nvPr/>
          </p:nvSpPr>
          <p:spPr bwMode="auto">
            <a:xfrm>
              <a:off x="5275718" y="2648633"/>
              <a:ext cx="11113" cy="23813"/>
            </a:xfrm>
            <a:custGeom>
              <a:avLst/>
              <a:gdLst>
                <a:gd name="T0" fmla="*/ 0 w 3"/>
                <a:gd name="T1" fmla="*/ 2 h 7"/>
                <a:gd name="T2" fmla="*/ 0 w 3"/>
                <a:gd name="T3" fmla="*/ 5 h 7"/>
                <a:gd name="T4" fmla="*/ 2 w 3"/>
                <a:gd name="T5" fmla="*/ 6 h 7"/>
                <a:gd name="T6" fmla="*/ 3 w 3"/>
                <a:gd name="T7" fmla="*/ 5 h 7"/>
                <a:gd name="T8" fmla="*/ 3 w 3"/>
                <a:gd name="T9" fmla="*/ 4 h 7"/>
                <a:gd name="T10" fmla="*/ 3 w 3"/>
                <a:gd name="T11" fmla="*/ 4 h 7"/>
                <a:gd name="T12" fmla="*/ 3 w 3"/>
                <a:gd name="T13" fmla="*/ 3 h 7"/>
                <a:gd name="T14" fmla="*/ 3 w 3"/>
                <a:gd name="T15" fmla="*/ 2 h 7"/>
                <a:gd name="T16" fmla="*/ 1 w 3"/>
                <a:gd name="T17" fmla="*/ 1 h 7"/>
                <a:gd name="T18" fmla="*/ 0 w 3"/>
                <a:gd name="T19" fmla="*/ 1 h 7"/>
                <a:gd name="T20" fmla="*/ 0 w 3"/>
                <a:gd name="T21" fmla="*/ 2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 h="7">
                  <a:moveTo>
                    <a:pt x="0" y="2"/>
                  </a:moveTo>
                  <a:cubicBezTo>
                    <a:pt x="0" y="3"/>
                    <a:pt x="0" y="4"/>
                    <a:pt x="0" y="5"/>
                  </a:cubicBezTo>
                  <a:cubicBezTo>
                    <a:pt x="0" y="6"/>
                    <a:pt x="1" y="7"/>
                    <a:pt x="2" y="6"/>
                  </a:cubicBezTo>
                  <a:cubicBezTo>
                    <a:pt x="2" y="6"/>
                    <a:pt x="3" y="5"/>
                    <a:pt x="3" y="5"/>
                  </a:cubicBezTo>
                  <a:cubicBezTo>
                    <a:pt x="3" y="5"/>
                    <a:pt x="3" y="4"/>
                    <a:pt x="3" y="4"/>
                  </a:cubicBezTo>
                  <a:cubicBezTo>
                    <a:pt x="3" y="4"/>
                    <a:pt x="3" y="4"/>
                    <a:pt x="3" y="4"/>
                  </a:cubicBezTo>
                  <a:cubicBezTo>
                    <a:pt x="3" y="3"/>
                    <a:pt x="3" y="3"/>
                    <a:pt x="3" y="3"/>
                  </a:cubicBezTo>
                  <a:cubicBezTo>
                    <a:pt x="3" y="2"/>
                    <a:pt x="3" y="2"/>
                    <a:pt x="3" y="2"/>
                  </a:cubicBezTo>
                  <a:cubicBezTo>
                    <a:pt x="3" y="1"/>
                    <a:pt x="2" y="0"/>
                    <a:pt x="1" y="1"/>
                  </a:cubicBezTo>
                  <a:cubicBezTo>
                    <a:pt x="0" y="1"/>
                    <a:pt x="0" y="1"/>
                    <a:pt x="0" y="1"/>
                  </a:cubicBezTo>
                  <a:cubicBezTo>
                    <a:pt x="0" y="1"/>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3" name="Freeform 514">
              <a:extLst>
                <a:ext uri="{FF2B5EF4-FFF2-40B4-BE49-F238E27FC236}">
                  <a16:creationId xmlns:a16="http://schemas.microsoft.com/office/drawing/2014/main" id="{C8B6E34E-B3D9-436E-9217-E150E6622BBC}"/>
                </a:ext>
              </a:extLst>
            </p:cNvPr>
            <p:cNvSpPr>
              <a:spLocks/>
            </p:cNvSpPr>
            <p:nvPr/>
          </p:nvSpPr>
          <p:spPr bwMode="auto">
            <a:xfrm>
              <a:off x="4755018" y="2323195"/>
              <a:ext cx="19050" cy="14288"/>
            </a:xfrm>
            <a:custGeom>
              <a:avLst/>
              <a:gdLst>
                <a:gd name="T0" fmla="*/ 0 w 5"/>
                <a:gd name="T1" fmla="*/ 3 h 4"/>
                <a:gd name="T2" fmla="*/ 1 w 5"/>
                <a:gd name="T3" fmla="*/ 4 h 4"/>
                <a:gd name="T4" fmla="*/ 4 w 5"/>
                <a:gd name="T5" fmla="*/ 2 h 4"/>
                <a:gd name="T6" fmla="*/ 5 w 5"/>
                <a:gd name="T7" fmla="*/ 1 h 4"/>
                <a:gd name="T8" fmla="*/ 4 w 5"/>
                <a:gd name="T9" fmla="*/ 0 h 4"/>
                <a:gd name="T10" fmla="*/ 2 w 5"/>
                <a:gd name="T11" fmla="*/ 0 h 4"/>
                <a:gd name="T12" fmla="*/ 0 w 5"/>
                <a:gd name="T13" fmla="*/ 3 h 4"/>
                <a:gd name="T14" fmla="*/ 0 w 5"/>
                <a:gd name="T15" fmla="*/ 3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 h="4">
                  <a:moveTo>
                    <a:pt x="0" y="3"/>
                  </a:moveTo>
                  <a:cubicBezTo>
                    <a:pt x="0" y="4"/>
                    <a:pt x="1" y="4"/>
                    <a:pt x="1" y="4"/>
                  </a:cubicBezTo>
                  <a:cubicBezTo>
                    <a:pt x="3" y="4"/>
                    <a:pt x="4" y="4"/>
                    <a:pt x="4" y="2"/>
                  </a:cubicBezTo>
                  <a:cubicBezTo>
                    <a:pt x="4" y="2"/>
                    <a:pt x="5" y="2"/>
                    <a:pt x="5" y="1"/>
                  </a:cubicBezTo>
                  <a:cubicBezTo>
                    <a:pt x="5" y="1"/>
                    <a:pt x="5" y="0"/>
                    <a:pt x="4" y="0"/>
                  </a:cubicBezTo>
                  <a:cubicBezTo>
                    <a:pt x="4" y="0"/>
                    <a:pt x="3" y="0"/>
                    <a:pt x="2" y="0"/>
                  </a:cubicBezTo>
                  <a:cubicBezTo>
                    <a:pt x="1" y="1"/>
                    <a:pt x="1" y="2"/>
                    <a:pt x="0" y="3"/>
                  </a:cubicBezTo>
                  <a:cubicBezTo>
                    <a:pt x="0" y="3"/>
                    <a:pt x="0" y="3"/>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4" name="Freeform 515">
              <a:extLst>
                <a:ext uri="{FF2B5EF4-FFF2-40B4-BE49-F238E27FC236}">
                  <a16:creationId xmlns:a16="http://schemas.microsoft.com/office/drawing/2014/main" id="{3A9750BD-0074-4B00-BFA9-7FE8254DCE87}"/>
                </a:ext>
              </a:extLst>
            </p:cNvPr>
            <p:cNvSpPr>
              <a:spLocks/>
            </p:cNvSpPr>
            <p:nvPr/>
          </p:nvSpPr>
          <p:spPr bwMode="auto">
            <a:xfrm>
              <a:off x="4321630" y="2459720"/>
              <a:ext cx="11113" cy="25400"/>
            </a:xfrm>
            <a:custGeom>
              <a:avLst/>
              <a:gdLst>
                <a:gd name="T0" fmla="*/ 2 w 3"/>
                <a:gd name="T1" fmla="*/ 0 h 7"/>
                <a:gd name="T2" fmla="*/ 1 w 3"/>
                <a:gd name="T3" fmla="*/ 0 h 7"/>
                <a:gd name="T4" fmla="*/ 0 w 3"/>
                <a:gd name="T5" fmla="*/ 2 h 7"/>
                <a:gd name="T6" fmla="*/ 1 w 3"/>
                <a:gd name="T7" fmla="*/ 3 h 7"/>
                <a:gd name="T8" fmla="*/ 0 w 3"/>
                <a:gd name="T9" fmla="*/ 3 h 7"/>
                <a:gd name="T10" fmla="*/ 1 w 3"/>
                <a:gd name="T11" fmla="*/ 4 h 7"/>
                <a:gd name="T12" fmla="*/ 1 w 3"/>
                <a:gd name="T13" fmla="*/ 7 h 7"/>
                <a:gd name="T14" fmla="*/ 2 w 3"/>
                <a:gd name="T15" fmla="*/ 7 h 7"/>
                <a:gd name="T16" fmla="*/ 2 w 3"/>
                <a:gd name="T17" fmla="*/ 7 h 7"/>
                <a:gd name="T18" fmla="*/ 2 w 3"/>
                <a:gd name="T19" fmla="*/ 7 h 7"/>
                <a:gd name="T20" fmla="*/ 2 w 3"/>
                <a:gd name="T21" fmla="*/ 3 h 7"/>
                <a:gd name="T22" fmla="*/ 3 w 3"/>
                <a:gd name="T23" fmla="*/ 1 h 7"/>
                <a:gd name="T24" fmla="*/ 3 w 3"/>
                <a:gd name="T25" fmla="*/ 1 h 7"/>
                <a:gd name="T26" fmla="*/ 2 w 3"/>
                <a:gd name="T27" fmla="*/ 0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 h="7">
                  <a:moveTo>
                    <a:pt x="2" y="0"/>
                  </a:moveTo>
                  <a:cubicBezTo>
                    <a:pt x="1" y="0"/>
                    <a:pt x="1" y="0"/>
                    <a:pt x="1" y="0"/>
                  </a:cubicBezTo>
                  <a:cubicBezTo>
                    <a:pt x="1" y="1"/>
                    <a:pt x="0" y="1"/>
                    <a:pt x="0" y="2"/>
                  </a:cubicBezTo>
                  <a:cubicBezTo>
                    <a:pt x="0" y="2"/>
                    <a:pt x="0" y="3"/>
                    <a:pt x="1" y="3"/>
                  </a:cubicBezTo>
                  <a:cubicBezTo>
                    <a:pt x="1" y="3"/>
                    <a:pt x="0" y="3"/>
                    <a:pt x="0" y="3"/>
                  </a:cubicBezTo>
                  <a:cubicBezTo>
                    <a:pt x="1" y="3"/>
                    <a:pt x="1" y="4"/>
                    <a:pt x="1" y="4"/>
                  </a:cubicBezTo>
                  <a:cubicBezTo>
                    <a:pt x="1" y="5"/>
                    <a:pt x="1" y="6"/>
                    <a:pt x="1" y="7"/>
                  </a:cubicBezTo>
                  <a:cubicBezTo>
                    <a:pt x="1" y="7"/>
                    <a:pt x="2" y="7"/>
                    <a:pt x="2" y="7"/>
                  </a:cubicBezTo>
                  <a:cubicBezTo>
                    <a:pt x="2" y="7"/>
                    <a:pt x="2" y="7"/>
                    <a:pt x="2" y="7"/>
                  </a:cubicBezTo>
                  <a:cubicBezTo>
                    <a:pt x="2" y="7"/>
                    <a:pt x="2" y="7"/>
                    <a:pt x="2" y="7"/>
                  </a:cubicBezTo>
                  <a:cubicBezTo>
                    <a:pt x="2" y="6"/>
                    <a:pt x="2" y="5"/>
                    <a:pt x="2" y="3"/>
                  </a:cubicBezTo>
                  <a:cubicBezTo>
                    <a:pt x="3" y="3"/>
                    <a:pt x="3" y="2"/>
                    <a:pt x="3" y="1"/>
                  </a:cubicBezTo>
                  <a:cubicBezTo>
                    <a:pt x="3" y="1"/>
                    <a:pt x="3" y="1"/>
                    <a:pt x="3" y="1"/>
                  </a:cubicBezTo>
                  <a:cubicBezTo>
                    <a:pt x="3" y="1"/>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5" name="Freeform 516">
              <a:extLst>
                <a:ext uri="{FF2B5EF4-FFF2-40B4-BE49-F238E27FC236}">
                  <a16:creationId xmlns:a16="http://schemas.microsoft.com/office/drawing/2014/main" id="{2BFC9C6D-B0EE-43E7-900C-16DC2332FA73}"/>
                </a:ext>
              </a:extLst>
            </p:cNvPr>
            <p:cNvSpPr>
              <a:spLocks/>
            </p:cNvSpPr>
            <p:nvPr/>
          </p:nvSpPr>
          <p:spPr bwMode="auto">
            <a:xfrm>
              <a:off x="6140905" y="3043920"/>
              <a:ext cx="28575" cy="14288"/>
            </a:xfrm>
            <a:custGeom>
              <a:avLst/>
              <a:gdLst>
                <a:gd name="T0" fmla="*/ 1 w 8"/>
                <a:gd name="T1" fmla="*/ 4 h 4"/>
                <a:gd name="T2" fmla="*/ 3 w 8"/>
                <a:gd name="T3" fmla="*/ 3 h 4"/>
                <a:gd name="T4" fmla="*/ 6 w 8"/>
                <a:gd name="T5" fmla="*/ 1 h 4"/>
                <a:gd name="T6" fmla="*/ 7 w 8"/>
                <a:gd name="T7" fmla="*/ 1 h 4"/>
                <a:gd name="T8" fmla="*/ 8 w 8"/>
                <a:gd name="T9" fmla="*/ 0 h 4"/>
                <a:gd name="T10" fmla="*/ 7 w 8"/>
                <a:gd name="T11" fmla="*/ 0 h 4"/>
                <a:gd name="T12" fmla="*/ 3 w 8"/>
                <a:gd name="T13" fmla="*/ 1 h 4"/>
                <a:gd name="T14" fmla="*/ 2 w 8"/>
                <a:gd name="T15" fmla="*/ 1 h 4"/>
                <a:gd name="T16" fmla="*/ 1 w 8"/>
                <a:gd name="T17" fmla="*/ 2 h 4"/>
                <a:gd name="T18" fmla="*/ 0 w 8"/>
                <a:gd name="T19" fmla="*/ 4 h 4"/>
                <a:gd name="T20" fmla="*/ 1 w 8"/>
                <a:gd name="T21" fmla="*/ 4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 h="4">
                  <a:moveTo>
                    <a:pt x="1" y="4"/>
                  </a:moveTo>
                  <a:cubicBezTo>
                    <a:pt x="2" y="4"/>
                    <a:pt x="2" y="3"/>
                    <a:pt x="3" y="3"/>
                  </a:cubicBezTo>
                  <a:cubicBezTo>
                    <a:pt x="4" y="2"/>
                    <a:pt x="5" y="1"/>
                    <a:pt x="6" y="1"/>
                  </a:cubicBezTo>
                  <a:cubicBezTo>
                    <a:pt x="6" y="1"/>
                    <a:pt x="6" y="1"/>
                    <a:pt x="7" y="1"/>
                  </a:cubicBezTo>
                  <a:cubicBezTo>
                    <a:pt x="7" y="1"/>
                    <a:pt x="7" y="1"/>
                    <a:pt x="8" y="0"/>
                  </a:cubicBezTo>
                  <a:cubicBezTo>
                    <a:pt x="8" y="0"/>
                    <a:pt x="7" y="0"/>
                    <a:pt x="7" y="0"/>
                  </a:cubicBezTo>
                  <a:cubicBezTo>
                    <a:pt x="5" y="0"/>
                    <a:pt x="4" y="0"/>
                    <a:pt x="3" y="1"/>
                  </a:cubicBezTo>
                  <a:cubicBezTo>
                    <a:pt x="3" y="1"/>
                    <a:pt x="2" y="1"/>
                    <a:pt x="2" y="1"/>
                  </a:cubicBezTo>
                  <a:cubicBezTo>
                    <a:pt x="1" y="1"/>
                    <a:pt x="1" y="2"/>
                    <a:pt x="1" y="2"/>
                  </a:cubicBezTo>
                  <a:cubicBezTo>
                    <a:pt x="0" y="2"/>
                    <a:pt x="0" y="3"/>
                    <a:pt x="0" y="4"/>
                  </a:cubicBezTo>
                  <a:cubicBezTo>
                    <a:pt x="0" y="4"/>
                    <a:pt x="1" y="4"/>
                    <a:pt x="1"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6" name="Freeform 517">
              <a:extLst>
                <a:ext uri="{FF2B5EF4-FFF2-40B4-BE49-F238E27FC236}">
                  <a16:creationId xmlns:a16="http://schemas.microsoft.com/office/drawing/2014/main" id="{9C3D6501-48BC-4C98-8179-0939F5648467}"/>
                </a:ext>
              </a:extLst>
            </p:cNvPr>
            <p:cNvSpPr>
              <a:spLocks/>
            </p:cNvSpPr>
            <p:nvPr/>
          </p:nvSpPr>
          <p:spPr bwMode="auto">
            <a:xfrm>
              <a:off x="4135893" y="2258108"/>
              <a:ext cx="19050" cy="19050"/>
            </a:xfrm>
            <a:custGeom>
              <a:avLst/>
              <a:gdLst>
                <a:gd name="T0" fmla="*/ 1 w 5"/>
                <a:gd name="T1" fmla="*/ 2 h 5"/>
                <a:gd name="T2" fmla="*/ 1 w 5"/>
                <a:gd name="T3" fmla="*/ 2 h 5"/>
                <a:gd name="T4" fmla="*/ 3 w 5"/>
                <a:gd name="T5" fmla="*/ 3 h 5"/>
                <a:gd name="T6" fmla="*/ 3 w 5"/>
                <a:gd name="T7" fmla="*/ 4 h 5"/>
                <a:gd name="T8" fmla="*/ 4 w 5"/>
                <a:gd name="T9" fmla="*/ 4 h 5"/>
                <a:gd name="T10" fmla="*/ 5 w 5"/>
                <a:gd name="T11" fmla="*/ 4 h 5"/>
                <a:gd name="T12" fmla="*/ 5 w 5"/>
                <a:gd name="T13" fmla="*/ 4 h 5"/>
                <a:gd name="T14" fmla="*/ 5 w 5"/>
                <a:gd name="T15" fmla="*/ 4 h 5"/>
                <a:gd name="T16" fmla="*/ 4 w 5"/>
                <a:gd name="T17" fmla="*/ 2 h 5"/>
                <a:gd name="T18" fmla="*/ 3 w 5"/>
                <a:gd name="T19" fmla="*/ 1 h 5"/>
                <a:gd name="T20" fmla="*/ 2 w 5"/>
                <a:gd name="T21" fmla="*/ 0 h 5"/>
                <a:gd name="T22" fmla="*/ 1 w 5"/>
                <a:gd name="T23" fmla="*/ 0 h 5"/>
                <a:gd name="T24" fmla="*/ 0 w 5"/>
                <a:gd name="T25" fmla="*/ 1 h 5"/>
                <a:gd name="T26" fmla="*/ 1 w 5"/>
                <a:gd name="T27"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 h="5">
                  <a:moveTo>
                    <a:pt x="1" y="2"/>
                  </a:moveTo>
                  <a:cubicBezTo>
                    <a:pt x="1" y="2"/>
                    <a:pt x="1" y="2"/>
                    <a:pt x="1" y="2"/>
                  </a:cubicBezTo>
                  <a:cubicBezTo>
                    <a:pt x="2" y="2"/>
                    <a:pt x="2" y="2"/>
                    <a:pt x="3" y="3"/>
                  </a:cubicBezTo>
                  <a:cubicBezTo>
                    <a:pt x="3" y="3"/>
                    <a:pt x="3" y="4"/>
                    <a:pt x="3" y="4"/>
                  </a:cubicBezTo>
                  <a:cubicBezTo>
                    <a:pt x="3" y="4"/>
                    <a:pt x="3" y="5"/>
                    <a:pt x="4" y="4"/>
                  </a:cubicBezTo>
                  <a:cubicBezTo>
                    <a:pt x="4" y="4"/>
                    <a:pt x="5" y="4"/>
                    <a:pt x="5" y="4"/>
                  </a:cubicBezTo>
                  <a:cubicBezTo>
                    <a:pt x="5" y="4"/>
                    <a:pt x="5" y="4"/>
                    <a:pt x="5" y="4"/>
                  </a:cubicBezTo>
                  <a:cubicBezTo>
                    <a:pt x="5" y="4"/>
                    <a:pt x="5" y="4"/>
                    <a:pt x="5" y="4"/>
                  </a:cubicBezTo>
                  <a:cubicBezTo>
                    <a:pt x="5" y="3"/>
                    <a:pt x="5" y="3"/>
                    <a:pt x="4" y="2"/>
                  </a:cubicBezTo>
                  <a:cubicBezTo>
                    <a:pt x="4" y="1"/>
                    <a:pt x="4" y="1"/>
                    <a:pt x="3" y="1"/>
                  </a:cubicBezTo>
                  <a:cubicBezTo>
                    <a:pt x="2" y="1"/>
                    <a:pt x="2" y="0"/>
                    <a:pt x="2" y="0"/>
                  </a:cubicBezTo>
                  <a:cubicBezTo>
                    <a:pt x="2" y="0"/>
                    <a:pt x="1" y="0"/>
                    <a:pt x="1" y="0"/>
                  </a:cubicBezTo>
                  <a:cubicBezTo>
                    <a:pt x="1" y="0"/>
                    <a:pt x="1" y="1"/>
                    <a:pt x="0" y="1"/>
                  </a:cubicBezTo>
                  <a:cubicBezTo>
                    <a:pt x="0" y="1"/>
                    <a:pt x="1"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7" name="Freeform 518">
              <a:extLst>
                <a:ext uri="{FF2B5EF4-FFF2-40B4-BE49-F238E27FC236}">
                  <a16:creationId xmlns:a16="http://schemas.microsoft.com/office/drawing/2014/main" id="{EB72A265-4C4C-4D84-B3E5-63A102071C07}"/>
                </a:ext>
              </a:extLst>
            </p:cNvPr>
            <p:cNvSpPr>
              <a:spLocks/>
            </p:cNvSpPr>
            <p:nvPr/>
          </p:nvSpPr>
          <p:spPr bwMode="auto">
            <a:xfrm>
              <a:off x="4729618" y="2135870"/>
              <a:ext cx="19050" cy="11113"/>
            </a:xfrm>
            <a:custGeom>
              <a:avLst/>
              <a:gdLst>
                <a:gd name="T0" fmla="*/ 4 w 5"/>
                <a:gd name="T1" fmla="*/ 3 h 3"/>
                <a:gd name="T2" fmla="*/ 5 w 5"/>
                <a:gd name="T3" fmla="*/ 2 h 3"/>
                <a:gd name="T4" fmla="*/ 5 w 5"/>
                <a:gd name="T5" fmla="*/ 1 h 3"/>
                <a:gd name="T6" fmla="*/ 2 w 5"/>
                <a:gd name="T7" fmla="*/ 0 h 3"/>
                <a:gd name="T8" fmla="*/ 0 w 5"/>
                <a:gd name="T9" fmla="*/ 1 h 3"/>
                <a:gd name="T10" fmla="*/ 1 w 5"/>
                <a:gd name="T11" fmla="*/ 1 h 3"/>
                <a:gd name="T12" fmla="*/ 4 w 5"/>
                <a:gd name="T13" fmla="*/ 3 h 3"/>
                <a:gd name="T14" fmla="*/ 4 w 5"/>
                <a:gd name="T15" fmla="*/ 3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 h="3">
                  <a:moveTo>
                    <a:pt x="4" y="3"/>
                  </a:moveTo>
                  <a:cubicBezTo>
                    <a:pt x="4" y="3"/>
                    <a:pt x="5" y="2"/>
                    <a:pt x="5" y="2"/>
                  </a:cubicBezTo>
                  <a:cubicBezTo>
                    <a:pt x="5" y="2"/>
                    <a:pt x="5" y="2"/>
                    <a:pt x="5" y="1"/>
                  </a:cubicBezTo>
                  <a:cubicBezTo>
                    <a:pt x="4" y="1"/>
                    <a:pt x="3" y="0"/>
                    <a:pt x="2" y="0"/>
                  </a:cubicBezTo>
                  <a:cubicBezTo>
                    <a:pt x="1" y="0"/>
                    <a:pt x="1" y="0"/>
                    <a:pt x="0" y="1"/>
                  </a:cubicBezTo>
                  <a:cubicBezTo>
                    <a:pt x="0" y="1"/>
                    <a:pt x="0" y="1"/>
                    <a:pt x="1" y="1"/>
                  </a:cubicBezTo>
                  <a:cubicBezTo>
                    <a:pt x="2" y="2"/>
                    <a:pt x="3" y="2"/>
                    <a:pt x="4" y="3"/>
                  </a:cubicBezTo>
                  <a:cubicBezTo>
                    <a:pt x="4" y="3"/>
                    <a:pt x="4" y="3"/>
                    <a:pt x="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8" name="Freeform 519">
              <a:extLst>
                <a:ext uri="{FF2B5EF4-FFF2-40B4-BE49-F238E27FC236}">
                  <a16:creationId xmlns:a16="http://schemas.microsoft.com/office/drawing/2014/main" id="{8901DC13-3207-489D-8151-935E68007279}"/>
                </a:ext>
              </a:extLst>
            </p:cNvPr>
            <p:cNvSpPr>
              <a:spLocks/>
            </p:cNvSpPr>
            <p:nvPr/>
          </p:nvSpPr>
          <p:spPr bwMode="auto">
            <a:xfrm>
              <a:off x="6148843" y="2878820"/>
              <a:ext cx="9525" cy="17463"/>
            </a:xfrm>
            <a:custGeom>
              <a:avLst/>
              <a:gdLst>
                <a:gd name="T0" fmla="*/ 0 w 3"/>
                <a:gd name="T1" fmla="*/ 0 h 5"/>
                <a:gd name="T2" fmla="*/ 0 w 3"/>
                <a:gd name="T3" fmla="*/ 1 h 5"/>
                <a:gd name="T4" fmla="*/ 0 w 3"/>
                <a:gd name="T5" fmla="*/ 2 h 5"/>
                <a:gd name="T6" fmla="*/ 0 w 3"/>
                <a:gd name="T7" fmla="*/ 2 h 5"/>
                <a:gd name="T8" fmla="*/ 1 w 3"/>
                <a:gd name="T9" fmla="*/ 2 h 5"/>
                <a:gd name="T10" fmla="*/ 1 w 3"/>
                <a:gd name="T11" fmla="*/ 2 h 5"/>
                <a:gd name="T12" fmla="*/ 1 w 3"/>
                <a:gd name="T13" fmla="*/ 2 h 5"/>
                <a:gd name="T14" fmla="*/ 1 w 3"/>
                <a:gd name="T15" fmla="*/ 2 h 5"/>
                <a:gd name="T16" fmla="*/ 1 w 3"/>
                <a:gd name="T17" fmla="*/ 2 h 5"/>
                <a:gd name="T18" fmla="*/ 1 w 3"/>
                <a:gd name="T19" fmla="*/ 2 h 5"/>
                <a:gd name="T20" fmla="*/ 0 w 3"/>
                <a:gd name="T21" fmla="*/ 2 h 5"/>
                <a:gd name="T22" fmla="*/ 0 w 3"/>
                <a:gd name="T23" fmla="*/ 2 h 5"/>
                <a:gd name="T24" fmla="*/ 0 w 3"/>
                <a:gd name="T25" fmla="*/ 4 h 5"/>
                <a:gd name="T26" fmla="*/ 1 w 3"/>
                <a:gd name="T27" fmla="*/ 5 h 5"/>
                <a:gd name="T28" fmla="*/ 2 w 3"/>
                <a:gd name="T29" fmla="*/ 5 h 5"/>
                <a:gd name="T30" fmla="*/ 2 w 3"/>
                <a:gd name="T31" fmla="*/ 5 h 5"/>
                <a:gd name="T32" fmla="*/ 2 w 3"/>
                <a:gd name="T33" fmla="*/ 4 h 5"/>
                <a:gd name="T34" fmla="*/ 2 w 3"/>
                <a:gd name="T35" fmla="*/ 4 h 5"/>
                <a:gd name="T36" fmla="*/ 3 w 3"/>
                <a:gd name="T37" fmla="*/ 2 h 5"/>
                <a:gd name="T38" fmla="*/ 2 w 3"/>
                <a:gd name="T39" fmla="*/ 1 h 5"/>
                <a:gd name="T40" fmla="*/ 0 w 3"/>
                <a:gd name="T41" fmla="*/ 0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 h="5">
                  <a:moveTo>
                    <a:pt x="0" y="0"/>
                  </a:moveTo>
                  <a:cubicBezTo>
                    <a:pt x="0" y="0"/>
                    <a:pt x="0" y="1"/>
                    <a:pt x="0" y="1"/>
                  </a:cubicBezTo>
                  <a:cubicBezTo>
                    <a:pt x="0" y="1"/>
                    <a:pt x="0" y="2"/>
                    <a:pt x="0" y="2"/>
                  </a:cubicBezTo>
                  <a:cubicBezTo>
                    <a:pt x="0" y="2"/>
                    <a:pt x="0" y="2"/>
                    <a:pt x="0" y="2"/>
                  </a:cubicBezTo>
                  <a:cubicBezTo>
                    <a:pt x="0" y="2"/>
                    <a:pt x="0" y="2"/>
                    <a:pt x="1" y="2"/>
                  </a:cubicBezTo>
                  <a:cubicBezTo>
                    <a:pt x="1" y="2"/>
                    <a:pt x="1" y="2"/>
                    <a:pt x="1" y="2"/>
                  </a:cubicBezTo>
                  <a:cubicBezTo>
                    <a:pt x="1" y="2"/>
                    <a:pt x="1" y="2"/>
                    <a:pt x="1" y="2"/>
                  </a:cubicBezTo>
                  <a:cubicBezTo>
                    <a:pt x="1" y="2"/>
                    <a:pt x="1" y="2"/>
                    <a:pt x="1" y="2"/>
                  </a:cubicBezTo>
                  <a:cubicBezTo>
                    <a:pt x="1" y="3"/>
                    <a:pt x="1" y="3"/>
                    <a:pt x="1" y="2"/>
                  </a:cubicBezTo>
                  <a:cubicBezTo>
                    <a:pt x="0" y="2"/>
                    <a:pt x="0" y="2"/>
                    <a:pt x="1" y="2"/>
                  </a:cubicBezTo>
                  <a:cubicBezTo>
                    <a:pt x="0" y="2"/>
                    <a:pt x="0" y="2"/>
                    <a:pt x="0" y="2"/>
                  </a:cubicBezTo>
                  <a:cubicBezTo>
                    <a:pt x="0" y="2"/>
                    <a:pt x="0" y="2"/>
                    <a:pt x="0" y="2"/>
                  </a:cubicBezTo>
                  <a:cubicBezTo>
                    <a:pt x="0" y="3"/>
                    <a:pt x="0" y="3"/>
                    <a:pt x="0" y="4"/>
                  </a:cubicBezTo>
                  <a:cubicBezTo>
                    <a:pt x="1" y="4"/>
                    <a:pt x="1" y="5"/>
                    <a:pt x="1" y="5"/>
                  </a:cubicBezTo>
                  <a:cubicBezTo>
                    <a:pt x="1" y="5"/>
                    <a:pt x="1" y="5"/>
                    <a:pt x="2" y="5"/>
                  </a:cubicBezTo>
                  <a:cubicBezTo>
                    <a:pt x="2" y="5"/>
                    <a:pt x="2" y="5"/>
                    <a:pt x="2" y="5"/>
                  </a:cubicBezTo>
                  <a:cubicBezTo>
                    <a:pt x="2" y="5"/>
                    <a:pt x="2" y="4"/>
                    <a:pt x="2" y="4"/>
                  </a:cubicBezTo>
                  <a:cubicBezTo>
                    <a:pt x="2" y="4"/>
                    <a:pt x="2" y="4"/>
                    <a:pt x="2" y="4"/>
                  </a:cubicBezTo>
                  <a:cubicBezTo>
                    <a:pt x="3" y="3"/>
                    <a:pt x="3" y="3"/>
                    <a:pt x="3" y="2"/>
                  </a:cubicBezTo>
                  <a:cubicBezTo>
                    <a:pt x="2" y="2"/>
                    <a:pt x="2" y="1"/>
                    <a:pt x="2" y="1"/>
                  </a:cubicBezTo>
                  <a:cubicBezTo>
                    <a:pt x="2" y="0"/>
                    <a:pt x="1"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9" name="Freeform 520">
              <a:extLst>
                <a:ext uri="{FF2B5EF4-FFF2-40B4-BE49-F238E27FC236}">
                  <a16:creationId xmlns:a16="http://schemas.microsoft.com/office/drawing/2014/main" id="{147789C7-76B7-49BD-A80D-30FB8F96C717}"/>
                </a:ext>
              </a:extLst>
            </p:cNvPr>
            <p:cNvSpPr>
              <a:spLocks/>
            </p:cNvSpPr>
            <p:nvPr/>
          </p:nvSpPr>
          <p:spPr bwMode="auto">
            <a:xfrm>
              <a:off x="5490030" y="2107295"/>
              <a:ext cx="11113" cy="14288"/>
            </a:xfrm>
            <a:custGeom>
              <a:avLst/>
              <a:gdLst>
                <a:gd name="T0" fmla="*/ 0 w 3"/>
                <a:gd name="T1" fmla="*/ 1 h 4"/>
                <a:gd name="T2" fmla="*/ 0 w 3"/>
                <a:gd name="T3" fmla="*/ 1 h 4"/>
                <a:gd name="T4" fmla="*/ 0 w 3"/>
                <a:gd name="T5" fmla="*/ 4 h 4"/>
                <a:gd name="T6" fmla="*/ 1 w 3"/>
                <a:gd name="T7" fmla="*/ 4 h 4"/>
                <a:gd name="T8" fmla="*/ 3 w 3"/>
                <a:gd name="T9" fmla="*/ 4 h 4"/>
                <a:gd name="T10" fmla="*/ 3 w 3"/>
                <a:gd name="T11" fmla="*/ 3 h 4"/>
                <a:gd name="T12" fmla="*/ 3 w 3"/>
                <a:gd name="T13" fmla="*/ 3 h 4"/>
                <a:gd name="T14" fmla="*/ 3 w 3"/>
                <a:gd name="T15" fmla="*/ 2 h 4"/>
                <a:gd name="T16" fmla="*/ 3 w 3"/>
                <a:gd name="T17" fmla="*/ 2 h 4"/>
                <a:gd name="T18" fmla="*/ 3 w 3"/>
                <a:gd name="T19" fmla="*/ 1 h 4"/>
                <a:gd name="T20" fmla="*/ 2 w 3"/>
                <a:gd name="T21" fmla="*/ 0 h 4"/>
                <a:gd name="T22" fmla="*/ 1 w 3"/>
                <a:gd name="T23" fmla="*/ 1 h 4"/>
                <a:gd name="T24" fmla="*/ 1 w 3"/>
                <a:gd name="T25" fmla="*/ 1 h 4"/>
                <a:gd name="T26" fmla="*/ 1 w 3"/>
                <a:gd name="T27" fmla="*/ 1 h 4"/>
                <a:gd name="T28" fmla="*/ 1 w 3"/>
                <a:gd name="T29" fmla="*/ 1 h 4"/>
                <a:gd name="T30" fmla="*/ 0 w 3"/>
                <a:gd name="T31" fmla="*/ 1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 h="4">
                  <a:moveTo>
                    <a:pt x="0" y="1"/>
                  </a:moveTo>
                  <a:cubicBezTo>
                    <a:pt x="0" y="1"/>
                    <a:pt x="0" y="1"/>
                    <a:pt x="0" y="1"/>
                  </a:cubicBezTo>
                  <a:cubicBezTo>
                    <a:pt x="0" y="2"/>
                    <a:pt x="0" y="3"/>
                    <a:pt x="0" y="4"/>
                  </a:cubicBezTo>
                  <a:cubicBezTo>
                    <a:pt x="0" y="4"/>
                    <a:pt x="1" y="4"/>
                    <a:pt x="1" y="4"/>
                  </a:cubicBezTo>
                  <a:cubicBezTo>
                    <a:pt x="2" y="4"/>
                    <a:pt x="2" y="4"/>
                    <a:pt x="3" y="4"/>
                  </a:cubicBezTo>
                  <a:cubicBezTo>
                    <a:pt x="3" y="4"/>
                    <a:pt x="3" y="3"/>
                    <a:pt x="3" y="3"/>
                  </a:cubicBezTo>
                  <a:cubicBezTo>
                    <a:pt x="3" y="3"/>
                    <a:pt x="3" y="3"/>
                    <a:pt x="3" y="3"/>
                  </a:cubicBezTo>
                  <a:cubicBezTo>
                    <a:pt x="3" y="3"/>
                    <a:pt x="3" y="3"/>
                    <a:pt x="3" y="2"/>
                  </a:cubicBezTo>
                  <a:cubicBezTo>
                    <a:pt x="2" y="2"/>
                    <a:pt x="2" y="2"/>
                    <a:pt x="3" y="2"/>
                  </a:cubicBezTo>
                  <a:cubicBezTo>
                    <a:pt x="3" y="1"/>
                    <a:pt x="3" y="1"/>
                    <a:pt x="3" y="1"/>
                  </a:cubicBezTo>
                  <a:cubicBezTo>
                    <a:pt x="3" y="0"/>
                    <a:pt x="2" y="0"/>
                    <a:pt x="2" y="0"/>
                  </a:cubicBezTo>
                  <a:cubicBezTo>
                    <a:pt x="2" y="0"/>
                    <a:pt x="1" y="1"/>
                    <a:pt x="1" y="1"/>
                  </a:cubicBezTo>
                  <a:cubicBezTo>
                    <a:pt x="1" y="1"/>
                    <a:pt x="1" y="1"/>
                    <a:pt x="1" y="1"/>
                  </a:cubicBezTo>
                  <a:cubicBezTo>
                    <a:pt x="1" y="1"/>
                    <a:pt x="1" y="1"/>
                    <a:pt x="1" y="1"/>
                  </a:cubicBezTo>
                  <a:cubicBezTo>
                    <a:pt x="1" y="1"/>
                    <a:pt x="1" y="1"/>
                    <a:pt x="1" y="1"/>
                  </a:cubicBezTo>
                  <a:cubicBezTo>
                    <a:pt x="1" y="1"/>
                    <a:pt x="1"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0" name="Freeform 521">
              <a:extLst>
                <a:ext uri="{FF2B5EF4-FFF2-40B4-BE49-F238E27FC236}">
                  <a16:creationId xmlns:a16="http://schemas.microsoft.com/office/drawing/2014/main" id="{D6BF9FA3-0FD8-490D-8CFE-A5F4E5B5D91A}"/>
                </a:ext>
              </a:extLst>
            </p:cNvPr>
            <p:cNvSpPr>
              <a:spLocks/>
            </p:cNvSpPr>
            <p:nvPr/>
          </p:nvSpPr>
          <p:spPr bwMode="auto">
            <a:xfrm>
              <a:off x="5421768" y="2121583"/>
              <a:ext cx="17463" cy="11113"/>
            </a:xfrm>
            <a:custGeom>
              <a:avLst/>
              <a:gdLst>
                <a:gd name="T0" fmla="*/ 1 w 5"/>
                <a:gd name="T1" fmla="*/ 3 h 3"/>
                <a:gd name="T2" fmla="*/ 3 w 5"/>
                <a:gd name="T3" fmla="*/ 3 h 3"/>
                <a:gd name="T4" fmla="*/ 3 w 5"/>
                <a:gd name="T5" fmla="*/ 3 h 3"/>
                <a:gd name="T6" fmla="*/ 3 w 5"/>
                <a:gd name="T7" fmla="*/ 2 h 3"/>
                <a:gd name="T8" fmla="*/ 3 w 5"/>
                <a:gd name="T9" fmla="*/ 1 h 3"/>
                <a:gd name="T10" fmla="*/ 4 w 5"/>
                <a:gd name="T11" fmla="*/ 1 h 3"/>
                <a:gd name="T12" fmla="*/ 5 w 5"/>
                <a:gd name="T13" fmla="*/ 1 h 3"/>
                <a:gd name="T14" fmla="*/ 5 w 5"/>
                <a:gd name="T15" fmla="*/ 1 h 3"/>
                <a:gd name="T16" fmla="*/ 3 w 5"/>
                <a:gd name="T17" fmla="*/ 0 h 3"/>
                <a:gd name="T18" fmla="*/ 2 w 5"/>
                <a:gd name="T19" fmla="*/ 0 h 3"/>
                <a:gd name="T20" fmla="*/ 0 w 5"/>
                <a:gd name="T21" fmla="*/ 2 h 3"/>
                <a:gd name="T22" fmla="*/ 1 w 5"/>
                <a:gd name="T23" fmla="*/ 3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 h="3">
                  <a:moveTo>
                    <a:pt x="1" y="3"/>
                  </a:moveTo>
                  <a:cubicBezTo>
                    <a:pt x="1" y="3"/>
                    <a:pt x="2" y="3"/>
                    <a:pt x="3" y="3"/>
                  </a:cubicBezTo>
                  <a:cubicBezTo>
                    <a:pt x="3" y="3"/>
                    <a:pt x="3" y="3"/>
                    <a:pt x="3" y="3"/>
                  </a:cubicBezTo>
                  <a:cubicBezTo>
                    <a:pt x="3" y="3"/>
                    <a:pt x="3" y="2"/>
                    <a:pt x="3" y="2"/>
                  </a:cubicBezTo>
                  <a:cubicBezTo>
                    <a:pt x="3" y="2"/>
                    <a:pt x="3" y="1"/>
                    <a:pt x="3" y="1"/>
                  </a:cubicBezTo>
                  <a:cubicBezTo>
                    <a:pt x="3" y="1"/>
                    <a:pt x="4" y="1"/>
                    <a:pt x="4" y="1"/>
                  </a:cubicBezTo>
                  <a:cubicBezTo>
                    <a:pt x="4" y="1"/>
                    <a:pt x="5" y="1"/>
                    <a:pt x="5" y="1"/>
                  </a:cubicBezTo>
                  <a:cubicBezTo>
                    <a:pt x="5" y="1"/>
                    <a:pt x="5" y="1"/>
                    <a:pt x="5" y="1"/>
                  </a:cubicBezTo>
                  <a:cubicBezTo>
                    <a:pt x="4" y="0"/>
                    <a:pt x="4" y="0"/>
                    <a:pt x="3" y="0"/>
                  </a:cubicBezTo>
                  <a:cubicBezTo>
                    <a:pt x="3" y="0"/>
                    <a:pt x="2" y="0"/>
                    <a:pt x="2" y="0"/>
                  </a:cubicBezTo>
                  <a:cubicBezTo>
                    <a:pt x="1" y="0"/>
                    <a:pt x="1" y="1"/>
                    <a:pt x="0" y="2"/>
                  </a:cubicBezTo>
                  <a:cubicBezTo>
                    <a:pt x="0" y="2"/>
                    <a:pt x="0" y="3"/>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1" name="Oval 522">
              <a:extLst>
                <a:ext uri="{FF2B5EF4-FFF2-40B4-BE49-F238E27FC236}">
                  <a16:creationId xmlns:a16="http://schemas.microsoft.com/office/drawing/2014/main" id="{7B6FBD4C-433E-41C1-A37F-C7AC8F50E51A}"/>
                </a:ext>
              </a:extLst>
            </p:cNvPr>
            <p:cNvSpPr>
              <a:spLocks noChangeArrowheads="1"/>
            </p:cNvSpPr>
            <p:nvPr/>
          </p:nvSpPr>
          <p:spPr bwMode="auto">
            <a:xfrm>
              <a:off x="5431293" y="2132695"/>
              <a:ext cx="1588" cy="158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2" name="Freeform 523">
              <a:extLst>
                <a:ext uri="{FF2B5EF4-FFF2-40B4-BE49-F238E27FC236}">
                  <a16:creationId xmlns:a16="http://schemas.microsoft.com/office/drawing/2014/main" id="{6536E7A9-A8C8-412C-8F03-DA6EA6FE44BA}"/>
                </a:ext>
              </a:extLst>
            </p:cNvPr>
            <p:cNvSpPr>
              <a:spLocks/>
            </p:cNvSpPr>
            <p:nvPr/>
          </p:nvSpPr>
          <p:spPr bwMode="auto">
            <a:xfrm>
              <a:off x="5475743" y="2121583"/>
              <a:ext cx="14288" cy="14288"/>
            </a:xfrm>
            <a:custGeom>
              <a:avLst/>
              <a:gdLst>
                <a:gd name="T0" fmla="*/ 0 w 4"/>
                <a:gd name="T1" fmla="*/ 1 h 4"/>
                <a:gd name="T2" fmla="*/ 0 w 4"/>
                <a:gd name="T3" fmla="*/ 2 h 4"/>
                <a:gd name="T4" fmla="*/ 1 w 4"/>
                <a:gd name="T5" fmla="*/ 3 h 4"/>
                <a:gd name="T6" fmla="*/ 2 w 4"/>
                <a:gd name="T7" fmla="*/ 3 h 4"/>
                <a:gd name="T8" fmla="*/ 2 w 4"/>
                <a:gd name="T9" fmla="*/ 3 h 4"/>
                <a:gd name="T10" fmla="*/ 3 w 4"/>
                <a:gd name="T11" fmla="*/ 2 h 4"/>
                <a:gd name="T12" fmla="*/ 4 w 4"/>
                <a:gd name="T13" fmla="*/ 2 h 4"/>
                <a:gd name="T14" fmla="*/ 3 w 4"/>
                <a:gd name="T15" fmla="*/ 1 h 4"/>
                <a:gd name="T16" fmla="*/ 3 w 4"/>
                <a:gd name="T17" fmla="*/ 0 h 4"/>
                <a:gd name="T18" fmla="*/ 2 w 4"/>
                <a:gd name="T19" fmla="*/ 0 h 4"/>
                <a:gd name="T20" fmla="*/ 0 w 4"/>
                <a:gd name="T21" fmla="*/ 1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 h="4">
                  <a:moveTo>
                    <a:pt x="0" y="1"/>
                  </a:moveTo>
                  <a:cubicBezTo>
                    <a:pt x="0" y="1"/>
                    <a:pt x="0" y="2"/>
                    <a:pt x="0" y="2"/>
                  </a:cubicBezTo>
                  <a:cubicBezTo>
                    <a:pt x="0" y="2"/>
                    <a:pt x="0" y="3"/>
                    <a:pt x="1" y="3"/>
                  </a:cubicBezTo>
                  <a:cubicBezTo>
                    <a:pt x="1" y="3"/>
                    <a:pt x="1" y="4"/>
                    <a:pt x="2" y="3"/>
                  </a:cubicBezTo>
                  <a:cubicBezTo>
                    <a:pt x="2" y="3"/>
                    <a:pt x="2" y="3"/>
                    <a:pt x="2" y="3"/>
                  </a:cubicBezTo>
                  <a:cubicBezTo>
                    <a:pt x="3" y="3"/>
                    <a:pt x="3" y="3"/>
                    <a:pt x="3" y="2"/>
                  </a:cubicBezTo>
                  <a:cubicBezTo>
                    <a:pt x="3" y="2"/>
                    <a:pt x="4" y="2"/>
                    <a:pt x="4" y="2"/>
                  </a:cubicBezTo>
                  <a:cubicBezTo>
                    <a:pt x="4" y="1"/>
                    <a:pt x="4" y="1"/>
                    <a:pt x="3" y="1"/>
                  </a:cubicBezTo>
                  <a:cubicBezTo>
                    <a:pt x="3" y="0"/>
                    <a:pt x="3" y="0"/>
                    <a:pt x="3" y="0"/>
                  </a:cubicBezTo>
                  <a:cubicBezTo>
                    <a:pt x="2" y="0"/>
                    <a:pt x="2" y="0"/>
                    <a:pt x="2" y="0"/>
                  </a:cubicBezTo>
                  <a:cubicBezTo>
                    <a:pt x="2" y="1"/>
                    <a:pt x="1"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3" name="Freeform 524">
              <a:extLst>
                <a:ext uri="{FF2B5EF4-FFF2-40B4-BE49-F238E27FC236}">
                  <a16:creationId xmlns:a16="http://schemas.microsoft.com/office/drawing/2014/main" id="{0A8A72C6-F3C9-417B-B406-D18B4E4569CF}"/>
                </a:ext>
              </a:extLst>
            </p:cNvPr>
            <p:cNvSpPr>
              <a:spLocks/>
            </p:cNvSpPr>
            <p:nvPr/>
          </p:nvSpPr>
          <p:spPr bwMode="auto">
            <a:xfrm>
              <a:off x="5501143" y="2093008"/>
              <a:ext cx="9525" cy="14288"/>
            </a:xfrm>
            <a:custGeom>
              <a:avLst/>
              <a:gdLst>
                <a:gd name="T0" fmla="*/ 1 w 3"/>
                <a:gd name="T1" fmla="*/ 4 h 4"/>
                <a:gd name="T2" fmla="*/ 1 w 3"/>
                <a:gd name="T3" fmla="*/ 4 h 4"/>
                <a:gd name="T4" fmla="*/ 2 w 3"/>
                <a:gd name="T5" fmla="*/ 3 h 4"/>
                <a:gd name="T6" fmla="*/ 3 w 3"/>
                <a:gd name="T7" fmla="*/ 2 h 4"/>
                <a:gd name="T8" fmla="*/ 1 w 3"/>
                <a:gd name="T9" fmla="*/ 0 h 4"/>
                <a:gd name="T10" fmla="*/ 1 w 3"/>
                <a:gd name="T11" fmla="*/ 0 h 4"/>
                <a:gd name="T12" fmla="*/ 0 w 3"/>
                <a:gd name="T13" fmla="*/ 1 h 4"/>
                <a:gd name="T14" fmla="*/ 0 w 3"/>
                <a:gd name="T15" fmla="*/ 2 h 4"/>
                <a:gd name="T16" fmla="*/ 1 w 3"/>
                <a:gd name="T17" fmla="*/ 4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 h="4">
                  <a:moveTo>
                    <a:pt x="1" y="4"/>
                  </a:moveTo>
                  <a:cubicBezTo>
                    <a:pt x="1" y="4"/>
                    <a:pt x="1" y="4"/>
                    <a:pt x="1" y="4"/>
                  </a:cubicBezTo>
                  <a:cubicBezTo>
                    <a:pt x="2" y="4"/>
                    <a:pt x="2" y="3"/>
                    <a:pt x="2" y="3"/>
                  </a:cubicBezTo>
                  <a:cubicBezTo>
                    <a:pt x="3" y="3"/>
                    <a:pt x="3" y="2"/>
                    <a:pt x="3" y="2"/>
                  </a:cubicBezTo>
                  <a:cubicBezTo>
                    <a:pt x="2" y="1"/>
                    <a:pt x="2" y="1"/>
                    <a:pt x="1" y="0"/>
                  </a:cubicBezTo>
                  <a:cubicBezTo>
                    <a:pt x="1" y="0"/>
                    <a:pt x="1" y="0"/>
                    <a:pt x="1" y="0"/>
                  </a:cubicBezTo>
                  <a:cubicBezTo>
                    <a:pt x="0" y="0"/>
                    <a:pt x="0" y="1"/>
                    <a:pt x="0" y="1"/>
                  </a:cubicBezTo>
                  <a:cubicBezTo>
                    <a:pt x="0" y="1"/>
                    <a:pt x="0" y="2"/>
                    <a:pt x="0" y="2"/>
                  </a:cubicBezTo>
                  <a:cubicBezTo>
                    <a:pt x="0" y="3"/>
                    <a:pt x="0" y="4"/>
                    <a:pt x="1"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4" name="Freeform 525">
              <a:extLst>
                <a:ext uri="{FF2B5EF4-FFF2-40B4-BE49-F238E27FC236}">
                  <a16:creationId xmlns:a16="http://schemas.microsoft.com/office/drawing/2014/main" id="{2AC49F25-6408-472A-BC8D-019FFAEBC76A}"/>
                </a:ext>
              </a:extLst>
            </p:cNvPr>
            <p:cNvSpPr>
              <a:spLocks/>
            </p:cNvSpPr>
            <p:nvPr/>
          </p:nvSpPr>
          <p:spPr bwMode="auto">
            <a:xfrm>
              <a:off x="6177418" y="2997883"/>
              <a:ext cx="20638" cy="11113"/>
            </a:xfrm>
            <a:custGeom>
              <a:avLst/>
              <a:gdLst>
                <a:gd name="T0" fmla="*/ 1 w 6"/>
                <a:gd name="T1" fmla="*/ 2 h 3"/>
                <a:gd name="T2" fmla="*/ 5 w 6"/>
                <a:gd name="T3" fmla="*/ 3 h 3"/>
                <a:gd name="T4" fmla="*/ 5 w 6"/>
                <a:gd name="T5" fmla="*/ 3 h 3"/>
                <a:gd name="T6" fmla="*/ 6 w 6"/>
                <a:gd name="T7" fmla="*/ 2 h 3"/>
                <a:gd name="T8" fmla="*/ 6 w 6"/>
                <a:gd name="T9" fmla="*/ 2 h 3"/>
                <a:gd name="T10" fmla="*/ 5 w 6"/>
                <a:gd name="T11" fmla="*/ 1 h 3"/>
                <a:gd name="T12" fmla="*/ 1 w 6"/>
                <a:gd name="T13" fmla="*/ 1 h 3"/>
                <a:gd name="T14" fmla="*/ 0 w 6"/>
                <a:gd name="T15" fmla="*/ 1 h 3"/>
                <a:gd name="T16" fmla="*/ 1 w 6"/>
                <a:gd name="T17" fmla="*/ 2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 h="3">
                  <a:moveTo>
                    <a:pt x="1" y="2"/>
                  </a:moveTo>
                  <a:cubicBezTo>
                    <a:pt x="2" y="2"/>
                    <a:pt x="4" y="2"/>
                    <a:pt x="5" y="3"/>
                  </a:cubicBezTo>
                  <a:cubicBezTo>
                    <a:pt x="5" y="3"/>
                    <a:pt x="5" y="3"/>
                    <a:pt x="5" y="3"/>
                  </a:cubicBezTo>
                  <a:cubicBezTo>
                    <a:pt x="6" y="3"/>
                    <a:pt x="6" y="3"/>
                    <a:pt x="6" y="2"/>
                  </a:cubicBezTo>
                  <a:cubicBezTo>
                    <a:pt x="6" y="2"/>
                    <a:pt x="6" y="2"/>
                    <a:pt x="6" y="2"/>
                  </a:cubicBezTo>
                  <a:cubicBezTo>
                    <a:pt x="6" y="1"/>
                    <a:pt x="5" y="1"/>
                    <a:pt x="5" y="1"/>
                  </a:cubicBezTo>
                  <a:cubicBezTo>
                    <a:pt x="4" y="0"/>
                    <a:pt x="2" y="0"/>
                    <a:pt x="1" y="1"/>
                  </a:cubicBezTo>
                  <a:cubicBezTo>
                    <a:pt x="0" y="1"/>
                    <a:pt x="0" y="1"/>
                    <a:pt x="0" y="1"/>
                  </a:cubicBezTo>
                  <a:cubicBezTo>
                    <a:pt x="0" y="2"/>
                    <a:pt x="0"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5" name="Freeform 526">
              <a:extLst>
                <a:ext uri="{FF2B5EF4-FFF2-40B4-BE49-F238E27FC236}">
                  <a16:creationId xmlns:a16="http://schemas.microsoft.com/office/drawing/2014/main" id="{77872512-4E86-4925-93D8-9FBB3553E5E7}"/>
                </a:ext>
              </a:extLst>
            </p:cNvPr>
            <p:cNvSpPr>
              <a:spLocks/>
            </p:cNvSpPr>
            <p:nvPr/>
          </p:nvSpPr>
          <p:spPr bwMode="auto">
            <a:xfrm>
              <a:off x="6437768" y="3145520"/>
              <a:ext cx="17463" cy="17463"/>
            </a:xfrm>
            <a:custGeom>
              <a:avLst/>
              <a:gdLst>
                <a:gd name="T0" fmla="*/ 4 w 5"/>
                <a:gd name="T1" fmla="*/ 5 h 5"/>
                <a:gd name="T2" fmla="*/ 5 w 5"/>
                <a:gd name="T3" fmla="*/ 5 h 5"/>
                <a:gd name="T4" fmla="*/ 5 w 5"/>
                <a:gd name="T5" fmla="*/ 5 h 5"/>
                <a:gd name="T6" fmla="*/ 5 w 5"/>
                <a:gd name="T7" fmla="*/ 4 h 5"/>
                <a:gd name="T8" fmla="*/ 2 w 5"/>
                <a:gd name="T9" fmla="*/ 1 h 5"/>
                <a:gd name="T10" fmla="*/ 1 w 5"/>
                <a:gd name="T11" fmla="*/ 0 h 5"/>
                <a:gd name="T12" fmla="*/ 1 w 5"/>
                <a:gd name="T13" fmla="*/ 0 h 5"/>
                <a:gd name="T14" fmla="*/ 0 w 5"/>
                <a:gd name="T15" fmla="*/ 0 h 5"/>
                <a:gd name="T16" fmla="*/ 0 w 5"/>
                <a:gd name="T17" fmla="*/ 0 h 5"/>
                <a:gd name="T18" fmla="*/ 2 w 5"/>
                <a:gd name="T19" fmla="*/ 3 h 5"/>
                <a:gd name="T20" fmla="*/ 4 w 5"/>
                <a:gd name="T21" fmla="*/ 5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 h="5">
                  <a:moveTo>
                    <a:pt x="4" y="5"/>
                  </a:moveTo>
                  <a:cubicBezTo>
                    <a:pt x="5" y="5"/>
                    <a:pt x="5" y="5"/>
                    <a:pt x="5" y="5"/>
                  </a:cubicBezTo>
                  <a:cubicBezTo>
                    <a:pt x="5" y="5"/>
                    <a:pt x="5" y="5"/>
                    <a:pt x="5" y="5"/>
                  </a:cubicBezTo>
                  <a:cubicBezTo>
                    <a:pt x="5" y="4"/>
                    <a:pt x="5" y="4"/>
                    <a:pt x="5" y="4"/>
                  </a:cubicBezTo>
                  <a:cubicBezTo>
                    <a:pt x="4" y="3"/>
                    <a:pt x="3" y="2"/>
                    <a:pt x="2" y="1"/>
                  </a:cubicBezTo>
                  <a:cubicBezTo>
                    <a:pt x="2" y="1"/>
                    <a:pt x="1" y="0"/>
                    <a:pt x="1" y="0"/>
                  </a:cubicBezTo>
                  <a:cubicBezTo>
                    <a:pt x="1" y="0"/>
                    <a:pt x="1" y="0"/>
                    <a:pt x="1" y="0"/>
                  </a:cubicBezTo>
                  <a:cubicBezTo>
                    <a:pt x="1" y="0"/>
                    <a:pt x="0" y="0"/>
                    <a:pt x="0" y="0"/>
                  </a:cubicBezTo>
                  <a:cubicBezTo>
                    <a:pt x="0" y="0"/>
                    <a:pt x="0" y="0"/>
                    <a:pt x="0" y="0"/>
                  </a:cubicBezTo>
                  <a:cubicBezTo>
                    <a:pt x="0" y="1"/>
                    <a:pt x="1" y="2"/>
                    <a:pt x="2" y="3"/>
                  </a:cubicBezTo>
                  <a:cubicBezTo>
                    <a:pt x="3" y="3"/>
                    <a:pt x="3" y="4"/>
                    <a:pt x="4"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6" name="Freeform 527">
              <a:extLst>
                <a:ext uri="{FF2B5EF4-FFF2-40B4-BE49-F238E27FC236}">
                  <a16:creationId xmlns:a16="http://schemas.microsoft.com/office/drawing/2014/main" id="{7A4C633D-D8A6-4533-BD58-BD59352D937A}"/>
                </a:ext>
              </a:extLst>
            </p:cNvPr>
            <p:cNvSpPr>
              <a:spLocks/>
            </p:cNvSpPr>
            <p:nvPr/>
          </p:nvSpPr>
          <p:spPr bwMode="auto">
            <a:xfrm>
              <a:off x="6086930" y="3040745"/>
              <a:ext cx="22225" cy="7938"/>
            </a:xfrm>
            <a:custGeom>
              <a:avLst/>
              <a:gdLst>
                <a:gd name="T0" fmla="*/ 0 w 6"/>
                <a:gd name="T1" fmla="*/ 1 h 2"/>
                <a:gd name="T2" fmla="*/ 1 w 6"/>
                <a:gd name="T3" fmla="*/ 2 h 2"/>
                <a:gd name="T4" fmla="*/ 2 w 6"/>
                <a:gd name="T5" fmla="*/ 2 h 2"/>
                <a:gd name="T6" fmla="*/ 6 w 6"/>
                <a:gd name="T7" fmla="*/ 1 h 2"/>
                <a:gd name="T8" fmla="*/ 6 w 6"/>
                <a:gd name="T9" fmla="*/ 1 h 2"/>
                <a:gd name="T10" fmla="*/ 4 w 6"/>
                <a:gd name="T11" fmla="*/ 0 h 2"/>
                <a:gd name="T12" fmla="*/ 4 w 6"/>
                <a:gd name="T13" fmla="*/ 0 h 2"/>
                <a:gd name="T14" fmla="*/ 3 w 6"/>
                <a:gd name="T15" fmla="*/ 1 h 2"/>
                <a:gd name="T16" fmla="*/ 1 w 6"/>
                <a:gd name="T17" fmla="*/ 0 h 2"/>
                <a:gd name="T18" fmla="*/ 0 w 6"/>
                <a:gd name="T19" fmla="*/ 1 h 2"/>
                <a:gd name="T20" fmla="*/ 0 w 6"/>
                <a:gd name="T21" fmla="*/ 1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 h="2">
                  <a:moveTo>
                    <a:pt x="0" y="1"/>
                  </a:moveTo>
                  <a:cubicBezTo>
                    <a:pt x="0" y="2"/>
                    <a:pt x="1" y="2"/>
                    <a:pt x="1" y="2"/>
                  </a:cubicBezTo>
                  <a:cubicBezTo>
                    <a:pt x="2" y="2"/>
                    <a:pt x="2" y="2"/>
                    <a:pt x="2" y="2"/>
                  </a:cubicBezTo>
                  <a:cubicBezTo>
                    <a:pt x="4" y="2"/>
                    <a:pt x="5" y="2"/>
                    <a:pt x="6" y="1"/>
                  </a:cubicBezTo>
                  <a:cubicBezTo>
                    <a:pt x="6" y="1"/>
                    <a:pt x="6" y="1"/>
                    <a:pt x="6" y="1"/>
                  </a:cubicBezTo>
                  <a:cubicBezTo>
                    <a:pt x="6" y="0"/>
                    <a:pt x="5" y="0"/>
                    <a:pt x="4" y="0"/>
                  </a:cubicBezTo>
                  <a:cubicBezTo>
                    <a:pt x="4" y="0"/>
                    <a:pt x="4" y="0"/>
                    <a:pt x="4" y="0"/>
                  </a:cubicBezTo>
                  <a:cubicBezTo>
                    <a:pt x="3" y="0"/>
                    <a:pt x="3" y="1"/>
                    <a:pt x="3" y="1"/>
                  </a:cubicBezTo>
                  <a:cubicBezTo>
                    <a:pt x="2" y="0"/>
                    <a:pt x="2" y="1"/>
                    <a:pt x="1" y="0"/>
                  </a:cubicBezTo>
                  <a:cubicBezTo>
                    <a:pt x="0" y="0"/>
                    <a:pt x="0" y="0"/>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7" name="Freeform 528">
              <a:extLst>
                <a:ext uri="{FF2B5EF4-FFF2-40B4-BE49-F238E27FC236}">
                  <a16:creationId xmlns:a16="http://schemas.microsoft.com/office/drawing/2014/main" id="{BF5EFD1C-B826-47FA-8DB2-A93D874F828F}"/>
                </a:ext>
              </a:extLst>
            </p:cNvPr>
            <p:cNvSpPr>
              <a:spLocks/>
            </p:cNvSpPr>
            <p:nvPr/>
          </p:nvSpPr>
          <p:spPr bwMode="auto">
            <a:xfrm>
              <a:off x="6115505" y="3040745"/>
              <a:ext cx="22225" cy="7938"/>
            </a:xfrm>
            <a:custGeom>
              <a:avLst/>
              <a:gdLst>
                <a:gd name="T0" fmla="*/ 5 w 6"/>
                <a:gd name="T1" fmla="*/ 1 h 2"/>
                <a:gd name="T2" fmla="*/ 6 w 6"/>
                <a:gd name="T3" fmla="*/ 1 h 2"/>
                <a:gd name="T4" fmla="*/ 6 w 6"/>
                <a:gd name="T5" fmla="*/ 1 h 2"/>
                <a:gd name="T6" fmla="*/ 6 w 6"/>
                <a:gd name="T7" fmla="*/ 0 h 2"/>
                <a:gd name="T8" fmla="*/ 6 w 6"/>
                <a:gd name="T9" fmla="*/ 0 h 2"/>
                <a:gd name="T10" fmla="*/ 4 w 6"/>
                <a:gd name="T11" fmla="*/ 0 h 2"/>
                <a:gd name="T12" fmla="*/ 2 w 6"/>
                <a:gd name="T13" fmla="*/ 0 h 2"/>
                <a:gd name="T14" fmla="*/ 1 w 6"/>
                <a:gd name="T15" fmla="*/ 0 h 2"/>
                <a:gd name="T16" fmla="*/ 0 w 6"/>
                <a:gd name="T17" fmla="*/ 1 h 2"/>
                <a:gd name="T18" fmla="*/ 0 w 6"/>
                <a:gd name="T19" fmla="*/ 1 h 2"/>
                <a:gd name="T20" fmla="*/ 0 w 6"/>
                <a:gd name="T21" fmla="*/ 1 h 2"/>
                <a:gd name="T22" fmla="*/ 2 w 6"/>
                <a:gd name="T23" fmla="*/ 2 h 2"/>
                <a:gd name="T24" fmla="*/ 5 w 6"/>
                <a:gd name="T25" fmla="*/ 1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 h="2">
                  <a:moveTo>
                    <a:pt x="5" y="1"/>
                  </a:moveTo>
                  <a:cubicBezTo>
                    <a:pt x="6" y="1"/>
                    <a:pt x="6" y="1"/>
                    <a:pt x="6" y="1"/>
                  </a:cubicBezTo>
                  <a:cubicBezTo>
                    <a:pt x="6" y="1"/>
                    <a:pt x="6" y="1"/>
                    <a:pt x="6" y="1"/>
                  </a:cubicBezTo>
                  <a:cubicBezTo>
                    <a:pt x="6" y="0"/>
                    <a:pt x="6" y="0"/>
                    <a:pt x="6" y="0"/>
                  </a:cubicBezTo>
                  <a:cubicBezTo>
                    <a:pt x="6" y="0"/>
                    <a:pt x="6" y="0"/>
                    <a:pt x="6" y="0"/>
                  </a:cubicBezTo>
                  <a:cubicBezTo>
                    <a:pt x="5" y="0"/>
                    <a:pt x="5" y="1"/>
                    <a:pt x="4" y="0"/>
                  </a:cubicBezTo>
                  <a:cubicBezTo>
                    <a:pt x="3" y="0"/>
                    <a:pt x="2" y="0"/>
                    <a:pt x="2" y="0"/>
                  </a:cubicBezTo>
                  <a:cubicBezTo>
                    <a:pt x="2" y="0"/>
                    <a:pt x="1" y="0"/>
                    <a:pt x="1" y="0"/>
                  </a:cubicBezTo>
                  <a:cubicBezTo>
                    <a:pt x="1" y="0"/>
                    <a:pt x="0" y="0"/>
                    <a:pt x="0" y="1"/>
                  </a:cubicBezTo>
                  <a:cubicBezTo>
                    <a:pt x="0" y="1"/>
                    <a:pt x="0" y="1"/>
                    <a:pt x="0" y="1"/>
                  </a:cubicBezTo>
                  <a:cubicBezTo>
                    <a:pt x="0" y="1"/>
                    <a:pt x="0" y="1"/>
                    <a:pt x="0" y="1"/>
                  </a:cubicBezTo>
                  <a:cubicBezTo>
                    <a:pt x="1" y="2"/>
                    <a:pt x="1" y="2"/>
                    <a:pt x="2" y="2"/>
                  </a:cubicBezTo>
                  <a:cubicBezTo>
                    <a:pt x="3" y="2"/>
                    <a:pt x="4" y="1"/>
                    <a:pt x="5"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8" name="Freeform 529">
              <a:extLst>
                <a:ext uri="{FF2B5EF4-FFF2-40B4-BE49-F238E27FC236}">
                  <a16:creationId xmlns:a16="http://schemas.microsoft.com/office/drawing/2014/main" id="{65CBB74D-4D33-435D-B1C9-51F13CDADC7F}"/>
                </a:ext>
              </a:extLst>
            </p:cNvPr>
            <p:cNvSpPr>
              <a:spLocks/>
            </p:cNvSpPr>
            <p:nvPr/>
          </p:nvSpPr>
          <p:spPr bwMode="auto">
            <a:xfrm>
              <a:off x="5496380" y="2326370"/>
              <a:ext cx="14288" cy="14288"/>
            </a:xfrm>
            <a:custGeom>
              <a:avLst/>
              <a:gdLst>
                <a:gd name="T0" fmla="*/ 1 w 4"/>
                <a:gd name="T1" fmla="*/ 1 h 4"/>
                <a:gd name="T2" fmla="*/ 0 w 4"/>
                <a:gd name="T3" fmla="*/ 2 h 4"/>
                <a:gd name="T4" fmla="*/ 1 w 4"/>
                <a:gd name="T5" fmla="*/ 3 h 4"/>
                <a:gd name="T6" fmla="*/ 2 w 4"/>
                <a:gd name="T7" fmla="*/ 4 h 4"/>
                <a:gd name="T8" fmla="*/ 4 w 4"/>
                <a:gd name="T9" fmla="*/ 2 h 4"/>
                <a:gd name="T10" fmla="*/ 3 w 4"/>
                <a:gd name="T11" fmla="*/ 1 h 4"/>
                <a:gd name="T12" fmla="*/ 1 w 4"/>
                <a:gd name="T13" fmla="*/ 0 h 4"/>
                <a:gd name="T14" fmla="*/ 1 w 4"/>
                <a:gd name="T15" fmla="*/ 1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 h="4">
                  <a:moveTo>
                    <a:pt x="1" y="1"/>
                  </a:moveTo>
                  <a:cubicBezTo>
                    <a:pt x="1" y="1"/>
                    <a:pt x="0" y="2"/>
                    <a:pt x="0" y="2"/>
                  </a:cubicBezTo>
                  <a:cubicBezTo>
                    <a:pt x="1" y="2"/>
                    <a:pt x="1" y="3"/>
                    <a:pt x="1" y="3"/>
                  </a:cubicBezTo>
                  <a:cubicBezTo>
                    <a:pt x="1" y="4"/>
                    <a:pt x="1" y="4"/>
                    <a:pt x="2" y="4"/>
                  </a:cubicBezTo>
                  <a:cubicBezTo>
                    <a:pt x="3" y="3"/>
                    <a:pt x="3" y="3"/>
                    <a:pt x="4" y="2"/>
                  </a:cubicBezTo>
                  <a:cubicBezTo>
                    <a:pt x="4" y="2"/>
                    <a:pt x="4" y="1"/>
                    <a:pt x="3" y="1"/>
                  </a:cubicBezTo>
                  <a:cubicBezTo>
                    <a:pt x="3" y="1"/>
                    <a:pt x="2" y="0"/>
                    <a:pt x="1" y="0"/>
                  </a:cubicBezTo>
                  <a:cubicBezTo>
                    <a:pt x="1"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9" name="Freeform 530">
              <a:extLst>
                <a:ext uri="{FF2B5EF4-FFF2-40B4-BE49-F238E27FC236}">
                  <a16:creationId xmlns:a16="http://schemas.microsoft.com/office/drawing/2014/main" id="{9EC01B4F-3A7F-4E5E-9F48-052B24791ECB}"/>
                </a:ext>
              </a:extLst>
            </p:cNvPr>
            <p:cNvSpPr>
              <a:spLocks/>
            </p:cNvSpPr>
            <p:nvPr/>
          </p:nvSpPr>
          <p:spPr bwMode="auto">
            <a:xfrm>
              <a:off x="4689930" y="2396220"/>
              <a:ext cx="14288" cy="6350"/>
            </a:xfrm>
            <a:custGeom>
              <a:avLst/>
              <a:gdLst>
                <a:gd name="T0" fmla="*/ 4 w 4"/>
                <a:gd name="T1" fmla="*/ 0 h 2"/>
                <a:gd name="T2" fmla="*/ 4 w 4"/>
                <a:gd name="T3" fmla="*/ 0 h 2"/>
                <a:gd name="T4" fmla="*/ 4 w 4"/>
                <a:gd name="T5" fmla="*/ 0 h 2"/>
                <a:gd name="T6" fmla="*/ 3 w 4"/>
                <a:gd name="T7" fmla="*/ 0 h 2"/>
                <a:gd name="T8" fmla="*/ 2 w 4"/>
                <a:gd name="T9" fmla="*/ 0 h 2"/>
                <a:gd name="T10" fmla="*/ 1 w 4"/>
                <a:gd name="T11" fmla="*/ 0 h 2"/>
                <a:gd name="T12" fmla="*/ 0 w 4"/>
                <a:gd name="T13" fmla="*/ 1 h 2"/>
                <a:gd name="T14" fmla="*/ 0 w 4"/>
                <a:gd name="T15" fmla="*/ 2 h 2"/>
                <a:gd name="T16" fmla="*/ 1 w 4"/>
                <a:gd name="T17" fmla="*/ 2 h 2"/>
                <a:gd name="T18" fmla="*/ 1 w 4"/>
                <a:gd name="T19" fmla="*/ 2 h 2"/>
                <a:gd name="T20" fmla="*/ 4 w 4"/>
                <a:gd name="T21" fmla="*/ 0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 h="2">
                  <a:moveTo>
                    <a:pt x="4" y="0"/>
                  </a:moveTo>
                  <a:cubicBezTo>
                    <a:pt x="4" y="0"/>
                    <a:pt x="4" y="0"/>
                    <a:pt x="4" y="0"/>
                  </a:cubicBezTo>
                  <a:cubicBezTo>
                    <a:pt x="4" y="0"/>
                    <a:pt x="4" y="0"/>
                    <a:pt x="4" y="0"/>
                  </a:cubicBezTo>
                  <a:cubicBezTo>
                    <a:pt x="3" y="0"/>
                    <a:pt x="3" y="0"/>
                    <a:pt x="3" y="0"/>
                  </a:cubicBezTo>
                  <a:cubicBezTo>
                    <a:pt x="3" y="0"/>
                    <a:pt x="2" y="0"/>
                    <a:pt x="2" y="0"/>
                  </a:cubicBezTo>
                  <a:cubicBezTo>
                    <a:pt x="2" y="0"/>
                    <a:pt x="1" y="0"/>
                    <a:pt x="1" y="0"/>
                  </a:cubicBezTo>
                  <a:cubicBezTo>
                    <a:pt x="1" y="0"/>
                    <a:pt x="0" y="1"/>
                    <a:pt x="0" y="1"/>
                  </a:cubicBezTo>
                  <a:cubicBezTo>
                    <a:pt x="0" y="1"/>
                    <a:pt x="0" y="1"/>
                    <a:pt x="0" y="2"/>
                  </a:cubicBezTo>
                  <a:cubicBezTo>
                    <a:pt x="0" y="2"/>
                    <a:pt x="0" y="2"/>
                    <a:pt x="1" y="2"/>
                  </a:cubicBezTo>
                  <a:cubicBezTo>
                    <a:pt x="1" y="2"/>
                    <a:pt x="1" y="2"/>
                    <a:pt x="1" y="2"/>
                  </a:cubicBezTo>
                  <a:cubicBezTo>
                    <a:pt x="2" y="2"/>
                    <a:pt x="3" y="1"/>
                    <a:pt x="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0" name="Freeform 531">
              <a:extLst>
                <a:ext uri="{FF2B5EF4-FFF2-40B4-BE49-F238E27FC236}">
                  <a16:creationId xmlns:a16="http://schemas.microsoft.com/office/drawing/2014/main" id="{7260167D-DEDF-4071-9F2C-89DF9B43E1B8}"/>
                </a:ext>
              </a:extLst>
            </p:cNvPr>
            <p:cNvSpPr>
              <a:spLocks/>
            </p:cNvSpPr>
            <p:nvPr/>
          </p:nvSpPr>
          <p:spPr bwMode="auto">
            <a:xfrm>
              <a:off x="5818643" y="2172383"/>
              <a:ext cx="11113" cy="9525"/>
            </a:xfrm>
            <a:custGeom>
              <a:avLst/>
              <a:gdLst>
                <a:gd name="T0" fmla="*/ 0 w 3"/>
                <a:gd name="T1" fmla="*/ 1 h 3"/>
                <a:gd name="T2" fmla="*/ 1 w 3"/>
                <a:gd name="T3" fmla="*/ 3 h 3"/>
                <a:gd name="T4" fmla="*/ 2 w 3"/>
                <a:gd name="T5" fmla="*/ 3 h 3"/>
                <a:gd name="T6" fmla="*/ 2 w 3"/>
                <a:gd name="T7" fmla="*/ 3 h 3"/>
                <a:gd name="T8" fmla="*/ 3 w 3"/>
                <a:gd name="T9" fmla="*/ 2 h 3"/>
                <a:gd name="T10" fmla="*/ 3 w 3"/>
                <a:gd name="T11" fmla="*/ 0 h 3"/>
                <a:gd name="T12" fmla="*/ 2 w 3"/>
                <a:gd name="T13" fmla="*/ 0 h 3"/>
                <a:gd name="T14" fmla="*/ 1 w 3"/>
                <a:gd name="T15" fmla="*/ 0 h 3"/>
                <a:gd name="T16" fmla="*/ 0 w 3"/>
                <a:gd name="T17" fmla="*/ 1 h 3"/>
                <a:gd name="T18" fmla="*/ 0 w 3"/>
                <a:gd name="T19" fmla="*/ 1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 h="3">
                  <a:moveTo>
                    <a:pt x="0" y="1"/>
                  </a:moveTo>
                  <a:cubicBezTo>
                    <a:pt x="0" y="2"/>
                    <a:pt x="1" y="2"/>
                    <a:pt x="1" y="3"/>
                  </a:cubicBezTo>
                  <a:cubicBezTo>
                    <a:pt x="1" y="3"/>
                    <a:pt x="2" y="3"/>
                    <a:pt x="2" y="3"/>
                  </a:cubicBezTo>
                  <a:cubicBezTo>
                    <a:pt x="2" y="3"/>
                    <a:pt x="2" y="3"/>
                    <a:pt x="2" y="3"/>
                  </a:cubicBezTo>
                  <a:cubicBezTo>
                    <a:pt x="3" y="3"/>
                    <a:pt x="3" y="2"/>
                    <a:pt x="3" y="2"/>
                  </a:cubicBezTo>
                  <a:cubicBezTo>
                    <a:pt x="3" y="1"/>
                    <a:pt x="3" y="1"/>
                    <a:pt x="3" y="0"/>
                  </a:cubicBezTo>
                  <a:cubicBezTo>
                    <a:pt x="2" y="0"/>
                    <a:pt x="2" y="0"/>
                    <a:pt x="2" y="0"/>
                  </a:cubicBezTo>
                  <a:cubicBezTo>
                    <a:pt x="1" y="0"/>
                    <a:pt x="1" y="0"/>
                    <a:pt x="1" y="0"/>
                  </a:cubicBezTo>
                  <a:cubicBezTo>
                    <a:pt x="0" y="1"/>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1" name="Freeform 532">
              <a:extLst>
                <a:ext uri="{FF2B5EF4-FFF2-40B4-BE49-F238E27FC236}">
                  <a16:creationId xmlns:a16="http://schemas.microsoft.com/office/drawing/2014/main" id="{701AA0C1-B77F-4392-AD39-14B2C16B3527}"/>
                </a:ext>
              </a:extLst>
            </p:cNvPr>
            <p:cNvSpPr>
              <a:spLocks/>
            </p:cNvSpPr>
            <p:nvPr/>
          </p:nvSpPr>
          <p:spPr bwMode="auto">
            <a:xfrm>
              <a:off x="4780418" y="2558145"/>
              <a:ext cx="19050" cy="11113"/>
            </a:xfrm>
            <a:custGeom>
              <a:avLst/>
              <a:gdLst>
                <a:gd name="T0" fmla="*/ 1 w 5"/>
                <a:gd name="T1" fmla="*/ 0 h 3"/>
                <a:gd name="T2" fmla="*/ 1 w 5"/>
                <a:gd name="T3" fmla="*/ 0 h 3"/>
                <a:gd name="T4" fmla="*/ 1 w 5"/>
                <a:gd name="T5" fmla="*/ 0 h 3"/>
                <a:gd name="T6" fmla="*/ 1 w 5"/>
                <a:gd name="T7" fmla="*/ 1 h 3"/>
                <a:gd name="T8" fmla="*/ 3 w 5"/>
                <a:gd name="T9" fmla="*/ 2 h 3"/>
                <a:gd name="T10" fmla="*/ 4 w 5"/>
                <a:gd name="T11" fmla="*/ 3 h 3"/>
                <a:gd name="T12" fmla="*/ 5 w 5"/>
                <a:gd name="T13" fmla="*/ 3 h 3"/>
                <a:gd name="T14" fmla="*/ 5 w 5"/>
                <a:gd name="T15" fmla="*/ 2 h 3"/>
                <a:gd name="T16" fmla="*/ 5 w 5"/>
                <a:gd name="T17" fmla="*/ 2 h 3"/>
                <a:gd name="T18" fmla="*/ 1 w 5"/>
                <a:gd name="T19" fmla="*/ 0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 h="3">
                  <a:moveTo>
                    <a:pt x="1" y="0"/>
                  </a:moveTo>
                  <a:cubicBezTo>
                    <a:pt x="1" y="0"/>
                    <a:pt x="1" y="0"/>
                    <a:pt x="1" y="0"/>
                  </a:cubicBezTo>
                  <a:cubicBezTo>
                    <a:pt x="0" y="0"/>
                    <a:pt x="0" y="0"/>
                    <a:pt x="1" y="0"/>
                  </a:cubicBezTo>
                  <a:cubicBezTo>
                    <a:pt x="1" y="1"/>
                    <a:pt x="1" y="1"/>
                    <a:pt x="1" y="1"/>
                  </a:cubicBezTo>
                  <a:cubicBezTo>
                    <a:pt x="1" y="1"/>
                    <a:pt x="2" y="2"/>
                    <a:pt x="3" y="2"/>
                  </a:cubicBezTo>
                  <a:cubicBezTo>
                    <a:pt x="3" y="2"/>
                    <a:pt x="4" y="2"/>
                    <a:pt x="4" y="3"/>
                  </a:cubicBezTo>
                  <a:cubicBezTo>
                    <a:pt x="4" y="3"/>
                    <a:pt x="5" y="3"/>
                    <a:pt x="5" y="3"/>
                  </a:cubicBezTo>
                  <a:cubicBezTo>
                    <a:pt x="5" y="2"/>
                    <a:pt x="5" y="2"/>
                    <a:pt x="5" y="2"/>
                  </a:cubicBezTo>
                  <a:cubicBezTo>
                    <a:pt x="5" y="2"/>
                    <a:pt x="5" y="2"/>
                    <a:pt x="5" y="2"/>
                  </a:cubicBezTo>
                  <a:cubicBezTo>
                    <a:pt x="4" y="1"/>
                    <a:pt x="3"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2" name="Freeform 533">
              <a:extLst>
                <a:ext uri="{FF2B5EF4-FFF2-40B4-BE49-F238E27FC236}">
                  <a16:creationId xmlns:a16="http://schemas.microsoft.com/office/drawing/2014/main" id="{F5395A20-8CB8-4EDF-A965-D29960F69BC1}"/>
                </a:ext>
              </a:extLst>
            </p:cNvPr>
            <p:cNvSpPr>
              <a:spLocks/>
            </p:cNvSpPr>
            <p:nvPr/>
          </p:nvSpPr>
          <p:spPr bwMode="auto">
            <a:xfrm>
              <a:off x="5450343" y="2697845"/>
              <a:ext cx="14288" cy="11113"/>
            </a:xfrm>
            <a:custGeom>
              <a:avLst/>
              <a:gdLst>
                <a:gd name="T0" fmla="*/ 2 w 4"/>
                <a:gd name="T1" fmla="*/ 3 h 3"/>
                <a:gd name="T2" fmla="*/ 3 w 4"/>
                <a:gd name="T3" fmla="*/ 2 h 3"/>
                <a:gd name="T4" fmla="*/ 4 w 4"/>
                <a:gd name="T5" fmla="*/ 0 h 3"/>
                <a:gd name="T6" fmla="*/ 4 w 4"/>
                <a:gd name="T7" fmla="*/ 0 h 3"/>
                <a:gd name="T8" fmla="*/ 2 w 4"/>
                <a:gd name="T9" fmla="*/ 0 h 3"/>
                <a:gd name="T10" fmla="*/ 0 w 4"/>
                <a:gd name="T11" fmla="*/ 1 h 3"/>
                <a:gd name="T12" fmla="*/ 0 w 4"/>
                <a:gd name="T13" fmla="*/ 2 h 3"/>
                <a:gd name="T14" fmla="*/ 2 w 4"/>
                <a:gd name="T15" fmla="*/ 3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 h="3">
                  <a:moveTo>
                    <a:pt x="2" y="3"/>
                  </a:moveTo>
                  <a:cubicBezTo>
                    <a:pt x="2" y="2"/>
                    <a:pt x="3" y="2"/>
                    <a:pt x="3" y="2"/>
                  </a:cubicBezTo>
                  <a:cubicBezTo>
                    <a:pt x="4" y="2"/>
                    <a:pt x="4" y="1"/>
                    <a:pt x="4" y="0"/>
                  </a:cubicBezTo>
                  <a:cubicBezTo>
                    <a:pt x="4" y="0"/>
                    <a:pt x="4" y="0"/>
                    <a:pt x="4" y="0"/>
                  </a:cubicBezTo>
                  <a:cubicBezTo>
                    <a:pt x="3" y="0"/>
                    <a:pt x="3" y="0"/>
                    <a:pt x="2" y="0"/>
                  </a:cubicBezTo>
                  <a:cubicBezTo>
                    <a:pt x="1" y="1"/>
                    <a:pt x="1" y="1"/>
                    <a:pt x="0" y="1"/>
                  </a:cubicBezTo>
                  <a:cubicBezTo>
                    <a:pt x="0" y="1"/>
                    <a:pt x="0" y="2"/>
                    <a:pt x="0" y="2"/>
                  </a:cubicBezTo>
                  <a:cubicBezTo>
                    <a:pt x="1" y="2"/>
                    <a:pt x="1" y="3"/>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3" name="Freeform 534">
              <a:extLst>
                <a:ext uri="{FF2B5EF4-FFF2-40B4-BE49-F238E27FC236}">
                  <a16:creationId xmlns:a16="http://schemas.microsoft.com/office/drawing/2014/main" id="{24478899-39D7-49CB-8160-3807B2A5B34E}"/>
                </a:ext>
              </a:extLst>
            </p:cNvPr>
            <p:cNvSpPr>
              <a:spLocks/>
            </p:cNvSpPr>
            <p:nvPr/>
          </p:nvSpPr>
          <p:spPr bwMode="auto">
            <a:xfrm>
              <a:off x="4588330" y="2132695"/>
              <a:ext cx="14288" cy="11113"/>
            </a:xfrm>
            <a:custGeom>
              <a:avLst/>
              <a:gdLst>
                <a:gd name="T0" fmla="*/ 4 w 4"/>
                <a:gd name="T1" fmla="*/ 0 h 3"/>
                <a:gd name="T2" fmla="*/ 4 w 4"/>
                <a:gd name="T3" fmla="*/ 0 h 3"/>
                <a:gd name="T4" fmla="*/ 3 w 4"/>
                <a:gd name="T5" fmla="*/ 0 h 3"/>
                <a:gd name="T6" fmla="*/ 0 w 4"/>
                <a:gd name="T7" fmla="*/ 2 h 3"/>
                <a:gd name="T8" fmla="*/ 0 w 4"/>
                <a:gd name="T9" fmla="*/ 3 h 3"/>
                <a:gd name="T10" fmla="*/ 1 w 4"/>
                <a:gd name="T11" fmla="*/ 3 h 3"/>
                <a:gd name="T12" fmla="*/ 4 w 4"/>
                <a:gd name="T13" fmla="*/ 1 h 3"/>
                <a:gd name="T14" fmla="*/ 4 w 4"/>
                <a:gd name="T15" fmla="*/ 0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 h="3">
                  <a:moveTo>
                    <a:pt x="4" y="0"/>
                  </a:moveTo>
                  <a:cubicBezTo>
                    <a:pt x="4" y="0"/>
                    <a:pt x="4" y="0"/>
                    <a:pt x="4" y="0"/>
                  </a:cubicBezTo>
                  <a:cubicBezTo>
                    <a:pt x="4" y="0"/>
                    <a:pt x="4" y="0"/>
                    <a:pt x="3" y="0"/>
                  </a:cubicBezTo>
                  <a:cubicBezTo>
                    <a:pt x="2" y="0"/>
                    <a:pt x="1" y="1"/>
                    <a:pt x="0" y="2"/>
                  </a:cubicBezTo>
                  <a:cubicBezTo>
                    <a:pt x="0" y="2"/>
                    <a:pt x="0" y="3"/>
                    <a:pt x="0" y="3"/>
                  </a:cubicBezTo>
                  <a:cubicBezTo>
                    <a:pt x="0" y="3"/>
                    <a:pt x="1" y="3"/>
                    <a:pt x="1" y="3"/>
                  </a:cubicBezTo>
                  <a:cubicBezTo>
                    <a:pt x="2" y="2"/>
                    <a:pt x="3" y="1"/>
                    <a:pt x="4" y="1"/>
                  </a:cubicBezTo>
                  <a:cubicBezTo>
                    <a:pt x="4" y="1"/>
                    <a:pt x="4" y="1"/>
                    <a:pt x="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4" name="Freeform 535">
              <a:extLst>
                <a:ext uri="{FF2B5EF4-FFF2-40B4-BE49-F238E27FC236}">
                  <a16:creationId xmlns:a16="http://schemas.microsoft.com/office/drawing/2014/main" id="{BE031568-C6FC-4AF6-9560-8B9443A34CDA}"/>
                </a:ext>
              </a:extLst>
            </p:cNvPr>
            <p:cNvSpPr>
              <a:spLocks/>
            </p:cNvSpPr>
            <p:nvPr/>
          </p:nvSpPr>
          <p:spPr bwMode="auto">
            <a:xfrm>
              <a:off x="5275718" y="2632758"/>
              <a:ext cx="7938" cy="15875"/>
            </a:xfrm>
            <a:custGeom>
              <a:avLst/>
              <a:gdLst>
                <a:gd name="T0" fmla="*/ 2 w 2"/>
                <a:gd name="T1" fmla="*/ 4 h 4"/>
                <a:gd name="T2" fmla="*/ 2 w 2"/>
                <a:gd name="T3" fmla="*/ 3 h 4"/>
                <a:gd name="T4" fmla="*/ 2 w 2"/>
                <a:gd name="T5" fmla="*/ 2 h 4"/>
                <a:gd name="T6" fmla="*/ 2 w 2"/>
                <a:gd name="T7" fmla="*/ 1 h 4"/>
                <a:gd name="T8" fmla="*/ 2 w 2"/>
                <a:gd name="T9" fmla="*/ 1 h 4"/>
                <a:gd name="T10" fmla="*/ 1 w 2"/>
                <a:gd name="T11" fmla="*/ 0 h 4"/>
                <a:gd name="T12" fmla="*/ 1 w 2"/>
                <a:gd name="T13" fmla="*/ 1 h 4"/>
                <a:gd name="T14" fmla="*/ 0 w 2"/>
                <a:gd name="T15" fmla="*/ 2 h 4"/>
                <a:gd name="T16" fmla="*/ 1 w 2"/>
                <a:gd name="T17" fmla="*/ 4 h 4"/>
                <a:gd name="T18" fmla="*/ 2 w 2"/>
                <a:gd name="T19" fmla="*/ 4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 h="4">
                  <a:moveTo>
                    <a:pt x="2" y="4"/>
                  </a:moveTo>
                  <a:cubicBezTo>
                    <a:pt x="2" y="4"/>
                    <a:pt x="2" y="3"/>
                    <a:pt x="2" y="3"/>
                  </a:cubicBezTo>
                  <a:cubicBezTo>
                    <a:pt x="2" y="3"/>
                    <a:pt x="2" y="2"/>
                    <a:pt x="2" y="2"/>
                  </a:cubicBezTo>
                  <a:cubicBezTo>
                    <a:pt x="2" y="1"/>
                    <a:pt x="2" y="1"/>
                    <a:pt x="2" y="1"/>
                  </a:cubicBezTo>
                  <a:cubicBezTo>
                    <a:pt x="2" y="1"/>
                    <a:pt x="2" y="1"/>
                    <a:pt x="2" y="1"/>
                  </a:cubicBezTo>
                  <a:cubicBezTo>
                    <a:pt x="2" y="1"/>
                    <a:pt x="2" y="0"/>
                    <a:pt x="1" y="0"/>
                  </a:cubicBezTo>
                  <a:cubicBezTo>
                    <a:pt x="1" y="1"/>
                    <a:pt x="1" y="1"/>
                    <a:pt x="1" y="1"/>
                  </a:cubicBezTo>
                  <a:cubicBezTo>
                    <a:pt x="0" y="1"/>
                    <a:pt x="0" y="2"/>
                    <a:pt x="0" y="2"/>
                  </a:cubicBezTo>
                  <a:cubicBezTo>
                    <a:pt x="0" y="3"/>
                    <a:pt x="0" y="3"/>
                    <a:pt x="1" y="4"/>
                  </a:cubicBezTo>
                  <a:cubicBezTo>
                    <a:pt x="1" y="4"/>
                    <a:pt x="2" y="4"/>
                    <a:pt x="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5" name="Freeform 536">
              <a:extLst>
                <a:ext uri="{FF2B5EF4-FFF2-40B4-BE49-F238E27FC236}">
                  <a16:creationId xmlns:a16="http://schemas.microsoft.com/office/drawing/2014/main" id="{1BB6F989-7F02-4CEF-AB03-FDD1420F579E}"/>
                </a:ext>
              </a:extLst>
            </p:cNvPr>
            <p:cNvSpPr>
              <a:spLocks/>
            </p:cNvSpPr>
            <p:nvPr/>
          </p:nvSpPr>
          <p:spPr bwMode="auto">
            <a:xfrm>
              <a:off x="6098043" y="2893108"/>
              <a:ext cx="17463" cy="17463"/>
            </a:xfrm>
            <a:custGeom>
              <a:avLst/>
              <a:gdLst>
                <a:gd name="T0" fmla="*/ 0 w 5"/>
                <a:gd name="T1" fmla="*/ 4 h 5"/>
                <a:gd name="T2" fmla="*/ 0 w 5"/>
                <a:gd name="T3" fmla="*/ 5 h 5"/>
                <a:gd name="T4" fmla="*/ 0 w 5"/>
                <a:gd name="T5" fmla="*/ 5 h 5"/>
                <a:gd name="T6" fmla="*/ 0 w 5"/>
                <a:gd name="T7" fmla="*/ 5 h 5"/>
                <a:gd name="T8" fmla="*/ 2 w 5"/>
                <a:gd name="T9" fmla="*/ 3 h 5"/>
                <a:gd name="T10" fmla="*/ 4 w 5"/>
                <a:gd name="T11" fmla="*/ 1 h 5"/>
                <a:gd name="T12" fmla="*/ 4 w 5"/>
                <a:gd name="T13" fmla="*/ 0 h 5"/>
                <a:gd name="T14" fmla="*/ 3 w 5"/>
                <a:gd name="T15" fmla="*/ 0 h 5"/>
                <a:gd name="T16" fmla="*/ 0 w 5"/>
                <a:gd name="T17" fmla="*/ 4 h 5"/>
                <a:gd name="T18" fmla="*/ 0 w 5"/>
                <a:gd name="T19" fmla="*/ 4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 h="5">
                  <a:moveTo>
                    <a:pt x="0" y="4"/>
                  </a:moveTo>
                  <a:cubicBezTo>
                    <a:pt x="0" y="5"/>
                    <a:pt x="0" y="5"/>
                    <a:pt x="0" y="5"/>
                  </a:cubicBezTo>
                  <a:cubicBezTo>
                    <a:pt x="0" y="5"/>
                    <a:pt x="0" y="5"/>
                    <a:pt x="0" y="5"/>
                  </a:cubicBezTo>
                  <a:cubicBezTo>
                    <a:pt x="0" y="5"/>
                    <a:pt x="0" y="5"/>
                    <a:pt x="0" y="5"/>
                  </a:cubicBezTo>
                  <a:cubicBezTo>
                    <a:pt x="1" y="4"/>
                    <a:pt x="2" y="4"/>
                    <a:pt x="2" y="3"/>
                  </a:cubicBezTo>
                  <a:cubicBezTo>
                    <a:pt x="3" y="2"/>
                    <a:pt x="3" y="1"/>
                    <a:pt x="4" y="1"/>
                  </a:cubicBezTo>
                  <a:cubicBezTo>
                    <a:pt x="5" y="1"/>
                    <a:pt x="5" y="1"/>
                    <a:pt x="4" y="0"/>
                  </a:cubicBezTo>
                  <a:cubicBezTo>
                    <a:pt x="4" y="0"/>
                    <a:pt x="3" y="0"/>
                    <a:pt x="3" y="0"/>
                  </a:cubicBezTo>
                  <a:cubicBezTo>
                    <a:pt x="2" y="2"/>
                    <a:pt x="1" y="3"/>
                    <a:pt x="0" y="4"/>
                  </a:cubicBezTo>
                  <a:cubicBezTo>
                    <a:pt x="0" y="4"/>
                    <a:pt x="0" y="4"/>
                    <a:pt x="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6" name="Freeform 537">
              <a:extLst>
                <a:ext uri="{FF2B5EF4-FFF2-40B4-BE49-F238E27FC236}">
                  <a16:creationId xmlns:a16="http://schemas.microsoft.com/office/drawing/2014/main" id="{1645622C-666D-4702-8B58-C6CD0803A245}"/>
                </a:ext>
              </a:extLst>
            </p:cNvPr>
            <p:cNvSpPr>
              <a:spLocks/>
            </p:cNvSpPr>
            <p:nvPr/>
          </p:nvSpPr>
          <p:spPr bwMode="auto">
            <a:xfrm>
              <a:off x="6132968" y="2889933"/>
              <a:ext cx="7938" cy="17463"/>
            </a:xfrm>
            <a:custGeom>
              <a:avLst/>
              <a:gdLst>
                <a:gd name="T0" fmla="*/ 2 w 2"/>
                <a:gd name="T1" fmla="*/ 1 h 5"/>
                <a:gd name="T2" fmla="*/ 1 w 2"/>
                <a:gd name="T3" fmla="*/ 0 h 5"/>
                <a:gd name="T4" fmla="*/ 2 w 2"/>
                <a:gd name="T5" fmla="*/ 0 h 5"/>
                <a:gd name="T6" fmla="*/ 1 w 2"/>
                <a:gd name="T7" fmla="*/ 0 h 5"/>
                <a:gd name="T8" fmla="*/ 1 w 2"/>
                <a:gd name="T9" fmla="*/ 0 h 5"/>
                <a:gd name="T10" fmla="*/ 1 w 2"/>
                <a:gd name="T11" fmla="*/ 1 h 5"/>
                <a:gd name="T12" fmla="*/ 0 w 2"/>
                <a:gd name="T13" fmla="*/ 3 h 5"/>
                <a:gd name="T14" fmla="*/ 1 w 2"/>
                <a:gd name="T15" fmla="*/ 4 h 5"/>
                <a:gd name="T16" fmla="*/ 1 w 2"/>
                <a:gd name="T17" fmla="*/ 5 h 5"/>
                <a:gd name="T18" fmla="*/ 2 w 2"/>
                <a:gd name="T19" fmla="*/ 4 h 5"/>
                <a:gd name="T20" fmla="*/ 2 w 2"/>
                <a:gd name="T21" fmla="*/ 3 h 5"/>
                <a:gd name="T22" fmla="*/ 2 w 2"/>
                <a:gd name="T23" fmla="*/ 3 h 5"/>
                <a:gd name="T24" fmla="*/ 2 w 2"/>
                <a:gd name="T25" fmla="*/ 3 h 5"/>
                <a:gd name="T26" fmla="*/ 2 w 2"/>
                <a:gd name="T27" fmla="*/ 3 h 5"/>
                <a:gd name="T28" fmla="*/ 2 w 2"/>
                <a:gd name="T29" fmla="*/ 1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 h="5">
                  <a:moveTo>
                    <a:pt x="2" y="1"/>
                  </a:moveTo>
                  <a:cubicBezTo>
                    <a:pt x="2" y="1"/>
                    <a:pt x="2" y="1"/>
                    <a:pt x="1" y="0"/>
                  </a:cubicBezTo>
                  <a:cubicBezTo>
                    <a:pt x="2" y="0"/>
                    <a:pt x="2" y="0"/>
                    <a:pt x="2" y="0"/>
                  </a:cubicBezTo>
                  <a:cubicBezTo>
                    <a:pt x="1" y="0"/>
                    <a:pt x="1" y="0"/>
                    <a:pt x="1" y="0"/>
                  </a:cubicBezTo>
                  <a:cubicBezTo>
                    <a:pt x="1" y="0"/>
                    <a:pt x="1" y="0"/>
                    <a:pt x="1" y="0"/>
                  </a:cubicBezTo>
                  <a:cubicBezTo>
                    <a:pt x="1" y="1"/>
                    <a:pt x="1" y="1"/>
                    <a:pt x="1" y="1"/>
                  </a:cubicBezTo>
                  <a:cubicBezTo>
                    <a:pt x="1" y="2"/>
                    <a:pt x="1" y="2"/>
                    <a:pt x="0" y="3"/>
                  </a:cubicBezTo>
                  <a:cubicBezTo>
                    <a:pt x="0" y="3"/>
                    <a:pt x="0" y="4"/>
                    <a:pt x="1" y="4"/>
                  </a:cubicBezTo>
                  <a:cubicBezTo>
                    <a:pt x="1" y="4"/>
                    <a:pt x="1" y="4"/>
                    <a:pt x="1" y="5"/>
                  </a:cubicBezTo>
                  <a:cubicBezTo>
                    <a:pt x="2" y="5"/>
                    <a:pt x="2" y="5"/>
                    <a:pt x="2" y="4"/>
                  </a:cubicBezTo>
                  <a:cubicBezTo>
                    <a:pt x="2" y="4"/>
                    <a:pt x="2" y="3"/>
                    <a:pt x="2" y="3"/>
                  </a:cubicBezTo>
                  <a:cubicBezTo>
                    <a:pt x="2" y="3"/>
                    <a:pt x="2" y="3"/>
                    <a:pt x="2" y="3"/>
                  </a:cubicBezTo>
                  <a:cubicBezTo>
                    <a:pt x="2" y="3"/>
                    <a:pt x="2" y="3"/>
                    <a:pt x="2" y="3"/>
                  </a:cubicBezTo>
                  <a:cubicBezTo>
                    <a:pt x="2" y="3"/>
                    <a:pt x="2" y="3"/>
                    <a:pt x="2" y="3"/>
                  </a:cubicBezTo>
                  <a:cubicBezTo>
                    <a:pt x="2" y="2"/>
                    <a:pt x="2" y="2"/>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7" name="Freeform 538">
              <a:extLst>
                <a:ext uri="{FF2B5EF4-FFF2-40B4-BE49-F238E27FC236}">
                  <a16:creationId xmlns:a16="http://schemas.microsoft.com/office/drawing/2014/main" id="{73E2333C-0B3C-4BBC-9A47-DA4DB7D235FB}"/>
                </a:ext>
              </a:extLst>
            </p:cNvPr>
            <p:cNvSpPr>
              <a:spLocks/>
            </p:cNvSpPr>
            <p:nvPr/>
          </p:nvSpPr>
          <p:spPr bwMode="auto">
            <a:xfrm>
              <a:off x="4647068" y="2835958"/>
              <a:ext cx="14288" cy="6350"/>
            </a:xfrm>
            <a:custGeom>
              <a:avLst/>
              <a:gdLst>
                <a:gd name="T0" fmla="*/ 1 w 4"/>
                <a:gd name="T1" fmla="*/ 0 h 2"/>
                <a:gd name="T2" fmla="*/ 0 w 4"/>
                <a:gd name="T3" fmla="*/ 0 h 2"/>
                <a:gd name="T4" fmla="*/ 0 w 4"/>
                <a:gd name="T5" fmla="*/ 0 h 2"/>
                <a:gd name="T6" fmla="*/ 3 w 4"/>
                <a:gd name="T7" fmla="*/ 1 h 2"/>
                <a:gd name="T8" fmla="*/ 3 w 4"/>
                <a:gd name="T9" fmla="*/ 1 h 2"/>
                <a:gd name="T10" fmla="*/ 4 w 4"/>
                <a:gd name="T11" fmla="*/ 1 h 2"/>
                <a:gd name="T12" fmla="*/ 1 w 4"/>
                <a:gd name="T13" fmla="*/ 0 h 2"/>
              </a:gdLst>
              <a:ahLst/>
              <a:cxnLst>
                <a:cxn ang="0">
                  <a:pos x="T0" y="T1"/>
                </a:cxn>
                <a:cxn ang="0">
                  <a:pos x="T2" y="T3"/>
                </a:cxn>
                <a:cxn ang="0">
                  <a:pos x="T4" y="T5"/>
                </a:cxn>
                <a:cxn ang="0">
                  <a:pos x="T6" y="T7"/>
                </a:cxn>
                <a:cxn ang="0">
                  <a:pos x="T8" y="T9"/>
                </a:cxn>
                <a:cxn ang="0">
                  <a:pos x="T10" y="T11"/>
                </a:cxn>
                <a:cxn ang="0">
                  <a:pos x="T12" y="T13"/>
                </a:cxn>
              </a:cxnLst>
              <a:rect l="0" t="0" r="r" b="b"/>
              <a:pathLst>
                <a:path w="4" h="2">
                  <a:moveTo>
                    <a:pt x="1" y="0"/>
                  </a:moveTo>
                  <a:cubicBezTo>
                    <a:pt x="1" y="0"/>
                    <a:pt x="0" y="0"/>
                    <a:pt x="0" y="0"/>
                  </a:cubicBezTo>
                  <a:cubicBezTo>
                    <a:pt x="0" y="0"/>
                    <a:pt x="0" y="0"/>
                    <a:pt x="0" y="0"/>
                  </a:cubicBezTo>
                  <a:cubicBezTo>
                    <a:pt x="0" y="1"/>
                    <a:pt x="1" y="2"/>
                    <a:pt x="3" y="1"/>
                  </a:cubicBezTo>
                  <a:cubicBezTo>
                    <a:pt x="3" y="1"/>
                    <a:pt x="3" y="1"/>
                    <a:pt x="3" y="1"/>
                  </a:cubicBezTo>
                  <a:cubicBezTo>
                    <a:pt x="4" y="1"/>
                    <a:pt x="4" y="1"/>
                    <a:pt x="4" y="1"/>
                  </a:cubicBezTo>
                  <a:cubicBezTo>
                    <a:pt x="3" y="0"/>
                    <a:pt x="2"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8" name="Freeform 539">
              <a:extLst>
                <a:ext uri="{FF2B5EF4-FFF2-40B4-BE49-F238E27FC236}">
                  <a16:creationId xmlns:a16="http://schemas.microsoft.com/office/drawing/2014/main" id="{2CD730D8-776A-4263-9363-DD4E19DE94BE}"/>
                </a:ext>
              </a:extLst>
            </p:cNvPr>
            <p:cNvSpPr>
              <a:spLocks/>
            </p:cNvSpPr>
            <p:nvPr/>
          </p:nvSpPr>
          <p:spPr bwMode="auto">
            <a:xfrm>
              <a:off x="6129793" y="2885170"/>
              <a:ext cx="7938" cy="11113"/>
            </a:xfrm>
            <a:custGeom>
              <a:avLst/>
              <a:gdLst>
                <a:gd name="T0" fmla="*/ 2 w 2"/>
                <a:gd name="T1" fmla="*/ 1 h 3"/>
                <a:gd name="T2" fmla="*/ 2 w 2"/>
                <a:gd name="T3" fmla="*/ 1 h 3"/>
                <a:gd name="T4" fmla="*/ 2 w 2"/>
                <a:gd name="T5" fmla="*/ 1 h 3"/>
                <a:gd name="T6" fmla="*/ 0 w 2"/>
                <a:gd name="T7" fmla="*/ 0 h 3"/>
                <a:gd name="T8" fmla="*/ 0 w 2"/>
                <a:gd name="T9" fmla="*/ 0 h 3"/>
                <a:gd name="T10" fmla="*/ 0 w 2"/>
                <a:gd name="T11" fmla="*/ 2 h 3"/>
                <a:gd name="T12" fmla="*/ 1 w 2"/>
                <a:gd name="T13" fmla="*/ 3 h 3"/>
                <a:gd name="T14" fmla="*/ 1 w 2"/>
                <a:gd name="T15" fmla="*/ 2 h 3"/>
                <a:gd name="T16" fmla="*/ 2 w 2"/>
                <a:gd name="T17" fmla="*/ 2 h 3"/>
                <a:gd name="T18" fmla="*/ 2 w 2"/>
                <a:gd name="T19" fmla="*/ 2 h 3"/>
                <a:gd name="T20" fmla="*/ 2 w 2"/>
                <a:gd name="T21" fmla="*/ 2 h 3"/>
                <a:gd name="T22" fmla="*/ 2 w 2"/>
                <a:gd name="T23" fmla="*/ 2 h 3"/>
                <a:gd name="T24" fmla="*/ 2 w 2"/>
                <a:gd name="T25" fmla="*/ 1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 h="3">
                  <a:moveTo>
                    <a:pt x="2" y="1"/>
                  </a:moveTo>
                  <a:cubicBezTo>
                    <a:pt x="2" y="1"/>
                    <a:pt x="2" y="1"/>
                    <a:pt x="2" y="1"/>
                  </a:cubicBezTo>
                  <a:cubicBezTo>
                    <a:pt x="2" y="1"/>
                    <a:pt x="2" y="1"/>
                    <a:pt x="2" y="1"/>
                  </a:cubicBezTo>
                  <a:cubicBezTo>
                    <a:pt x="2" y="0"/>
                    <a:pt x="1" y="0"/>
                    <a:pt x="0" y="0"/>
                  </a:cubicBezTo>
                  <a:cubicBezTo>
                    <a:pt x="0" y="0"/>
                    <a:pt x="0" y="0"/>
                    <a:pt x="0" y="0"/>
                  </a:cubicBezTo>
                  <a:cubicBezTo>
                    <a:pt x="0" y="1"/>
                    <a:pt x="0" y="1"/>
                    <a:pt x="0" y="2"/>
                  </a:cubicBezTo>
                  <a:cubicBezTo>
                    <a:pt x="0" y="2"/>
                    <a:pt x="0" y="2"/>
                    <a:pt x="1" y="3"/>
                  </a:cubicBezTo>
                  <a:cubicBezTo>
                    <a:pt x="1" y="3"/>
                    <a:pt x="1" y="3"/>
                    <a:pt x="1" y="2"/>
                  </a:cubicBezTo>
                  <a:cubicBezTo>
                    <a:pt x="2" y="2"/>
                    <a:pt x="2" y="2"/>
                    <a:pt x="2" y="2"/>
                  </a:cubicBezTo>
                  <a:cubicBezTo>
                    <a:pt x="2" y="2"/>
                    <a:pt x="2" y="2"/>
                    <a:pt x="2" y="2"/>
                  </a:cubicBezTo>
                  <a:cubicBezTo>
                    <a:pt x="2" y="2"/>
                    <a:pt x="2" y="2"/>
                    <a:pt x="2" y="2"/>
                  </a:cubicBezTo>
                  <a:cubicBezTo>
                    <a:pt x="2" y="2"/>
                    <a:pt x="2" y="2"/>
                    <a:pt x="2" y="2"/>
                  </a:cubicBezTo>
                  <a:cubicBezTo>
                    <a:pt x="2" y="2"/>
                    <a:pt x="2" y="2"/>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9" name="Freeform 540">
              <a:extLst>
                <a:ext uri="{FF2B5EF4-FFF2-40B4-BE49-F238E27FC236}">
                  <a16:creationId xmlns:a16="http://schemas.microsoft.com/office/drawing/2014/main" id="{DF375B27-1946-458B-8F72-63C29D1DDE31}"/>
                </a:ext>
              </a:extLst>
            </p:cNvPr>
            <p:cNvSpPr>
              <a:spLocks/>
            </p:cNvSpPr>
            <p:nvPr/>
          </p:nvSpPr>
          <p:spPr bwMode="auto">
            <a:xfrm>
              <a:off x="4135893" y="2323195"/>
              <a:ext cx="11113" cy="7938"/>
            </a:xfrm>
            <a:custGeom>
              <a:avLst/>
              <a:gdLst>
                <a:gd name="T0" fmla="*/ 2 w 3"/>
                <a:gd name="T1" fmla="*/ 2 h 2"/>
                <a:gd name="T2" fmla="*/ 3 w 3"/>
                <a:gd name="T3" fmla="*/ 1 h 2"/>
                <a:gd name="T4" fmla="*/ 2 w 3"/>
                <a:gd name="T5" fmla="*/ 0 h 2"/>
                <a:gd name="T6" fmla="*/ 0 w 3"/>
                <a:gd name="T7" fmla="*/ 1 h 2"/>
                <a:gd name="T8" fmla="*/ 0 w 3"/>
                <a:gd name="T9" fmla="*/ 1 h 2"/>
                <a:gd name="T10" fmla="*/ 1 w 3"/>
                <a:gd name="T11" fmla="*/ 2 h 2"/>
                <a:gd name="T12" fmla="*/ 2 w 3"/>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3" h="2">
                  <a:moveTo>
                    <a:pt x="2" y="2"/>
                  </a:moveTo>
                  <a:cubicBezTo>
                    <a:pt x="3" y="2"/>
                    <a:pt x="3" y="1"/>
                    <a:pt x="3" y="1"/>
                  </a:cubicBezTo>
                  <a:cubicBezTo>
                    <a:pt x="3" y="1"/>
                    <a:pt x="3" y="0"/>
                    <a:pt x="2" y="0"/>
                  </a:cubicBezTo>
                  <a:cubicBezTo>
                    <a:pt x="2" y="0"/>
                    <a:pt x="1" y="1"/>
                    <a:pt x="0" y="1"/>
                  </a:cubicBezTo>
                  <a:cubicBezTo>
                    <a:pt x="0" y="1"/>
                    <a:pt x="0" y="1"/>
                    <a:pt x="0" y="1"/>
                  </a:cubicBezTo>
                  <a:cubicBezTo>
                    <a:pt x="0" y="1"/>
                    <a:pt x="0" y="2"/>
                    <a:pt x="1" y="2"/>
                  </a:cubicBezTo>
                  <a:cubicBezTo>
                    <a:pt x="1" y="2"/>
                    <a:pt x="2" y="2"/>
                    <a:pt x="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0" name="Freeform 541">
              <a:extLst>
                <a:ext uri="{FF2B5EF4-FFF2-40B4-BE49-F238E27FC236}">
                  <a16:creationId xmlns:a16="http://schemas.microsoft.com/office/drawing/2014/main" id="{834F47EB-B19A-4C02-9153-53C6B478AB12}"/>
                </a:ext>
              </a:extLst>
            </p:cNvPr>
            <p:cNvSpPr>
              <a:spLocks/>
            </p:cNvSpPr>
            <p:nvPr/>
          </p:nvSpPr>
          <p:spPr bwMode="auto">
            <a:xfrm>
              <a:off x="5601155" y="2246995"/>
              <a:ext cx="7938" cy="7938"/>
            </a:xfrm>
            <a:custGeom>
              <a:avLst/>
              <a:gdLst>
                <a:gd name="T0" fmla="*/ 0 w 2"/>
                <a:gd name="T1" fmla="*/ 2 h 2"/>
                <a:gd name="T2" fmla="*/ 2 w 2"/>
                <a:gd name="T3" fmla="*/ 1 h 2"/>
                <a:gd name="T4" fmla="*/ 2 w 2"/>
                <a:gd name="T5" fmla="*/ 1 h 2"/>
                <a:gd name="T6" fmla="*/ 1 w 2"/>
                <a:gd name="T7" fmla="*/ 0 h 2"/>
                <a:gd name="T8" fmla="*/ 1 w 2"/>
                <a:gd name="T9" fmla="*/ 0 h 2"/>
                <a:gd name="T10" fmla="*/ 0 w 2"/>
                <a:gd name="T11" fmla="*/ 1 h 2"/>
                <a:gd name="T12" fmla="*/ 0 w 2"/>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2" h="2">
                  <a:moveTo>
                    <a:pt x="0" y="2"/>
                  </a:moveTo>
                  <a:cubicBezTo>
                    <a:pt x="1" y="2"/>
                    <a:pt x="2" y="2"/>
                    <a:pt x="2" y="1"/>
                  </a:cubicBezTo>
                  <a:cubicBezTo>
                    <a:pt x="2" y="1"/>
                    <a:pt x="2" y="1"/>
                    <a:pt x="2" y="1"/>
                  </a:cubicBezTo>
                  <a:cubicBezTo>
                    <a:pt x="2" y="0"/>
                    <a:pt x="2" y="0"/>
                    <a:pt x="1" y="0"/>
                  </a:cubicBezTo>
                  <a:cubicBezTo>
                    <a:pt x="1" y="0"/>
                    <a:pt x="1" y="0"/>
                    <a:pt x="1" y="0"/>
                  </a:cubicBezTo>
                  <a:cubicBezTo>
                    <a:pt x="0" y="0"/>
                    <a:pt x="0" y="1"/>
                    <a:pt x="0" y="1"/>
                  </a:cubicBezTo>
                  <a:cubicBezTo>
                    <a:pt x="0" y="2"/>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1" name="Freeform 542">
              <a:extLst>
                <a:ext uri="{FF2B5EF4-FFF2-40B4-BE49-F238E27FC236}">
                  <a16:creationId xmlns:a16="http://schemas.microsoft.com/office/drawing/2014/main" id="{942D337B-D871-4A0D-844E-AA0243AF761C}"/>
                </a:ext>
              </a:extLst>
            </p:cNvPr>
            <p:cNvSpPr>
              <a:spLocks/>
            </p:cNvSpPr>
            <p:nvPr/>
          </p:nvSpPr>
          <p:spPr bwMode="auto">
            <a:xfrm>
              <a:off x="5388430" y="2697845"/>
              <a:ext cx="17463" cy="7938"/>
            </a:xfrm>
            <a:custGeom>
              <a:avLst/>
              <a:gdLst>
                <a:gd name="T0" fmla="*/ 0 w 5"/>
                <a:gd name="T1" fmla="*/ 0 h 2"/>
                <a:gd name="T2" fmla="*/ 0 w 5"/>
                <a:gd name="T3" fmla="*/ 0 h 2"/>
                <a:gd name="T4" fmla="*/ 0 w 5"/>
                <a:gd name="T5" fmla="*/ 1 h 2"/>
                <a:gd name="T6" fmla="*/ 0 w 5"/>
                <a:gd name="T7" fmla="*/ 1 h 2"/>
                <a:gd name="T8" fmla="*/ 2 w 5"/>
                <a:gd name="T9" fmla="*/ 2 h 2"/>
                <a:gd name="T10" fmla="*/ 2 w 5"/>
                <a:gd name="T11" fmla="*/ 2 h 2"/>
                <a:gd name="T12" fmla="*/ 4 w 5"/>
                <a:gd name="T13" fmla="*/ 2 h 2"/>
                <a:gd name="T14" fmla="*/ 5 w 5"/>
                <a:gd name="T15" fmla="*/ 1 h 2"/>
                <a:gd name="T16" fmla="*/ 5 w 5"/>
                <a:gd name="T17" fmla="*/ 1 h 2"/>
                <a:gd name="T18" fmla="*/ 3 w 5"/>
                <a:gd name="T19" fmla="*/ 0 h 2"/>
                <a:gd name="T20" fmla="*/ 0 w 5"/>
                <a:gd name="T21" fmla="*/ 0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 h="2">
                  <a:moveTo>
                    <a:pt x="0" y="0"/>
                  </a:moveTo>
                  <a:cubicBezTo>
                    <a:pt x="0" y="0"/>
                    <a:pt x="0" y="0"/>
                    <a:pt x="0" y="0"/>
                  </a:cubicBezTo>
                  <a:cubicBezTo>
                    <a:pt x="0" y="1"/>
                    <a:pt x="0" y="1"/>
                    <a:pt x="0" y="1"/>
                  </a:cubicBezTo>
                  <a:cubicBezTo>
                    <a:pt x="0" y="1"/>
                    <a:pt x="0" y="1"/>
                    <a:pt x="0" y="1"/>
                  </a:cubicBezTo>
                  <a:cubicBezTo>
                    <a:pt x="1" y="1"/>
                    <a:pt x="2" y="2"/>
                    <a:pt x="2" y="2"/>
                  </a:cubicBezTo>
                  <a:cubicBezTo>
                    <a:pt x="2" y="2"/>
                    <a:pt x="2" y="2"/>
                    <a:pt x="2" y="2"/>
                  </a:cubicBezTo>
                  <a:cubicBezTo>
                    <a:pt x="3" y="2"/>
                    <a:pt x="4" y="2"/>
                    <a:pt x="4" y="2"/>
                  </a:cubicBezTo>
                  <a:cubicBezTo>
                    <a:pt x="5" y="2"/>
                    <a:pt x="5" y="1"/>
                    <a:pt x="5" y="1"/>
                  </a:cubicBezTo>
                  <a:cubicBezTo>
                    <a:pt x="5" y="1"/>
                    <a:pt x="5" y="1"/>
                    <a:pt x="5" y="1"/>
                  </a:cubicBezTo>
                  <a:cubicBezTo>
                    <a:pt x="4" y="1"/>
                    <a:pt x="3" y="0"/>
                    <a:pt x="3" y="0"/>
                  </a:cubicBezTo>
                  <a:cubicBezTo>
                    <a:pt x="2" y="0"/>
                    <a:pt x="1"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2" name="Freeform 543">
              <a:extLst>
                <a:ext uri="{FF2B5EF4-FFF2-40B4-BE49-F238E27FC236}">
                  <a16:creationId xmlns:a16="http://schemas.microsoft.com/office/drawing/2014/main" id="{5CAE4726-880A-4247-B51E-4F8A1237050C}"/>
                </a:ext>
              </a:extLst>
            </p:cNvPr>
            <p:cNvSpPr>
              <a:spLocks/>
            </p:cNvSpPr>
            <p:nvPr/>
          </p:nvSpPr>
          <p:spPr bwMode="auto">
            <a:xfrm>
              <a:off x="4726443" y="2835958"/>
              <a:ext cx="14288" cy="6350"/>
            </a:xfrm>
            <a:custGeom>
              <a:avLst/>
              <a:gdLst>
                <a:gd name="T0" fmla="*/ 3 w 4"/>
                <a:gd name="T1" fmla="*/ 0 h 2"/>
                <a:gd name="T2" fmla="*/ 2 w 4"/>
                <a:gd name="T3" fmla="*/ 0 h 2"/>
                <a:gd name="T4" fmla="*/ 1 w 4"/>
                <a:gd name="T5" fmla="*/ 0 h 2"/>
                <a:gd name="T6" fmla="*/ 0 w 4"/>
                <a:gd name="T7" fmla="*/ 1 h 2"/>
                <a:gd name="T8" fmla="*/ 1 w 4"/>
                <a:gd name="T9" fmla="*/ 1 h 2"/>
                <a:gd name="T10" fmla="*/ 1 w 4"/>
                <a:gd name="T11" fmla="*/ 1 h 2"/>
                <a:gd name="T12" fmla="*/ 4 w 4"/>
                <a:gd name="T13" fmla="*/ 1 h 2"/>
                <a:gd name="T14" fmla="*/ 4 w 4"/>
                <a:gd name="T15" fmla="*/ 0 h 2"/>
                <a:gd name="T16" fmla="*/ 3 w 4"/>
                <a:gd name="T17" fmla="*/ 0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 h="2">
                  <a:moveTo>
                    <a:pt x="3" y="0"/>
                  </a:moveTo>
                  <a:cubicBezTo>
                    <a:pt x="3" y="0"/>
                    <a:pt x="3" y="0"/>
                    <a:pt x="2" y="0"/>
                  </a:cubicBezTo>
                  <a:cubicBezTo>
                    <a:pt x="2" y="0"/>
                    <a:pt x="1" y="0"/>
                    <a:pt x="1" y="0"/>
                  </a:cubicBezTo>
                  <a:cubicBezTo>
                    <a:pt x="1" y="0"/>
                    <a:pt x="0" y="0"/>
                    <a:pt x="0" y="1"/>
                  </a:cubicBezTo>
                  <a:cubicBezTo>
                    <a:pt x="0" y="1"/>
                    <a:pt x="0" y="1"/>
                    <a:pt x="1" y="1"/>
                  </a:cubicBezTo>
                  <a:cubicBezTo>
                    <a:pt x="1" y="1"/>
                    <a:pt x="1" y="1"/>
                    <a:pt x="1" y="1"/>
                  </a:cubicBezTo>
                  <a:cubicBezTo>
                    <a:pt x="2" y="2"/>
                    <a:pt x="3" y="1"/>
                    <a:pt x="4" y="1"/>
                  </a:cubicBezTo>
                  <a:cubicBezTo>
                    <a:pt x="4" y="1"/>
                    <a:pt x="4" y="1"/>
                    <a:pt x="4" y="0"/>
                  </a:cubicBezTo>
                  <a:cubicBezTo>
                    <a:pt x="4" y="0"/>
                    <a:pt x="3" y="0"/>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3" name="Freeform 544">
              <a:extLst>
                <a:ext uri="{FF2B5EF4-FFF2-40B4-BE49-F238E27FC236}">
                  <a16:creationId xmlns:a16="http://schemas.microsoft.com/office/drawing/2014/main" id="{448C475E-842A-4EF5-9B9F-6F1B18437DC9}"/>
                </a:ext>
              </a:extLst>
            </p:cNvPr>
            <p:cNvSpPr>
              <a:spLocks/>
            </p:cNvSpPr>
            <p:nvPr/>
          </p:nvSpPr>
          <p:spPr bwMode="auto">
            <a:xfrm>
              <a:off x="6118680" y="2870883"/>
              <a:ext cx="7938" cy="11113"/>
            </a:xfrm>
            <a:custGeom>
              <a:avLst/>
              <a:gdLst>
                <a:gd name="T0" fmla="*/ 0 w 2"/>
                <a:gd name="T1" fmla="*/ 0 h 3"/>
                <a:gd name="T2" fmla="*/ 0 w 2"/>
                <a:gd name="T3" fmla="*/ 0 h 3"/>
                <a:gd name="T4" fmla="*/ 1 w 2"/>
                <a:gd name="T5" fmla="*/ 3 h 3"/>
                <a:gd name="T6" fmla="*/ 2 w 2"/>
                <a:gd name="T7" fmla="*/ 3 h 3"/>
                <a:gd name="T8" fmla="*/ 2 w 2"/>
                <a:gd name="T9" fmla="*/ 1 h 3"/>
                <a:gd name="T10" fmla="*/ 1 w 2"/>
                <a:gd name="T11" fmla="*/ 0 h 3"/>
                <a:gd name="T12" fmla="*/ 0 w 2"/>
                <a:gd name="T13" fmla="*/ 0 h 3"/>
              </a:gdLst>
              <a:ahLst/>
              <a:cxnLst>
                <a:cxn ang="0">
                  <a:pos x="T0" y="T1"/>
                </a:cxn>
                <a:cxn ang="0">
                  <a:pos x="T2" y="T3"/>
                </a:cxn>
                <a:cxn ang="0">
                  <a:pos x="T4" y="T5"/>
                </a:cxn>
                <a:cxn ang="0">
                  <a:pos x="T6" y="T7"/>
                </a:cxn>
                <a:cxn ang="0">
                  <a:pos x="T8" y="T9"/>
                </a:cxn>
                <a:cxn ang="0">
                  <a:pos x="T10" y="T11"/>
                </a:cxn>
                <a:cxn ang="0">
                  <a:pos x="T12" y="T13"/>
                </a:cxn>
              </a:cxnLst>
              <a:rect l="0" t="0" r="r" b="b"/>
              <a:pathLst>
                <a:path w="2" h="3">
                  <a:moveTo>
                    <a:pt x="0" y="0"/>
                  </a:moveTo>
                  <a:cubicBezTo>
                    <a:pt x="0" y="0"/>
                    <a:pt x="0" y="0"/>
                    <a:pt x="0" y="0"/>
                  </a:cubicBezTo>
                  <a:cubicBezTo>
                    <a:pt x="0" y="1"/>
                    <a:pt x="0" y="2"/>
                    <a:pt x="1" y="3"/>
                  </a:cubicBezTo>
                  <a:cubicBezTo>
                    <a:pt x="1" y="3"/>
                    <a:pt x="1" y="3"/>
                    <a:pt x="2" y="3"/>
                  </a:cubicBezTo>
                  <a:cubicBezTo>
                    <a:pt x="2" y="2"/>
                    <a:pt x="2" y="1"/>
                    <a:pt x="2" y="1"/>
                  </a:cubicBezTo>
                  <a:cubicBezTo>
                    <a:pt x="1" y="1"/>
                    <a:pt x="1" y="0"/>
                    <a:pt x="1" y="0"/>
                  </a:cubicBezTo>
                  <a:cubicBezTo>
                    <a:pt x="1"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4" name="Freeform 545">
              <a:extLst>
                <a:ext uri="{FF2B5EF4-FFF2-40B4-BE49-F238E27FC236}">
                  <a16:creationId xmlns:a16="http://schemas.microsoft.com/office/drawing/2014/main" id="{0598BF95-F977-4A13-9F42-7E7BFADB625A}"/>
                </a:ext>
              </a:extLst>
            </p:cNvPr>
            <p:cNvSpPr>
              <a:spLocks/>
            </p:cNvSpPr>
            <p:nvPr/>
          </p:nvSpPr>
          <p:spPr bwMode="auto">
            <a:xfrm>
              <a:off x="6109155" y="3048683"/>
              <a:ext cx="14288" cy="9525"/>
            </a:xfrm>
            <a:custGeom>
              <a:avLst/>
              <a:gdLst>
                <a:gd name="T0" fmla="*/ 0 w 4"/>
                <a:gd name="T1" fmla="*/ 1 h 3"/>
                <a:gd name="T2" fmla="*/ 2 w 4"/>
                <a:gd name="T3" fmla="*/ 2 h 3"/>
                <a:gd name="T4" fmla="*/ 3 w 4"/>
                <a:gd name="T5" fmla="*/ 2 h 3"/>
                <a:gd name="T6" fmla="*/ 3 w 4"/>
                <a:gd name="T7" fmla="*/ 2 h 3"/>
                <a:gd name="T8" fmla="*/ 3 w 4"/>
                <a:gd name="T9" fmla="*/ 1 h 3"/>
                <a:gd name="T10" fmla="*/ 1 w 4"/>
                <a:gd name="T11" fmla="*/ 0 h 3"/>
                <a:gd name="T12" fmla="*/ 0 w 4"/>
                <a:gd name="T13" fmla="*/ 1 h 3"/>
                <a:gd name="T14" fmla="*/ 0 w 4"/>
                <a:gd name="T15" fmla="*/ 1 h 3"/>
                <a:gd name="T16" fmla="*/ 0 w 4"/>
                <a:gd name="T17" fmla="*/ 1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 h="3">
                  <a:moveTo>
                    <a:pt x="0" y="1"/>
                  </a:moveTo>
                  <a:cubicBezTo>
                    <a:pt x="1" y="2"/>
                    <a:pt x="2" y="2"/>
                    <a:pt x="2" y="2"/>
                  </a:cubicBezTo>
                  <a:cubicBezTo>
                    <a:pt x="2" y="3"/>
                    <a:pt x="3" y="3"/>
                    <a:pt x="3" y="2"/>
                  </a:cubicBezTo>
                  <a:cubicBezTo>
                    <a:pt x="3" y="2"/>
                    <a:pt x="4" y="2"/>
                    <a:pt x="3" y="2"/>
                  </a:cubicBezTo>
                  <a:cubicBezTo>
                    <a:pt x="3" y="2"/>
                    <a:pt x="3" y="1"/>
                    <a:pt x="3" y="1"/>
                  </a:cubicBezTo>
                  <a:cubicBezTo>
                    <a:pt x="3" y="1"/>
                    <a:pt x="2" y="0"/>
                    <a:pt x="1" y="0"/>
                  </a:cubicBezTo>
                  <a:cubicBezTo>
                    <a:pt x="1" y="0"/>
                    <a:pt x="0" y="0"/>
                    <a:pt x="0" y="1"/>
                  </a:cubicBezTo>
                  <a:cubicBezTo>
                    <a:pt x="0" y="1"/>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5" name="Freeform 546">
              <a:extLst>
                <a:ext uri="{FF2B5EF4-FFF2-40B4-BE49-F238E27FC236}">
                  <a16:creationId xmlns:a16="http://schemas.microsoft.com/office/drawing/2014/main" id="{012AB0C7-801D-492E-A9D6-CCE078A85DCA}"/>
                </a:ext>
              </a:extLst>
            </p:cNvPr>
            <p:cNvSpPr>
              <a:spLocks/>
            </p:cNvSpPr>
            <p:nvPr/>
          </p:nvSpPr>
          <p:spPr bwMode="auto">
            <a:xfrm>
              <a:off x="4683580" y="2118408"/>
              <a:ext cx="6350" cy="14288"/>
            </a:xfrm>
            <a:custGeom>
              <a:avLst/>
              <a:gdLst>
                <a:gd name="T0" fmla="*/ 1 w 2"/>
                <a:gd name="T1" fmla="*/ 4 h 4"/>
                <a:gd name="T2" fmla="*/ 1 w 2"/>
                <a:gd name="T3" fmla="*/ 4 h 4"/>
                <a:gd name="T4" fmla="*/ 2 w 2"/>
                <a:gd name="T5" fmla="*/ 1 h 4"/>
                <a:gd name="T6" fmla="*/ 2 w 2"/>
                <a:gd name="T7" fmla="*/ 1 h 4"/>
                <a:gd name="T8" fmla="*/ 2 w 2"/>
                <a:gd name="T9" fmla="*/ 0 h 4"/>
                <a:gd name="T10" fmla="*/ 1 w 2"/>
                <a:gd name="T11" fmla="*/ 1 h 4"/>
                <a:gd name="T12" fmla="*/ 0 w 2"/>
                <a:gd name="T13" fmla="*/ 3 h 4"/>
                <a:gd name="T14" fmla="*/ 0 w 2"/>
                <a:gd name="T15" fmla="*/ 4 h 4"/>
                <a:gd name="T16" fmla="*/ 1 w 2"/>
                <a:gd name="T17" fmla="*/ 4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 h="4">
                  <a:moveTo>
                    <a:pt x="1" y="4"/>
                  </a:moveTo>
                  <a:cubicBezTo>
                    <a:pt x="1" y="4"/>
                    <a:pt x="1" y="4"/>
                    <a:pt x="1" y="4"/>
                  </a:cubicBezTo>
                  <a:cubicBezTo>
                    <a:pt x="2" y="3"/>
                    <a:pt x="2" y="2"/>
                    <a:pt x="2" y="1"/>
                  </a:cubicBezTo>
                  <a:cubicBezTo>
                    <a:pt x="2" y="1"/>
                    <a:pt x="2" y="1"/>
                    <a:pt x="2" y="1"/>
                  </a:cubicBezTo>
                  <a:cubicBezTo>
                    <a:pt x="2" y="1"/>
                    <a:pt x="2" y="0"/>
                    <a:pt x="2" y="0"/>
                  </a:cubicBezTo>
                  <a:cubicBezTo>
                    <a:pt x="1" y="0"/>
                    <a:pt x="1" y="1"/>
                    <a:pt x="1" y="1"/>
                  </a:cubicBezTo>
                  <a:cubicBezTo>
                    <a:pt x="1" y="1"/>
                    <a:pt x="1" y="2"/>
                    <a:pt x="0" y="3"/>
                  </a:cubicBezTo>
                  <a:cubicBezTo>
                    <a:pt x="0" y="3"/>
                    <a:pt x="0" y="3"/>
                    <a:pt x="0" y="4"/>
                  </a:cubicBezTo>
                  <a:cubicBezTo>
                    <a:pt x="0" y="4"/>
                    <a:pt x="0" y="4"/>
                    <a:pt x="1"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6" name="Freeform 547">
              <a:extLst>
                <a:ext uri="{FF2B5EF4-FFF2-40B4-BE49-F238E27FC236}">
                  <a16:creationId xmlns:a16="http://schemas.microsoft.com/office/drawing/2014/main" id="{9FC7F32F-8509-4330-AB52-06AAD89C09BE}"/>
                </a:ext>
              </a:extLst>
            </p:cNvPr>
            <p:cNvSpPr>
              <a:spLocks/>
            </p:cNvSpPr>
            <p:nvPr/>
          </p:nvSpPr>
          <p:spPr bwMode="auto">
            <a:xfrm>
              <a:off x="6375855" y="3018520"/>
              <a:ext cx="11113" cy="11113"/>
            </a:xfrm>
            <a:custGeom>
              <a:avLst/>
              <a:gdLst>
                <a:gd name="T0" fmla="*/ 1 w 3"/>
                <a:gd name="T1" fmla="*/ 0 h 3"/>
                <a:gd name="T2" fmla="*/ 1 w 3"/>
                <a:gd name="T3" fmla="*/ 0 h 3"/>
                <a:gd name="T4" fmla="*/ 0 w 3"/>
                <a:gd name="T5" fmla="*/ 1 h 3"/>
                <a:gd name="T6" fmla="*/ 1 w 3"/>
                <a:gd name="T7" fmla="*/ 3 h 3"/>
                <a:gd name="T8" fmla="*/ 3 w 3"/>
                <a:gd name="T9" fmla="*/ 3 h 3"/>
                <a:gd name="T10" fmla="*/ 3 w 3"/>
                <a:gd name="T11" fmla="*/ 2 h 3"/>
                <a:gd name="T12" fmla="*/ 1 w 3"/>
                <a:gd name="T13" fmla="*/ 0 h 3"/>
              </a:gdLst>
              <a:ahLst/>
              <a:cxnLst>
                <a:cxn ang="0">
                  <a:pos x="T0" y="T1"/>
                </a:cxn>
                <a:cxn ang="0">
                  <a:pos x="T2" y="T3"/>
                </a:cxn>
                <a:cxn ang="0">
                  <a:pos x="T4" y="T5"/>
                </a:cxn>
                <a:cxn ang="0">
                  <a:pos x="T6" y="T7"/>
                </a:cxn>
                <a:cxn ang="0">
                  <a:pos x="T8" y="T9"/>
                </a:cxn>
                <a:cxn ang="0">
                  <a:pos x="T10" y="T11"/>
                </a:cxn>
                <a:cxn ang="0">
                  <a:pos x="T12" y="T13"/>
                </a:cxn>
              </a:cxnLst>
              <a:rect l="0" t="0" r="r" b="b"/>
              <a:pathLst>
                <a:path w="3" h="3">
                  <a:moveTo>
                    <a:pt x="1" y="0"/>
                  </a:moveTo>
                  <a:cubicBezTo>
                    <a:pt x="1" y="0"/>
                    <a:pt x="1" y="0"/>
                    <a:pt x="1" y="0"/>
                  </a:cubicBezTo>
                  <a:cubicBezTo>
                    <a:pt x="1" y="0"/>
                    <a:pt x="0" y="1"/>
                    <a:pt x="0" y="1"/>
                  </a:cubicBezTo>
                  <a:cubicBezTo>
                    <a:pt x="0" y="2"/>
                    <a:pt x="1" y="2"/>
                    <a:pt x="1" y="3"/>
                  </a:cubicBezTo>
                  <a:cubicBezTo>
                    <a:pt x="2" y="3"/>
                    <a:pt x="2" y="3"/>
                    <a:pt x="3" y="3"/>
                  </a:cubicBezTo>
                  <a:cubicBezTo>
                    <a:pt x="3" y="3"/>
                    <a:pt x="3" y="2"/>
                    <a:pt x="3" y="2"/>
                  </a:cubicBezTo>
                  <a:cubicBezTo>
                    <a:pt x="2" y="1"/>
                    <a:pt x="1" y="1"/>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7" name="Freeform 548">
              <a:extLst>
                <a:ext uri="{FF2B5EF4-FFF2-40B4-BE49-F238E27FC236}">
                  <a16:creationId xmlns:a16="http://schemas.microsoft.com/office/drawing/2014/main" id="{80AEA901-2E70-4424-AD57-57C5F481A666}"/>
                </a:ext>
              </a:extLst>
            </p:cNvPr>
            <p:cNvSpPr>
              <a:spLocks/>
            </p:cNvSpPr>
            <p:nvPr/>
          </p:nvSpPr>
          <p:spPr bwMode="auto">
            <a:xfrm>
              <a:off x="4712155" y="2402570"/>
              <a:ext cx="6350" cy="11113"/>
            </a:xfrm>
            <a:custGeom>
              <a:avLst/>
              <a:gdLst>
                <a:gd name="T0" fmla="*/ 1 w 2"/>
                <a:gd name="T1" fmla="*/ 0 h 3"/>
                <a:gd name="T2" fmla="*/ 0 w 2"/>
                <a:gd name="T3" fmla="*/ 2 h 3"/>
                <a:gd name="T4" fmla="*/ 0 w 2"/>
                <a:gd name="T5" fmla="*/ 3 h 3"/>
                <a:gd name="T6" fmla="*/ 1 w 2"/>
                <a:gd name="T7" fmla="*/ 3 h 3"/>
                <a:gd name="T8" fmla="*/ 2 w 2"/>
                <a:gd name="T9" fmla="*/ 1 h 3"/>
                <a:gd name="T10" fmla="*/ 2 w 2"/>
                <a:gd name="T11" fmla="*/ 1 h 3"/>
                <a:gd name="T12" fmla="*/ 2 w 2"/>
                <a:gd name="T13" fmla="*/ 0 h 3"/>
                <a:gd name="T14" fmla="*/ 1 w 2"/>
                <a:gd name="T15" fmla="*/ 0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3">
                  <a:moveTo>
                    <a:pt x="1" y="0"/>
                  </a:moveTo>
                  <a:cubicBezTo>
                    <a:pt x="0" y="0"/>
                    <a:pt x="0" y="1"/>
                    <a:pt x="0" y="2"/>
                  </a:cubicBezTo>
                  <a:cubicBezTo>
                    <a:pt x="0" y="2"/>
                    <a:pt x="0" y="3"/>
                    <a:pt x="0" y="3"/>
                  </a:cubicBezTo>
                  <a:cubicBezTo>
                    <a:pt x="0" y="3"/>
                    <a:pt x="1" y="3"/>
                    <a:pt x="1" y="3"/>
                  </a:cubicBezTo>
                  <a:cubicBezTo>
                    <a:pt x="1" y="2"/>
                    <a:pt x="1" y="2"/>
                    <a:pt x="2" y="1"/>
                  </a:cubicBezTo>
                  <a:cubicBezTo>
                    <a:pt x="2" y="1"/>
                    <a:pt x="2" y="1"/>
                    <a:pt x="2" y="1"/>
                  </a:cubicBezTo>
                  <a:cubicBezTo>
                    <a:pt x="2" y="1"/>
                    <a:pt x="2" y="0"/>
                    <a:pt x="2"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8" name="Freeform 549">
              <a:extLst>
                <a:ext uri="{FF2B5EF4-FFF2-40B4-BE49-F238E27FC236}">
                  <a16:creationId xmlns:a16="http://schemas.microsoft.com/office/drawing/2014/main" id="{AFEFE0EB-A06B-4AE0-9689-DB8DDE1670C7}"/>
                </a:ext>
              </a:extLst>
            </p:cNvPr>
            <p:cNvSpPr>
              <a:spLocks/>
            </p:cNvSpPr>
            <p:nvPr/>
          </p:nvSpPr>
          <p:spPr bwMode="auto">
            <a:xfrm>
              <a:off x="6285368" y="2345420"/>
              <a:ext cx="11113" cy="14288"/>
            </a:xfrm>
            <a:custGeom>
              <a:avLst/>
              <a:gdLst>
                <a:gd name="T0" fmla="*/ 1 w 3"/>
                <a:gd name="T1" fmla="*/ 0 h 4"/>
                <a:gd name="T2" fmla="*/ 1 w 3"/>
                <a:gd name="T3" fmla="*/ 1 h 4"/>
                <a:gd name="T4" fmla="*/ 1 w 3"/>
                <a:gd name="T5" fmla="*/ 2 h 4"/>
                <a:gd name="T6" fmla="*/ 1 w 3"/>
                <a:gd name="T7" fmla="*/ 3 h 4"/>
                <a:gd name="T8" fmla="*/ 1 w 3"/>
                <a:gd name="T9" fmla="*/ 4 h 4"/>
                <a:gd name="T10" fmla="*/ 1 w 3"/>
                <a:gd name="T11" fmla="*/ 3 h 4"/>
                <a:gd name="T12" fmla="*/ 2 w 3"/>
                <a:gd name="T13" fmla="*/ 2 h 4"/>
                <a:gd name="T14" fmla="*/ 2 w 3"/>
                <a:gd name="T15" fmla="*/ 0 h 4"/>
                <a:gd name="T16" fmla="*/ 1 w 3"/>
                <a:gd name="T17"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 h="4">
                  <a:moveTo>
                    <a:pt x="1" y="0"/>
                  </a:moveTo>
                  <a:cubicBezTo>
                    <a:pt x="1" y="0"/>
                    <a:pt x="1" y="1"/>
                    <a:pt x="1" y="1"/>
                  </a:cubicBezTo>
                  <a:cubicBezTo>
                    <a:pt x="1" y="1"/>
                    <a:pt x="0" y="1"/>
                    <a:pt x="1" y="2"/>
                  </a:cubicBezTo>
                  <a:cubicBezTo>
                    <a:pt x="1" y="2"/>
                    <a:pt x="1" y="3"/>
                    <a:pt x="1" y="3"/>
                  </a:cubicBezTo>
                  <a:cubicBezTo>
                    <a:pt x="1" y="4"/>
                    <a:pt x="1" y="4"/>
                    <a:pt x="1" y="4"/>
                  </a:cubicBezTo>
                  <a:cubicBezTo>
                    <a:pt x="1" y="4"/>
                    <a:pt x="1" y="3"/>
                    <a:pt x="1" y="3"/>
                  </a:cubicBezTo>
                  <a:cubicBezTo>
                    <a:pt x="2" y="3"/>
                    <a:pt x="2" y="2"/>
                    <a:pt x="2" y="2"/>
                  </a:cubicBezTo>
                  <a:cubicBezTo>
                    <a:pt x="3" y="1"/>
                    <a:pt x="3" y="1"/>
                    <a:pt x="2" y="0"/>
                  </a:cubicBezTo>
                  <a:cubicBezTo>
                    <a:pt x="2" y="0"/>
                    <a:pt x="2"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9" name="Oval 550">
              <a:extLst>
                <a:ext uri="{FF2B5EF4-FFF2-40B4-BE49-F238E27FC236}">
                  <a16:creationId xmlns:a16="http://schemas.microsoft.com/office/drawing/2014/main" id="{FF4C3883-2F0A-4379-8E0A-81940EA723EB}"/>
                </a:ext>
              </a:extLst>
            </p:cNvPr>
            <p:cNvSpPr>
              <a:spLocks noChangeArrowheads="1"/>
            </p:cNvSpPr>
            <p:nvPr/>
          </p:nvSpPr>
          <p:spPr bwMode="auto">
            <a:xfrm>
              <a:off x="4780418" y="2593070"/>
              <a:ext cx="1588" cy="158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0" name="Freeform 551">
              <a:extLst>
                <a:ext uri="{FF2B5EF4-FFF2-40B4-BE49-F238E27FC236}">
                  <a16:creationId xmlns:a16="http://schemas.microsoft.com/office/drawing/2014/main" id="{B48FFA78-0F3D-49F8-B8AE-B6A993D1F624}"/>
                </a:ext>
              </a:extLst>
            </p:cNvPr>
            <p:cNvSpPr>
              <a:spLocks/>
            </p:cNvSpPr>
            <p:nvPr/>
          </p:nvSpPr>
          <p:spPr bwMode="auto">
            <a:xfrm>
              <a:off x="4777243" y="2586720"/>
              <a:ext cx="11113" cy="11113"/>
            </a:xfrm>
            <a:custGeom>
              <a:avLst/>
              <a:gdLst>
                <a:gd name="T0" fmla="*/ 2 w 3"/>
                <a:gd name="T1" fmla="*/ 3 h 3"/>
                <a:gd name="T2" fmla="*/ 3 w 3"/>
                <a:gd name="T3" fmla="*/ 3 h 3"/>
                <a:gd name="T4" fmla="*/ 2 w 3"/>
                <a:gd name="T5" fmla="*/ 1 h 3"/>
                <a:gd name="T6" fmla="*/ 0 w 3"/>
                <a:gd name="T7" fmla="*/ 0 h 3"/>
                <a:gd name="T8" fmla="*/ 0 w 3"/>
                <a:gd name="T9" fmla="*/ 0 h 3"/>
                <a:gd name="T10" fmla="*/ 0 w 3"/>
                <a:gd name="T11" fmla="*/ 1 h 3"/>
                <a:gd name="T12" fmla="*/ 1 w 3"/>
                <a:gd name="T13" fmla="*/ 2 h 3"/>
                <a:gd name="T14" fmla="*/ 2 w 3"/>
                <a:gd name="T15" fmla="*/ 2 h 3"/>
                <a:gd name="T16" fmla="*/ 2 w 3"/>
                <a:gd name="T17" fmla="*/ 3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 h="3">
                  <a:moveTo>
                    <a:pt x="2" y="3"/>
                  </a:moveTo>
                  <a:cubicBezTo>
                    <a:pt x="3" y="3"/>
                    <a:pt x="3" y="3"/>
                    <a:pt x="3" y="3"/>
                  </a:cubicBezTo>
                  <a:cubicBezTo>
                    <a:pt x="3" y="1"/>
                    <a:pt x="3" y="2"/>
                    <a:pt x="2" y="1"/>
                  </a:cubicBezTo>
                  <a:cubicBezTo>
                    <a:pt x="2" y="1"/>
                    <a:pt x="1" y="1"/>
                    <a:pt x="0" y="0"/>
                  </a:cubicBezTo>
                  <a:cubicBezTo>
                    <a:pt x="0" y="0"/>
                    <a:pt x="0" y="0"/>
                    <a:pt x="0" y="0"/>
                  </a:cubicBezTo>
                  <a:cubicBezTo>
                    <a:pt x="0" y="0"/>
                    <a:pt x="0" y="1"/>
                    <a:pt x="0" y="1"/>
                  </a:cubicBezTo>
                  <a:cubicBezTo>
                    <a:pt x="0" y="1"/>
                    <a:pt x="1" y="2"/>
                    <a:pt x="1" y="2"/>
                  </a:cubicBezTo>
                  <a:cubicBezTo>
                    <a:pt x="1" y="2"/>
                    <a:pt x="1" y="2"/>
                    <a:pt x="2" y="2"/>
                  </a:cubicBezTo>
                  <a:cubicBezTo>
                    <a:pt x="2" y="2"/>
                    <a:pt x="2" y="3"/>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1" name="Oval 552">
              <a:extLst>
                <a:ext uri="{FF2B5EF4-FFF2-40B4-BE49-F238E27FC236}">
                  <a16:creationId xmlns:a16="http://schemas.microsoft.com/office/drawing/2014/main" id="{AEACB29F-576E-4F43-A567-AB7DFA258A4C}"/>
                </a:ext>
              </a:extLst>
            </p:cNvPr>
            <p:cNvSpPr>
              <a:spLocks noChangeArrowheads="1"/>
            </p:cNvSpPr>
            <p:nvPr/>
          </p:nvSpPr>
          <p:spPr bwMode="auto">
            <a:xfrm>
              <a:off x="4783593" y="2597833"/>
              <a:ext cx="1588" cy="158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2" name="Freeform 553">
              <a:extLst>
                <a:ext uri="{FF2B5EF4-FFF2-40B4-BE49-F238E27FC236}">
                  <a16:creationId xmlns:a16="http://schemas.microsoft.com/office/drawing/2014/main" id="{790B08F7-1C2E-4E70-B1E4-0F77D3FE57DB}"/>
                </a:ext>
              </a:extLst>
            </p:cNvPr>
            <p:cNvSpPr>
              <a:spLocks/>
            </p:cNvSpPr>
            <p:nvPr/>
          </p:nvSpPr>
          <p:spPr bwMode="auto">
            <a:xfrm>
              <a:off x="6253618" y="2550208"/>
              <a:ext cx="9525" cy="14288"/>
            </a:xfrm>
            <a:custGeom>
              <a:avLst/>
              <a:gdLst>
                <a:gd name="T0" fmla="*/ 1 w 3"/>
                <a:gd name="T1" fmla="*/ 4 h 4"/>
                <a:gd name="T2" fmla="*/ 3 w 3"/>
                <a:gd name="T3" fmla="*/ 1 h 4"/>
                <a:gd name="T4" fmla="*/ 3 w 3"/>
                <a:gd name="T5" fmla="*/ 0 h 4"/>
                <a:gd name="T6" fmla="*/ 3 w 3"/>
                <a:gd name="T7" fmla="*/ 0 h 4"/>
                <a:gd name="T8" fmla="*/ 2 w 3"/>
                <a:gd name="T9" fmla="*/ 1 h 4"/>
                <a:gd name="T10" fmla="*/ 1 w 3"/>
                <a:gd name="T11" fmla="*/ 2 h 4"/>
                <a:gd name="T12" fmla="*/ 0 w 3"/>
                <a:gd name="T13" fmla="*/ 3 h 4"/>
                <a:gd name="T14" fmla="*/ 0 w 3"/>
                <a:gd name="T15" fmla="*/ 3 h 4"/>
                <a:gd name="T16" fmla="*/ 0 w 3"/>
                <a:gd name="T17" fmla="*/ 4 h 4"/>
                <a:gd name="T18" fmla="*/ 1 w 3"/>
                <a:gd name="T19" fmla="*/ 4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 h="4">
                  <a:moveTo>
                    <a:pt x="1" y="4"/>
                  </a:moveTo>
                  <a:cubicBezTo>
                    <a:pt x="1" y="3"/>
                    <a:pt x="2" y="2"/>
                    <a:pt x="3" y="1"/>
                  </a:cubicBezTo>
                  <a:cubicBezTo>
                    <a:pt x="3" y="1"/>
                    <a:pt x="3" y="1"/>
                    <a:pt x="3" y="0"/>
                  </a:cubicBezTo>
                  <a:cubicBezTo>
                    <a:pt x="3" y="0"/>
                    <a:pt x="3" y="0"/>
                    <a:pt x="3" y="0"/>
                  </a:cubicBezTo>
                  <a:cubicBezTo>
                    <a:pt x="2" y="0"/>
                    <a:pt x="2" y="1"/>
                    <a:pt x="2" y="1"/>
                  </a:cubicBezTo>
                  <a:cubicBezTo>
                    <a:pt x="1" y="1"/>
                    <a:pt x="1" y="1"/>
                    <a:pt x="1" y="2"/>
                  </a:cubicBezTo>
                  <a:cubicBezTo>
                    <a:pt x="1" y="2"/>
                    <a:pt x="0" y="2"/>
                    <a:pt x="0" y="3"/>
                  </a:cubicBezTo>
                  <a:cubicBezTo>
                    <a:pt x="0" y="3"/>
                    <a:pt x="0" y="3"/>
                    <a:pt x="0" y="3"/>
                  </a:cubicBezTo>
                  <a:cubicBezTo>
                    <a:pt x="0" y="3"/>
                    <a:pt x="0" y="4"/>
                    <a:pt x="0" y="4"/>
                  </a:cubicBezTo>
                  <a:cubicBezTo>
                    <a:pt x="0" y="4"/>
                    <a:pt x="0" y="4"/>
                    <a:pt x="1"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3" name="Freeform 554">
              <a:extLst>
                <a:ext uri="{FF2B5EF4-FFF2-40B4-BE49-F238E27FC236}">
                  <a16:creationId xmlns:a16="http://schemas.microsoft.com/office/drawing/2014/main" id="{23E1F65A-04B5-44E2-9713-60E501AC3A54}"/>
                </a:ext>
              </a:extLst>
            </p:cNvPr>
            <p:cNvSpPr>
              <a:spLocks/>
            </p:cNvSpPr>
            <p:nvPr/>
          </p:nvSpPr>
          <p:spPr bwMode="auto">
            <a:xfrm>
              <a:off x="6163130" y="3001058"/>
              <a:ext cx="6350" cy="7938"/>
            </a:xfrm>
            <a:custGeom>
              <a:avLst/>
              <a:gdLst>
                <a:gd name="T0" fmla="*/ 2 w 2"/>
                <a:gd name="T1" fmla="*/ 1 h 2"/>
                <a:gd name="T2" fmla="*/ 2 w 2"/>
                <a:gd name="T3" fmla="*/ 1 h 2"/>
                <a:gd name="T4" fmla="*/ 2 w 2"/>
                <a:gd name="T5" fmla="*/ 1 h 2"/>
                <a:gd name="T6" fmla="*/ 0 w 2"/>
                <a:gd name="T7" fmla="*/ 1 h 2"/>
                <a:gd name="T8" fmla="*/ 0 w 2"/>
                <a:gd name="T9" fmla="*/ 1 h 2"/>
                <a:gd name="T10" fmla="*/ 2 w 2"/>
                <a:gd name="T11" fmla="*/ 2 h 2"/>
                <a:gd name="T12" fmla="*/ 2 w 2"/>
                <a:gd name="T13" fmla="*/ 1 h 2"/>
              </a:gdLst>
              <a:ahLst/>
              <a:cxnLst>
                <a:cxn ang="0">
                  <a:pos x="T0" y="T1"/>
                </a:cxn>
                <a:cxn ang="0">
                  <a:pos x="T2" y="T3"/>
                </a:cxn>
                <a:cxn ang="0">
                  <a:pos x="T4" y="T5"/>
                </a:cxn>
                <a:cxn ang="0">
                  <a:pos x="T6" y="T7"/>
                </a:cxn>
                <a:cxn ang="0">
                  <a:pos x="T8" y="T9"/>
                </a:cxn>
                <a:cxn ang="0">
                  <a:pos x="T10" y="T11"/>
                </a:cxn>
                <a:cxn ang="0">
                  <a:pos x="T12" y="T13"/>
                </a:cxn>
              </a:cxnLst>
              <a:rect l="0" t="0" r="r" b="b"/>
              <a:pathLst>
                <a:path w="2" h="2">
                  <a:moveTo>
                    <a:pt x="2" y="1"/>
                  </a:moveTo>
                  <a:cubicBezTo>
                    <a:pt x="2" y="1"/>
                    <a:pt x="2" y="1"/>
                    <a:pt x="2" y="1"/>
                  </a:cubicBezTo>
                  <a:cubicBezTo>
                    <a:pt x="2" y="1"/>
                    <a:pt x="2" y="1"/>
                    <a:pt x="2" y="1"/>
                  </a:cubicBezTo>
                  <a:cubicBezTo>
                    <a:pt x="2" y="0"/>
                    <a:pt x="1" y="0"/>
                    <a:pt x="0" y="1"/>
                  </a:cubicBezTo>
                  <a:cubicBezTo>
                    <a:pt x="0" y="1"/>
                    <a:pt x="0" y="1"/>
                    <a:pt x="0" y="1"/>
                  </a:cubicBezTo>
                  <a:cubicBezTo>
                    <a:pt x="0" y="2"/>
                    <a:pt x="1" y="2"/>
                    <a:pt x="2" y="2"/>
                  </a:cubicBezTo>
                  <a:cubicBezTo>
                    <a:pt x="2" y="2"/>
                    <a:pt x="2" y="2"/>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4" name="Freeform 555">
              <a:extLst>
                <a:ext uri="{FF2B5EF4-FFF2-40B4-BE49-F238E27FC236}">
                  <a16:creationId xmlns:a16="http://schemas.microsoft.com/office/drawing/2014/main" id="{E2A137D8-CDDB-48BF-9456-35795BB63052}"/>
                </a:ext>
              </a:extLst>
            </p:cNvPr>
            <p:cNvSpPr>
              <a:spLocks/>
            </p:cNvSpPr>
            <p:nvPr/>
          </p:nvSpPr>
          <p:spPr bwMode="auto">
            <a:xfrm>
              <a:off x="5116968" y="2243820"/>
              <a:ext cx="7938" cy="11113"/>
            </a:xfrm>
            <a:custGeom>
              <a:avLst/>
              <a:gdLst>
                <a:gd name="T0" fmla="*/ 0 w 2"/>
                <a:gd name="T1" fmla="*/ 1 h 3"/>
                <a:gd name="T2" fmla="*/ 0 w 2"/>
                <a:gd name="T3" fmla="*/ 1 h 3"/>
                <a:gd name="T4" fmla="*/ 1 w 2"/>
                <a:gd name="T5" fmla="*/ 2 h 3"/>
                <a:gd name="T6" fmla="*/ 2 w 2"/>
                <a:gd name="T7" fmla="*/ 2 h 3"/>
                <a:gd name="T8" fmla="*/ 2 w 2"/>
                <a:gd name="T9" fmla="*/ 2 h 3"/>
                <a:gd name="T10" fmla="*/ 2 w 2"/>
                <a:gd name="T11" fmla="*/ 2 h 3"/>
                <a:gd name="T12" fmla="*/ 2 w 2"/>
                <a:gd name="T13" fmla="*/ 1 h 3"/>
                <a:gd name="T14" fmla="*/ 0 w 2"/>
                <a:gd name="T15" fmla="*/ 1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3">
                  <a:moveTo>
                    <a:pt x="0" y="1"/>
                  </a:moveTo>
                  <a:cubicBezTo>
                    <a:pt x="0" y="1"/>
                    <a:pt x="0" y="1"/>
                    <a:pt x="0" y="1"/>
                  </a:cubicBezTo>
                  <a:cubicBezTo>
                    <a:pt x="0" y="2"/>
                    <a:pt x="0" y="2"/>
                    <a:pt x="1" y="2"/>
                  </a:cubicBezTo>
                  <a:cubicBezTo>
                    <a:pt x="1" y="3"/>
                    <a:pt x="1" y="3"/>
                    <a:pt x="2" y="2"/>
                  </a:cubicBezTo>
                  <a:cubicBezTo>
                    <a:pt x="2" y="2"/>
                    <a:pt x="2" y="2"/>
                    <a:pt x="2" y="2"/>
                  </a:cubicBezTo>
                  <a:cubicBezTo>
                    <a:pt x="2" y="2"/>
                    <a:pt x="2" y="2"/>
                    <a:pt x="2" y="2"/>
                  </a:cubicBezTo>
                  <a:cubicBezTo>
                    <a:pt x="2" y="1"/>
                    <a:pt x="2" y="1"/>
                    <a:pt x="2" y="1"/>
                  </a:cubicBezTo>
                  <a:cubicBezTo>
                    <a:pt x="1" y="0"/>
                    <a:pt x="1"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5" name="Freeform 556">
              <a:extLst>
                <a:ext uri="{FF2B5EF4-FFF2-40B4-BE49-F238E27FC236}">
                  <a16:creationId xmlns:a16="http://schemas.microsoft.com/office/drawing/2014/main" id="{97256ACA-1617-4DE0-B7DF-B7498BA5F4C0}"/>
                </a:ext>
              </a:extLst>
            </p:cNvPr>
            <p:cNvSpPr>
              <a:spLocks/>
            </p:cNvSpPr>
            <p:nvPr/>
          </p:nvSpPr>
          <p:spPr bwMode="auto">
            <a:xfrm>
              <a:off x="4086680" y="2420033"/>
              <a:ext cx="9525" cy="11113"/>
            </a:xfrm>
            <a:custGeom>
              <a:avLst/>
              <a:gdLst>
                <a:gd name="T0" fmla="*/ 3 w 3"/>
                <a:gd name="T1" fmla="*/ 0 h 3"/>
                <a:gd name="T2" fmla="*/ 2 w 3"/>
                <a:gd name="T3" fmla="*/ 0 h 3"/>
                <a:gd name="T4" fmla="*/ 0 w 3"/>
                <a:gd name="T5" fmla="*/ 2 h 3"/>
                <a:gd name="T6" fmla="*/ 0 w 3"/>
                <a:gd name="T7" fmla="*/ 2 h 3"/>
                <a:gd name="T8" fmla="*/ 1 w 3"/>
                <a:gd name="T9" fmla="*/ 3 h 3"/>
                <a:gd name="T10" fmla="*/ 3 w 3"/>
                <a:gd name="T11" fmla="*/ 2 h 3"/>
                <a:gd name="T12" fmla="*/ 3 w 3"/>
                <a:gd name="T13" fmla="*/ 1 h 3"/>
                <a:gd name="T14" fmla="*/ 3 w 3"/>
                <a:gd name="T15" fmla="*/ 0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 h="3">
                  <a:moveTo>
                    <a:pt x="3" y="0"/>
                  </a:moveTo>
                  <a:cubicBezTo>
                    <a:pt x="2" y="0"/>
                    <a:pt x="2" y="0"/>
                    <a:pt x="2" y="0"/>
                  </a:cubicBezTo>
                  <a:cubicBezTo>
                    <a:pt x="1" y="1"/>
                    <a:pt x="1" y="2"/>
                    <a:pt x="0" y="2"/>
                  </a:cubicBezTo>
                  <a:cubicBezTo>
                    <a:pt x="0" y="2"/>
                    <a:pt x="0" y="2"/>
                    <a:pt x="0" y="2"/>
                  </a:cubicBezTo>
                  <a:cubicBezTo>
                    <a:pt x="0" y="2"/>
                    <a:pt x="0" y="3"/>
                    <a:pt x="1" y="3"/>
                  </a:cubicBezTo>
                  <a:cubicBezTo>
                    <a:pt x="1" y="3"/>
                    <a:pt x="2" y="2"/>
                    <a:pt x="3" y="2"/>
                  </a:cubicBezTo>
                  <a:cubicBezTo>
                    <a:pt x="3" y="1"/>
                    <a:pt x="3" y="1"/>
                    <a:pt x="3" y="1"/>
                  </a:cubicBezTo>
                  <a:cubicBezTo>
                    <a:pt x="3" y="1"/>
                    <a:pt x="3" y="0"/>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6" name="Freeform 557">
              <a:extLst>
                <a:ext uri="{FF2B5EF4-FFF2-40B4-BE49-F238E27FC236}">
                  <a16:creationId xmlns:a16="http://schemas.microsoft.com/office/drawing/2014/main" id="{6756C604-3E25-4172-BAC2-34090AE3693E}"/>
                </a:ext>
              </a:extLst>
            </p:cNvPr>
            <p:cNvSpPr>
              <a:spLocks/>
            </p:cNvSpPr>
            <p:nvPr/>
          </p:nvSpPr>
          <p:spPr bwMode="auto">
            <a:xfrm>
              <a:off x="4748668" y="2078720"/>
              <a:ext cx="9525" cy="6350"/>
            </a:xfrm>
            <a:custGeom>
              <a:avLst/>
              <a:gdLst>
                <a:gd name="T0" fmla="*/ 1 w 3"/>
                <a:gd name="T1" fmla="*/ 2 h 2"/>
                <a:gd name="T2" fmla="*/ 2 w 3"/>
                <a:gd name="T3" fmla="*/ 2 h 2"/>
                <a:gd name="T4" fmla="*/ 2 w 3"/>
                <a:gd name="T5" fmla="*/ 0 h 2"/>
                <a:gd name="T6" fmla="*/ 2 w 3"/>
                <a:gd name="T7" fmla="*/ 0 h 2"/>
                <a:gd name="T8" fmla="*/ 2 w 3"/>
                <a:gd name="T9" fmla="*/ 0 h 2"/>
                <a:gd name="T10" fmla="*/ 1 w 3"/>
                <a:gd name="T11" fmla="*/ 1 h 2"/>
                <a:gd name="T12" fmla="*/ 1 w 3"/>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3" h="2">
                  <a:moveTo>
                    <a:pt x="1" y="2"/>
                  </a:moveTo>
                  <a:cubicBezTo>
                    <a:pt x="1" y="2"/>
                    <a:pt x="1" y="2"/>
                    <a:pt x="2" y="2"/>
                  </a:cubicBezTo>
                  <a:cubicBezTo>
                    <a:pt x="2" y="1"/>
                    <a:pt x="2" y="1"/>
                    <a:pt x="2" y="0"/>
                  </a:cubicBezTo>
                  <a:cubicBezTo>
                    <a:pt x="3" y="0"/>
                    <a:pt x="2" y="0"/>
                    <a:pt x="2" y="0"/>
                  </a:cubicBezTo>
                  <a:cubicBezTo>
                    <a:pt x="2" y="0"/>
                    <a:pt x="2" y="0"/>
                    <a:pt x="2" y="0"/>
                  </a:cubicBezTo>
                  <a:cubicBezTo>
                    <a:pt x="1" y="0"/>
                    <a:pt x="0" y="0"/>
                    <a:pt x="1" y="1"/>
                  </a:cubicBezTo>
                  <a:cubicBezTo>
                    <a:pt x="1" y="1"/>
                    <a:pt x="1"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7" name="Freeform 558">
              <a:extLst>
                <a:ext uri="{FF2B5EF4-FFF2-40B4-BE49-F238E27FC236}">
                  <a16:creationId xmlns:a16="http://schemas.microsoft.com/office/drawing/2014/main" id="{6054ECAB-2615-4F8C-8537-706CDCE244EB}"/>
                </a:ext>
              </a:extLst>
            </p:cNvPr>
            <p:cNvSpPr>
              <a:spLocks/>
            </p:cNvSpPr>
            <p:nvPr/>
          </p:nvSpPr>
          <p:spPr bwMode="auto">
            <a:xfrm>
              <a:off x="4755018" y="2146983"/>
              <a:ext cx="7938" cy="6350"/>
            </a:xfrm>
            <a:custGeom>
              <a:avLst/>
              <a:gdLst>
                <a:gd name="T0" fmla="*/ 0 w 2"/>
                <a:gd name="T1" fmla="*/ 2 h 2"/>
                <a:gd name="T2" fmla="*/ 0 w 2"/>
                <a:gd name="T3" fmla="*/ 2 h 2"/>
                <a:gd name="T4" fmla="*/ 1 w 2"/>
                <a:gd name="T5" fmla="*/ 2 h 2"/>
                <a:gd name="T6" fmla="*/ 2 w 2"/>
                <a:gd name="T7" fmla="*/ 1 h 2"/>
                <a:gd name="T8" fmla="*/ 1 w 2"/>
                <a:gd name="T9" fmla="*/ 0 h 2"/>
                <a:gd name="T10" fmla="*/ 0 w 2"/>
                <a:gd name="T11" fmla="*/ 0 h 2"/>
                <a:gd name="T12" fmla="*/ 0 w 2"/>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2" h="2">
                  <a:moveTo>
                    <a:pt x="0" y="2"/>
                  </a:moveTo>
                  <a:cubicBezTo>
                    <a:pt x="0" y="2"/>
                    <a:pt x="0" y="2"/>
                    <a:pt x="0" y="2"/>
                  </a:cubicBezTo>
                  <a:cubicBezTo>
                    <a:pt x="0" y="2"/>
                    <a:pt x="1" y="2"/>
                    <a:pt x="1" y="2"/>
                  </a:cubicBezTo>
                  <a:cubicBezTo>
                    <a:pt x="1" y="2"/>
                    <a:pt x="2" y="1"/>
                    <a:pt x="2" y="1"/>
                  </a:cubicBezTo>
                  <a:cubicBezTo>
                    <a:pt x="2" y="0"/>
                    <a:pt x="1" y="0"/>
                    <a:pt x="1" y="0"/>
                  </a:cubicBezTo>
                  <a:cubicBezTo>
                    <a:pt x="1" y="0"/>
                    <a:pt x="0" y="0"/>
                    <a:pt x="0" y="0"/>
                  </a:cubicBezTo>
                  <a:cubicBezTo>
                    <a:pt x="0" y="1"/>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8" name="Freeform 559">
              <a:extLst>
                <a:ext uri="{FF2B5EF4-FFF2-40B4-BE49-F238E27FC236}">
                  <a16:creationId xmlns:a16="http://schemas.microsoft.com/office/drawing/2014/main" id="{D86F2D9A-8E67-4DBD-BB43-460942F2BF12}"/>
                </a:ext>
              </a:extLst>
            </p:cNvPr>
            <p:cNvSpPr>
              <a:spLocks/>
            </p:cNvSpPr>
            <p:nvPr/>
          </p:nvSpPr>
          <p:spPr bwMode="auto">
            <a:xfrm>
              <a:off x="4070805" y="2427970"/>
              <a:ext cx="11113" cy="6350"/>
            </a:xfrm>
            <a:custGeom>
              <a:avLst/>
              <a:gdLst>
                <a:gd name="T0" fmla="*/ 3 w 3"/>
                <a:gd name="T1" fmla="*/ 0 h 2"/>
                <a:gd name="T2" fmla="*/ 2 w 3"/>
                <a:gd name="T3" fmla="*/ 0 h 2"/>
                <a:gd name="T4" fmla="*/ 0 w 3"/>
                <a:gd name="T5" fmla="*/ 1 h 2"/>
                <a:gd name="T6" fmla="*/ 1 w 3"/>
                <a:gd name="T7" fmla="*/ 2 h 2"/>
                <a:gd name="T8" fmla="*/ 1 w 3"/>
                <a:gd name="T9" fmla="*/ 2 h 2"/>
                <a:gd name="T10" fmla="*/ 3 w 3"/>
                <a:gd name="T11" fmla="*/ 0 h 2"/>
                <a:gd name="T12" fmla="*/ 3 w 3"/>
                <a:gd name="T13" fmla="*/ 0 h 2"/>
                <a:gd name="T14" fmla="*/ 3 w 3"/>
                <a:gd name="T15" fmla="*/ 0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 h="2">
                  <a:moveTo>
                    <a:pt x="3" y="0"/>
                  </a:moveTo>
                  <a:cubicBezTo>
                    <a:pt x="3" y="0"/>
                    <a:pt x="2" y="0"/>
                    <a:pt x="2" y="0"/>
                  </a:cubicBezTo>
                  <a:cubicBezTo>
                    <a:pt x="2" y="0"/>
                    <a:pt x="1" y="1"/>
                    <a:pt x="0" y="1"/>
                  </a:cubicBezTo>
                  <a:cubicBezTo>
                    <a:pt x="0" y="2"/>
                    <a:pt x="0" y="2"/>
                    <a:pt x="1" y="2"/>
                  </a:cubicBezTo>
                  <a:cubicBezTo>
                    <a:pt x="1" y="2"/>
                    <a:pt x="1" y="2"/>
                    <a:pt x="1" y="2"/>
                  </a:cubicBezTo>
                  <a:cubicBezTo>
                    <a:pt x="2" y="2"/>
                    <a:pt x="3" y="1"/>
                    <a:pt x="3" y="0"/>
                  </a:cubicBezTo>
                  <a:cubicBezTo>
                    <a:pt x="3" y="0"/>
                    <a:pt x="3" y="0"/>
                    <a:pt x="3" y="0"/>
                  </a:cubicBezTo>
                  <a:cubicBezTo>
                    <a:pt x="3" y="0"/>
                    <a:pt x="3" y="0"/>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9" name="Freeform 560">
              <a:extLst>
                <a:ext uri="{FF2B5EF4-FFF2-40B4-BE49-F238E27FC236}">
                  <a16:creationId xmlns:a16="http://schemas.microsoft.com/office/drawing/2014/main" id="{6C37DEA3-1593-49A1-B5F9-3081763C2447}"/>
                </a:ext>
              </a:extLst>
            </p:cNvPr>
            <p:cNvSpPr>
              <a:spLocks/>
            </p:cNvSpPr>
            <p:nvPr/>
          </p:nvSpPr>
          <p:spPr bwMode="auto">
            <a:xfrm>
              <a:off x="5971043" y="2127933"/>
              <a:ext cx="6350" cy="7938"/>
            </a:xfrm>
            <a:custGeom>
              <a:avLst/>
              <a:gdLst>
                <a:gd name="T0" fmla="*/ 1 w 2"/>
                <a:gd name="T1" fmla="*/ 0 h 2"/>
                <a:gd name="T2" fmla="*/ 1 w 2"/>
                <a:gd name="T3" fmla="*/ 0 h 2"/>
                <a:gd name="T4" fmla="*/ 0 w 2"/>
                <a:gd name="T5" fmla="*/ 0 h 2"/>
                <a:gd name="T6" fmla="*/ 1 w 2"/>
                <a:gd name="T7" fmla="*/ 2 h 2"/>
                <a:gd name="T8" fmla="*/ 2 w 2"/>
                <a:gd name="T9" fmla="*/ 2 h 2"/>
                <a:gd name="T10" fmla="*/ 2 w 2"/>
                <a:gd name="T11" fmla="*/ 1 h 2"/>
                <a:gd name="T12" fmla="*/ 1 w 2"/>
                <a:gd name="T13" fmla="*/ 0 h 2"/>
              </a:gdLst>
              <a:ahLst/>
              <a:cxnLst>
                <a:cxn ang="0">
                  <a:pos x="T0" y="T1"/>
                </a:cxn>
                <a:cxn ang="0">
                  <a:pos x="T2" y="T3"/>
                </a:cxn>
                <a:cxn ang="0">
                  <a:pos x="T4" y="T5"/>
                </a:cxn>
                <a:cxn ang="0">
                  <a:pos x="T6" y="T7"/>
                </a:cxn>
                <a:cxn ang="0">
                  <a:pos x="T8" y="T9"/>
                </a:cxn>
                <a:cxn ang="0">
                  <a:pos x="T10" y="T11"/>
                </a:cxn>
                <a:cxn ang="0">
                  <a:pos x="T12" y="T13"/>
                </a:cxn>
              </a:cxnLst>
              <a:rect l="0" t="0" r="r" b="b"/>
              <a:pathLst>
                <a:path w="2" h="2">
                  <a:moveTo>
                    <a:pt x="1" y="0"/>
                  </a:moveTo>
                  <a:cubicBezTo>
                    <a:pt x="1" y="0"/>
                    <a:pt x="1" y="0"/>
                    <a:pt x="1" y="0"/>
                  </a:cubicBezTo>
                  <a:cubicBezTo>
                    <a:pt x="0" y="0"/>
                    <a:pt x="0" y="0"/>
                    <a:pt x="0" y="0"/>
                  </a:cubicBezTo>
                  <a:cubicBezTo>
                    <a:pt x="0" y="1"/>
                    <a:pt x="1" y="2"/>
                    <a:pt x="1" y="2"/>
                  </a:cubicBezTo>
                  <a:cubicBezTo>
                    <a:pt x="2" y="2"/>
                    <a:pt x="2" y="2"/>
                    <a:pt x="2" y="2"/>
                  </a:cubicBezTo>
                  <a:cubicBezTo>
                    <a:pt x="2" y="1"/>
                    <a:pt x="2" y="1"/>
                    <a:pt x="2" y="1"/>
                  </a:cubicBezTo>
                  <a:cubicBezTo>
                    <a:pt x="2" y="0"/>
                    <a:pt x="2"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0" name="Freeform 561">
              <a:extLst>
                <a:ext uri="{FF2B5EF4-FFF2-40B4-BE49-F238E27FC236}">
                  <a16:creationId xmlns:a16="http://schemas.microsoft.com/office/drawing/2014/main" id="{8489A747-F140-412E-93ED-23DF4419EABA}"/>
                </a:ext>
              </a:extLst>
            </p:cNvPr>
            <p:cNvSpPr>
              <a:spLocks/>
            </p:cNvSpPr>
            <p:nvPr/>
          </p:nvSpPr>
          <p:spPr bwMode="auto">
            <a:xfrm>
              <a:off x="4704218" y="2121583"/>
              <a:ext cx="7938" cy="6350"/>
            </a:xfrm>
            <a:custGeom>
              <a:avLst/>
              <a:gdLst>
                <a:gd name="T0" fmla="*/ 0 w 2"/>
                <a:gd name="T1" fmla="*/ 1 h 2"/>
                <a:gd name="T2" fmla="*/ 1 w 2"/>
                <a:gd name="T3" fmla="*/ 2 h 2"/>
                <a:gd name="T4" fmla="*/ 2 w 2"/>
                <a:gd name="T5" fmla="*/ 1 h 2"/>
                <a:gd name="T6" fmla="*/ 1 w 2"/>
                <a:gd name="T7" fmla="*/ 0 h 2"/>
                <a:gd name="T8" fmla="*/ 0 w 2"/>
                <a:gd name="T9" fmla="*/ 1 h 2"/>
              </a:gdLst>
              <a:ahLst/>
              <a:cxnLst>
                <a:cxn ang="0">
                  <a:pos x="T0" y="T1"/>
                </a:cxn>
                <a:cxn ang="0">
                  <a:pos x="T2" y="T3"/>
                </a:cxn>
                <a:cxn ang="0">
                  <a:pos x="T4" y="T5"/>
                </a:cxn>
                <a:cxn ang="0">
                  <a:pos x="T6" y="T7"/>
                </a:cxn>
                <a:cxn ang="0">
                  <a:pos x="T8" y="T9"/>
                </a:cxn>
              </a:cxnLst>
              <a:rect l="0" t="0" r="r" b="b"/>
              <a:pathLst>
                <a:path w="2" h="2">
                  <a:moveTo>
                    <a:pt x="0" y="1"/>
                  </a:moveTo>
                  <a:cubicBezTo>
                    <a:pt x="0" y="1"/>
                    <a:pt x="0" y="2"/>
                    <a:pt x="1" y="2"/>
                  </a:cubicBezTo>
                  <a:cubicBezTo>
                    <a:pt x="2" y="2"/>
                    <a:pt x="2" y="1"/>
                    <a:pt x="2" y="1"/>
                  </a:cubicBezTo>
                  <a:cubicBezTo>
                    <a:pt x="2" y="0"/>
                    <a:pt x="1" y="0"/>
                    <a:pt x="1"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1" name="Freeform 562">
              <a:extLst>
                <a:ext uri="{FF2B5EF4-FFF2-40B4-BE49-F238E27FC236}">
                  <a16:creationId xmlns:a16="http://schemas.microsoft.com/office/drawing/2014/main" id="{61E0AB48-46A9-477E-9046-91F1E8A82A70}"/>
                </a:ext>
              </a:extLst>
            </p:cNvPr>
            <p:cNvSpPr>
              <a:spLocks/>
            </p:cNvSpPr>
            <p:nvPr/>
          </p:nvSpPr>
          <p:spPr bwMode="auto">
            <a:xfrm>
              <a:off x="4643893" y="2096183"/>
              <a:ext cx="28575" cy="22225"/>
            </a:xfrm>
            <a:custGeom>
              <a:avLst/>
              <a:gdLst>
                <a:gd name="T0" fmla="*/ 1 w 8"/>
                <a:gd name="T1" fmla="*/ 3 h 6"/>
                <a:gd name="T2" fmla="*/ 1 w 8"/>
                <a:gd name="T3" fmla="*/ 3 h 6"/>
                <a:gd name="T4" fmla="*/ 1 w 8"/>
                <a:gd name="T5" fmla="*/ 3 h 6"/>
                <a:gd name="T6" fmla="*/ 1 w 8"/>
                <a:gd name="T7" fmla="*/ 4 h 6"/>
                <a:gd name="T8" fmla="*/ 1 w 8"/>
                <a:gd name="T9" fmla="*/ 5 h 6"/>
                <a:gd name="T10" fmla="*/ 2 w 8"/>
                <a:gd name="T11" fmla="*/ 6 h 6"/>
                <a:gd name="T12" fmla="*/ 3 w 8"/>
                <a:gd name="T13" fmla="*/ 6 h 6"/>
                <a:gd name="T14" fmla="*/ 4 w 8"/>
                <a:gd name="T15" fmla="*/ 6 h 6"/>
                <a:gd name="T16" fmla="*/ 5 w 8"/>
                <a:gd name="T17" fmla="*/ 6 h 6"/>
                <a:gd name="T18" fmla="*/ 6 w 8"/>
                <a:gd name="T19" fmla="*/ 4 h 6"/>
                <a:gd name="T20" fmla="*/ 7 w 8"/>
                <a:gd name="T21" fmla="*/ 4 h 6"/>
                <a:gd name="T22" fmla="*/ 8 w 8"/>
                <a:gd name="T23" fmla="*/ 3 h 6"/>
                <a:gd name="T24" fmla="*/ 8 w 8"/>
                <a:gd name="T25" fmla="*/ 3 h 6"/>
                <a:gd name="T26" fmla="*/ 7 w 8"/>
                <a:gd name="T27" fmla="*/ 2 h 6"/>
                <a:gd name="T28" fmla="*/ 4 w 8"/>
                <a:gd name="T29" fmla="*/ 2 h 6"/>
                <a:gd name="T30" fmla="*/ 2 w 8"/>
                <a:gd name="T31" fmla="*/ 2 h 6"/>
                <a:gd name="T32" fmla="*/ 2 w 8"/>
                <a:gd name="T33" fmla="*/ 2 h 6"/>
                <a:gd name="T34" fmla="*/ 2 w 8"/>
                <a:gd name="T35" fmla="*/ 2 h 6"/>
                <a:gd name="T36" fmla="*/ 2 w 8"/>
                <a:gd name="T37" fmla="*/ 2 h 6"/>
                <a:gd name="T38" fmla="*/ 2 w 8"/>
                <a:gd name="T39" fmla="*/ 2 h 6"/>
                <a:gd name="T40" fmla="*/ 2 w 8"/>
                <a:gd name="T41" fmla="*/ 2 h 6"/>
                <a:gd name="T42" fmla="*/ 2 w 8"/>
                <a:gd name="T43" fmla="*/ 1 h 6"/>
                <a:gd name="T44" fmla="*/ 1 w 8"/>
                <a:gd name="T45" fmla="*/ 0 h 6"/>
                <a:gd name="T46" fmla="*/ 0 w 8"/>
                <a:gd name="T47" fmla="*/ 1 h 6"/>
                <a:gd name="T48" fmla="*/ 0 w 8"/>
                <a:gd name="T49" fmla="*/ 2 h 6"/>
                <a:gd name="T50" fmla="*/ 1 w 8"/>
                <a:gd name="T51" fmla="*/ 3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8" h="6">
                  <a:moveTo>
                    <a:pt x="1" y="3"/>
                  </a:moveTo>
                  <a:cubicBezTo>
                    <a:pt x="1" y="3"/>
                    <a:pt x="1" y="3"/>
                    <a:pt x="1" y="3"/>
                  </a:cubicBezTo>
                  <a:cubicBezTo>
                    <a:pt x="1" y="3"/>
                    <a:pt x="1" y="3"/>
                    <a:pt x="1" y="3"/>
                  </a:cubicBezTo>
                  <a:cubicBezTo>
                    <a:pt x="1" y="3"/>
                    <a:pt x="1" y="3"/>
                    <a:pt x="1" y="4"/>
                  </a:cubicBezTo>
                  <a:cubicBezTo>
                    <a:pt x="1" y="4"/>
                    <a:pt x="1" y="4"/>
                    <a:pt x="1" y="5"/>
                  </a:cubicBezTo>
                  <a:cubicBezTo>
                    <a:pt x="1" y="5"/>
                    <a:pt x="2" y="5"/>
                    <a:pt x="2" y="6"/>
                  </a:cubicBezTo>
                  <a:cubicBezTo>
                    <a:pt x="2" y="6"/>
                    <a:pt x="2" y="6"/>
                    <a:pt x="3" y="6"/>
                  </a:cubicBezTo>
                  <a:cubicBezTo>
                    <a:pt x="3" y="6"/>
                    <a:pt x="3" y="6"/>
                    <a:pt x="4" y="6"/>
                  </a:cubicBezTo>
                  <a:cubicBezTo>
                    <a:pt x="4" y="6"/>
                    <a:pt x="5" y="6"/>
                    <a:pt x="5" y="6"/>
                  </a:cubicBezTo>
                  <a:cubicBezTo>
                    <a:pt x="6" y="5"/>
                    <a:pt x="6" y="5"/>
                    <a:pt x="6" y="4"/>
                  </a:cubicBezTo>
                  <a:cubicBezTo>
                    <a:pt x="6" y="4"/>
                    <a:pt x="6" y="4"/>
                    <a:pt x="7" y="4"/>
                  </a:cubicBezTo>
                  <a:cubicBezTo>
                    <a:pt x="7" y="3"/>
                    <a:pt x="7" y="3"/>
                    <a:pt x="8" y="3"/>
                  </a:cubicBezTo>
                  <a:cubicBezTo>
                    <a:pt x="8" y="3"/>
                    <a:pt x="8" y="3"/>
                    <a:pt x="8" y="3"/>
                  </a:cubicBezTo>
                  <a:cubicBezTo>
                    <a:pt x="8" y="2"/>
                    <a:pt x="7" y="2"/>
                    <a:pt x="7" y="2"/>
                  </a:cubicBezTo>
                  <a:cubicBezTo>
                    <a:pt x="6" y="2"/>
                    <a:pt x="5" y="2"/>
                    <a:pt x="4" y="2"/>
                  </a:cubicBezTo>
                  <a:cubicBezTo>
                    <a:pt x="3" y="2"/>
                    <a:pt x="2" y="2"/>
                    <a:pt x="2" y="2"/>
                  </a:cubicBezTo>
                  <a:cubicBezTo>
                    <a:pt x="2" y="2"/>
                    <a:pt x="2" y="2"/>
                    <a:pt x="2" y="2"/>
                  </a:cubicBezTo>
                  <a:cubicBezTo>
                    <a:pt x="2" y="2"/>
                    <a:pt x="2" y="2"/>
                    <a:pt x="2" y="2"/>
                  </a:cubicBezTo>
                  <a:cubicBezTo>
                    <a:pt x="2" y="2"/>
                    <a:pt x="2" y="2"/>
                    <a:pt x="2" y="2"/>
                  </a:cubicBezTo>
                  <a:cubicBezTo>
                    <a:pt x="2" y="2"/>
                    <a:pt x="2" y="2"/>
                    <a:pt x="2" y="2"/>
                  </a:cubicBezTo>
                  <a:cubicBezTo>
                    <a:pt x="2" y="2"/>
                    <a:pt x="2" y="2"/>
                    <a:pt x="2" y="2"/>
                  </a:cubicBezTo>
                  <a:cubicBezTo>
                    <a:pt x="2" y="2"/>
                    <a:pt x="2" y="1"/>
                    <a:pt x="2" y="1"/>
                  </a:cubicBezTo>
                  <a:cubicBezTo>
                    <a:pt x="2" y="0"/>
                    <a:pt x="1" y="0"/>
                    <a:pt x="1" y="0"/>
                  </a:cubicBezTo>
                  <a:cubicBezTo>
                    <a:pt x="1" y="0"/>
                    <a:pt x="0" y="1"/>
                    <a:pt x="0" y="1"/>
                  </a:cubicBezTo>
                  <a:cubicBezTo>
                    <a:pt x="0" y="1"/>
                    <a:pt x="0" y="2"/>
                    <a:pt x="0" y="2"/>
                  </a:cubicBezTo>
                  <a:cubicBezTo>
                    <a:pt x="1" y="3"/>
                    <a:pt x="1" y="3"/>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2" name="Freeform 563">
              <a:extLst>
                <a:ext uri="{FF2B5EF4-FFF2-40B4-BE49-F238E27FC236}">
                  <a16:creationId xmlns:a16="http://schemas.microsoft.com/office/drawing/2014/main" id="{AEBF059A-E0AC-4FB4-9977-C41DF4977E2A}"/>
                </a:ext>
              </a:extLst>
            </p:cNvPr>
            <p:cNvSpPr>
              <a:spLocks/>
            </p:cNvSpPr>
            <p:nvPr/>
          </p:nvSpPr>
          <p:spPr bwMode="auto">
            <a:xfrm>
              <a:off x="6285368" y="2478770"/>
              <a:ext cx="7938" cy="11113"/>
            </a:xfrm>
            <a:custGeom>
              <a:avLst/>
              <a:gdLst>
                <a:gd name="T0" fmla="*/ 1 w 2"/>
                <a:gd name="T1" fmla="*/ 3 h 3"/>
                <a:gd name="T2" fmla="*/ 2 w 2"/>
                <a:gd name="T3" fmla="*/ 0 h 3"/>
                <a:gd name="T4" fmla="*/ 2 w 2"/>
                <a:gd name="T5" fmla="*/ 0 h 3"/>
                <a:gd name="T6" fmla="*/ 1 w 2"/>
                <a:gd name="T7" fmla="*/ 0 h 3"/>
                <a:gd name="T8" fmla="*/ 1 w 2"/>
                <a:gd name="T9" fmla="*/ 0 h 3"/>
                <a:gd name="T10" fmla="*/ 0 w 2"/>
                <a:gd name="T11" fmla="*/ 2 h 3"/>
                <a:gd name="T12" fmla="*/ 0 w 2"/>
                <a:gd name="T13" fmla="*/ 3 h 3"/>
                <a:gd name="T14" fmla="*/ 1 w 2"/>
                <a:gd name="T15" fmla="*/ 3 h 3"/>
                <a:gd name="T16" fmla="*/ 1 w 2"/>
                <a:gd name="T17" fmla="*/ 3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 h="3">
                  <a:moveTo>
                    <a:pt x="1" y="3"/>
                  </a:moveTo>
                  <a:cubicBezTo>
                    <a:pt x="2" y="2"/>
                    <a:pt x="2" y="1"/>
                    <a:pt x="2" y="0"/>
                  </a:cubicBezTo>
                  <a:cubicBezTo>
                    <a:pt x="2" y="0"/>
                    <a:pt x="2" y="0"/>
                    <a:pt x="2" y="0"/>
                  </a:cubicBezTo>
                  <a:cubicBezTo>
                    <a:pt x="2" y="0"/>
                    <a:pt x="1" y="0"/>
                    <a:pt x="1" y="0"/>
                  </a:cubicBezTo>
                  <a:cubicBezTo>
                    <a:pt x="1" y="0"/>
                    <a:pt x="1" y="0"/>
                    <a:pt x="1" y="0"/>
                  </a:cubicBezTo>
                  <a:cubicBezTo>
                    <a:pt x="1" y="1"/>
                    <a:pt x="0" y="2"/>
                    <a:pt x="0" y="2"/>
                  </a:cubicBezTo>
                  <a:cubicBezTo>
                    <a:pt x="0" y="2"/>
                    <a:pt x="0" y="3"/>
                    <a:pt x="0" y="3"/>
                  </a:cubicBezTo>
                  <a:cubicBezTo>
                    <a:pt x="1" y="3"/>
                    <a:pt x="1" y="3"/>
                    <a:pt x="1" y="3"/>
                  </a:cubicBezTo>
                  <a:cubicBezTo>
                    <a:pt x="1" y="3"/>
                    <a:pt x="1" y="3"/>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3" name="Freeform 564">
              <a:extLst>
                <a:ext uri="{FF2B5EF4-FFF2-40B4-BE49-F238E27FC236}">
                  <a16:creationId xmlns:a16="http://schemas.microsoft.com/office/drawing/2014/main" id="{913A297A-6BA5-48BA-B587-85511B26FCDC}"/>
                </a:ext>
              </a:extLst>
            </p:cNvPr>
            <p:cNvSpPr>
              <a:spLocks/>
            </p:cNvSpPr>
            <p:nvPr/>
          </p:nvSpPr>
          <p:spPr bwMode="auto">
            <a:xfrm>
              <a:off x="4689930" y="2478770"/>
              <a:ext cx="11113" cy="6350"/>
            </a:xfrm>
            <a:custGeom>
              <a:avLst/>
              <a:gdLst>
                <a:gd name="T0" fmla="*/ 1 w 3"/>
                <a:gd name="T1" fmla="*/ 2 h 2"/>
                <a:gd name="T2" fmla="*/ 3 w 3"/>
                <a:gd name="T3" fmla="*/ 1 h 2"/>
                <a:gd name="T4" fmla="*/ 3 w 3"/>
                <a:gd name="T5" fmla="*/ 0 h 2"/>
                <a:gd name="T6" fmla="*/ 2 w 3"/>
                <a:gd name="T7" fmla="*/ 0 h 2"/>
                <a:gd name="T8" fmla="*/ 1 w 3"/>
                <a:gd name="T9" fmla="*/ 0 h 2"/>
                <a:gd name="T10" fmla="*/ 0 w 3"/>
                <a:gd name="T11" fmla="*/ 1 h 2"/>
                <a:gd name="T12" fmla="*/ 0 w 3"/>
                <a:gd name="T13" fmla="*/ 1 h 2"/>
                <a:gd name="T14" fmla="*/ 1 w 3"/>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 h="2">
                  <a:moveTo>
                    <a:pt x="1" y="2"/>
                  </a:moveTo>
                  <a:cubicBezTo>
                    <a:pt x="2" y="1"/>
                    <a:pt x="2" y="1"/>
                    <a:pt x="3" y="1"/>
                  </a:cubicBezTo>
                  <a:cubicBezTo>
                    <a:pt x="3" y="1"/>
                    <a:pt x="3" y="0"/>
                    <a:pt x="3" y="0"/>
                  </a:cubicBezTo>
                  <a:cubicBezTo>
                    <a:pt x="2" y="0"/>
                    <a:pt x="2" y="0"/>
                    <a:pt x="2" y="0"/>
                  </a:cubicBezTo>
                  <a:cubicBezTo>
                    <a:pt x="1" y="0"/>
                    <a:pt x="1" y="0"/>
                    <a:pt x="1" y="0"/>
                  </a:cubicBezTo>
                  <a:cubicBezTo>
                    <a:pt x="0" y="0"/>
                    <a:pt x="0" y="0"/>
                    <a:pt x="0" y="1"/>
                  </a:cubicBezTo>
                  <a:cubicBezTo>
                    <a:pt x="0" y="1"/>
                    <a:pt x="0" y="1"/>
                    <a:pt x="0" y="1"/>
                  </a:cubicBezTo>
                  <a:cubicBezTo>
                    <a:pt x="1" y="1"/>
                    <a:pt x="1"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4" name="Freeform 565">
              <a:extLst>
                <a:ext uri="{FF2B5EF4-FFF2-40B4-BE49-F238E27FC236}">
                  <a16:creationId xmlns:a16="http://schemas.microsoft.com/office/drawing/2014/main" id="{E2A05B36-C3F0-4BA8-BE61-1A2CF4CE30F6}"/>
                </a:ext>
              </a:extLst>
            </p:cNvPr>
            <p:cNvSpPr>
              <a:spLocks/>
            </p:cNvSpPr>
            <p:nvPr/>
          </p:nvSpPr>
          <p:spPr bwMode="auto">
            <a:xfrm>
              <a:off x="5920243" y="2107295"/>
              <a:ext cx="11113" cy="6350"/>
            </a:xfrm>
            <a:custGeom>
              <a:avLst/>
              <a:gdLst>
                <a:gd name="T0" fmla="*/ 2 w 3"/>
                <a:gd name="T1" fmla="*/ 2 h 2"/>
                <a:gd name="T2" fmla="*/ 2 w 3"/>
                <a:gd name="T3" fmla="*/ 2 h 2"/>
                <a:gd name="T4" fmla="*/ 3 w 3"/>
                <a:gd name="T5" fmla="*/ 2 h 2"/>
                <a:gd name="T6" fmla="*/ 2 w 3"/>
                <a:gd name="T7" fmla="*/ 1 h 2"/>
                <a:gd name="T8" fmla="*/ 1 w 3"/>
                <a:gd name="T9" fmla="*/ 0 h 2"/>
                <a:gd name="T10" fmla="*/ 1 w 3"/>
                <a:gd name="T11" fmla="*/ 0 h 2"/>
                <a:gd name="T12" fmla="*/ 0 w 3"/>
                <a:gd name="T13" fmla="*/ 0 h 2"/>
                <a:gd name="T14" fmla="*/ 0 w 3"/>
                <a:gd name="T15" fmla="*/ 0 h 2"/>
                <a:gd name="T16" fmla="*/ 2 w 3"/>
                <a:gd name="T17" fmla="*/ 2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 h="2">
                  <a:moveTo>
                    <a:pt x="2" y="2"/>
                  </a:moveTo>
                  <a:cubicBezTo>
                    <a:pt x="2" y="2"/>
                    <a:pt x="2" y="2"/>
                    <a:pt x="2" y="2"/>
                  </a:cubicBezTo>
                  <a:cubicBezTo>
                    <a:pt x="2" y="2"/>
                    <a:pt x="2" y="2"/>
                    <a:pt x="3" y="2"/>
                  </a:cubicBezTo>
                  <a:cubicBezTo>
                    <a:pt x="2" y="2"/>
                    <a:pt x="2" y="2"/>
                    <a:pt x="2" y="1"/>
                  </a:cubicBezTo>
                  <a:cubicBezTo>
                    <a:pt x="2" y="1"/>
                    <a:pt x="2" y="0"/>
                    <a:pt x="1" y="0"/>
                  </a:cubicBezTo>
                  <a:cubicBezTo>
                    <a:pt x="1" y="0"/>
                    <a:pt x="1" y="0"/>
                    <a:pt x="1" y="0"/>
                  </a:cubicBezTo>
                  <a:cubicBezTo>
                    <a:pt x="0" y="0"/>
                    <a:pt x="0" y="0"/>
                    <a:pt x="0" y="0"/>
                  </a:cubicBezTo>
                  <a:cubicBezTo>
                    <a:pt x="0" y="0"/>
                    <a:pt x="0" y="0"/>
                    <a:pt x="0" y="0"/>
                  </a:cubicBezTo>
                  <a:cubicBezTo>
                    <a:pt x="1" y="1"/>
                    <a:pt x="1" y="2"/>
                    <a:pt x="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5" name="Freeform 566">
              <a:extLst>
                <a:ext uri="{FF2B5EF4-FFF2-40B4-BE49-F238E27FC236}">
                  <a16:creationId xmlns:a16="http://schemas.microsoft.com/office/drawing/2014/main" id="{62EBD5EE-5A65-4276-BBDB-BCA07C2AD0E8}"/>
                </a:ext>
              </a:extLst>
            </p:cNvPr>
            <p:cNvSpPr>
              <a:spLocks/>
            </p:cNvSpPr>
            <p:nvPr/>
          </p:nvSpPr>
          <p:spPr bwMode="auto">
            <a:xfrm>
              <a:off x="4675643" y="2200958"/>
              <a:ext cx="11113" cy="3175"/>
            </a:xfrm>
            <a:custGeom>
              <a:avLst/>
              <a:gdLst>
                <a:gd name="T0" fmla="*/ 2 w 3"/>
                <a:gd name="T1" fmla="*/ 1 h 1"/>
                <a:gd name="T2" fmla="*/ 3 w 3"/>
                <a:gd name="T3" fmla="*/ 1 h 1"/>
                <a:gd name="T4" fmla="*/ 3 w 3"/>
                <a:gd name="T5" fmla="*/ 0 h 1"/>
                <a:gd name="T6" fmla="*/ 3 w 3"/>
                <a:gd name="T7" fmla="*/ 0 h 1"/>
                <a:gd name="T8" fmla="*/ 1 w 3"/>
                <a:gd name="T9" fmla="*/ 0 h 1"/>
                <a:gd name="T10" fmla="*/ 0 w 3"/>
                <a:gd name="T11" fmla="*/ 1 h 1"/>
                <a:gd name="T12" fmla="*/ 2 w 3"/>
                <a:gd name="T13" fmla="*/ 1 h 1"/>
              </a:gdLst>
              <a:ahLst/>
              <a:cxnLst>
                <a:cxn ang="0">
                  <a:pos x="T0" y="T1"/>
                </a:cxn>
                <a:cxn ang="0">
                  <a:pos x="T2" y="T3"/>
                </a:cxn>
                <a:cxn ang="0">
                  <a:pos x="T4" y="T5"/>
                </a:cxn>
                <a:cxn ang="0">
                  <a:pos x="T6" y="T7"/>
                </a:cxn>
                <a:cxn ang="0">
                  <a:pos x="T8" y="T9"/>
                </a:cxn>
                <a:cxn ang="0">
                  <a:pos x="T10" y="T11"/>
                </a:cxn>
                <a:cxn ang="0">
                  <a:pos x="T12" y="T13"/>
                </a:cxn>
              </a:cxnLst>
              <a:rect l="0" t="0" r="r" b="b"/>
              <a:pathLst>
                <a:path w="3" h="1">
                  <a:moveTo>
                    <a:pt x="2" y="1"/>
                  </a:moveTo>
                  <a:cubicBezTo>
                    <a:pt x="2" y="1"/>
                    <a:pt x="2" y="1"/>
                    <a:pt x="3" y="1"/>
                  </a:cubicBezTo>
                  <a:cubicBezTo>
                    <a:pt x="3" y="1"/>
                    <a:pt x="3" y="1"/>
                    <a:pt x="3" y="0"/>
                  </a:cubicBezTo>
                  <a:cubicBezTo>
                    <a:pt x="3" y="0"/>
                    <a:pt x="3" y="0"/>
                    <a:pt x="3" y="0"/>
                  </a:cubicBezTo>
                  <a:cubicBezTo>
                    <a:pt x="2" y="0"/>
                    <a:pt x="1" y="0"/>
                    <a:pt x="1" y="0"/>
                  </a:cubicBezTo>
                  <a:cubicBezTo>
                    <a:pt x="0" y="0"/>
                    <a:pt x="0" y="1"/>
                    <a:pt x="0" y="1"/>
                  </a:cubicBezTo>
                  <a:cubicBezTo>
                    <a:pt x="0" y="1"/>
                    <a:pt x="1" y="1"/>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6" name="Freeform 567">
              <a:extLst>
                <a:ext uri="{FF2B5EF4-FFF2-40B4-BE49-F238E27FC236}">
                  <a16:creationId xmlns:a16="http://schemas.microsoft.com/office/drawing/2014/main" id="{EE8A7153-54D7-48AC-801B-9098A3A08B6D}"/>
                </a:ext>
              </a:extLst>
            </p:cNvPr>
            <p:cNvSpPr>
              <a:spLocks/>
            </p:cNvSpPr>
            <p:nvPr/>
          </p:nvSpPr>
          <p:spPr bwMode="auto">
            <a:xfrm>
              <a:off x="4661355" y="2167620"/>
              <a:ext cx="3175" cy="7938"/>
            </a:xfrm>
            <a:custGeom>
              <a:avLst/>
              <a:gdLst>
                <a:gd name="T0" fmla="*/ 0 w 1"/>
                <a:gd name="T1" fmla="*/ 2 h 2"/>
                <a:gd name="T2" fmla="*/ 1 w 1"/>
                <a:gd name="T3" fmla="*/ 1 h 2"/>
                <a:gd name="T4" fmla="*/ 1 w 1"/>
                <a:gd name="T5" fmla="*/ 0 h 2"/>
                <a:gd name="T6" fmla="*/ 1 w 1"/>
                <a:gd name="T7" fmla="*/ 0 h 2"/>
                <a:gd name="T8" fmla="*/ 0 w 1"/>
                <a:gd name="T9" fmla="*/ 1 h 2"/>
                <a:gd name="T10" fmla="*/ 0 w 1"/>
                <a:gd name="T11" fmla="*/ 2 h 2"/>
              </a:gdLst>
              <a:ahLst/>
              <a:cxnLst>
                <a:cxn ang="0">
                  <a:pos x="T0" y="T1"/>
                </a:cxn>
                <a:cxn ang="0">
                  <a:pos x="T2" y="T3"/>
                </a:cxn>
                <a:cxn ang="0">
                  <a:pos x="T4" y="T5"/>
                </a:cxn>
                <a:cxn ang="0">
                  <a:pos x="T6" y="T7"/>
                </a:cxn>
                <a:cxn ang="0">
                  <a:pos x="T8" y="T9"/>
                </a:cxn>
                <a:cxn ang="0">
                  <a:pos x="T10" y="T11"/>
                </a:cxn>
              </a:cxnLst>
              <a:rect l="0" t="0" r="r" b="b"/>
              <a:pathLst>
                <a:path w="1" h="2">
                  <a:moveTo>
                    <a:pt x="0" y="2"/>
                  </a:moveTo>
                  <a:cubicBezTo>
                    <a:pt x="1" y="2"/>
                    <a:pt x="1" y="1"/>
                    <a:pt x="1" y="1"/>
                  </a:cubicBezTo>
                  <a:cubicBezTo>
                    <a:pt x="1" y="1"/>
                    <a:pt x="1" y="0"/>
                    <a:pt x="1" y="0"/>
                  </a:cubicBezTo>
                  <a:cubicBezTo>
                    <a:pt x="1" y="0"/>
                    <a:pt x="1" y="0"/>
                    <a:pt x="1" y="0"/>
                  </a:cubicBezTo>
                  <a:cubicBezTo>
                    <a:pt x="0" y="0"/>
                    <a:pt x="0" y="0"/>
                    <a:pt x="0" y="1"/>
                  </a:cubicBezTo>
                  <a:cubicBezTo>
                    <a:pt x="0" y="1"/>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7" name="Freeform 568">
              <a:extLst>
                <a:ext uri="{FF2B5EF4-FFF2-40B4-BE49-F238E27FC236}">
                  <a16:creationId xmlns:a16="http://schemas.microsoft.com/office/drawing/2014/main" id="{B48B7257-AC8B-47A9-8939-E33D5E578DEE}"/>
                </a:ext>
              </a:extLst>
            </p:cNvPr>
            <p:cNvSpPr>
              <a:spLocks/>
            </p:cNvSpPr>
            <p:nvPr/>
          </p:nvSpPr>
          <p:spPr bwMode="auto">
            <a:xfrm>
              <a:off x="5269368" y="2181908"/>
              <a:ext cx="6350" cy="11113"/>
            </a:xfrm>
            <a:custGeom>
              <a:avLst/>
              <a:gdLst>
                <a:gd name="T0" fmla="*/ 0 w 2"/>
                <a:gd name="T1" fmla="*/ 0 h 3"/>
                <a:gd name="T2" fmla="*/ 0 w 2"/>
                <a:gd name="T3" fmla="*/ 0 h 3"/>
                <a:gd name="T4" fmla="*/ 1 w 2"/>
                <a:gd name="T5" fmla="*/ 3 h 3"/>
                <a:gd name="T6" fmla="*/ 2 w 2"/>
                <a:gd name="T7" fmla="*/ 3 h 3"/>
                <a:gd name="T8" fmla="*/ 2 w 2"/>
                <a:gd name="T9" fmla="*/ 2 h 3"/>
                <a:gd name="T10" fmla="*/ 0 w 2"/>
                <a:gd name="T11" fmla="*/ 0 h 3"/>
                <a:gd name="T12" fmla="*/ 0 w 2"/>
                <a:gd name="T13" fmla="*/ 0 h 3"/>
              </a:gdLst>
              <a:ahLst/>
              <a:cxnLst>
                <a:cxn ang="0">
                  <a:pos x="T0" y="T1"/>
                </a:cxn>
                <a:cxn ang="0">
                  <a:pos x="T2" y="T3"/>
                </a:cxn>
                <a:cxn ang="0">
                  <a:pos x="T4" y="T5"/>
                </a:cxn>
                <a:cxn ang="0">
                  <a:pos x="T6" y="T7"/>
                </a:cxn>
                <a:cxn ang="0">
                  <a:pos x="T8" y="T9"/>
                </a:cxn>
                <a:cxn ang="0">
                  <a:pos x="T10" y="T11"/>
                </a:cxn>
                <a:cxn ang="0">
                  <a:pos x="T12" y="T13"/>
                </a:cxn>
              </a:cxnLst>
              <a:rect l="0" t="0" r="r" b="b"/>
              <a:pathLst>
                <a:path w="2" h="3">
                  <a:moveTo>
                    <a:pt x="0" y="0"/>
                  </a:moveTo>
                  <a:cubicBezTo>
                    <a:pt x="0" y="0"/>
                    <a:pt x="0" y="0"/>
                    <a:pt x="0" y="0"/>
                  </a:cubicBezTo>
                  <a:cubicBezTo>
                    <a:pt x="0" y="1"/>
                    <a:pt x="0" y="2"/>
                    <a:pt x="1" y="3"/>
                  </a:cubicBezTo>
                  <a:cubicBezTo>
                    <a:pt x="1" y="3"/>
                    <a:pt x="2" y="3"/>
                    <a:pt x="2" y="3"/>
                  </a:cubicBezTo>
                  <a:cubicBezTo>
                    <a:pt x="2" y="3"/>
                    <a:pt x="2" y="2"/>
                    <a:pt x="2" y="2"/>
                  </a:cubicBezTo>
                  <a:cubicBezTo>
                    <a:pt x="1" y="1"/>
                    <a:pt x="1" y="1"/>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8" name="Freeform 569">
              <a:extLst>
                <a:ext uri="{FF2B5EF4-FFF2-40B4-BE49-F238E27FC236}">
                  <a16:creationId xmlns:a16="http://schemas.microsoft.com/office/drawing/2014/main" id="{F6EF5F7F-0170-481F-B5BD-E06D4DB22ECE}"/>
                </a:ext>
              </a:extLst>
            </p:cNvPr>
            <p:cNvSpPr>
              <a:spLocks/>
            </p:cNvSpPr>
            <p:nvPr/>
          </p:nvSpPr>
          <p:spPr bwMode="auto">
            <a:xfrm>
              <a:off x="4726443" y="2388283"/>
              <a:ext cx="7938" cy="7938"/>
            </a:xfrm>
            <a:custGeom>
              <a:avLst/>
              <a:gdLst>
                <a:gd name="T0" fmla="*/ 1 w 2"/>
                <a:gd name="T1" fmla="*/ 1 h 2"/>
                <a:gd name="T2" fmla="*/ 1 w 2"/>
                <a:gd name="T3" fmla="*/ 2 h 2"/>
                <a:gd name="T4" fmla="*/ 1 w 2"/>
                <a:gd name="T5" fmla="*/ 2 h 2"/>
                <a:gd name="T6" fmla="*/ 2 w 2"/>
                <a:gd name="T7" fmla="*/ 2 h 2"/>
                <a:gd name="T8" fmla="*/ 2 w 2"/>
                <a:gd name="T9" fmla="*/ 2 h 2"/>
                <a:gd name="T10" fmla="*/ 2 w 2"/>
                <a:gd name="T11" fmla="*/ 1 h 2"/>
                <a:gd name="T12" fmla="*/ 1 w 2"/>
                <a:gd name="T13" fmla="*/ 1 h 2"/>
              </a:gdLst>
              <a:ahLst/>
              <a:cxnLst>
                <a:cxn ang="0">
                  <a:pos x="T0" y="T1"/>
                </a:cxn>
                <a:cxn ang="0">
                  <a:pos x="T2" y="T3"/>
                </a:cxn>
                <a:cxn ang="0">
                  <a:pos x="T4" y="T5"/>
                </a:cxn>
                <a:cxn ang="0">
                  <a:pos x="T6" y="T7"/>
                </a:cxn>
                <a:cxn ang="0">
                  <a:pos x="T8" y="T9"/>
                </a:cxn>
                <a:cxn ang="0">
                  <a:pos x="T10" y="T11"/>
                </a:cxn>
                <a:cxn ang="0">
                  <a:pos x="T12" y="T13"/>
                </a:cxn>
              </a:cxnLst>
              <a:rect l="0" t="0" r="r" b="b"/>
              <a:pathLst>
                <a:path w="2" h="2">
                  <a:moveTo>
                    <a:pt x="1" y="1"/>
                  </a:moveTo>
                  <a:cubicBezTo>
                    <a:pt x="0" y="1"/>
                    <a:pt x="0" y="1"/>
                    <a:pt x="1" y="2"/>
                  </a:cubicBezTo>
                  <a:cubicBezTo>
                    <a:pt x="1" y="2"/>
                    <a:pt x="1" y="2"/>
                    <a:pt x="1" y="2"/>
                  </a:cubicBezTo>
                  <a:cubicBezTo>
                    <a:pt x="1" y="2"/>
                    <a:pt x="2" y="2"/>
                    <a:pt x="2" y="2"/>
                  </a:cubicBezTo>
                  <a:cubicBezTo>
                    <a:pt x="2" y="2"/>
                    <a:pt x="2" y="2"/>
                    <a:pt x="2" y="2"/>
                  </a:cubicBezTo>
                  <a:cubicBezTo>
                    <a:pt x="2" y="1"/>
                    <a:pt x="2" y="1"/>
                    <a:pt x="2" y="1"/>
                  </a:cubicBezTo>
                  <a:cubicBezTo>
                    <a:pt x="1" y="0"/>
                    <a:pt x="1"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9" name="Freeform 570">
              <a:extLst>
                <a:ext uri="{FF2B5EF4-FFF2-40B4-BE49-F238E27FC236}">
                  <a16:creationId xmlns:a16="http://schemas.microsoft.com/office/drawing/2014/main" id="{31AA4683-C638-4548-BA3C-10B52224CE65}"/>
                </a:ext>
              </a:extLst>
            </p:cNvPr>
            <p:cNvSpPr>
              <a:spLocks/>
            </p:cNvSpPr>
            <p:nvPr/>
          </p:nvSpPr>
          <p:spPr bwMode="auto">
            <a:xfrm>
              <a:off x="4667705" y="2513695"/>
              <a:ext cx="7938" cy="4763"/>
            </a:xfrm>
            <a:custGeom>
              <a:avLst/>
              <a:gdLst>
                <a:gd name="T0" fmla="*/ 1 w 2"/>
                <a:gd name="T1" fmla="*/ 0 h 1"/>
                <a:gd name="T2" fmla="*/ 0 w 2"/>
                <a:gd name="T3" fmla="*/ 0 h 1"/>
                <a:gd name="T4" fmla="*/ 1 w 2"/>
                <a:gd name="T5" fmla="*/ 1 h 1"/>
                <a:gd name="T6" fmla="*/ 1 w 2"/>
                <a:gd name="T7" fmla="*/ 1 h 1"/>
                <a:gd name="T8" fmla="*/ 2 w 2"/>
                <a:gd name="T9" fmla="*/ 1 h 1"/>
                <a:gd name="T10" fmla="*/ 2 w 2"/>
                <a:gd name="T11" fmla="*/ 1 h 1"/>
                <a:gd name="T12" fmla="*/ 2 w 2"/>
                <a:gd name="T13" fmla="*/ 0 h 1"/>
                <a:gd name="T14" fmla="*/ 1 w 2"/>
                <a:gd name="T15" fmla="*/ 0 h 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1">
                  <a:moveTo>
                    <a:pt x="1" y="0"/>
                  </a:moveTo>
                  <a:cubicBezTo>
                    <a:pt x="1" y="0"/>
                    <a:pt x="0" y="0"/>
                    <a:pt x="0" y="0"/>
                  </a:cubicBezTo>
                  <a:cubicBezTo>
                    <a:pt x="0" y="1"/>
                    <a:pt x="0" y="1"/>
                    <a:pt x="1" y="1"/>
                  </a:cubicBezTo>
                  <a:cubicBezTo>
                    <a:pt x="1" y="1"/>
                    <a:pt x="1" y="1"/>
                    <a:pt x="1" y="1"/>
                  </a:cubicBezTo>
                  <a:cubicBezTo>
                    <a:pt x="2" y="1"/>
                    <a:pt x="2" y="1"/>
                    <a:pt x="2" y="1"/>
                  </a:cubicBezTo>
                  <a:cubicBezTo>
                    <a:pt x="2" y="1"/>
                    <a:pt x="2" y="1"/>
                    <a:pt x="2" y="1"/>
                  </a:cubicBezTo>
                  <a:cubicBezTo>
                    <a:pt x="2" y="1"/>
                    <a:pt x="2" y="1"/>
                    <a:pt x="2" y="0"/>
                  </a:cubicBezTo>
                  <a:cubicBezTo>
                    <a:pt x="2"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0" name="Freeform 571">
              <a:extLst>
                <a:ext uri="{FF2B5EF4-FFF2-40B4-BE49-F238E27FC236}">
                  <a16:creationId xmlns:a16="http://schemas.microsoft.com/office/drawing/2014/main" id="{CFB31FD7-A128-451B-AA0B-A9B1DF73517F}"/>
                </a:ext>
              </a:extLst>
            </p:cNvPr>
            <p:cNvSpPr>
              <a:spLocks/>
            </p:cNvSpPr>
            <p:nvPr/>
          </p:nvSpPr>
          <p:spPr bwMode="auto">
            <a:xfrm>
              <a:off x="6137730" y="2442258"/>
              <a:ext cx="6350" cy="3175"/>
            </a:xfrm>
            <a:custGeom>
              <a:avLst/>
              <a:gdLst>
                <a:gd name="T0" fmla="*/ 1 w 2"/>
                <a:gd name="T1" fmla="*/ 0 h 1"/>
                <a:gd name="T2" fmla="*/ 0 w 2"/>
                <a:gd name="T3" fmla="*/ 0 h 1"/>
                <a:gd name="T4" fmla="*/ 1 w 2"/>
                <a:gd name="T5" fmla="*/ 1 h 1"/>
                <a:gd name="T6" fmla="*/ 1 w 2"/>
                <a:gd name="T7" fmla="*/ 1 h 1"/>
                <a:gd name="T8" fmla="*/ 2 w 2"/>
                <a:gd name="T9" fmla="*/ 1 h 1"/>
                <a:gd name="T10" fmla="*/ 1 w 2"/>
                <a:gd name="T11" fmla="*/ 0 h 1"/>
              </a:gdLst>
              <a:ahLst/>
              <a:cxnLst>
                <a:cxn ang="0">
                  <a:pos x="T0" y="T1"/>
                </a:cxn>
                <a:cxn ang="0">
                  <a:pos x="T2" y="T3"/>
                </a:cxn>
                <a:cxn ang="0">
                  <a:pos x="T4" y="T5"/>
                </a:cxn>
                <a:cxn ang="0">
                  <a:pos x="T6" y="T7"/>
                </a:cxn>
                <a:cxn ang="0">
                  <a:pos x="T8" y="T9"/>
                </a:cxn>
                <a:cxn ang="0">
                  <a:pos x="T10" y="T11"/>
                </a:cxn>
              </a:cxnLst>
              <a:rect l="0" t="0" r="r" b="b"/>
              <a:pathLst>
                <a:path w="2" h="1">
                  <a:moveTo>
                    <a:pt x="1" y="0"/>
                  </a:moveTo>
                  <a:cubicBezTo>
                    <a:pt x="1" y="0"/>
                    <a:pt x="0" y="0"/>
                    <a:pt x="0" y="0"/>
                  </a:cubicBezTo>
                  <a:cubicBezTo>
                    <a:pt x="0" y="1"/>
                    <a:pt x="0" y="1"/>
                    <a:pt x="1" y="1"/>
                  </a:cubicBezTo>
                  <a:cubicBezTo>
                    <a:pt x="1" y="1"/>
                    <a:pt x="1" y="1"/>
                    <a:pt x="1" y="1"/>
                  </a:cubicBezTo>
                  <a:cubicBezTo>
                    <a:pt x="1" y="1"/>
                    <a:pt x="2" y="1"/>
                    <a:pt x="2" y="1"/>
                  </a:cubicBezTo>
                  <a:cubicBezTo>
                    <a:pt x="2" y="1"/>
                    <a:pt x="2"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1" name="Freeform 572">
              <a:extLst>
                <a:ext uri="{FF2B5EF4-FFF2-40B4-BE49-F238E27FC236}">
                  <a16:creationId xmlns:a16="http://schemas.microsoft.com/office/drawing/2014/main" id="{86A3BE4E-4A04-487A-BBA7-2CDEC6EC3880}"/>
                </a:ext>
              </a:extLst>
            </p:cNvPr>
            <p:cNvSpPr>
              <a:spLocks/>
            </p:cNvSpPr>
            <p:nvPr/>
          </p:nvSpPr>
          <p:spPr bwMode="auto">
            <a:xfrm>
              <a:off x="6209168" y="3282045"/>
              <a:ext cx="7938" cy="4763"/>
            </a:xfrm>
            <a:custGeom>
              <a:avLst/>
              <a:gdLst>
                <a:gd name="T0" fmla="*/ 0 w 2"/>
                <a:gd name="T1" fmla="*/ 1 h 1"/>
                <a:gd name="T2" fmla="*/ 0 w 2"/>
                <a:gd name="T3" fmla="*/ 1 h 1"/>
                <a:gd name="T4" fmla="*/ 0 w 2"/>
                <a:gd name="T5" fmla="*/ 1 h 1"/>
                <a:gd name="T6" fmla="*/ 1 w 2"/>
                <a:gd name="T7" fmla="*/ 1 h 1"/>
                <a:gd name="T8" fmla="*/ 1 w 2"/>
                <a:gd name="T9" fmla="*/ 1 h 1"/>
                <a:gd name="T10" fmla="*/ 2 w 2"/>
                <a:gd name="T11" fmla="*/ 1 h 1"/>
                <a:gd name="T12" fmla="*/ 2 w 2"/>
                <a:gd name="T13" fmla="*/ 1 h 1"/>
                <a:gd name="T14" fmla="*/ 2 w 2"/>
                <a:gd name="T15" fmla="*/ 1 h 1"/>
                <a:gd name="T16" fmla="*/ 0 w 2"/>
                <a:gd name="T17" fmla="*/ 1 h 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 h="1">
                  <a:moveTo>
                    <a:pt x="0" y="1"/>
                  </a:moveTo>
                  <a:cubicBezTo>
                    <a:pt x="0" y="1"/>
                    <a:pt x="0" y="1"/>
                    <a:pt x="0" y="1"/>
                  </a:cubicBezTo>
                  <a:cubicBezTo>
                    <a:pt x="0" y="1"/>
                    <a:pt x="0" y="1"/>
                    <a:pt x="0" y="1"/>
                  </a:cubicBezTo>
                  <a:cubicBezTo>
                    <a:pt x="0" y="1"/>
                    <a:pt x="0" y="1"/>
                    <a:pt x="1" y="1"/>
                  </a:cubicBezTo>
                  <a:cubicBezTo>
                    <a:pt x="1" y="1"/>
                    <a:pt x="1" y="1"/>
                    <a:pt x="1" y="1"/>
                  </a:cubicBezTo>
                  <a:cubicBezTo>
                    <a:pt x="1" y="1"/>
                    <a:pt x="1" y="1"/>
                    <a:pt x="2" y="1"/>
                  </a:cubicBezTo>
                  <a:cubicBezTo>
                    <a:pt x="2" y="1"/>
                    <a:pt x="2" y="1"/>
                    <a:pt x="2" y="1"/>
                  </a:cubicBezTo>
                  <a:cubicBezTo>
                    <a:pt x="2" y="1"/>
                    <a:pt x="2" y="1"/>
                    <a:pt x="2" y="1"/>
                  </a:cubicBezTo>
                  <a:cubicBezTo>
                    <a:pt x="1"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2" name="Freeform 573">
              <a:extLst>
                <a:ext uri="{FF2B5EF4-FFF2-40B4-BE49-F238E27FC236}">
                  <a16:creationId xmlns:a16="http://schemas.microsoft.com/office/drawing/2014/main" id="{67FC3FFD-D3D6-466B-94A3-9F2EFDF806CD}"/>
                </a:ext>
              </a:extLst>
            </p:cNvPr>
            <p:cNvSpPr>
              <a:spLocks/>
            </p:cNvSpPr>
            <p:nvPr/>
          </p:nvSpPr>
          <p:spPr bwMode="auto">
            <a:xfrm>
              <a:off x="5651955" y="2243820"/>
              <a:ext cx="4763" cy="7938"/>
            </a:xfrm>
            <a:custGeom>
              <a:avLst/>
              <a:gdLst>
                <a:gd name="T0" fmla="*/ 1 w 1"/>
                <a:gd name="T1" fmla="*/ 0 h 2"/>
                <a:gd name="T2" fmla="*/ 0 w 1"/>
                <a:gd name="T3" fmla="*/ 0 h 2"/>
                <a:gd name="T4" fmla="*/ 0 w 1"/>
                <a:gd name="T5" fmla="*/ 2 h 2"/>
                <a:gd name="T6" fmla="*/ 1 w 1"/>
                <a:gd name="T7" fmla="*/ 2 h 2"/>
                <a:gd name="T8" fmla="*/ 1 w 1"/>
                <a:gd name="T9" fmla="*/ 2 h 2"/>
                <a:gd name="T10" fmla="*/ 1 w 1"/>
                <a:gd name="T11" fmla="*/ 0 h 2"/>
              </a:gdLst>
              <a:ahLst/>
              <a:cxnLst>
                <a:cxn ang="0">
                  <a:pos x="T0" y="T1"/>
                </a:cxn>
                <a:cxn ang="0">
                  <a:pos x="T2" y="T3"/>
                </a:cxn>
                <a:cxn ang="0">
                  <a:pos x="T4" y="T5"/>
                </a:cxn>
                <a:cxn ang="0">
                  <a:pos x="T6" y="T7"/>
                </a:cxn>
                <a:cxn ang="0">
                  <a:pos x="T8" y="T9"/>
                </a:cxn>
                <a:cxn ang="0">
                  <a:pos x="T10" y="T11"/>
                </a:cxn>
              </a:cxnLst>
              <a:rect l="0" t="0" r="r" b="b"/>
              <a:pathLst>
                <a:path w="1" h="2">
                  <a:moveTo>
                    <a:pt x="1" y="0"/>
                  </a:moveTo>
                  <a:cubicBezTo>
                    <a:pt x="1" y="0"/>
                    <a:pt x="0" y="0"/>
                    <a:pt x="0" y="0"/>
                  </a:cubicBezTo>
                  <a:cubicBezTo>
                    <a:pt x="0" y="0"/>
                    <a:pt x="0" y="1"/>
                    <a:pt x="0" y="2"/>
                  </a:cubicBezTo>
                  <a:cubicBezTo>
                    <a:pt x="0" y="2"/>
                    <a:pt x="1" y="2"/>
                    <a:pt x="1" y="2"/>
                  </a:cubicBezTo>
                  <a:cubicBezTo>
                    <a:pt x="1" y="2"/>
                    <a:pt x="1" y="2"/>
                    <a:pt x="1" y="2"/>
                  </a:cubicBezTo>
                  <a:cubicBezTo>
                    <a:pt x="1" y="1"/>
                    <a:pt x="1" y="1"/>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3" name="Freeform 574">
              <a:extLst>
                <a:ext uri="{FF2B5EF4-FFF2-40B4-BE49-F238E27FC236}">
                  <a16:creationId xmlns:a16="http://schemas.microsoft.com/office/drawing/2014/main" id="{951E2372-7590-4A14-995D-1A33FFC476F0}"/>
                </a:ext>
              </a:extLst>
            </p:cNvPr>
            <p:cNvSpPr>
              <a:spLocks/>
            </p:cNvSpPr>
            <p:nvPr/>
          </p:nvSpPr>
          <p:spPr bwMode="auto">
            <a:xfrm>
              <a:off x="6223455" y="3018520"/>
              <a:ext cx="4763" cy="11113"/>
            </a:xfrm>
            <a:custGeom>
              <a:avLst/>
              <a:gdLst>
                <a:gd name="T0" fmla="*/ 0 w 1"/>
                <a:gd name="T1" fmla="*/ 1 h 3"/>
                <a:gd name="T2" fmla="*/ 0 w 1"/>
                <a:gd name="T3" fmla="*/ 1 h 3"/>
                <a:gd name="T4" fmla="*/ 0 w 1"/>
                <a:gd name="T5" fmla="*/ 2 h 3"/>
                <a:gd name="T6" fmla="*/ 0 w 1"/>
                <a:gd name="T7" fmla="*/ 3 h 3"/>
                <a:gd name="T8" fmla="*/ 0 w 1"/>
                <a:gd name="T9" fmla="*/ 3 h 3"/>
                <a:gd name="T10" fmla="*/ 1 w 1"/>
                <a:gd name="T11" fmla="*/ 1 h 3"/>
                <a:gd name="T12" fmla="*/ 0 w 1"/>
                <a:gd name="T13" fmla="*/ 1 h 3"/>
              </a:gdLst>
              <a:ahLst/>
              <a:cxnLst>
                <a:cxn ang="0">
                  <a:pos x="T0" y="T1"/>
                </a:cxn>
                <a:cxn ang="0">
                  <a:pos x="T2" y="T3"/>
                </a:cxn>
                <a:cxn ang="0">
                  <a:pos x="T4" y="T5"/>
                </a:cxn>
                <a:cxn ang="0">
                  <a:pos x="T6" y="T7"/>
                </a:cxn>
                <a:cxn ang="0">
                  <a:pos x="T8" y="T9"/>
                </a:cxn>
                <a:cxn ang="0">
                  <a:pos x="T10" y="T11"/>
                </a:cxn>
                <a:cxn ang="0">
                  <a:pos x="T12" y="T13"/>
                </a:cxn>
              </a:cxnLst>
              <a:rect l="0" t="0" r="r" b="b"/>
              <a:pathLst>
                <a:path w="1" h="3">
                  <a:moveTo>
                    <a:pt x="0" y="1"/>
                  </a:moveTo>
                  <a:cubicBezTo>
                    <a:pt x="0" y="1"/>
                    <a:pt x="0" y="1"/>
                    <a:pt x="0" y="1"/>
                  </a:cubicBezTo>
                  <a:cubicBezTo>
                    <a:pt x="0" y="1"/>
                    <a:pt x="0" y="2"/>
                    <a:pt x="0" y="2"/>
                  </a:cubicBezTo>
                  <a:cubicBezTo>
                    <a:pt x="0" y="3"/>
                    <a:pt x="0" y="3"/>
                    <a:pt x="0" y="3"/>
                  </a:cubicBezTo>
                  <a:cubicBezTo>
                    <a:pt x="0" y="3"/>
                    <a:pt x="0" y="3"/>
                    <a:pt x="0" y="3"/>
                  </a:cubicBezTo>
                  <a:cubicBezTo>
                    <a:pt x="1" y="2"/>
                    <a:pt x="1" y="2"/>
                    <a:pt x="1" y="1"/>
                  </a:cubicBezTo>
                  <a:cubicBezTo>
                    <a:pt x="1" y="1"/>
                    <a:pt x="1"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4" name="Freeform 575">
              <a:extLst>
                <a:ext uri="{FF2B5EF4-FFF2-40B4-BE49-F238E27FC236}">
                  <a16:creationId xmlns:a16="http://schemas.microsoft.com/office/drawing/2014/main" id="{363135B2-EE8A-40C2-8DF3-837CD77EDB36}"/>
                </a:ext>
              </a:extLst>
            </p:cNvPr>
            <p:cNvSpPr>
              <a:spLocks/>
            </p:cNvSpPr>
            <p:nvPr/>
          </p:nvSpPr>
          <p:spPr bwMode="auto">
            <a:xfrm>
              <a:off x="6191705" y="3066145"/>
              <a:ext cx="6350" cy="3175"/>
            </a:xfrm>
            <a:custGeom>
              <a:avLst/>
              <a:gdLst>
                <a:gd name="T0" fmla="*/ 1 w 2"/>
                <a:gd name="T1" fmla="*/ 1 h 1"/>
                <a:gd name="T2" fmla="*/ 2 w 2"/>
                <a:gd name="T3" fmla="*/ 1 h 1"/>
                <a:gd name="T4" fmla="*/ 2 w 2"/>
                <a:gd name="T5" fmla="*/ 0 h 1"/>
                <a:gd name="T6" fmla="*/ 1 w 2"/>
                <a:gd name="T7" fmla="*/ 0 h 1"/>
                <a:gd name="T8" fmla="*/ 0 w 2"/>
                <a:gd name="T9" fmla="*/ 0 h 1"/>
                <a:gd name="T10" fmla="*/ 0 w 2"/>
                <a:gd name="T11" fmla="*/ 0 h 1"/>
                <a:gd name="T12" fmla="*/ 0 w 2"/>
                <a:gd name="T13" fmla="*/ 1 h 1"/>
                <a:gd name="T14" fmla="*/ 1 w 2"/>
                <a:gd name="T15" fmla="*/ 1 h 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1">
                  <a:moveTo>
                    <a:pt x="1" y="1"/>
                  </a:moveTo>
                  <a:cubicBezTo>
                    <a:pt x="2" y="1"/>
                    <a:pt x="2" y="1"/>
                    <a:pt x="2" y="1"/>
                  </a:cubicBezTo>
                  <a:cubicBezTo>
                    <a:pt x="2" y="0"/>
                    <a:pt x="2" y="0"/>
                    <a:pt x="2" y="0"/>
                  </a:cubicBezTo>
                  <a:cubicBezTo>
                    <a:pt x="2" y="0"/>
                    <a:pt x="2" y="0"/>
                    <a:pt x="1" y="0"/>
                  </a:cubicBezTo>
                  <a:cubicBezTo>
                    <a:pt x="1" y="0"/>
                    <a:pt x="1" y="0"/>
                    <a:pt x="0" y="0"/>
                  </a:cubicBezTo>
                  <a:cubicBezTo>
                    <a:pt x="0" y="0"/>
                    <a:pt x="0" y="0"/>
                    <a:pt x="0" y="0"/>
                  </a:cubicBezTo>
                  <a:cubicBezTo>
                    <a:pt x="0" y="0"/>
                    <a:pt x="0" y="1"/>
                    <a:pt x="0" y="1"/>
                  </a:cubicBezTo>
                  <a:cubicBezTo>
                    <a:pt x="1"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5" name="Freeform 576">
              <a:extLst>
                <a:ext uri="{FF2B5EF4-FFF2-40B4-BE49-F238E27FC236}">
                  <a16:creationId xmlns:a16="http://schemas.microsoft.com/office/drawing/2014/main" id="{F4498864-D302-4EC3-A751-BC578DF72C0D}"/>
                </a:ext>
              </a:extLst>
            </p:cNvPr>
            <p:cNvSpPr>
              <a:spLocks/>
            </p:cNvSpPr>
            <p:nvPr/>
          </p:nvSpPr>
          <p:spPr bwMode="auto">
            <a:xfrm>
              <a:off x="4212093" y="2373995"/>
              <a:ext cx="11113" cy="6350"/>
            </a:xfrm>
            <a:custGeom>
              <a:avLst/>
              <a:gdLst>
                <a:gd name="T0" fmla="*/ 1 w 3"/>
                <a:gd name="T1" fmla="*/ 0 h 2"/>
                <a:gd name="T2" fmla="*/ 0 w 3"/>
                <a:gd name="T3" fmla="*/ 2 h 2"/>
                <a:gd name="T4" fmla="*/ 2 w 3"/>
                <a:gd name="T5" fmla="*/ 2 h 2"/>
                <a:gd name="T6" fmla="*/ 2 w 3"/>
                <a:gd name="T7" fmla="*/ 1 h 2"/>
                <a:gd name="T8" fmla="*/ 2 w 3"/>
                <a:gd name="T9" fmla="*/ 0 h 2"/>
                <a:gd name="T10" fmla="*/ 1 w 3"/>
                <a:gd name="T11" fmla="*/ 0 h 2"/>
              </a:gdLst>
              <a:ahLst/>
              <a:cxnLst>
                <a:cxn ang="0">
                  <a:pos x="T0" y="T1"/>
                </a:cxn>
                <a:cxn ang="0">
                  <a:pos x="T2" y="T3"/>
                </a:cxn>
                <a:cxn ang="0">
                  <a:pos x="T4" y="T5"/>
                </a:cxn>
                <a:cxn ang="0">
                  <a:pos x="T6" y="T7"/>
                </a:cxn>
                <a:cxn ang="0">
                  <a:pos x="T8" y="T9"/>
                </a:cxn>
                <a:cxn ang="0">
                  <a:pos x="T10" y="T11"/>
                </a:cxn>
              </a:cxnLst>
              <a:rect l="0" t="0" r="r" b="b"/>
              <a:pathLst>
                <a:path w="3" h="2">
                  <a:moveTo>
                    <a:pt x="1" y="0"/>
                  </a:moveTo>
                  <a:cubicBezTo>
                    <a:pt x="1" y="1"/>
                    <a:pt x="1" y="1"/>
                    <a:pt x="0" y="2"/>
                  </a:cubicBezTo>
                  <a:cubicBezTo>
                    <a:pt x="1" y="2"/>
                    <a:pt x="1" y="2"/>
                    <a:pt x="2" y="2"/>
                  </a:cubicBezTo>
                  <a:cubicBezTo>
                    <a:pt x="2" y="2"/>
                    <a:pt x="2" y="1"/>
                    <a:pt x="2" y="1"/>
                  </a:cubicBezTo>
                  <a:cubicBezTo>
                    <a:pt x="3" y="1"/>
                    <a:pt x="3" y="1"/>
                    <a:pt x="2" y="0"/>
                  </a:cubicBezTo>
                  <a:cubicBezTo>
                    <a:pt x="2" y="0"/>
                    <a:pt x="2"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6" name="Freeform 577">
              <a:extLst>
                <a:ext uri="{FF2B5EF4-FFF2-40B4-BE49-F238E27FC236}">
                  <a16:creationId xmlns:a16="http://schemas.microsoft.com/office/drawing/2014/main" id="{8641A97F-E1DA-414D-A2D5-F66E63C0DD31}"/>
                </a:ext>
              </a:extLst>
            </p:cNvPr>
            <p:cNvSpPr>
              <a:spLocks/>
            </p:cNvSpPr>
            <p:nvPr/>
          </p:nvSpPr>
          <p:spPr bwMode="auto">
            <a:xfrm>
              <a:off x="4197805" y="2380345"/>
              <a:ext cx="19050" cy="15875"/>
            </a:xfrm>
            <a:custGeom>
              <a:avLst/>
              <a:gdLst>
                <a:gd name="T0" fmla="*/ 4 w 5"/>
                <a:gd name="T1" fmla="*/ 0 h 4"/>
                <a:gd name="T2" fmla="*/ 3 w 5"/>
                <a:gd name="T3" fmla="*/ 0 h 4"/>
                <a:gd name="T4" fmla="*/ 2 w 5"/>
                <a:gd name="T5" fmla="*/ 0 h 4"/>
                <a:gd name="T6" fmla="*/ 2 w 5"/>
                <a:gd name="T7" fmla="*/ 1 h 4"/>
                <a:gd name="T8" fmla="*/ 2 w 5"/>
                <a:gd name="T9" fmla="*/ 1 h 4"/>
                <a:gd name="T10" fmla="*/ 0 w 5"/>
                <a:gd name="T11" fmla="*/ 3 h 4"/>
                <a:gd name="T12" fmla="*/ 0 w 5"/>
                <a:gd name="T13" fmla="*/ 4 h 4"/>
                <a:gd name="T14" fmla="*/ 0 w 5"/>
                <a:gd name="T15" fmla="*/ 4 h 4"/>
                <a:gd name="T16" fmla="*/ 1 w 5"/>
                <a:gd name="T17" fmla="*/ 4 h 4"/>
                <a:gd name="T18" fmla="*/ 4 w 5"/>
                <a:gd name="T19" fmla="*/ 3 h 4"/>
                <a:gd name="T20" fmla="*/ 5 w 5"/>
                <a:gd name="T21" fmla="*/ 2 h 4"/>
                <a:gd name="T22" fmla="*/ 5 w 5"/>
                <a:gd name="T23" fmla="*/ 1 h 4"/>
                <a:gd name="T24" fmla="*/ 5 w 5"/>
                <a:gd name="T25" fmla="*/ 0 h 4"/>
                <a:gd name="T26" fmla="*/ 4 w 5"/>
                <a:gd name="T27" fmla="*/ 0 h 4"/>
                <a:gd name="T28" fmla="*/ 4 w 5"/>
                <a:gd name="T29" fmla="*/ 0 h 4"/>
                <a:gd name="T30" fmla="*/ 4 w 5"/>
                <a:gd name="T31"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 h="4">
                  <a:moveTo>
                    <a:pt x="4" y="0"/>
                  </a:moveTo>
                  <a:cubicBezTo>
                    <a:pt x="4" y="0"/>
                    <a:pt x="4" y="0"/>
                    <a:pt x="3" y="0"/>
                  </a:cubicBezTo>
                  <a:cubicBezTo>
                    <a:pt x="3" y="0"/>
                    <a:pt x="2" y="0"/>
                    <a:pt x="2" y="0"/>
                  </a:cubicBezTo>
                  <a:cubicBezTo>
                    <a:pt x="2" y="1"/>
                    <a:pt x="2" y="1"/>
                    <a:pt x="2" y="1"/>
                  </a:cubicBezTo>
                  <a:cubicBezTo>
                    <a:pt x="2" y="1"/>
                    <a:pt x="2" y="1"/>
                    <a:pt x="2" y="1"/>
                  </a:cubicBezTo>
                  <a:cubicBezTo>
                    <a:pt x="0" y="1"/>
                    <a:pt x="0" y="1"/>
                    <a:pt x="0" y="3"/>
                  </a:cubicBezTo>
                  <a:cubicBezTo>
                    <a:pt x="0" y="3"/>
                    <a:pt x="0" y="4"/>
                    <a:pt x="0" y="4"/>
                  </a:cubicBezTo>
                  <a:cubicBezTo>
                    <a:pt x="0" y="4"/>
                    <a:pt x="0" y="4"/>
                    <a:pt x="0" y="4"/>
                  </a:cubicBezTo>
                  <a:cubicBezTo>
                    <a:pt x="0" y="4"/>
                    <a:pt x="1" y="4"/>
                    <a:pt x="1" y="4"/>
                  </a:cubicBezTo>
                  <a:cubicBezTo>
                    <a:pt x="2" y="4"/>
                    <a:pt x="2" y="3"/>
                    <a:pt x="4" y="3"/>
                  </a:cubicBezTo>
                  <a:cubicBezTo>
                    <a:pt x="4" y="2"/>
                    <a:pt x="4" y="2"/>
                    <a:pt x="5" y="2"/>
                  </a:cubicBezTo>
                  <a:cubicBezTo>
                    <a:pt x="5" y="1"/>
                    <a:pt x="5" y="1"/>
                    <a:pt x="5" y="1"/>
                  </a:cubicBezTo>
                  <a:cubicBezTo>
                    <a:pt x="5" y="0"/>
                    <a:pt x="5" y="0"/>
                    <a:pt x="5" y="0"/>
                  </a:cubicBezTo>
                  <a:cubicBezTo>
                    <a:pt x="5" y="0"/>
                    <a:pt x="5" y="0"/>
                    <a:pt x="4" y="0"/>
                  </a:cubicBezTo>
                  <a:cubicBezTo>
                    <a:pt x="4" y="0"/>
                    <a:pt x="4" y="0"/>
                    <a:pt x="4" y="0"/>
                  </a:cubicBezTo>
                  <a:cubicBezTo>
                    <a:pt x="4" y="0"/>
                    <a:pt x="4" y="0"/>
                    <a:pt x="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7" name="Freeform 578">
              <a:extLst>
                <a:ext uri="{FF2B5EF4-FFF2-40B4-BE49-F238E27FC236}">
                  <a16:creationId xmlns:a16="http://schemas.microsoft.com/office/drawing/2014/main" id="{6B767C43-92E8-4BF7-8AE4-25EBD1D1859F}"/>
                </a:ext>
              </a:extLst>
            </p:cNvPr>
            <p:cNvSpPr>
              <a:spLocks/>
            </p:cNvSpPr>
            <p:nvPr/>
          </p:nvSpPr>
          <p:spPr bwMode="auto">
            <a:xfrm>
              <a:off x="6390143" y="3434445"/>
              <a:ext cx="7938" cy="6350"/>
            </a:xfrm>
            <a:custGeom>
              <a:avLst/>
              <a:gdLst>
                <a:gd name="T0" fmla="*/ 1 w 2"/>
                <a:gd name="T1" fmla="*/ 1 h 2"/>
                <a:gd name="T2" fmla="*/ 0 w 2"/>
                <a:gd name="T3" fmla="*/ 2 h 2"/>
                <a:gd name="T4" fmla="*/ 0 w 2"/>
                <a:gd name="T5" fmla="*/ 2 h 2"/>
                <a:gd name="T6" fmla="*/ 1 w 2"/>
                <a:gd name="T7" fmla="*/ 2 h 2"/>
                <a:gd name="T8" fmla="*/ 1 w 2"/>
                <a:gd name="T9" fmla="*/ 1 h 2"/>
                <a:gd name="T10" fmla="*/ 1 w 2"/>
                <a:gd name="T11" fmla="*/ 1 h 2"/>
              </a:gdLst>
              <a:ahLst/>
              <a:cxnLst>
                <a:cxn ang="0">
                  <a:pos x="T0" y="T1"/>
                </a:cxn>
                <a:cxn ang="0">
                  <a:pos x="T2" y="T3"/>
                </a:cxn>
                <a:cxn ang="0">
                  <a:pos x="T4" y="T5"/>
                </a:cxn>
                <a:cxn ang="0">
                  <a:pos x="T6" y="T7"/>
                </a:cxn>
                <a:cxn ang="0">
                  <a:pos x="T8" y="T9"/>
                </a:cxn>
                <a:cxn ang="0">
                  <a:pos x="T10" y="T11"/>
                </a:cxn>
              </a:cxnLst>
              <a:rect l="0" t="0" r="r" b="b"/>
              <a:pathLst>
                <a:path w="2" h="2">
                  <a:moveTo>
                    <a:pt x="1" y="1"/>
                  </a:moveTo>
                  <a:cubicBezTo>
                    <a:pt x="0" y="1"/>
                    <a:pt x="0" y="1"/>
                    <a:pt x="0" y="2"/>
                  </a:cubicBezTo>
                  <a:cubicBezTo>
                    <a:pt x="0" y="2"/>
                    <a:pt x="0" y="2"/>
                    <a:pt x="0" y="2"/>
                  </a:cubicBezTo>
                  <a:cubicBezTo>
                    <a:pt x="0" y="2"/>
                    <a:pt x="1" y="2"/>
                    <a:pt x="1" y="2"/>
                  </a:cubicBezTo>
                  <a:cubicBezTo>
                    <a:pt x="1" y="2"/>
                    <a:pt x="2" y="1"/>
                    <a:pt x="1" y="1"/>
                  </a:cubicBezTo>
                  <a:cubicBezTo>
                    <a:pt x="1" y="0"/>
                    <a:pt x="1"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8" name="Freeform 579">
              <a:extLst>
                <a:ext uri="{FF2B5EF4-FFF2-40B4-BE49-F238E27FC236}">
                  <a16:creationId xmlns:a16="http://schemas.microsoft.com/office/drawing/2014/main" id="{B430AD8D-F554-4D90-B1E9-3B86B338CF80}"/>
                </a:ext>
              </a:extLst>
            </p:cNvPr>
            <p:cNvSpPr>
              <a:spLocks/>
            </p:cNvSpPr>
            <p:nvPr/>
          </p:nvSpPr>
          <p:spPr bwMode="auto">
            <a:xfrm>
              <a:off x="4766130" y="2893108"/>
              <a:ext cx="7938" cy="7938"/>
            </a:xfrm>
            <a:custGeom>
              <a:avLst/>
              <a:gdLst>
                <a:gd name="T0" fmla="*/ 0 w 2"/>
                <a:gd name="T1" fmla="*/ 1 h 2"/>
                <a:gd name="T2" fmla="*/ 1 w 2"/>
                <a:gd name="T3" fmla="*/ 2 h 2"/>
                <a:gd name="T4" fmla="*/ 2 w 2"/>
                <a:gd name="T5" fmla="*/ 1 h 2"/>
                <a:gd name="T6" fmla="*/ 1 w 2"/>
                <a:gd name="T7" fmla="*/ 0 h 2"/>
                <a:gd name="T8" fmla="*/ 0 w 2"/>
                <a:gd name="T9" fmla="*/ 1 h 2"/>
                <a:gd name="T10" fmla="*/ 0 w 2"/>
                <a:gd name="T11" fmla="*/ 1 h 2"/>
              </a:gdLst>
              <a:ahLst/>
              <a:cxnLst>
                <a:cxn ang="0">
                  <a:pos x="T0" y="T1"/>
                </a:cxn>
                <a:cxn ang="0">
                  <a:pos x="T2" y="T3"/>
                </a:cxn>
                <a:cxn ang="0">
                  <a:pos x="T4" y="T5"/>
                </a:cxn>
                <a:cxn ang="0">
                  <a:pos x="T6" y="T7"/>
                </a:cxn>
                <a:cxn ang="0">
                  <a:pos x="T8" y="T9"/>
                </a:cxn>
                <a:cxn ang="0">
                  <a:pos x="T10" y="T11"/>
                </a:cxn>
              </a:cxnLst>
              <a:rect l="0" t="0" r="r" b="b"/>
              <a:pathLst>
                <a:path w="2" h="2">
                  <a:moveTo>
                    <a:pt x="0" y="1"/>
                  </a:moveTo>
                  <a:cubicBezTo>
                    <a:pt x="0" y="2"/>
                    <a:pt x="0" y="2"/>
                    <a:pt x="1" y="2"/>
                  </a:cubicBezTo>
                  <a:cubicBezTo>
                    <a:pt x="1" y="2"/>
                    <a:pt x="2" y="2"/>
                    <a:pt x="2" y="1"/>
                  </a:cubicBezTo>
                  <a:cubicBezTo>
                    <a:pt x="2" y="1"/>
                    <a:pt x="1" y="0"/>
                    <a:pt x="1" y="0"/>
                  </a:cubicBezTo>
                  <a:cubicBezTo>
                    <a:pt x="1" y="0"/>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9" name="Freeform 580">
              <a:extLst>
                <a:ext uri="{FF2B5EF4-FFF2-40B4-BE49-F238E27FC236}">
                  <a16:creationId xmlns:a16="http://schemas.microsoft.com/office/drawing/2014/main" id="{0441D951-A3F8-4A4E-B474-446E1579AA1C}"/>
                </a:ext>
              </a:extLst>
            </p:cNvPr>
            <p:cNvSpPr>
              <a:spLocks/>
            </p:cNvSpPr>
            <p:nvPr/>
          </p:nvSpPr>
          <p:spPr bwMode="auto">
            <a:xfrm>
              <a:off x="5490030" y="2104120"/>
              <a:ext cx="6350" cy="6350"/>
            </a:xfrm>
            <a:custGeom>
              <a:avLst/>
              <a:gdLst>
                <a:gd name="T0" fmla="*/ 1 w 2"/>
                <a:gd name="T1" fmla="*/ 2 h 2"/>
                <a:gd name="T2" fmla="*/ 2 w 2"/>
                <a:gd name="T3" fmla="*/ 1 h 2"/>
                <a:gd name="T4" fmla="*/ 1 w 2"/>
                <a:gd name="T5" fmla="*/ 0 h 2"/>
                <a:gd name="T6" fmla="*/ 0 w 2"/>
                <a:gd name="T7" fmla="*/ 0 h 2"/>
                <a:gd name="T8" fmla="*/ 0 w 2"/>
                <a:gd name="T9" fmla="*/ 1 h 2"/>
                <a:gd name="T10" fmla="*/ 1 w 2"/>
                <a:gd name="T11" fmla="*/ 2 h 2"/>
              </a:gdLst>
              <a:ahLst/>
              <a:cxnLst>
                <a:cxn ang="0">
                  <a:pos x="T0" y="T1"/>
                </a:cxn>
                <a:cxn ang="0">
                  <a:pos x="T2" y="T3"/>
                </a:cxn>
                <a:cxn ang="0">
                  <a:pos x="T4" y="T5"/>
                </a:cxn>
                <a:cxn ang="0">
                  <a:pos x="T6" y="T7"/>
                </a:cxn>
                <a:cxn ang="0">
                  <a:pos x="T8" y="T9"/>
                </a:cxn>
                <a:cxn ang="0">
                  <a:pos x="T10" y="T11"/>
                </a:cxn>
              </a:cxnLst>
              <a:rect l="0" t="0" r="r" b="b"/>
              <a:pathLst>
                <a:path w="2" h="2">
                  <a:moveTo>
                    <a:pt x="1" y="2"/>
                  </a:moveTo>
                  <a:cubicBezTo>
                    <a:pt x="1" y="1"/>
                    <a:pt x="1" y="1"/>
                    <a:pt x="2" y="1"/>
                  </a:cubicBezTo>
                  <a:cubicBezTo>
                    <a:pt x="2" y="1"/>
                    <a:pt x="1" y="0"/>
                    <a:pt x="1" y="0"/>
                  </a:cubicBezTo>
                  <a:cubicBezTo>
                    <a:pt x="1" y="0"/>
                    <a:pt x="0" y="0"/>
                    <a:pt x="0" y="0"/>
                  </a:cubicBezTo>
                  <a:cubicBezTo>
                    <a:pt x="0" y="1"/>
                    <a:pt x="0" y="1"/>
                    <a:pt x="0" y="1"/>
                  </a:cubicBezTo>
                  <a:cubicBezTo>
                    <a:pt x="0" y="2"/>
                    <a:pt x="1"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0" name="Freeform 581">
              <a:extLst>
                <a:ext uri="{FF2B5EF4-FFF2-40B4-BE49-F238E27FC236}">
                  <a16:creationId xmlns:a16="http://schemas.microsoft.com/office/drawing/2014/main" id="{91559C08-46E1-4A04-A2A7-6C0A43CF4456}"/>
                </a:ext>
              </a:extLst>
            </p:cNvPr>
            <p:cNvSpPr>
              <a:spLocks/>
            </p:cNvSpPr>
            <p:nvPr/>
          </p:nvSpPr>
          <p:spPr bwMode="auto">
            <a:xfrm>
              <a:off x="5617030" y="2878820"/>
              <a:ext cx="6350" cy="6350"/>
            </a:xfrm>
            <a:custGeom>
              <a:avLst/>
              <a:gdLst>
                <a:gd name="T0" fmla="*/ 1 w 2"/>
                <a:gd name="T1" fmla="*/ 0 h 2"/>
                <a:gd name="T2" fmla="*/ 1 w 2"/>
                <a:gd name="T3" fmla="*/ 0 h 2"/>
                <a:gd name="T4" fmla="*/ 0 w 2"/>
                <a:gd name="T5" fmla="*/ 1 h 2"/>
                <a:gd name="T6" fmla="*/ 1 w 2"/>
                <a:gd name="T7" fmla="*/ 1 h 2"/>
                <a:gd name="T8" fmla="*/ 2 w 2"/>
                <a:gd name="T9" fmla="*/ 1 h 2"/>
                <a:gd name="T10" fmla="*/ 2 w 2"/>
                <a:gd name="T11" fmla="*/ 1 h 2"/>
                <a:gd name="T12" fmla="*/ 1 w 2"/>
                <a:gd name="T13" fmla="*/ 0 h 2"/>
              </a:gdLst>
              <a:ahLst/>
              <a:cxnLst>
                <a:cxn ang="0">
                  <a:pos x="T0" y="T1"/>
                </a:cxn>
                <a:cxn ang="0">
                  <a:pos x="T2" y="T3"/>
                </a:cxn>
                <a:cxn ang="0">
                  <a:pos x="T4" y="T5"/>
                </a:cxn>
                <a:cxn ang="0">
                  <a:pos x="T6" y="T7"/>
                </a:cxn>
                <a:cxn ang="0">
                  <a:pos x="T8" y="T9"/>
                </a:cxn>
                <a:cxn ang="0">
                  <a:pos x="T10" y="T11"/>
                </a:cxn>
                <a:cxn ang="0">
                  <a:pos x="T12" y="T13"/>
                </a:cxn>
              </a:cxnLst>
              <a:rect l="0" t="0" r="r" b="b"/>
              <a:pathLst>
                <a:path w="2" h="2">
                  <a:moveTo>
                    <a:pt x="1" y="0"/>
                  </a:moveTo>
                  <a:cubicBezTo>
                    <a:pt x="1" y="0"/>
                    <a:pt x="1" y="0"/>
                    <a:pt x="1" y="0"/>
                  </a:cubicBezTo>
                  <a:cubicBezTo>
                    <a:pt x="1" y="1"/>
                    <a:pt x="1" y="1"/>
                    <a:pt x="0" y="1"/>
                  </a:cubicBezTo>
                  <a:cubicBezTo>
                    <a:pt x="0" y="1"/>
                    <a:pt x="1" y="1"/>
                    <a:pt x="1" y="1"/>
                  </a:cubicBezTo>
                  <a:cubicBezTo>
                    <a:pt x="1" y="2"/>
                    <a:pt x="2" y="1"/>
                    <a:pt x="2" y="1"/>
                  </a:cubicBezTo>
                  <a:cubicBezTo>
                    <a:pt x="2" y="1"/>
                    <a:pt x="2" y="1"/>
                    <a:pt x="2" y="1"/>
                  </a:cubicBezTo>
                  <a:cubicBezTo>
                    <a:pt x="2"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1" name="Freeform 582">
              <a:extLst>
                <a:ext uri="{FF2B5EF4-FFF2-40B4-BE49-F238E27FC236}">
                  <a16:creationId xmlns:a16="http://schemas.microsoft.com/office/drawing/2014/main" id="{6E84F60A-2A15-4BC2-B3E0-8977A42801EE}"/>
                </a:ext>
              </a:extLst>
            </p:cNvPr>
            <p:cNvSpPr>
              <a:spLocks/>
            </p:cNvSpPr>
            <p:nvPr/>
          </p:nvSpPr>
          <p:spPr bwMode="auto">
            <a:xfrm>
              <a:off x="4751843" y="2305733"/>
              <a:ext cx="6350" cy="6350"/>
            </a:xfrm>
            <a:custGeom>
              <a:avLst/>
              <a:gdLst>
                <a:gd name="T0" fmla="*/ 2 w 2"/>
                <a:gd name="T1" fmla="*/ 0 h 2"/>
                <a:gd name="T2" fmla="*/ 1 w 2"/>
                <a:gd name="T3" fmla="*/ 1 h 2"/>
                <a:gd name="T4" fmla="*/ 0 w 2"/>
                <a:gd name="T5" fmla="*/ 1 h 2"/>
                <a:gd name="T6" fmla="*/ 0 w 2"/>
                <a:gd name="T7" fmla="*/ 2 h 2"/>
                <a:gd name="T8" fmla="*/ 0 w 2"/>
                <a:gd name="T9" fmla="*/ 2 h 2"/>
                <a:gd name="T10" fmla="*/ 1 w 2"/>
                <a:gd name="T11" fmla="*/ 2 h 2"/>
                <a:gd name="T12" fmla="*/ 2 w 2"/>
                <a:gd name="T13" fmla="*/ 1 h 2"/>
                <a:gd name="T14" fmla="*/ 2 w 2"/>
                <a:gd name="T15" fmla="*/ 1 h 2"/>
                <a:gd name="T16" fmla="*/ 2 w 2"/>
                <a:gd name="T17" fmla="*/ 0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 h="2">
                  <a:moveTo>
                    <a:pt x="2" y="0"/>
                  </a:moveTo>
                  <a:cubicBezTo>
                    <a:pt x="2" y="1"/>
                    <a:pt x="1" y="1"/>
                    <a:pt x="1" y="1"/>
                  </a:cubicBezTo>
                  <a:cubicBezTo>
                    <a:pt x="1" y="1"/>
                    <a:pt x="0" y="1"/>
                    <a:pt x="0" y="1"/>
                  </a:cubicBezTo>
                  <a:cubicBezTo>
                    <a:pt x="0" y="2"/>
                    <a:pt x="0" y="2"/>
                    <a:pt x="0" y="2"/>
                  </a:cubicBezTo>
                  <a:cubicBezTo>
                    <a:pt x="0" y="2"/>
                    <a:pt x="0" y="2"/>
                    <a:pt x="0" y="2"/>
                  </a:cubicBezTo>
                  <a:cubicBezTo>
                    <a:pt x="0" y="2"/>
                    <a:pt x="1" y="2"/>
                    <a:pt x="1" y="2"/>
                  </a:cubicBezTo>
                  <a:cubicBezTo>
                    <a:pt x="1" y="2"/>
                    <a:pt x="2" y="1"/>
                    <a:pt x="2" y="1"/>
                  </a:cubicBezTo>
                  <a:cubicBezTo>
                    <a:pt x="2" y="1"/>
                    <a:pt x="2" y="1"/>
                    <a:pt x="2" y="1"/>
                  </a:cubicBezTo>
                  <a:cubicBezTo>
                    <a:pt x="2" y="0"/>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2" name="Freeform 583">
              <a:extLst>
                <a:ext uri="{FF2B5EF4-FFF2-40B4-BE49-F238E27FC236}">
                  <a16:creationId xmlns:a16="http://schemas.microsoft.com/office/drawing/2014/main" id="{629CC865-9E53-4C95-AAEC-693A0FDCA7FC}"/>
                </a:ext>
              </a:extLst>
            </p:cNvPr>
            <p:cNvSpPr>
              <a:spLocks/>
            </p:cNvSpPr>
            <p:nvPr/>
          </p:nvSpPr>
          <p:spPr bwMode="auto">
            <a:xfrm>
              <a:off x="6459993" y="3094720"/>
              <a:ext cx="6350" cy="7938"/>
            </a:xfrm>
            <a:custGeom>
              <a:avLst/>
              <a:gdLst>
                <a:gd name="T0" fmla="*/ 2 w 2"/>
                <a:gd name="T1" fmla="*/ 1 h 2"/>
                <a:gd name="T2" fmla="*/ 1 w 2"/>
                <a:gd name="T3" fmla="*/ 0 h 2"/>
                <a:gd name="T4" fmla="*/ 0 w 2"/>
                <a:gd name="T5" fmla="*/ 1 h 2"/>
                <a:gd name="T6" fmla="*/ 0 w 2"/>
                <a:gd name="T7" fmla="*/ 2 h 2"/>
                <a:gd name="T8" fmla="*/ 1 w 2"/>
                <a:gd name="T9" fmla="*/ 2 h 2"/>
                <a:gd name="T10" fmla="*/ 2 w 2"/>
                <a:gd name="T11" fmla="*/ 1 h 2"/>
              </a:gdLst>
              <a:ahLst/>
              <a:cxnLst>
                <a:cxn ang="0">
                  <a:pos x="T0" y="T1"/>
                </a:cxn>
                <a:cxn ang="0">
                  <a:pos x="T2" y="T3"/>
                </a:cxn>
                <a:cxn ang="0">
                  <a:pos x="T4" y="T5"/>
                </a:cxn>
                <a:cxn ang="0">
                  <a:pos x="T6" y="T7"/>
                </a:cxn>
                <a:cxn ang="0">
                  <a:pos x="T8" y="T9"/>
                </a:cxn>
                <a:cxn ang="0">
                  <a:pos x="T10" y="T11"/>
                </a:cxn>
              </a:cxnLst>
              <a:rect l="0" t="0" r="r" b="b"/>
              <a:pathLst>
                <a:path w="2" h="2">
                  <a:moveTo>
                    <a:pt x="2" y="1"/>
                  </a:moveTo>
                  <a:cubicBezTo>
                    <a:pt x="1" y="1"/>
                    <a:pt x="1" y="0"/>
                    <a:pt x="1" y="0"/>
                  </a:cubicBezTo>
                  <a:cubicBezTo>
                    <a:pt x="0" y="0"/>
                    <a:pt x="0" y="0"/>
                    <a:pt x="0" y="1"/>
                  </a:cubicBezTo>
                  <a:cubicBezTo>
                    <a:pt x="0" y="1"/>
                    <a:pt x="0" y="1"/>
                    <a:pt x="0" y="2"/>
                  </a:cubicBezTo>
                  <a:cubicBezTo>
                    <a:pt x="0" y="2"/>
                    <a:pt x="1" y="2"/>
                    <a:pt x="1" y="2"/>
                  </a:cubicBezTo>
                  <a:cubicBezTo>
                    <a:pt x="2" y="2"/>
                    <a:pt x="2" y="2"/>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3" name="Freeform 584">
              <a:extLst>
                <a:ext uri="{FF2B5EF4-FFF2-40B4-BE49-F238E27FC236}">
                  <a16:creationId xmlns:a16="http://schemas.microsoft.com/office/drawing/2014/main" id="{692A6AC2-735B-485B-B791-F87AE4B34C1C}"/>
                </a:ext>
              </a:extLst>
            </p:cNvPr>
            <p:cNvSpPr>
              <a:spLocks/>
            </p:cNvSpPr>
            <p:nvPr/>
          </p:nvSpPr>
          <p:spPr bwMode="auto">
            <a:xfrm>
              <a:off x="4774068" y="2331133"/>
              <a:ext cx="6350" cy="3175"/>
            </a:xfrm>
            <a:custGeom>
              <a:avLst/>
              <a:gdLst>
                <a:gd name="T0" fmla="*/ 2 w 2"/>
                <a:gd name="T1" fmla="*/ 1 h 1"/>
                <a:gd name="T2" fmla="*/ 2 w 2"/>
                <a:gd name="T3" fmla="*/ 0 h 1"/>
                <a:gd name="T4" fmla="*/ 2 w 2"/>
                <a:gd name="T5" fmla="*/ 0 h 1"/>
                <a:gd name="T6" fmla="*/ 1 w 2"/>
                <a:gd name="T7" fmla="*/ 0 h 1"/>
                <a:gd name="T8" fmla="*/ 0 w 2"/>
                <a:gd name="T9" fmla="*/ 0 h 1"/>
                <a:gd name="T10" fmla="*/ 0 w 2"/>
                <a:gd name="T11" fmla="*/ 1 h 1"/>
                <a:gd name="T12" fmla="*/ 2 w 2"/>
                <a:gd name="T13" fmla="*/ 1 h 1"/>
              </a:gdLst>
              <a:ahLst/>
              <a:cxnLst>
                <a:cxn ang="0">
                  <a:pos x="T0" y="T1"/>
                </a:cxn>
                <a:cxn ang="0">
                  <a:pos x="T2" y="T3"/>
                </a:cxn>
                <a:cxn ang="0">
                  <a:pos x="T4" y="T5"/>
                </a:cxn>
                <a:cxn ang="0">
                  <a:pos x="T6" y="T7"/>
                </a:cxn>
                <a:cxn ang="0">
                  <a:pos x="T8" y="T9"/>
                </a:cxn>
                <a:cxn ang="0">
                  <a:pos x="T10" y="T11"/>
                </a:cxn>
                <a:cxn ang="0">
                  <a:pos x="T12" y="T13"/>
                </a:cxn>
              </a:cxnLst>
              <a:rect l="0" t="0" r="r" b="b"/>
              <a:pathLst>
                <a:path w="2" h="1">
                  <a:moveTo>
                    <a:pt x="2" y="1"/>
                  </a:moveTo>
                  <a:cubicBezTo>
                    <a:pt x="2" y="1"/>
                    <a:pt x="2" y="1"/>
                    <a:pt x="2" y="0"/>
                  </a:cubicBezTo>
                  <a:cubicBezTo>
                    <a:pt x="2" y="0"/>
                    <a:pt x="2" y="0"/>
                    <a:pt x="2" y="0"/>
                  </a:cubicBezTo>
                  <a:cubicBezTo>
                    <a:pt x="2" y="0"/>
                    <a:pt x="1" y="0"/>
                    <a:pt x="1" y="0"/>
                  </a:cubicBezTo>
                  <a:cubicBezTo>
                    <a:pt x="1" y="0"/>
                    <a:pt x="0" y="0"/>
                    <a:pt x="0" y="0"/>
                  </a:cubicBezTo>
                  <a:cubicBezTo>
                    <a:pt x="0" y="0"/>
                    <a:pt x="0" y="0"/>
                    <a:pt x="0" y="1"/>
                  </a:cubicBezTo>
                  <a:cubicBezTo>
                    <a:pt x="1" y="1"/>
                    <a:pt x="1" y="1"/>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4" name="Freeform 585">
              <a:extLst>
                <a:ext uri="{FF2B5EF4-FFF2-40B4-BE49-F238E27FC236}">
                  <a16:creationId xmlns:a16="http://schemas.microsoft.com/office/drawing/2014/main" id="{B45CCC57-33B3-46C1-BD24-B3BAC6D8CE3A}"/>
                </a:ext>
              </a:extLst>
            </p:cNvPr>
            <p:cNvSpPr>
              <a:spLocks/>
            </p:cNvSpPr>
            <p:nvPr/>
          </p:nvSpPr>
          <p:spPr bwMode="auto">
            <a:xfrm>
              <a:off x="6418718" y="3043920"/>
              <a:ext cx="7938" cy="7938"/>
            </a:xfrm>
            <a:custGeom>
              <a:avLst/>
              <a:gdLst>
                <a:gd name="T0" fmla="*/ 2 w 2"/>
                <a:gd name="T1" fmla="*/ 2 h 2"/>
                <a:gd name="T2" fmla="*/ 2 w 2"/>
                <a:gd name="T3" fmla="*/ 2 h 2"/>
                <a:gd name="T4" fmla="*/ 2 w 2"/>
                <a:gd name="T5" fmla="*/ 2 h 2"/>
                <a:gd name="T6" fmla="*/ 2 w 2"/>
                <a:gd name="T7" fmla="*/ 1 h 2"/>
                <a:gd name="T8" fmla="*/ 2 w 2"/>
                <a:gd name="T9" fmla="*/ 1 h 2"/>
                <a:gd name="T10" fmla="*/ 1 w 2"/>
                <a:gd name="T11" fmla="*/ 0 h 2"/>
                <a:gd name="T12" fmla="*/ 1 w 2"/>
                <a:gd name="T13" fmla="*/ 0 h 2"/>
                <a:gd name="T14" fmla="*/ 0 w 2"/>
                <a:gd name="T15" fmla="*/ 0 h 2"/>
                <a:gd name="T16" fmla="*/ 2 w 2"/>
                <a:gd name="T17" fmla="*/ 2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 h="2">
                  <a:moveTo>
                    <a:pt x="2" y="2"/>
                  </a:moveTo>
                  <a:cubicBezTo>
                    <a:pt x="2" y="2"/>
                    <a:pt x="2" y="2"/>
                    <a:pt x="2" y="2"/>
                  </a:cubicBezTo>
                  <a:cubicBezTo>
                    <a:pt x="2" y="2"/>
                    <a:pt x="2" y="2"/>
                    <a:pt x="2" y="2"/>
                  </a:cubicBezTo>
                  <a:cubicBezTo>
                    <a:pt x="2" y="1"/>
                    <a:pt x="2" y="1"/>
                    <a:pt x="2" y="1"/>
                  </a:cubicBezTo>
                  <a:cubicBezTo>
                    <a:pt x="2" y="1"/>
                    <a:pt x="2" y="1"/>
                    <a:pt x="2" y="1"/>
                  </a:cubicBezTo>
                  <a:cubicBezTo>
                    <a:pt x="1" y="1"/>
                    <a:pt x="1" y="0"/>
                    <a:pt x="1" y="0"/>
                  </a:cubicBezTo>
                  <a:cubicBezTo>
                    <a:pt x="1" y="0"/>
                    <a:pt x="1" y="0"/>
                    <a:pt x="1" y="0"/>
                  </a:cubicBezTo>
                  <a:cubicBezTo>
                    <a:pt x="0" y="0"/>
                    <a:pt x="0" y="0"/>
                    <a:pt x="0" y="0"/>
                  </a:cubicBezTo>
                  <a:cubicBezTo>
                    <a:pt x="1" y="1"/>
                    <a:pt x="1" y="2"/>
                    <a:pt x="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5" name="Freeform 586">
              <a:extLst>
                <a:ext uri="{FF2B5EF4-FFF2-40B4-BE49-F238E27FC236}">
                  <a16:creationId xmlns:a16="http://schemas.microsoft.com/office/drawing/2014/main" id="{64D44C85-CB86-4591-8856-E92103202722}"/>
                </a:ext>
              </a:extLst>
            </p:cNvPr>
            <p:cNvSpPr>
              <a:spLocks/>
            </p:cNvSpPr>
            <p:nvPr/>
          </p:nvSpPr>
          <p:spPr bwMode="auto">
            <a:xfrm>
              <a:off x="5464630" y="2124758"/>
              <a:ext cx="6350" cy="3175"/>
            </a:xfrm>
            <a:custGeom>
              <a:avLst/>
              <a:gdLst>
                <a:gd name="T0" fmla="*/ 1 w 2"/>
                <a:gd name="T1" fmla="*/ 0 h 1"/>
                <a:gd name="T2" fmla="*/ 0 w 2"/>
                <a:gd name="T3" fmla="*/ 0 h 1"/>
                <a:gd name="T4" fmla="*/ 0 w 2"/>
                <a:gd name="T5" fmla="*/ 0 h 1"/>
                <a:gd name="T6" fmla="*/ 0 w 2"/>
                <a:gd name="T7" fmla="*/ 0 h 1"/>
                <a:gd name="T8" fmla="*/ 0 w 2"/>
                <a:gd name="T9" fmla="*/ 1 h 1"/>
                <a:gd name="T10" fmla="*/ 2 w 2"/>
                <a:gd name="T11" fmla="*/ 1 h 1"/>
                <a:gd name="T12" fmla="*/ 2 w 2"/>
                <a:gd name="T13" fmla="*/ 0 h 1"/>
                <a:gd name="T14" fmla="*/ 1 w 2"/>
                <a:gd name="T15" fmla="*/ 0 h 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1">
                  <a:moveTo>
                    <a:pt x="1" y="0"/>
                  </a:moveTo>
                  <a:cubicBezTo>
                    <a:pt x="1" y="0"/>
                    <a:pt x="1" y="0"/>
                    <a:pt x="0" y="0"/>
                  </a:cubicBezTo>
                  <a:cubicBezTo>
                    <a:pt x="0" y="0"/>
                    <a:pt x="0" y="0"/>
                    <a:pt x="0" y="0"/>
                  </a:cubicBezTo>
                  <a:cubicBezTo>
                    <a:pt x="0" y="0"/>
                    <a:pt x="0" y="0"/>
                    <a:pt x="0" y="0"/>
                  </a:cubicBezTo>
                  <a:cubicBezTo>
                    <a:pt x="0" y="0"/>
                    <a:pt x="0" y="1"/>
                    <a:pt x="0" y="1"/>
                  </a:cubicBezTo>
                  <a:cubicBezTo>
                    <a:pt x="0" y="1"/>
                    <a:pt x="1" y="1"/>
                    <a:pt x="2" y="1"/>
                  </a:cubicBezTo>
                  <a:cubicBezTo>
                    <a:pt x="2" y="1"/>
                    <a:pt x="2" y="1"/>
                    <a:pt x="2" y="0"/>
                  </a:cubicBezTo>
                  <a:cubicBezTo>
                    <a:pt x="2" y="0"/>
                    <a:pt x="2"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6" name="Oval 587">
              <a:extLst>
                <a:ext uri="{FF2B5EF4-FFF2-40B4-BE49-F238E27FC236}">
                  <a16:creationId xmlns:a16="http://schemas.microsoft.com/office/drawing/2014/main" id="{68C0CC44-4DF3-4F53-99D8-3AED249F2EBE}"/>
                </a:ext>
              </a:extLst>
            </p:cNvPr>
            <p:cNvSpPr>
              <a:spLocks noChangeArrowheads="1"/>
            </p:cNvSpPr>
            <p:nvPr/>
          </p:nvSpPr>
          <p:spPr bwMode="auto">
            <a:xfrm>
              <a:off x="5470980" y="2127933"/>
              <a:ext cx="1588" cy="158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7" name="Freeform 588">
              <a:extLst>
                <a:ext uri="{FF2B5EF4-FFF2-40B4-BE49-F238E27FC236}">
                  <a16:creationId xmlns:a16="http://schemas.microsoft.com/office/drawing/2014/main" id="{C67E8CD7-92DB-4C75-BDA9-CAE88809FF5D}"/>
                </a:ext>
              </a:extLst>
            </p:cNvPr>
            <p:cNvSpPr>
              <a:spLocks/>
            </p:cNvSpPr>
            <p:nvPr/>
          </p:nvSpPr>
          <p:spPr bwMode="auto">
            <a:xfrm>
              <a:off x="5699580" y="2146983"/>
              <a:ext cx="7938" cy="6350"/>
            </a:xfrm>
            <a:custGeom>
              <a:avLst/>
              <a:gdLst>
                <a:gd name="T0" fmla="*/ 1 w 2"/>
                <a:gd name="T1" fmla="*/ 2 h 2"/>
                <a:gd name="T2" fmla="*/ 2 w 2"/>
                <a:gd name="T3" fmla="*/ 0 h 2"/>
                <a:gd name="T4" fmla="*/ 2 w 2"/>
                <a:gd name="T5" fmla="*/ 0 h 2"/>
                <a:gd name="T6" fmla="*/ 2 w 2"/>
                <a:gd name="T7" fmla="*/ 0 h 2"/>
                <a:gd name="T8" fmla="*/ 1 w 2"/>
                <a:gd name="T9" fmla="*/ 1 h 2"/>
                <a:gd name="T10" fmla="*/ 0 w 2"/>
                <a:gd name="T11" fmla="*/ 1 h 2"/>
                <a:gd name="T12" fmla="*/ 1 w 2"/>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2" h="2">
                  <a:moveTo>
                    <a:pt x="1" y="2"/>
                  </a:moveTo>
                  <a:cubicBezTo>
                    <a:pt x="1" y="2"/>
                    <a:pt x="2" y="1"/>
                    <a:pt x="2" y="0"/>
                  </a:cubicBezTo>
                  <a:cubicBezTo>
                    <a:pt x="2" y="0"/>
                    <a:pt x="2" y="0"/>
                    <a:pt x="2" y="0"/>
                  </a:cubicBezTo>
                  <a:cubicBezTo>
                    <a:pt x="2" y="0"/>
                    <a:pt x="2" y="0"/>
                    <a:pt x="2" y="0"/>
                  </a:cubicBezTo>
                  <a:cubicBezTo>
                    <a:pt x="1" y="0"/>
                    <a:pt x="1" y="1"/>
                    <a:pt x="1" y="1"/>
                  </a:cubicBezTo>
                  <a:cubicBezTo>
                    <a:pt x="1" y="1"/>
                    <a:pt x="0" y="1"/>
                    <a:pt x="0" y="1"/>
                  </a:cubicBezTo>
                  <a:cubicBezTo>
                    <a:pt x="1" y="1"/>
                    <a:pt x="1"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8" name="Freeform 589">
              <a:extLst>
                <a:ext uri="{FF2B5EF4-FFF2-40B4-BE49-F238E27FC236}">
                  <a16:creationId xmlns:a16="http://schemas.microsoft.com/office/drawing/2014/main" id="{9A9B8E20-8A3C-450C-AB81-F986522AC409}"/>
                </a:ext>
              </a:extLst>
            </p:cNvPr>
            <p:cNvSpPr>
              <a:spLocks/>
            </p:cNvSpPr>
            <p:nvPr/>
          </p:nvSpPr>
          <p:spPr bwMode="auto">
            <a:xfrm>
              <a:off x="5739268" y="2107295"/>
              <a:ext cx="7938" cy="6350"/>
            </a:xfrm>
            <a:custGeom>
              <a:avLst/>
              <a:gdLst>
                <a:gd name="T0" fmla="*/ 2 w 2"/>
                <a:gd name="T1" fmla="*/ 1 h 2"/>
                <a:gd name="T2" fmla="*/ 2 w 2"/>
                <a:gd name="T3" fmla="*/ 1 h 2"/>
                <a:gd name="T4" fmla="*/ 2 w 2"/>
                <a:gd name="T5" fmla="*/ 0 h 2"/>
                <a:gd name="T6" fmla="*/ 0 w 2"/>
                <a:gd name="T7" fmla="*/ 0 h 2"/>
                <a:gd name="T8" fmla="*/ 0 w 2"/>
                <a:gd name="T9" fmla="*/ 1 h 2"/>
                <a:gd name="T10" fmla="*/ 0 w 2"/>
                <a:gd name="T11" fmla="*/ 1 h 2"/>
                <a:gd name="T12" fmla="*/ 2 w 2"/>
                <a:gd name="T13" fmla="*/ 1 h 2"/>
              </a:gdLst>
              <a:ahLst/>
              <a:cxnLst>
                <a:cxn ang="0">
                  <a:pos x="T0" y="T1"/>
                </a:cxn>
                <a:cxn ang="0">
                  <a:pos x="T2" y="T3"/>
                </a:cxn>
                <a:cxn ang="0">
                  <a:pos x="T4" y="T5"/>
                </a:cxn>
                <a:cxn ang="0">
                  <a:pos x="T6" y="T7"/>
                </a:cxn>
                <a:cxn ang="0">
                  <a:pos x="T8" y="T9"/>
                </a:cxn>
                <a:cxn ang="0">
                  <a:pos x="T10" y="T11"/>
                </a:cxn>
                <a:cxn ang="0">
                  <a:pos x="T12" y="T13"/>
                </a:cxn>
              </a:cxnLst>
              <a:rect l="0" t="0" r="r" b="b"/>
              <a:pathLst>
                <a:path w="2" h="2">
                  <a:moveTo>
                    <a:pt x="2" y="1"/>
                  </a:moveTo>
                  <a:cubicBezTo>
                    <a:pt x="2" y="1"/>
                    <a:pt x="2" y="1"/>
                    <a:pt x="2" y="1"/>
                  </a:cubicBezTo>
                  <a:cubicBezTo>
                    <a:pt x="2" y="1"/>
                    <a:pt x="2" y="0"/>
                    <a:pt x="2" y="0"/>
                  </a:cubicBezTo>
                  <a:cubicBezTo>
                    <a:pt x="2" y="0"/>
                    <a:pt x="1" y="1"/>
                    <a:pt x="0" y="0"/>
                  </a:cubicBezTo>
                  <a:cubicBezTo>
                    <a:pt x="0" y="0"/>
                    <a:pt x="0" y="0"/>
                    <a:pt x="0" y="1"/>
                  </a:cubicBezTo>
                  <a:cubicBezTo>
                    <a:pt x="0" y="1"/>
                    <a:pt x="0" y="1"/>
                    <a:pt x="0" y="1"/>
                  </a:cubicBezTo>
                  <a:cubicBezTo>
                    <a:pt x="1" y="1"/>
                    <a:pt x="2" y="2"/>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9" name="Oval 590">
              <a:extLst>
                <a:ext uri="{FF2B5EF4-FFF2-40B4-BE49-F238E27FC236}">
                  <a16:creationId xmlns:a16="http://schemas.microsoft.com/office/drawing/2014/main" id="{C8C41053-EDA9-4E6E-A66E-ABFCAB01ACD6}"/>
                </a:ext>
              </a:extLst>
            </p:cNvPr>
            <p:cNvSpPr>
              <a:spLocks noChangeArrowheads="1"/>
            </p:cNvSpPr>
            <p:nvPr/>
          </p:nvSpPr>
          <p:spPr bwMode="auto">
            <a:xfrm>
              <a:off x="4856618" y="3216958"/>
              <a:ext cx="1588" cy="158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0" name="Freeform 591">
              <a:extLst>
                <a:ext uri="{FF2B5EF4-FFF2-40B4-BE49-F238E27FC236}">
                  <a16:creationId xmlns:a16="http://schemas.microsoft.com/office/drawing/2014/main" id="{E4822094-BF0B-4B28-92F1-521CF20ADF14}"/>
                </a:ext>
              </a:extLst>
            </p:cNvPr>
            <p:cNvSpPr>
              <a:spLocks/>
            </p:cNvSpPr>
            <p:nvPr/>
          </p:nvSpPr>
          <p:spPr bwMode="auto">
            <a:xfrm>
              <a:off x="4848680" y="3216958"/>
              <a:ext cx="7938" cy="7938"/>
            </a:xfrm>
            <a:custGeom>
              <a:avLst/>
              <a:gdLst>
                <a:gd name="T0" fmla="*/ 1 w 2"/>
                <a:gd name="T1" fmla="*/ 1 h 2"/>
                <a:gd name="T2" fmla="*/ 0 w 2"/>
                <a:gd name="T3" fmla="*/ 2 h 2"/>
                <a:gd name="T4" fmla="*/ 0 w 2"/>
                <a:gd name="T5" fmla="*/ 2 h 2"/>
                <a:gd name="T6" fmla="*/ 2 w 2"/>
                <a:gd name="T7" fmla="*/ 0 h 2"/>
                <a:gd name="T8" fmla="*/ 2 w 2"/>
                <a:gd name="T9" fmla="*/ 0 h 2"/>
                <a:gd name="T10" fmla="*/ 2 w 2"/>
                <a:gd name="T11" fmla="*/ 0 h 2"/>
                <a:gd name="T12" fmla="*/ 1 w 2"/>
                <a:gd name="T13" fmla="*/ 1 h 2"/>
              </a:gdLst>
              <a:ahLst/>
              <a:cxnLst>
                <a:cxn ang="0">
                  <a:pos x="T0" y="T1"/>
                </a:cxn>
                <a:cxn ang="0">
                  <a:pos x="T2" y="T3"/>
                </a:cxn>
                <a:cxn ang="0">
                  <a:pos x="T4" y="T5"/>
                </a:cxn>
                <a:cxn ang="0">
                  <a:pos x="T6" y="T7"/>
                </a:cxn>
                <a:cxn ang="0">
                  <a:pos x="T8" y="T9"/>
                </a:cxn>
                <a:cxn ang="0">
                  <a:pos x="T10" y="T11"/>
                </a:cxn>
                <a:cxn ang="0">
                  <a:pos x="T12" y="T13"/>
                </a:cxn>
              </a:cxnLst>
              <a:rect l="0" t="0" r="r" b="b"/>
              <a:pathLst>
                <a:path w="2" h="2">
                  <a:moveTo>
                    <a:pt x="1" y="1"/>
                  </a:moveTo>
                  <a:cubicBezTo>
                    <a:pt x="0" y="1"/>
                    <a:pt x="0" y="1"/>
                    <a:pt x="0" y="2"/>
                  </a:cubicBezTo>
                  <a:cubicBezTo>
                    <a:pt x="0" y="2"/>
                    <a:pt x="0" y="2"/>
                    <a:pt x="0" y="2"/>
                  </a:cubicBezTo>
                  <a:cubicBezTo>
                    <a:pt x="1" y="2"/>
                    <a:pt x="2" y="1"/>
                    <a:pt x="2" y="0"/>
                  </a:cubicBezTo>
                  <a:cubicBezTo>
                    <a:pt x="2" y="0"/>
                    <a:pt x="2" y="0"/>
                    <a:pt x="2" y="0"/>
                  </a:cubicBezTo>
                  <a:cubicBezTo>
                    <a:pt x="2" y="0"/>
                    <a:pt x="2" y="0"/>
                    <a:pt x="2" y="0"/>
                  </a:cubicBezTo>
                  <a:cubicBezTo>
                    <a:pt x="1" y="0"/>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1" name="Oval 592">
              <a:extLst>
                <a:ext uri="{FF2B5EF4-FFF2-40B4-BE49-F238E27FC236}">
                  <a16:creationId xmlns:a16="http://schemas.microsoft.com/office/drawing/2014/main" id="{1AC05143-B3A6-473F-9B5B-640285A12FDD}"/>
                </a:ext>
              </a:extLst>
            </p:cNvPr>
            <p:cNvSpPr>
              <a:spLocks noChangeArrowheads="1"/>
            </p:cNvSpPr>
            <p:nvPr/>
          </p:nvSpPr>
          <p:spPr bwMode="auto">
            <a:xfrm>
              <a:off x="4853443" y="3221720"/>
              <a:ext cx="1588" cy="158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2" name="Freeform 593">
              <a:extLst>
                <a:ext uri="{FF2B5EF4-FFF2-40B4-BE49-F238E27FC236}">
                  <a16:creationId xmlns:a16="http://schemas.microsoft.com/office/drawing/2014/main" id="{E7819291-89F0-4D83-B30D-33310FB9E8F5}"/>
                </a:ext>
              </a:extLst>
            </p:cNvPr>
            <p:cNvSpPr>
              <a:spLocks/>
            </p:cNvSpPr>
            <p:nvPr/>
          </p:nvSpPr>
          <p:spPr bwMode="auto">
            <a:xfrm>
              <a:off x="5023305" y="2067608"/>
              <a:ext cx="3175" cy="3175"/>
            </a:xfrm>
            <a:custGeom>
              <a:avLst/>
              <a:gdLst>
                <a:gd name="T0" fmla="*/ 0 w 1"/>
                <a:gd name="T1" fmla="*/ 1 h 1"/>
                <a:gd name="T2" fmla="*/ 1 w 1"/>
                <a:gd name="T3" fmla="*/ 1 h 1"/>
                <a:gd name="T4" fmla="*/ 1 w 1"/>
                <a:gd name="T5" fmla="*/ 1 h 1"/>
                <a:gd name="T6" fmla="*/ 1 w 1"/>
                <a:gd name="T7" fmla="*/ 0 h 1"/>
                <a:gd name="T8" fmla="*/ 0 w 1"/>
                <a:gd name="T9" fmla="*/ 0 h 1"/>
                <a:gd name="T10" fmla="*/ 0 w 1"/>
                <a:gd name="T11" fmla="*/ 1 h 1"/>
              </a:gdLst>
              <a:ahLst/>
              <a:cxnLst>
                <a:cxn ang="0">
                  <a:pos x="T0" y="T1"/>
                </a:cxn>
                <a:cxn ang="0">
                  <a:pos x="T2" y="T3"/>
                </a:cxn>
                <a:cxn ang="0">
                  <a:pos x="T4" y="T5"/>
                </a:cxn>
                <a:cxn ang="0">
                  <a:pos x="T6" y="T7"/>
                </a:cxn>
                <a:cxn ang="0">
                  <a:pos x="T8" y="T9"/>
                </a:cxn>
                <a:cxn ang="0">
                  <a:pos x="T10" y="T11"/>
                </a:cxn>
              </a:cxnLst>
              <a:rect l="0" t="0" r="r" b="b"/>
              <a:pathLst>
                <a:path w="1" h="1">
                  <a:moveTo>
                    <a:pt x="0" y="1"/>
                  </a:moveTo>
                  <a:cubicBezTo>
                    <a:pt x="0" y="1"/>
                    <a:pt x="1" y="1"/>
                    <a:pt x="1" y="1"/>
                  </a:cubicBezTo>
                  <a:cubicBezTo>
                    <a:pt x="1" y="1"/>
                    <a:pt x="1" y="1"/>
                    <a:pt x="1" y="1"/>
                  </a:cubicBezTo>
                  <a:cubicBezTo>
                    <a:pt x="1" y="0"/>
                    <a:pt x="1" y="0"/>
                    <a:pt x="1" y="0"/>
                  </a:cubicBezTo>
                  <a:cubicBezTo>
                    <a:pt x="0" y="0"/>
                    <a:pt x="0" y="0"/>
                    <a:pt x="0" y="0"/>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3" name="Freeform 594">
              <a:extLst>
                <a:ext uri="{FF2B5EF4-FFF2-40B4-BE49-F238E27FC236}">
                  <a16:creationId xmlns:a16="http://schemas.microsoft.com/office/drawing/2014/main" id="{FB8EE2AB-A6EB-408D-B7D6-0C65A64F3764}"/>
                </a:ext>
              </a:extLst>
            </p:cNvPr>
            <p:cNvSpPr>
              <a:spLocks/>
            </p:cNvSpPr>
            <p:nvPr/>
          </p:nvSpPr>
          <p:spPr bwMode="auto">
            <a:xfrm>
              <a:off x="6152018" y="2989945"/>
              <a:ext cx="6350" cy="4763"/>
            </a:xfrm>
            <a:custGeom>
              <a:avLst/>
              <a:gdLst>
                <a:gd name="T0" fmla="*/ 1 w 2"/>
                <a:gd name="T1" fmla="*/ 1 h 1"/>
                <a:gd name="T2" fmla="*/ 2 w 2"/>
                <a:gd name="T3" fmla="*/ 1 h 1"/>
                <a:gd name="T4" fmla="*/ 2 w 2"/>
                <a:gd name="T5" fmla="*/ 1 h 1"/>
                <a:gd name="T6" fmla="*/ 2 w 2"/>
                <a:gd name="T7" fmla="*/ 0 h 1"/>
                <a:gd name="T8" fmla="*/ 0 w 2"/>
                <a:gd name="T9" fmla="*/ 0 h 1"/>
                <a:gd name="T10" fmla="*/ 0 w 2"/>
                <a:gd name="T11" fmla="*/ 1 h 1"/>
                <a:gd name="T12" fmla="*/ 0 w 2"/>
                <a:gd name="T13" fmla="*/ 1 h 1"/>
                <a:gd name="T14" fmla="*/ 1 w 2"/>
                <a:gd name="T15" fmla="*/ 1 h 1"/>
                <a:gd name="T16" fmla="*/ 1 w 2"/>
                <a:gd name="T17" fmla="*/ 1 h 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 h="1">
                  <a:moveTo>
                    <a:pt x="1" y="1"/>
                  </a:moveTo>
                  <a:cubicBezTo>
                    <a:pt x="2" y="1"/>
                    <a:pt x="2" y="1"/>
                    <a:pt x="2" y="1"/>
                  </a:cubicBezTo>
                  <a:cubicBezTo>
                    <a:pt x="2" y="1"/>
                    <a:pt x="2" y="1"/>
                    <a:pt x="2" y="1"/>
                  </a:cubicBezTo>
                  <a:cubicBezTo>
                    <a:pt x="2" y="1"/>
                    <a:pt x="2" y="1"/>
                    <a:pt x="2" y="0"/>
                  </a:cubicBezTo>
                  <a:cubicBezTo>
                    <a:pt x="2" y="0"/>
                    <a:pt x="1" y="0"/>
                    <a:pt x="0" y="0"/>
                  </a:cubicBezTo>
                  <a:cubicBezTo>
                    <a:pt x="0" y="0"/>
                    <a:pt x="0" y="0"/>
                    <a:pt x="0" y="1"/>
                  </a:cubicBezTo>
                  <a:cubicBezTo>
                    <a:pt x="0" y="1"/>
                    <a:pt x="0" y="1"/>
                    <a:pt x="0" y="1"/>
                  </a:cubicBezTo>
                  <a:cubicBezTo>
                    <a:pt x="0" y="1"/>
                    <a:pt x="1" y="1"/>
                    <a:pt x="1" y="1"/>
                  </a:cubicBezTo>
                  <a:cubicBezTo>
                    <a:pt x="1"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4" name="Freeform 595">
              <a:extLst>
                <a:ext uri="{FF2B5EF4-FFF2-40B4-BE49-F238E27FC236}">
                  <a16:creationId xmlns:a16="http://schemas.microsoft.com/office/drawing/2014/main" id="{DE836D6A-A883-4D5D-99A5-C5BA9EBA6231}"/>
                </a:ext>
              </a:extLst>
            </p:cNvPr>
            <p:cNvSpPr>
              <a:spLocks/>
            </p:cNvSpPr>
            <p:nvPr/>
          </p:nvSpPr>
          <p:spPr bwMode="auto">
            <a:xfrm>
              <a:off x="6412368" y="3048683"/>
              <a:ext cx="6350" cy="6350"/>
            </a:xfrm>
            <a:custGeom>
              <a:avLst/>
              <a:gdLst>
                <a:gd name="T0" fmla="*/ 2 w 2"/>
                <a:gd name="T1" fmla="*/ 2 h 2"/>
                <a:gd name="T2" fmla="*/ 2 w 2"/>
                <a:gd name="T3" fmla="*/ 1 h 2"/>
                <a:gd name="T4" fmla="*/ 2 w 2"/>
                <a:gd name="T5" fmla="*/ 1 h 2"/>
                <a:gd name="T6" fmla="*/ 1 w 2"/>
                <a:gd name="T7" fmla="*/ 0 h 2"/>
                <a:gd name="T8" fmla="*/ 1 w 2"/>
                <a:gd name="T9" fmla="*/ 1 h 2"/>
                <a:gd name="T10" fmla="*/ 1 w 2"/>
                <a:gd name="T11" fmla="*/ 1 h 2"/>
                <a:gd name="T12" fmla="*/ 2 w 2"/>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2" h="2">
                  <a:moveTo>
                    <a:pt x="2" y="2"/>
                  </a:moveTo>
                  <a:cubicBezTo>
                    <a:pt x="2" y="2"/>
                    <a:pt x="2" y="2"/>
                    <a:pt x="2" y="1"/>
                  </a:cubicBezTo>
                  <a:cubicBezTo>
                    <a:pt x="2" y="1"/>
                    <a:pt x="2" y="1"/>
                    <a:pt x="2" y="1"/>
                  </a:cubicBezTo>
                  <a:cubicBezTo>
                    <a:pt x="2" y="1"/>
                    <a:pt x="1" y="0"/>
                    <a:pt x="1" y="0"/>
                  </a:cubicBezTo>
                  <a:cubicBezTo>
                    <a:pt x="1" y="1"/>
                    <a:pt x="1" y="1"/>
                    <a:pt x="1" y="1"/>
                  </a:cubicBezTo>
                  <a:cubicBezTo>
                    <a:pt x="0" y="1"/>
                    <a:pt x="1" y="1"/>
                    <a:pt x="1" y="1"/>
                  </a:cubicBezTo>
                  <a:cubicBezTo>
                    <a:pt x="1" y="2"/>
                    <a:pt x="2" y="2"/>
                    <a:pt x="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5" name="Freeform 596">
              <a:extLst>
                <a:ext uri="{FF2B5EF4-FFF2-40B4-BE49-F238E27FC236}">
                  <a16:creationId xmlns:a16="http://schemas.microsoft.com/office/drawing/2014/main" id="{2CE6A58C-7704-422E-8202-F85C1483C79B}"/>
                </a:ext>
              </a:extLst>
            </p:cNvPr>
            <p:cNvSpPr>
              <a:spLocks/>
            </p:cNvSpPr>
            <p:nvPr/>
          </p:nvSpPr>
          <p:spPr bwMode="auto">
            <a:xfrm>
              <a:off x="6245680" y="2572433"/>
              <a:ext cx="0" cy="3175"/>
            </a:xfrm>
            <a:custGeom>
              <a:avLst/>
              <a:gdLst>
                <a:gd name="T0" fmla="*/ 0 h 1"/>
                <a:gd name="T1" fmla="*/ 1 h 1"/>
                <a:gd name="T2" fmla="*/ 1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1"/>
                    <a:pt x="0" y="1"/>
                  </a:cubicBezTo>
                  <a:cubicBezTo>
                    <a:pt x="0" y="1"/>
                    <a:pt x="0" y="1"/>
                    <a:pt x="0" y="1"/>
                  </a:cubicBezTo>
                  <a:cubicBezTo>
                    <a:pt x="0" y="1"/>
                    <a:pt x="0" y="1"/>
                    <a:pt x="0" y="1"/>
                  </a:cubicBezTo>
                  <a:cubicBezTo>
                    <a:pt x="0" y="1"/>
                    <a:pt x="0"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6" name="Freeform 597">
              <a:extLst>
                <a:ext uri="{FF2B5EF4-FFF2-40B4-BE49-F238E27FC236}">
                  <a16:creationId xmlns:a16="http://schemas.microsoft.com/office/drawing/2014/main" id="{E4E66B3C-EEE9-48C9-9BD5-E39725CAF744}"/>
                </a:ext>
              </a:extLst>
            </p:cNvPr>
            <p:cNvSpPr>
              <a:spLocks/>
            </p:cNvSpPr>
            <p:nvPr/>
          </p:nvSpPr>
          <p:spPr bwMode="auto">
            <a:xfrm>
              <a:off x="6245680" y="2564495"/>
              <a:ext cx="3175" cy="7938"/>
            </a:xfrm>
            <a:custGeom>
              <a:avLst/>
              <a:gdLst>
                <a:gd name="T0" fmla="*/ 1 w 1"/>
                <a:gd name="T1" fmla="*/ 0 h 2"/>
                <a:gd name="T2" fmla="*/ 1 w 1"/>
                <a:gd name="T3" fmla="*/ 0 h 2"/>
                <a:gd name="T4" fmla="*/ 0 w 1"/>
                <a:gd name="T5" fmla="*/ 1 h 2"/>
                <a:gd name="T6" fmla="*/ 0 w 1"/>
                <a:gd name="T7" fmla="*/ 2 h 2"/>
                <a:gd name="T8" fmla="*/ 1 w 1"/>
                <a:gd name="T9" fmla="*/ 1 h 2"/>
                <a:gd name="T10" fmla="*/ 1 w 1"/>
                <a:gd name="T11" fmla="*/ 0 h 2"/>
              </a:gdLst>
              <a:ahLst/>
              <a:cxnLst>
                <a:cxn ang="0">
                  <a:pos x="T0" y="T1"/>
                </a:cxn>
                <a:cxn ang="0">
                  <a:pos x="T2" y="T3"/>
                </a:cxn>
                <a:cxn ang="0">
                  <a:pos x="T4" y="T5"/>
                </a:cxn>
                <a:cxn ang="0">
                  <a:pos x="T6" y="T7"/>
                </a:cxn>
                <a:cxn ang="0">
                  <a:pos x="T8" y="T9"/>
                </a:cxn>
                <a:cxn ang="0">
                  <a:pos x="T10" y="T11"/>
                </a:cxn>
              </a:cxnLst>
              <a:rect l="0" t="0" r="r" b="b"/>
              <a:pathLst>
                <a:path w="1" h="2">
                  <a:moveTo>
                    <a:pt x="1" y="0"/>
                  </a:moveTo>
                  <a:cubicBezTo>
                    <a:pt x="1" y="0"/>
                    <a:pt x="1" y="0"/>
                    <a:pt x="1" y="0"/>
                  </a:cubicBezTo>
                  <a:cubicBezTo>
                    <a:pt x="1" y="0"/>
                    <a:pt x="0" y="1"/>
                    <a:pt x="0" y="1"/>
                  </a:cubicBezTo>
                  <a:cubicBezTo>
                    <a:pt x="0" y="1"/>
                    <a:pt x="0" y="2"/>
                    <a:pt x="0" y="2"/>
                  </a:cubicBezTo>
                  <a:cubicBezTo>
                    <a:pt x="1" y="2"/>
                    <a:pt x="1" y="1"/>
                    <a:pt x="1" y="1"/>
                  </a:cubicBezTo>
                  <a:cubicBezTo>
                    <a:pt x="1" y="1"/>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7" name="Freeform 598">
              <a:extLst>
                <a:ext uri="{FF2B5EF4-FFF2-40B4-BE49-F238E27FC236}">
                  <a16:creationId xmlns:a16="http://schemas.microsoft.com/office/drawing/2014/main" id="{6B064B5A-80EA-457C-9898-D5102D410238}"/>
                </a:ext>
              </a:extLst>
            </p:cNvPr>
            <p:cNvSpPr>
              <a:spLocks/>
            </p:cNvSpPr>
            <p:nvPr/>
          </p:nvSpPr>
          <p:spPr bwMode="auto">
            <a:xfrm>
              <a:off x="5450343" y="2135870"/>
              <a:ext cx="6350" cy="7938"/>
            </a:xfrm>
            <a:custGeom>
              <a:avLst/>
              <a:gdLst>
                <a:gd name="T0" fmla="*/ 0 w 2"/>
                <a:gd name="T1" fmla="*/ 1 h 2"/>
                <a:gd name="T2" fmla="*/ 1 w 2"/>
                <a:gd name="T3" fmla="*/ 2 h 2"/>
                <a:gd name="T4" fmla="*/ 2 w 2"/>
                <a:gd name="T5" fmla="*/ 1 h 2"/>
                <a:gd name="T6" fmla="*/ 2 w 2"/>
                <a:gd name="T7" fmla="*/ 1 h 2"/>
                <a:gd name="T8" fmla="*/ 1 w 2"/>
                <a:gd name="T9" fmla="*/ 1 h 2"/>
                <a:gd name="T10" fmla="*/ 1 w 2"/>
                <a:gd name="T11" fmla="*/ 1 h 2"/>
                <a:gd name="T12" fmla="*/ 0 w 2"/>
                <a:gd name="T13" fmla="*/ 1 h 2"/>
              </a:gdLst>
              <a:ahLst/>
              <a:cxnLst>
                <a:cxn ang="0">
                  <a:pos x="T0" y="T1"/>
                </a:cxn>
                <a:cxn ang="0">
                  <a:pos x="T2" y="T3"/>
                </a:cxn>
                <a:cxn ang="0">
                  <a:pos x="T4" y="T5"/>
                </a:cxn>
                <a:cxn ang="0">
                  <a:pos x="T6" y="T7"/>
                </a:cxn>
                <a:cxn ang="0">
                  <a:pos x="T8" y="T9"/>
                </a:cxn>
                <a:cxn ang="0">
                  <a:pos x="T10" y="T11"/>
                </a:cxn>
                <a:cxn ang="0">
                  <a:pos x="T12" y="T13"/>
                </a:cxn>
              </a:cxnLst>
              <a:rect l="0" t="0" r="r" b="b"/>
              <a:pathLst>
                <a:path w="2" h="2">
                  <a:moveTo>
                    <a:pt x="0" y="1"/>
                  </a:moveTo>
                  <a:cubicBezTo>
                    <a:pt x="0" y="1"/>
                    <a:pt x="1" y="2"/>
                    <a:pt x="1" y="2"/>
                  </a:cubicBezTo>
                  <a:cubicBezTo>
                    <a:pt x="1" y="2"/>
                    <a:pt x="2" y="2"/>
                    <a:pt x="2" y="1"/>
                  </a:cubicBezTo>
                  <a:cubicBezTo>
                    <a:pt x="2" y="1"/>
                    <a:pt x="2" y="1"/>
                    <a:pt x="2" y="1"/>
                  </a:cubicBezTo>
                  <a:cubicBezTo>
                    <a:pt x="2" y="1"/>
                    <a:pt x="2" y="1"/>
                    <a:pt x="1" y="1"/>
                  </a:cubicBezTo>
                  <a:cubicBezTo>
                    <a:pt x="1" y="0"/>
                    <a:pt x="1" y="1"/>
                    <a:pt x="1" y="1"/>
                  </a:cubicBezTo>
                  <a:cubicBezTo>
                    <a:pt x="1"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8" name="Oval 599">
              <a:extLst>
                <a:ext uri="{FF2B5EF4-FFF2-40B4-BE49-F238E27FC236}">
                  <a16:creationId xmlns:a16="http://schemas.microsoft.com/office/drawing/2014/main" id="{90419ACD-34A9-46B9-97B4-9D28C03DA9F2}"/>
                </a:ext>
              </a:extLst>
            </p:cNvPr>
            <p:cNvSpPr>
              <a:spLocks noChangeArrowheads="1"/>
            </p:cNvSpPr>
            <p:nvPr/>
          </p:nvSpPr>
          <p:spPr bwMode="auto">
            <a:xfrm>
              <a:off x="5493205" y="2132695"/>
              <a:ext cx="3175" cy="317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9" name="Freeform 600">
              <a:extLst>
                <a:ext uri="{FF2B5EF4-FFF2-40B4-BE49-F238E27FC236}">
                  <a16:creationId xmlns:a16="http://schemas.microsoft.com/office/drawing/2014/main" id="{40915042-0BC4-43C5-8BC1-B59A9AF6EC56}"/>
                </a:ext>
              </a:extLst>
            </p:cNvPr>
            <p:cNvSpPr>
              <a:spLocks/>
            </p:cNvSpPr>
            <p:nvPr/>
          </p:nvSpPr>
          <p:spPr bwMode="auto">
            <a:xfrm>
              <a:off x="5948818" y="2969308"/>
              <a:ext cx="4763" cy="3175"/>
            </a:xfrm>
            <a:custGeom>
              <a:avLst/>
              <a:gdLst>
                <a:gd name="T0" fmla="*/ 0 w 1"/>
                <a:gd name="T1" fmla="*/ 0 h 1"/>
                <a:gd name="T2" fmla="*/ 0 w 1"/>
                <a:gd name="T3" fmla="*/ 0 h 1"/>
                <a:gd name="T4" fmla="*/ 0 w 1"/>
                <a:gd name="T5" fmla="*/ 0 h 1"/>
                <a:gd name="T6" fmla="*/ 0 w 1"/>
                <a:gd name="T7" fmla="*/ 1 h 1"/>
                <a:gd name="T8" fmla="*/ 1 w 1"/>
                <a:gd name="T9" fmla="*/ 1 h 1"/>
                <a:gd name="T10" fmla="*/ 1 w 1"/>
                <a:gd name="T11" fmla="*/ 1 h 1"/>
                <a:gd name="T12" fmla="*/ 0 w 1"/>
                <a:gd name="T13" fmla="*/ 0 h 1"/>
              </a:gdLst>
              <a:ahLst/>
              <a:cxnLst>
                <a:cxn ang="0">
                  <a:pos x="T0" y="T1"/>
                </a:cxn>
                <a:cxn ang="0">
                  <a:pos x="T2" y="T3"/>
                </a:cxn>
                <a:cxn ang="0">
                  <a:pos x="T4" y="T5"/>
                </a:cxn>
                <a:cxn ang="0">
                  <a:pos x="T6" y="T7"/>
                </a:cxn>
                <a:cxn ang="0">
                  <a:pos x="T8" y="T9"/>
                </a:cxn>
                <a:cxn ang="0">
                  <a:pos x="T10" y="T11"/>
                </a:cxn>
                <a:cxn ang="0">
                  <a:pos x="T12" y="T13"/>
                </a:cxn>
              </a:cxnLst>
              <a:rect l="0" t="0" r="r" b="b"/>
              <a:pathLst>
                <a:path w="1" h="1">
                  <a:moveTo>
                    <a:pt x="0" y="0"/>
                  </a:moveTo>
                  <a:cubicBezTo>
                    <a:pt x="0" y="0"/>
                    <a:pt x="0" y="0"/>
                    <a:pt x="0" y="0"/>
                  </a:cubicBezTo>
                  <a:cubicBezTo>
                    <a:pt x="0" y="0"/>
                    <a:pt x="0" y="0"/>
                    <a:pt x="0" y="0"/>
                  </a:cubicBezTo>
                  <a:cubicBezTo>
                    <a:pt x="0" y="0"/>
                    <a:pt x="0" y="1"/>
                    <a:pt x="0" y="1"/>
                  </a:cubicBezTo>
                  <a:cubicBezTo>
                    <a:pt x="1" y="1"/>
                    <a:pt x="1" y="1"/>
                    <a:pt x="1" y="1"/>
                  </a:cubicBezTo>
                  <a:cubicBezTo>
                    <a:pt x="1" y="1"/>
                    <a:pt x="1" y="1"/>
                    <a:pt x="1" y="1"/>
                  </a:cubicBezTo>
                  <a:cubicBezTo>
                    <a:pt x="1" y="0"/>
                    <a:pt x="1"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0" name="Freeform 601">
              <a:extLst>
                <a:ext uri="{FF2B5EF4-FFF2-40B4-BE49-F238E27FC236}">
                  <a16:creationId xmlns:a16="http://schemas.microsoft.com/office/drawing/2014/main" id="{BDFF0B9F-8E6C-4410-8414-246832EF71A6}"/>
                </a:ext>
              </a:extLst>
            </p:cNvPr>
            <p:cNvSpPr>
              <a:spLocks/>
            </p:cNvSpPr>
            <p:nvPr/>
          </p:nvSpPr>
          <p:spPr bwMode="auto">
            <a:xfrm>
              <a:off x="5461455" y="2132695"/>
              <a:ext cx="6350" cy="3175"/>
            </a:xfrm>
            <a:custGeom>
              <a:avLst/>
              <a:gdLst>
                <a:gd name="T0" fmla="*/ 1 w 2"/>
                <a:gd name="T1" fmla="*/ 1 h 1"/>
                <a:gd name="T2" fmla="*/ 2 w 2"/>
                <a:gd name="T3" fmla="*/ 0 h 1"/>
                <a:gd name="T4" fmla="*/ 1 w 2"/>
                <a:gd name="T5" fmla="*/ 0 h 1"/>
                <a:gd name="T6" fmla="*/ 0 w 2"/>
                <a:gd name="T7" fmla="*/ 0 h 1"/>
                <a:gd name="T8" fmla="*/ 1 w 2"/>
                <a:gd name="T9" fmla="*/ 1 h 1"/>
                <a:gd name="T10" fmla="*/ 1 w 2"/>
                <a:gd name="T11" fmla="*/ 1 h 1"/>
              </a:gdLst>
              <a:ahLst/>
              <a:cxnLst>
                <a:cxn ang="0">
                  <a:pos x="T0" y="T1"/>
                </a:cxn>
                <a:cxn ang="0">
                  <a:pos x="T2" y="T3"/>
                </a:cxn>
                <a:cxn ang="0">
                  <a:pos x="T4" y="T5"/>
                </a:cxn>
                <a:cxn ang="0">
                  <a:pos x="T6" y="T7"/>
                </a:cxn>
                <a:cxn ang="0">
                  <a:pos x="T8" y="T9"/>
                </a:cxn>
                <a:cxn ang="0">
                  <a:pos x="T10" y="T11"/>
                </a:cxn>
              </a:cxnLst>
              <a:rect l="0" t="0" r="r" b="b"/>
              <a:pathLst>
                <a:path w="2" h="1">
                  <a:moveTo>
                    <a:pt x="1" y="1"/>
                  </a:moveTo>
                  <a:cubicBezTo>
                    <a:pt x="2" y="1"/>
                    <a:pt x="2" y="0"/>
                    <a:pt x="2" y="0"/>
                  </a:cubicBezTo>
                  <a:cubicBezTo>
                    <a:pt x="2" y="0"/>
                    <a:pt x="1" y="0"/>
                    <a:pt x="1" y="0"/>
                  </a:cubicBezTo>
                  <a:cubicBezTo>
                    <a:pt x="1" y="0"/>
                    <a:pt x="0" y="0"/>
                    <a:pt x="0" y="0"/>
                  </a:cubicBezTo>
                  <a:cubicBezTo>
                    <a:pt x="0" y="0"/>
                    <a:pt x="1" y="1"/>
                    <a:pt x="1" y="1"/>
                  </a:cubicBezTo>
                  <a:cubicBezTo>
                    <a:pt x="1"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1" name="Oval 602">
              <a:extLst>
                <a:ext uri="{FF2B5EF4-FFF2-40B4-BE49-F238E27FC236}">
                  <a16:creationId xmlns:a16="http://schemas.microsoft.com/office/drawing/2014/main" id="{5219A71E-A3A8-4513-AC6F-FBB5593D55D8}"/>
                </a:ext>
              </a:extLst>
            </p:cNvPr>
            <p:cNvSpPr>
              <a:spLocks noChangeArrowheads="1"/>
            </p:cNvSpPr>
            <p:nvPr/>
          </p:nvSpPr>
          <p:spPr bwMode="auto">
            <a:xfrm>
              <a:off x="4267655" y="2356533"/>
              <a:ext cx="1588" cy="158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2" name="Freeform 603">
              <a:extLst>
                <a:ext uri="{FF2B5EF4-FFF2-40B4-BE49-F238E27FC236}">
                  <a16:creationId xmlns:a16="http://schemas.microsoft.com/office/drawing/2014/main" id="{D7B8AFBB-13AC-4A59-A6FC-F5922493FE2F}"/>
                </a:ext>
              </a:extLst>
            </p:cNvPr>
            <p:cNvSpPr>
              <a:spLocks/>
            </p:cNvSpPr>
            <p:nvPr/>
          </p:nvSpPr>
          <p:spPr bwMode="auto">
            <a:xfrm>
              <a:off x="6267905" y="2543858"/>
              <a:ext cx="3175" cy="3175"/>
            </a:xfrm>
            <a:custGeom>
              <a:avLst/>
              <a:gdLst>
                <a:gd name="T0" fmla="*/ 0 w 1"/>
                <a:gd name="T1" fmla="*/ 1 h 1"/>
                <a:gd name="T2" fmla="*/ 1 w 1"/>
                <a:gd name="T3" fmla="*/ 0 h 1"/>
                <a:gd name="T4" fmla="*/ 1 w 1"/>
                <a:gd name="T5" fmla="*/ 0 h 1"/>
                <a:gd name="T6" fmla="*/ 1 w 1"/>
                <a:gd name="T7" fmla="*/ 0 h 1"/>
                <a:gd name="T8" fmla="*/ 0 w 1"/>
                <a:gd name="T9" fmla="*/ 1 h 1"/>
                <a:gd name="T10" fmla="*/ 0 w 1"/>
                <a:gd name="T11" fmla="*/ 1 h 1"/>
                <a:gd name="T12" fmla="*/ 0 w 1"/>
                <a:gd name="T13" fmla="*/ 1 h 1"/>
              </a:gdLst>
              <a:ahLst/>
              <a:cxnLst>
                <a:cxn ang="0">
                  <a:pos x="T0" y="T1"/>
                </a:cxn>
                <a:cxn ang="0">
                  <a:pos x="T2" y="T3"/>
                </a:cxn>
                <a:cxn ang="0">
                  <a:pos x="T4" y="T5"/>
                </a:cxn>
                <a:cxn ang="0">
                  <a:pos x="T6" y="T7"/>
                </a:cxn>
                <a:cxn ang="0">
                  <a:pos x="T8" y="T9"/>
                </a:cxn>
                <a:cxn ang="0">
                  <a:pos x="T10" y="T11"/>
                </a:cxn>
                <a:cxn ang="0">
                  <a:pos x="T12" y="T13"/>
                </a:cxn>
              </a:cxnLst>
              <a:rect l="0" t="0" r="r" b="b"/>
              <a:pathLst>
                <a:path w="1" h="1">
                  <a:moveTo>
                    <a:pt x="0" y="1"/>
                  </a:moveTo>
                  <a:cubicBezTo>
                    <a:pt x="1" y="1"/>
                    <a:pt x="1" y="0"/>
                    <a:pt x="1" y="0"/>
                  </a:cubicBezTo>
                  <a:cubicBezTo>
                    <a:pt x="1" y="0"/>
                    <a:pt x="1" y="0"/>
                    <a:pt x="1" y="0"/>
                  </a:cubicBezTo>
                  <a:cubicBezTo>
                    <a:pt x="1" y="0"/>
                    <a:pt x="1" y="0"/>
                    <a:pt x="1" y="0"/>
                  </a:cubicBezTo>
                  <a:cubicBezTo>
                    <a:pt x="1" y="0"/>
                    <a:pt x="0" y="0"/>
                    <a:pt x="0" y="1"/>
                  </a:cubicBezTo>
                  <a:cubicBezTo>
                    <a:pt x="0" y="1"/>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3" name="Oval 604">
              <a:extLst>
                <a:ext uri="{FF2B5EF4-FFF2-40B4-BE49-F238E27FC236}">
                  <a16:creationId xmlns:a16="http://schemas.microsoft.com/office/drawing/2014/main" id="{92093BCB-BC07-4247-8043-C8B832F69908}"/>
                </a:ext>
              </a:extLst>
            </p:cNvPr>
            <p:cNvSpPr>
              <a:spLocks noChangeArrowheads="1"/>
            </p:cNvSpPr>
            <p:nvPr/>
          </p:nvSpPr>
          <p:spPr bwMode="auto">
            <a:xfrm>
              <a:off x="5175705" y="2489883"/>
              <a:ext cx="1588" cy="158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4" name="Freeform 605">
              <a:extLst>
                <a:ext uri="{FF2B5EF4-FFF2-40B4-BE49-F238E27FC236}">
                  <a16:creationId xmlns:a16="http://schemas.microsoft.com/office/drawing/2014/main" id="{BCF48738-EAA7-41ED-84DA-C86A185B3B94}"/>
                </a:ext>
              </a:extLst>
            </p:cNvPr>
            <p:cNvSpPr>
              <a:spLocks/>
            </p:cNvSpPr>
            <p:nvPr/>
          </p:nvSpPr>
          <p:spPr bwMode="auto">
            <a:xfrm>
              <a:off x="5175705" y="2481945"/>
              <a:ext cx="3175" cy="7938"/>
            </a:xfrm>
            <a:custGeom>
              <a:avLst/>
              <a:gdLst>
                <a:gd name="T0" fmla="*/ 1 w 1"/>
                <a:gd name="T1" fmla="*/ 1 h 2"/>
                <a:gd name="T2" fmla="*/ 1 w 1"/>
                <a:gd name="T3" fmla="*/ 0 h 2"/>
                <a:gd name="T4" fmla="*/ 1 w 1"/>
                <a:gd name="T5" fmla="*/ 0 h 2"/>
                <a:gd name="T6" fmla="*/ 0 w 1"/>
                <a:gd name="T7" fmla="*/ 1 h 2"/>
                <a:gd name="T8" fmla="*/ 0 w 1"/>
                <a:gd name="T9" fmla="*/ 2 h 2"/>
                <a:gd name="T10" fmla="*/ 0 w 1"/>
                <a:gd name="T11" fmla="*/ 2 h 2"/>
                <a:gd name="T12" fmla="*/ 1 w 1"/>
                <a:gd name="T13" fmla="*/ 1 h 2"/>
              </a:gdLst>
              <a:ahLst/>
              <a:cxnLst>
                <a:cxn ang="0">
                  <a:pos x="T0" y="T1"/>
                </a:cxn>
                <a:cxn ang="0">
                  <a:pos x="T2" y="T3"/>
                </a:cxn>
                <a:cxn ang="0">
                  <a:pos x="T4" y="T5"/>
                </a:cxn>
                <a:cxn ang="0">
                  <a:pos x="T6" y="T7"/>
                </a:cxn>
                <a:cxn ang="0">
                  <a:pos x="T8" y="T9"/>
                </a:cxn>
                <a:cxn ang="0">
                  <a:pos x="T10" y="T11"/>
                </a:cxn>
                <a:cxn ang="0">
                  <a:pos x="T12" y="T13"/>
                </a:cxn>
              </a:cxnLst>
              <a:rect l="0" t="0" r="r" b="b"/>
              <a:pathLst>
                <a:path w="1" h="2">
                  <a:moveTo>
                    <a:pt x="1" y="1"/>
                  </a:moveTo>
                  <a:cubicBezTo>
                    <a:pt x="1" y="0"/>
                    <a:pt x="1" y="0"/>
                    <a:pt x="1" y="0"/>
                  </a:cubicBezTo>
                  <a:cubicBezTo>
                    <a:pt x="1" y="0"/>
                    <a:pt x="1" y="0"/>
                    <a:pt x="1" y="0"/>
                  </a:cubicBezTo>
                  <a:cubicBezTo>
                    <a:pt x="0" y="0"/>
                    <a:pt x="0" y="1"/>
                    <a:pt x="0" y="1"/>
                  </a:cubicBezTo>
                  <a:cubicBezTo>
                    <a:pt x="0" y="1"/>
                    <a:pt x="0" y="2"/>
                    <a:pt x="0" y="2"/>
                  </a:cubicBezTo>
                  <a:cubicBezTo>
                    <a:pt x="0" y="2"/>
                    <a:pt x="0" y="2"/>
                    <a:pt x="0" y="2"/>
                  </a:cubicBezTo>
                  <a:cubicBezTo>
                    <a:pt x="1" y="2"/>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5" name="Freeform 606">
              <a:extLst>
                <a:ext uri="{FF2B5EF4-FFF2-40B4-BE49-F238E27FC236}">
                  <a16:creationId xmlns:a16="http://schemas.microsoft.com/office/drawing/2014/main" id="{5581F1B2-C070-4912-A23A-B5DD46901151}"/>
                </a:ext>
              </a:extLst>
            </p:cNvPr>
            <p:cNvSpPr>
              <a:spLocks/>
            </p:cNvSpPr>
            <p:nvPr/>
          </p:nvSpPr>
          <p:spPr bwMode="auto">
            <a:xfrm>
              <a:off x="6025018" y="2997883"/>
              <a:ext cx="3175" cy="3175"/>
            </a:xfrm>
            <a:custGeom>
              <a:avLst/>
              <a:gdLst>
                <a:gd name="T0" fmla="*/ 0 w 1"/>
                <a:gd name="T1" fmla="*/ 0 h 1"/>
                <a:gd name="T2" fmla="*/ 0 w 1"/>
                <a:gd name="T3" fmla="*/ 0 h 1"/>
                <a:gd name="T4" fmla="*/ 0 w 1"/>
                <a:gd name="T5" fmla="*/ 1 h 1"/>
                <a:gd name="T6" fmla="*/ 1 w 1"/>
                <a:gd name="T7" fmla="*/ 1 h 1"/>
                <a:gd name="T8" fmla="*/ 1 w 1"/>
                <a:gd name="T9" fmla="*/ 1 h 1"/>
                <a:gd name="T10" fmla="*/ 1 w 1"/>
                <a:gd name="T11" fmla="*/ 1 h 1"/>
                <a:gd name="T12" fmla="*/ 0 w 1"/>
                <a:gd name="T13" fmla="*/ 0 h 1"/>
              </a:gdLst>
              <a:ahLst/>
              <a:cxnLst>
                <a:cxn ang="0">
                  <a:pos x="T0" y="T1"/>
                </a:cxn>
                <a:cxn ang="0">
                  <a:pos x="T2" y="T3"/>
                </a:cxn>
                <a:cxn ang="0">
                  <a:pos x="T4" y="T5"/>
                </a:cxn>
                <a:cxn ang="0">
                  <a:pos x="T6" y="T7"/>
                </a:cxn>
                <a:cxn ang="0">
                  <a:pos x="T8" y="T9"/>
                </a:cxn>
                <a:cxn ang="0">
                  <a:pos x="T10" y="T11"/>
                </a:cxn>
                <a:cxn ang="0">
                  <a:pos x="T12" y="T13"/>
                </a:cxn>
              </a:cxnLst>
              <a:rect l="0" t="0" r="r" b="b"/>
              <a:pathLst>
                <a:path w="1" h="1">
                  <a:moveTo>
                    <a:pt x="0" y="0"/>
                  </a:moveTo>
                  <a:cubicBezTo>
                    <a:pt x="0" y="0"/>
                    <a:pt x="0" y="0"/>
                    <a:pt x="0" y="0"/>
                  </a:cubicBezTo>
                  <a:cubicBezTo>
                    <a:pt x="0" y="1"/>
                    <a:pt x="0" y="1"/>
                    <a:pt x="0" y="1"/>
                  </a:cubicBezTo>
                  <a:cubicBezTo>
                    <a:pt x="0" y="1"/>
                    <a:pt x="1" y="1"/>
                    <a:pt x="1" y="1"/>
                  </a:cubicBezTo>
                  <a:cubicBezTo>
                    <a:pt x="1" y="1"/>
                    <a:pt x="1" y="1"/>
                    <a:pt x="1" y="1"/>
                  </a:cubicBezTo>
                  <a:cubicBezTo>
                    <a:pt x="1" y="1"/>
                    <a:pt x="1" y="1"/>
                    <a:pt x="1" y="1"/>
                  </a:cubicBezTo>
                  <a:cubicBezTo>
                    <a:pt x="1" y="0"/>
                    <a:pt x="1"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186" name="TextBox 185">
            <a:extLst>
              <a:ext uri="{FF2B5EF4-FFF2-40B4-BE49-F238E27FC236}">
                <a16:creationId xmlns:a16="http://schemas.microsoft.com/office/drawing/2014/main" id="{D9E123B4-D256-4500-BCB2-152D311ADF69}"/>
              </a:ext>
            </a:extLst>
          </p:cNvPr>
          <p:cNvSpPr txBox="1"/>
          <p:nvPr/>
        </p:nvSpPr>
        <p:spPr>
          <a:xfrm>
            <a:off x="952500" y="1370370"/>
            <a:ext cx="3960908" cy="733534"/>
          </a:xfrm>
          <a:prstGeom prst="rect">
            <a:avLst/>
          </a:prstGeom>
          <a:noFill/>
        </p:spPr>
        <p:txBody>
          <a:bodyPr wrap="square" rtlCol="0">
            <a:spAutoFit/>
          </a:bodyPr>
          <a:lstStyle/>
          <a:p>
            <a:pPr>
              <a:lnSpc>
                <a:spcPts val="2500"/>
              </a:lnSpc>
            </a:pPr>
            <a:r>
              <a:rPr lang="en-US" sz="2500" b="1" dirty="0">
                <a:solidFill>
                  <a:schemeClr val="tx2">
                    <a:lumMod val="60000"/>
                    <a:lumOff val="40000"/>
                  </a:schemeClr>
                </a:solidFill>
                <a:latin typeface="Roboto Slab" pitchFamily="2" charset="0"/>
                <a:ea typeface="Roboto Slab" pitchFamily="2" charset="0"/>
                <a:cs typeface="Lato" panose="020F0502020204030203" pitchFamily="34" charset="0"/>
              </a:rPr>
              <a:t>AWESOME</a:t>
            </a:r>
          </a:p>
          <a:p>
            <a:pPr>
              <a:lnSpc>
                <a:spcPts val="2500"/>
              </a:lnSpc>
            </a:pPr>
            <a:r>
              <a:rPr lang="en-US" sz="2500" b="1" dirty="0">
                <a:solidFill>
                  <a:schemeClr val="accent1"/>
                </a:solidFill>
                <a:latin typeface="Roboto Slab" pitchFamily="2" charset="0"/>
                <a:ea typeface="Roboto Slab" pitchFamily="2" charset="0"/>
                <a:cs typeface="Lato" panose="020F0502020204030203" pitchFamily="34" charset="0"/>
              </a:rPr>
              <a:t>HEADLINE TEXT</a:t>
            </a:r>
          </a:p>
        </p:txBody>
      </p:sp>
      <p:sp>
        <p:nvSpPr>
          <p:cNvPr id="2" name="Rectangle 1">
            <a:extLst>
              <a:ext uri="{FF2B5EF4-FFF2-40B4-BE49-F238E27FC236}">
                <a16:creationId xmlns:a16="http://schemas.microsoft.com/office/drawing/2014/main" id="{2B9B6C8C-FFC8-4E86-80A9-8063905F5C09}"/>
              </a:ext>
            </a:extLst>
          </p:cNvPr>
          <p:cNvSpPr/>
          <p:nvPr/>
        </p:nvSpPr>
        <p:spPr>
          <a:xfrm>
            <a:off x="5505122" y="3171639"/>
            <a:ext cx="2749458" cy="2400964"/>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9" name="Rectangle 9">
            <a:extLst>
              <a:ext uri="{FF2B5EF4-FFF2-40B4-BE49-F238E27FC236}">
                <a16:creationId xmlns:a16="http://schemas.microsoft.com/office/drawing/2014/main" id="{29AC314A-9444-4E97-AD61-C0B12F323E68}"/>
              </a:ext>
            </a:extLst>
          </p:cNvPr>
          <p:cNvSpPr>
            <a:spLocks/>
          </p:cNvSpPr>
          <p:nvPr/>
        </p:nvSpPr>
        <p:spPr bwMode="auto">
          <a:xfrm>
            <a:off x="5902739" y="3463938"/>
            <a:ext cx="1954224" cy="18163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800"/>
              </a:lnSpc>
            </a:pPr>
            <a:r>
              <a:rPr lang="en-US" sz="1000" dirty="0">
                <a:latin typeface="Roboto Slab" pitchFamily="2" charset="0"/>
                <a:ea typeface="Roboto Slab" pitchFamily="2" charset="0"/>
                <a:cs typeface="Open Sans Condensed Light" panose="020B0306030504020204" pitchFamily="34" charset="0"/>
                <a:sym typeface="Montserrat-Regular" charset="0"/>
              </a:rPr>
              <a:t>This letterhead design is meant reliability. By using simple alignments are This letterhead lorem to reliability. By using simple alignments are meant to project an image of professionalism and lorem to reliability. By using simple.</a:t>
            </a:r>
          </a:p>
        </p:txBody>
      </p:sp>
      <p:sp>
        <p:nvSpPr>
          <p:cNvPr id="13" name="Picture Placeholder 12">
            <a:extLst>
              <a:ext uri="{FF2B5EF4-FFF2-40B4-BE49-F238E27FC236}">
                <a16:creationId xmlns:a16="http://schemas.microsoft.com/office/drawing/2014/main" id="{05D904EA-7B08-486E-B14F-A3A01E252BA4}"/>
              </a:ext>
            </a:extLst>
          </p:cNvPr>
          <p:cNvSpPr>
            <a:spLocks noGrp="1"/>
          </p:cNvSpPr>
          <p:nvPr>
            <p:ph type="pic" sz="quarter" idx="20"/>
          </p:nvPr>
        </p:nvSpPr>
        <p:spPr/>
      </p:sp>
    </p:spTree>
    <p:extLst>
      <p:ext uri="{BB962C8B-B14F-4D97-AF65-F5344CB8AC3E}">
        <p14:creationId xmlns:p14="http://schemas.microsoft.com/office/powerpoint/2010/main" val="355309215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airplane"/>
      </p:transition>
    </mc:Choice>
    <mc:Fallback xmlns="">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 name="Rectangle 58"/>
          <p:cNvSpPr/>
          <p:nvPr/>
        </p:nvSpPr>
        <p:spPr>
          <a:xfrm>
            <a:off x="0" y="0"/>
            <a:ext cx="12192000" cy="6858000"/>
          </a:xfrm>
          <a:prstGeom prst="rect">
            <a:avLst/>
          </a:pr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Hexagon 1">
            <a:extLst>
              <a:ext uri="{FF2B5EF4-FFF2-40B4-BE49-F238E27FC236}">
                <a16:creationId xmlns:a16="http://schemas.microsoft.com/office/drawing/2014/main" id="{9F4B7FEF-5A74-4E7D-914F-947A8624B9EA}"/>
              </a:ext>
            </a:extLst>
          </p:cNvPr>
          <p:cNvSpPr/>
          <p:nvPr/>
        </p:nvSpPr>
        <p:spPr>
          <a:xfrm rot="5400000">
            <a:off x="4594285" y="1200036"/>
            <a:ext cx="3003430" cy="2589164"/>
          </a:xfrm>
          <a:prstGeom prst="hexagon">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2"/>
          <p:cNvSpPr>
            <a:spLocks noGrp="1"/>
          </p:cNvSpPr>
          <p:nvPr>
            <p:ph type="ftr" sz="quarter" idx="10"/>
          </p:nvPr>
        </p:nvSpPr>
        <p:spPr/>
        <p:txBody>
          <a:bodyPr/>
          <a:lstStyle/>
          <a:p>
            <a:r>
              <a:rPr lang="en-US"/>
              <a:t>www.yourwebsite.com</a:t>
            </a:r>
            <a:endParaRPr lang="en-US" dirty="0"/>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aleway" panose="020B0503030101060003" pitchFamily="34" charset="0"/>
              </a:rPr>
              <a:pPr/>
              <a:t>2</a:t>
            </a:fld>
            <a:endParaRPr lang="en-US" dirty="0">
              <a:latin typeface="Raleway" panose="020B0503030101060003" pitchFamily="34" charset="0"/>
            </a:endParaRPr>
          </a:p>
        </p:txBody>
      </p:sp>
      <p:grpSp>
        <p:nvGrpSpPr>
          <p:cNvPr id="14" name="Group 13"/>
          <p:cNvGrpSpPr/>
          <p:nvPr/>
        </p:nvGrpSpPr>
        <p:grpSpPr>
          <a:xfrm>
            <a:off x="2921000" y="4391714"/>
            <a:ext cx="6350000" cy="781701"/>
            <a:chOff x="2921000" y="4064224"/>
            <a:chExt cx="6350000" cy="781701"/>
          </a:xfrm>
        </p:grpSpPr>
        <p:sp>
          <p:nvSpPr>
            <p:cNvPr id="17" name="Rectangle 2"/>
            <p:cNvSpPr>
              <a:spLocks/>
            </p:cNvSpPr>
            <p:nvPr/>
          </p:nvSpPr>
          <p:spPr bwMode="auto">
            <a:xfrm>
              <a:off x="4846076" y="4064224"/>
              <a:ext cx="2499848" cy="3013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r>
                <a:rPr lang="en-US" sz="2400" b="1" kern="100" spc="200" dirty="0">
                  <a:solidFill>
                    <a:schemeClr val="bg1"/>
                  </a:solidFill>
                  <a:latin typeface="Roboto Slab" pitchFamily="2" charset="0"/>
                  <a:ea typeface="Roboto Slab" pitchFamily="2" charset="0"/>
                  <a:cs typeface="Lato Black" charset="0"/>
                  <a:sym typeface="Montserrat-Bold" charset="0"/>
                </a:rPr>
                <a:t>WELCOME</a:t>
              </a:r>
            </a:p>
          </p:txBody>
        </p:sp>
        <p:sp>
          <p:nvSpPr>
            <p:cNvPr id="18" name="Rectangle 4"/>
            <p:cNvSpPr>
              <a:spLocks/>
            </p:cNvSpPr>
            <p:nvPr/>
          </p:nvSpPr>
          <p:spPr bwMode="auto">
            <a:xfrm>
              <a:off x="2921000" y="4500084"/>
              <a:ext cx="6350000" cy="3458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700"/>
                </a:lnSpc>
              </a:pPr>
              <a:r>
                <a:rPr lang="en-US" sz="1100" dirty="0">
                  <a:solidFill>
                    <a:schemeClr val="bg1"/>
                  </a:solidFill>
                  <a:latin typeface="Roboto Slab" pitchFamily="2" charset="0"/>
                  <a:ea typeface="Roboto Slab" pitchFamily="2" charset="0"/>
                  <a:cs typeface="Lato" charset="0"/>
                  <a:sym typeface="Montserrat-Regular" charset="0"/>
                </a:rPr>
                <a:t>This letterhead design is meant to project an image of professionalism and reliability. By using simple alignments we have created a very much</a:t>
              </a:r>
            </a:p>
          </p:txBody>
        </p:sp>
      </p:grpSp>
      <p:sp>
        <p:nvSpPr>
          <p:cNvPr id="4" name="Picture Placeholder 3">
            <a:extLst>
              <a:ext uri="{FF2B5EF4-FFF2-40B4-BE49-F238E27FC236}">
                <a16:creationId xmlns:a16="http://schemas.microsoft.com/office/drawing/2014/main" id="{A3750BDC-7097-44A8-81D7-C94274ABDCBC}"/>
              </a:ext>
            </a:extLst>
          </p:cNvPr>
          <p:cNvSpPr>
            <a:spLocks noGrp="1"/>
          </p:cNvSpPr>
          <p:nvPr>
            <p:ph type="pic" sz="quarter" idx="21"/>
          </p:nvPr>
        </p:nvSpPr>
        <p:spPr/>
      </p:sp>
    </p:spTree>
    <p:extLst>
      <p:ext uri="{BB962C8B-B14F-4D97-AF65-F5344CB8AC3E}">
        <p14:creationId xmlns:p14="http://schemas.microsoft.com/office/powerpoint/2010/main" val="215781350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fallOver"/>
      </p:transition>
    </mc:Choice>
    <mc:Fallback xmlns="">
      <p:transition spd="slow">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2"/>
          <p:cNvSpPr>
            <a:spLocks noGrp="1"/>
          </p:cNvSpPr>
          <p:nvPr>
            <p:ph type="ftr" sz="quarter" idx="10"/>
          </p:nvPr>
        </p:nvSpPr>
        <p:spPr/>
        <p:txBody>
          <a:bodyPr/>
          <a:lstStyle/>
          <a:p>
            <a:r>
              <a:rPr lang="en-US"/>
              <a:t>www.yourwebsite.com</a:t>
            </a:r>
            <a:endParaRPr lang="en-US" dirty="0"/>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oboto Slab" pitchFamily="2" charset="0"/>
                <a:ea typeface="Roboto Slab" pitchFamily="2" charset="0"/>
              </a:rPr>
              <a:pPr/>
              <a:t>20</a:t>
            </a:fld>
            <a:endParaRPr lang="en-US" dirty="0">
              <a:latin typeface="Roboto Slab" pitchFamily="2" charset="0"/>
              <a:ea typeface="Roboto Slab" pitchFamily="2" charset="0"/>
            </a:endParaRPr>
          </a:p>
        </p:txBody>
      </p:sp>
      <p:sp>
        <p:nvSpPr>
          <p:cNvPr id="4" name="Title 3"/>
          <p:cNvSpPr>
            <a:spLocks noGrp="1"/>
          </p:cNvSpPr>
          <p:nvPr>
            <p:ph type="title"/>
          </p:nvPr>
        </p:nvSpPr>
        <p:spPr/>
        <p:txBody>
          <a:bodyPr/>
          <a:lstStyle/>
          <a:p>
            <a:r>
              <a:rPr lang="en-US" dirty="0">
                <a:solidFill>
                  <a:schemeClr val="tx1">
                    <a:lumMod val="85000"/>
                    <a:lumOff val="15000"/>
                  </a:schemeClr>
                </a:solidFill>
              </a:rPr>
              <a:t>Project </a:t>
            </a:r>
            <a:r>
              <a:rPr lang="en-US" b="1" dirty="0">
                <a:solidFill>
                  <a:schemeClr val="accent1"/>
                </a:solidFill>
              </a:rPr>
              <a:t>Location</a:t>
            </a:r>
          </a:p>
        </p:txBody>
      </p:sp>
      <p:sp>
        <p:nvSpPr>
          <p:cNvPr id="7" name="Text Placeholder 6"/>
          <p:cNvSpPr>
            <a:spLocks noGrp="1"/>
          </p:cNvSpPr>
          <p:nvPr>
            <p:ph type="body" sz="quarter" idx="12"/>
          </p:nvPr>
        </p:nvSpPr>
        <p:spPr/>
        <p:txBody>
          <a:bodyPr/>
          <a:lstStyle/>
          <a:p>
            <a:r>
              <a:rPr lang="en-US" dirty="0">
                <a:solidFill>
                  <a:schemeClr val="tx1">
                    <a:lumMod val="50000"/>
                    <a:lumOff val="50000"/>
                  </a:schemeClr>
                </a:solidFill>
                <a:latin typeface="Roboto Slab" pitchFamily="2" charset="0"/>
                <a:ea typeface="Roboto Slab" pitchFamily="2" charset="0"/>
              </a:rPr>
              <a:t>Lorem ipsum your title here some text so dummy and your </a:t>
            </a:r>
            <a:r>
              <a:rPr lang="en-US" dirty="0" err="1">
                <a:solidFill>
                  <a:schemeClr val="tx1">
                    <a:lumMod val="50000"/>
                    <a:lumOff val="50000"/>
                  </a:schemeClr>
                </a:solidFill>
                <a:latin typeface="Roboto Slab" pitchFamily="2" charset="0"/>
                <a:ea typeface="Roboto Slab" pitchFamily="2" charset="0"/>
              </a:rPr>
              <a:t>powerpoint</a:t>
            </a:r>
            <a:r>
              <a:rPr lang="en-US" dirty="0">
                <a:solidFill>
                  <a:schemeClr val="tx1">
                    <a:lumMod val="50000"/>
                    <a:lumOff val="50000"/>
                  </a:schemeClr>
                </a:solidFill>
                <a:latin typeface="Roboto Slab" pitchFamily="2" charset="0"/>
                <a:ea typeface="Roboto Slab" pitchFamily="2" charset="0"/>
              </a:rPr>
              <a:t> presentation</a:t>
            </a:r>
          </a:p>
        </p:txBody>
      </p:sp>
      <p:sp>
        <p:nvSpPr>
          <p:cNvPr id="9" name="Rectangle 8">
            <a:extLst>
              <a:ext uri="{FF2B5EF4-FFF2-40B4-BE49-F238E27FC236}">
                <a16:creationId xmlns:a16="http://schemas.microsoft.com/office/drawing/2014/main" id="{2C377F4D-0495-46E4-B2A9-D334ED913979}"/>
              </a:ext>
            </a:extLst>
          </p:cNvPr>
          <p:cNvSpPr/>
          <p:nvPr/>
        </p:nvSpPr>
        <p:spPr>
          <a:xfrm>
            <a:off x="838200" y="3091544"/>
            <a:ext cx="2703286" cy="256902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1ABD5906-119F-42AD-B369-167D490A8BD2}"/>
              </a:ext>
            </a:extLst>
          </p:cNvPr>
          <p:cNvSpPr>
            <a:spLocks/>
          </p:cNvSpPr>
          <p:nvPr/>
        </p:nvSpPr>
        <p:spPr bwMode="auto">
          <a:xfrm>
            <a:off x="1212731" y="3467875"/>
            <a:ext cx="1954224" cy="18163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800"/>
              </a:lnSpc>
            </a:pPr>
            <a:r>
              <a:rPr lang="en-US" sz="1000" dirty="0">
                <a:solidFill>
                  <a:schemeClr val="bg1"/>
                </a:solidFill>
                <a:latin typeface="Roboto Slab" pitchFamily="2" charset="0"/>
                <a:ea typeface="Roboto Slab" pitchFamily="2" charset="0"/>
                <a:cs typeface="Open Sans Condensed Light" panose="020B0306030504020204" pitchFamily="34" charset="0"/>
                <a:sym typeface="Montserrat-Regular" charset="0"/>
              </a:rPr>
              <a:t>This letterhead design is meant reliability. By using simple alignments are This letterhead lorem to reliability. By using simple alignments are meant to project an image of professionalism and lorem to reliability. By using simple.</a:t>
            </a:r>
          </a:p>
        </p:txBody>
      </p:sp>
      <p:sp>
        <p:nvSpPr>
          <p:cNvPr id="14" name="Picture Placeholder 13">
            <a:extLst>
              <a:ext uri="{FF2B5EF4-FFF2-40B4-BE49-F238E27FC236}">
                <a16:creationId xmlns:a16="http://schemas.microsoft.com/office/drawing/2014/main" id="{D3573D97-BA51-4C3B-9C23-483E1F946975}"/>
              </a:ext>
            </a:extLst>
          </p:cNvPr>
          <p:cNvSpPr>
            <a:spLocks noGrp="1"/>
          </p:cNvSpPr>
          <p:nvPr>
            <p:ph type="pic" sz="quarter" idx="20"/>
          </p:nvPr>
        </p:nvSpPr>
        <p:spPr/>
      </p:sp>
    </p:spTree>
    <p:extLst>
      <p:ext uri="{BB962C8B-B14F-4D97-AF65-F5344CB8AC3E}">
        <p14:creationId xmlns:p14="http://schemas.microsoft.com/office/powerpoint/2010/main" val="627288528"/>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9284B32A-9E12-410F-983A-97398A92A63A}"/>
              </a:ext>
            </a:extLst>
          </p:cNvPr>
          <p:cNvSpPr/>
          <p:nvPr/>
        </p:nvSpPr>
        <p:spPr>
          <a:xfrm>
            <a:off x="0" y="0"/>
            <a:ext cx="12192000" cy="6858000"/>
          </a:xfrm>
          <a:prstGeom prst="rect">
            <a:avLst/>
          </a:pr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dirty="0"/>
          </a:p>
        </p:txBody>
      </p:sp>
      <p:grpSp>
        <p:nvGrpSpPr>
          <p:cNvPr id="10" name="Group 9">
            <a:extLst>
              <a:ext uri="{FF2B5EF4-FFF2-40B4-BE49-F238E27FC236}">
                <a16:creationId xmlns:a16="http://schemas.microsoft.com/office/drawing/2014/main" id="{E861C9D3-F698-4322-8B0E-BD73F79B9DDA}"/>
              </a:ext>
            </a:extLst>
          </p:cNvPr>
          <p:cNvGrpSpPr/>
          <p:nvPr/>
        </p:nvGrpSpPr>
        <p:grpSpPr>
          <a:xfrm>
            <a:off x="3484562" y="424656"/>
            <a:ext cx="5222876" cy="6008688"/>
            <a:chOff x="3230563" y="550863"/>
            <a:chExt cx="5222876" cy="6008688"/>
          </a:xfrm>
        </p:grpSpPr>
        <p:sp>
          <p:nvSpPr>
            <p:cNvPr id="11" name="Freeform 20">
              <a:extLst>
                <a:ext uri="{FF2B5EF4-FFF2-40B4-BE49-F238E27FC236}">
                  <a16:creationId xmlns:a16="http://schemas.microsoft.com/office/drawing/2014/main" id="{FFE77CD5-3A3F-4354-BD7B-1BF50FE88848}"/>
                </a:ext>
              </a:extLst>
            </p:cNvPr>
            <p:cNvSpPr>
              <a:spLocks/>
            </p:cNvSpPr>
            <p:nvPr/>
          </p:nvSpPr>
          <p:spPr bwMode="auto">
            <a:xfrm>
              <a:off x="3230563" y="3548063"/>
              <a:ext cx="2611438" cy="3011488"/>
            </a:xfrm>
            <a:custGeom>
              <a:avLst/>
              <a:gdLst>
                <a:gd name="T0" fmla="*/ 0 w 1645"/>
                <a:gd name="T1" fmla="*/ 944 h 1897"/>
                <a:gd name="T2" fmla="*/ 1645 w 1645"/>
                <a:gd name="T3" fmla="*/ 1897 h 1897"/>
                <a:gd name="T4" fmla="*/ 1645 w 1645"/>
                <a:gd name="T5" fmla="*/ 0 h 1897"/>
                <a:gd name="T6" fmla="*/ 0 w 1645"/>
                <a:gd name="T7" fmla="*/ 944 h 1897"/>
              </a:gdLst>
              <a:ahLst/>
              <a:cxnLst>
                <a:cxn ang="0">
                  <a:pos x="T0" y="T1"/>
                </a:cxn>
                <a:cxn ang="0">
                  <a:pos x="T2" y="T3"/>
                </a:cxn>
                <a:cxn ang="0">
                  <a:pos x="T4" y="T5"/>
                </a:cxn>
                <a:cxn ang="0">
                  <a:pos x="T6" y="T7"/>
                </a:cxn>
              </a:cxnLst>
              <a:rect l="0" t="0" r="r" b="b"/>
              <a:pathLst>
                <a:path w="1645" h="1897">
                  <a:moveTo>
                    <a:pt x="0" y="944"/>
                  </a:moveTo>
                  <a:lnTo>
                    <a:pt x="1645" y="1897"/>
                  </a:lnTo>
                  <a:lnTo>
                    <a:pt x="1645" y="0"/>
                  </a:lnTo>
                  <a:lnTo>
                    <a:pt x="0" y="944"/>
                  </a:lnTo>
                  <a:close/>
                </a:path>
              </a:pathLst>
            </a:custGeom>
            <a:solidFill>
              <a:srgbClr val="000000">
                <a:alpha val="24000"/>
              </a:srgbClr>
            </a:solidFill>
            <a:ln>
              <a:noFill/>
            </a:ln>
          </p:spPr>
          <p:txBody>
            <a:bodyPr vert="horz" wrap="square" lIns="91440" tIns="45720" rIns="91440" bIns="45720" numCol="1" anchor="t" anchorCtr="0" compatLnSpc="1">
              <a:prstTxWarp prst="textNoShape">
                <a:avLst/>
              </a:prstTxWarp>
            </a:bodyPr>
            <a:lstStyle/>
            <a:p>
              <a:endParaRPr lang="en-US" sz="900"/>
            </a:p>
          </p:txBody>
        </p:sp>
        <p:sp>
          <p:nvSpPr>
            <p:cNvPr id="12" name="Freeform 21">
              <a:extLst>
                <a:ext uri="{FF2B5EF4-FFF2-40B4-BE49-F238E27FC236}">
                  <a16:creationId xmlns:a16="http://schemas.microsoft.com/office/drawing/2014/main" id="{E5E8A965-9092-4088-9824-E8DD17F2F303}"/>
                </a:ext>
              </a:extLst>
            </p:cNvPr>
            <p:cNvSpPr>
              <a:spLocks/>
            </p:cNvSpPr>
            <p:nvPr/>
          </p:nvSpPr>
          <p:spPr bwMode="auto">
            <a:xfrm>
              <a:off x="5842001" y="3548063"/>
              <a:ext cx="2611438" cy="3011488"/>
            </a:xfrm>
            <a:custGeom>
              <a:avLst/>
              <a:gdLst>
                <a:gd name="T0" fmla="*/ 0 w 1645"/>
                <a:gd name="T1" fmla="*/ 1897 h 1897"/>
                <a:gd name="T2" fmla="*/ 1645 w 1645"/>
                <a:gd name="T3" fmla="*/ 944 h 1897"/>
                <a:gd name="T4" fmla="*/ 0 w 1645"/>
                <a:gd name="T5" fmla="*/ 0 h 1897"/>
                <a:gd name="T6" fmla="*/ 0 w 1645"/>
                <a:gd name="T7" fmla="*/ 1897 h 1897"/>
              </a:gdLst>
              <a:ahLst/>
              <a:cxnLst>
                <a:cxn ang="0">
                  <a:pos x="T0" y="T1"/>
                </a:cxn>
                <a:cxn ang="0">
                  <a:pos x="T2" y="T3"/>
                </a:cxn>
                <a:cxn ang="0">
                  <a:pos x="T4" y="T5"/>
                </a:cxn>
                <a:cxn ang="0">
                  <a:pos x="T6" y="T7"/>
                </a:cxn>
              </a:cxnLst>
              <a:rect l="0" t="0" r="r" b="b"/>
              <a:pathLst>
                <a:path w="1645" h="1897">
                  <a:moveTo>
                    <a:pt x="0" y="1897"/>
                  </a:moveTo>
                  <a:lnTo>
                    <a:pt x="1645" y="944"/>
                  </a:lnTo>
                  <a:lnTo>
                    <a:pt x="0" y="0"/>
                  </a:lnTo>
                  <a:lnTo>
                    <a:pt x="0" y="1897"/>
                  </a:lnTo>
                  <a:close/>
                </a:path>
              </a:pathLst>
            </a:custGeom>
            <a:solidFill>
              <a:srgbClr val="000000">
                <a:alpha val="24000"/>
              </a:srgbClr>
            </a:solidFill>
            <a:ln>
              <a:noFill/>
            </a:ln>
          </p:spPr>
          <p:txBody>
            <a:bodyPr vert="horz" wrap="square" lIns="91440" tIns="45720" rIns="91440" bIns="45720" numCol="1" anchor="t" anchorCtr="0" compatLnSpc="1">
              <a:prstTxWarp prst="textNoShape">
                <a:avLst/>
              </a:prstTxWarp>
            </a:bodyPr>
            <a:lstStyle/>
            <a:p>
              <a:endParaRPr lang="en-US" sz="900"/>
            </a:p>
          </p:txBody>
        </p:sp>
        <p:grpSp>
          <p:nvGrpSpPr>
            <p:cNvPr id="13" name="Group 12">
              <a:extLst>
                <a:ext uri="{FF2B5EF4-FFF2-40B4-BE49-F238E27FC236}">
                  <a16:creationId xmlns:a16="http://schemas.microsoft.com/office/drawing/2014/main" id="{428B0DA5-8279-4219-AB0D-79AF42C537C5}"/>
                </a:ext>
              </a:extLst>
            </p:cNvPr>
            <p:cNvGrpSpPr/>
            <p:nvPr/>
          </p:nvGrpSpPr>
          <p:grpSpPr>
            <a:xfrm>
              <a:off x="3230563" y="550863"/>
              <a:ext cx="5222876" cy="4737101"/>
              <a:chOff x="3230563" y="550863"/>
              <a:chExt cx="5222876" cy="4737101"/>
            </a:xfrm>
          </p:grpSpPr>
          <p:sp>
            <p:nvSpPr>
              <p:cNvPr id="14" name="Freeform 18">
                <a:extLst>
                  <a:ext uri="{FF2B5EF4-FFF2-40B4-BE49-F238E27FC236}">
                    <a16:creationId xmlns:a16="http://schemas.microsoft.com/office/drawing/2014/main" id="{754F70C6-A4F2-4672-A576-05BBFAC71692}"/>
                  </a:ext>
                </a:extLst>
              </p:cNvPr>
              <p:cNvSpPr>
                <a:spLocks/>
              </p:cNvSpPr>
              <p:nvPr/>
            </p:nvSpPr>
            <p:spPr bwMode="auto">
              <a:xfrm>
                <a:off x="3230563" y="2049463"/>
                <a:ext cx="2611438" cy="2997200"/>
              </a:xfrm>
              <a:custGeom>
                <a:avLst/>
                <a:gdLst>
                  <a:gd name="T0" fmla="*/ 0 w 1645"/>
                  <a:gd name="T1" fmla="*/ 0 h 1888"/>
                  <a:gd name="T2" fmla="*/ 0 w 1645"/>
                  <a:gd name="T3" fmla="*/ 1888 h 1888"/>
                  <a:gd name="T4" fmla="*/ 1645 w 1645"/>
                  <a:gd name="T5" fmla="*/ 944 h 1888"/>
                  <a:gd name="T6" fmla="*/ 0 w 1645"/>
                  <a:gd name="T7" fmla="*/ 0 h 1888"/>
                </a:gdLst>
                <a:ahLst/>
                <a:cxnLst>
                  <a:cxn ang="0">
                    <a:pos x="T0" y="T1"/>
                  </a:cxn>
                  <a:cxn ang="0">
                    <a:pos x="T2" y="T3"/>
                  </a:cxn>
                  <a:cxn ang="0">
                    <a:pos x="T4" y="T5"/>
                  </a:cxn>
                  <a:cxn ang="0">
                    <a:pos x="T6" y="T7"/>
                  </a:cxn>
                </a:cxnLst>
                <a:rect l="0" t="0" r="r" b="b"/>
                <a:pathLst>
                  <a:path w="1645" h="1888">
                    <a:moveTo>
                      <a:pt x="0" y="0"/>
                    </a:moveTo>
                    <a:lnTo>
                      <a:pt x="0" y="1888"/>
                    </a:lnTo>
                    <a:lnTo>
                      <a:pt x="1645" y="944"/>
                    </a:lnTo>
                    <a:lnTo>
                      <a:pt x="0" y="0"/>
                    </a:lnTo>
                    <a:close/>
                  </a:path>
                </a:pathLst>
              </a:custGeom>
              <a:solidFill>
                <a:srgbClr val="000000">
                  <a:alpha val="14000"/>
                </a:srgbClr>
              </a:solidFill>
              <a:ln>
                <a:noFill/>
              </a:ln>
            </p:spPr>
            <p:txBody>
              <a:bodyPr vert="horz" wrap="square" lIns="91440" tIns="45720" rIns="91440" bIns="45720" numCol="1" anchor="t" anchorCtr="0" compatLnSpc="1">
                <a:prstTxWarp prst="textNoShape">
                  <a:avLst/>
                </a:prstTxWarp>
              </a:bodyPr>
              <a:lstStyle/>
              <a:p>
                <a:endParaRPr lang="en-US" sz="900"/>
              </a:p>
            </p:txBody>
          </p:sp>
          <p:sp>
            <p:nvSpPr>
              <p:cNvPr id="15" name="Freeform 19">
                <a:extLst>
                  <a:ext uri="{FF2B5EF4-FFF2-40B4-BE49-F238E27FC236}">
                    <a16:creationId xmlns:a16="http://schemas.microsoft.com/office/drawing/2014/main" id="{6ECEF443-EA44-4E8C-8674-5C340F8A0FC4}"/>
                  </a:ext>
                </a:extLst>
              </p:cNvPr>
              <p:cNvSpPr>
                <a:spLocks/>
              </p:cNvSpPr>
              <p:nvPr/>
            </p:nvSpPr>
            <p:spPr bwMode="auto">
              <a:xfrm>
                <a:off x="5842001" y="2049463"/>
                <a:ext cx="2611438" cy="2997200"/>
              </a:xfrm>
              <a:custGeom>
                <a:avLst/>
                <a:gdLst>
                  <a:gd name="T0" fmla="*/ 0 w 1645"/>
                  <a:gd name="T1" fmla="*/ 944 h 1888"/>
                  <a:gd name="T2" fmla="*/ 1645 w 1645"/>
                  <a:gd name="T3" fmla="*/ 1888 h 1888"/>
                  <a:gd name="T4" fmla="*/ 1645 w 1645"/>
                  <a:gd name="T5" fmla="*/ 0 h 1888"/>
                  <a:gd name="T6" fmla="*/ 0 w 1645"/>
                  <a:gd name="T7" fmla="*/ 944 h 1888"/>
                </a:gdLst>
                <a:ahLst/>
                <a:cxnLst>
                  <a:cxn ang="0">
                    <a:pos x="T0" y="T1"/>
                  </a:cxn>
                  <a:cxn ang="0">
                    <a:pos x="T2" y="T3"/>
                  </a:cxn>
                  <a:cxn ang="0">
                    <a:pos x="T4" y="T5"/>
                  </a:cxn>
                  <a:cxn ang="0">
                    <a:pos x="T6" y="T7"/>
                  </a:cxn>
                </a:cxnLst>
                <a:rect l="0" t="0" r="r" b="b"/>
                <a:pathLst>
                  <a:path w="1645" h="1888">
                    <a:moveTo>
                      <a:pt x="0" y="944"/>
                    </a:moveTo>
                    <a:lnTo>
                      <a:pt x="1645" y="1888"/>
                    </a:lnTo>
                    <a:lnTo>
                      <a:pt x="1645" y="0"/>
                    </a:lnTo>
                    <a:lnTo>
                      <a:pt x="0" y="944"/>
                    </a:lnTo>
                    <a:close/>
                  </a:path>
                </a:pathLst>
              </a:custGeom>
              <a:solidFill>
                <a:srgbClr val="000000">
                  <a:alpha val="14000"/>
                </a:srgbClr>
              </a:solidFill>
              <a:ln>
                <a:noFill/>
              </a:ln>
            </p:spPr>
            <p:txBody>
              <a:bodyPr vert="horz" wrap="square" lIns="91440" tIns="45720" rIns="91440" bIns="45720" numCol="1" anchor="t" anchorCtr="0" compatLnSpc="1">
                <a:prstTxWarp prst="textNoShape">
                  <a:avLst/>
                </a:prstTxWarp>
              </a:bodyPr>
              <a:lstStyle/>
              <a:p>
                <a:endParaRPr lang="en-US" sz="900"/>
              </a:p>
            </p:txBody>
          </p:sp>
          <p:sp>
            <p:nvSpPr>
              <p:cNvPr id="16" name="Freeform 22">
                <a:extLst>
                  <a:ext uri="{FF2B5EF4-FFF2-40B4-BE49-F238E27FC236}">
                    <a16:creationId xmlns:a16="http://schemas.microsoft.com/office/drawing/2014/main" id="{48731AAF-0679-425E-A850-F0484DD4196B}"/>
                  </a:ext>
                </a:extLst>
              </p:cNvPr>
              <p:cNvSpPr>
                <a:spLocks/>
              </p:cNvSpPr>
              <p:nvPr/>
            </p:nvSpPr>
            <p:spPr bwMode="auto">
              <a:xfrm>
                <a:off x="3230563" y="550863"/>
                <a:ext cx="2611438" cy="2997200"/>
              </a:xfrm>
              <a:custGeom>
                <a:avLst/>
                <a:gdLst>
                  <a:gd name="T0" fmla="*/ 0 w 1645"/>
                  <a:gd name="T1" fmla="*/ 944 h 1888"/>
                  <a:gd name="T2" fmla="*/ 1645 w 1645"/>
                  <a:gd name="T3" fmla="*/ 1888 h 1888"/>
                  <a:gd name="T4" fmla="*/ 1645 w 1645"/>
                  <a:gd name="T5" fmla="*/ 0 h 1888"/>
                  <a:gd name="T6" fmla="*/ 0 w 1645"/>
                  <a:gd name="T7" fmla="*/ 944 h 1888"/>
                </a:gdLst>
                <a:ahLst/>
                <a:cxnLst>
                  <a:cxn ang="0">
                    <a:pos x="T0" y="T1"/>
                  </a:cxn>
                  <a:cxn ang="0">
                    <a:pos x="T2" y="T3"/>
                  </a:cxn>
                  <a:cxn ang="0">
                    <a:pos x="T4" y="T5"/>
                  </a:cxn>
                  <a:cxn ang="0">
                    <a:pos x="T6" y="T7"/>
                  </a:cxn>
                </a:cxnLst>
                <a:rect l="0" t="0" r="r" b="b"/>
                <a:pathLst>
                  <a:path w="1645" h="1888">
                    <a:moveTo>
                      <a:pt x="0" y="944"/>
                    </a:moveTo>
                    <a:lnTo>
                      <a:pt x="1645" y="1888"/>
                    </a:lnTo>
                    <a:lnTo>
                      <a:pt x="1645" y="0"/>
                    </a:lnTo>
                    <a:lnTo>
                      <a:pt x="0" y="944"/>
                    </a:lnTo>
                    <a:close/>
                  </a:path>
                </a:pathLst>
              </a:custGeom>
              <a:solidFill>
                <a:srgbClr val="000000">
                  <a:alpha val="24000"/>
                </a:srgbClr>
              </a:solidFill>
              <a:ln>
                <a:noFill/>
              </a:ln>
            </p:spPr>
            <p:txBody>
              <a:bodyPr vert="horz" wrap="square" lIns="91440" tIns="45720" rIns="91440" bIns="45720" numCol="1" anchor="t" anchorCtr="0" compatLnSpc="1">
                <a:prstTxWarp prst="textNoShape">
                  <a:avLst/>
                </a:prstTxWarp>
              </a:bodyPr>
              <a:lstStyle/>
              <a:p>
                <a:endParaRPr lang="en-US" sz="900"/>
              </a:p>
            </p:txBody>
          </p:sp>
          <p:sp>
            <p:nvSpPr>
              <p:cNvPr id="17" name="Freeform 23">
                <a:extLst>
                  <a:ext uri="{FF2B5EF4-FFF2-40B4-BE49-F238E27FC236}">
                    <a16:creationId xmlns:a16="http://schemas.microsoft.com/office/drawing/2014/main" id="{C5162EBE-D4C9-465B-88CE-57E11CCEC33E}"/>
                  </a:ext>
                </a:extLst>
              </p:cNvPr>
              <p:cNvSpPr>
                <a:spLocks/>
              </p:cNvSpPr>
              <p:nvPr/>
            </p:nvSpPr>
            <p:spPr bwMode="auto">
              <a:xfrm>
                <a:off x="5842001" y="550863"/>
                <a:ext cx="2611438" cy="2997200"/>
              </a:xfrm>
              <a:custGeom>
                <a:avLst/>
                <a:gdLst>
                  <a:gd name="T0" fmla="*/ 0 w 1645"/>
                  <a:gd name="T1" fmla="*/ 0 h 1888"/>
                  <a:gd name="T2" fmla="*/ 0 w 1645"/>
                  <a:gd name="T3" fmla="*/ 1888 h 1888"/>
                  <a:gd name="T4" fmla="*/ 1645 w 1645"/>
                  <a:gd name="T5" fmla="*/ 944 h 1888"/>
                  <a:gd name="T6" fmla="*/ 0 w 1645"/>
                  <a:gd name="T7" fmla="*/ 0 h 1888"/>
                </a:gdLst>
                <a:ahLst/>
                <a:cxnLst>
                  <a:cxn ang="0">
                    <a:pos x="T0" y="T1"/>
                  </a:cxn>
                  <a:cxn ang="0">
                    <a:pos x="T2" y="T3"/>
                  </a:cxn>
                  <a:cxn ang="0">
                    <a:pos x="T4" y="T5"/>
                  </a:cxn>
                  <a:cxn ang="0">
                    <a:pos x="T6" y="T7"/>
                  </a:cxn>
                </a:cxnLst>
                <a:rect l="0" t="0" r="r" b="b"/>
                <a:pathLst>
                  <a:path w="1645" h="1888">
                    <a:moveTo>
                      <a:pt x="0" y="0"/>
                    </a:moveTo>
                    <a:lnTo>
                      <a:pt x="0" y="1888"/>
                    </a:lnTo>
                    <a:lnTo>
                      <a:pt x="1645" y="944"/>
                    </a:lnTo>
                    <a:lnTo>
                      <a:pt x="0" y="0"/>
                    </a:lnTo>
                    <a:close/>
                  </a:path>
                </a:pathLst>
              </a:custGeom>
              <a:solidFill>
                <a:srgbClr val="000000">
                  <a:alpha val="24000"/>
                </a:srgbClr>
              </a:solidFill>
              <a:ln>
                <a:noFill/>
              </a:ln>
            </p:spPr>
            <p:txBody>
              <a:bodyPr vert="horz" wrap="square" lIns="91440" tIns="45720" rIns="91440" bIns="45720" numCol="1" anchor="t" anchorCtr="0" compatLnSpc="1">
                <a:prstTxWarp prst="textNoShape">
                  <a:avLst/>
                </a:prstTxWarp>
              </a:bodyPr>
              <a:lstStyle/>
              <a:p>
                <a:endParaRPr lang="en-US" sz="900"/>
              </a:p>
            </p:txBody>
          </p:sp>
          <p:sp>
            <p:nvSpPr>
              <p:cNvPr id="18" name="Freeform 24">
                <a:extLst>
                  <a:ext uri="{FF2B5EF4-FFF2-40B4-BE49-F238E27FC236}">
                    <a16:creationId xmlns:a16="http://schemas.microsoft.com/office/drawing/2014/main" id="{D830C682-A7BC-4392-91A6-5A2B9AC55FC6}"/>
                  </a:ext>
                </a:extLst>
              </p:cNvPr>
              <p:cNvSpPr>
                <a:spLocks/>
              </p:cNvSpPr>
              <p:nvPr/>
            </p:nvSpPr>
            <p:spPr bwMode="auto">
              <a:xfrm>
                <a:off x="4338638" y="1822451"/>
                <a:ext cx="3006725" cy="3465513"/>
              </a:xfrm>
              <a:custGeom>
                <a:avLst/>
                <a:gdLst>
                  <a:gd name="T0" fmla="*/ 1894 w 1894"/>
                  <a:gd name="T1" fmla="*/ 1630 h 2183"/>
                  <a:gd name="T2" fmla="*/ 947 w 1894"/>
                  <a:gd name="T3" fmla="*/ 2183 h 2183"/>
                  <a:gd name="T4" fmla="*/ 0 w 1894"/>
                  <a:gd name="T5" fmla="*/ 1630 h 2183"/>
                  <a:gd name="T6" fmla="*/ 0 w 1894"/>
                  <a:gd name="T7" fmla="*/ 543 h 2183"/>
                  <a:gd name="T8" fmla="*/ 947 w 1894"/>
                  <a:gd name="T9" fmla="*/ 0 h 2183"/>
                  <a:gd name="T10" fmla="*/ 1894 w 1894"/>
                  <a:gd name="T11" fmla="*/ 543 h 2183"/>
                  <a:gd name="T12" fmla="*/ 1894 w 1894"/>
                  <a:gd name="T13" fmla="*/ 1630 h 2183"/>
                </a:gdLst>
                <a:ahLst/>
                <a:cxnLst>
                  <a:cxn ang="0">
                    <a:pos x="T0" y="T1"/>
                  </a:cxn>
                  <a:cxn ang="0">
                    <a:pos x="T2" y="T3"/>
                  </a:cxn>
                  <a:cxn ang="0">
                    <a:pos x="T4" y="T5"/>
                  </a:cxn>
                  <a:cxn ang="0">
                    <a:pos x="T6" y="T7"/>
                  </a:cxn>
                  <a:cxn ang="0">
                    <a:pos x="T8" y="T9"/>
                  </a:cxn>
                  <a:cxn ang="0">
                    <a:pos x="T10" y="T11"/>
                  </a:cxn>
                  <a:cxn ang="0">
                    <a:pos x="T12" y="T13"/>
                  </a:cxn>
                </a:cxnLst>
                <a:rect l="0" t="0" r="r" b="b"/>
                <a:pathLst>
                  <a:path w="1894" h="2183">
                    <a:moveTo>
                      <a:pt x="1894" y="1630"/>
                    </a:moveTo>
                    <a:lnTo>
                      <a:pt x="947" y="2183"/>
                    </a:lnTo>
                    <a:lnTo>
                      <a:pt x="0" y="1630"/>
                    </a:lnTo>
                    <a:lnTo>
                      <a:pt x="0" y="543"/>
                    </a:lnTo>
                    <a:lnTo>
                      <a:pt x="947" y="0"/>
                    </a:lnTo>
                    <a:lnTo>
                      <a:pt x="1894" y="543"/>
                    </a:lnTo>
                    <a:lnTo>
                      <a:pt x="1894" y="1630"/>
                    </a:lnTo>
                    <a:close/>
                  </a:path>
                </a:pathLst>
              </a:custGeom>
              <a:solidFill>
                <a:srgbClr val="FFFFFF">
                  <a:alpha val="14000"/>
                </a:srgbClr>
              </a:solidFill>
              <a:ln>
                <a:noFill/>
              </a:ln>
            </p:spPr>
            <p:txBody>
              <a:bodyPr vert="horz" wrap="square" lIns="91440" tIns="45720" rIns="91440" bIns="45720" numCol="1" anchor="t" anchorCtr="0" compatLnSpc="1">
                <a:prstTxWarp prst="textNoShape">
                  <a:avLst/>
                </a:prstTxWarp>
              </a:bodyPr>
              <a:lstStyle/>
              <a:p>
                <a:endParaRPr lang="en-US" sz="900"/>
              </a:p>
            </p:txBody>
          </p:sp>
          <p:sp>
            <p:nvSpPr>
              <p:cNvPr id="19" name="Freeform 25">
                <a:extLst>
                  <a:ext uri="{FF2B5EF4-FFF2-40B4-BE49-F238E27FC236}">
                    <a16:creationId xmlns:a16="http://schemas.microsoft.com/office/drawing/2014/main" id="{51F032EF-DF1F-4E27-B5D5-452F78613432}"/>
                  </a:ext>
                </a:extLst>
              </p:cNvPr>
              <p:cNvSpPr>
                <a:spLocks/>
              </p:cNvSpPr>
              <p:nvPr/>
            </p:nvSpPr>
            <p:spPr bwMode="auto">
              <a:xfrm>
                <a:off x="4489451" y="2790826"/>
                <a:ext cx="1352550" cy="2316163"/>
              </a:xfrm>
              <a:custGeom>
                <a:avLst/>
                <a:gdLst>
                  <a:gd name="T0" fmla="*/ 0 w 852"/>
                  <a:gd name="T1" fmla="*/ 0 h 1459"/>
                  <a:gd name="T2" fmla="*/ 0 w 852"/>
                  <a:gd name="T3" fmla="*/ 972 h 1459"/>
                  <a:gd name="T4" fmla="*/ 852 w 852"/>
                  <a:gd name="T5" fmla="*/ 1459 h 1459"/>
                  <a:gd name="T6" fmla="*/ 852 w 852"/>
                  <a:gd name="T7" fmla="*/ 496 h 1459"/>
                  <a:gd name="T8" fmla="*/ 0 w 852"/>
                  <a:gd name="T9" fmla="*/ 0 h 1459"/>
                </a:gdLst>
                <a:ahLst/>
                <a:cxnLst>
                  <a:cxn ang="0">
                    <a:pos x="T0" y="T1"/>
                  </a:cxn>
                  <a:cxn ang="0">
                    <a:pos x="T2" y="T3"/>
                  </a:cxn>
                  <a:cxn ang="0">
                    <a:pos x="T4" y="T5"/>
                  </a:cxn>
                  <a:cxn ang="0">
                    <a:pos x="T6" y="T7"/>
                  </a:cxn>
                  <a:cxn ang="0">
                    <a:pos x="T8" y="T9"/>
                  </a:cxn>
                </a:cxnLst>
                <a:rect l="0" t="0" r="r" b="b"/>
                <a:pathLst>
                  <a:path w="852" h="1459">
                    <a:moveTo>
                      <a:pt x="0" y="0"/>
                    </a:moveTo>
                    <a:lnTo>
                      <a:pt x="0" y="972"/>
                    </a:lnTo>
                    <a:lnTo>
                      <a:pt x="852" y="1459"/>
                    </a:lnTo>
                    <a:lnTo>
                      <a:pt x="852" y="496"/>
                    </a:lnTo>
                    <a:lnTo>
                      <a:pt x="0" y="0"/>
                    </a:lnTo>
                    <a:close/>
                  </a:path>
                </a:pathLst>
              </a:custGeom>
              <a:solidFill>
                <a:srgbClr val="000000">
                  <a:alpha val="14000"/>
                </a:srgbClr>
              </a:solidFill>
              <a:ln>
                <a:noFill/>
              </a:ln>
            </p:spPr>
            <p:txBody>
              <a:bodyPr vert="horz" wrap="square" lIns="91440" tIns="45720" rIns="91440" bIns="45720" numCol="1" anchor="t" anchorCtr="0" compatLnSpc="1">
                <a:prstTxWarp prst="textNoShape">
                  <a:avLst/>
                </a:prstTxWarp>
              </a:bodyPr>
              <a:lstStyle/>
              <a:p>
                <a:endParaRPr lang="en-US" sz="900"/>
              </a:p>
            </p:txBody>
          </p:sp>
          <p:sp>
            <p:nvSpPr>
              <p:cNvPr id="22" name="Freeform 26">
                <a:extLst>
                  <a:ext uri="{FF2B5EF4-FFF2-40B4-BE49-F238E27FC236}">
                    <a16:creationId xmlns:a16="http://schemas.microsoft.com/office/drawing/2014/main" id="{BAC6217E-DC4C-4964-A873-1A118C6BFFAA}"/>
                  </a:ext>
                </a:extLst>
              </p:cNvPr>
              <p:cNvSpPr>
                <a:spLocks/>
              </p:cNvSpPr>
              <p:nvPr/>
            </p:nvSpPr>
            <p:spPr bwMode="auto">
              <a:xfrm>
                <a:off x="5842001" y="2790826"/>
                <a:ext cx="1350963" cy="2316163"/>
              </a:xfrm>
              <a:custGeom>
                <a:avLst/>
                <a:gdLst>
                  <a:gd name="T0" fmla="*/ 0 w 851"/>
                  <a:gd name="T1" fmla="*/ 496 h 1459"/>
                  <a:gd name="T2" fmla="*/ 0 w 851"/>
                  <a:gd name="T3" fmla="*/ 1459 h 1459"/>
                  <a:gd name="T4" fmla="*/ 851 w 851"/>
                  <a:gd name="T5" fmla="*/ 972 h 1459"/>
                  <a:gd name="T6" fmla="*/ 851 w 851"/>
                  <a:gd name="T7" fmla="*/ 0 h 1459"/>
                  <a:gd name="T8" fmla="*/ 0 w 851"/>
                  <a:gd name="T9" fmla="*/ 496 h 1459"/>
                </a:gdLst>
                <a:ahLst/>
                <a:cxnLst>
                  <a:cxn ang="0">
                    <a:pos x="T0" y="T1"/>
                  </a:cxn>
                  <a:cxn ang="0">
                    <a:pos x="T2" y="T3"/>
                  </a:cxn>
                  <a:cxn ang="0">
                    <a:pos x="T4" y="T5"/>
                  </a:cxn>
                  <a:cxn ang="0">
                    <a:pos x="T6" y="T7"/>
                  </a:cxn>
                  <a:cxn ang="0">
                    <a:pos x="T8" y="T9"/>
                  </a:cxn>
                </a:cxnLst>
                <a:rect l="0" t="0" r="r" b="b"/>
                <a:pathLst>
                  <a:path w="851" h="1459">
                    <a:moveTo>
                      <a:pt x="0" y="496"/>
                    </a:moveTo>
                    <a:lnTo>
                      <a:pt x="0" y="1459"/>
                    </a:lnTo>
                    <a:lnTo>
                      <a:pt x="851" y="972"/>
                    </a:lnTo>
                    <a:lnTo>
                      <a:pt x="851" y="0"/>
                    </a:lnTo>
                    <a:lnTo>
                      <a:pt x="0" y="496"/>
                    </a:lnTo>
                    <a:close/>
                  </a:path>
                </a:pathLst>
              </a:custGeom>
              <a:solidFill>
                <a:srgbClr val="000000">
                  <a:alpha val="14000"/>
                </a:srgbClr>
              </a:solidFill>
              <a:ln>
                <a:noFill/>
              </a:ln>
            </p:spPr>
            <p:txBody>
              <a:bodyPr vert="horz" wrap="square" lIns="91440" tIns="45720" rIns="91440" bIns="45720" numCol="1" anchor="t" anchorCtr="0" compatLnSpc="1">
                <a:prstTxWarp prst="textNoShape">
                  <a:avLst/>
                </a:prstTxWarp>
              </a:bodyPr>
              <a:lstStyle/>
              <a:p>
                <a:endParaRPr lang="en-US" sz="900"/>
              </a:p>
            </p:txBody>
          </p:sp>
        </p:grpSp>
      </p:grpSp>
      <p:sp>
        <p:nvSpPr>
          <p:cNvPr id="6" name="Footer Placeholder 2"/>
          <p:cNvSpPr>
            <a:spLocks noGrp="1"/>
          </p:cNvSpPr>
          <p:nvPr>
            <p:ph type="ftr" sz="quarter" idx="10"/>
          </p:nvPr>
        </p:nvSpPr>
        <p:spPr/>
        <p:txBody>
          <a:bodyPr/>
          <a:lstStyle/>
          <a:p>
            <a:r>
              <a:rPr lang="en-US"/>
              <a:t>www.yourwebsite.com</a:t>
            </a:r>
            <a:endParaRPr lang="en-US" dirty="0"/>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oboto Slab" pitchFamily="2" charset="0"/>
                <a:ea typeface="Roboto Slab" pitchFamily="2" charset="0"/>
              </a:rPr>
              <a:pPr/>
              <a:t>21</a:t>
            </a:fld>
            <a:endParaRPr lang="en-US" dirty="0">
              <a:latin typeface="Roboto Slab" pitchFamily="2" charset="0"/>
              <a:ea typeface="Roboto Slab" pitchFamily="2" charset="0"/>
            </a:endParaRPr>
          </a:p>
        </p:txBody>
      </p:sp>
      <p:grpSp>
        <p:nvGrpSpPr>
          <p:cNvPr id="3" name="Group 2">
            <a:extLst>
              <a:ext uri="{FF2B5EF4-FFF2-40B4-BE49-F238E27FC236}">
                <a16:creationId xmlns:a16="http://schemas.microsoft.com/office/drawing/2014/main" id="{6DC71F45-5AD6-4779-9F85-B4AD57642878}"/>
              </a:ext>
            </a:extLst>
          </p:cNvPr>
          <p:cNvGrpSpPr/>
          <p:nvPr/>
        </p:nvGrpSpPr>
        <p:grpSpPr>
          <a:xfrm>
            <a:off x="3918857" y="2958770"/>
            <a:ext cx="4354286" cy="940460"/>
            <a:chOff x="3918857" y="2708233"/>
            <a:chExt cx="4354286" cy="940460"/>
          </a:xfrm>
        </p:grpSpPr>
        <p:sp>
          <p:nvSpPr>
            <p:cNvPr id="24" name="Rectangle 2"/>
            <p:cNvSpPr>
              <a:spLocks/>
            </p:cNvSpPr>
            <p:nvPr/>
          </p:nvSpPr>
          <p:spPr bwMode="auto">
            <a:xfrm>
              <a:off x="4846076" y="2708233"/>
              <a:ext cx="2499848" cy="3013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r>
                <a:rPr lang="en-US" sz="2400" b="1" kern="100" spc="200" dirty="0">
                  <a:solidFill>
                    <a:schemeClr val="bg1"/>
                  </a:solidFill>
                  <a:latin typeface="Roboto Slab" pitchFamily="2" charset="0"/>
                  <a:ea typeface="Roboto Slab" pitchFamily="2" charset="0"/>
                  <a:cs typeface="Lato Black" charset="0"/>
                  <a:sym typeface="Montserrat-Bold" charset="0"/>
                </a:rPr>
                <a:t>THE END</a:t>
              </a:r>
            </a:p>
          </p:txBody>
        </p:sp>
        <p:sp>
          <p:nvSpPr>
            <p:cNvPr id="25" name="Rectangle 4"/>
            <p:cNvSpPr>
              <a:spLocks/>
            </p:cNvSpPr>
            <p:nvPr/>
          </p:nvSpPr>
          <p:spPr bwMode="auto">
            <a:xfrm>
              <a:off x="3918857" y="3093119"/>
              <a:ext cx="4354286" cy="5555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700"/>
                </a:lnSpc>
              </a:pPr>
              <a:r>
                <a:rPr lang="en-US" sz="1100" dirty="0">
                  <a:solidFill>
                    <a:schemeClr val="bg1"/>
                  </a:solidFill>
                  <a:latin typeface="Roboto Slab" pitchFamily="2" charset="0"/>
                  <a:ea typeface="Roboto Slab" pitchFamily="2" charset="0"/>
                  <a:cs typeface="Lato" charset="0"/>
                  <a:sym typeface="Montserrat-Regular" charset="0"/>
                </a:rPr>
                <a:t>This letterhead design is meant to project reliability. By using simple alignments we have created a very much</a:t>
              </a:r>
            </a:p>
          </p:txBody>
        </p:sp>
      </p:grpSp>
    </p:spTree>
    <p:extLst>
      <p:ext uri="{BB962C8B-B14F-4D97-AF65-F5344CB8AC3E}">
        <p14:creationId xmlns:p14="http://schemas.microsoft.com/office/powerpoint/2010/main" val="168713169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val 1">
            <a:extLst>
              <a:ext uri="{FF2B5EF4-FFF2-40B4-BE49-F238E27FC236}">
                <a16:creationId xmlns:a16="http://schemas.microsoft.com/office/drawing/2014/main" id="{6CF670BD-C06E-4283-AA0E-7B458B75F75A}"/>
              </a:ext>
            </a:extLst>
          </p:cNvPr>
          <p:cNvSpPr/>
          <p:nvPr/>
        </p:nvSpPr>
        <p:spPr>
          <a:xfrm>
            <a:off x="904799" y="1478257"/>
            <a:ext cx="3883584" cy="388358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2"/>
          <p:cNvSpPr>
            <a:spLocks noGrp="1"/>
          </p:cNvSpPr>
          <p:nvPr>
            <p:ph type="ftr" sz="quarter" idx="10"/>
          </p:nvPr>
        </p:nvSpPr>
        <p:spPr/>
        <p:txBody>
          <a:bodyPr/>
          <a:lstStyle/>
          <a:p>
            <a:r>
              <a:rPr lang="en-US"/>
              <a:t>www.yourwebsite.com</a:t>
            </a:r>
            <a:endParaRPr lang="en-US" dirty="0"/>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aleway" panose="020B0503030101060003" pitchFamily="34" charset="0"/>
              </a:rPr>
              <a:pPr/>
              <a:t>3</a:t>
            </a:fld>
            <a:endParaRPr lang="en-US" dirty="0">
              <a:latin typeface="Raleway" panose="020B0503030101060003" pitchFamily="34" charset="0"/>
            </a:endParaRPr>
          </a:p>
        </p:txBody>
      </p:sp>
      <p:grpSp>
        <p:nvGrpSpPr>
          <p:cNvPr id="7" name="Group 6">
            <a:extLst>
              <a:ext uri="{FF2B5EF4-FFF2-40B4-BE49-F238E27FC236}">
                <a16:creationId xmlns:a16="http://schemas.microsoft.com/office/drawing/2014/main" id="{FA745D46-9AED-4591-BC37-49638C48EBC4}"/>
              </a:ext>
            </a:extLst>
          </p:cNvPr>
          <p:cNvGrpSpPr/>
          <p:nvPr/>
        </p:nvGrpSpPr>
        <p:grpSpPr>
          <a:xfrm>
            <a:off x="5303917" y="2066396"/>
            <a:ext cx="5972624" cy="2707306"/>
            <a:chOff x="4826004" y="1955588"/>
            <a:chExt cx="5972624" cy="2707306"/>
          </a:xfrm>
        </p:grpSpPr>
        <p:cxnSp>
          <p:nvCxnSpPr>
            <p:cNvPr id="13" name="Straight Connector 12"/>
            <p:cNvCxnSpPr>
              <a:cxnSpLocks/>
            </p:cNvCxnSpPr>
            <p:nvPr/>
          </p:nvCxnSpPr>
          <p:spPr>
            <a:xfrm>
              <a:off x="4884060" y="2841230"/>
              <a:ext cx="5914568"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34" name="TextBox 33"/>
            <p:cNvSpPr txBox="1"/>
            <p:nvPr/>
          </p:nvSpPr>
          <p:spPr>
            <a:xfrm>
              <a:off x="4826004" y="1955588"/>
              <a:ext cx="1378857" cy="400110"/>
            </a:xfrm>
            <a:prstGeom prst="rect">
              <a:avLst/>
            </a:prstGeom>
            <a:noFill/>
          </p:spPr>
          <p:txBody>
            <a:bodyPr wrap="square" rtlCol="0">
              <a:spAutoFit/>
            </a:bodyPr>
            <a:lstStyle/>
            <a:p>
              <a:r>
                <a:rPr lang="en-US" sz="2000" b="1" dirty="0">
                  <a:solidFill>
                    <a:schemeClr val="accent1"/>
                  </a:solidFill>
                  <a:latin typeface="Roboto Slab" pitchFamily="2" charset="0"/>
                  <a:ea typeface="Roboto Slab" pitchFamily="2" charset="0"/>
                </a:rPr>
                <a:t>HELLO”</a:t>
              </a:r>
            </a:p>
          </p:txBody>
        </p:sp>
        <p:sp>
          <p:nvSpPr>
            <p:cNvPr id="36" name="TextBox 35"/>
            <p:cNvSpPr txBox="1"/>
            <p:nvPr/>
          </p:nvSpPr>
          <p:spPr>
            <a:xfrm>
              <a:off x="4826004" y="2299815"/>
              <a:ext cx="3316855" cy="338554"/>
            </a:xfrm>
            <a:prstGeom prst="rect">
              <a:avLst/>
            </a:prstGeom>
            <a:noFill/>
          </p:spPr>
          <p:txBody>
            <a:bodyPr wrap="square" rtlCol="0">
              <a:spAutoFit/>
            </a:bodyPr>
            <a:lstStyle/>
            <a:p>
              <a:r>
                <a:rPr lang="en-US" sz="1600" dirty="0" err="1">
                  <a:solidFill>
                    <a:schemeClr val="tx1">
                      <a:lumMod val="75000"/>
                      <a:lumOff val="25000"/>
                    </a:schemeClr>
                  </a:solidFill>
                  <a:latin typeface="Roboto Slab" pitchFamily="2" charset="0"/>
                  <a:ea typeface="Roboto Slab" pitchFamily="2" charset="0"/>
                </a:rPr>
                <a:t>Iam</a:t>
              </a:r>
              <a:r>
                <a:rPr lang="en-US" sz="1600" dirty="0">
                  <a:solidFill>
                    <a:schemeClr val="tx1">
                      <a:lumMod val="75000"/>
                      <a:lumOff val="25000"/>
                    </a:schemeClr>
                  </a:solidFill>
                  <a:latin typeface="Roboto Slab" pitchFamily="2" charset="0"/>
                  <a:ea typeface="Roboto Slab" pitchFamily="2" charset="0"/>
                </a:rPr>
                <a:t> John Deo, Your Presenter!</a:t>
              </a:r>
            </a:p>
          </p:txBody>
        </p:sp>
        <p:grpSp>
          <p:nvGrpSpPr>
            <p:cNvPr id="50" name="Group 49"/>
            <p:cNvGrpSpPr/>
            <p:nvPr/>
          </p:nvGrpSpPr>
          <p:grpSpPr>
            <a:xfrm>
              <a:off x="4826004" y="3160557"/>
              <a:ext cx="5105835" cy="1502337"/>
              <a:chOff x="3417451" y="3841717"/>
              <a:chExt cx="5105835" cy="1502337"/>
            </a:xfrm>
          </p:grpSpPr>
          <p:sp>
            <p:nvSpPr>
              <p:cNvPr id="32" name="TextBox 31"/>
              <p:cNvSpPr txBox="1"/>
              <p:nvPr/>
            </p:nvSpPr>
            <p:spPr>
              <a:xfrm>
                <a:off x="3417451" y="3841717"/>
                <a:ext cx="2367740" cy="815544"/>
              </a:xfrm>
              <a:prstGeom prst="rect">
                <a:avLst/>
              </a:prstGeom>
              <a:noFill/>
            </p:spPr>
            <p:txBody>
              <a:bodyPr wrap="square" rtlCol="0">
                <a:spAutoFit/>
              </a:bodyPr>
              <a:lstStyle/>
              <a:p>
                <a:pPr>
                  <a:lnSpc>
                    <a:spcPts val="2800"/>
                  </a:lnSpc>
                </a:pPr>
                <a:r>
                  <a:rPr lang="en-US" sz="2000" dirty="0">
                    <a:latin typeface="Roboto Slab" pitchFamily="2" charset="0"/>
                    <a:ea typeface="Roboto Slab" pitchFamily="2" charset="0"/>
                  </a:rPr>
                  <a:t>Welcome</a:t>
                </a:r>
                <a:r>
                  <a:rPr lang="en-US" dirty="0">
                    <a:solidFill>
                      <a:schemeClr val="accent2"/>
                    </a:solidFill>
                    <a:latin typeface="Roboto Slab" pitchFamily="2" charset="0"/>
                    <a:ea typeface="Roboto Slab" pitchFamily="2" charset="0"/>
                  </a:rPr>
                  <a:t> </a:t>
                </a:r>
                <a:r>
                  <a:rPr lang="en-US" sz="3000" b="1" dirty="0">
                    <a:solidFill>
                      <a:schemeClr val="accent1"/>
                    </a:solidFill>
                    <a:latin typeface="Roboto Slab" pitchFamily="2" charset="0"/>
                    <a:ea typeface="Roboto Slab" pitchFamily="2" charset="0"/>
                  </a:rPr>
                  <a:t>Message</a:t>
                </a:r>
              </a:p>
            </p:txBody>
          </p:sp>
          <p:grpSp>
            <p:nvGrpSpPr>
              <p:cNvPr id="39" name="Group 38"/>
              <p:cNvGrpSpPr/>
              <p:nvPr/>
            </p:nvGrpSpPr>
            <p:grpSpPr>
              <a:xfrm>
                <a:off x="3541332" y="5038193"/>
                <a:ext cx="305861" cy="305861"/>
                <a:chOff x="1324575" y="5760204"/>
                <a:chExt cx="305861" cy="305861"/>
              </a:xfrm>
            </p:grpSpPr>
            <p:sp>
              <p:nvSpPr>
                <p:cNvPr id="40" name="Oval 39"/>
                <p:cNvSpPr/>
                <p:nvPr/>
              </p:nvSpPr>
              <p:spPr>
                <a:xfrm>
                  <a:off x="1324575" y="5760204"/>
                  <a:ext cx="305861" cy="305861"/>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1" name="AutoShape 1"/>
                <p:cNvSpPr>
                  <a:spLocks/>
                </p:cNvSpPr>
                <p:nvPr/>
              </p:nvSpPr>
              <p:spPr bwMode="auto">
                <a:xfrm>
                  <a:off x="1398453" y="5848888"/>
                  <a:ext cx="158105" cy="128492"/>
                </a:xfrm>
                <a:custGeom>
                  <a:avLst/>
                  <a:gdLst/>
                  <a:ahLst/>
                  <a:cxnLst/>
                  <a:rect l="0" t="0" r="r" b="b"/>
                  <a:pathLst>
                    <a:path w="21600" h="21600">
                      <a:moveTo>
                        <a:pt x="21600" y="2556"/>
                      </a:moveTo>
                      <a:cubicBezTo>
                        <a:pt x="20805" y="2990"/>
                        <a:pt x="19951" y="3284"/>
                        <a:pt x="19055" y="3415"/>
                      </a:cubicBezTo>
                      <a:cubicBezTo>
                        <a:pt x="19970" y="2740"/>
                        <a:pt x="20673" y="1672"/>
                        <a:pt x="21003" y="399"/>
                      </a:cubicBezTo>
                      <a:cubicBezTo>
                        <a:pt x="20147" y="1023"/>
                        <a:pt x="19199" y="1477"/>
                        <a:pt x="18189" y="1721"/>
                      </a:cubicBezTo>
                      <a:cubicBezTo>
                        <a:pt x="17381" y="662"/>
                        <a:pt x="16229" y="0"/>
                        <a:pt x="14954" y="0"/>
                      </a:cubicBezTo>
                      <a:cubicBezTo>
                        <a:pt x="12507" y="0"/>
                        <a:pt x="10523" y="2441"/>
                        <a:pt x="10523" y="5453"/>
                      </a:cubicBezTo>
                      <a:cubicBezTo>
                        <a:pt x="10523" y="5880"/>
                        <a:pt x="10562" y="6296"/>
                        <a:pt x="10638" y="6695"/>
                      </a:cubicBezTo>
                      <a:cubicBezTo>
                        <a:pt x="6955" y="6468"/>
                        <a:pt x="3690" y="4297"/>
                        <a:pt x="1504" y="998"/>
                      </a:cubicBezTo>
                      <a:cubicBezTo>
                        <a:pt x="1122" y="1803"/>
                        <a:pt x="904" y="2739"/>
                        <a:pt x="904" y="3739"/>
                      </a:cubicBezTo>
                      <a:cubicBezTo>
                        <a:pt x="904" y="5631"/>
                        <a:pt x="1686" y="7300"/>
                        <a:pt x="2876" y="8278"/>
                      </a:cubicBezTo>
                      <a:cubicBezTo>
                        <a:pt x="2149" y="8250"/>
                        <a:pt x="1466" y="8004"/>
                        <a:pt x="868" y="7596"/>
                      </a:cubicBezTo>
                      <a:cubicBezTo>
                        <a:pt x="867" y="7619"/>
                        <a:pt x="867" y="7642"/>
                        <a:pt x="867" y="7665"/>
                      </a:cubicBezTo>
                      <a:cubicBezTo>
                        <a:pt x="867" y="10307"/>
                        <a:pt x="2395" y="12510"/>
                        <a:pt x="4423" y="13011"/>
                      </a:cubicBezTo>
                      <a:cubicBezTo>
                        <a:pt x="4051" y="13136"/>
                        <a:pt x="3659" y="13203"/>
                        <a:pt x="3255" y="13203"/>
                      </a:cubicBezTo>
                      <a:cubicBezTo>
                        <a:pt x="2969" y="13203"/>
                        <a:pt x="2692" y="13169"/>
                        <a:pt x="2421" y="13105"/>
                      </a:cubicBezTo>
                      <a:cubicBezTo>
                        <a:pt x="2985" y="15271"/>
                        <a:pt x="4622" y="16848"/>
                        <a:pt x="6561" y="16892"/>
                      </a:cubicBezTo>
                      <a:cubicBezTo>
                        <a:pt x="5044" y="18355"/>
                        <a:pt x="3134" y="19226"/>
                        <a:pt x="1057" y="19226"/>
                      </a:cubicBezTo>
                      <a:cubicBezTo>
                        <a:pt x="699" y="19226"/>
                        <a:pt x="347" y="19201"/>
                        <a:pt x="0" y="19149"/>
                      </a:cubicBezTo>
                      <a:cubicBezTo>
                        <a:pt x="1961" y="20698"/>
                        <a:pt x="4291" y="21600"/>
                        <a:pt x="6793" y="21600"/>
                      </a:cubicBezTo>
                      <a:cubicBezTo>
                        <a:pt x="14944" y="21600"/>
                        <a:pt x="19401" y="13291"/>
                        <a:pt x="19401" y="6085"/>
                      </a:cubicBezTo>
                      <a:cubicBezTo>
                        <a:pt x="19401" y="5848"/>
                        <a:pt x="19397" y="5613"/>
                        <a:pt x="19389" y="5380"/>
                      </a:cubicBezTo>
                      <a:cubicBezTo>
                        <a:pt x="20255" y="4610"/>
                        <a:pt x="21006" y="3650"/>
                        <a:pt x="21600" y="2556"/>
                      </a:cubicBezTo>
                      <a:cubicBezTo>
                        <a:pt x="21600" y="2556"/>
                        <a:pt x="21600" y="2556"/>
                        <a:pt x="21600" y="2556"/>
                      </a:cubicBezTo>
                      <a:close/>
                      <a:moveTo>
                        <a:pt x="21600" y="2556"/>
                      </a:moveTo>
                    </a:path>
                  </a:pathLst>
                </a:custGeom>
                <a:solidFill>
                  <a:schemeClr val="bg1"/>
                </a:solidFill>
                <a:ln>
                  <a:noFill/>
                </a:ln>
                <a:extLst/>
              </p:spPr>
              <p:txBody>
                <a:bodyPr lIns="0" tIns="0" rIns="0" bIns="0"/>
                <a:lstStyle/>
                <a:p>
                  <a:endParaRPr lang="en-US"/>
                </a:p>
              </p:txBody>
            </p:sp>
          </p:grpSp>
          <p:grpSp>
            <p:nvGrpSpPr>
              <p:cNvPr id="42" name="Group 41"/>
              <p:cNvGrpSpPr/>
              <p:nvPr/>
            </p:nvGrpSpPr>
            <p:grpSpPr>
              <a:xfrm>
                <a:off x="3867816" y="5038193"/>
                <a:ext cx="305861" cy="305861"/>
                <a:chOff x="1684215" y="5760204"/>
                <a:chExt cx="305861" cy="305861"/>
              </a:xfrm>
            </p:grpSpPr>
            <p:sp>
              <p:nvSpPr>
                <p:cNvPr id="43" name="Oval 42"/>
                <p:cNvSpPr/>
                <p:nvPr/>
              </p:nvSpPr>
              <p:spPr>
                <a:xfrm>
                  <a:off x="1684215" y="5760204"/>
                  <a:ext cx="305861" cy="305861"/>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4" name="AutoShape 21"/>
                <p:cNvSpPr>
                  <a:spLocks/>
                </p:cNvSpPr>
                <p:nvPr/>
              </p:nvSpPr>
              <p:spPr bwMode="auto">
                <a:xfrm>
                  <a:off x="1779016" y="5855006"/>
                  <a:ext cx="116258" cy="116258"/>
                </a:xfrm>
                <a:custGeom>
                  <a:avLst/>
                  <a:gdLst/>
                  <a:ahLst/>
                  <a:cxnLst/>
                  <a:rect l="0" t="0" r="r" b="b"/>
                  <a:pathLst>
                    <a:path w="21600" h="21600">
                      <a:moveTo>
                        <a:pt x="18362" y="2163"/>
                      </a:moveTo>
                      <a:lnTo>
                        <a:pt x="18362" y="5400"/>
                      </a:lnTo>
                      <a:lnTo>
                        <a:pt x="16200" y="5400"/>
                      </a:lnTo>
                      <a:cubicBezTo>
                        <a:pt x="15551" y="5400"/>
                        <a:pt x="15119" y="5832"/>
                        <a:pt x="15119" y="6482"/>
                      </a:cubicBezTo>
                      <a:lnTo>
                        <a:pt x="15119" y="8638"/>
                      </a:lnTo>
                      <a:lnTo>
                        <a:pt x="18362" y="8638"/>
                      </a:lnTo>
                      <a:lnTo>
                        <a:pt x="18362" y="11881"/>
                      </a:lnTo>
                      <a:lnTo>
                        <a:pt x="15119" y="11881"/>
                      </a:lnTo>
                      <a:lnTo>
                        <a:pt x="15119" y="19438"/>
                      </a:lnTo>
                      <a:lnTo>
                        <a:pt x="11881" y="19438"/>
                      </a:lnTo>
                      <a:lnTo>
                        <a:pt x="11881" y="11881"/>
                      </a:lnTo>
                      <a:lnTo>
                        <a:pt x="9719" y="11881"/>
                      </a:lnTo>
                      <a:lnTo>
                        <a:pt x="9719" y="8638"/>
                      </a:lnTo>
                      <a:lnTo>
                        <a:pt x="11881" y="8638"/>
                      </a:lnTo>
                      <a:lnTo>
                        <a:pt x="11881" y="5938"/>
                      </a:lnTo>
                      <a:cubicBezTo>
                        <a:pt x="11881" y="3888"/>
                        <a:pt x="13606" y="2163"/>
                        <a:pt x="15662" y="2163"/>
                      </a:cubicBezTo>
                      <a:cubicBezTo>
                        <a:pt x="15662" y="2163"/>
                        <a:pt x="18362" y="2163"/>
                        <a:pt x="18362" y="2163"/>
                      </a:cubicBezTo>
                      <a:close/>
                      <a:moveTo>
                        <a:pt x="19438" y="0"/>
                      </a:moveTo>
                      <a:lnTo>
                        <a:pt x="2163" y="0"/>
                      </a:lnTo>
                      <a:cubicBezTo>
                        <a:pt x="971" y="0"/>
                        <a:pt x="0" y="971"/>
                        <a:pt x="0" y="2163"/>
                      </a:cubicBezTo>
                      <a:lnTo>
                        <a:pt x="0" y="19438"/>
                      </a:lnTo>
                      <a:cubicBezTo>
                        <a:pt x="0" y="20630"/>
                        <a:pt x="971" y="21600"/>
                        <a:pt x="2163" y="21600"/>
                      </a:cubicBezTo>
                      <a:lnTo>
                        <a:pt x="19438" y="21600"/>
                      </a:lnTo>
                      <a:cubicBezTo>
                        <a:pt x="20630" y="21600"/>
                        <a:pt x="21600" y="20630"/>
                        <a:pt x="21600" y="19438"/>
                      </a:cubicBezTo>
                      <a:lnTo>
                        <a:pt x="21600" y="2163"/>
                      </a:lnTo>
                      <a:cubicBezTo>
                        <a:pt x="21600" y="971"/>
                        <a:pt x="20630" y="0"/>
                        <a:pt x="19438" y="0"/>
                      </a:cubicBezTo>
                      <a:cubicBezTo>
                        <a:pt x="19438" y="0"/>
                        <a:pt x="19438" y="0"/>
                        <a:pt x="19438" y="0"/>
                      </a:cubicBezTo>
                      <a:close/>
                      <a:moveTo>
                        <a:pt x="19438" y="0"/>
                      </a:moveTo>
                    </a:path>
                  </a:pathLst>
                </a:custGeom>
                <a:solidFill>
                  <a:schemeClr val="bg1"/>
                </a:solidFill>
                <a:ln>
                  <a:noFill/>
                </a:ln>
              </p:spPr>
              <p:txBody>
                <a:bodyPr lIns="0" tIns="0" rIns="0" bIns="0"/>
                <a:lstStyle/>
                <a:p>
                  <a:endParaRPr lang="en-US"/>
                </a:p>
              </p:txBody>
            </p:sp>
          </p:grpSp>
          <p:grpSp>
            <p:nvGrpSpPr>
              <p:cNvPr id="45" name="Group 44"/>
              <p:cNvGrpSpPr/>
              <p:nvPr/>
            </p:nvGrpSpPr>
            <p:grpSpPr>
              <a:xfrm>
                <a:off x="4194300" y="5038192"/>
                <a:ext cx="305861" cy="305861"/>
                <a:chOff x="2177216" y="5760204"/>
                <a:chExt cx="305861" cy="305861"/>
              </a:xfrm>
            </p:grpSpPr>
            <p:sp>
              <p:nvSpPr>
                <p:cNvPr id="46" name="Oval 45"/>
                <p:cNvSpPr/>
                <p:nvPr/>
              </p:nvSpPr>
              <p:spPr>
                <a:xfrm>
                  <a:off x="2177216" y="5760204"/>
                  <a:ext cx="305861" cy="30586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7" name="AutoShape 18"/>
                <p:cNvSpPr>
                  <a:spLocks/>
                </p:cNvSpPr>
                <p:nvPr/>
              </p:nvSpPr>
              <p:spPr bwMode="auto">
                <a:xfrm>
                  <a:off x="2243592" y="5857843"/>
                  <a:ext cx="173108" cy="110583"/>
                </a:xfrm>
                <a:custGeom>
                  <a:avLst/>
                  <a:gdLst/>
                  <a:ahLst/>
                  <a:cxnLst/>
                  <a:rect l="0" t="0" r="r" b="b"/>
                  <a:pathLst>
                    <a:path w="21574" h="21486">
                      <a:moveTo>
                        <a:pt x="21169" y="9121"/>
                      </a:moveTo>
                      <a:lnTo>
                        <a:pt x="19513" y="9121"/>
                      </a:lnTo>
                      <a:lnTo>
                        <a:pt x="19513" y="6544"/>
                      </a:lnTo>
                      <a:cubicBezTo>
                        <a:pt x="19513" y="6195"/>
                        <a:pt x="19331" y="5914"/>
                        <a:pt x="19108" y="5914"/>
                      </a:cubicBezTo>
                      <a:lnTo>
                        <a:pt x="17714" y="5914"/>
                      </a:lnTo>
                      <a:cubicBezTo>
                        <a:pt x="17491" y="5914"/>
                        <a:pt x="17309" y="6195"/>
                        <a:pt x="17309" y="6544"/>
                      </a:cubicBezTo>
                      <a:lnTo>
                        <a:pt x="17309" y="9121"/>
                      </a:lnTo>
                      <a:lnTo>
                        <a:pt x="15653" y="9121"/>
                      </a:lnTo>
                      <a:cubicBezTo>
                        <a:pt x="15428" y="9121"/>
                        <a:pt x="15247" y="9404"/>
                        <a:pt x="15247" y="9753"/>
                      </a:cubicBezTo>
                      <a:lnTo>
                        <a:pt x="15247" y="11921"/>
                      </a:lnTo>
                      <a:cubicBezTo>
                        <a:pt x="15247" y="12270"/>
                        <a:pt x="15428" y="12553"/>
                        <a:pt x="15653" y="12553"/>
                      </a:cubicBezTo>
                      <a:lnTo>
                        <a:pt x="17309" y="12553"/>
                      </a:lnTo>
                      <a:lnTo>
                        <a:pt x="17309" y="15130"/>
                      </a:lnTo>
                      <a:cubicBezTo>
                        <a:pt x="17309" y="15479"/>
                        <a:pt x="17491" y="15762"/>
                        <a:pt x="17714" y="15762"/>
                      </a:cubicBezTo>
                      <a:lnTo>
                        <a:pt x="19108" y="15762"/>
                      </a:lnTo>
                      <a:cubicBezTo>
                        <a:pt x="19331" y="15762"/>
                        <a:pt x="19513" y="15479"/>
                        <a:pt x="19513" y="15130"/>
                      </a:cubicBezTo>
                      <a:lnTo>
                        <a:pt x="19513" y="12553"/>
                      </a:lnTo>
                      <a:lnTo>
                        <a:pt x="21169" y="12553"/>
                      </a:lnTo>
                      <a:cubicBezTo>
                        <a:pt x="21393" y="12553"/>
                        <a:pt x="21574" y="12270"/>
                        <a:pt x="21574" y="11921"/>
                      </a:cubicBezTo>
                      <a:lnTo>
                        <a:pt x="21574" y="9753"/>
                      </a:lnTo>
                      <a:cubicBezTo>
                        <a:pt x="21574" y="9404"/>
                        <a:pt x="21393" y="9121"/>
                        <a:pt x="21169" y="9121"/>
                      </a:cubicBezTo>
                      <a:close/>
                      <a:moveTo>
                        <a:pt x="7107" y="9603"/>
                      </a:moveTo>
                      <a:lnTo>
                        <a:pt x="7107" y="12241"/>
                      </a:lnTo>
                      <a:cubicBezTo>
                        <a:pt x="7107" y="12637"/>
                        <a:pt x="7314" y="12960"/>
                        <a:pt x="7569" y="12960"/>
                      </a:cubicBezTo>
                      <a:lnTo>
                        <a:pt x="10940" y="12960"/>
                      </a:lnTo>
                      <a:cubicBezTo>
                        <a:pt x="10349" y="15563"/>
                        <a:pt x="8746" y="17430"/>
                        <a:pt x="6870" y="17408"/>
                      </a:cubicBezTo>
                      <a:cubicBezTo>
                        <a:pt x="4594" y="17382"/>
                        <a:pt x="2712" y="14548"/>
                        <a:pt x="2623" y="11008"/>
                      </a:cubicBezTo>
                      <a:cubicBezTo>
                        <a:pt x="2529" y="7212"/>
                        <a:pt x="4485" y="4078"/>
                        <a:pt x="6902" y="4078"/>
                      </a:cubicBezTo>
                      <a:cubicBezTo>
                        <a:pt x="8007" y="4078"/>
                        <a:pt x="9016" y="4733"/>
                        <a:pt x="9776" y="5808"/>
                      </a:cubicBezTo>
                      <a:cubicBezTo>
                        <a:pt x="9957" y="6063"/>
                        <a:pt x="10231" y="6064"/>
                        <a:pt x="10409" y="5804"/>
                      </a:cubicBezTo>
                      <a:lnTo>
                        <a:pt x="11647" y="3991"/>
                      </a:lnTo>
                      <a:cubicBezTo>
                        <a:pt x="11840" y="3707"/>
                        <a:pt x="11840" y="3228"/>
                        <a:pt x="11648" y="2944"/>
                      </a:cubicBezTo>
                      <a:cubicBezTo>
                        <a:pt x="10442" y="1165"/>
                        <a:pt x="8824" y="57"/>
                        <a:pt x="7040" y="2"/>
                      </a:cubicBezTo>
                      <a:cubicBezTo>
                        <a:pt x="3235" y="-114"/>
                        <a:pt x="27" y="4743"/>
                        <a:pt x="0" y="10667"/>
                      </a:cubicBezTo>
                      <a:cubicBezTo>
                        <a:pt x="-26" y="16636"/>
                        <a:pt x="3074" y="21486"/>
                        <a:pt x="6902" y="21486"/>
                      </a:cubicBezTo>
                      <a:cubicBezTo>
                        <a:pt x="10584" y="21486"/>
                        <a:pt x="13591" y="16999"/>
                        <a:pt x="13793" y="11347"/>
                      </a:cubicBezTo>
                      <a:cubicBezTo>
                        <a:pt x="13798" y="11277"/>
                        <a:pt x="13802" y="8882"/>
                        <a:pt x="13802" y="8882"/>
                      </a:cubicBezTo>
                      <a:lnTo>
                        <a:pt x="7569" y="8882"/>
                      </a:lnTo>
                      <a:cubicBezTo>
                        <a:pt x="7314" y="8882"/>
                        <a:pt x="7107" y="9205"/>
                        <a:pt x="7107" y="9603"/>
                      </a:cubicBezTo>
                      <a:close/>
                      <a:moveTo>
                        <a:pt x="7107" y="9603"/>
                      </a:moveTo>
                    </a:path>
                  </a:pathLst>
                </a:custGeom>
                <a:solidFill>
                  <a:schemeClr val="bg1"/>
                </a:solidFill>
                <a:ln>
                  <a:noFill/>
                </a:ln>
              </p:spPr>
              <p:txBody>
                <a:bodyPr lIns="0" tIns="0" rIns="0" bIns="0"/>
                <a:lstStyle/>
                <a:p>
                  <a:endParaRPr lang="en-US" dirty="0"/>
                </a:p>
              </p:txBody>
            </p:sp>
          </p:grpSp>
          <p:sp>
            <p:nvSpPr>
              <p:cNvPr id="48" name="TextBox 47"/>
              <p:cNvSpPr txBox="1"/>
              <p:nvPr/>
            </p:nvSpPr>
            <p:spPr>
              <a:xfrm>
                <a:off x="3417451" y="4670009"/>
                <a:ext cx="5105835" cy="246221"/>
              </a:xfrm>
              <a:prstGeom prst="rect">
                <a:avLst/>
              </a:prstGeom>
              <a:noFill/>
            </p:spPr>
            <p:txBody>
              <a:bodyPr wrap="square" rtlCol="0">
                <a:spAutoFit/>
              </a:bodyPr>
              <a:lstStyle/>
              <a:p>
                <a:r>
                  <a:rPr lang="en-US" sz="1000" spc="200" dirty="0">
                    <a:latin typeface="Roboto Slab" pitchFamily="2" charset="0"/>
                    <a:ea typeface="Roboto Slab" pitchFamily="2" charset="0"/>
                  </a:rPr>
                  <a:t>www.website/ fb/ you tube/company name.com</a:t>
                </a:r>
              </a:p>
            </p:txBody>
          </p:sp>
        </p:grpSp>
      </p:grpSp>
      <p:sp>
        <p:nvSpPr>
          <p:cNvPr id="4" name="Picture Placeholder 3">
            <a:extLst>
              <a:ext uri="{FF2B5EF4-FFF2-40B4-BE49-F238E27FC236}">
                <a16:creationId xmlns:a16="http://schemas.microsoft.com/office/drawing/2014/main" id="{67964934-38A2-4CBC-B062-FF3AB201EC68}"/>
              </a:ext>
            </a:extLst>
          </p:cNvPr>
          <p:cNvSpPr>
            <a:spLocks noGrp="1"/>
          </p:cNvSpPr>
          <p:nvPr>
            <p:ph type="pic" sz="quarter" idx="12"/>
          </p:nvPr>
        </p:nvSpPr>
        <p:spPr/>
      </p:sp>
    </p:spTree>
    <p:extLst>
      <p:ext uri="{BB962C8B-B14F-4D97-AF65-F5344CB8AC3E}">
        <p14:creationId xmlns:p14="http://schemas.microsoft.com/office/powerpoint/2010/main" val="359456481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fracture"/>
      </p:transition>
    </mc:Choice>
    <mc:Fallback xmlns="">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tangle 14">
            <a:extLst>
              <a:ext uri="{FF2B5EF4-FFF2-40B4-BE49-F238E27FC236}">
                <a16:creationId xmlns:a16="http://schemas.microsoft.com/office/drawing/2014/main" id="{9EC84D5A-CC02-411E-9BAD-DE2712F7DCB7}"/>
              </a:ext>
            </a:extLst>
          </p:cNvPr>
          <p:cNvSpPr/>
          <p:nvPr/>
        </p:nvSpPr>
        <p:spPr>
          <a:xfrm>
            <a:off x="784112" y="1477560"/>
            <a:ext cx="4187758" cy="4316097"/>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2"/>
          <p:cNvSpPr>
            <a:spLocks noGrp="1"/>
          </p:cNvSpPr>
          <p:nvPr>
            <p:ph type="ftr" sz="quarter" idx="10"/>
          </p:nvPr>
        </p:nvSpPr>
        <p:spPr/>
        <p:txBody>
          <a:bodyPr/>
          <a:lstStyle/>
          <a:p>
            <a:r>
              <a:rPr lang="en-US"/>
              <a:t>www.yourwebsite.com</a:t>
            </a:r>
            <a:endParaRPr lang="en-US" dirty="0"/>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aleway" panose="020B0503030101060003" pitchFamily="34" charset="0"/>
              </a:rPr>
              <a:pPr/>
              <a:t>4</a:t>
            </a:fld>
            <a:endParaRPr lang="en-US" dirty="0">
              <a:latin typeface="Raleway" panose="020B0503030101060003" pitchFamily="34" charset="0"/>
            </a:endParaRPr>
          </a:p>
        </p:txBody>
      </p:sp>
      <p:sp>
        <p:nvSpPr>
          <p:cNvPr id="4" name="Title 3">
            <a:extLst>
              <a:ext uri="{FF2B5EF4-FFF2-40B4-BE49-F238E27FC236}">
                <a16:creationId xmlns:a16="http://schemas.microsoft.com/office/drawing/2014/main" id="{69DB055B-3F76-4158-A41D-9F468142D486}"/>
              </a:ext>
            </a:extLst>
          </p:cNvPr>
          <p:cNvSpPr>
            <a:spLocks noGrp="1"/>
          </p:cNvSpPr>
          <p:nvPr>
            <p:ph type="title"/>
          </p:nvPr>
        </p:nvSpPr>
        <p:spPr/>
        <p:txBody>
          <a:bodyPr/>
          <a:lstStyle/>
          <a:p>
            <a:r>
              <a:rPr lang="en-US" dirty="0"/>
              <a:t>Welcome Message</a:t>
            </a:r>
          </a:p>
        </p:txBody>
      </p:sp>
      <p:sp>
        <p:nvSpPr>
          <p:cNvPr id="9" name="Text Placeholder 8">
            <a:extLst>
              <a:ext uri="{FF2B5EF4-FFF2-40B4-BE49-F238E27FC236}">
                <a16:creationId xmlns:a16="http://schemas.microsoft.com/office/drawing/2014/main" id="{E820B573-5482-468D-859F-E72CD2B824C1}"/>
              </a:ext>
            </a:extLst>
          </p:cNvPr>
          <p:cNvSpPr>
            <a:spLocks noGrp="1"/>
          </p:cNvSpPr>
          <p:nvPr>
            <p:ph type="body" sz="quarter" idx="12"/>
          </p:nvPr>
        </p:nvSpPr>
        <p:spPr>
          <a:prstGeom prst="rect">
            <a:avLst/>
          </a:prstGeom>
        </p:spPr>
        <p:txBody>
          <a:bodyPr/>
          <a:lstStyle/>
          <a:p>
            <a:pPr marL="0" indent="0" algn="l">
              <a:buNone/>
            </a:pPr>
            <a:r>
              <a:rPr lang="en-US" dirty="0">
                <a:solidFill>
                  <a:schemeClr val="tx1">
                    <a:lumMod val="50000"/>
                    <a:lumOff val="50000"/>
                  </a:schemeClr>
                </a:solidFill>
                <a:latin typeface="Roboto Slab" pitchFamily="2" charset="0"/>
                <a:ea typeface="Roboto Slab" pitchFamily="2" charset="0"/>
              </a:rPr>
              <a:t>Lorem ipsum your title here some text so dummy and your </a:t>
            </a:r>
            <a:r>
              <a:rPr lang="en-US" dirty="0" err="1">
                <a:solidFill>
                  <a:schemeClr val="tx1">
                    <a:lumMod val="50000"/>
                    <a:lumOff val="50000"/>
                  </a:schemeClr>
                </a:solidFill>
                <a:latin typeface="Roboto Slab" pitchFamily="2" charset="0"/>
                <a:ea typeface="Roboto Slab" pitchFamily="2" charset="0"/>
              </a:rPr>
              <a:t>powerpoint</a:t>
            </a:r>
            <a:r>
              <a:rPr lang="en-US" dirty="0">
                <a:solidFill>
                  <a:schemeClr val="tx1">
                    <a:lumMod val="50000"/>
                    <a:lumOff val="50000"/>
                  </a:schemeClr>
                </a:solidFill>
                <a:latin typeface="Roboto Slab" pitchFamily="2" charset="0"/>
                <a:ea typeface="Roboto Slab" pitchFamily="2" charset="0"/>
              </a:rPr>
              <a:t> presentation</a:t>
            </a:r>
          </a:p>
        </p:txBody>
      </p:sp>
      <p:sp>
        <p:nvSpPr>
          <p:cNvPr id="34" name="TextBox 33"/>
          <p:cNvSpPr txBox="1"/>
          <p:nvPr/>
        </p:nvSpPr>
        <p:spPr>
          <a:xfrm>
            <a:off x="5539091" y="2528562"/>
            <a:ext cx="1378857" cy="400110"/>
          </a:xfrm>
          <a:prstGeom prst="rect">
            <a:avLst/>
          </a:prstGeom>
          <a:noFill/>
        </p:spPr>
        <p:txBody>
          <a:bodyPr wrap="square" rtlCol="0">
            <a:spAutoFit/>
          </a:bodyPr>
          <a:lstStyle/>
          <a:p>
            <a:r>
              <a:rPr lang="en-US" sz="2000" b="1" dirty="0">
                <a:solidFill>
                  <a:schemeClr val="accent1"/>
                </a:solidFill>
                <a:latin typeface="Roboto Slab" pitchFamily="2" charset="0"/>
                <a:ea typeface="Roboto Slab" pitchFamily="2" charset="0"/>
              </a:rPr>
              <a:t>HELLO”</a:t>
            </a:r>
          </a:p>
        </p:txBody>
      </p:sp>
      <p:sp>
        <p:nvSpPr>
          <p:cNvPr id="36" name="TextBox 35"/>
          <p:cNvSpPr txBox="1"/>
          <p:nvPr/>
        </p:nvSpPr>
        <p:spPr>
          <a:xfrm>
            <a:off x="5539091" y="2872789"/>
            <a:ext cx="3316855" cy="338554"/>
          </a:xfrm>
          <a:prstGeom prst="rect">
            <a:avLst/>
          </a:prstGeom>
          <a:noFill/>
        </p:spPr>
        <p:txBody>
          <a:bodyPr wrap="square" rtlCol="0">
            <a:spAutoFit/>
          </a:bodyPr>
          <a:lstStyle/>
          <a:p>
            <a:r>
              <a:rPr lang="en-US" sz="1600" dirty="0" err="1">
                <a:solidFill>
                  <a:schemeClr val="tx1">
                    <a:lumMod val="75000"/>
                    <a:lumOff val="25000"/>
                  </a:schemeClr>
                </a:solidFill>
                <a:latin typeface="Roboto Slab" pitchFamily="2" charset="0"/>
                <a:ea typeface="Roboto Slab" pitchFamily="2" charset="0"/>
              </a:rPr>
              <a:t>Iam</a:t>
            </a:r>
            <a:r>
              <a:rPr lang="en-US" sz="1600" dirty="0">
                <a:solidFill>
                  <a:schemeClr val="tx1">
                    <a:lumMod val="75000"/>
                    <a:lumOff val="25000"/>
                  </a:schemeClr>
                </a:solidFill>
                <a:latin typeface="Roboto Slab" pitchFamily="2" charset="0"/>
                <a:ea typeface="Roboto Slab" pitchFamily="2" charset="0"/>
              </a:rPr>
              <a:t> John Deo, Your Presenter!</a:t>
            </a:r>
          </a:p>
        </p:txBody>
      </p:sp>
      <p:sp>
        <p:nvSpPr>
          <p:cNvPr id="26" name="Rectangle 9">
            <a:extLst>
              <a:ext uri="{FF2B5EF4-FFF2-40B4-BE49-F238E27FC236}">
                <a16:creationId xmlns:a16="http://schemas.microsoft.com/office/drawing/2014/main" id="{B6A8B3C5-D16E-4766-9AF8-1EF3BA719E63}"/>
              </a:ext>
            </a:extLst>
          </p:cNvPr>
          <p:cNvSpPr>
            <a:spLocks/>
          </p:cNvSpPr>
          <p:nvPr/>
        </p:nvSpPr>
        <p:spPr bwMode="auto">
          <a:xfrm>
            <a:off x="5605351" y="3404528"/>
            <a:ext cx="5427822" cy="11980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800"/>
              </a:lnSpc>
            </a:pPr>
            <a:r>
              <a:rPr lang="en-US" sz="1000" dirty="0">
                <a:solidFill>
                  <a:schemeClr val="bg1">
                    <a:lumMod val="50000"/>
                  </a:schemeClr>
                </a:solidFill>
                <a:latin typeface="Roboto Slab" pitchFamily="2" charset="0"/>
                <a:ea typeface="Roboto Slab" pitchFamily="2" charset="0"/>
                <a:cs typeface="Open Sans Condensed Light" panose="020B0306030504020204" pitchFamily="34" charset="0"/>
                <a:sym typeface="Montserrat-Regular" charset="0"/>
              </a:rPr>
              <a:t>This letterhead design is meant to project an image of professionalism and lorem to reliability. By using simple alignments are This letterhead design is meant to project an image of professionalism and lorem to reliability. By using simple alignments are your </a:t>
            </a:r>
            <a:r>
              <a:rPr lang="en-US" sz="1000" dirty="0" err="1">
                <a:solidFill>
                  <a:schemeClr val="bg1">
                    <a:lumMod val="50000"/>
                  </a:schemeClr>
                </a:solidFill>
                <a:latin typeface="Roboto Slab" pitchFamily="2" charset="0"/>
                <a:ea typeface="Roboto Slab" pitchFamily="2" charset="0"/>
                <a:cs typeface="Open Sans Condensed Light" panose="020B0306030504020204" pitchFamily="34" charset="0"/>
                <a:sym typeface="Montserrat-Regular" charset="0"/>
              </a:rPr>
              <a:t>powerpoint.This</a:t>
            </a:r>
            <a:r>
              <a:rPr lang="en-US" sz="1000" dirty="0">
                <a:solidFill>
                  <a:schemeClr val="bg1">
                    <a:lumMod val="50000"/>
                  </a:schemeClr>
                </a:solidFill>
                <a:latin typeface="Roboto Slab" pitchFamily="2" charset="0"/>
                <a:ea typeface="Roboto Slab" pitchFamily="2" charset="0"/>
                <a:cs typeface="Open Sans Condensed Light" panose="020B0306030504020204" pitchFamily="34" charset="0"/>
                <a:sym typeface="Montserrat-Regular" charset="0"/>
              </a:rPr>
              <a:t> letterhead design is meant to project an image of professionalism and lorem to reliability. By using simple alignments are your </a:t>
            </a:r>
            <a:r>
              <a:rPr lang="en-US" sz="1000" dirty="0" err="1">
                <a:solidFill>
                  <a:schemeClr val="bg1">
                    <a:lumMod val="50000"/>
                  </a:schemeClr>
                </a:solidFill>
                <a:latin typeface="Roboto Slab" pitchFamily="2" charset="0"/>
                <a:ea typeface="Roboto Slab" pitchFamily="2" charset="0"/>
                <a:cs typeface="Open Sans Condensed Light" panose="020B0306030504020204" pitchFamily="34" charset="0"/>
                <a:sym typeface="Montserrat-Regular" charset="0"/>
              </a:rPr>
              <a:t>powerpoint</a:t>
            </a:r>
            <a:r>
              <a:rPr lang="en-US" sz="1000" dirty="0">
                <a:solidFill>
                  <a:schemeClr val="bg1">
                    <a:lumMod val="50000"/>
                  </a:schemeClr>
                </a:solidFill>
                <a:latin typeface="Roboto Slab" pitchFamily="2" charset="0"/>
                <a:ea typeface="Roboto Slab" pitchFamily="2" charset="0"/>
                <a:cs typeface="Open Sans Condensed Light" panose="020B0306030504020204" pitchFamily="34" charset="0"/>
                <a:sym typeface="Montserrat-Regular" charset="0"/>
              </a:rPr>
              <a:t>.</a:t>
            </a:r>
          </a:p>
        </p:txBody>
      </p:sp>
      <p:sp>
        <p:nvSpPr>
          <p:cNvPr id="3" name="Picture Placeholder 2">
            <a:extLst>
              <a:ext uri="{FF2B5EF4-FFF2-40B4-BE49-F238E27FC236}">
                <a16:creationId xmlns:a16="http://schemas.microsoft.com/office/drawing/2014/main" id="{A558A29B-A566-45C5-A0CF-5AAFBB27808C}"/>
              </a:ext>
            </a:extLst>
          </p:cNvPr>
          <p:cNvSpPr>
            <a:spLocks noGrp="1"/>
          </p:cNvSpPr>
          <p:nvPr>
            <p:ph type="pic" sz="quarter" idx="21"/>
          </p:nvPr>
        </p:nvSpPr>
        <p:spPr/>
      </p:sp>
    </p:spTree>
    <p:extLst>
      <p:ext uri="{BB962C8B-B14F-4D97-AF65-F5344CB8AC3E}">
        <p14:creationId xmlns:p14="http://schemas.microsoft.com/office/powerpoint/2010/main" val="218057706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fracture"/>
      </p:transition>
    </mc:Choice>
    <mc:Fallback xmlns="">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2"/>
          <p:cNvSpPr>
            <a:spLocks noGrp="1"/>
          </p:cNvSpPr>
          <p:nvPr>
            <p:ph type="ftr" sz="quarter" idx="10"/>
          </p:nvPr>
        </p:nvSpPr>
        <p:spPr/>
        <p:txBody>
          <a:bodyPr/>
          <a:lstStyle/>
          <a:p>
            <a:r>
              <a:rPr lang="en-US"/>
              <a:t>www.yourwebsite.com</a:t>
            </a:r>
            <a:endParaRPr lang="en-US" dirty="0"/>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aleway" panose="020B0503030101060003" pitchFamily="34" charset="0"/>
              </a:rPr>
              <a:pPr/>
              <a:t>5</a:t>
            </a:fld>
            <a:endParaRPr lang="en-US" dirty="0">
              <a:latin typeface="Raleway" panose="020B0503030101060003" pitchFamily="34" charset="0"/>
            </a:endParaRPr>
          </a:p>
        </p:txBody>
      </p:sp>
      <p:sp>
        <p:nvSpPr>
          <p:cNvPr id="4" name="Title 3"/>
          <p:cNvSpPr>
            <a:spLocks noGrp="1"/>
          </p:cNvSpPr>
          <p:nvPr>
            <p:ph type="title"/>
          </p:nvPr>
        </p:nvSpPr>
        <p:spPr/>
        <p:txBody>
          <a:bodyPr/>
          <a:lstStyle/>
          <a:p>
            <a:r>
              <a:rPr lang="en-US" dirty="0">
                <a:solidFill>
                  <a:schemeClr val="tx1">
                    <a:lumMod val="85000"/>
                    <a:lumOff val="15000"/>
                  </a:schemeClr>
                </a:solidFill>
              </a:rPr>
              <a:t>Company</a:t>
            </a:r>
            <a:r>
              <a:rPr lang="en-US" dirty="0"/>
              <a:t> </a:t>
            </a:r>
            <a:r>
              <a:rPr lang="en-US" b="1" dirty="0">
                <a:solidFill>
                  <a:schemeClr val="accent1"/>
                </a:solidFill>
              </a:rPr>
              <a:t>About Us</a:t>
            </a:r>
          </a:p>
        </p:txBody>
      </p:sp>
      <p:sp>
        <p:nvSpPr>
          <p:cNvPr id="7" name="Text Placeholder 6"/>
          <p:cNvSpPr>
            <a:spLocks noGrp="1"/>
          </p:cNvSpPr>
          <p:nvPr>
            <p:ph type="body" sz="quarter" idx="12"/>
          </p:nvPr>
        </p:nvSpPr>
        <p:spPr/>
        <p:txBody>
          <a:bodyPr/>
          <a:lstStyle/>
          <a:p>
            <a:r>
              <a:rPr lang="en-US" dirty="0">
                <a:solidFill>
                  <a:schemeClr val="tx1">
                    <a:lumMod val="50000"/>
                    <a:lumOff val="50000"/>
                  </a:schemeClr>
                </a:solidFill>
                <a:latin typeface="Roboto Slab" pitchFamily="2" charset="0"/>
                <a:ea typeface="Roboto Slab" pitchFamily="2" charset="0"/>
              </a:rPr>
              <a:t>Lorem ipsum your title here some text so dummy and your </a:t>
            </a:r>
            <a:r>
              <a:rPr lang="en-US" dirty="0" err="1">
                <a:solidFill>
                  <a:schemeClr val="tx1">
                    <a:lumMod val="50000"/>
                    <a:lumOff val="50000"/>
                  </a:schemeClr>
                </a:solidFill>
                <a:latin typeface="Roboto Slab" pitchFamily="2" charset="0"/>
                <a:ea typeface="Roboto Slab" pitchFamily="2" charset="0"/>
              </a:rPr>
              <a:t>powerpoint</a:t>
            </a:r>
            <a:r>
              <a:rPr lang="en-US" dirty="0">
                <a:solidFill>
                  <a:schemeClr val="tx1">
                    <a:lumMod val="50000"/>
                    <a:lumOff val="50000"/>
                  </a:schemeClr>
                </a:solidFill>
                <a:latin typeface="Roboto Slab" pitchFamily="2" charset="0"/>
                <a:ea typeface="Roboto Slab" pitchFamily="2" charset="0"/>
              </a:rPr>
              <a:t> presentation</a:t>
            </a:r>
          </a:p>
        </p:txBody>
      </p:sp>
      <p:sp>
        <p:nvSpPr>
          <p:cNvPr id="30" name="Rectangle 9"/>
          <p:cNvSpPr>
            <a:spLocks/>
          </p:cNvSpPr>
          <p:nvPr/>
        </p:nvSpPr>
        <p:spPr bwMode="auto">
          <a:xfrm>
            <a:off x="838200" y="5134780"/>
            <a:ext cx="10515599" cy="8610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500"/>
              </a:lnSpc>
            </a:pPr>
            <a:r>
              <a:rPr lang="en-US" sz="1000" dirty="0">
                <a:solidFill>
                  <a:schemeClr val="bg1">
                    <a:lumMod val="50000"/>
                  </a:schemeClr>
                </a:solidFill>
                <a:latin typeface="Roboto Slab" pitchFamily="2" charset="0"/>
                <a:ea typeface="Roboto Slab" pitchFamily="2" charset="0"/>
                <a:cs typeface="Open Sans Condensed Light" panose="020B0306030504020204" pitchFamily="34" charset="0"/>
                <a:sym typeface="Montserrat-Regular" charset="0"/>
              </a:rPr>
              <a:t>This letterhead design is meant to project an image of professionalism and lorem to reliability. By using simple alignments are This letterhead design is meant to project an image of professionalism and lorem to reliability. By using simple alignments are your </a:t>
            </a:r>
            <a:r>
              <a:rPr lang="en-US" sz="1000" dirty="0" err="1">
                <a:solidFill>
                  <a:schemeClr val="bg1">
                    <a:lumMod val="50000"/>
                  </a:schemeClr>
                </a:solidFill>
                <a:latin typeface="Roboto Slab" pitchFamily="2" charset="0"/>
                <a:ea typeface="Roboto Slab" pitchFamily="2" charset="0"/>
                <a:cs typeface="Open Sans Condensed Light" panose="020B0306030504020204" pitchFamily="34" charset="0"/>
                <a:sym typeface="Montserrat-Regular" charset="0"/>
              </a:rPr>
              <a:t>powerpoint.This</a:t>
            </a:r>
            <a:r>
              <a:rPr lang="en-US" sz="1000" dirty="0">
                <a:solidFill>
                  <a:schemeClr val="bg1">
                    <a:lumMod val="50000"/>
                  </a:schemeClr>
                </a:solidFill>
                <a:latin typeface="Roboto Slab" pitchFamily="2" charset="0"/>
                <a:ea typeface="Roboto Slab" pitchFamily="2" charset="0"/>
                <a:cs typeface="Open Sans Condensed Light" panose="020B0306030504020204" pitchFamily="34" charset="0"/>
                <a:sym typeface="Montserrat-Regular" charset="0"/>
              </a:rPr>
              <a:t> letterhead design is meant to project an image of professionalism and lorem to reliability. By using simple alignments are your </a:t>
            </a:r>
            <a:r>
              <a:rPr lang="en-US" sz="1000" dirty="0" err="1">
                <a:solidFill>
                  <a:schemeClr val="bg1">
                    <a:lumMod val="50000"/>
                  </a:schemeClr>
                </a:solidFill>
                <a:latin typeface="Roboto Slab" pitchFamily="2" charset="0"/>
                <a:ea typeface="Roboto Slab" pitchFamily="2" charset="0"/>
                <a:cs typeface="Open Sans Condensed Light" panose="020B0306030504020204" pitchFamily="34" charset="0"/>
                <a:sym typeface="Montserrat-Regular" charset="0"/>
              </a:rPr>
              <a:t>powerpoint</a:t>
            </a:r>
            <a:r>
              <a:rPr lang="en-US" sz="1000" dirty="0">
                <a:solidFill>
                  <a:schemeClr val="bg1">
                    <a:lumMod val="50000"/>
                  </a:schemeClr>
                </a:solidFill>
                <a:latin typeface="Roboto Slab" pitchFamily="2" charset="0"/>
                <a:ea typeface="Roboto Slab" pitchFamily="2" charset="0"/>
                <a:cs typeface="Open Sans Condensed Light" panose="020B0306030504020204" pitchFamily="34" charset="0"/>
                <a:sym typeface="Montserrat-Regular" charset="0"/>
              </a:rPr>
              <a:t>.</a:t>
            </a:r>
          </a:p>
        </p:txBody>
      </p:sp>
      <p:sp>
        <p:nvSpPr>
          <p:cNvPr id="12" name="TextBox 11"/>
          <p:cNvSpPr txBox="1"/>
          <p:nvPr/>
        </p:nvSpPr>
        <p:spPr>
          <a:xfrm>
            <a:off x="765631" y="4481636"/>
            <a:ext cx="2061029" cy="707886"/>
          </a:xfrm>
          <a:prstGeom prst="rect">
            <a:avLst/>
          </a:prstGeom>
          <a:noFill/>
        </p:spPr>
        <p:txBody>
          <a:bodyPr wrap="square" rtlCol="0">
            <a:spAutoFit/>
          </a:bodyPr>
          <a:lstStyle/>
          <a:p>
            <a:r>
              <a:rPr lang="en-US" sz="1500" dirty="0">
                <a:latin typeface="Roboto Slab" pitchFamily="2" charset="0"/>
                <a:ea typeface="Roboto Slab" pitchFamily="2" charset="0"/>
              </a:rPr>
              <a:t>AWESOME</a:t>
            </a:r>
          </a:p>
          <a:p>
            <a:r>
              <a:rPr lang="en-US" sz="2500" b="1" dirty="0">
                <a:solidFill>
                  <a:schemeClr val="accent2"/>
                </a:solidFill>
                <a:latin typeface="Roboto Slab" pitchFamily="2" charset="0"/>
                <a:ea typeface="Roboto Slab" pitchFamily="2" charset="0"/>
              </a:rPr>
              <a:t>HEADLINE</a:t>
            </a:r>
          </a:p>
        </p:txBody>
      </p:sp>
      <p:sp>
        <p:nvSpPr>
          <p:cNvPr id="2" name="Rectangle 1">
            <a:extLst>
              <a:ext uri="{FF2B5EF4-FFF2-40B4-BE49-F238E27FC236}">
                <a16:creationId xmlns:a16="http://schemas.microsoft.com/office/drawing/2014/main" id="{289FE9B6-5880-4932-8BC8-9CEF95207137}"/>
              </a:ext>
            </a:extLst>
          </p:cNvPr>
          <p:cNvSpPr/>
          <p:nvPr/>
        </p:nvSpPr>
        <p:spPr>
          <a:xfrm>
            <a:off x="0" y="1491027"/>
            <a:ext cx="3149600" cy="263102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5" name="Group 14">
            <a:extLst>
              <a:ext uri="{FF2B5EF4-FFF2-40B4-BE49-F238E27FC236}">
                <a16:creationId xmlns:a16="http://schemas.microsoft.com/office/drawing/2014/main" id="{5ED974E3-3D07-4180-906A-6232E64D10E9}"/>
              </a:ext>
            </a:extLst>
          </p:cNvPr>
          <p:cNvGrpSpPr/>
          <p:nvPr/>
        </p:nvGrpSpPr>
        <p:grpSpPr>
          <a:xfrm>
            <a:off x="846557" y="2079548"/>
            <a:ext cx="1456486" cy="1453986"/>
            <a:chOff x="984750" y="2028769"/>
            <a:chExt cx="1456486" cy="1453986"/>
          </a:xfrm>
        </p:grpSpPr>
        <p:sp>
          <p:nvSpPr>
            <p:cNvPr id="17" name="TextBox 16">
              <a:extLst>
                <a:ext uri="{FF2B5EF4-FFF2-40B4-BE49-F238E27FC236}">
                  <a16:creationId xmlns:a16="http://schemas.microsoft.com/office/drawing/2014/main" id="{21A31018-7F62-4C11-B1D7-0E30E447D20D}"/>
                </a:ext>
              </a:extLst>
            </p:cNvPr>
            <p:cNvSpPr txBox="1"/>
            <p:nvPr/>
          </p:nvSpPr>
          <p:spPr>
            <a:xfrm>
              <a:off x="1111140" y="2574048"/>
              <a:ext cx="1203707" cy="323165"/>
            </a:xfrm>
            <a:prstGeom prst="rect">
              <a:avLst/>
            </a:prstGeom>
            <a:noFill/>
          </p:spPr>
          <p:txBody>
            <a:bodyPr wrap="square" rtlCol="0">
              <a:spAutoFit/>
            </a:bodyPr>
            <a:lstStyle/>
            <a:p>
              <a:pPr algn="ctr"/>
              <a:r>
                <a:rPr lang="en-US" sz="1500" b="1" dirty="0">
                  <a:solidFill>
                    <a:schemeClr val="bg1"/>
                  </a:solidFill>
                  <a:latin typeface="Roboto Slab" pitchFamily="2" charset="0"/>
                  <a:ea typeface="Roboto Slab" pitchFamily="2" charset="0"/>
                </a:rPr>
                <a:t>Healthcare</a:t>
              </a:r>
            </a:p>
          </p:txBody>
        </p:sp>
        <p:sp>
          <p:nvSpPr>
            <p:cNvPr id="18" name="Rectangle 17">
              <a:extLst>
                <a:ext uri="{FF2B5EF4-FFF2-40B4-BE49-F238E27FC236}">
                  <a16:creationId xmlns:a16="http://schemas.microsoft.com/office/drawing/2014/main" id="{73E2326C-4499-4D4A-B35E-8D0922DDF412}"/>
                </a:ext>
              </a:extLst>
            </p:cNvPr>
            <p:cNvSpPr/>
            <p:nvPr/>
          </p:nvSpPr>
          <p:spPr>
            <a:xfrm>
              <a:off x="984750" y="2851813"/>
              <a:ext cx="1456486" cy="630942"/>
            </a:xfrm>
            <a:prstGeom prst="rect">
              <a:avLst/>
            </a:prstGeom>
          </p:spPr>
          <p:txBody>
            <a:bodyPr wrap="square">
              <a:spAutoFit/>
            </a:bodyPr>
            <a:lstStyle/>
            <a:p>
              <a:pPr algn="ctr">
                <a:lnSpc>
                  <a:spcPts val="1400"/>
                </a:lnSpc>
              </a:pPr>
              <a:r>
                <a:rPr lang="en-US" sz="900" dirty="0">
                  <a:solidFill>
                    <a:schemeClr val="bg1"/>
                  </a:solidFill>
                  <a:latin typeface="Roboto Slab" pitchFamily="2" charset="0"/>
                  <a:ea typeface="Roboto Slab" pitchFamily="2" charset="0"/>
                  <a:cs typeface="Open Sans Condensed Light" panose="020B0306030504020204" pitchFamily="34" charset="0"/>
                  <a:sym typeface="Montserrat-Regular" charset="0"/>
                </a:rPr>
                <a:t>This letterhead design meant to your project Lorem text see.</a:t>
              </a:r>
            </a:p>
          </p:txBody>
        </p:sp>
        <p:sp>
          <p:nvSpPr>
            <p:cNvPr id="19" name="Freeform 9">
              <a:extLst>
                <a:ext uri="{FF2B5EF4-FFF2-40B4-BE49-F238E27FC236}">
                  <a16:creationId xmlns:a16="http://schemas.microsoft.com/office/drawing/2014/main" id="{D09049EA-1C68-471D-92A5-8C79C60A5222}"/>
                </a:ext>
              </a:extLst>
            </p:cNvPr>
            <p:cNvSpPr>
              <a:spLocks noEditPoints="1"/>
            </p:cNvSpPr>
            <p:nvPr/>
          </p:nvSpPr>
          <p:spPr bwMode="auto">
            <a:xfrm>
              <a:off x="1501576" y="2028769"/>
              <a:ext cx="422835" cy="432936"/>
            </a:xfrm>
            <a:custGeom>
              <a:avLst/>
              <a:gdLst>
                <a:gd name="T0" fmla="*/ 105 w 129"/>
                <a:gd name="T1" fmla="*/ 89 h 130"/>
                <a:gd name="T2" fmla="*/ 97 w 129"/>
                <a:gd name="T3" fmla="*/ 89 h 130"/>
                <a:gd name="T4" fmla="*/ 80 w 129"/>
                <a:gd name="T5" fmla="*/ 73 h 130"/>
                <a:gd name="T6" fmla="*/ 80 w 129"/>
                <a:gd name="T7" fmla="*/ 68 h 130"/>
                <a:gd name="T8" fmla="*/ 88 w 129"/>
                <a:gd name="T9" fmla="*/ 53 h 130"/>
                <a:gd name="T10" fmla="*/ 90 w 129"/>
                <a:gd name="T11" fmla="*/ 51 h 130"/>
                <a:gd name="T12" fmla="*/ 91 w 129"/>
                <a:gd name="T13" fmla="*/ 39 h 130"/>
                <a:gd name="T14" fmla="*/ 90 w 129"/>
                <a:gd name="T15" fmla="*/ 37 h 130"/>
                <a:gd name="T16" fmla="*/ 90 w 129"/>
                <a:gd name="T17" fmla="*/ 23 h 130"/>
                <a:gd name="T18" fmla="*/ 85 w 129"/>
                <a:gd name="T19" fmla="*/ 7 h 130"/>
                <a:gd name="T20" fmla="*/ 72 w 129"/>
                <a:gd name="T21" fmla="*/ 1 h 130"/>
                <a:gd name="T22" fmla="*/ 55 w 129"/>
                <a:gd name="T23" fmla="*/ 1 h 130"/>
                <a:gd name="T24" fmla="*/ 42 w 129"/>
                <a:gd name="T25" fmla="*/ 10 h 130"/>
                <a:gd name="T26" fmla="*/ 38 w 129"/>
                <a:gd name="T27" fmla="*/ 23 h 130"/>
                <a:gd name="T28" fmla="*/ 38 w 129"/>
                <a:gd name="T29" fmla="*/ 37 h 130"/>
                <a:gd name="T30" fmla="*/ 37 w 129"/>
                <a:gd name="T31" fmla="*/ 40 h 130"/>
                <a:gd name="T32" fmla="*/ 39 w 129"/>
                <a:gd name="T33" fmla="*/ 52 h 130"/>
                <a:gd name="T34" fmla="*/ 41 w 129"/>
                <a:gd name="T35" fmla="*/ 55 h 130"/>
                <a:gd name="T36" fmla="*/ 48 w 129"/>
                <a:gd name="T37" fmla="*/ 68 h 130"/>
                <a:gd name="T38" fmla="*/ 48 w 129"/>
                <a:gd name="T39" fmla="*/ 73 h 130"/>
                <a:gd name="T40" fmla="*/ 32 w 129"/>
                <a:gd name="T41" fmla="*/ 89 h 130"/>
                <a:gd name="T42" fmla="*/ 24 w 129"/>
                <a:gd name="T43" fmla="*/ 89 h 130"/>
                <a:gd name="T44" fmla="*/ 0 w 129"/>
                <a:gd name="T45" fmla="*/ 113 h 130"/>
                <a:gd name="T46" fmla="*/ 0 w 129"/>
                <a:gd name="T47" fmla="*/ 122 h 130"/>
                <a:gd name="T48" fmla="*/ 8 w 129"/>
                <a:gd name="T49" fmla="*/ 130 h 130"/>
                <a:gd name="T50" fmla="*/ 121 w 129"/>
                <a:gd name="T51" fmla="*/ 130 h 130"/>
                <a:gd name="T52" fmla="*/ 129 w 129"/>
                <a:gd name="T53" fmla="*/ 122 h 130"/>
                <a:gd name="T54" fmla="*/ 129 w 129"/>
                <a:gd name="T55" fmla="*/ 113 h 130"/>
                <a:gd name="T56" fmla="*/ 105 w 129"/>
                <a:gd name="T57" fmla="*/ 89 h 130"/>
                <a:gd name="T58" fmla="*/ 105 w 129"/>
                <a:gd name="T59" fmla="*/ 89 h 130"/>
                <a:gd name="T60" fmla="*/ 105 w 129"/>
                <a:gd name="T61" fmla="*/ 89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29" h="130">
                  <a:moveTo>
                    <a:pt x="105" y="89"/>
                  </a:moveTo>
                  <a:cubicBezTo>
                    <a:pt x="97" y="89"/>
                    <a:pt x="97" y="89"/>
                    <a:pt x="97" y="89"/>
                  </a:cubicBezTo>
                  <a:cubicBezTo>
                    <a:pt x="88" y="89"/>
                    <a:pt x="80" y="82"/>
                    <a:pt x="80" y="73"/>
                  </a:cubicBezTo>
                  <a:cubicBezTo>
                    <a:pt x="80" y="68"/>
                    <a:pt x="80" y="68"/>
                    <a:pt x="80" y="68"/>
                  </a:cubicBezTo>
                  <a:cubicBezTo>
                    <a:pt x="84" y="64"/>
                    <a:pt x="87" y="59"/>
                    <a:pt x="88" y="53"/>
                  </a:cubicBezTo>
                  <a:cubicBezTo>
                    <a:pt x="88" y="52"/>
                    <a:pt x="89" y="52"/>
                    <a:pt x="90" y="51"/>
                  </a:cubicBezTo>
                  <a:cubicBezTo>
                    <a:pt x="93" y="48"/>
                    <a:pt x="94" y="43"/>
                    <a:pt x="91" y="39"/>
                  </a:cubicBezTo>
                  <a:cubicBezTo>
                    <a:pt x="91" y="39"/>
                    <a:pt x="90" y="38"/>
                    <a:pt x="90" y="37"/>
                  </a:cubicBezTo>
                  <a:cubicBezTo>
                    <a:pt x="90" y="33"/>
                    <a:pt x="90" y="28"/>
                    <a:pt x="90" y="23"/>
                  </a:cubicBezTo>
                  <a:cubicBezTo>
                    <a:pt x="90" y="18"/>
                    <a:pt x="89" y="12"/>
                    <a:pt x="85" y="7"/>
                  </a:cubicBezTo>
                  <a:cubicBezTo>
                    <a:pt x="81" y="4"/>
                    <a:pt x="77" y="2"/>
                    <a:pt x="72" y="1"/>
                  </a:cubicBezTo>
                  <a:cubicBezTo>
                    <a:pt x="66" y="0"/>
                    <a:pt x="60" y="0"/>
                    <a:pt x="55" y="1"/>
                  </a:cubicBezTo>
                  <a:cubicBezTo>
                    <a:pt x="50" y="3"/>
                    <a:pt x="45" y="6"/>
                    <a:pt x="42" y="10"/>
                  </a:cubicBezTo>
                  <a:cubicBezTo>
                    <a:pt x="40" y="14"/>
                    <a:pt x="38" y="18"/>
                    <a:pt x="38" y="23"/>
                  </a:cubicBezTo>
                  <a:cubicBezTo>
                    <a:pt x="38" y="28"/>
                    <a:pt x="38" y="32"/>
                    <a:pt x="38" y="37"/>
                  </a:cubicBezTo>
                  <a:cubicBezTo>
                    <a:pt x="38" y="38"/>
                    <a:pt x="38" y="39"/>
                    <a:pt x="37" y="40"/>
                  </a:cubicBezTo>
                  <a:cubicBezTo>
                    <a:pt x="35" y="44"/>
                    <a:pt x="36" y="49"/>
                    <a:pt x="39" y="52"/>
                  </a:cubicBezTo>
                  <a:cubicBezTo>
                    <a:pt x="40" y="53"/>
                    <a:pt x="41" y="54"/>
                    <a:pt x="41" y="55"/>
                  </a:cubicBezTo>
                  <a:cubicBezTo>
                    <a:pt x="42" y="59"/>
                    <a:pt x="45" y="64"/>
                    <a:pt x="48" y="68"/>
                  </a:cubicBezTo>
                  <a:cubicBezTo>
                    <a:pt x="48" y="73"/>
                    <a:pt x="48" y="73"/>
                    <a:pt x="48" y="73"/>
                  </a:cubicBezTo>
                  <a:cubicBezTo>
                    <a:pt x="48" y="82"/>
                    <a:pt x="41" y="89"/>
                    <a:pt x="32" y="89"/>
                  </a:cubicBezTo>
                  <a:cubicBezTo>
                    <a:pt x="24" y="89"/>
                    <a:pt x="24" y="89"/>
                    <a:pt x="24" y="89"/>
                  </a:cubicBezTo>
                  <a:cubicBezTo>
                    <a:pt x="24" y="89"/>
                    <a:pt x="9" y="93"/>
                    <a:pt x="0" y="113"/>
                  </a:cubicBezTo>
                  <a:cubicBezTo>
                    <a:pt x="0" y="122"/>
                    <a:pt x="0" y="122"/>
                    <a:pt x="0" y="122"/>
                  </a:cubicBezTo>
                  <a:cubicBezTo>
                    <a:pt x="0" y="126"/>
                    <a:pt x="3" y="130"/>
                    <a:pt x="8" y="130"/>
                  </a:cubicBezTo>
                  <a:cubicBezTo>
                    <a:pt x="121" y="130"/>
                    <a:pt x="121" y="130"/>
                    <a:pt x="121" y="130"/>
                  </a:cubicBezTo>
                  <a:cubicBezTo>
                    <a:pt x="125" y="130"/>
                    <a:pt x="129" y="126"/>
                    <a:pt x="129" y="122"/>
                  </a:cubicBezTo>
                  <a:cubicBezTo>
                    <a:pt x="129" y="113"/>
                    <a:pt x="129" y="113"/>
                    <a:pt x="129" y="113"/>
                  </a:cubicBezTo>
                  <a:cubicBezTo>
                    <a:pt x="119" y="93"/>
                    <a:pt x="105" y="89"/>
                    <a:pt x="105" y="89"/>
                  </a:cubicBezTo>
                  <a:close/>
                  <a:moveTo>
                    <a:pt x="105" y="89"/>
                  </a:moveTo>
                  <a:cubicBezTo>
                    <a:pt x="105" y="89"/>
                    <a:pt x="105" y="89"/>
                    <a:pt x="105" y="89"/>
                  </a:cubicBezTo>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grpSp>
      <p:sp>
        <p:nvSpPr>
          <p:cNvPr id="8" name="Picture Placeholder 7">
            <a:extLst>
              <a:ext uri="{FF2B5EF4-FFF2-40B4-BE49-F238E27FC236}">
                <a16:creationId xmlns:a16="http://schemas.microsoft.com/office/drawing/2014/main" id="{9A5B4A4D-CB76-4DB6-8538-3CF72ADF6B5A}"/>
              </a:ext>
            </a:extLst>
          </p:cNvPr>
          <p:cNvSpPr>
            <a:spLocks noGrp="1"/>
          </p:cNvSpPr>
          <p:nvPr>
            <p:ph type="pic" sz="quarter" idx="13"/>
          </p:nvPr>
        </p:nvSpPr>
        <p:spPr/>
      </p:sp>
    </p:spTree>
    <p:extLst>
      <p:ext uri="{BB962C8B-B14F-4D97-AF65-F5344CB8AC3E}">
        <p14:creationId xmlns:p14="http://schemas.microsoft.com/office/powerpoint/2010/main" val="357601668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wind"/>
      </p:transition>
    </mc:Choice>
    <mc:Fallback xmlns="">
      <p:transitio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2"/>
          <p:cNvSpPr>
            <a:spLocks noGrp="1"/>
          </p:cNvSpPr>
          <p:nvPr>
            <p:ph type="ftr" sz="quarter" idx="10"/>
          </p:nvPr>
        </p:nvSpPr>
        <p:spPr/>
        <p:txBody>
          <a:bodyPr/>
          <a:lstStyle/>
          <a:p>
            <a:r>
              <a:rPr lang="en-US"/>
              <a:t>www.yourwebsite.com</a:t>
            </a:r>
            <a:endParaRPr lang="en-US" dirty="0"/>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aleway" panose="020B0503030101060003" pitchFamily="34" charset="0"/>
              </a:rPr>
              <a:pPr/>
              <a:t>6</a:t>
            </a:fld>
            <a:endParaRPr lang="en-US" dirty="0">
              <a:latin typeface="Raleway" panose="020B0503030101060003" pitchFamily="34" charset="0"/>
            </a:endParaRPr>
          </a:p>
        </p:txBody>
      </p:sp>
      <p:sp>
        <p:nvSpPr>
          <p:cNvPr id="4" name="Title 3"/>
          <p:cNvSpPr>
            <a:spLocks noGrp="1"/>
          </p:cNvSpPr>
          <p:nvPr>
            <p:ph type="title"/>
          </p:nvPr>
        </p:nvSpPr>
        <p:spPr/>
        <p:txBody>
          <a:bodyPr/>
          <a:lstStyle/>
          <a:p>
            <a:r>
              <a:rPr lang="en-US" dirty="0">
                <a:solidFill>
                  <a:schemeClr val="tx1">
                    <a:lumMod val="85000"/>
                    <a:lumOff val="15000"/>
                  </a:schemeClr>
                </a:solidFill>
              </a:rPr>
              <a:t>Company</a:t>
            </a:r>
            <a:r>
              <a:rPr lang="en-US" dirty="0"/>
              <a:t> </a:t>
            </a:r>
            <a:r>
              <a:rPr lang="en-US" b="1" dirty="0">
                <a:solidFill>
                  <a:schemeClr val="accent1"/>
                </a:solidFill>
              </a:rPr>
              <a:t>About Us</a:t>
            </a:r>
          </a:p>
        </p:txBody>
      </p:sp>
      <p:sp>
        <p:nvSpPr>
          <p:cNvPr id="7" name="Text Placeholder 6"/>
          <p:cNvSpPr>
            <a:spLocks noGrp="1"/>
          </p:cNvSpPr>
          <p:nvPr>
            <p:ph type="body" sz="quarter" idx="12"/>
          </p:nvPr>
        </p:nvSpPr>
        <p:spPr/>
        <p:txBody>
          <a:bodyPr/>
          <a:lstStyle/>
          <a:p>
            <a:r>
              <a:rPr lang="en-US" dirty="0">
                <a:solidFill>
                  <a:schemeClr val="tx1">
                    <a:lumMod val="50000"/>
                    <a:lumOff val="50000"/>
                  </a:schemeClr>
                </a:solidFill>
                <a:latin typeface="Roboto Slab" pitchFamily="2" charset="0"/>
                <a:ea typeface="Roboto Slab" pitchFamily="2" charset="0"/>
              </a:rPr>
              <a:t>Lorem ipsum your title here some text so dummy and your </a:t>
            </a:r>
            <a:r>
              <a:rPr lang="en-US" dirty="0" err="1">
                <a:solidFill>
                  <a:schemeClr val="tx1">
                    <a:lumMod val="50000"/>
                    <a:lumOff val="50000"/>
                  </a:schemeClr>
                </a:solidFill>
                <a:latin typeface="Roboto Slab" pitchFamily="2" charset="0"/>
                <a:ea typeface="Roboto Slab" pitchFamily="2" charset="0"/>
              </a:rPr>
              <a:t>powerpoint</a:t>
            </a:r>
            <a:r>
              <a:rPr lang="en-US" dirty="0">
                <a:solidFill>
                  <a:schemeClr val="tx1">
                    <a:lumMod val="50000"/>
                    <a:lumOff val="50000"/>
                  </a:schemeClr>
                </a:solidFill>
                <a:latin typeface="Roboto Slab" pitchFamily="2" charset="0"/>
                <a:ea typeface="Roboto Slab" pitchFamily="2" charset="0"/>
              </a:rPr>
              <a:t> presentation</a:t>
            </a:r>
          </a:p>
        </p:txBody>
      </p:sp>
      <p:sp>
        <p:nvSpPr>
          <p:cNvPr id="10" name="Freeform 5">
            <a:extLst>
              <a:ext uri="{FF2B5EF4-FFF2-40B4-BE49-F238E27FC236}">
                <a16:creationId xmlns:a16="http://schemas.microsoft.com/office/drawing/2014/main" id="{EE17C651-E1C3-4FAC-A6E6-612CBBE8DBE7}"/>
              </a:ext>
            </a:extLst>
          </p:cNvPr>
          <p:cNvSpPr>
            <a:spLocks/>
          </p:cNvSpPr>
          <p:nvPr/>
        </p:nvSpPr>
        <p:spPr bwMode="auto">
          <a:xfrm>
            <a:off x="1227465" y="0"/>
            <a:ext cx="4503977" cy="6858000"/>
          </a:xfrm>
          <a:custGeom>
            <a:avLst/>
            <a:gdLst>
              <a:gd name="T0" fmla="*/ 1175 w 4039"/>
              <a:gd name="T1" fmla="*/ 0 h 6150"/>
              <a:gd name="T2" fmla="*/ 2371 w 4039"/>
              <a:gd name="T3" fmla="*/ 0 h 6150"/>
              <a:gd name="T4" fmla="*/ 4039 w 4039"/>
              <a:gd name="T5" fmla="*/ 2359 h 6150"/>
              <a:gd name="T6" fmla="*/ 1262 w 4039"/>
              <a:gd name="T7" fmla="*/ 6150 h 6150"/>
              <a:gd name="T8" fmla="*/ 0 w 4039"/>
              <a:gd name="T9" fmla="*/ 6150 h 6150"/>
              <a:gd name="T10" fmla="*/ 2843 w 4039"/>
              <a:gd name="T11" fmla="*/ 2370 h 6150"/>
              <a:gd name="T12" fmla="*/ 1175 w 4039"/>
              <a:gd name="T13" fmla="*/ 0 h 6150"/>
            </a:gdLst>
            <a:ahLst/>
            <a:cxnLst>
              <a:cxn ang="0">
                <a:pos x="T0" y="T1"/>
              </a:cxn>
              <a:cxn ang="0">
                <a:pos x="T2" y="T3"/>
              </a:cxn>
              <a:cxn ang="0">
                <a:pos x="T4" y="T5"/>
              </a:cxn>
              <a:cxn ang="0">
                <a:pos x="T6" y="T7"/>
              </a:cxn>
              <a:cxn ang="0">
                <a:pos x="T8" y="T9"/>
              </a:cxn>
              <a:cxn ang="0">
                <a:pos x="T10" y="T11"/>
              </a:cxn>
              <a:cxn ang="0">
                <a:pos x="T12" y="T13"/>
              </a:cxn>
            </a:cxnLst>
            <a:rect l="0" t="0" r="r" b="b"/>
            <a:pathLst>
              <a:path w="4039" h="6150">
                <a:moveTo>
                  <a:pt x="1175" y="0"/>
                </a:moveTo>
                <a:lnTo>
                  <a:pt x="2371" y="0"/>
                </a:lnTo>
                <a:lnTo>
                  <a:pt x="4039" y="2359"/>
                </a:lnTo>
                <a:lnTo>
                  <a:pt x="1262" y="6150"/>
                </a:lnTo>
                <a:lnTo>
                  <a:pt x="0" y="6150"/>
                </a:lnTo>
                <a:lnTo>
                  <a:pt x="2843" y="2370"/>
                </a:lnTo>
                <a:lnTo>
                  <a:pt x="1175" y="0"/>
                </a:lnTo>
                <a:close/>
              </a:path>
            </a:pathLst>
          </a:custGeom>
          <a:solidFill>
            <a:schemeClr val="accent2">
              <a:lumMod val="60000"/>
              <a:lumOff val="40000"/>
              <a:alpha val="34000"/>
            </a:schemeClr>
          </a:solidFill>
          <a:ln>
            <a:noFill/>
          </a:ln>
        </p:spPr>
        <p:txBody>
          <a:bodyPr vert="horz" wrap="square" lIns="91440" tIns="45720" rIns="91440" bIns="45720" numCol="1" anchor="t" anchorCtr="0" compatLnSpc="1">
            <a:prstTxWarp prst="textNoShape">
              <a:avLst/>
            </a:prstTxWarp>
          </a:bodyPr>
          <a:lstStyle/>
          <a:p>
            <a:endParaRPr lang="en-US"/>
          </a:p>
        </p:txBody>
      </p:sp>
      <p:grpSp>
        <p:nvGrpSpPr>
          <p:cNvPr id="11" name="Group 10">
            <a:extLst>
              <a:ext uri="{FF2B5EF4-FFF2-40B4-BE49-F238E27FC236}">
                <a16:creationId xmlns:a16="http://schemas.microsoft.com/office/drawing/2014/main" id="{22793B39-DF4F-4B61-9D5E-9C25F532B5D9}"/>
              </a:ext>
            </a:extLst>
          </p:cNvPr>
          <p:cNvGrpSpPr/>
          <p:nvPr/>
        </p:nvGrpSpPr>
        <p:grpSpPr>
          <a:xfrm>
            <a:off x="6795855" y="2277709"/>
            <a:ext cx="3906703" cy="3077373"/>
            <a:chOff x="6732480" y="2354190"/>
            <a:chExt cx="3906703" cy="3077373"/>
          </a:xfrm>
        </p:grpSpPr>
        <p:sp>
          <p:nvSpPr>
            <p:cNvPr id="29" name="Rectangle 28">
              <a:extLst>
                <a:ext uri="{FF2B5EF4-FFF2-40B4-BE49-F238E27FC236}">
                  <a16:creationId xmlns:a16="http://schemas.microsoft.com/office/drawing/2014/main" id="{04A1BBBA-122A-4F09-A53A-347EC07AB531}"/>
                </a:ext>
              </a:extLst>
            </p:cNvPr>
            <p:cNvSpPr/>
            <p:nvPr/>
          </p:nvSpPr>
          <p:spPr>
            <a:xfrm>
              <a:off x="6732480" y="2422756"/>
              <a:ext cx="582768" cy="53170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1" name="TextBox 30">
              <a:extLst>
                <a:ext uri="{FF2B5EF4-FFF2-40B4-BE49-F238E27FC236}">
                  <a16:creationId xmlns:a16="http://schemas.microsoft.com/office/drawing/2014/main" id="{85BF2DBB-667C-4BFC-8635-BA4257DB592B}"/>
                </a:ext>
              </a:extLst>
            </p:cNvPr>
            <p:cNvSpPr txBox="1"/>
            <p:nvPr/>
          </p:nvSpPr>
          <p:spPr>
            <a:xfrm>
              <a:off x="6795855" y="2488553"/>
              <a:ext cx="456019" cy="400110"/>
            </a:xfrm>
            <a:prstGeom prst="rect">
              <a:avLst/>
            </a:prstGeom>
            <a:noFill/>
          </p:spPr>
          <p:txBody>
            <a:bodyPr wrap="square" rtlCol="0">
              <a:spAutoFit/>
            </a:bodyPr>
            <a:lstStyle/>
            <a:p>
              <a:pPr algn="ctr"/>
              <a:r>
                <a:rPr lang="en-US" sz="2000" dirty="0">
                  <a:solidFill>
                    <a:schemeClr val="bg1"/>
                  </a:solidFill>
                  <a:latin typeface="Montserrat" panose="00000500000000000000" pitchFamily="50" charset="0"/>
                  <a:ea typeface="Open Sans Condensed" panose="020B0806030504020204" pitchFamily="34" charset="0"/>
                  <a:cs typeface="Open Sans Condensed" panose="020B0806030504020204" pitchFamily="34" charset="0"/>
                </a:rPr>
                <a:t>1</a:t>
              </a:r>
            </a:p>
          </p:txBody>
        </p:sp>
        <p:sp>
          <p:nvSpPr>
            <p:cNvPr id="22" name="TextBox 21">
              <a:extLst>
                <a:ext uri="{FF2B5EF4-FFF2-40B4-BE49-F238E27FC236}">
                  <a16:creationId xmlns:a16="http://schemas.microsoft.com/office/drawing/2014/main" id="{195B8671-1948-4F77-86E1-76E92FF8DB86}"/>
                </a:ext>
              </a:extLst>
            </p:cNvPr>
            <p:cNvSpPr txBox="1"/>
            <p:nvPr/>
          </p:nvSpPr>
          <p:spPr>
            <a:xfrm>
              <a:off x="7482606" y="2354190"/>
              <a:ext cx="1803158" cy="656590"/>
            </a:xfrm>
            <a:prstGeom prst="rect">
              <a:avLst/>
            </a:prstGeom>
            <a:noFill/>
          </p:spPr>
          <p:txBody>
            <a:bodyPr wrap="square" rtlCol="0">
              <a:spAutoFit/>
            </a:bodyPr>
            <a:lstStyle/>
            <a:p>
              <a:pPr>
                <a:lnSpc>
                  <a:spcPts val="2200"/>
                </a:lnSpc>
              </a:pPr>
              <a:r>
                <a:rPr lang="en-US" sz="2300" dirty="0">
                  <a:solidFill>
                    <a:schemeClr val="accent1"/>
                  </a:solidFill>
                  <a:latin typeface="Roboto Slab" pitchFamily="2" charset="0"/>
                  <a:ea typeface="Roboto Slab" pitchFamily="2" charset="0"/>
                  <a:cs typeface="Lato" panose="020F0502020204030203" pitchFamily="34" charset="0"/>
                </a:rPr>
                <a:t>Business</a:t>
              </a:r>
            </a:p>
            <a:p>
              <a:pPr>
                <a:lnSpc>
                  <a:spcPts val="2200"/>
                </a:lnSpc>
              </a:pPr>
              <a:r>
                <a:rPr lang="en-US" sz="2300" dirty="0">
                  <a:solidFill>
                    <a:schemeClr val="accent1"/>
                  </a:solidFill>
                  <a:latin typeface="Roboto Slab" pitchFamily="2" charset="0"/>
                  <a:ea typeface="Roboto Slab" pitchFamily="2" charset="0"/>
                  <a:cs typeface="Lato" panose="020F0502020204030203" pitchFamily="34" charset="0"/>
                </a:rPr>
                <a:t>Goal</a:t>
              </a:r>
            </a:p>
          </p:txBody>
        </p:sp>
        <p:sp>
          <p:nvSpPr>
            <p:cNvPr id="23" name="Rectangle 9">
              <a:extLst>
                <a:ext uri="{FF2B5EF4-FFF2-40B4-BE49-F238E27FC236}">
                  <a16:creationId xmlns:a16="http://schemas.microsoft.com/office/drawing/2014/main" id="{7256C211-BC9C-4F82-A51D-A5C4DBB490C4}"/>
                </a:ext>
              </a:extLst>
            </p:cNvPr>
            <p:cNvSpPr>
              <a:spLocks/>
            </p:cNvSpPr>
            <p:nvPr/>
          </p:nvSpPr>
          <p:spPr bwMode="auto">
            <a:xfrm>
              <a:off x="6737098" y="3110529"/>
              <a:ext cx="3902085" cy="548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ct val="120000"/>
                </a:lnSpc>
              </a:pPr>
              <a:r>
                <a:rPr lang="en-US" sz="1000" dirty="0">
                  <a:solidFill>
                    <a:schemeClr val="tx1">
                      <a:lumMod val="50000"/>
                      <a:lumOff val="50000"/>
                    </a:schemeClr>
                  </a:solidFill>
                  <a:latin typeface="Roboto Slab" pitchFamily="2" charset="0"/>
                  <a:ea typeface="Roboto Slab" pitchFamily="2" charset="0"/>
                  <a:cs typeface="Lato" panose="020F0502020204030203" pitchFamily="34" charset="0"/>
                  <a:sym typeface="Montserrat-Regular" charset="0"/>
                </a:rPr>
                <a:t>This letterhead design is meant to project an image of professionalism and reliability. By for  using simple alignments we have created a very of the layout</a:t>
              </a:r>
            </a:p>
          </p:txBody>
        </p:sp>
        <p:sp>
          <p:nvSpPr>
            <p:cNvPr id="24" name="Rectangle 9">
              <a:extLst>
                <a:ext uri="{FF2B5EF4-FFF2-40B4-BE49-F238E27FC236}">
                  <a16:creationId xmlns:a16="http://schemas.microsoft.com/office/drawing/2014/main" id="{18EED711-E3A9-4034-9813-D9524ABA2362}"/>
                </a:ext>
              </a:extLst>
            </p:cNvPr>
            <p:cNvSpPr>
              <a:spLocks/>
            </p:cNvSpPr>
            <p:nvPr/>
          </p:nvSpPr>
          <p:spPr bwMode="auto">
            <a:xfrm>
              <a:off x="6732480" y="4882651"/>
              <a:ext cx="3906703" cy="548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ct val="120000"/>
                </a:lnSpc>
              </a:pPr>
              <a:r>
                <a:rPr lang="en-US" sz="1000" dirty="0">
                  <a:solidFill>
                    <a:schemeClr val="tx1">
                      <a:lumMod val="50000"/>
                      <a:lumOff val="50000"/>
                    </a:schemeClr>
                  </a:solidFill>
                  <a:latin typeface="Roboto Slab" pitchFamily="2" charset="0"/>
                  <a:ea typeface="Roboto Slab" pitchFamily="2" charset="0"/>
                  <a:cs typeface="Lato" panose="020F0502020204030203" pitchFamily="34" charset="0"/>
                  <a:sym typeface="Montserrat-Regular" charset="0"/>
                </a:rPr>
                <a:t>This letterhead design is meant to project an image of professionalism and reliability. By for  using simple alignments we have created a very of the layout</a:t>
              </a:r>
            </a:p>
          </p:txBody>
        </p:sp>
        <p:sp>
          <p:nvSpPr>
            <p:cNvPr id="25" name="TextBox 24">
              <a:extLst>
                <a:ext uri="{FF2B5EF4-FFF2-40B4-BE49-F238E27FC236}">
                  <a16:creationId xmlns:a16="http://schemas.microsoft.com/office/drawing/2014/main" id="{FDB9E805-B7FC-47BD-BD5F-A84181A0CCE2}"/>
                </a:ext>
              </a:extLst>
            </p:cNvPr>
            <p:cNvSpPr txBox="1"/>
            <p:nvPr/>
          </p:nvSpPr>
          <p:spPr>
            <a:xfrm>
              <a:off x="7482606" y="4021103"/>
              <a:ext cx="2002130" cy="656590"/>
            </a:xfrm>
            <a:prstGeom prst="rect">
              <a:avLst/>
            </a:prstGeom>
            <a:noFill/>
          </p:spPr>
          <p:txBody>
            <a:bodyPr wrap="square" rtlCol="0">
              <a:spAutoFit/>
            </a:bodyPr>
            <a:lstStyle/>
            <a:p>
              <a:pPr>
                <a:lnSpc>
                  <a:spcPts val="2200"/>
                </a:lnSpc>
              </a:pPr>
              <a:r>
                <a:rPr lang="en-US" sz="2300" dirty="0">
                  <a:solidFill>
                    <a:schemeClr val="accent2"/>
                  </a:solidFill>
                  <a:latin typeface="Roboto Slab" pitchFamily="2" charset="0"/>
                  <a:ea typeface="Roboto Slab" pitchFamily="2" charset="0"/>
                  <a:cs typeface="Lato" panose="020F0502020204030203" pitchFamily="34" charset="0"/>
                </a:rPr>
                <a:t>About</a:t>
              </a:r>
            </a:p>
            <a:p>
              <a:pPr>
                <a:lnSpc>
                  <a:spcPts val="2200"/>
                </a:lnSpc>
              </a:pPr>
              <a:r>
                <a:rPr lang="en-US" sz="2300" dirty="0" err="1">
                  <a:solidFill>
                    <a:schemeClr val="accent2"/>
                  </a:solidFill>
                  <a:latin typeface="Roboto Slab" pitchFamily="2" charset="0"/>
                  <a:ea typeface="Roboto Slab" pitchFamily="2" charset="0"/>
                  <a:cs typeface="Lato" panose="020F0502020204030203" pitchFamily="34" charset="0"/>
                </a:rPr>
                <a:t>Powerplan</a:t>
              </a:r>
              <a:endParaRPr lang="en-US" sz="2300" dirty="0">
                <a:solidFill>
                  <a:schemeClr val="accent2"/>
                </a:solidFill>
                <a:latin typeface="Roboto Slab" pitchFamily="2" charset="0"/>
                <a:ea typeface="Roboto Slab" pitchFamily="2" charset="0"/>
                <a:cs typeface="Lato" panose="020F0502020204030203" pitchFamily="34" charset="0"/>
              </a:endParaRPr>
            </a:p>
          </p:txBody>
        </p:sp>
        <p:sp>
          <p:nvSpPr>
            <p:cNvPr id="27" name="Rectangle 26">
              <a:extLst>
                <a:ext uri="{FF2B5EF4-FFF2-40B4-BE49-F238E27FC236}">
                  <a16:creationId xmlns:a16="http://schemas.microsoft.com/office/drawing/2014/main" id="{C9C00E3E-D7F8-4DA1-8BD3-DA69E965DBBF}"/>
                </a:ext>
              </a:extLst>
            </p:cNvPr>
            <p:cNvSpPr/>
            <p:nvPr/>
          </p:nvSpPr>
          <p:spPr>
            <a:xfrm>
              <a:off x="6732480" y="4083546"/>
              <a:ext cx="582768" cy="53170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8" name="TextBox 27">
              <a:extLst>
                <a:ext uri="{FF2B5EF4-FFF2-40B4-BE49-F238E27FC236}">
                  <a16:creationId xmlns:a16="http://schemas.microsoft.com/office/drawing/2014/main" id="{027F9D75-150D-4557-9DE8-C837495E582E}"/>
                </a:ext>
              </a:extLst>
            </p:cNvPr>
            <p:cNvSpPr txBox="1"/>
            <p:nvPr/>
          </p:nvSpPr>
          <p:spPr>
            <a:xfrm>
              <a:off x="6795855" y="4149343"/>
              <a:ext cx="456019" cy="400110"/>
            </a:xfrm>
            <a:prstGeom prst="rect">
              <a:avLst/>
            </a:prstGeom>
            <a:noFill/>
          </p:spPr>
          <p:txBody>
            <a:bodyPr wrap="square" rtlCol="0">
              <a:spAutoFit/>
            </a:bodyPr>
            <a:lstStyle/>
            <a:p>
              <a:pPr algn="ctr"/>
              <a:r>
                <a:rPr lang="en-US" sz="2000" dirty="0">
                  <a:solidFill>
                    <a:schemeClr val="bg1"/>
                  </a:solidFill>
                  <a:latin typeface="Montserrat" panose="00000500000000000000" pitchFamily="50" charset="0"/>
                  <a:ea typeface="Open Sans Condensed" panose="020B0806030504020204" pitchFamily="34" charset="0"/>
                  <a:cs typeface="Open Sans Condensed" panose="020B0806030504020204" pitchFamily="34" charset="0"/>
                </a:rPr>
                <a:t>2</a:t>
              </a:r>
            </a:p>
          </p:txBody>
        </p:sp>
      </p:grpSp>
      <p:sp>
        <p:nvSpPr>
          <p:cNvPr id="3" name="Picture Placeholder 2">
            <a:extLst>
              <a:ext uri="{FF2B5EF4-FFF2-40B4-BE49-F238E27FC236}">
                <a16:creationId xmlns:a16="http://schemas.microsoft.com/office/drawing/2014/main" id="{92F9A777-E7D3-4706-9A3B-CE82A5DB3A06}"/>
              </a:ext>
            </a:extLst>
          </p:cNvPr>
          <p:cNvSpPr>
            <a:spLocks noGrp="1"/>
          </p:cNvSpPr>
          <p:nvPr>
            <p:ph type="pic" sz="quarter" idx="21"/>
          </p:nvPr>
        </p:nvSpPr>
        <p:spPr/>
      </p:sp>
    </p:spTree>
    <p:extLst>
      <p:ext uri="{BB962C8B-B14F-4D97-AF65-F5344CB8AC3E}">
        <p14:creationId xmlns:p14="http://schemas.microsoft.com/office/powerpoint/2010/main" val="64936613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wind"/>
      </p:transition>
    </mc:Choice>
    <mc:Fallback xmlns="">
      <p:transitio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Freeform 5">
            <a:extLst>
              <a:ext uri="{FF2B5EF4-FFF2-40B4-BE49-F238E27FC236}">
                <a16:creationId xmlns:a16="http://schemas.microsoft.com/office/drawing/2014/main" id="{841887E6-403E-4F27-A700-143F5382BEDE}"/>
              </a:ext>
            </a:extLst>
          </p:cNvPr>
          <p:cNvSpPr>
            <a:spLocks/>
          </p:cNvSpPr>
          <p:nvPr/>
        </p:nvSpPr>
        <p:spPr bwMode="auto">
          <a:xfrm>
            <a:off x="1047968" y="0"/>
            <a:ext cx="6459398" cy="6858000"/>
          </a:xfrm>
          <a:custGeom>
            <a:avLst/>
            <a:gdLst>
              <a:gd name="T0" fmla="*/ 3016 w 3792"/>
              <a:gd name="T1" fmla="*/ 0 h 4026"/>
              <a:gd name="T2" fmla="*/ 3792 w 3792"/>
              <a:gd name="T3" fmla="*/ 0 h 4026"/>
              <a:gd name="T4" fmla="*/ 833 w 3792"/>
              <a:gd name="T5" fmla="*/ 4026 h 4026"/>
              <a:gd name="T6" fmla="*/ 0 w 3792"/>
              <a:gd name="T7" fmla="*/ 4026 h 4026"/>
              <a:gd name="T8" fmla="*/ 3016 w 3792"/>
              <a:gd name="T9" fmla="*/ 0 h 4026"/>
            </a:gdLst>
            <a:ahLst/>
            <a:cxnLst>
              <a:cxn ang="0">
                <a:pos x="T0" y="T1"/>
              </a:cxn>
              <a:cxn ang="0">
                <a:pos x="T2" y="T3"/>
              </a:cxn>
              <a:cxn ang="0">
                <a:pos x="T4" y="T5"/>
              </a:cxn>
              <a:cxn ang="0">
                <a:pos x="T6" y="T7"/>
              </a:cxn>
              <a:cxn ang="0">
                <a:pos x="T8" y="T9"/>
              </a:cxn>
            </a:cxnLst>
            <a:rect l="0" t="0" r="r" b="b"/>
            <a:pathLst>
              <a:path w="3792" h="4026">
                <a:moveTo>
                  <a:pt x="3016" y="0"/>
                </a:moveTo>
                <a:lnTo>
                  <a:pt x="3792" y="0"/>
                </a:lnTo>
                <a:lnTo>
                  <a:pt x="833" y="4026"/>
                </a:lnTo>
                <a:lnTo>
                  <a:pt x="0" y="4026"/>
                </a:lnTo>
                <a:lnTo>
                  <a:pt x="3016" y="0"/>
                </a:lnTo>
                <a:close/>
              </a:path>
            </a:pathLst>
          </a:custGeom>
          <a:solidFill>
            <a:srgbClr val="FEF5A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 name="Footer Placeholder 2"/>
          <p:cNvSpPr>
            <a:spLocks noGrp="1"/>
          </p:cNvSpPr>
          <p:nvPr>
            <p:ph type="ftr" sz="quarter" idx="10"/>
          </p:nvPr>
        </p:nvSpPr>
        <p:spPr/>
        <p:txBody>
          <a:bodyPr/>
          <a:lstStyle/>
          <a:p>
            <a:r>
              <a:rPr lang="en-US"/>
              <a:t>www.yourwebsite.com</a:t>
            </a:r>
            <a:endParaRPr lang="en-US" dirty="0"/>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aleway" panose="020B0503030101060003" pitchFamily="34" charset="0"/>
              </a:rPr>
              <a:pPr/>
              <a:t>7</a:t>
            </a:fld>
            <a:endParaRPr lang="en-US" dirty="0">
              <a:latin typeface="Raleway" panose="020B0503030101060003" pitchFamily="34" charset="0"/>
            </a:endParaRPr>
          </a:p>
        </p:txBody>
      </p:sp>
      <p:sp>
        <p:nvSpPr>
          <p:cNvPr id="4" name="Title 3"/>
          <p:cNvSpPr>
            <a:spLocks noGrp="1"/>
          </p:cNvSpPr>
          <p:nvPr>
            <p:ph type="title"/>
          </p:nvPr>
        </p:nvSpPr>
        <p:spPr/>
        <p:txBody>
          <a:bodyPr/>
          <a:lstStyle/>
          <a:p>
            <a:r>
              <a:rPr lang="en-US" dirty="0">
                <a:solidFill>
                  <a:schemeClr val="tx1">
                    <a:lumMod val="85000"/>
                    <a:lumOff val="15000"/>
                  </a:schemeClr>
                </a:solidFill>
              </a:rPr>
              <a:t>Company</a:t>
            </a:r>
            <a:r>
              <a:rPr lang="en-US" dirty="0"/>
              <a:t> </a:t>
            </a:r>
            <a:r>
              <a:rPr lang="en-US" b="1" dirty="0">
                <a:solidFill>
                  <a:schemeClr val="accent1"/>
                </a:solidFill>
              </a:rPr>
              <a:t>About Us</a:t>
            </a:r>
          </a:p>
        </p:txBody>
      </p:sp>
      <p:sp>
        <p:nvSpPr>
          <p:cNvPr id="7" name="Text Placeholder 6"/>
          <p:cNvSpPr>
            <a:spLocks noGrp="1"/>
          </p:cNvSpPr>
          <p:nvPr>
            <p:ph type="body" sz="quarter" idx="12"/>
          </p:nvPr>
        </p:nvSpPr>
        <p:spPr/>
        <p:txBody>
          <a:bodyPr/>
          <a:lstStyle/>
          <a:p>
            <a:r>
              <a:rPr lang="en-US" dirty="0">
                <a:solidFill>
                  <a:schemeClr val="tx1">
                    <a:lumMod val="50000"/>
                    <a:lumOff val="50000"/>
                  </a:schemeClr>
                </a:solidFill>
                <a:latin typeface="Roboto Slab" pitchFamily="2" charset="0"/>
                <a:ea typeface="Roboto Slab" pitchFamily="2" charset="0"/>
              </a:rPr>
              <a:t>Lorem ipsum your title here some text so dummy and your </a:t>
            </a:r>
            <a:r>
              <a:rPr lang="en-US" dirty="0" err="1">
                <a:solidFill>
                  <a:schemeClr val="tx1">
                    <a:lumMod val="50000"/>
                    <a:lumOff val="50000"/>
                  </a:schemeClr>
                </a:solidFill>
                <a:latin typeface="Roboto Slab" pitchFamily="2" charset="0"/>
                <a:ea typeface="Roboto Slab" pitchFamily="2" charset="0"/>
              </a:rPr>
              <a:t>powerpoint</a:t>
            </a:r>
            <a:r>
              <a:rPr lang="en-US" dirty="0">
                <a:solidFill>
                  <a:schemeClr val="tx1">
                    <a:lumMod val="50000"/>
                    <a:lumOff val="50000"/>
                  </a:schemeClr>
                </a:solidFill>
                <a:latin typeface="Roboto Slab" pitchFamily="2" charset="0"/>
                <a:ea typeface="Roboto Slab" pitchFamily="2" charset="0"/>
              </a:rPr>
              <a:t> presentation</a:t>
            </a:r>
          </a:p>
        </p:txBody>
      </p:sp>
      <p:grpSp>
        <p:nvGrpSpPr>
          <p:cNvPr id="32" name="Group 31">
            <a:extLst>
              <a:ext uri="{FF2B5EF4-FFF2-40B4-BE49-F238E27FC236}">
                <a16:creationId xmlns:a16="http://schemas.microsoft.com/office/drawing/2014/main" id="{FA059E6A-7FD9-4FFE-A6AE-72A056C14876}"/>
              </a:ext>
            </a:extLst>
          </p:cNvPr>
          <p:cNvGrpSpPr/>
          <p:nvPr/>
        </p:nvGrpSpPr>
        <p:grpSpPr>
          <a:xfrm>
            <a:off x="6949545" y="2123429"/>
            <a:ext cx="2915092" cy="3636544"/>
            <a:chOff x="6492292" y="2556072"/>
            <a:chExt cx="2915092" cy="3636544"/>
          </a:xfrm>
        </p:grpSpPr>
        <p:grpSp>
          <p:nvGrpSpPr>
            <p:cNvPr id="34" name="Group 33">
              <a:extLst>
                <a:ext uri="{FF2B5EF4-FFF2-40B4-BE49-F238E27FC236}">
                  <a16:creationId xmlns:a16="http://schemas.microsoft.com/office/drawing/2014/main" id="{427ADBFD-3D12-4E36-A5F1-C74CA9125CBB}"/>
                </a:ext>
              </a:extLst>
            </p:cNvPr>
            <p:cNvGrpSpPr/>
            <p:nvPr/>
          </p:nvGrpSpPr>
          <p:grpSpPr>
            <a:xfrm>
              <a:off x="6492292" y="2556072"/>
              <a:ext cx="2817120" cy="540656"/>
              <a:chOff x="6492292" y="2626949"/>
              <a:chExt cx="2817120" cy="540656"/>
            </a:xfrm>
          </p:grpSpPr>
          <p:sp>
            <p:nvSpPr>
              <p:cNvPr id="48" name="Oval 47">
                <a:extLst>
                  <a:ext uri="{FF2B5EF4-FFF2-40B4-BE49-F238E27FC236}">
                    <a16:creationId xmlns:a16="http://schemas.microsoft.com/office/drawing/2014/main" id="{A3104D8D-AAF2-4045-B4FA-6DF8A905E9AF}"/>
                  </a:ext>
                </a:extLst>
              </p:cNvPr>
              <p:cNvSpPr/>
              <p:nvPr/>
            </p:nvSpPr>
            <p:spPr>
              <a:xfrm>
                <a:off x="6492292" y="2626949"/>
                <a:ext cx="540658" cy="540656"/>
              </a:xfrm>
              <a:prstGeom prst="ellips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49" name="TextBox 48">
                <a:extLst>
                  <a:ext uri="{FF2B5EF4-FFF2-40B4-BE49-F238E27FC236}">
                    <a16:creationId xmlns:a16="http://schemas.microsoft.com/office/drawing/2014/main" id="{BC9C8A02-AFC3-49A3-8E21-9E6267E52780}"/>
                  </a:ext>
                </a:extLst>
              </p:cNvPr>
              <p:cNvSpPr txBox="1"/>
              <p:nvPr/>
            </p:nvSpPr>
            <p:spPr>
              <a:xfrm>
                <a:off x="6537648" y="2697221"/>
                <a:ext cx="449944" cy="400110"/>
              </a:xfrm>
              <a:prstGeom prst="rect">
                <a:avLst/>
              </a:prstGeom>
              <a:noFill/>
            </p:spPr>
            <p:txBody>
              <a:bodyPr wrap="square" rtlCol="0">
                <a:spAutoFit/>
              </a:bodyPr>
              <a:lstStyle/>
              <a:p>
                <a:pPr algn="ctr"/>
                <a:r>
                  <a:rPr lang="en-US" sz="2000" dirty="0">
                    <a:solidFill>
                      <a:schemeClr val="bg1"/>
                    </a:solidFill>
                    <a:latin typeface="Roboto Slab" pitchFamily="2" charset="0"/>
                    <a:ea typeface="Roboto Slab" pitchFamily="2" charset="0"/>
                    <a:cs typeface="Lato" panose="020F0502020204030203" pitchFamily="34" charset="0"/>
                  </a:rPr>
                  <a:t>1</a:t>
                </a:r>
              </a:p>
            </p:txBody>
          </p:sp>
          <p:sp>
            <p:nvSpPr>
              <p:cNvPr id="50" name="Rectangle 9">
                <a:extLst>
                  <a:ext uri="{FF2B5EF4-FFF2-40B4-BE49-F238E27FC236}">
                    <a16:creationId xmlns:a16="http://schemas.microsoft.com/office/drawing/2014/main" id="{1293123E-AE4E-48CE-ADFE-41B4E32D711C}"/>
                  </a:ext>
                </a:extLst>
              </p:cNvPr>
              <p:cNvSpPr>
                <a:spLocks/>
              </p:cNvSpPr>
              <p:nvPr/>
            </p:nvSpPr>
            <p:spPr bwMode="auto">
              <a:xfrm>
                <a:off x="7203596" y="2678590"/>
                <a:ext cx="2105816" cy="4373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500"/>
                  </a:lnSpc>
                </a:pPr>
                <a:r>
                  <a:rPr lang="en-US" sz="1100" dirty="0">
                    <a:latin typeface="Roboto Slab" pitchFamily="2" charset="0"/>
                    <a:ea typeface="Roboto Slab" pitchFamily="2" charset="0"/>
                    <a:cs typeface="Lato" panose="020F0502020204030203" pitchFamily="34" charset="0"/>
                    <a:sym typeface="Montserrat-Regular" charset="0"/>
                  </a:rPr>
                  <a:t>This letterhead design is meant to project an image of</a:t>
                </a:r>
              </a:p>
            </p:txBody>
          </p:sp>
        </p:grpSp>
        <p:grpSp>
          <p:nvGrpSpPr>
            <p:cNvPr id="35" name="Group 34">
              <a:extLst>
                <a:ext uri="{FF2B5EF4-FFF2-40B4-BE49-F238E27FC236}">
                  <a16:creationId xmlns:a16="http://schemas.microsoft.com/office/drawing/2014/main" id="{F8AD74DA-EBE6-4518-9EF8-3B9555921B49}"/>
                </a:ext>
              </a:extLst>
            </p:cNvPr>
            <p:cNvGrpSpPr/>
            <p:nvPr/>
          </p:nvGrpSpPr>
          <p:grpSpPr>
            <a:xfrm>
              <a:off x="6492292" y="3588035"/>
              <a:ext cx="2824610" cy="540656"/>
              <a:chOff x="6492292" y="3463018"/>
              <a:chExt cx="2824610" cy="540656"/>
            </a:xfrm>
          </p:grpSpPr>
          <p:sp>
            <p:nvSpPr>
              <p:cNvPr id="44" name="Oval 43">
                <a:extLst>
                  <a:ext uri="{FF2B5EF4-FFF2-40B4-BE49-F238E27FC236}">
                    <a16:creationId xmlns:a16="http://schemas.microsoft.com/office/drawing/2014/main" id="{D58CEA00-3F81-494A-AD9B-FC42321167D0}"/>
                  </a:ext>
                </a:extLst>
              </p:cNvPr>
              <p:cNvSpPr/>
              <p:nvPr/>
            </p:nvSpPr>
            <p:spPr>
              <a:xfrm>
                <a:off x="6492292" y="3463018"/>
                <a:ext cx="540658" cy="540656"/>
              </a:xfrm>
              <a:prstGeom prst="ellipse">
                <a:avLst/>
              </a:prstGeom>
              <a:solidFill>
                <a:schemeClr val="bg2"/>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grpSp>
            <p:nvGrpSpPr>
              <p:cNvPr id="45" name="Group 44">
                <a:extLst>
                  <a:ext uri="{FF2B5EF4-FFF2-40B4-BE49-F238E27FC236}">
                    <a16:creationId xmlns:a16="http://schemas.microsoft.com/office/drawing/2014/main" id="{264515DF-27A5-4820-81AA-014ECB62D8D0}"/>
                  </a:ext>
                </a:extLst>
              </p:cNvPr>
              <p:cNvGrpSpPr/>
              <p:nvPr/>
            </p:nvGrpSpPr>
            <p:grpSpPr>
              <a:xfrm>
                <a:off x="6537648" y="3514659"/>
                <a:ext cx="2779254" cy="437374"/>
                <a:chOff x="6537648" y="3514659"/>
                <a:chExt cx="2779254" cy="437374"/>
              </a:xfrm>
            </p:grpSpPr>
            <p:sp>
              <p:nvSpPr>
                <p:cNvPr id="46" name="TextBox 45">
                  <a:extLst>
                    <a:ext uri="{FF2B5EF4-FFF2-40B4-BE49-F238E27FC236}">
                      <a16:creationId xmlns:a16="http://schemas.microsoft.com/office/drawing/2014/main" id="{BC3F5FE6-E305-430A-9A4B-B5AF2307294A}"/>
                    </a:ext>
                  </a:extLst>
                </p:cNvPr>
                <p:cNvSpPr txBox="1"/>
                <p:nvPr/>
              </p:nvSpPr>
              <p:spPr>
                <a:xfrm>
                  <a:off x="6537648" y="3533290"/>
                  <a:ext cx="449944" cy="400110"/>
                </a:xfrm>
                <a:prstGeom prst="rect">
                  <a:avLst/>
                </a:prstGeom>
                <a:noFill/>
              </p:spPr>
              <p:txBody>
                <a:bodyPr wrap="square" rtlCol="0">
                  <a:spAutoFit/>
                </a:bodyPr>
                <a:lstStyle/>
                <a:p>
                  <a:pPr algn="ctr"/>
                  <a:r>
                    <a:rPr lang="en-US" sz="2000" dirty="0">
                      <a:latin typeface="Roboto Slab" pitchFamily="2" charset="0"/>
                      <a:ea typeface="Roboto Slab" pitchFamily="2" charset="0"/>
                      <a:cs typeface="Lato" panose="020F0502020204030203" pitchFamily="34" charset="0"/>
                    </a:rPr>
                    <a:t>2</a:t>
                  </a:r>
                </a:p>
              </p:txBody>
            </p:sp>
            <p:sp>
              <p:nvSpPr>
                <p:cNvPr id="47" name="Rectangle 9">
                  <a:extLst>
                    <a:ext uri="{FF2B5EF4-FFF2-40B4-BE49-F238E27FC236}">
                      <a16:creationId xmlns:a16="http://schemas.microsoft.com/office/drawing/2014/main" id="{2B9C59F6-C520-4456-AB26-EEB890FF653A}"/>
                    </a:ext>
                  </a:extLst>
                </p:cNvPr>
                <p:cNvSpPr>
                  <a:spLocks/>
                </p:cNvSpPr>
                <p:nvPr/>
              </p:nvSpPr>
              <p:spPr bwMode="auto">
                <a:xfrm>
                  <a:off x="7203595" y="3514659"/>
                  <a:ext cx="2113307" cy="4373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500"/>
                    </a:lnSpc>
                  </a:pPr>
                  <a:r>
                    <a:rPr lang="en-US" sz="1100" dirty="0">
                      <a:latin typeface="Roboto Slab" pitchFamily="2" charset="0"/>
                      <a:ea typeface="Roboto Slab" pitchFamily="2" charset="0"/>
                      <a:cs typeface="Lato" panose="020F0502020204030203" pitchFamily="34" charset="0"/>
                      <a:sym typeface="Montserrat-Regular" charset="0"/>
                    </a:rPr>
                    <a:t>This letterhead design is meant to project an image of</a:t>
                  </a:r>
                </a:p>
              </p:txBody>
            </p:sp>
          </p:grpSp>
        </p:grpSp>
        <p:grpSp>
          <p:nvGrpSpPr>
            <p:cNvPr id="36" name="Group 35">
              <a:extLst>
                <a:ext uri="{FF2B5EF4-FFF2-40B4-BE49-F238E27FC236}">
                  <a16:creationId xmlns:a16="http://schemas.microsoft.com/office/drawing/2014/main" id="{4AAFF86E-5D52-4C53-A354-D4D22D7EB5EF}"/>
                </a:ext>
              </a:extLst>
            </p:cNvPr>
            <p:cNvGrpSpPr/>
            <p:nvPr/>
          </p:nvGrpSpPr>
          <p:grpSpPr>
            <a:xfrm>
              <a:off x="6492292" y="4619998"/>
              <a:ext cx="2915092" cy="540656"/>
              <a:chOff x="6492292" y="4299087"/>
              <a:chExt cx="2915092" cy="540656"/>
            </a:xfrm>
          </p:grpSpPr>
          <p:sp>
            <p:nvSpPr>
              <p:cNvPr id="41" name="Oval 40">
                <a:extLst>
                  <a:ext uri="{FF2B5EF4-FFF2-40B4-BE49-F238E27FC236}">
                    <a16:creationId xmlns:a16="http://schemas.microsoft.com/office/drawing/2014/main" id="{5E0C8449-AC9F-4E7C-8AC8-76408BB30559}"/>
                  </a:ext>
                </a:extLst>
              </p:cNvPr>
              <p:cNvSpPr/>
              <p:nvPr/>
            </p:nvSpPr>
            <p:spPr>
              <a:xfrm>
                <a:off x="6492292" y="4299087"/>
                <a:ext cx="540658" cy="540656"/>
              </a:xfrm>
              <a:prstGeom prst="ellipse">
                <a:avLst/>
              </a:prstGeom>
              <a:solidFill>
                <a:schemeClr val="accent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42" name="TextBox 41">
                <a:extLst>
                  <a:ext uri="{FF2B5EF4-FFF2-40B4-BE49-F238E27FC236}">
                    <a16:creationId xmlns:a16="http://schemas.microsoft.com/office/drawing/2014/main" id="{8DF34417-207C-464E-9A9F-0E7EF6D4D301}"/>
                  </a:ext>
                </a:extLst>
              </p:cNvPr>
              <p:cNvSpPr txBox="1"/>
              <p:nvPr/>
            </p:nvSpPr>
            <p:spPr>
              <a:xfrm>
                <a:off x="6537648" y="4369359"/>
                <a:ext cx="449944" cy="400110"/>
              </a:xfrm>
              <a:prstGeom prst="rect">
                <a:avLst/>
              </a:prstGeom>
              <a:noFill/>
            </p:spPr>
            <p:txBody>
              <a:bodyPr wrap="square" rtlCol="0">
                <a:spAutoFit/>
              </a:bodyPr>
              <a:lstStyle/>
              <a:p>
                <a:pPr algn="ctr"/>
                <a:r>
                  <a:rPr lang="en-US" sz="2000" dirty="0">
                    <a:solidFill>
                      <a:schemeClr val="bg1"/>
                    </a:solidFill>
                    <a:latin typeface="Roboto Slab" pitchFamily="2" charset="0"/>
                    <a:ea typeface="Roboto Slab" pitchFamily="2" charset="0"/>
                    <a:cs typeface="Lato" panose="020F0502020204030203" pitchFamily="34" charset="0"/>
                  </a:rPr>
                  <a:t>3</a:t>
                </a:r>
              </a:p>
            </p:txBody>
          </p:sp>
          <p:sp>
            <p:nvSpPr>
              <p:cNvPr id="43" name="Rectangle 9">
                <a:extLst>
                  <a:ext uri="{FF2B5EF4-FFF2-40B4-BE49-F238E27FC236}">
                    <a16:creationId xmlns:a16="http://schemas.microsoft.com/office/drawing/2014/main" id="{C151B7B8-E79A-4421-A0A4-C7B142783897}"/>
                  </a:ext>
                </a:extLst>
              </p:cNvPr>
              <p:cNvSpPr>
                <a:spLocks/>
              </p:cNvSpPr>
              <p:nvPr/>
            </p:nvSpPr>
            <p:spPr bwMode="auto">
              <a:xfrm>
                <a:off x="7203595" y="4350728"/>
                <a:ext cx="2203789" cy="4373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500"/>
                  </a:lnSpc>
                </a:pPr>
                <a:r>
                  <a:rPr lang="en-US" sz="1100" dirty="0">
                    <a:latin typeface="Roboto Slab" pitchFamily="2" charset="0"/>
                    <a:ea typeface="Roboto Slab" pitchFamily="2" charset="0"/>
                    <a:cs typeface="Lato" panose="020F0502020204030203" pitchFamily="34" charset="0"/>
                    <a:sym typeface="Montserrat-Regular" charset="0"/>
                  </a:rPr>
                  <a:t>This letterhead design is meant to project an image of</a:t>
                </a:r>
              </a:p>
            </p:txBody>
          </p:sp>
        </p:grpSp>
        <p:grpSp>
          <p:nvGrpSpPr>
            <p:cNvPr id="37" name="Group 36">
              <a:extLst>
                <a:ext uri="{FF2B5EF4-FFF2-40B4-BE49-F238E27FC236}">
                  <a16:creationId xmlns:a16="http://schemas.microsoft.com/office/drawing/2014/main" id="{3C1EFD70-ECDB-40EC-98A2-ABFB2911245E}"/>
                </a:ext>
              </a:extLst>
            </p:cNvPr>
            <p:cNvGrpSpPr/>
            <p:nvPr/>
          </p:nvGrpSpPr>
          <p:grpSpPr>
            <a:xfrm>
              <a:off x="6492292" y="5651960"/>
              <a:ext cx="2915092" cy="540656"/>
              <a:chOff x="6492292" y="4299087"/>
              <a:chExt cx="2915092" cy="540656"/>
            </a:xfrm>
          </p:grpSpPr>
          <p:sp>
            <p:nvSpPr>
              <p:cNvPr id="38" name="Oval 37">
                <a:extLst>
                  <a:ext uri="{FF2B5EF4-FFF2-40B4-BE49-F238E27FC236}">
                    <a16:creationId xmlns:a16="http://schemas.microsoft.com/office/drawing/2014/main" id="{CB37C34C-82AC-43F7-8A35-2C4FD09F2845}"/>
                  </a:ext>
                </a:extLst>
              </p:cNvPr>
              <p:cNvSpPr/>
              <p:nvPr/>
            </p:nvSpPr>
            <p:spPr>
              <a:xfrm>
                <a:off x="6492292" y="4299087"/>
                <a:ext cx="540658" cy="540656"/>
              </a:xfrm>
              <a:prstGeom prst="ellipse">
                <a:avLst/>
              </a:prstGeom>
              <a:solidFill>
                <a:schemeClr val="accent2"/>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39" name="TextBox 38">
                <a:extLst>
                  <a:ext uri="{FF2B5EF4-FFF2-40B4-BE49-F238E27FC236}">
                    <a16:creationId xmlns:a16="http://schemas.microsoft.com/office/drawing/2014/main" id="{069DDB32-C5AE-4D94-B72D-3F271EE58D9A}"/>
                  </a:ext>
                </a:extLst>
              </p:cNvPr>
              <p:cNvSpPr txBox="1"/>
              <p:nvPr/>
            </p:nvSpPr>
            <p:spPr>
              <a:xfrm>
                <a:off x="6537648" y="4369359"/>
                <a:ext cx="449944" cy="400110"/>
              </a:xfrm>
              <a:prstGeom prst="rect">
                <a:avLst/>
              </a:prstGeom>
              <a:noFill/>
            </p:spPr>
            <p:txBody>
              <a:bodyPr wrap="square" rtlCol="0">
                <a:spAutoFit/>
              </a:bodyPr>
              <a:lstStyle/>
              <a:p>
                <a:pPr algn="ctr"/>
                <a:r>
                  <a:rPr lang="en-US" sz="2000" dirty="0">
                    <a:solidFill>
                      <a:schemeClr val="bg1"/>
                    </a:solidFill>
                    <a:latin typeface="Roboto Slab" pitchFamily="2" charset="0"/>
                    <a:ea typeface="Roboto Slab" pitchFamily="2" charset="0"/>
                    <a:cs typeface="Lato" panose="020F0502020204030203" pitchFamily="34" charset="0"/>
                  </a:rPr>
                  <a:t>4</a:t>
                </a:r>
              </a:p>
            </p:txBody>
          </p:sp>
          <p:sp>
            <p:nvSpPr>
              <p:cNvPr id="40" name="Rectangle 9">
                <a:extLst>
                  <a:ext uri="{FF2B5EF4-FFF2-40B4-BE49-F238E27FC236}">
                    <a16:creationId xmlns:a16="http://schemas.microsoft.com/office/drawing/2014/main" id="{0BD07787-7092-46F3-B16B-AFB4ACD98047}"/>
                  </a:ext>
                </a:extLst>
              </p:cNvPr>
              <p:cNvSpPr>
                <a:spLocks/>
              </p:cNvSpPr>
              <p:nvPr/>
            </p:nvSpPr>
            <p:spPr bwMode="auto">
              <a:xfrm>
                <a:off x="7203595" y="4350728"/>
                <a:ext cx="2203789" cy="4373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500"/>
                  </a:lnSpc>
                </a:pPr>
                <a:r>
                  <a:rPr lang="en-US" sz="1100" dirty="0">
                    <a:latin typeface="Roboto Slab" pitchFamily="2" charset="0"/>
                    <a:ea typeface="Roboto Slab" pitchFamily="2" charset="0"/>
                    <a:cs typeface="Lato" panose="020F0502020204030203" pitchFamily="34" charset="0"/>
                    <a:sym typeface="Montserrat-Regular" charset="0"/>
                  </a:rPr>
                  <a:t>This letterhead design is meant to project an image of</a:t>
                </a:r>
              </a:p>
            </p:txBody>
          </p:sp>
        </p:grpSp>
      </p:grpSp>
      <p:sp>
        <p:nvSpPr>
          <p:cNvPr id="3" name="Picture Placeholder 2">
            <a:extLst>
              <a:ext uri="{FF2B5EF4-FFF2-40B4-BE49-F238E27FC236}">
                <a16:creationId xmlns:a16="http://schemas.microsoft.com/office/drawing/2014/main" id="{D6F225F1-5E67-4AA1-90F5-8BF53C6B1C36}"/>
              </a:ext>
            </a:extLst>
          </p:cNvPr>
          <p:cNvSpPr>
            <a:spLocks noGrp="1"/>
          </p:cNvSpPr>
          <p:nvPr>
            <p:ph type="pic" sz="quarter" idx="21"/>
          </p:nvPr>
        </p:nvSpPr>
        <p:spPr/>
      </p:sp>
    </p:spTree>
    <p:extLst>
      <p:ext uri="{BB962C8B-B14F-4D97-AF65-F5344CB8AC3E}">
        <p14:creationId xmlns:p14="http://schemas.microsoft.com/office/powerpoint/2010/main" val="314764310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wind"/>
      </p:transition>
    </mc:Choice>
    <mc:Fallback xmlns="">
      <p:transitio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2"/>
          <p:cNvSpPr>
            <a:spLocks noGrp="1"/>
          </p:cNvSpPr>
          <p:nvPr>
            <p:ph type="ftr" sz="quarter" idx="10"/>
          </p:nvPr>
        </p:nvSpPr>
        <p:spPr/>
        <p:txBody>
          <a:bodyPr/>
          <a:lstStyle/>
          <a:p>
            <a:r>
              <a:rPr lang="en-US"/>
              <a:t>www.yourwebsite.com</a:t>
            </a:r>
            <a:endParaRPr lang="en-US" dirty="0"/>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aleway" panose="020B0503030101060003" pitchFamily="34" charset="0"/>
              </a:rPr>
              <a:pPr/>
              <a:t>8</a:t>
            </a:fld>
            <a:endParaRPr lang="en-US" dirty="0">
              <a:latin typeface="Raleway" panose="020B0503030101060003" pitchFamily="34" charset="0"/>
            </a:endParaRPr>
          </a:p>
        </p:txBody>
      </p:sp>
      <p:sp>
        <p:nvSpPr>
          <p:cNvPr id="4" name="Title 3"/>
          <p:cNvSpPr>
            <a:spLocks noGrp="1"/>
          </p:cNvSpPr>
          <p:nvPr>
            <p:ph type="title"/>
          </p:nvPr>
        </p:nvSpPr>
        <p:spPr/>
        <p:txBody>
          <a:bodyPr/>
          <a:lstStyle/>
          <a:p>
            <a:pPr algn="ctr"/>
            <a:r>
              <a:rPr lang="en-US" dirty="0">
                <a:solidFill>
                  <a:schemeClr val="tx1">
                    <a:lumMod val="85000"/>
                    <a:lumOff val="15000"/>
                  </a:schemeClr>
                </a:solidFill>
              </a:rPr>
              <a:t>Company</a:t>
            </a:r>
            <a:r>
              <a:rPr lang="en-US" dirty="0"/>
              <a:t> </a:t>
            </a:r>
            <a:r>
              <a:rPr lang="en-US" b="1" dirty="0">
                <a:solidFill>
                  <a:schemeClr val="accent1"/>
                </a:solidFill>
              </a:rPr>
              <a:t>Service</a:t>
            </a:r>
          </a:p>
        </p:txBody>
      </p:sp>
      <p:sp>
        <p:nvSpPr>
          <p:cNvPr id="7" name="Text Placeholder 6"/>
          <p:cNvSpPr>
            <a:spLocks noGrp="1"/>
          </p:cNvSpPr>
          <p:nvPr>
            <p:ph type="body" sz="quarter" idx="12"/>
          </p:nvPr>
        </p:nvSpPr>
        <p:spPr/>
        <p:txBody>
          <a:bodyPr/>
          <a:lstStyle/>
          <a:p>
            <a:pPr algn="ctr"/>
            <a:r>
              <a:rPr lang="en-US" dirty="0">
                <a:solidFill>
                  <a:schemeClr val="tx1">
                    <a:lumMod val="50000"/>
                    <a:lumOff val="50000"/>
                  </a:schemeClr>
                </a:solidFill>
                <a:latin typeface="Roboto Slab" pitchFamily="2" charset="0"/>
                <a:ea typeface="Roboto Slab" pitchFamily="2" charset="0"/>
              </a:rPr>
              <a:t>Lorem ipsum your title here some text so dummy and your </a:t>
            </a:r>
            <a:r>
              <a:rPr lang="en-US" dirty="0" err="1">
                <a:solidFill>
                  <a:schemeClr val="tx1">
                    <a:lumMod val="50000"/>
                    <a:lumOff val="50000"/>
                  </a:schemeClr>
                </a:solidFill>
                <a:latin typeface="Roboto Slab" pitchFamily="2" charset="0"/>
                <a:ea typeface="Roboto Slab" pitchFamily="2" charset="0"/>
              </a:rPr>
              <a:t>powerpoint</a:t>
            </a:r>
            <a:r>
              <a:rPr lang="en-US" dirty="0">
                <a:solidFill>
                  <a:schemeClr val="tx1">
                    <a:lumMod val="50000"/>
                    <a:lumOff val="50000"/>
                  </a:schemeClr>
                </a:solidFill>
                <a:latin typeface="Roboto Slab" pitchFamily="2" charset="0"/>
                <a:ea typeface="Roboto Slab" pitchFamily="2" charset="0"/>
              </a:rPr>
              <a:t> presentation</a:t>
            </a:r>
          </a:p>
        </p:txBody>
      </p:sp>
      <p:grpSp>
        <p:nvGrpSpPr>
          <p:cNvPr id="20" name="Group 19">
            <a:extLst>
              <a:ext uri="{FF2B5EF4-FFF2-40B4-BE49-F238E27FC236}">
                <a16:creationId xmlns:a16="http://schemas.microsoft.com/office/drawing/2014/main" id="{3F6AF243-DB32-49B6-AF43-4CE42F8979AC}"/>
              </a:ext>
            </a:extLst>
          </p:cNvPr>
          <p:cNvGrpSpPr/>
          <p:nvPr/>
        </p:nvGrpSpPr>
        <p:grpSpPr>
          <a:xfrm>
            <a:off x="5341146" y="4906633"/>
            <a:ext cx="1456486" cy="908707"/>
            <a:chOff x="4206540" y="6027021"/>
            <a:chExt cx="1456486" cy="908707"/>
          </a:xfrm>
        </p:grpSpPr>
        <p:sp>
          <p:nvSpPr>
            <p:cNvPr id="27" name="TextBox 26"/>
            <p:cNvSpPr txBox="1"/>
            <p:nvPr/>
          </p:nvSpPr>
          <p:spPr>
            <a:xfrm>
              <a:off x="4356829" y="6027021"/>
              <a:ext cx="1155909" cy="323165"/>
            </a:xfrm>
            <a:prstGeom prst="rect">
              <a:avLst/>
            </a:prstGeom>
            <a:noFill/>
          </p:spPr>
          <p:txBody>
            <a:bodyPr wrap="square" rtlCol="0">
              <a:spAutoFit/>
            </a:bodyPr>
            <a:lstStyle/>
            <a:p>
              <a:pPr algn="ctr"/>
              <a:r>
                <a:rPr lang="en-US" sz="1500" b="1" dirty="0">
                  <a:latin typeface="Roboto Slab" pitchFamily="2" charset="0"/>
                  <a:ea typeface="Roboto Slab" pitchFamily="2" charset="0"/>
                </a:rPr>
                <a:t>Charities</a:t>
              </a:r>
            </a:p>
          </p:txBody>
        </p:sp>
        <p:sp>
          <p:nvSpPr>
            <p:cNvPr id="28" name="Rectangle 27"/>
            <p:cNvSpPr/>
            <p:nvPr/>
          </p:nvSpPr>
          <p:spPr>
            <a:xfrm>
              <a:off x="4206540" y="6304786"/>
              <a:ext cx="1456486" cy="630942"/>
            </a:xfrm>
            <a:prstGeom prst="rect">
              <a:avLst/>
            </a:prstGeom>
          </p:spPr>
          <p:txBody>
            <a:bodyPr wrap="square">
              <a:spAutoFit/>
            </a:bodyPr>
            <a:lstStyle/>
            <a:p>
              <a:pPr algn="ctr">
                <a:lnSpc>
                  <a:spcPts val="1400"/>
                </a:lnSpc>
              </a:pPr>
              <a:r>
                <a:rPr lang="en-US" sz="900" dirty="0">
                  <a:latin typeface="Roboto Slab" pitchFamily="2" charset="0"/>
                  <a:ea typeface="Roboto Slab" pitchFamily="2" charset="0"/>
                  <a:cs typeface="Open Sans Condensed Light" panose="020B0306030504020204" pitchFamily="34" charset="0"/>
                  <a:sym typeface="Montserrat-Regular" charset="0"/>
                </a:rPr>
                <a:t>This letterhead design meant to your project Lorem text see.</a:t>
              </a:r>
            </a:p>
          </p:txBody>
        </p:sp>
      </p:grpSp>
      <p:grpSp>
        <p:nvGrpSpPr>
          <p:cNvPr id="19" name="Group 18">
            <a:extLst>
              <a:ext uri="{FF2B5EF4-FFF2-40B4-BE49-F238E27FC236}">
                <a16:creationId xmlns:a16="http://schemas.microsoft.com/office/drawing/2014/main" id="{BF5B9F4F-ED7A-4626-986E-36D8A05BA9B8}"/>
              </a:ext>
            </a:extLst>
          </p:cNvPr>
          <p:cNvGrpSpPr/>
          <p:nvPr/>
        </p:nvGrpSpPr>
        <p:grpSpPr>
          <a:xfrm>
            <a:off x="9153349" y="4906633"/>
            <a:ext cx="1456486" cy="908707"/>
            <a:chOff x="6120918" y="6035319"/>
            <a:chExt cx="1456486" cy="908707"/>
          </a:xfrm>
        </p:grpSpPr>
        <p:sp>
          <p:nvSpPr>
            <p:cNvPr id="32" name="TextBox 31"/>
            <p:cNvSpPr txBox="1"/>
            <p:nvPr/>
          </p:nvSpPr>
          <p:spPr>
            <a:xfrm>
              <a:off x="6247308" y="6035319"/>
              <a:ext cx="1203707" cy="323165"/>
            </a:xfrm>
            <a:prstGeom prst="rect">
              <a:avLst/>
            </a:prstGeom>
            <a:noFill/>
          </p:spPr>
          <p:txBody>
            <a:bodyPr wrap="square" rtlCol="0">
              <a:spAutoFit/>
            </a:bodyPr>
            <a:lstStyle/>
            <a:p>
              <a:pPr algn="ctr"/>
              <a:r>
                <a:rPr lang="en-US" sz="1500" b="1" dirty="0">
                  <a:latin typeface="Roboto Slab" pitchFamily="2" charset="0"/>
                  <a:ea typeface="Roboto Slab" pitchFamily="2" charset="0"/>
                </a:rPr>
                <a:t>Healthcare</a:t>
              </a:r>
            </a:p>
          </p:txBody>
        </p:sp>
        <p:sp>
          <p:nvSpPr>
            <p:cNvPr id="33" name="Rectangle 32"/>
            <p:cNvSpPr/>
            <p:nvPr/>
          </p:nvSpPr>
          <p:spPr>
            <a:xfrm>
              <a:off x="6120918" y="6313084"/>
              <a:ext cx="1456486" cy="630942"/>
            </a:xfrm>
            <a:prstGeom prst="rect">
              <a:avLst/>
            </a:prstGeom>
          </p:spPr>
          <p:txBody>
            <a:bodyPr wrap="square">
              <a:spAutoFit/>
            </a:bodyPr>
            <a:lstStyle/>
            <a:p>
              <a:pPr algn="ctr">
                <a:lnSpc>
                  <a:spcPts val="1400"/>
                </a:lnSpc>
              </a:pPr>
              <a:r>
                <a:rPr lang="en-US" sz="900" dirty="0">
                  <a:latin typeface="Roboto Slab" pitchFamily="2" charset="0"/>
                  <a:ea typeface="Roboto Slab" pitchFamily="2" charset="0"/>
                  <a:cs typeface="Open Sans Condensed Light" panose="020B0306030504020204" pitchFamily="34" charset="0"/>
                  <a:sym typeface="Montserrat-Regular" charset="0"/>
                </a:rPr>
                <a:t>This letterhead design meant to your project Lorem text see.</a:t>
              </a:r>
            </a:p>
          </p:txBody>
        </p:sp>
      </p:grpSp>
      <p:grpSp>
        <p:nvGrpSpPr>
          <p:cNvPr id="18" name="Group 17">
            <a:extLst>
              <a:ext uri="{FF2B5EF4-FFF2-40B4-BE49-F238E27FC236}">
                <a16:creationId xmlns:a16="http://schemas.microsoft.com/office/drawing/2014/main" id="{33211B7B-E139-4606-BC7D-E0CBDCF14D9E}"/>
              </a:ext>
            </a:extLst>
          </p:cNvPr>
          <p:cNvGrpSpPr/>
          <p:nvPr/>
        </p:nvGrpSpPr>
        <p:grpSpPr>
          <a:xfrm>
            <a:off x="1528943" y="4906633"/>
            <a:ext cx="1456486" cy="908707"/>
            <a:chOff x="2292162" y="6035319"/>
            <a:chExt cx="1456486" cy="908707"/>
          </a:xfrm>
        </p:grpSpPr>
        <p:sp>
          <p:nvSpPr>
            <p:cNvPr id="40" name="TextBox 39"/>
            <p:cNvSpPr txBox="1"/>
            <p:nvPr/>
          </p:nvSpPr>
          <p:spPr>
            <a:xfrm>
              <a:off x="2442451" y="6035319"/>
              <a:ext cx="1155909" cy="323165"/>
            </a:xfrm>
            <a:prstGeom prst="rect">
              <a:avLst/>
            </a:prstGeom>
            <a:noFill/>
          </p:spPr>
          <p:txBody>
            <a:bodyPr wrap="square" rtlCol="0">
              <a:spAutoFit/>
            </a:bodyPr>
            <a:lstStyle/>
            <a:p>
              <a:pPr algn="ctr"/>
              <a:r>
                <a:rPr lang="en-US" sz="1500" b="1" dirty="0">
                  <a:latin typeface="Roboto Slab" pitchFamily="2" charset="0"/>
                  <a:ea typeface="Roboto Slab" pitchFamily="2" charset="0"/>
                </a:rPr>
                <a:t>Corporate</a:t>
              </a:r>
            </a:p>
          </p:txBody>
        </p:sp>
        <p:sp>
          <p:nvSpPr>
            <p:cNvPr id="41" name="Rectangle 40"/>
            <p:cNvSpPr/>
            <p:nvPr/>
          </p:nvSpPr>
          <p:spPr>
            <a:xfrm>
              <a:off x="2292162" y="6313084"/>
              <a:ext cx="1456486" cy="630942"/>
            </a:xfrm>
            <a:prstGeom prst="rect">
              <a:avLst/>
            </a:prstGeom>
          </p:spPr>
          <p:txBody>
            <a:bodyPr wrap="square">
              <a:spAutoFit/>
            </a:bodyPr>
            <a:lstStyle/>
            <a:p>
              <a:pPr algn="ctr">
                <a:lnSpc>
                  <a:spcPts val="1400"/>
                </a:lnSpc>
              </a:pPr>
              <a:r>
                <a:rPr lang="en-US" sz="900" dirty="0">
                  <a:latin typeface="Roboto Slab" pitchFamily="2" charset="0"/>
                  <a:ea typeface="Roboto Slab" pitchFamily="2" charset="0"/>
                  <a:cs typeface="Open Sans Condensed Light" panose="020B0306030504020204" pitchFamily="34" charset="0"/>
                  <a:sym typeface="Montserrat-Regular" charset="0"/>
                </a:rPr>
                <a:t>This letterhead design meant to your project Lorem text see.</a:t>
              </a:r>
            </a:p>
          </p:txBody>
        </p:sp>
      </p:grpSp>
      <p:grpSp>
        <p:nvGrpSpPr>
          <p:cNvPr id="13" name="Group 12">
            <a:extLst>
              <a:ext uri="{FF2B5EF4-FFF2-40B4-BE49-F238E27FC236}">
                <a16:creationId xmlns:a16="http://schemas.microsoft.com/office/drawing/2014/main" id="{CEACBCE4-869B-4149-AD12-AEB8D751467C}"/>
              </a:ext>
            </a:extLst>
          </p:cNvPr>
          <p:cNvGrpSpPr/>
          <p:nvPr/>
        </p:nvGrpSpPr>
        <p:grpSpPr>
          <a:xfrm>
            <a:off x="1582166" y="3303944"/>
            <a:ext cx="1462604" cy="1462604"/>
            <a:chOff x="2966765" y="4205745"/>
            <a:chExt cx="1462604" cy="1462604"/>
          </a:xfrm>
        </p:grpSpPr>
        <p:grpSp>
          <p:nvGrpSpPr>
            <p:cNvPr id="9" name="Group 8">
              <a:extLst>
                <a:ext uri="{FF2B5EF4-FFF2-40B4-BE49-F238E27FC236}">
                  <a16:creationId xmlns:a16="http://schemas.microsoft.com/office/drawing/2014/main" id="{EF42A3D5-D9E0-45FF-8926-3F89C8EB6004}"/>
                </a:ext>
              </a:extLst>
            </p:cNvPr>
            <p:cNvGrpSpPr/>
            <p:nvPr/>
          </p:nvGrpSpPr>
          <p:grpSpPr>
            <a:xfrm>
              <a:off x="2966765" y="4205745"/>
              <a:ext cx="1462604" cy="1462604"/>
              <a:chOff x="2966765" y="4205745"/>
              <a:chExt cx="1462604" cy="1462604"/>
            </a:xfrm>
          </p:grpSpPr>
          <p:sp>
            <p:nvSpPr>
              <p:cNvPr id="3" name="Oval 2">
                <a:extLst>
                  <a:ext uri="{FF2B5EF4-FFF2-40B4-BE49-F238E27FC236}">
                    <a16:creationId xmlns:a16="http://schemas.microsoft.com/office/drawing/2014/main" id="{41641C55-CE56-44F6-B6CD-4E06B80E09C0}"/>
                  </a:ext>
                </a:extLst>
              </p:cNvPr>
              <p:cNvSpPr/>
              <p:nvPr/>
            </p:nvSpPr>
            <p:spPr>
              <a:xfrm>
                <a:off x="2966765" y="4205745"/>
                <a:ext cx="1462604" cy="146260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Oval 29">
                <a:extLst>
                  <a:ext uri="{FF2B5EF4-FFF2-40B4-BE49-F238E27FC236}">
                    <a16:creationId xmlns:a16="http://schemas.microsoft.com/office/drawing/2014/main" id="{E496BD43-B92E-4B9F-BC69-1F211C023B99}"/>
                  </a:ext>
                </a:extLst>
              </p:cNvPr>
              <p:cNvSpPr/>
              <p:nvPr/>
            </p:nvSpPr>
            <p:spPr>
              <a:xfrm>
                <a:off x="3084829" y="4323809"/>
                <a:ext cx="1226476" cy="122647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35" name="Group 34"/>
            <p:cNvGrpSpPr/>
            <p:nvPr/>
          </p:nvGrpSpPr>
          <p:grpSpPr>
            <a:xfrm>
              <a:off x="3529222" y="4720579"/>
              <a:ext cx="337690" cy="432936"/>
              <a:chOff x="2522538" y="3189288"/>
              <a:chExt cx="371475" cy="476250"/>
            </a:xfrm>
            <a:solidFill>
              <a:schemeClr val="bg1"/>
            </a:solidFill>
          </p:grpSpPr>
          <p:sp>
            <p:nvSpPr>
              <p:cNvPr id="36" name="Freeform 5"/>
              <p:cNvSpPr>
                <a:spLocks noEditPoints="1"/>
              </p:cNvSpPr>
              <p:nvPr/>
            </p:nvSpPr>
            <p:spPr bwMode="auto">
              <a:xfrm>
                <a:off x="2613025" y="3189288"/>
                <a:ext cx="192088" cy="238125"/>
              </a:xfrm>
              <a:custGeom>
                <a:avLst/>
                <a:gdLst>
                  <a:gd name="T0" fmla="*/ 2 w 53"/>
                  <a:gd name="T1" fmla="*/ 65 h 65"/>
                  <a:gd name="T2" fmla="*/ 5 w 53"/>
                  <a:gd name="T3" fmla="*/ 62 h 65"/>
                  <a:gd name="T4" fmla="*/ 5 w 53"/>
                  <a:gd name="T5" fmla="*/ 27 h 65"/>
                  <a:gd name="T6" fmla="*/ 26 w 53"/>
                  <a:gd name="T7" fmla="*/ 6 h 65"/>
                  <a:gd name="T8" fmla="*/ 48 w 53"/>
                  <a:gd name="T9" fmla="*/ 27 h 65"/>
                  <a:gd name="T10" fmla="*/ 48 w 53"/>
                  <a:gd name="T11" fmla="*/ 62 h 65"/>
                  <a:gd name="T12" fmla="*/ 50 w 53"/>
                  <a:gd name="T13" fmla="*/ 65 h 65"/>
                  <a:gd name="T14" fmla="*/ 53 w 53"/>
                  <a:gd name="T15" fmla="*/ 62 h 65"/>
                  <a:gd name="T16" fmla="*/ 53 w 53"/>
                  <a:gd name="T17" fmla="*/ 27 h 65"/>
                  <a:gd name="T18" fmla="*/ 26 w 53"/>
                  <a:gd name="T19" fmla="*/ 0 h 65"/>
                  <a:gd name="T20" fmla="*/ 0 w 53"/>
                  <a:gd name="T21" fmla="*/ 27 h 65"/>
                  <a:gd name="T22" fmla="*/ 0 w 53"/>
                  <a:gd name="T23" fmla="*/ 62 h 65"/>
                  <a:gd name="T24" fmla="*/ 2 w 53"/>
                  <a:gd name="T25" fmla="*/ 65 h 65"/>
                  <a:gd name="T26" fmla="*/ 2 w 53"/>
                  <a:gd name="T27" fmla="*/ 65 h 65"/>
                  <a:gd name="T28" fmla="*/ 2 w 53"/>
                  <a:gd name="T29" fmla="*/ 65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3" h="65">
                    <a:moveTo>
                      <a:pt x="2" y="65"/>
                    </a:moveTo>
                    <a:cubicBezTo>
                      <a:pt x="4" y="65"/>
                      <a:pt x="5" y="63"/>
                      <a:pt x="5" y="62"/>
                    </a:cubicBezTo>
                    <a:cubicBezTo>
                      <a:pt x="5" y="27"/>
                      <a:pt x="5" y="27"/>
                      <a:pt x="5" y="27"/>
                    </a:cubicBezTo>
                    <a:cubicBezTo>
                      <a:pt x="5" y="15"/>
                      <a:pt x="15" y="6"/>
                      <a:pt x="26" y="6"/>
                    </a:cubicBezTo>
                    <a:cubicBezTo>
                      <a:pt x="38" y="6"/>
                      <a:pt x="48" y="15"/>
                      <a:pt x="48" y="27"/>
                    </a:cubicBezTo>
                    <a:cubicBezTo>
                      <a:pt x="48" y="62"/>
                      <a:pt x="48" y="62"/>
                      <a:pt x="48" y="62"/>
                    </a:cubicBezTo>
                    <a:cubicBezTo>
                      <a:pt x="48" y="63"/>
                      <a:pt x="49" y="65"/>
                      <a:pt x="50" y="65"/>
                    </a:cubicBezTo>
                    <a:cubicBezTo>
                      <a:pt x="52" y="65"/>
                      <a:pt x="53" y="63"/>
                      <a:pt x="53" y="62"/>
                    </a:cubicBezTo>
                    <a:cubicBezTo>
                      <a:pt x="53" y="27"/>
                      <a:pt x="53" y="27"/>
                      <a:pt x="53" y="27"/>
                    </a:cubicBezTo>
                    <a:cubicBezTo>
                      <a:pt x="53" y="12"/>
                      <a:pt x="41" y="0"/>
                      <a:pt x="26" y="0"/>
                    </a:cubicBezTo>
                    <a:cubicBezTo>
                      <a:pt x="12" y="0"/>
                      <a:pt x="0" y="12"/>
                      <a:pt x="0" y="27"/>
                    </a:cubicBezTo>
                    <a:cubicBezTo>
                      <a:pt x="0" y="62"/>
                      <a:pt x="0" y="62"/>
                      <a:pt x="0" y="62"/>
                    </a:cubicBezTo>
                    <a:cubicBezTo>
                      <a:pt x="0" y="64"/>
                      <a:pt x="1" y="65"/>
                      <a:pt x="2" y="65"/>
                    </a:cubicBezTo>
                    <a:close/>
                    <a:moveTo>
                      <a:pt x="2" y="65"/>
                    </a:moveTo>
                    <a:cubicBezTo>
                      <a:pt x="2" y="65"/>
                      <a:pt x="2" y="65"/>
                      <a:pt x="2" y="65"/>
                    </a:cubicBezTo>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37" name="Freeform 6"/>
              <p:cNvSpPr>
                <a:spLocks noEditPoints="1"/>
              </p:cNvSpPr>
              <p:nvPr/>
            </p:nvSpPr>
            <p:spPr bwMode="auto">
              <a:xfrm>
                <a:off x="2522538" y="3332163"/>
                <a:ext cx="371475" cy="333375"/>
              </a:xfrm>
              <a:custGeom>
                <a:avLst/>
                <a:gdLst>
                  <a:gd name="T0" fmla="*/ 102 w 103"/>
                  <a:gd name="T1" fmla="*/ 79 h 91"/>
                  <a:gd name="T2" fmla="*/ 95 w 103"/>
                  <a:gd name="T3" fmla="*/ 0 h 91"/>
                  <a:gd name="T4" fmla="*/ 83 w 103"/>
                  <a:gd name="T5" fmla="*/ 0 h 91"/>
                  <a:gd name="T6" fmla="*/ 83 w 103"/>
                  <a:gd name="T7" fmla="*/ 25 h 91"/>
                  <a:gd name="T8" fmla="*/ 75 w 103"/>
                  <a:gd name="T9" fmla="*/ 34 h 91"/>
                  <a:gd name="T10" fmla="*/ 67 w 103"/>
                  <a:gd name="T11" fmla="*/ 25 h 91"/>
                  <a:gd name="T12" fmla="*/ 67 w 103"/>
                  <a:gd name="T13" fmla="*/ 0 h 91"/>
                  <a:gd name="T14" fmla="*/ 35 w 103"/>
                  <a:gd name="T15" fmla="*/ 0 h 91"/>
                  <a:gd name="T16" fmla="*/ 35 w 103"/>
                  <a:gd name="T17" fmla="*/ 25 h 91"/>
                  <a:gd name="T18" fmla="*/ 28 w 103"/>
                  <a:gd name="T19" fmla="*/ 34 h 91"/>
                  <a:gd name="T20" fmla="*/ 19 w 103"/>
                  <a:gd name="T21" fmla="*/ 26 h 91"/>
                  <a:gd name="T22" fmla="*/ 19 w 103"/>
                  <a:gd name="T23" fmla="*/ 0 h 91"/>
                  <a:gd name="T24" fmla="*/ 8 w 103"/>
                  <a:gd name="T25" fmla="*/ 0 h 91"/>
                  <a:gd name="T26" fmla="*/ 1 w 103"/>
                  <a:gd name="T27" fmla="*/ 79 h 91"/>
                  <a:gd name="T28" fmla="*/ 11 w 103"/>
                  <a:gd name="T29" fmla="*/ 91 h 91"/>
                  <a:gd name="T30" fmla="*/ 92 w 103"/>
                  <a:gd name="T31" fmla="*/ 91 h 91"/>
                  <a:gd name="T32" fmla="*/ 102 w 103"/>
                  <a:gd name="T33" fmla="*/ 79 h 91"/>
                  <a:gd name="T34" fmla="*/ 51 w 103"/>
                  <a:gd name="T35" fmla="*/ 83 h 91"/>
                  <a:gd name="T36" fmla="*/ 29 w 103"/>
                  <a:gd name="T37" fmla="*/ 60 h 91"/>
                  <a:gd name="T38" fmla="*/ 51 w 103"/>
                  <a:gd name="T39" fmla="*/ 37 h 91"/>
                  <a:gd name="T40" fmla="*/ 74 w 103"/>
                  <a:gd name="T41" fmla="*/ 60 h 91"/>
                  <a:gd name="T42" fmla="*/ 51 w 103"/>
                  <a:gd name="T43" fmla="*/ 83 h 91"/>
                  <a:gd name="T44" fmla="*/ 51 w 103"/>
                  <a:gd name="T45" fmla="*/ 83 h 91"/>
                  <a:gd name="T46" fmla="*/ 51 w 103"/>
                  <a:gd name="T47" fmla="*/ 83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03" h="91">
                    <a:moveTo>
                      <a:pt x="102" y="79"/>
                    </a:moveTo>
                    <a:cubicBezTo>
                      <a:pt x="95" y="0"/>
                      <a:pt x="95" y="0"/>
                      <a:pt x="95" y="0"/>
                    </a:cubicBezTo>
                    <a:cubicBezTo>
                      <a:pt x="83" y="0"/>
                      <a:pt x="83" y="0"/>
                      <a:pt x="83" y="0"/>
                    </a:cubicBezTo>
                    <a:cubicBezTo>
                      <a:pt x="83" y="25"/>
                      <a:pt x="83" y="25"/>
                      <a:pt x="83" y="25"/>
                    </a:cubicBezTo>
                    <a:cubicBezTo>
                      <a:pt x="83" y="30"/>
                      <a:pt x="80" y="34"/>
                      <a:pt x="75" y="34"/>
                    </a:cubicBezTo>
                    <a:cubicBezTo>
                      <a:pt x="71" y="34"/>
                      <a:pt x="67" y="30"/>
                      <a:pt x="67" y="25"/>
                    </a:cubicBezTo>
                    <a:cubicBezTo>
                      <a:pt x="67" y="0"/>
                      <a:pt x="67" y="0"/>
                      <a:pt x="67" y="0"/>
                    </a:cubicBezTo>
                    <a:cubicBezTo>
                      <a:pt x="35" y="0"/>
                      <a:pt x="35" y="0"/>
                      <a:pt x="35" y="0"/>
                    </a:cubicBezTo>
                    <a:cubicBezTo>
                      <a:pt x="35" y="25"/>
                      <a:pt x="35" y="25"/>
                      <a:pt x="35" y="25"/>
                    </a:cubicBezTo>
                    <a:cubicBezTo>
                      <a:pt x="35" y="30"/>
                      <a:pt x="32" y="33"/>
                      <a:pt x="28" y="34"/>
                    </a:cubicBezTo>
                    <a:cubicBezTo>
                      <a:pt x="23" y="34"/>
                      <a:pt x="19" y="30"/>
                      <a:pt x="19" y="26"/>
                    </a:cubicBezTo>
                    <a:cubicBezTo>
                      <a:pt x="19" y="0"/>
                      <a:pt x="19" y="0"/>
                      <a:pt x="19" y="0"/>
                    </a:cubicBezTo>
                    <a:cubicBezTo>
                      <a:pt x="8" y="0"/>
                      <a:pt x="8" y="0"/>
                      <a:pt x="8" y="0"/>
                    </a:cubicBezTo>
                    <a:cubicBezTo>
                      <a:pt x="1" y="79"/>
                      <a:pt x="1" y="79"/>
                      <a:pt x="1" y="79"/>
                    </a:cubicBezTo>
                    <a:cubicBezTo>
                      <a:pt x="0" y="85"/>
                      <a:pt x="5" y="91"/>
                      <a:pt x="11" y="91"/>
                    </a:cubicBezTo>
                    <a:cubicBezTo>
                      <a:pt x="92" y="91"/>
                      <a:pt x="92" y="91"/>
                      <a:pt x="92" y="91"/>
                    </a:cubicBezTo>
                    <a:cubicBezTo>
                      <a:pt x="98" y="91"/>
                      <a:pt x="103" y="85"/>
                      <a:pt x="102" y="79"/>
                    </a:cubicBezTo>
                    <a:close/>
                    <a:moveTo>
                      <a:pt x="51" y="83"/>
                    </a:moveTo>
                    <a:cubicBezTo>
                      <a:pt x="39" y="83"/>
                      <a:pt x="29" y="73"/>
                      <a:pt x="29" y="60"/>
                    </a:cubicBezTo>
                    <a:cubicBezTo>
                      <a:pt x="29" y="48"/>
                      <a:pt x="39" y="37"/>
                      <a:pt x="51" y="37"/>
                    </a:cubicBezTo>
                    <a:cubicBezTo>
                      <a:pt x="64" y="37"/>
                      <a:pt x="74" y="48"/>
                      <a:pt x="74" y="60"/>
                    </a:cubicBezTo>
                    <a:cubicBezTo>
                      <a:pt x="74" y="73"/>
                      <a:pt x="64" y="83"/>
                      <a:pt x="51" y="83"/>
                    </a:cubicBezTo>
                    <a:close/>
                    <a:moveTo>
                      <a:pt x="51" y="83"/>
                    </a:moveTo>
                    <a:cubicBezTo>
                      <a:pt x="51" y="83"/>
                      <a:pt x="51" y="83"/>
                      <a:pt x="51" y="83"/>
                    </a:cubicBezTo>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38" name="Freeform 7"/>
              <p:cNvSpPr>
                <a:spLocks noEditPoints="1"/>
              </p:cNvSpPr>
              <p:nvPr/>
            </p:nvSpPr>
            <p:spPr bwMode="auto">
              <a:xfrm>
                <a:off x="2646363" y="3489326"/>
                <a:ext cx="125413" cy="128588"/>
              </a:xfrm>
              <a:custGeom>
                <a:avLst/>
                <a:gdLst>
                  <a:gd name="T0" fmla="*/ 17 w 35"/>
                  <a:gd name="T1" fmla="*/ 0 h 35"/>
                  <a:gd name="T2" fmla="*/ 0 w 35"/>
                  <a:gd name="T3" fmla="*/ 17 h 35"/>
                  <a:gd name="T4" fmla="*/ 17 w 35"/>
                  <a:gd name="T5" fmla="*/ 35 h 35"/>
                  <a:gd name="T6" fmla="*/ 35 w 35"/>
                  <a:gd name="T7" fmla="*/ 17 h 35"/>
                  <a:gd name="T8" fmla="*/ 17 w 35"/>
                  <a:gd name="T9" fmla="*/ 0 h 35"/>
                  <a:gd name="T10" fmla="*/ 19 w 35"/>
                  <a:gd name="T11" fmla="*/ 26 h 35"/>
                  <a:gd name="T12" fmla="*/ 19 w 35"/>
                  <a:gd name="T13" fmla="*/ 27 h 35"/>
                  <a:gd name="T14" fmla="*/ 17 w 35"/>
                  <a:gd name="T15" fmla="*/ 29 h 35"/>
                  <a:gd name="T16" fmla="*/ 16 w 35"/>
                  <a:gd name="T17" fmla="*/ 27 h 35"/>
                  <a:gd name="T18" fmla="*/ 16 w 35"/>
                  <a:gd name="T19" fmla="*/ 26 h 35"/>
                  <a:gd name="T20" fmla="*/ 14 w 35"/>
                  <a:gd name="T21" fmla="*/ 25 h 35"/>
                  <a:gd name="T22" fmla="*/ 14 w 35"/>
                  <a:gd name="T23" fmla="*/ 23 h 35"/>
                  <a:gd name="T24" fmla="*/ 16 w 35"/>
                  <a:gd name="T25" fmla="*/ 23 h 35"/>
                  <a:gd name="T26" fmla="*/ 17 w 35"/>
                  <a:gd name="T27" fmla="*/ 24 h 35"/>
                  <a:gd name="T28" fmla="*/ 18 w 35"/>
                  <a:gd name="T29" fmla="*/ 24 h 35"/>
                  <a:gd name="T30" fmla="*/ 20 w 35"/>
                  <a:gd name="T31" fmla="*/ 21 h 35"/>
                  <a:gd name="T32" fmla="*/ 17 w 35"/>
                  <a:gd name="T33" fmla="*/ 19 h 35"/>
                  <a:gd name="T34" fmla="*/ 17 w 35"/>
                  <a:gd name="T35" fmla="*/ 19 h 35"/>
                  <a:gd name="T36" fmla="*/ 12 w 35"/>
                  <a:gd name="T37" fmla="*/ 14 h 35"/>
                  <a:gd name="T38" fmla="*/ 16 w 35"/>
                  <a:gd name="T39" fmla="*/ 8 h 35"/>
                  <a:gd name="T40" fmla="*/ 16 w 35"/>
                  <a:gd name="T41" fmla="*/ 7 h 35"/>
                  <a:gd name="T42" fmla="*/ 17 w 35"/>
                  <a:gd name="T43" fmla="*/ 6 h 35"/>
                  <a:gd name="T44" fmla="*/ 19 w 35"/>
                  <a:gd name="T45" fmla="*/ 7 h 35"/>
                  <a:gd name="T46" fmla="*/ 19 w 35"/>
                  <a:gd name="T47" fmla="*/ 8 h 35"/>
                  <a:gd name="T48" fmla="*/ 21 w 35"/>
                  <a:gd name="T49" fmla="*/ 10 h 35"/>
                  <a:gd name="T50" fmla="*/ 21 w 35"/>
                  <a:gd name="T51" fmla="*/ 12 h 35"/>
                  <a:gd name="T52" fmla="*/ 19 w 35"/>
                  <a:gd name="T53" fmla="*/ 12 h 35"/>
                  <a:gd name="T54" fmla="*/ 18 w 35"/>
                  <a:gd name="T55" fmla="*/ 11 h 35"/>
                  <a:gd name="T56" fmla="*/ 17 w 35"/>
                  <a:gd name="T57" fmla="*/ 11 h 35"/>
                  <a:gd name="T58" fmla="*/ 15 w 35"/>
                  <a:gd name="T59" fmla="*/ 14 h 35"/>
                  <a:gd name="T60" fmla="*/ 17 w 35"/>
                  <a:gd name="T61" fmla="*/ 16 h 35"/>
                  <a:gd name="T62" fmla="*/ 18 w 35"/>
                  <a:gd name="T63" fmla="*/ 16 h 35"/>
                  <a:gd name="T64" fmla="*/ 23 w 35"/>
                  <a:gd name="T65" fmla="*/ 21 h 35"/>
                  <a:gd name="T66" fmla="*/ 19 w 35"/>
                  <a:gd name="T67" fmla="*/ 26 h 35"/>
                  <a:gd name="T68" fmla="*/ 19 w 35"/>
                  <a:gd name="T69" fmla="*/ 26 h 35"/>
                  <a:gd name="T70" fmla="*/ 19 w 35"/>
                  <a:gd name="T71" fmla="*/ 26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5" h="35">
                    <a:moveTo>
                      <a:pt x="17" y="0"/>
                    </a:moveTo>
                    <a:cubicBezTo>
                      <a:pt x="8" y="0"/>
                      <a:pt x="0" y="8"/>
                      <a:pt x="0" y="17"/>
                    </a:cubicBezTo>
                    <a:cubicBezTo>
                      <a:pt x="0" y="27"/>
                      <a:pt x="8" y="35"/>
                      <a:pt x="17" y="35"/>
                    </a:cubicBezTo>
                    <a:cubicBezTo>
                      <a:pt x="27" y="35"/>
                      <a:pt x="35" y="27"/>
                      <a:pt x="35" y="17"/>
                    </a:cubicBezTo>
                    <a:cubicBezTo>
                      <a:pt x="35" y="8"/>
                      <a:pt x="27" y="0"/>
                      <a:pt x="17" y="0"/>
                    </a:cubicBezTo>
                    <a:close/>
                    <a:moveTo>
                      <a:pt x="19" y="26"/>
                    </a:moveTo>
                    <a:cubicBezTo>
                      <a:pt x="19" y="27"/>
                      <a:pt x="19" y="27"/>
                      <a:pt x="19" y="27"/>
                    </a:cubicBezTo>
                    <a:cubicBezTo>
                      <a:pt x="19" y="28"/>
                      <a:pt x="18" y="29"/>
                      <a:pt x="17" y="29"/>
                    </a:cubicBezTo>
                    <a:cubicBezTo>
                      <a:pt x="17" y="29"/>
                      <a:pt x="16" y="28"/>
                      <a:pt x="16" y="27"/>
                    </a:cubicBezTo>
                    <a:cubicBezTo>
                      <a:pt x="16" y="26"/>
                      <a:pt x="16" y="26"/>
                      <a:pt x="16" y="26"/>
                    </a:cubicBezTo>
                    <a:cubicBezTo>
                      <a:pt x="15" y="26"/>
                      <a:pt x="14" y="26"/>
                      <a:pt x="14" y="25"/>
                    </a:cubicBezTo>
                    <a:cubicBezTo>
                      <a:pt x="13" y="24"/>
                      <a:pt x="13" y="23"/>
                      <a:pt x="14" y="23"/>
                    </a:cubicBezTo>
                    <a:cubicBezTo>
                      <a:pt x="14" y="22"/>
                      <a:pt x="15" y="22"/>
                      <a:pt x="16" y="23"/>
                    </a:cubicBezTo>
                    <a:cubicBezTo>
                      <a:pt x="16" y="23"/>
                      <a:pt x="17" y="23"/>
                      <a:pt x="17" y="24"/>
                    </a:cubicBezTo>
                    <a:cubicBezTo>
                      <a:pt x="18" y="24"/>
                      <a:pt x="18" y="24"/>
                      <a:pt x="18" y="24"/>
                    </a:cubicBezTo>
                    <a:cubicBezTo>
                      <a:pt x="19" y="23"/>
                      <a:pt x="20" y="22"/>
                      <a:pt x="20" y="21"/>
                    </a:cubicBezTo>
                    <a:cubicBezTo>
                      <a:pt x="20" y="20"/>
                      <a:pt x="19" y="19"/>
                      <a:pt x="17" y="19"/>
                    </a:cubicBezTo>
                    <a:cubicBezTo>
                      <a:pt x="17" y="19"/>
                      <a:pt x="17" y="19"/>
                      <a:pt x="17" y="19"/>
                    </a:cubicBezTo>
                    <a:cubicBezTo>
                      <a:pt x="14" y="19"/>
                      <a:pt x="12" y="16"/>
                      <a:pt x="12" y="14"/>
                    </a:cubicBezTo>
                    <a:cubicBezTo>
                      <a:pt x="12" y="11"/>
                      <a:pt x="14" y="9"/>
                      <a:pt x="16" y="8"/>
                    </a:cubicBezTo>
                    <a:cubicBezTo>
                      <a:pt x="16" y="7"/>
                      <a:pt x="16" y="7"/>
                      <a:pt x="16" y="7"/>
                    </a:cubicBezTo>
                    <a:cubicBezTo>
                      <a:pt x="16" y="6"/>
                      <a:pt x="17" y="6"/>
                      <a:pt x="17" y="6"/>
                    </a:cubicBezTo>
                    <a:cubicBezTo>
                      <a:pt x="18" y="6"/>
                      <a:pt x="19" y="6"/>
                      <a:pt x="19" y="7"/>
                    </a:cubicBezTo>
                    <a:cubicBezTo>
                      <a:pt x="19" y="8"/>
                      <a:pt x="19" y="8"/>
                      <a:pt x="19" y="8"/>
                    </a:cubicBezTo>
                    <a:cubicBezTo>
                      <a:pt x="20" y="9"/>
                      <a:pt x="21" y="9"/>
                      <a:pt x="21" y="10"/>
                    </a:cubicBezTo>
                    <a:cubicBezTo>
                      <a:pt x="22" y="10"/>
                      <a:pt x="22" y="11"/>
                      <a:pt x="21" y="12"/>
                    </a:cubicBezTo>
                    <a:cubicBezTo>
                      <a:pt x="21" y="13"/>
                      <a:pt x="20" y="13"/>
                      <a:pt x="19" y="12"/>
                    </a:cubicBezTo>
                    <a:cubicBezTo>
                      <a:pt x="19" y="12"/>
                      <a:pt x="18" y="11"/>
                      <a:pt x="18" y="11"/>
                    </a:cubicBezTo>
                    <a:cubicBezTo>
                      <a:pt x="17" y="11"/>
                      <a:pt x="17" y="11"/>
                      <a:pt x="17" y="11"/>
                    </a:cubicBezTo>
                    <a:cubicBezTo>
                      <a:pt x="16" y="11"/>
                      <a:pt x="15" y="12"/>
                      <a:pt x="15" y="14"/>
                    </a:cubicBezTo>
                    <a:cubicBezTo>
                      <a:pt x="15" y="15"/>
                      <a:pt x="16" y="16"/>
                      <a:pt x="17" y="16"/>
                    </a:cubicBezTo>
                    <a:cubicBezTo>
                      <a:pt x="18" y="16"/>
                      <a:pt x="18" y="16"/>
                      <a:pt x="18" y="16"/>
                    </a:cubicBezTo>
                    <a:cubicBezTo>
                      <a:pt x="20" y="16"/>
                      <a:pt x="23" y="18"/>
                      <a:pt x="23" y="21"/>
                    </a:cubicBezTo>
                    <a:cubicBezTo>
                      <a:pt x="23" y="24"/>
                      <a:pt x="21" y="26"/>
                      <a:pt x="19" y="26"/>
                    </a:cubicBezTo>
                    <a:close/>
                    <a:moveTo>
                      <a:pt x="19" y="26"/>
                    </a:moveTo>
                    <a:cubicBezTo>
                      <a:pt x="19" y="26"/>
                      <a:pt x="19" y="26"/>
                      <a:pt x="19" y="26"/>
                    </a:cubicBezTo>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grpSp>
      <p:grpSp>
        <p:nvGrpSpPr>
          <p:cNvPr id="15" name="Group 14">
            <a:extLst>
              <a:ext uri="{FF2B5EF4-FFF2-40B4-BE49-F238E27FC236}">
                <a16:creationId xmlns:a16="http://schemas.microsoft.com/office/drawing/2014/main" id="{E2B8F318-75D4-40B1-A026-E8362BBFE8D5}"/>
              </a:ext>
            </a:extLst>
          </p:cNvPr>
          <p:cNvGrpSpPr/>
          <p:nvPr/>
        </p:nvGrpSpPr>
        <p:grpSpPr>
          <a:xfrm>
            <a:off x="5364699" y="3303944"/>
            <a:ext cx="1462604" cy="1462604"/>
            <a:chOff x="4730855" y="4257436"/>
            <a:chExt cx="1462604" cy="1462604"/>
          </a:xfrm>
        </p:grpSpPr>
        <p:grpSp>
          <p:nvGrpSpPr>
            <p:cNvPr id="11" name="Group 10">
              <a:extLst>
                <a:ext uri="{FF2B5EF4-FFF2-40B4-BE49-F238E27FC236}">
                  <a16:creationId xmlns:a16="http://schemas.microsoft.com/office/drawing/2014/main" id="{42E8E696-FEDF-409C-8437-68F018BF1BC5}"/>
                </a:ext>
              </a:extLst>
            </p:cNvPr>
            <p:cNvGrpSpPr/>
            <p:nvPr/>
          </p:nvGrpSpPr>
          <p:grpSpPr>
            <a:xfrm>
              <a:off x="4730855" y="4257436"/>
              <a:ext cx="1462604" cy="1462604"/>
              <a:chOff x="4730855" y="4257436"/>
              <a:chExt cx="1462604" cy="1462604"/>
            </a:xfrm>
          </p:grpSpPr>
          <p:sp>
            <p:nvSpPr>
              <p:cNvPr id="31" name="Oval 30">
                <a:extLst>
                  <a:ext uri="{FF2B5EF4-FFF2-40B4-BE49-F238E27FC236}">
                    <a16:creationId xmlns:a16="http://schemas.microsoft.com/office/drawing/2014/main" id="{47E6EC9B-4243-43B6-8126-6466511DF91C}"/>
                  </a:ext>
                </a:extLst>
              </p:cNvPr>
              <p:cNvSpPr/>
              <p:nvPr/>
            </p:nvSpPr>
            <p:spPr>
              <a:xfrm>
                <a:off x="4730855" y="4257436"/>
                <a:ext cx="1462604" cy="146260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9" name="Oval 38">
                <a:extLst>
                  <a:ext uri="{FF2B5EF4-FFF2-40B4-BE49-F238E27FC236}">
                    <a16:creationId xmlns:a16="http://schemas.microsoft.com/office/drawing/2014/main" id="{957C2713-80EB-4357-83E6-7050F4763DB8}"/>
                  </a:ext>
                </a:extLst>
              </p:cNvPr>
              <p:cNvSpPr/>
              <p:nvPr/>
            </p:nvSpPr>
            <p:spPr>
              <a:xfrm>
                <a:off x="4848919" y="4375500"/>
                <a:ext cx="1226476" cy="122647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9" name="Freeform 8"/>
            <p:cNvSpPr>
              <a:spLocks noEditPoints="1"/>
            </p:cNvSpPr>
            <p:nvPr/>
          </p:nvSpPr>
          <p:spPr bwMode="auto">
            <a:xfrm>
              <a:off x="5248575" y="4788866"/>
              <a:ext cx="427164" cy="399745"/>
            </a:xfrm>
            <a:custGeom>
              <a:avLst/>
              <a:gdLst>
                <a:gd name="T0" fmla="*/ 129 w 130"/>
                <a:gd name="T1" fmla="*/ 35 h 120"/>
                <a:gd name="T2" fmla="*/ 94 w 130"/>
                <a:gd name="T3" fmla="*/ 0 h 120"/>
                <a:gd name="T4" fmla="*/ 64 w 130"/>
                <a:gd name="T5" fmla="*/ 17 h 120"/>
                <a:gd name="T6" fmla="*/ 35 w 130"/>
                <a:gd name="T7" fmla="*/ 0 h 120"/>
                <a:gd name="T8" fmla="*/ 0 w 130"/>
                <a:gd name="T9" fmla="*/ 35 h 120"/>
                <a:gd name="T10" fmla="*/ 2 w 130"/>
                <a:gd name="T11" fmla="*/ 49 h 120"/>
                <a:gd name="T12" fmla="*/ 19 w 130"/>
                <a:gd name="T13" fmla="*/ 79 h 120"/>
                <a:gd name="T14" fmla="*/ 64 w 130"/>
                <a:gd name="T15" fmla="*/ 120 h 120"/>
                <a:gd name="T16" fmla="*/ 110 w 130"/>
                <a:gd name="T17" fmla="*/ 79 h 120"/>
                <a:gd name="T18" fmla="*/ 128 w 130"/>
                <a:gd name="T19" fmla="*/ 49 h 120"/>
                <a:gd name="T20" fmla="*/ 129 w 130"/>
                <a:gd name="T21" fmla="*/ 35 h 120"/>
                <a:gd name="T22" fmla="*/ 123 w 130"/>
                <a:gd name="T23" fmla="*/ 48 h 120"/>
                <a:gd name="T24" fmla="*/ 107 w 130"/>
                <a:gd name="T25" fmla="*/ 75 h 120"/>
                <a:gd name="T26" fmla="*/ 64 w 130"/>
                <a:gd name="T27" fmla="*/ 113 h 120"/>
                <a:gd name="T28" fmla="*/ 23 w 130"/>
                <a:gd name="T29" fmla="*/ 75 h 120"/>
                <a:gd name="T30" fmla="*/ 6 w 130"/>
                <a:gd name="T31" fmla="*/ 48 h 120"/>
                <a:gd name="T32" fmla="*/ 5 w 130"/>
                <a:gd name="T33" fmla="*/ 36 h 120"/>
                <a:gd name="T34" fmla="*/ 5 w 130"/>
                <a:gd name="T35" fmla="*/ 36 h 120"/>
                <a:gd name="T36" fmla="*/ 35 w 130"/>
                <a:gd name="T37" fmla="*/ 5 h 120"/>
                <a:gd name="T38" fmla="*/ 62 w 130"/>
                <a:gd name="T39" fmla="*/ 23 h 120"/>
                <a:gd name="T40" fmla="*/ 64 w 130"/>
                <a:gd name="T41" fmla="*/ 29 h 120"/>
                <a:gd name="T42" fmla="*/ 67 w 130"/>
                <a:gd name="T43" fmla="*/ 23 h 120"/>
                <a:gd name="T44" fmla="*/ 94 w 130"/>
                <a:gd name="T45" fmla="*/ 5 h 120"/>
                <a:gd name="T46" fmla="*/ 124 w 130"/>
                <a:gd name="T47" fmla="*/ 36 h 120"/>
                <a:gd name="T48" fmla="*/ 123 w 130"/>
                <a:gd name="T49" fmla="*/ 48 h 120"/>
                <a:gd name="T50" fmla="*/ 123 w 130"/>
                <a:gd name="T51" fmla="*/ 48 h 120"/>
                <a:gd name="T52" fmla="*/ 123 w 130"/>
                <a:gd name="T53" fmla="*/ 48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30" h="120">
                  <a:moveTo>
                    <a:pt x="129" y="35"/>
                  </a:moveTo>
                  <a:cubicBezTo>
                    <a:pt x="127" y="15"/>
                    <a:pt x="113" y="0"/>
                    <a:pt x="94" y="0"/>
                  </a:cubicBezTo>
                  <a:cubicBezTo>
                    <a:pt x="82" y="0"/>
                    <a:pt x="71" y="6"/>
                    <a:pt x="64" y="17"/>
                  </a:cubicBezTo>
                  <a:cubicBezTo>
                    <a:pt x="58" y="6"/>
                    <a:pt x="47" y="0"/>
                    <a:pt x="35" y="0"/>
                  </a:cubicBezTo>
                  <a:cubicBezTo>
                    <a:pt x="17" y="0"/>
                    <a:pt x="2" y="15"/>
                    <a:pt x="0" y="35"/>
                  </a:cubicBezTo>
                  <a:cubicBezTo>
                    <a:pt x="0" y="36"/>
                    <a:pt x="0" y="41"/>
                    <a:pt x="2" y="49"/>
                  </a:cubicBezTo>
                  <a:cubicBezTo>
                    <a:pt x="4" y="60"/>
                    <a:pt x="10" y="71"/>
                    <a:pt x="19" y="79"/>
                  </a:cubicBezTo>
                  <a:cubicBezTo>
                    <a:pt x="64" y="120"/>
                    <a:pt x="64" y="120"/>
                    <a:pt x="64" y="120"/>
                  </a:cubicBezTo>
                  <a:cubicBezTo>
                    <a:pt x="110" y="79"/>
                    <a:pt x="110" y="79"/>
                    <a:pt x="110" y="79"/>
                  </a:cubicBezTo>
                  <a:cubicBezTo>
                    <a:pt x="119" y="71"/>
                    <a:pt x="126" y="60"/>
                    <a:pt x="128" y="49"/>
                  </a:cubicBezTo>
                  <a:cubicBezTo>
                    <a:pt x="130" y="41"/>
                    <a:pt x="129" y="36"/>
                    <a:pt x="129" y="35"/>
                  </a:cubicBezTo>
                  <a:close/>
                  <a:moveTo>
                    <a:pt x="123" y="48"/>
                  </a:moveTo>
                  <a:cubicBezTo>
                    <a:pt x="121" y="58"/>
                    <a:pt x="115" y="68"/>
                    <a:pt x="107" y="75"/>
                  </a:cubicBezTo>
                  <a:cubicBezTo>
                    <a:pt x="64" y="113"/>
                    <a:pt x="64" y="113"/>
                    <a:pt x="64" y="113"/>
                  </a:cubicBezTo>
                  <a:cubicBezTo>
                    <a:pt x="23" y="75"/>
                    <a:pt x="23" y="75"/>
                    <a:pt x="23" y="75"/>
                  </a:cubicBezTo>
                  <a:cubicBezTo>
                    <a:pt x="14" y="68"/>
                    <a:pt x="9" y="58"/>
                    <a:pt x="6" y="48"/>
                  </a:cubicBezTo>
                  <a:cubicBezTo>
                    <a:pt x="5" y="40"/>
                    <a:pt x="5" y="36"/>
                    <a:pt x="5" y="36"/>
                  </a:cubicBezTo>
                  <a:cubicBezTo>
                    <a:pt x="5" y="36"/>
                    <a:pt x="5" y="36"/>
                    <a:pt x="5" y="36"/>
                  </a:cubicBezTo>
                  <a:cubicBezTo>
                    <a:pt x="7" y="18"/>
                    <a:pt x="20" y="5"/>
                    <a:pt x="35" y="5"/>
                  </a:cubicBezTo>
                  <a:cubicBezTo>
                    <a:pt x="47" y="5"/>
                    <a:pt x="57" y="12"/>
                    <a:pt x="62" y="23"/>
                  </a:cubicBezTo>
                  <a:cubicBezTo>
                    <a:pt x="64" y="29"/>
                    <a:pt x="64" y="29"/>
                    <a:pt x="64" y="29"/>
                  </a:cubicBezTo>
                  <a:cubicBezTo>
                    <a:pt x="67" y="23"/>
                    <a:pt x="67" y="23"/>
                    <a:pt x="67" y="23"/>
                  </a:cubicBezTo>
                  <a:cubicBezTo>
                    <a:pt x="72" y="12"/>
                    <a:pt x="82" y="5"/>
                    <a:pt x="94" y="5"/>
                  </a:cubicBezTo>
                  <a:cubicBezTo>
                    <a:pt x="110" y="5"/>
                    <a:pt x="123" y="18"/>
                    <a:pt x="124" y="36"/>
                  </a:cubicBezTo>
                  <a:cubicBezTo>
                    <a:pt x="124" y="36"/>
                    <a:pt x="125" y="40"/>
                    <a:pt x="123" y="48"/>
                  </a:cubicBezTo>
                  <a:close/>
                  <a:moveTo>
                    <a:pt x="123" y="48"/>
                  </a:moveTo>
                  <a:cubicBezTo>
                    <a:pt x="123" y="48"/>
                    <a:pt x="123" y="48"/>
                    <a:pt x="123" y="48"/>
                  </a:cubicBezTo>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16" name="Group 15">
            <a:extLst>
              <a:ext uri="{FF2B5EF4-FFF2-40B4-BE49-F238E27FC236}">
                <a16:creationId xmlns:a16="http://schemas.microsoft.com/office/drawing/2014/main" id="{A5384ED8-0497-48B8-9794-D143F19CD631}"/>
              </a:ext>
            </a:extLst>
          </p:cNvPr>
          <p:cNvGrpSpPr/>
          <p:nvPr/>
        </p:nvGrpSpPr>
        <p:grpSpPr>
          <a:xfrm>
            <a:off x="9147231" y="3303944"/>
            <a:ext cx="1462604" cy="1462604"/>
            <a:chOff x="6931130" y="4294009"/>
            <a:chExt cx="1462604" cy="1462604"/>
          </a:xfrm>
        </p:grpSpPr>
        <p:sp>
          <p:nvSpPr>
            <p:cNvPr id="42" name="Oval 41">
              <a:extLst>
                <a:ext uri="{FF2B5EF4-FFF2-40B4-BE49-F238E27FC236}">
                  <a16:creationId xmlns:a16="http://schemas.microsoft.com/office/drawing/2014/main" id="{6DD22631-41E4-4174-8EC3-65DB061C5051}"/>
                </a:ext>
              </a:extLst>
            </p:cNvPr>
            <p:cNvSpPr/>
            <p:nvPr/>
          </p:nvSpPr>
          <p:spPr>
            <a:xfrm>
              <a:off x="6931130" y="4294009"/>
              <a:ext cx="1462604" cy="146260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3" name="Oval 42">
              <a:extLst>
                <a:ext uri="{FF2B5EF4-FFF2-40B4-BE49-F238E27FC236}">
                  <a16:creationId xmlns:a16="http://schemas.microsoft.com/office/drawing/2014/main" id="{09F2EF8C-BF04-41FF-AEC1-6361FE297D43}"/>
                </a:ext>
              </a:extLst>
            </p:cNvPr>
            <p:cNvSpPr/>
            <p:nvPr/>
          </p:nvSpPr>
          <p:spPr>
            <a:xfrm>
              <a:off x="7049194" y="4412073"/>
              <a:ext cx="1226476" cy="122647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Freeform 9"/>
            <p:cNvSpPr>
              <a:spLocks noEditPoints="1"/>
            </p:cNvSpPr>
            <p:nvPr/>
          </p:nvSpPr>
          <p:spPr bwMode="auto">
            <a:xfrm>
              <a:off x="7451015" y="4808843"/>
              <a:ext cx="422835" cy="432936"/>
            </a:xfrm>
            <a:custGeom>
              <a:avLst/>
              <a:gdLst>
                <a:gd name="T0" fmla="*/ 105 w 129"/>
                <a:gd name="T1" fmla="*/ 89 h 130"/>
                <a:gd name="T2" fmla="*/ 97 w 129"/>
                <a:gd name="T3" fmla="*/ 89 h 130"/>
                <a:gd name="T4" fmla="*/ 80 w 129"/>
                <a:gd name="T5" fmla="*/ 73 h 130"/>
                <a:gd name="T6" fmla="*/ 80 w 129"/>
                <a:gd name="T7" fmla="*/ 68 h 130"/>
                <a:gd name="T8" fmla="*/ 88 w 129"/>
                <a:gd name="T9" fmla="*/ 53 h 130"/>
                <a:gd name="T10" fmla="*/ 90 w 129"/>
                <a:gd name="T11" fmla="*/ 51 h 130"/>
                <a:gd name="T12" fmla="*/ 91 w 129"/>
                <a:gd name="T13" fmla="*/ 39 h 130"/>
                <a:gd name="T14" fmla="*/ 90 w 129"/>
                <a:gd name="T15" fmla="*/ 37 h 130"/>
                <a:gd name="T16" fmla="*/ 90 w 129"/>
                <a:gd name="T17" fmla="*/ 23 h 130"/>
                <a:gd name="T18" fmla="*/ 85 w 129"/>
                <a:gd name="T19" fmla="*/ 7 h 130"/>
                <a:gd name="T20" fmla="*/ 72 w 129"/>
                <a:gd name="T21" fmla="*/ 1 h 130"/>
                <a:gd name="T22" fmla="*/ 55 w 129"/>
                <a:gd name="T23" fmla="*/ 1 h 130"/>
                <a:gd name="T24" fmla="*/ 42 w 129"/>
                <a:gd name="T25" fmla="*/ 10 h 130"/>
                <a:gd name="T26" fmla="*/ 38 w 129"/>
                <a:gd name="T27" fmla="*/ 23 h 130"/>
                <a:gd name="T28" fmla="*/ 38 w 129"/>
                <a:gd name="T29" fmla="*/ 37 h 130"/>
                <a:gd name="T30" fmla="*/ 37 w 129"/>
                <a:gd name="T31" fmla="*/ 40 h 130"/>
                <a:gd name="T32" fmla="*/ 39 w 129"/>
                <a:gd name="T33" fmla="*/ 52 h 130"/>
                <a:gd name="T34" fmla="*/ 41 w 129"/>
                <a:gd name="T35" fmla="*/ 55 h 130"/>
                <a:gd name="T36" fmla="*/ 48 w 129"/>
                <a:gd name="T37" fmla="*/ 68 h 130"/>
                <a:gd name="T38" fmla="*/ 48 w 129"/>
                <a:gd name="T39" fmla="*/ 73 h 130"/>
                <a:gd name="T40" fmla="*/ 32 w 129"/>
                <a:gd name="T41" fmla="*/ 89 h 130"/>
                <a:gd name="T42" fmla="*/ 24 w 129"/>
                <a:gd name="T43" fmla="*/ 89 h 130"/>
                <a:gd name="T44" fmla="*/ 0 w 129"/>
                <a:gd name="T45" fmla="*/ 113 h 130"/>
                <a:gd name="T46" fmla="*/ 0 w 129"/>
                <a:gd name="T47" fmla="*/ 122 h 130"/>
                <a:gd name="T48" fmla="*/ 8 w 129"/>
                <a:gd name="T49" fmla="*/ 130 h 130"/>
                <a:gd name="T50" fmla="*/ 121 w 129"/>
                <a:gd name="T51" fmla="*/ 130 h 130"/>
                <a:gd name="T52" fmla="*/ 129 w 129"/>
                <a:gd name="T53" fmla="*/ 122 h 130"/>
                <a:gd name="T54" fmla="*/ 129 w 129"/>
                <a:gd name="T55" fmla="*/ 113 h 130"/>
                <a:gd name="T56" fmla="*/ 105 w 129"/>
                <a:gd name="T57" fmla="*/ 89 h 130"/>
                <a:gd name="T58" fmla="*/ 105 w 129"/>
                <a:gd name="T59" fmla="*/ 89 h 130"/>
                <a:gd name="T60" fmla="*/ 105 w 129"/>
                <a:gd name="T61" fmla="*/ 89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29" h="130">
                  <a:moveTo>
                    <a:pt x="105" y="89"/>
                  </a:moveTo>
                  <a:cubicBezTo>
                    <a:pt x="97" y="89"/>
                    <a:pt x="97" y="89"/>
                    <a:pt x="97" y="89"/>
                  </a:cubicBezTo>
                  <a:cubicBezTo>
                    <a:pt x="88" y="89"/>
                    <a:pt x="80" y="82"/>
                    <a:pt x="80" y="73"/>
                  </a:cubicBezTo>
                  <a:cubicBezTo>
                    <a:pt x="80" y="68"/>
                    <a:pt x="80" y="68"/>
                    <a:pt x="80" y="68"/>
                  </a:cubicBezTo>
                  <a:cubicBezTo>
                    <a:pt x="84" y="64"/>
                    <a:pt x="87" y="59"/>
                    <a:pt x="88" y="53"/>
                  </a:cubicBezTo>
                  <a:cubicBezTo>
                    <a:pt x="88" y="52"/>
                    <a:pt x="89" y="52"/>
                    <a:pt x="90" y="51"/>
                  </a:cubicBezTo>
                  <a:cubicBezTo>
                    <a:pt x="93" y="48"/>
                    <a:pt x="94" y="43"/>
                    <a:pt x="91" y="39"/>
                  </a:cubicBezTo>
                  <a:cubicBezTo>
                    <a:pt x="91" y="39"/>
                    <a:pt x="90" y="38"/>
                    <a:pt x="90" y="37"/>
                  </a:cubicBezTo>
                  <a:cubicBezTo>
                    <a:pt x="90" y="33"/>
                    <a:pt x="90" y="28"/>
                    <a:pt x="90" y="23"/>
                  </a:cubicBezTo>
                  <a:cubicBezTo>
                    <a:pt x="90" y="18"/>
                    <a:pt x="89" y="12"/>
                    <a:pt x="85" y="7"/>
                  </a:cubicBezTo>
                  <a:cubicBezTo>
                    <a:pt x="81" y="4"/>
                    <a:pt x="77" y="2"/>
                    <a:pt x="72" y="1"/>
                  </a:cubicBezTo>
                  <a:cubicBezTo>
                    <a:pt x="66" y="0"/>
                    <a:pt x="60" y="0"/>
                    <a:pt x="55" y="1"/>
                  </a:cubicBezTo>
                  <a:cubicBezTo>
                    <a:pt x="50" y="3"/>
                    <a:pt x="45" y="6"/>
                    <a:pt x="42" y="10"/>
                  </a:cubicBezTo>
                  <a:cubicBezTo>
                    <a:pt x="40" y="14"/>
                    <a:pt x="38" y="18"/>
                    <a:pt x="38" y="23"/>
                  </a:cubicBezTo>
                  <a:cubicBezTo>
                    <a:pt x="38" y="28"/>
                    <a:pt x="38" y="32"/>
                    <a:pt x="38" y="37"/>
                  </a:cubicBezTo>
                  <a:cubicBezTo>
                    <a:pt x="38" y="38"/>
                    <a:pt x="38" y="39"/>
                    <a:pt x="37" y="40"/>
                  </a:cubicBezTo>
                  <a:cubicBezTo>
                    <a:pt x="35" y="44"/>
                    <a:pt x="36" y="49"/>
                    <a:pt x="39" y="52"/>
                  </a:cubicBezTo>
                  <a:cubicBezTo>
                    <a:pt x="40" y="53"/>
                    <a:pt x="41" y="54"/>
                    <a:pt x="41" y="55"/>
                  </a:cubicBezTo>
                  <a:cubicBezTo>
                    <a:pt x="42" y="59"/>
                    <a:pt x="45" y="64"/>
                    <a:pt x="48" y="68"/>
                  </a:cubicBezTo>
                  <a:cubicBezTo>
                    <a:pt x="48" y="73"/>
                    <a:pt x="48" y="73"/>
                    <a:pt x="48" y="73"/>
                  </a:cubicBezTo>
                  <a:cubicBezTo>
                    <a:pt x="48" y="82"/>
                    <a:pt x="41" y="89"/>
                    <a:pt x="32" y="89"/>
                  </a:cubicBezTo>
                  <a:cubicBezTo>
                    <a:pt x="24" y="89"/>
                    <a:pt x="24" y="89"/>
                    <a:pt x="24" y="89"/>
                  </a:cubicBezTo>
                  <a:cubicBezTo>
                    <a:pt x="24" y="89"/>
                    <a:pt x="9" y="93"/>
                    <a:pt x="0" y="113"/>
                  </a:cubicBezTo>
                  <a:cubicBezTo>
                    <a:pt x="0" y="122"/>
                    <a:pt x="0" y="122"/>
                    <a:pt x="0" y="122"/>
                  </a:cubicBezTo>
                  <a:cubicBezTo>
                    <a:pt x="0" y="126"/>
                    <a:pt x="3" y="130"/>
                    <a:pt x="8" y="130"/>
                  </a:cubicBezTo>
                  <a:cubicBezTo>
                    <a:pt x="121" y="130"/>
                    <a:pt x="121" y="130"/>
                    <a:pt x="121" y="130"/>
                  </a:cubicBezTo>
                  <a:cubicBezTo>
                    <a:pt x="125" y="130"/>
                    <a:pt x="129" y="126"/>
                    <a:pt x="129" y="122"/>
                  </a:cubicBezTo>
                  <a:cubicBezTo>
                    <a:pt x="129" y="113"/>
                    <a:pt x="129" y="113"/>
                    <a:pt x="129" y="113"/>
                  </a:cubicBezTo>
                  <a:cubicBezTo>
                    <a:pt x="119" y="93"/>
                    <a:pt x="105" y="89"/>
                    <a:pt x="105" y="89"/>
                  </a:cubicBezTo>
                  <a:close/>
                  <a:moveTo>
                    <a:pt x="105" y="89"/>
                  </a:moveTo>
                  <a:cubicBezTo>
                    <a:pt x="105" y="89"/>
                    <a:pt x="105" y="89"/>
                    <a:pt x="105" y="89"/>
                  </a:cubicBezTo>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grpSp>
      <p:sp>
        <p:nvSpPr>
          <p:cNvPr id="8" name="Picture Placeholder 7">
            <a:extLst>
              <a:ext uri="{FF2B5EF4-FFF2-40B4-BE49-F238E27FC236}">
                <a16:creationId xmlns:a16="http://schemas.microsoft.com/office/drawing/2014/main" id="{6345DEA3-7A1F-4F6C-8A18-E537ADA94848}"/>
              </a:ext>
            </a:extLst>
          </p:cNvPr>
          <p:cNvSpPr>
            <a:spLocks noGrp="1"/>
          </p:cNvSpPr>
          <p:nvPr>
            <p:ph type="pic" sz="quarter" idx="14"/>
          </p:nvPr>
        </p:nvSpPr>
        <p:spPr/>
      </p:sp>
    </p:spTree>
    <p:extLst>
      <p:ext uri="{BB962C8B-B14F-4D97-AF65-F5344CB8AC3E}">
        <p14:creationId xmlns:p14="http://schemas.microsoft.com/office/powerpoint/2010/main" val="269870401"/>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2"/>
          <p:cNvSpPr>
            <a:spLocks noGrp="1"/>
          </p:cNvSpPr>
          <p:nvPr>
            <p:ph type="ftr" sz="quarter" idx="10"/>
          </p:nvPr>
        </p:nvSpPr>
        <p:spPr/>
        <p:txBody>
          <a:bodyPr/>
          <a:lstStyle/>
          <a:p>
            <a:r>
              <a:rPr lang="en-US" dirty="0"/>
              <a:t>www.yourwebsite.com</a:t>
            </a:r>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aleway" panose="020B0503030101060003" pitchFamily="34" charset="0"/>
              </a:rPr>
              <a:pPr/>
              <a:t>9</a:t>
            </a:fld>
            <a:endParaRPr lang="en-US" dirty="0">
              <a:latin typeface="Raleway" panose="020B0503030101060003" pitchFamily="34" charset="0"/>
            </a:endParaRPr>
          </a:p>
        </p:txBody>
      </p:sp>
      <p:sp>
        <p:nvSpPr>
          <p:cNvPr id="4" name="Title 3"/>
          <p:cNvSpPr>
            <a:spLocks noGrp="1"/>
          </p:cNvSpPr>
          <p:nvPr>
            <p:ph type="title"/>
          </p:nvPr>
        </p:nvSpPr>
        <p:spPr/>
        <p:txBody>
          <a:bodyPr/>
          <a:lstStyle/>
          <a:p>
            <a:r>
              <a:rPr lang="en-US" dirty="0">
                <a:solidFill>
                  <a:schemeClr val="tx1">
                    <a:lumMod val="85000"/>
                    <a:lumOff val="15000"/>
                  </a:schemeClr>
                </a:solidFill>
              </a:rPr>
              <a:t>Company</a:t>
            </a:r>
            <a:r>
              <a:rPr lang="en-US" dirty="0"/>
              <a:t> </a:t>
            </a:r>
            <a:r>
              <a:rPr lang="en-US" b="1" dirty="0">
                <a:solidFill>
                  <a:schemeClr val="accent1"/>
                </a:solidFill>
              </a:rPr>
              <a:t>Service</a:t>
            </a:r>
          </a:p>
        </p:txBody>
      </p:sp>
      <p:sp>
        <p:nvSpPr>
          <p:cNvPr id="7" name="Text Placeholder 6"/>
          <p:cNvSpPr>
            <a:spLocks noGrp="1"/>
          </p:cNvSpPr>
          <p:nvPr>
            <p:ph type="body" sz="quarter" idx="12"/>
          </p:nvPr>
        </p:nvSpPr>
        <p:spPr/>
        <p:txBody>
          <a:bodyPr/>
          <a:lstStyle/>
          <a:p>
            <a:r>
              <a:rPr lang="en-US" dirty="0">
                <a:solidFill>
                  <a:schemeClr val="tx1">
                    <a:lumMod val="50000"/>
                    <a:lumOff val="50000"/>
                  </a:schemeClr>
                </a:solidFill>
                <a:latin typeface="Roboto Slab" pitchFamily="2" charset="0"/>
                <a:ea typeface="Roboto Slab" pitchFamily="2" charset="0"/>
              </a:rPr>
              <a:t>Lorem ipsum your title here some text so dummy and your </a:t>
            </a:r>
            <a:r>
              <a:rPr lang="en-US" dirty="0" err="1">
                <a:solidFill>
                  <a:schemeClr val="tx1">
                    <a:lumMod val="50000"/>
                    <a:lumOff val="50000"/>
                  </a:schemeClr>
                </a:solidFill>
                <a:latin typeface="Roboto Slab" pitchFamily="2" charset="0"/>
                <a:ea typeface="Roboto Slab" pitchFamily="2" charset="0"/>
              </a:rPr>
              <a:t>powerpoint</a:t>
            </a:r>
            <a:r>
              <a:rPr lang="en-US" dirty="0">
                <a:solidFill>
                  <a:schemeClr val="tx1">
                    <a:lumMod val="50000"/>
                    <a:lumOff val="50000"/>
                  </a:schemeClr>
                </a:solidFill>
                <a:latin typeface="Roboto Slab" pitchFamily="2" charset="0"/>
                <a:ea typeface="Roboto Slab" pitchFamily="2" charset="0"/>
              </a:rPr>
              <a:t> presentation</a:t>
            </a:r>
          </a:p>
        </p:txBody>
      </p:sp>
      <p:cxnSp>
        <p:nvCxnSpPr>
          <p:cNvPr id="89" name="Straight Connector 88"/>
          <p:cNvCxnSpPr/>
          <p:nvPr/>
        </p:nvCxnSpPr>
        <p:spPr>
          <a:xfrm>
            <a:off x="952502" y="1461789"/>
            <a:ext cx="1113448" cy="0"/>
          </a:xfrm>
          <a:prstGeom prst="line">
            <a:avLst/>
          </a:prstGeom>
          <a:ln w="28575">
            <a:solidFill>
              <a:schemeClr val="tx2"/>
            </a:solidFill>
          </a:ln>
        </p:spPr>
        <p:style>
          <a:lnRef idx="1">
            <a:schemeClr val="accent1"/>
          </a:lnRef>
          <a:fillRef idx="0">
            <a:schemeClr val="accent1"/>
          </a:fillRef>
          <a:effectRef idx="0">
            <a:schemeClr val="accent1"/>
          </a:effectRef>
          <a:fontRef idx="minor">
            <a:schemeClr val="tx1"/>
          </a:fontRef>
        </p:style>
      </p:cxnSp>
      <p:sp>
        <p:nvSpPr>
          <p:cNvPr id="19" name="Rectangle 18">
            <a:extLst>
              <a:ext uri="{FF2B5EF4-FFF2-40B4-BE49-F238E27FC236}">
                <a16:creationId xmlns:a16="http://schemas.microsoft.com/office/drawing/2014/main" id="{8EE7F1C4-EE14-496B-9B3A-30D4F50874DA}"/>
              </a:ext>
            </a:extLst>
          </p:cNvPr>
          <p:cNvSpPr/>
          <p:nvPr/>
        </p:nvSpPr>
        <p:spPr>
          <a:xfrm>
            <a:off x="0" y="1973947"/>
            <a:ext cx="3381829" cy="255451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Rectangle 39">
            <a:extLst>
              <a:ext uri="{FF2B5EF4-FFF2-40B4-BE49-F238E27FC236}">
                <a16:creationId xmlns:a16="http://schemas.microsoft.com/office/drawing/2014/main" id="{31A050C9-99B5-41B2-B6FE-F619C3FD9FA6}"/>
              </a:ext>
            </a:extLst>
          </p:cNvPr>
          <p:cNvSpPr/>
          <p:nvPr/>
        </p:nvSpPr>
        <p:spPr>
          <a:xfrm>
            <a:off x="8810173" y="1973947"/>
            <a:ext cx="3381827" cy="255451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1" name="Group 40">
            <a:extLst>
              <a:ext uri="{FF2B5EF4-FFF2-40B4-BE49-F238E27FC236}">
                <a16:creationId xmlns:a16="http://schemas.microsoft.com/office/drawing/2014/main" id="{8292EFCC-A7B2-4A56-BAB7-5ED3D5B577C2}"/>
              </a:ext>
            </a:extLst>
          </p:cNvPr>
          <p:cNvGrpSpPr/>
          <p:nvPr/>
        </p:nvGrpSpPr>
        <p:grpSpPr>
          <a:xfrm>
            <a:off x="962671" y="2524210"/>
            <a:ext cx="1456486" cy="1453986"/>
            <a:chOff x="984750" y="2028769"/>
            <a:chExt cx="1456486" cy="1453986"/>
          </a:xfrm>
        </p:grpSpPr>
        <p:sp>
          <p:nvSpPr>
            <p:cNvPr id="42" name="TextBox 41">
              <a:extLst>
                <a:ext uri="{FF2B5EF4-FFF2-40B4-BE49-F238E27FC236}">
                  <a16:creationId xmlns:a16="http://schemas.microsoft.com/office/drawing/2014/main" id="{4FEE69E1-5A8C-488A-BC0E-716AF73E91FF}"/>
                </a:ext>
              </a:extLst>
            </p:cNvPr>
            <p:cNvSpPr txBox="1"/>
            <p:nvPr/>
          </p:nvSpPr>
          <p:spPr>
            <a:xfrm>
              <a:off x="1111140" y="2574048"/>
              <a:ext cx="1203707" cy="323165"/>
            </a:xfrm>
            <a:prstGeom prst="rect">
              <a:avLst/>
            </a:prstGeom>
            <a:noFill/>
          </p:spPr>
          <p:txBody>
            <a:bodyPr wrap="square" rtlCol="0">
              <a:spAutoFit/>
            </a:bodyPr>
            <a:lstStyle/>
            <a:p>
              <a:pPr algn="ctr"/>
              <a:r>
                <a:rPr lang="en-US" sz="1500" b="1" dirty="0">
                  <a:solidFill>
                    <a:schemeClr val="bg1"/>
                  </a:solidFill>
                  <a:latin typeface="Roboto Slab" pitchFamily="2" charset="0"/>
                  <a:ea typeface="Roboto Slab" pitchFamily="2" charset="0"/>
                </a:rPr>
                <a:t>Healthcare</a:t>
              </a:r>
            </a:p>
          </p:txBody>
        </p:sp>
        <p:sp>
          <p:nvSpPr>
            <p:cNvPr id="43" name="Rectangle 42">
              <a:extLst>
                <a:ext uri="{FF2B5EF4-FFF2-40B4-BE49-F238E27FC236}">
                  <a16:creationId xmlns:a16="http://schemas.microsoft.com/office/drawing/2014/main" id="{8F899FD4-9797-47FB-BD46-0E2563222A4F}"/>
                </a:ext>
              </a:extLst>
            </p:cNvPr>
            <p:cNvSpPr/>
            <p:nvPr/>
          </p:nvSpPr>
          <p:spPr>
            <a:xfrm>
              <a:off x="984750" y="2851813"/>
              <a:ext cx="1456486" cy="630942"/>
            </a:xfrm>
            <a:prstGeom prst="rect">
              <a:avLst/>
            </a:prstGeom>
          </p:spPr>
          <p:txBody>
            <a:bodyPr wrap="square">
              <a:spAutoFit/>
            </a:bodyPr>
            <a:lstStyle/>
            <a:p>
              <a:pPr algn="ctr">
                <a:lnSpc>
                  <a:spcPts val="1400"/>
                </a:lnSpc>
              </a:pPr>
              <a:r>
                <a:rPr lang="en-US" sz="900" dirty="0">
                  <a:solidFill>
                    <a:schemeClr val="bg1"/>
                  </a:solidFill>
                  <a:latin typeface="Roboto Slab" pitchFamily="2" charset="0"/>
                  <a:ea typeface="Roboto Slab" pitchFamily="2" charset="0"/>
                  <a:cs typeface="Open Sans Condensed Light" panose="020B0306030504020204" pitchFamily="34" charset="0"/>
                  <a:sym typeface="Montserrat-Regular" charset="0"/>
                </a:rPr>
                <a:t>This letterhead design meant to your project Lorem text see.</a:t>
              </a:r>
            </a:p>
          </p:txBody>
        </p:sp>
        <p:sp>
          <p:nvSpPr>
            <p:cNvPr id="44" name="Freeform 9">
              <a:extLst>
                <a:ext uri="{FF2B5EF4-FFF2-40B4-BE49-F238E27FC236}">
                  <a16:creationId xmlns:a16="http://schemas.microsoft.com/office/drawing/2014/main" id="{F367C0A8-4509-449B-BA00-E366EF7C0200}"/>
                </a:ext>
              </a:extLst>
            </p:cNvPr>
            <p:cNvSpPr>
              <a:spLocks noEditPoints="1"/>
            </p:cNvSpPr>
            <p:nvPr/>
          </p:nvSpPr>
          <p:spPr bwMode="auto">
            <a:xfrm>
              <a:off x="1501576" y="2028769"/>
              <a:ext cx="422835" cy="432936"/>
            </a:xfrm>
            <a:custGeom>
              <a:avLst/>
              <a:gdLst>
                <a:gd name="T0" fmla="*/ 105 w 129"/>
                <a:gd name="T1" fmla="*/ 89 h 130"/>
                <a:gd name="T2" fmla="*/ 97 w 129"/>
                <a:gd name="T3" fmla="*/ 89 h 130"/>
                <a:gd name="T4" fmla="*/ 80 w 129"/>
                <a:gd name="T5" fmla="*/ 73 h 130"/>
                <a:gd name="T6" fmla="*/ 80 w 129"/>
                <a:gd name="T7" fmla="*/ 68 h 130"/>
                <a:gd name="T8" fmla="*/ 88 w 129"/>
                <a:gd name="T9" fmla="*/ 53 h 130"/>
                <a:gd name="T10" fmla="*/ 90 w 129"/>
                <a:gd name="T11" fmla="*/ 51 h 130"/>
                <a:gd name="T12" fmla="*/ 91 w 129"/>
                <a:gd name="T13" fmla="*/ 39 h 130"/>
                <a:gd name="T14" fmla="*/ 90 w 129"/>
                <a:gd name="T15" fmla="*/ 37 h 130"/>
                <a:gd name="T16" fmla="*/ 90 w 129"/>
                <a:gd name="T17" fmla="*/ 23 h 130"/>
                <a:gd name="T18" fmla="*/ 85 w 129"/>
                <a:gd name="T19" fmla="*/ 7 h 130"/>
                <a:gd name="T20" fmla="*/ 72 w 129"/>
                <a:gd name="T21" fmla="*/ 1 h 130"/>
                <a:gd name="T22" fmla="*/ 55 w 129"/>
                <a:gd name="T23" fmla="*/ 1 h 130"/>
                <a:gd name="T24" fmla="*/ 42 w 129"/>
                <a:gd name="T25" fmla="*/ 10 h 130"/>
                <a:gd name="T26" fmla="*/ 38 w 129"/>
                <a:gd name="T27" fmla="*/ 23 h 130"/>
                <a:gd name="T28" fmla="*/ 38 w 129"/>
                <a:gd name="T29" fmla="*/ 37 h 130"/>
                <a:gd name="T30" fmla="*/ 37 w 129"/>
                <a:gd name="T31" fmla="*/ 40 h 130"/>
                <a:gd name="T32" fmla="*/ 39 w 129"/>
                <a:gd name="T33" fmla="*/ 52 h 130"/>
                <a:gd name="T34" fmla="*/ 41 w 129"/>
                <a:gd name="T35" fmla="*/ 55 h 130"/>
                <a:gd name="T36" fmla="*/ 48 w 129"/>
                <a:gd name="T37" fmla="*/ 68 h 130"/>
                <a:gd name="T38" fmla="*/ 48 w 129"/>
                <a:gd name="T39" fmla="*/ 73 h 130"/>
                <a:gd name="T40" fmla="*/ 32 w 129"/>
                <a:gd name="T41" fmla="*/ 89 h 130"/>
                <a:gd name="T42" fmla="*/ 24 w 129"/>
                <a:gd name="T43" fmla="*/ 89 h 130"/>
                <a:gd name="T44" fmla="*/ 0 w 129"/>
                <a:gd name="T45" fmla="*/ 113 h 130"/>
                <a:gd name="T46" fmla="*/ 0 w 129"/>
                <a:gd name="T47" fmla="*/ 122 h 130"/>
                <a:gd name="T48" fmla="*/ 8 w 129"/>
                <a:gd name="T49" fmla="*/ 130 h 130"/>
                <a:gd name="T50" fmla="*/ 121 w 129"/>
                <a:gd name="T51" fmla="*/ 130 h 130"/>
                <a:gd name="T52" fmla="*/ 129 w 129"/>
                <a:gd name="T53" fmla="*/ 122 h 130"/>
                <a:gd name="T54" fmla="*/ 129 w 129"/>
                <a:gd name="T55" fmla="*/ 113 h 130"/>
                <a:gd name="T56" fmla="*/ 105 w 129"/>
                <a:gd name="T57" fmla="*/ 89 h 130"/>
                <a:gd name="T58" fmla="*/ 105 w 129"/>
                <a:gd name="T59" fmla="*/ 89 h 130"/>
                <a:gd name="T60" fmla="*/ 105 w 129"/>
                <a:gd name="T61" fmla="*/ 89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29" h="130">
                  <a:moveTo>
                    <a:pt x="105" y="89"/>
                  </a:moveTo>
                  <a:cubicBezTo>
                    <a:pt x="97" y="89"/>
                    <a:pt x="97" y="89"/>
                    <a:pt x="97" y="89"/>
                  </a:cubicBezTo>
                  <a:cubicBezTo>
                    <a:pt x="88" y="89"/>
                    <a:pt x="80" y="82"/>
                    <a:pt x="80" y="73"/>
                  </a:cubicBezTo>
                  <a:cubicBezTo>
                    <a:pt x="80" y="68"/>
                    <a:pt x="80" y="68"/>
                    <a:pt x="80" y="68"/>
                  </a:cubicBezTo>
                  <a:cubicBezTo>
                    <a:pt x="84" y="64"/>
                    <a:pt x="87" y="59"/>
                    <a:pt x="88" y="53"/>
                  </a:cubicBezTo>
                  <a:cubicBezTo>
                    <a:pt x="88" y="52"/>
                    <a:pt x="89" y="52"/>
                    <a:pt x="90" y="51"/>
                  </a:cubicBezTo>
                  <a:cubicBezTo>
                    <a:pt x="93" y="48"/>
                    <a:pt x="94" y="43"/>
                    <a:pt x="91" y="39"/>
                  </a:cubicBezTo>
                  <a:cubicBezTo>
                    <a:pt x="91" y="39"/>
                    <a:pt x="90" y="38"/>
                    <a:pt x="90" y="37"/>
                  </a:cubicBezTo>
                  <a:cubicBezTo>
                    <a:pt x="90" y="33"/>
                    <a:pt x="90" y="28"/>
                    <a:pt x="90" y="23"/>
                  </a:cubicBezTo>
                  <a:cubicBezTo>
                    <a:pt x="90" y="18"/>
                    <a:pt x="89" y="12"/>
                    <a:pt x="85" y="7"/>
                  </a:cubicBezTo>
                  <a:cubicBezTo>
                    <a:pt x="81" y="4"/>
                    <a:pt x="77" y="2"/>
                    <a:pt x="72" y="1"/>
                  </a:cubicBezTo>
                  <a:cubicBezTo>
                    <a:pt x="66" y="0"/>
                    <a:pt x="60" y="0"/>
                    <a:pt x="55" y="1"/>
                  </a:cubicBezTo>
                  <a:cubicBezTo>
                    <a:pt x="50" y="3"/>
                    <a:pt x="45" y="6"/>
                    <a:pt x="42" y="10"/>
                  </a:cubicBezTo>
                  <a:cubicBezTo>
                    <a:pt x="40" y="14"/>
                    <a:pt x="38" y="18"/>
                    <a:pt x="38" y="23"/>
                  </a:cubicBezTo>
                  <a:cubicBezTo>
                    <a:pt x="38" y="28"/>
                    <a:pt x="38" y="32"/>
                    <a:pt x="38" y="37"/>
                  </a:cubicBezTo>
                  <a:cubicBezTo>
                    <a:pt x="38" y="38"/>
                    <a:pt x="38" y="39"/>
                    <a:pt x="37" y="40"/>
                  </a:cubicBezTo>
                  <a:cubicBezTo>
                    <a:pt x="35" y="44"/>
                    <a:pt x="36" y="49"/>
                    <a:pt x="39" y="52"/>
                  </a:cubicBezTo>
                  <a:cubicBezTo>
                    <a:pt x="40" y="53"/>
                    <a:pt x="41" y="54"/>
                    <a:pt x="41" y="55"/>
                  </a:cubicBezTo>
                  <a:cubicBezTo>
                    <a:pt x="42" y="59"/>
                    <a:pt x="45" y="64"/>
                    <a:pt x="48" y="68"/>
                  </a:cubicBezTo>
                  <a:cubicBezTo>
                    <a:pt x="48" y="73"/>
                    <a:pt x="48" y="73"/>
                    <a:pt x="48" y="73"/>
                  </a:cubicBezTo>
                  <a:cubicBezTo>
                    <a:pt x="48" y="82"/>
                    <a:pt x="41" y="89"/>
                    <a:pt x="32" y="89"/>
                  </a:cubicBezTo>
                  <a:cubicBezTo>
                    <a:pt x="24" y="89"/>
                    <a:pt x="24" y="89"/>
                    <a:pt x="24" y="89"/>
                  </a:cubicBezTo>
                  <a:cubicBezTo>
                    <a:pt x="24" y="89"/>
                    <a:pt x="9" y="93"/>
                    <a:pt x="0" y="113"/>
                  </a:cubicBezTo>
                  <a:cubicBezTo>
                    <a:pt x="0" y="122"/>
                    <a:pt x="0" y="122"/>
                    <a:pt x="0" y="122"/>
                  </a:cubicBezTo>
                  <a:cubicBezTo>
                    <a:pt x="0" y="126"/>
                    <a:pt x="3" y="130"/>
                    <a:pt x="8" y="130"/>
                  </a:cubicBezTo>
                  <a:cubicBezTo>
                    <a:pt x="121" y="130"/>
                    <a:pt x="121" y="130"/>
                    <a:pt x="121" y="130"/>
                  </a:cubicBezTo>
                  <a:cubicBezTo>
                    <a:pt x="125" y="130"/>
                    <a:pt x="129" y="126"/>
                    <a:pt x="129" y="122"/>
                  </a:cubicBezTo>
                  <a:cubicBezTo>
                    <a:pt x="129" y="113"/>
                    <a:pt x="129" y="113"/>
                    <a:pt x="129" y="113"/>
                  </a:cubicBezTo>
                  <a:cubicBezTo>
                    <a:pt x="119" y="93"/>
                    <a:pt x="105" y="89"/>
                    <a:pt x="105" y="89"/>
                  </a:cubicBezTo>
                  <a:close/>
                  <a:moveTo>
                    <a:pt x="105" y="89"/>
                  </a:moveTo>
                  <a:cubicBezTo>
                    <a:pt x="105" y="89"/>
                    <a:pt x="105" y="89"/>
                    <a:pt x="105" y="89"/>
                  </a:cubicBezTo>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grpSp>
      <p:sp>
        <p:nvSpPr>
          <p:cNvPr id="45" name="Rectangle 9">
            <a:extLst>
              <a:ext uri="{FF2B5EF4-FFF2-40B4-BE49-F238E27FC236}">
                <a16:creationId xmlns:a16="http://schemas.microsoft.com/office/drawing/2014/main" id="{07D0BFD5-DA0B-45A0-BF34-6240DC0996AD}"/>
              </a:ext>
            </a:extLst>
          </p:cNvPr>
          <p:cNvSpPr>
            <a:spLocks/>
          </p:cNvSpPr>
          <p:nvPr/>
        </p:nvSpPr>
        <p:spPr bwMode="auto">
          <a:xfrm>
            <a:off x="9346805" y="2381606"/>
            <a:ext cx="2308563" cy="17391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800"/>
              </a:lnSpc>
            </a:pPr>
            <a:r>
              <a:rPr lang="en-US" sz="1000" dirty="0">
                <a:solidFill>
                  <a:schemeClr val="bg1"/>
                </a:solidFill>
                <a:latin typeface="Roboto Slab" pitchFamily="2" charset="0"/>
                <a:ea typeface="Roboto Slab" pitchFamily="2" charset="0"/>
                <a:cs typeface="Open Sans Condensed Light" panose="020B0306030504020204" pitchFamily="34" charset="0"/>
                <a:sym typeface="Montserrat-Regular" charset="0"/>
              </a:rPr>
              <a:t>This letterhead design is meant to project an image of professionalism and lorem to reliability. By using simple alignments are This letterhead design is meant to project an image of professionalism and lorem to using simple alignments are your </a:t>
            </a:r>
            <a:r>
              <a:rPr lang="en-US" sz="1000" dirty="0" err="1">
                <a:solidFill>
                  <a:schemeClr val="bg1"/>
                </a:solidFill>
                <a:latin typeface="Roboto Slab" pitchFamily="2" charset="0"/>
                <a:ea typeface="Roboto Slab" pitchFamily="2" charset="0"/>
                <a:cs typeface="Open Sans Condensed Light" panose="020B0306030504020204" pitchFamily="34" charset="0"/>
                <a:sym typeface="Montserrat-Regular" charset="0"/>
              </a:rPr>
              <a:t>powerpoint</a:t>
            </a:r>
            <a:r>
              <a:rPr lang="en-US" sz="1000" dirty="0">
                <a:solidFill>
                  <a:schemeClr val="bg1"/>
                </a:solidFill>
                <a:latin typeface="Roboto Slab" pitchFamily="2" charset="0"/>
                <a:ea typeface="Roboto Slab" pitchFamily="2" charset="0"/>
                <a:cs typeface="Open Sans Condensed Light" panose="020B0306030504020204" pitchFamily="34" charset="0"/>
                <a:sym typeface="Montserrat-Regular" charset="0"/>
              </a:rPr>
              <a:t>.</a:t>
            </a:r>
          </a:p>
        </p:txBody>
      </p:sp>
      <p:sp>
        <p:nvSpPr>
          <p:cNvPr id="46" name="Rectangle 9">
            <a:extLst>
              <a:ext uri="{FF2B5EF4-FFF2-40B4-BE49-F238E27FC236}">
                <a16:creationId xmlns:a16="http://schemas.microsoft.com/office/drawing/2014/main" id="{597FA37D-A6C2-4B25-9102-CA90C525840E}"/>
              </a:ext>
            </a:extLst>
          </p:cNvPr>
          <p:cNvSpPr>
            <a:spLocks/>
          </p:cNvSpPr>
          <p:nvPr/>
        </p:nvSpPr>
        <p:spPr bwMode="auto">
          <a:xfrm>
            <a:off x="838200" y="5110422"/>
            <a:ext cx="10515599" cy="695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500"/>
              </a:lnSpc>
            </a:pPr>
            <a:r>
              <a:rPr lang="en-US" sz="1000" dirty="0">
                <a:solidFill>
                  <a:schemeClr val="bg1">
                    <a:lumMod val="50000"/>
                  </a:schemeClr>
                </a:solidFill>
                <a:latin typeface="Roboto Slab" pitchFamily="2" charset="0"/>
                <a:ea typeface="Roboto Slab" pitchFamily="2" charset="0"/>
                <a:cs typeface="Open Sans Condensed Light" panose="020B0306030504020204" pitchFamily="34" charset="0"/>
                <a:sym typeface="Montserrat-Regular" charset="0"/>
              </a:rPr>
              <a:t>This letterhead design is meant to project an image of professionalism and lorem to reliability. By using simple alignments are This letterhead design is meant to project an image of professionalism and lorem to reliability. By using simple alignments are your </a:t>
            </a:r>
            <a:r>
              <a:rPr lang="en-US" sz="1000" dirty="0" err="1">
                <a:solidFill>
                  <a:schemeClr val="bg1">
                    <a:lumMod val="50000"/>
                  </a:schemeClr>
                </a:solidFill>
                <a:latin typeface="Roboto Slab" pitchFamily="2" charset="0"/>
                <a:ea typeface="Roboto Slab" pitchFamily="2" charset="0"/>
                <a:cs typeface="Open Sans Condensed Light" panose="020B0306030504020204" pitchFamily="34" charset="0"/>
                <a:sym typeface="Montserrat-Regular" charset="0"/>
              </a:rPr>
              <a:t>powerpoint.This</a:t>
            </a:r>
            <a:r>
              <a:rPr lang="en-US" sz="1000" dirty="0">
                <a:solidFill>
                  <a:schemeClr val="bg1">
                    <a:lumMod val="50000"/>
                  </a:schemeClr>
                </a:solidFill>
                <a:latin typeface="Roboto Slab" pitchFamily="2" charset="0"/>
                <a:ea typeface="Roboto Slab" pitchFamily="2" charset="0"/>
                <a:cs typeface="Open Sans Condensed Light" panose="020B0306030504020204" pitchFamily="34" charset="0"/>
                <a:sym typeface="Montserrat-Regular" charset="0"/>
              </a:rPr>
              <a:t> letterhead design is meant to project an image of professionalism and lorem to reliability. By using simple alignments are your </a:t>
            </a:r>
            <a:r>
              <a:rPr lang="en-US" sz="1000" dirty="0" err="1">
                <a:solidFill>
                  <a:schemeClr val="bg1">
                    <a:lumMod val="50000"/>
                  </a:schemeClr>
                </a:solidFill>
                <a:latin typeface="Roboto Slab" pitchFamily="2" charset="0"/>
                <a:ea typeface="Roboto Slab" pitchFamily="2" charset="0"/>
                <a:cs typeface="Open Sans Condensed Light" panose="020B0306030504020204" pitchFamily="34" charset="0"/>
                <a:sym typeface="Montserrat-Regular" charset="0"/>
              </a:rPr>
              <a:t>powerpoint</a:t>
            </a:r>
            <a:r>
              <a:rPr lang="en-US" sz="1000" dirty="0">
                <a:solidFill>
                  <a:schemeClr val="bg1">
                    <a:lumMod val="50000"/>
                  </a:schemeClr>
                </a:solidFill>
                <a:latin typeface="Roboto Slab" pitchFamily="2" charset="0"/>
                <a:ea typeface="Roboto Slab" pitchFamily="2" charset="0"/>
                <a:cs typeface="Open Sans Condensed Light" panose="020B0306030504020204" pitchFamily="34" charset="0"/>
                <a:sym typeface="Montserrat-Regular" charset="0"/>
              </a:rPr>
              <a:t>.</a:t>
            </a:r>
          </a:p>
        </p:txBody>
      </p:sp>
      <p:sp>
        <p:nvSpPr>
          <p:cNvPr id="3" name="Picture Placeholder 2">
            <a:extLst>
              <a:ext uri="{FF2B5EF4-FFF2-40B4-BE49-F238E27FC236}">
                <a16:creationId xmlns:a16="http://schemas.microsoft.com/office/drawing/2014/main" id="{D1BAF324-CC3B-4FF6-8D17-55D2055DD455}"/>
              </a:ext>
            </a:extLst>
          </p:cNvPr>
          <p:cNvSpPr>
            <a:spLocks noGrp="1"/>
          </p:cNvSpPr>
          <p:nvPr>
            <p:ph type="pic" sz="quarter" idx="13"/>
          </p:nvPr>
        </p:nvSpPr>
        <p:spPr/>
      </p:sp>
    </p:spTree>
    <p:extLst>
      <p:ext uri="{BB962C8B-B14F-4D97-AF65-F5344CB8AC3E}">
        <p14:creationId xmlns:p14="http://schemas.microsoft.com/office/powerpoint/2010/main" val="3991949697"/>
      </p:ext>
    </p:extLst>
  </p:cSld>
  <p:clrMapOvr>
    <a:masterClrMapping/>
  </p:clrMapOvr>
  <p:transition spd="slow">
    <p:comb/>
  </p:transition>
</p:sld>
</file>

<file path=ppt/theme/theme1.xml><?xml version="1.0" encoding="utf-8"?>
<a:theme xmlns:a="http://schemas.openxmlformats.org/drawingml/2006/main" name="Theme_Master">
  <a:themeElements>
    <a:clrScheme name="Custom 52">
      <a:dk1>
        <a:srgbClr val="000000"/>
      </a:dk1>
      <a:lt1>
        <a:srgbClr val="FFFFFF"/>
      </a:lt1>
      <a:dk2>
        <a:srgbClr val="44546A"/>
      </a:dk2>
      <a:lt2>
        <a:srgbClr val="E7E6E6"/>
      </a:lt2>
      <a:accent1>
        <a:srgbClr val="E11B22"/>
      </a:accent1>
      <a:accent2>
        <a:srgbClr val="FAA61A"/>
      </a:accent2>
      <a:accent3>
        <a:srgbClr val="A6CE39"/>
      </a:accent3>
      <a:accent4>
        <a:srgbClr val="722E79"/>
      </a:accent4>
      <a:accent5>
        <a:srgbClr val="00C0F3"/>
      </a:accent5>
      <a:accent6>
        <a:srgbClr val="25408F"/>
      </a:accent6>
      <a:hlink>
        <a:srgbClr val="0563C1"/>
      </a:hlink>
      <a:folHlink>
        <a:srgbClr val="722E79"/>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13485</TotalTime>
  <Words>1303</Words>
  <Application>Microsoft Office PowerPoint</Application>
  <PresentationFormat>Widescreen</PresentationFormat>
  <Paragraphs>173</Paragraphs>
  <Slides>21</Slides>
  <Notes>21</Notes>
  <HiddenSlides>0</HiddenSlides>
  <MMClips>0</MMClips>
  <ScaleCrop>false</ScaleCrop>
  <HeadingPairs>
    <vt:vector size="6" baseType="variant">
      <vt:variant>
        <vt:lpstr>Fonts Used</vt:lpstr>
      </vt:variant>
      <vt:variant>
        <vt:i4>12</vt:i4>
      </vt:variant>
      <vt:variant>
        <vt:lpstr>Theme</vt:lpstr>
      </vt:variant>
      <vt:variant>
        <vt:i4>1</vt:i4>
      </vt:variant>
      <vt:variant>
        <vt:lpstr>Slide Titles</vt:lpstr>
      </vt:variant>
      <vt:variant>
        <vt:i4>21</vt:i4>
      </vt:variant>
    </vt:vector>
  </HeadingPairs>
  <TitlesOfParts>
    <vt:vector size="34" baseType="lpstr">
      <vt:lpstr>Arial</vt:lpstr>
      <vt:lpstr>Calibri</vt:lpstr>
      <vt:lpstr>Lato</vt:lpstr>
      <vt:lpstr>Lato Black</vt:lpstr>
      <vt:lpstr>Montserrat</vt:lpstr>
      <vt:lpstr>Montserrat-Bold</vt:lpstr>
      <vt:lpstr>Montserrat-Regular</vt:lpstr>
      <vt:lpstr>Open Sans Condensed</vt:lpstr>
      <vt:lpstr>Open Sans Condensed Light</vt:lpstr>
      <vt:lpstr>PT Sans</vt:lpstr>
      <vt:lpstr>Raleway</vt:lpstr>
      <vt:lpstr>Roboto Slab</vt:lpstr>
      <vt:lpstr>Theme_Master</vt:lpstr>
      <vt:lpstr>PowerPoint Presentation</vt:lpstr>
      <vt:lpstr>PowerPoint Presentation</vt:lpstr>
      <vt:lpstr>PowerPoint Presentation</vt:lpstr>
      <vt:lpstr>Welcome Message</vt:lpstr>
      <vt:lpstr>Company About Us</vt:lpstr>
      <vt:lpstr>Company About Us</vt:lpstr>
      <vt:lpstr>Company About Us</vt:lpstr>
      <vt:lpstr>Company Service</vt:lpstr>
      <vt:lpstr>Company Service</vt:lpstr>
      <vt:lpstr>Company Service</vt:lpstr>
      <vt:lpstr>Company Team Members</vt:lpstr>
      <vt:lpstr>Company Team Members</vt:lpstr>
      <vt:lpstr>Company Portfolio</vt:lpstr>
      <vt:lpstr>Company Portfolio</vt:lpstr>
      <vt:lpstr>Company Portfolio</vt:lpstr>
      <vt:lpstr>Company Timeline</vt:lpstr>
      <vt:lpstr>Company Infographic</vt:lpstr>
      <vt:lpstr>Company Infographic</vt:lpstr>
      <vt:lpstr>Company Infographic</vt:lpstr>
      <vt:lpstr>Project Location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Microsoft Office User</dc:creator>
  <cp:lastModifiedBy>Suman Sunar</cp:lastModifiedBy>
  <cp:revision>2241</cp:revision>
  <dcterms:created xsi:type="dcterms:W3CDTF">2016-12-30T12:29:18Z</dcterms:created>
  <dcterms:modified xsi:type="dcterms:W3CDTF">2018-11-27T11:34:05Z</dcterms:modified>
</cp:coreProperties>
</file>