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23"/>
  </p:notesMasterIdLst>
  <p:handoutMasterIdLst>
    <p:handoutMasterId r:id="rId24"/>
  </p:handoutMasterIdLst>
  <p:sldIdLst>
    <p:sldId id="256" r:id="rId2"/>
    <p:sldId id="278" r:id="rId3"/>
    <p:sldId id="277" r:id="rId4"/>
    <p:sldId id="257" r:id="rId5"/>
    <p:sldId id="258" r:id="rId6"/>
    <p:sldId id="274" r:id="rId7"/>
    <p:sldId id="275" r:id="rId8"/>
    <p:sldId id="259" r:id="rId9"/>
    <p:sldId id="260" r:id="rId10"/>
    <p:sldId id="273" r:id="rId11"/>
    <p:sldId id="262" r:id="rId12"/>
    <p:sldId id="261" r:id="rId13"/>
    <p:sldId id="263" r:id="rId14"/>
    <p:sldId id="269" r:id="rId15"/>
    <p:sldId id="272" r:id="rId16"/>
    <p:sldId id="264" r:id="rId17"/>
    <p:sldId id="265" r:id="rId18"/>
    <p:sldId id="266" r:id="rId19"/>
    <p:sldId id="270" r:id="rId20"/>
    <p:sldId id="267" r:id="rId21"/>
    <p:sldId id="268"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man Sunar" initials="SS" lastIdx="1" clrIdx="0">
    <p:extLst>
      <p:ext uri="{19B8F6BF-5375-455C-9EA6-DF929625EA0E}">
        <p15:presenceInfo xmlns:p15="http://schemas.microsoft.com/office/powerpoint/2012/main" userId="Suman Suna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A18F"/>
    <a:srgbClr val="FFFFFF"/>
    <a:srgbClr val="FF5050"/>
    <a:srgbClr val="F05223"/>
    <a:srgbClr val="F47920"/>
    <a:srgbClr val="F47A20"/>
    <a:srgbClr val="97B941"/>
    <a:srgbClr val="00A0A6"/>
    <a:srgbClr val="644099"/>
    <a:srgbClr val="F3702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882" autoAdjust="0"/>
    <p:restoredTop sz="94291" autoAdjust="0"/>
  </p:normalViewPr>
  <p:slideViewPr>
    <p:cSldViewPr snapToGrid="0" snapToObjects="1">
      <p:cViewPr>
        <p:scale>
          <a:sx n="50" d="100"/>
          <a:sy n="50" d="100"/>
        </p:scale>
        <p:origin x="1260" y="552"/>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2/10/2019</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2/10/2019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29387715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131831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4120178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3954017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17</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18</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19</a:t>
            </a:fld>
            <a:endParaRPr lang="en-US"/>
          </a:p>
        </p:txBody>
      </p:sp>
    </p:spTree>
    <p:extLst>
      <p:ext uri="{BB962C8B-B14F-4D97-AF65-F5344CB8AC3E}">
        <p14:creationId xmlns:p14="http://schemas.microsoft.com/office/powerpoint/2010/main" val="1601807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69437529"/>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20</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21</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31905318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05943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8452868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465318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1714267D-E4BD-47C1-8A5C-8B8424766397}"/>
              </a:ext>
            </a:extLst>
          </p:cNvPr>
          <p:cNvSpPr>
            <a:spLocks noGrp="1"/>
          </p:cNvSpPr>
          <p:nvPr>
            <p:ph type="pic" sz="quarter" idx="20" hasCustomPrompt="1"/>
          </p:nvPr>
        </p:nvSpPr>
        <p:spPr>
          <a:xfrm>
            <a:off x="859626" y="3180522"/>
            <a:ext cx="4899872" cy="2005903"/>
          </a:xfrm>
          <a:custGeom>
            <a:avLst/>
            <a:gdLst>
              <a:gd name="connsiteX0" fmla="*/ 0 w 4899872"/>
              <a:gd name="connsiteY0" fmla="*/ 0 h 2005903"/>
              <a:gd name="connsiteX1" fmla="*/ 4899872 w 4899872"/>
              <a:gd name="connsiteY1" fmla="*/ 0 h 2005903"/>
              <a:gd name="connsiteX2" fmla="*/ 4899872 w 4899872"/>
              <a:gd name="connsiteY2" fmla="*/ 2005903 h 2005903"/>
              <a:gd name="connsiteX3" fmla="*/ 0 w 4899872"/>
              <a:gd name="connsiteY3" fmla="*/ 2005903 h 2005903"/>
            </a:gdLst>
            <a:ahLst/>
            <a:cxnLst>
              <a:cxn ang="0">
                <a:pos x="connsiteX0" y="connsiteY0"/>
              </a:cxn>
              <a:cxn ang="0">
                <a:pos x="connsiteX1" y="connsiteY1"/>
              </a:cxn>
              <a:cxn ang="0">
                <a:pos x="connsiteX2" y="connsiteY2"/>
              </a:cxn>
              <a:cxn ang="0">
                <a:pos x="connsiteX3" y="connsiteY3"/>
              </a:cxn>
            </a:cxnLst>
            <a:rect l="l" t="t" r="r" b="b"/>
            <a:pathLst>
              <a:path w="4899872" h="2005903">
                <a:moveTo>
                  <a:pt x="0" y="0"/>
                </a:moveTo>
                <a:lnTo>
                  <a:pt x="4899872" y="0"/>
                </a:lnTo>
                <a:lnTo>
                  <a:pt x="4899872" y="2005903"/>
                </a:lnTo>
                <a:lnTo>
                  <a:pt x="0" y="200590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3" name="Picture Placeholder 12">
            <a:extLst>
              <a:ext uri="{FF2B5EF4-FFF2-40B4-BE49-F238E27FC236}">
                <a16:creationId xmlns:a16="http://schemas.microsoft.com/office/drawing/2014/main" id="{248EBFB4-46F2-4963-88FD-6F27AA8FB9F7}"/>
              </a:ext>
            </a:extLst>
          </p:cNvPr>
          <p:cNvSpPr>
            <a:spLocks noGrp="1"/>
          </p:cNvSpPr>
          <p:nvPr>
            <p:ph type="pic" sz="quarter" idx="21" hasCustomPrompt="1"/>
          </p:nvPr>
        </p:nvSpPr>
        <p:spPr>
          <a:xfrm>
            <a:off x="5820442" y="1167309"/>
            <a:ext cx="5511932" cy="4019116"/>
          </a:xfrm>
          <a:custGeom>
            <a:avLst/>
            <a:gdLst>
              <a:gd name="connsiteX0" fmla="*/ 0 w 5511932"/>
              <a:gd name="connsiteY0" fmla="*/ 0 h 4019116"/>
              <a:gd name="connsiteX1" fmla="*/ 5511932 w 5511932"/>
              <a:gd name="connsiteY1" fmla="*/ 0 h 4019116"/>
              <a:gd name="connsiteX2" fmla="*/ 5511932 w 5511932"/>
              <a:gd name="connsiteY2" fmla="*/ 4019116 h 4019116"/>
              <a:gd name="connsiteX3" fmla="*/ 0 w 5511932"/>
              <a:gd name="connsiteY3" fmla="*/ 4019116 h 4019116"/>
            </a:gdLst>
            <a:ahLst/>
            <a:cxnLst>
              <a:cxn ang="0">
                <a:pos x="connsiteX0" y="connsiteY0"/>
              </a:cxn>
              <a:cxn ang="0">
                <a:pos x="connsiteX1" y="connsiteY1"/>
              </a:cxn>
              <a:cxn ang="0">
                <a:pos x="connsiteX2" y="connsiteY2"/>
              </a:cxn>
              <a:cxn ang="0">
                <a:pos x="connsiteX3" y="connsiteY3"/>
              </a:cxn>
            </a:cxnLst>
            <a:rect l="l" t="t" r="r" b="b"/>
            <a:pathLst>
              <a:path w="5511932" h="4019116">
                <a:moveTo>
                  <a:pt x="0" y="0"/>
                </a:moveTo>
                <a:lnTo>
                  <a:pt x="5511932" y="0"/>
                </a:lnTo>
                <a:lnTo>
                  <a:pt x="5511932" y="4019116"/>
                </a:lnTo>
                <a:lnTo>
                  <a:pt x="0" y="401911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904379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5" name="Freeform: Shape 14">
            <a:extLst>
              <a:ext uri="{FF2B5EF4-FFF2-40B4-BE49-F238E27FC236}">
                <a16:creationId xmlns:a16="http://schemas.microsoft.com/office/drawing/2014/main" id="{EFDACF14-A024-4346-945F-6C08FA6BF26D}"/>
              </a:ext>
            </a:extLst>
          </p:cNvPr>
          <p:cNvSpPr>
            <a:spLocks noGrp="1"/>
          </p:cNvSpPr>
          <p:nvPr>
            <p:ph type="pic" sz="quarter" idx="24" hasCustomPrompt="1"/>
          </p:nvPr>
        </p:nvSpPr>
        <p:spPr>
          <a:xfrm>
            <a:off x="4654891" y="3620409"/>
            <a:ext cx="1774936" cy="1573435"/>
          </a:xfrm>
          <a:custGeom>
            <a:avLst/>
            <a:gdLst>
              <a:gd name="connsiteX0" fmla="*/ 0 w 1774936"/>
              <a:gd name="connsiteY0" fmla="*/ 0 h 1573435"/>
              <a:gd name="connsiteX1" fmla="*/ 1774936 w 1774936"/>
              <a:gd name="connsiteY1" fmla="*/ 0 h 1573435"/>
              <a:gd name="connsiteX2" fmla="*/ 1774936 w 1774936"/>
              <a:gd name="connsiteY2" fmla="*/ 1573435 h 1573435"/>
              <a:gd name="connsiteX3" fmla="*/ 0 w 1774936"/>
              <a:gd name="connsiteY3" fmla="*/ 1573435 h 1573435"/>
            </a:gdLst>
            <a:ahLst/>
            <a:cxnLst>
              <a:cxn ang="0">
                <a:pos x="connsiteX0" y="connsiteY0"/>
              </a:cxn>
              <a:cxn ang="0">
                <a:pos x="connsiteX1" y="connsiteY1"/>
              </a:cxn>
              <a:cxn ang="0">
                <a:pos x="connsiteX2" y="connsiteY2"/>
              </a:cxn>
              <a:cxn ang="0">
                <a:pos x="connsiteX3" y="connsiteY3"/>
              </a:cxn>
            </a:cxnLst>
            <a:rect l="l" t="t" r="r" b="b"/>
            <a:pathLst>
              <a:path w="1774936" h="1573435">
                <a:moveTo>
                  <a:pt x="0" y="0"/>
                </a:moveTo>
                <a:lnTo>
                  <a:pt x="1774936" y="0"/>
                </a:lnTo>
                <a:lnTo>
                  <a:pt x="1774936" y="1573435"/>
                </a:lnTo>
                <a:lnTo>
                  <a:pt x="0" y="157343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Freeform: Shape 16">
            <a:extLst>
              <a:ext uri="{FF2B5EF4-FFF2-40B4-BE49-F238E27FC236}">
                <a16:creationId xmlns:a16="http://schemas.microsoft.com/office/drawing/2014/main" id="{E438BD39-6ED9-4396-A8F0-3B5F31DBECCE}"/>
              </a:ext>
            </a:extLst>
          </p:cNvPr>
          <p:cNvSpPr>
            <a:spLocks noGrp="1"/>
          </p:cNvSpPr>
          <p:nvPr>
            <p:ph type="pic" sz="quarter" idx="26" hasCustomPrompt="1"/>
          </p:nvPr>
        </p:nvSpPr>
        <p:spPr>
          <a:xfrm>
            <a:off x="693964" y="2355668"/>
            <a:ext cx="10804072" cy="2264230"/>
          </a:xfrm>
          <a:custGeom>
            <a:avLst/>
            <a:gdLst>
              <a:gd name="connsiteX0" fmla="*/ 0 w 10804072"/>
              <a:gd name="connsiteY0" fmla="*/ 0 h 2264230"/>
              <a:gd name="connsiteX1" fmla="*/ 10804072 w 10804072"/>
              <a:gd name="connsiteY1" fmla="*/ 0 h 2264230"/>
              <a:gd name="connsiteX2" fmla="*/ 10804072 w 10804072"/>
              <a:gd name="connsiteY2" fmla="*/ 2264230 h 2264230"/>
              <a:gd name="connsiteX3" fmla="*/ 0 w 10804072"/>
              <a:gd name="connsiteY3" fmla="*/ 2264230 h 2264230"/>
            </a:gdLst>
            <a:ahLst/>
            <a:cxnLst>
              <a:cxn ang="0">
                <a:pos x="connsiteX0" y="connsiteY0"/>
              </a:cxn>
              <a:cxn ang="0">
                <a:pos x="connsiteX1" y="connsiteY1"/>
              </a:cxn>
              <a:cxn ang="0">
                <a:pos x="connsiteX2" y="connsiteY2"/>
              </a:cxn>
              <a:cxn ang="0">
                <a:pos x="connsiteX3" y="connsiteY3"/>
              </a:cxn>
            </a:cxnLst>
            <a:rect l="l" t="t" r="r" b="b"/>
            <a:pathLst>
              <a:path w="10804072" h="2264230">
                <a:moveTo>
                  <a:pt x="0" y="0"/>
                </a:moveTo>
                <a:lnTo>
                  <a:pt x="10804072" y="0"/>
                </a:lnTo>
                <a:lnTo>
                  <a:pt x="10804072" y="2264230"/>
                </a:lnTo>
                <a:lnTo>
                  <a:pt x="0" y="226423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Freeform: Shape 17">
            <a:extLst>
              <a:ext uri="{FF2B5EF4-FFF2-40B4-BE49-F238E27FC236}">
                <a16:creationId xmlns:a16="http://schemas.microsoft.com/office/drawing/2014/main" id="{EC409A41-CDAA-4913-8770-740409FDD608}"/>
              </a:ext>
            </a:extLst>
          </p:cNvPr>
          <p:cNvSpPr>
            <a:spLocks noGrp="1"/>
          </p:cNvSpPr>
          <p:nvPr>
            <p:ph type="pic" sz="quarter" idx="25" hasCustomPrompt="1"/>
          </p:nvPr>
        </p:nvSpPr>
        <p:spPr>
          <a:xfrm>
            <a:off x="6295006" y="2046975"/>
            <a:ext cx="1774936" cy="1573435"/>
          </a:xfrm>
          <a:custGeom>
            <a:avLst/>
            <a:gdLst>
              <a:gd name="connsiteX0" fmla="*/ 0 w 1774936"/>
              <a:gd name="connsiteY0" fmla="*/ 0 h 1573435"/>
              <a:gd name="connsiteX1" fmla="*/ 1774936 w 1774936"/>
              <a:gd name="connsiteY1" fmla="*/ 0 h 1573435"/>
              <a:gd name="connsiteX2" fmla="*/ 1774936 w 1774936"/>
              <a:gd name="connsiteY2" fmla="*/ 1573435 h 1573435"/>
              <a:gd name="connsiteX3" fmla="*/ 0 w 1774936"/>
              <a:gd name="connsiteY3" fmla="*/ 1573435 h 1573435"/>
            </a:gdLst>
            <a:ahLst/>
            <a:cxnLst>
              <a:cxn ang="0">
                <a:pos x="connsiteX0" y="connsiteY0"/>
              </a:cxn>
              <a:cxn ang="0">
                <a:pos x="connsiteX1" y="connsiteY1"/>
              </a:cxn>
              <a:cxn ang="0">
                <a:pos x="connsiteX2" y="connsiteY2"/>
              </a:cxn>
              <a:cxn ang="0">
                <a:pos x="connsiteX3" y="connsiteY3"/>
              </a:cxn>
            </a:cxnLst>
            <a:rect l="l" t="t" r="r" b="b"/>
            <a:pathLst>
              <a:path w="1774936" h="1573435">
                <a:moveTo>
                  <a:pt x="0" y="0"/>
                </a:moveTo>
                <a:lnTo>
                  <a:pt x="1774936" y="0"/>
                </a:lnTo>
                <a:lnTo>
                  <a:pt x="1774936" y="1573435"/>
                </a:lnTo>
                <a:lnTo>
                  <a:pt x="0" y="157343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3140155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8" name="Freeform: Shape 7">
            <a:extLst>
              <a:ext uri="{FF2B5EF4-FFF2-40B4-BE49-F238E27FC236}">
                <a16:creationId xmlns:a16="http://schemas.microsoft.com/office/drawing/2014/main" id="{DE2341D7-A00B-4193-AD72-309F87AD44DF}"/>
              </a:ext>
            </a:extLst>
          </p:cNvPr>
          <p:cNvSpPr>
            <a:spLocks noGrp="1"/>
          </p:cNvSpPr>
          <p:nvPr>
            <p:ph type="pic" sz="quarter" idx="20" hasCustomPrompt="1"/>
          </p:nvPr>
        </p:nvSpPr>
        <p:spPr>
          <a:xfrm>
            <a:off x="2032000" y="3328057"/>
            <a:ext cx="1799772" cy="1445415"/>
          </a:xfrm>
          <a:custGeom>
            <a:avLst/>
            <a:gdLst>
              <a:gd name="connsiteX0" fmla="*/ 0 w 1799772"/>
              <a:gd name="connsiteY0" fmla="*/ 0 h 1445415"/>
              <a:gd name="connsiteX1" fmla="*/ 1799772 w 1799772"/>
              <a:gd name="connsiteY1" fmla="*/ 0 h 1445415"/>
              <a:gd name="connsiteX2" fmla="*/ 1799772 w 1799772"/>
              <a:gd name="connsiteY2" fmla="*/ 1445415 h 1445415"/>
              <a:gd name="connsiteX3" fmla="*/ 0 w 1799772"/>
              <a:gd name="connsiteY3" fmla="*/ 1445415 h 1445415"/>
            </a:gdLst>
            <a:ahLst/>
            <a:cxnLst>
              <a:cxn ang="0">
                <a:pos x="connsiteX0" y="connsiteY0"/>
              </a:cxn>
              <a:cxn ang="0">
                <a:pos x="connsiteX1" y="connsiteY1"/>
              </a:cxn>
              <a:cxn ang="0">
                <a:pos x="connsiteX2" y="connsiteY2"/>
              </a:cxn>
              <a:cxn ang="0">
                <a:pos x="connsiteX3" y="connsiteY3"/>
              </a:cxn>
            </a:cxnLst>
            <a:rect l="l" t="t" r="r" b="b"/>
            <a:pathLst>
              <a:path w="1799772" h="1445415">
                <a:moveTo>
                  <a:pt x="0" y="0"/>
                </a:moveTo>
                <a:lnTo>
                  <a:pt x="1799772" y="0"/>
                </a:lnTo>
                <a:lnTo>
                  <a:pt x="1799772" y="1445415"/>
                </a:lnTo>
                <a:lnTo>
                  <a:pt x="0" y="144541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Freeform: Shape 14">
            <a:extLst>
              <a:ext uri="{FF2B5EF4-FFF2-40B4-BE49-F238E27FC236}">
                <a16:creationId xmlns:a16="http://schemas.microsoft.com/office/drawing/2014/main" id="{71EF1CC5-2767-440E-BDC2-039D747EA87B}"/>
              </a:ext>
            </a:extLst>
          </p:cNvPr>
          <p:cNvSpPr>
            <a:spLocks noGrp="1"/>
          </p:cNvSpPr>
          <p:nvPr>
            <p:ph type="pic" sz="quarter" idx="22" hasCustomPrompt="1"/>
          </p:nvPr>
        </p:nvSpPr>
        <p:spPr>
          <a:xfrm>
            <a:off x="8360224" y="3328056"/>
            <a:ext cx="1799772" cy="1445415"/>
          </a:xfrm>
          <a:custGeom>
            <a:avLst/>
            <a:gdLst>
              <a:gd name="connsiteX0" fmla="*/ 0 w 1799772"/>
              <a:gd name="connsiteY0" fmla="*/ 0 h 1445415"/>
              <a:gd name="connsiteX1" fmla="*/ 1799772 w 1799772"/>
              <a:gd name="connsiteY1" fmla="*/ 0 h 1445415"/>
              <a:gd name="connsiteX2" fmla="*/ 1799772 w 1799772"/>
              <a:gd name="connsiteY2" fmla="*/ 1445415 h 1445415"/>
              <a:gd name="connsiteX3" fmla="*/ 0 w 1799772"/>
              <a:gd name="connsiteY3" fmla="*/ 1445415 h 1445415"/>
            </a:gdLst>
            <a:ahLst/>
            <a:cxnLst>
              <a:cxn ang="0">
                <a:pos x="connsiteX0" y="connsiteY0"/>
              </a:cxn>
              <a:cxn ang="0">
                <a:pos x="connsiteX1" y="connsiteY1"/>
              </a:cxn>
              <a:cxn ang="0">
                <a:pos x="connsiteX2" y="connsiteY2"/>
              </a:cxn>
              <a:cxn ang="0">
                <a:pos x="connsiteX3" y="connsiteY3"/>
              </a:cxn>
            </a:cxnLst>
            <a:rect l="l" t="t" r="r" b="b"/>
            <a:pathLst>
              <a:path w="1799772" h="1445415">
                <a:moveTo>
                  <a:pt x="0" y="0"/>
                </a:moveTo>
                <a:lnTo>
                  <a:pt x="1799772" y="0"/>
                </a:lnTo>
                <a:lnTo>
                  <a:pt x="1799772" y="1445415"/>
                </a:lnTo>
                <a:lnTo>
                  <a:pt x="0" y="144541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3" name="Freeform: Shape 12">
            <a:extLst>
              <a:ext uri="{FF2B5EF4-FFF2-40B4-BE49-F238E27FC236}">
                <a16:creationId xmlns:a16="http://schemas.microsoft.com/office/drawing/2014/main" id="{F67F6A3D-9A92-43A6-8E2B-7834FB30F95A}"/>
              </a:ext>
            </a:extLst>
          </p:cNvPr>
          <p:cNvSpPr>
            <a:spLocks noGrp="1"/>
          </p:cNvSpPr>
          <p:nvPr>
            <p:ph type="pic" sz="quarter" idx="21" hasCustomPrompt="1"/>
          </p:nvPr>
        </p:nvSpPr>
        <p:spPr>
          <a:xfrm>
            <a:off x="5196112" y="3328057"/>
            <a:ext cx="1799772" cy="1445415"/>
          </a:xfrm>
          <a:custGeom>
            <a:avLst/>
            <a:gdLst>
              <a:gd name="connsiteX0" fmla="*/ 0 w 1799772"/>
              <a:gd name="connsiteY0" fmla="*/ 0 h 1445415"/>
              <a:gd name="connsiteX1" fmla="*/ 1799772 w 1799772"/>
              <a:gd name="connsiteY1" fmla="*/ 0 h 1445415"/>
              <a:gd name="connsiteX2" fmla="*/ 1799772 w 1799772"/>
              <a:gd name="connsiteY2" fmla="*/ 1445415 h 1445415"/>
              <a:gd name="connsiteX3" fmla="*/ 0 w 1799772"/>
              <a:gd name="connsiteY3" fmla="*/ 1445415 h 1445415"/>
            </a:gdLst>
            <a:ahLst/>
            <a:cxnLst>
              <a:cxn ang="0">
                <a:pos x="connsiteX0" y="connsiteY0"/>
              </a:cxn>
              <a:cxn ang="0">
                <a:pos x="connsiteX1" y="connsiteY1"/>
              </a:cxn>
              <a:cxn ang="0">
                <a:pos x="connsiteX2" y="connsiteY2"/>
              </a:cxn>
              <a:cxn ang="0">
                <a:pos x="connsiteX3" y="connsiteY3"/>
              </a:cxn>
            </a:cxnLst>
            <a:rect l="l" t="t" r="r" b="b"/>
            <a:pathLst>
              <a:path w="1799772" h="1445415">
                <a:moveTo>
                  <a:pt x="0" y="0"/>
                </a:moveTo>
                <a:lnTo>
                  <a:pt x="1799772" y="0"/>
                </a:lnTo>
                <a:lnTo>
                  <a:pt x="1799772" y="1445415"/>
                </a:lnTo>
                <a:lnTo>
                  <a:pt x="0" y="144541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3068459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59E4BAE-6127-46A8-9149-EEE10E001159}"/>
              </a:ext>
            </a:extLst>
          </p:cNvPr>
          <p:cNvSpPr>
            <a:spLocks noGrp="1"/>
          </p:cNvSpPr>
          <p:nvPr>
            <p:ph type="pic" sz="quarter" idx="20" hasCustomPrompt="1"/>
          </p:nvPr>
        </p:nvSpPr>
        <p:spPr>
          <a:xfrm>
            <a:off x="1025071" y="4140745"/>
            <a:ext cx="2471052" cy="1655144"/>
          </a:xfrm>
          <a:custGeom>
            <a:avLst/>
            <a:gdLst>
              <a:gd name="connsiteX0" fmla="*/ 0 w 2471052"/>
              <a:gd name="connsiteY0" fmla="*/ 0 h 1655144"/>
              <a:gd name="connsiteX1" fmla="*/ 2471052 w 2471052"/>
              <a:gd name="connsiteY1" fmla="*/ 0 h 1655144"/>
              <a:gd name="connsiteX2" fmla="*/ 2471052 w 2471052"/>
              <a:gd name="connsiteY2" fmla="*/ 1655144 h 1655144"/>
              <a:gd name="connsiteX3" fmla="*/ 0 w 2471052"/>
              <a:gd name="connsiteY3" fmla="*/ 1655144 h 1655144"/>
            </a:gdLst>
            <a:ahLst/>
            <a:cxnLst>
              <a:cxn ang="0">
                <a:pos x="connsiteX0" y="connsiteY0"/>
              </a:cxn>
              <a:cxn ang="0">
                <a:pos x="connsiteX1" y="connsiteY1"/>
              </a:cxn>
              <a:cxn ang="0">
                <a:pos x="connsiteX2" y="connsiteY2"/>
              </a:cxn>
              <a:cxn ang="0">
                <a:pos x="connsiteX3" y="connsiteY3"/>
              </a:cxn>
            </a:cxnLst>
            <a:rect l="l" t="t" r="r" b="b"/>
            <a:pathLst>
              <a:path w="2471052" h="1655144">
                <a:moveTo>
                  <a:pt x="0" y="0"/>
                </a:moveTo>
                <a:lnTo>
                  <a:pt x="2471052" y="0"/>
                </a:lnTo>
                <a:lnTo>
                  <a:pt x="2471052" y="1655144"/>
                </a:lnTo>
                <a:lnTo>
                  <a:pt x="0" y="16551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8036965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50AD6B1-AA21-4097-B97B-D94B679F6A0C}"/>
              </a:ext>
            </a:extLst>
          </p:cNvPr>
          <p:cNvSpPr>
            <a:spLocks noGrp="1"/>
          </p:cNvSpPr>
          <p:nvPr>
            <p:ph type="pic" sz="quarter" idx="20" hasCustomPrompt="1"/>
          </p:nvPr>
        </p:nvSpPr>
        <p:spPr>
          <a:xfrm>
            <a:off x="8450296" y="3157068"/>
            <a:ext cx="2907371" cy="2400964"/>
          </a:xfrm>
          <a:custGeom>
            <a:avLst/>
            <a:gdLst>
              <a:gd name="connsiteX0" fmla="*/ 0 w 2907371"/>
              <a:gd name="connsiteY0" fmla="*/ 0 h 2400964"/>
              <a:gd name="connsiteX1" fmla="*/ 2907371 w 2907371"/>
              <a:gd name="connsiteY1" fmla="*/ 0 h 2400964"/>
              <a:gd name="connsiteX2" fmla="*/ 2907371 w 2907371"/>
              <a:gd name="connsiteY2" fmla="*/ 2400964 h 2400964"/>
              <a:gd name="connsiteX3" fmla="*/ 0 w 2907371"/>
              <a:gd name="connsiteY3" fmla="*/ 2400964 h 2400964"/>
            </a:gdLst>
            <a:ahLst/>
            <a:cxnLst>
              <a:cxn ang="0">
                <a:pos x="connsiteX0" y="connsiteY0"/>
              </a:cxn>
              <a:cxn ang="0">
                <a:pos x="connsiteX1" y="connsiteY1"/>
              </a:cxn>
              <a:cxn ang="0">
                <a:pos x="connsiteX2" y="connsiteY2"/>
              </a:cxn>
              <a:cxn ang="0">
                <a:pos x="connsiteX3" y="connsiteY3"/>
              </a:cxn>
            </a:cxnLst>
            <a:rect l="l" t="t" r="r" b="b"/>
            <a:pathLst>
              <a:path w="2907371" h="2400964">
                <a:moveTo>
                  <a:pt x="0" y="0"/>
                </a:moveTo>
                <a:lnTo>
                  <a:pt x="2907371" y="0"/>
                </a:lnTo>
                <a:lnTo>
                  <a:pt x="2907371" y="2400964"/>
                </a:lnTo>
                <a:lnTo>
                  <a:pt x="0" y="240096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005553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8" name="Freeform: Shape 7">
            <a:extLst>
              <a:ext uri="{FF2B5EF4-FFF2-40B4-BE49-F238E27FC236}">
                <a16:creationId xmlns:a16="http://schemas.microsoft.com/office/drawing/2014/main" id="{9FB19A2A-D619-44D9-8023-4353FA08DA22}"/>
              </a:ext>
            </a:extLst>
          </p:cNvPr>
          <p:cNvSpPr>
            <a:spLocks noGrp="1"/>
          </p:cNvSpPr>
          <p:nvPr>
            <p:ph type="pic" sz="quarter" idx="20" hasCustomPrompt="1"/>
          </p:nvPr>
        </p:nvSpPr>
        <p:spPr>
          <a:xfrm>
            <a:off x="3657600" y="2362499"/>
            <a:ext cx="8534400" cy="3140765"/>
          </a:xfrm>
          <a:custGeom>
            <a:avLst/>
            <a:gdLst>
              <a:gd name="connsiteX0" fmla="*/ 0 w 8534400"/>
              <a:gd name="connsiteY0" fmla="*/ 0 h 3140765"/>
              <a:gd name="connsiteX1" fmla="*/ 8534400 w 8534400"/>
              <a:gd name="connsiteY1" fmla="*/ 0 h 3140765"/>
              <a:gd name="connsiteX2" fmla="*/ 8534400 w 8534400"/>
              <a:gd name="connsiteY2" fmla="*/ 3140765 h 3140765"/>
              <a:gd name="connsiteX3" fmla="*/ 0 w 8534400"/>
              <a:gd name="connsiteY3" fmla="*/ 3140765 h 3140765"/>
            </a:gdLst>
            <a:ahLst/>
            <a:cxnLst>
              <a:cxn ang="0">
                <a:pos x="connsiteX0" y="connsiteY0"/>
              </a:cxn>
              <a:cxn ang="0">
                <a:pos x="connsiteX1" y="connsiteY1"/>
              </a:cxn>
              <a:cxn ang="0">
                <a:pos x="connsiteX2" y="connsiteY2"/>
              </a:cxn>
              <a:cxn ang="0">
                <a:pos x="connsiteX3" y="connsiteY3"/>
              </a:cxn>
            </a:cxnLst>
            <a:rect l="l" t="t" r="r" b="b"/>
            <a:pathLst>
              <a:path w="8534400" h="3140765">
                <a:moveTo>
                  <a:pt x="0" y="0"/>
                </a:moveTo>
                <a:lnTo>
                  <a:pt x="8534400" y="0"/>
                </a:lnTo>
                <a:lnTo>
                  <a:pt x="8534400" y="3140765"/>
                </a:lnTo>
                <a:lnTo>
                  <a:pt x="0" y="314076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9721926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BEEB7423-1AC9-4057-9835-70A595D89D10}"/>
              </a:ext>
            </a:extLst>
          </p:cNvPr>
          <p:cNvSpPr>
            <a:spLocks noGrp="1"/>
          </p:cNvSpPr>
          <p:nvPr>
            <p:ph type="pic" sz="quarter" idx="20" hasCustomPrompt="1"/>
          </p:nvPr>
        </p:nvSpPr>
        <p:spPr>
          <a:xfrm>
            <a:off x="1168400" y="1916433"/>
            <a:ext cx="9855200" cy="2696163"/>
          </a:xfrm>
          <a:custGeom>
            <a:avLst/>
            <a:gdLst>
              <a:gd name="connsiteX0" fmla="*/ 449369 w 9855200"/>
              <a:gd name="connsiteY0" fmla="*/ 0 h 2696163"/>
              <a:gd name="connsiteX1" fmla="*/ 9405831 w 9855200"/>
              <a:gd name="connsiteY1" fmla="*/ 0 h 2696163"/>
              <a:gd name="connsiteX2" fmla="*/ 9855200 w 9855200"/>
              <a:gd name="connsiteY2" fmla="*/ 449369 h 2696163"/>
              <a:gd name="connsiteX3" fmla="*/ 9855200 w 9855200"/>
              <a:gd name="connsiteY3" fmla="*/ 2246794 h 2696163"/>
              <a:gd name="connsiteX4" fmla="*/ 9405831 w 9855200"/>
              <a:gd name="connsiteY4" fmla="*/ 2696163 h 2696163"/>
              <a:gd name="connsiteX5" fmla="*/ 449369 w 9855200"/>
              <a:gd name="connsiteY5" fmla="*/ 2696163 h 2696163"/>
              <a:gd name="connsiteX6" fmla="*/ 0 w 9855200"/>
              <a:gd name="connsiteY6" fmla="*/ 2246794 h 2696163"/>
              <a:gd name="connsiteX7" fmla="*/ 0 w 9855200"/>
              <a:gd name="connsiteY7" fmla="*/ 449369 h 2696163"/>
              <a:gd name="connsiteX8" fmla="*/ 449369 w 9855200"/>
              <a:gd name="connsiteY8" fmla="*/ 0 h 26961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855200" h="2696163">
                <a:moveTo>
                  <a:pt x="449369" y="0"/>
                </a:moveTo>
                <a:lnTo>
                  <a:pt x="9405831" y="0"/>
                </a:lnTo>
                <a:cubicBezTo>
                  <a:pt x="9654011" y="0"/>
                  <a:pt x="9855200" y="201189"/>
                  <a:pt x="9855200" y="449369"/>
                </a:cubicBezTo>
                <a:lnTo>
                  <a:pt x="9855200" y="2246794"/>
                </a:lnTo>
                <a:cubicBezTo>
                  <a:pt x="9855200" y="2494974"/>
                  <a:pt x="9654011" y="2696163"/>
                  <a:pt x="9405831" y="2696163"/>
                </a:cubicBezTo>
                <a:lnTo>
                  <a:pt x="449369" y="2696163"/>
                </a:lnTo>
                <a:cubicBezTo>
                  <a:pt x="201189" y="2696163"/>
                  <a:pt x="0" y="2494974"/>
                  <a:pt x="0" y="2246794"/>
                </a:cubicBezTo>
                <a:lnTo>
                  <a:pt x="0" y="449369"/>
                </a:lnTo>
                <a:cubicBezTo>
                  <a:pt x="0" y="201189"/>
                  <a:pt x="201189" y="0"/>
                  <a:pt x="44936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9095542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2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7" name="Freeform: Shape 16">
            <a:extLst>
              <a:ext uri="{FF2B5EF4-FFF2-40B4-BE49-F238E27FC236}">
                <a16:creationId xmlns:a16="http://schemas.microsoft.com/office/drawing/2014/main" id="{CE214AC0-7CE3-4447-A25B-73D5DD35DD5B}"/>
              </a:ext>
            </a:extLst>
          </p:cNvPr>
          <p:cNvSpPr>
            <a:spLocks noGrp="1"/>
          </p:cNvSpPr>
          <p:nvPr>
            <p:ph type="pic" sz="quarter" idx="29" hasCustomPrompt="1"/>
          </p:nvPr>
        </p:nvSpPr>
        <p:spPr>
          <a:xfrm>
            <a:off x="4318000" y="2073372"/>
            <a:ext cx="3556000" cy="3806728"/>
          </a:xfrm>
          <a:custGeom>
            <a:avLst/>
            <a:gdLst>
              <a:gd name="connsiteX0" fmla="*/ 0 w 3556000"/>
              <a:gd name="connsiteY0" fmla="*/ 0 h 3806728"/>
              <a:gd name="connsiteX1" fmla="*/ 3556000 w 3556000"/>
              <a:gd name="connsiteY1" fmla="*/ 0 h 3806728"/>
              <a:gd name="connsiteX2" fmla="*/ 3556000 w 3556000"/>
              <a:gd name="connsiteY2" fmla="*/ 3806728 h 3806728"/>
              <a:gd name="connsiteX3" fmla="*/ 0 w 3556000"/>
              <a:gd name="connsiteY3" fmla="*/ 3806728 h 3806728"/>
            </a:gdLst>
            <a:ahLst/>
            <a:cxnLst>
              <a:cxn ang="0">
                <a:pos x="connsiteX0" y="connsiteY0"/>
              </a:cxn>
              <a:cxn ang="0">
                <a:pos x="connsiteX1" y="connsiteY1"/>
              </a:cxn>
              <a:cxn ang="0">
                <a:pos x="connsiteX2" y="connsiteY2"/>
              </a:cxn>
              <a:cxn ang="0">
                <a:pos x="connsiteX3" y="connsiteY3"/>
              </a:cxn>
            </a:cxnLst>
            <a:rect l="l" t="t" r="r" b="b"/>
            <a:pathLst>
              <a:path w="3556000" h="3806728">
                <a:moveTo>
                  <a:pt x="0" y="0"/>
                </a:moveTo>
                <a:lnTo>
                  <a:pt x="3556000" y="0"/>
                </a:lnTo>
                <a:lnTo>
                  <a:pt x="3556000" y="3806728"/>
                </a:lnTo>
                <a:lnTo>
                  <a:pt x="0" y="380672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8" name="Freeform: Shape 17">
            <a:extLst>
              <a:ext uri="{FF2B5EF4-FFF2-40B4-BE49-F238E27FC236}">
                <a16:creationId xmlns:a16="http://schemas.microsoft.com/office/drawing/2014/main" id="{275BA92B-0F50-43FA-A447-2341A6D7944B}"/>
              </a:ext>
            </a:extLst>
          </p:cNvPr>
          <p:cNvSpPr>
            <a:spLocks noGrp="1"/>
          </p:cNvSpPr>
          <p:nvPr>
            <p:ph type="pic" sz="quarter" idx="32" hasCustomPrompt="1"/>
          </p:nvPr>
        </p:nvSpPr>
        <p:spPr>
          <a:xfrm>
            <a:off x="7975600" y="2684965"/>
            <a:ext cx="3556000" cy="2583543"/>
          </a:xfrm>
          <a:custGeom>
            <a:avLst/>
            <a:gdLst>
              <a:gd name="connsiteX0" fmla="*/ 0 w 3556000"/>
              <a:gd name="connsiteY0" fmla="*/ 0 h 2583543"/>
              <a:gd name="connsiteX1" fmla="*/ 3556000 w 3556000"/>
              <a:gd name="connsiteY1" fmla="*/ 0 h 2583543"/>
              <a:gd name="connsiteX2" fmla="*/ 3556000 w 3556000"/>
              <a:gd name="connsiteY2" fmla="*/ 2583543 h 2583543"/>
              <a:gd name="connsiteX3" fmla="*/ 0 w 3556000"/>
              <a:gd name="connsiteY3" fmla="*/ 2583543 h 2583543"/>
            </a:gdLst>
            <a:ahLst/>
            <a:cxnLst>
              <a:cxn ang="0">
                <a:pos x="connsiteX0" y="connsiteY0"/>
              </a:cxn>
              <a:cxn ang="0">
                <a:pos x="connsiteX1" y="connsiteY1"/>
              </a:cxn>
              <a:cxn ang="0">
                <a:pos x="connsiteX2" y="connsiteY2"/>
              </a:cxn>
              <a:cxn ang="0">
                <a:pos x="connsiteX3" y="connsiteY3"/>
              </a:cxn>
            </a:cxnLst>
            <a:rect l="l" t="t" r="r" b="b"/>
            <a:pathLst>
              <a:path w="3556000" h="2583543">
                <a:moveTo>
                  <a:pt x="0" y="0"/>
                </a:moveTo>
                <a:lnTo>
                  <a:pt x="3556000" y="0"/>
                </a:lnTo>
                <a:lnTo>
                  <a:pt x="3556000" y="2583543"/>
                </a:lnTo>
                <a:lnTo>
                  <a:pt x="0" y="258354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6" name="Freeform: Shape 15">
            <a:extLst>
              <a:ext uri="{FF2B5EF4-FFF2-40B4-BE49-F238E27FC236}">
                <a16:creationId xmlns:a16="http://schemas.microsoft.com/office/drawing/2014/main" id="{CF95FF93-1C02-492C-B1D9-294D21AA0927}"/>
              </a:ext>
            </a:extLst>
          </p:cNvPr>
          <p:cNvSpPr>
            <a:spLocks noGrp="1"/>
          </p:cNvSpPr>
          <p:nvPr>
            <p:ph type="pic" sz="quarter" idx="31" hasCustomPrompt="1"/>
          </p:nvPr>
        </p:nvSpPr>
        <p:spPr>
          <a:xfrm>
            <a:off x="660400" y="2684965"/>
            <a:ext cx="3556000" cy="2583543"/>
          </a:xfrm>
          <a:custGeom>
            <a:avLst/>
            <a:gdLst>
              <a:gd name="connsiteX0" fmla="*/ 0 w 3556000"/>
              <a:gd name="connsiteY0" fmla="*/ 0 h 2583543"/>
              <a:gd name="connsiteX1" fmla="*/ 3556000 w 3556000"/>
              <a:gd name="connsiteY1" fmla="*/ 0 h 2583543"/>
              <a:gd name="connsiteX2" fmla="*/ 3556000 w 3556000"/>
              <a:gd name="connsiteY2" fmla="*/ 2583543 h 2583543"/>
              <a:gd name="connsiteX3" fmla="*/ 0 w 3556000"/>
              <a:gd name="connsiteY3" fmla="*/ 2583543 h 2583543"/>
            </a:gdLst>
            <a:ahLst/>
            <a:cxnLst>
              <a:cxn ang="0">
                <a:pos x="connsiteX0" y="connsiteY0"/>
              </a:cxn>
              <a:cxn ang="0">
                <a:pos x="connsiteX1" y="connsiteY1"/>
              </a:cxn>
              <a:cxn ang="0">
                <a:pos x="connsiteX2" y="connsiteY2"/>
              </a:cxn>
              <a:cxn ang="0">
                <a:pos x="connsiteX3" y="connsiteY3"/>
              </a:cxn>
            </a:cxnLst>
            <a:rect l="l" t="t" r="r" b="b"/>
            <a:pathLst>
              <a:path w="3556000" h="2583543">
                <a:moveTo>
                  <a:pt x="0" y="0"/>
                </a:moveTo>
                <a:lnTo>
                  <a:pt x="3556000" y="0"/>
                </a:lnTo>
                <a:lnTo>
                  <a:pt x="3556000" y="2583543"/>
                </a:lnTo>
                <a:lnTo>
                  <a:pt x="0" y="258354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1455974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767841B8-8F0E-483D-8995-74C3B891A84C}"/>
              </a:ext>
            </a:extLst>
          </p:cNvPr>
          <p:cNvSpPr>
            <a:spLocks noGrp="1"/>
          </p:cNvSpPr>
          <p:nvPr>
            <p:ph type="pic" sz="quarter" idx="27" hasCustomPrompt="1"/>
          </p:nvPr>
        </p:nvSpPr>
        <p:spPr>
          <a:xfrm>
            <a:off x="8266701" y="947298"/>
            <a:ext cx="3087100" cy="4963405"/>
          </a:xfrm>
          <a:custGeom>
            <a:avLst/>
            <a:gdLst>
              <a:gd name="connsiteX0" fmla="*/ 0 w 3087100"/>
              <a:gd name="connsiteY0" fmla="*/ 0 h 4963405"/>
              <a:gd name="connsiteX1" fmla="*/ 3087100 w 3087100"/>
              <a:gd name="connsiteY1" fmla="*/ 0 h 4963405"/>
              <a:gd name="connsiteX2" fmla="*/ 3087100 w 3087100"/>
              <a:gd name="connsiteY2" fmla="*/ 4963405 h 4963405"/>
              <a:gd name="connsiteX3" fmla="*/ 0 w 3087100"/>
              <a:gd name="connsiteY3" fmla="*/ 4963405 h 4963405"/>
            </a:gdLst>
            <a:ahLst/>
            <a:cxnLst>
              <a:cxn ang="0">
                <a:pos x="connsiteX0" y="connsiteY0"/>
              </a:cxn>
              <a:cxn ang="0">
                <a:pos x="connsiteX1" y="connsiteY1"/>
              </a:cxn>
              <a:cxn ang="0">
                <a:pos x="connsiteX2" y="connsiteY2"/>
              </a:cxn>
              <a:cxn ang="0">
                <a:pos x="connsiteX3" y="connsiteY3"/>
              </a:cxn>
            </a:cxnLst>
            <a:rect l="l" t="t" r="r" b="b"/>
            <a:pathLst>
              <a:path w="3087100" h="4963405">
                <a:moveTo>
                  <a:pt x="0" y="0"/>
                </a:moveTo>
                <a:lnTo>
                  <a:pt x="3087100" y="0"/>
                </a:lnTo>
                <a:lnTo>
                  <a:pt x="3087100" y="4963405"/>
                </a:lnTo>
                <a:lnTo>
                  <a:pt x="0" y="496340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3230096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4" name="Picture Placeholder 13">
            <a:extLst>
              <a:ext uri="{FF2B5EF4-FFF2-40B4-BE49-F238E27FC236}">
                <a16:creationId xmlns:a16="http://schemas.microsoft.com/office/drawing/2014/main" id="{8A8E34F7-DDD3-4E75-9857-E120A9EFCAC4}"/>
              </a:ext>
            </a:extLst>
          </p:cNvPr>
          <p:cNvSpPr>
            <a:spLocks noGrp="1"/>
          </p:cNvSpPr>
          <p:nvPr>
            <p:ph type="pic" sz="quarter" idx="28" hasCustomPrompt="1"/>
          </p:nvPr>
        </p:nvSpPr>
        <p:spPr>
          <a:xfrm>
            <a:off x="9146002" y="3429000"/>
            <a:ext cx="2885912" cy="3292475"/>
          </a:xfrm>
          <a:custGeom>
            <a:avLst/>
            <a:gdLst>
              <a:gd name="connsiteX0" fmla="*/ 0 w 2885912"/>
              <a:gd name="connsiteY0" fmla="*/ 0 h 3292475"/>
              <a:gd name="connsiteX1" fmla="*/ 2885912 w 2885912"/>
              <a:gd name="connsiteY1" fmla="*/ 0 h 3292475"/>
              <a:gd name="connsiteX2" fmla="*/ 2885912 w 2885912"/>
              <a:gd name="connsiteY2" fmla="*/ 3292475 h 3292475"/>
              <a:gd name="connsiteX3" fmla="*/ 0 w 2885912"/>
              <a:gd name="connsiteY3" fmla="*/ 3292475 h 3292475"/>
            </a:gdLst>
            <a:ahLst/>
            <a:cxnLst>
              <a:cxn ang="0">
                <a:pos x="connsiteX0" y="connsiteY0"/>
              </a:cxn>
              <a:cxn ang="0">
                <a:pos x="connsiteX1" y="connsiteY1"/>
              </a:cxn>
              <a:cxn ang="0">
                <a:pos x="connsiteX2" y="connsiteY2"/>
              </a:cxn>
              <a:cxn ang="0">
                <a:pos x="connsiteX3" y="connsiteY3"/>
              </a:cxn>
            </a:cxnLst>
            <a:rect l="l" t="t" r="r" b="b"/>
            <a:pathLst>
              <a:path w="2885912" h="3292475">
                <a:moveTo>
                  <a:pt x="0" y="0"/>
                </a:moveTo>
                <a:lnTo>
                  <a:pt x="2885912" y="0"/>
                </a:lnTo>
                <a:lnTo>
                  <a:pt x="2885912" y="3292475"/>
                </a:lnTo>
                <a:lnTo>
                  <a:pt x="0" y="3292475"/>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306AA5F0-702E-4991-8A34-FBDBFAEBA2A9}"/>
              </a:ext>
            </a:extLst>
          </p:cNvPr>
          <p:cNvSpPr>
            <a:spLocks noGrp="1"/>
          </p:cNvSpPr>
          <p:nvPr>
            <p:ph type="pic" sz="quarter" idx="27" hasCustomPrompt="1"/>
          </p:nvPr>
        </p:nvSpPr>
        <p:spPr>
          <a:xfrm>
            <a:off x="6173529" y="3429000"/>
            <a:ext cx="2885912" cy="3292476"/>
          </a:xfrm>
          <a:custGeom>
            <a:avLst/>
            <a:gdLst>
              <a:gd name="connsiteX0" fmla="*/ 0 w 2885912"/>
              <a:gd name="connsiteY0" fmla="*/ 0 h 3292476"/>
              <a:gd name="connsiteX1" fmla="*/ 2885912 w 2885912"/>
              <a:gd name="connsiteY1" fmla="*/ 0 h 3292476"/>
              <a:gd name="connsiteX2" fmla="*/ 2885912 w 2885912"/>
              <a:gd name="connsiteY2" fmla="*/ 3292476 h 3292476"/>
              <a:gd name="connsiteX3" fmla="*/ 0 w 2885912"/>
              <a:gd name="connsiteY3" fmla="*/ 3292476 h 3292476"/>
            </a:gdLst>
            <a:ahLst/>
            <a:cxnLst>
              <a:cxn ang="0">
                <a:pos x="connsiteX0" y="connsiteY0"/>
              </a:cxn>
              <a:cxn ang="0">
                <a:pos x="connsiteX1" y="connsiteY1"/>
              </a:cxn>
              <a:cxn ang="0">
                <a:pos x="connsiteX2" y="connsiteY2"/>
              </a:cxn>
              <a:cxn ang="0">
                <a:pos x="connsiteX3" y="connsiteY3"/>
              </a:cxn>
            </a:cxnLst>
            <a:rect l="l" t="t" r="r" b="b"/>
            <a:pathLst>
              <a:path w="2885912" h="3292476">
                <a:moveTo>
                  <a:pt x="0" y="0"/>
                </a:moveTo>
                <a:lnTo>
                  <a:pt x="2885912" y="0"/>
                </a:lnTo>
                <a:lnTo>
                  <a:pt x="2885912" y="3292476"/>
                </a:lnTo>
                <a:lnTo>
                  <a:pt x="0" y="329247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3415033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5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0" name="Picture Placeholder 9">
            <a:extLst>
              <a:ext uri="{FF2B5EF4-FFF2-40B4-BE49-F238E27FC236}">
                <a16:creationId xmlns:a16="http://schemas.microsoft.com/office/drawing/2014/main" id="{82E3A476-4B5D-4E20-9904-721C157DE59F}"/>
              </a:ext>
            </a:extLst>
          </p:cNvPr>
          <p:cNvSpPr>
            <a:spLocks noGrp="1"/>
          </p:cNvSpPr>
          <p:nvPr>
            <p:ph type="pic" sz="quarter" idx="25" hasCustomPrompt="1"/>
          </p:nvPr>
        </p:nvSpPr>
        <p:spPr>
          <a:xfrm>
            <a:off x="757655" y="2059318"/>
            <a:ext cx="4729124" cy="3785206"/>
          </a:xfrm>
          <a:custGeom>
            <a:avLst/>
            <a:gdLst>
              <a:gd name="connsiteX0" fmla="*/ 0 w 4729124"/>
              <a:gd name="connsiteY0" fmla="*/ 0 h 3785206"/>
              <a:gd name="connsiteX1" fmla="*/ 4729124 w 4729124"/>
              <a:gd name="connsiteY1" fmla="*/ 0 h 3785206"/>
              <a:gd name="connsiteX2" fmla="*/ 4729124 w 4729124"/>
              <a:gd name="connsiteY2" fmla="*/ 3785206 h 3785206"/>
              <a:gd name="connsiteX3" fmla="*/ 0 w 4729124"/>
              <a:gd name="connsiteY3" fmla="*/ 3785206 h 3785206"/>
            </a:gdLst>
            <a:ahLst/>
            <a:cxnLst>
              <a:cxn ang="0">
                <a:pos x="connsiteX0" y="connsiteY0"/>
              </a:cxn>
              <a:cxn ang="0">
                <a:pos x="connsiteX1" y="connsiteY1"/>
              </a:cxn>
              <a:cxn ang="0">
                <a:pos x="connsiteX2" y="connsiteY2"/>
              </a:cxn>
              <a:cxn ang="0">
                <a:pos x="connsiteX3" y="connsiteY3"/>
              </a:cxn>
            </a:cxnLst>
            <a:rect l="l" t="t" r="r" b="b"/>
            <a:pathLst>
              <a:path w="4729124" h="3785206">
                <a:moveTo>
                  <a:pt x="0" y="0"/>
                </a:moveTo>
                <a:lnTo>
                  <a:pt x="4729124" y="0"/>
                </a:lnTo>
                <a:lnTo>
                  <a:pt x="4729124" y="3785206"/>
                </a:lnTo>
                <a:lnTo>
                  <a:pt x="0" y="378520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834A04C8-F2A3-472A-88D8-E4FC2F83D79E}"/>
              </a:ext>
            </a:extLst>
          </p:cNvPr>
          <p:cNvSpPr>
            <a:spLocks noGrp="1"/>
          </p:cNvSpPr>
          <p:nvPr>
            <p:ph type="pic" sz="quarter" idx="24" hasCustomPrompt="1"/>
          </p:nvPr>
        </p:nvSpPr>
        <p:spPr>
          <a:xfrm>
            <a:off x="8490498" y="1803898"/>
            <a:ext cx="2943848" cy="4059474"/>
          </a:xfrm>
          <a:custGeom>
            <a:avLst/>
            <a:gdLst>
              <a:gd name="connsiteX0" fmla="*/ 0 w 2943848"/>
              <a:gd name="connsiteY0" fmla="*/ 0 h 4059474"/>
              <a:gd name="connsiteX1" fmla="*/ 2943848 w 2943848"/>
              <a:gd name="connsiteY1" fmla="*/ 0 h 4059474"/>
              <a:gd name="connsiteX2" fmla="*/ 2943848 w 2943848"/>
              <a:gd name="connsiteY2" fmla="*/ 4059474 h 4059474"/>
              <a:gd name="connsiteX3" fmla="*/ 0 w 2943848"/>
              <a:gd name="connsiteY3" fmla="*/ 4059474 h 4059474"/>
            </a:gdLst>
            <a:ahLst/>
            <a:cxnLst>
              <a:cxn ang="0">
                <a:pos x="connsiteX0" y="connsiteY0"/>
              </a:cxn>
              <a:cxn ang="0">
                <a:pos x="connsiteX1" y="connsiteY1"/>
              </a:cxn>
              <a:cxn ang="0">
                <a:pos x="connsiteX2" y="connsiteY2"/>
              </a:cxn>
              <a:cxn ang="0">
                <a:pos x="connsiteX3" y="connsiteY3"/>
              </a:cxn>
            </a:cxnLst>
            <a:rect l="l" t="t" r="r" b="b"/>
            <a:pathLst>
              <a:path w="2943848" h="4059474">
                <a:moveTo>
                  <a:pt x="0" y="0"/>
                </a:moveTo>
                <a:lnTo>
                  <a:pt x="2943848" y="0"/>
                </a:lnTo>
                <a:lnTo>
                  <a:pt x="2943848" y="4059474"/>
                </a:lnTo>
                <a:lnTo>
                  <a:pt x="0" y="405947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64400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C874876E-43B3-4FA5-AFE9-6BC04CA97968}"/>
              </a:ext>
            </a:extLst>
          </p:cNvPr>
          <p:cNvSpPr>
            <a:spLocks noGrp="1"/>
          </p:cNvSpPr>
          <p:nvPr>
            <p:ph type="pic" sz="quarter" idx="19" hasCustomPrompt="1"/>
          </p:nvPr>
        </p:nvSpPr>
        <p:spPr>
          <a:xfrm>
            <a:off x="3265425" y="2003472"/>
            <a:ext cx="2589800" cy="2589800"/>
          </a:xfrm>
          <a:custGeom>
            <a:avLst/>
            <a:gdLst>
              <a:gd name="connsiteX0" fmla="*/ 1294900 w 2589800"/>
              <a:gd name="connsiteY0" fmla="*/ 0 h 2589800"/>
              <a:gd name="connsiteX1" fmla="*/ 2589800 w 2589800"/>
              <a:gd name="connsiteY1" fmla="*/ 1294900 h 2589800"/>
              <a:gd name="connsiteX2" fmla="*/ 1294900 w 2589800"/>
              <a:gd name="connsiteY2" fmla="*/ 2589800 h 2589800"/>
              <a:gd name="connsiteX3" fmla="*/ 0 w 2589800"/>
              <a:gd name="connsiteY3" fmla="*/ 1294900 h 2589800"/>
              <a:gd name="connsiteX4" fmla="*/ 1294900 w 2589800"/>
              <a:gd name="connsiteY4" fmla="*/ 0 h 25898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89800" h="2589800">
                <a:moveTo>
                  <a:pt x="1294900" y="0"/>
                </a:moveTo>
                <a:cubicBezTo>
                  <a:pt x="2010054" y="0"/>
                  <a:pt x="2589800" y="579746"/>
                  <a:pt x="2589800" y="1294900"/>
                </a:cubicBezTo>
                <a:cubicBezTo>
                  <a:pt x="2589800" y="2010054"/>
                  <a:pt x="2010054" y="2589800"/>
                  <a:pt x="1294900" y="2589800"/>
                </a:cubicBezTo>
                <a:cubicBezTo>
                  <a:pt x="579746" y="2589800"/>
                  <a:pt x="0" y="2010054"/>
                  <a:pt x="0" y="1294900"/>
                </a:cubicBezTo>
                <a:cubicBezTo>
                  <a:pt x="0" y="579746"/>
                  <a:pt x="579746" y="0"/>
                  <a:pt x="129490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8311506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6_01">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14CC673-940A-4A46-9E8E-2122E53C7A3C}"/>
              </a:ext>
            </a:extLst>
          </p:cNvPr>
          <p:cNvSpPr>
            <a:spLocks noGrp="1"/>
          </p:cNvSpPr>
          <p:nvPr>
            <p:ph type="pic" sz="quarter" idx="23" hasCustomPrompt="1"/>
          </p:nvPr>
        </p:nvSpPr>
        <p:spPr>
          <a:xfrm>
            <a:off x="1681843" y="2797471"/>
            <a:ext cx="2917372" cy="2917372"/>
          </a:xfrm>
          <a:custGeom>
            <a:avLst/>
            <a:gdLst>
              <a:gd name="connsiteX0" fmla="*/ 1458686 w 2917372"/>
              <a:gd name="connsiteY0" fmla="*/ 0 h 2917372"/>
              <a:gd name="connsiteX1" fmla="*/ 2917372 w 2917372"/>
              <a:gd name="connsiteY1" fmla="*/ 1458686 h 2917372"/>
              <a:gd name="connsiteX2" fmla="*/ 1458686 w 2917372"/>
              <a:gd name="connsiteY2" fmla="*/ 2917372 h 2917372"/>
              <a:gd name="connsiteX3" fmla="*/ 0 w 2917372"/>
              <a:gd name="connsiteY3" fmla="*/ 1458686 h 2917372"/>
              <a:gd name="connsiteX4" fmla="*/ 1458686 w 2917372"/>
              <a:gd name="connsiteY4" fmla="*/ 0 h 291737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17372" h="2917372">
                <a:moveTo>
                  <a:pt x="1458686" y="0"/>
                </a:moveTo>
                <a:cubicBezTo>
                  <a:pt x="2264296" y="0"/>
                  <a:pt x="2917372" y="653076"/>
                  <a:pt x="2917372" y="1458686"/>
                </a:cubicBezTo>
                <a:cubicBezTo>
                  <a:pt x="2917372" y="2264296"/>
                  <a:pt x="2264296" y="2917372"/>
                  <a:pt x="1458686" y="2917372"/>
                </a:cubicBezTo>
                <a:cubicBezTo>
                  <a:pt x="653076" y="2917372"/>
                  <a:pt x="0" y="2264296"/>
                  <a:pt x="0" y="1458686"/>
                </a:cubicBezTo>
                <a:cubicBezTo>
                  <a:pt x="0" y="653076"/>
                  <a:pt x="653076" y="0"/>
                  <a:pt x="1458686"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479973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6" name="Title 3">
            <a:extLst>
              <a:ext uri="{FF2B5EF4-FFF2-40B4-BE49-F238E27FC236}">
                <a16:creationId xmlns:a16="http://schemas.microsoft.com/office/drawing/2014/main" id="{379E6FD5-BEB3-4D7C-A631-EC1B1DB1A730}"/>
              </a:ext>
            </a:extLst>
          </p:cNvPr>
          <p:cNvSpPr>
            <a:spLocks noGrp="1"/>
          </p:cNvSpPr>
          <p:nvPr>
            <p:ph type="title"/>
          </p:nvPr>
        </p:nvSpPr>
        <p:spPr>
          <a:xfrm>
            <a:off x="838200" y="335823"/>
            <a:ext cx="10515600" cy="680223"/>
          </a:xfrm>
        </p:spPr>
        <p:txBody>
          <a:bodyPr/>
          <a:lstStyle>
            <a:lvl1pPr algn="ctr">
              <a:defRPr/>
            </a:lvl1pPr>
          </a:lstStyle>
          <a:p>
            <a:r>
              <a:rPr lang="en-US" dirty="0"/>
              <a:t>Click to edit Master title style</a:t>
            </a:r>
          </a:p>
        </p:txBody>
      </p:sp>
      <p:sp>
        <p:nvSpPr>
          <p:cNvPr id="7" name="Text Placeholder 5">
            <a:extLst>
              <a:ext uri="{FF2B5EF4-FFF2-40B4-BE49-F238E27FC236}">
                <a16:creationId xmlns:a16="http://schemas.microsoft.com/office/drawing/2014/main" id="{2330DDFA-D2C2-4E1B-9043-7081CA7A2F6C}"/>
              </a:ext>
            </a:extLst>
          </p:cNvPr>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3" name="Picture Placeholder 12">
            <a:extLst>
              <a:ext uri="{FF2B5EF4-FFF2-40B4-BE49-F238E27FC236}">
                <a16:creationId xmlns:a16="http://schemas.microsoft.com/office/drawing/2014/main" id="{134E00A4-1441-440C-90B4-559EB4AB9990}"/>
              </a:ext>
            </a:extLst>
          </p:cNvPr>
          <p:cNvSpPr>
            <a:spLocks noGrp="1"/>
          </p:cNvSpPr>
          <p:nvPr>
            <p:ph type="pic" sz="quarter" idx="23" hasCustomPrompt="1"/>
          </p:nvPr>
        </p:nvSpPr>
        <p:spPr>
          <a:xfrm>
            <a:off x="5065486" y="1708634"/>
            <a:ext cx="2061032" cy="2061032"/>
          </a:xfrm>
          <a:custGeom>
            <a:avLst/>
            <a:gdLst>
              <a:gd name="connsiteX0" fmla="*/ 1030516 w 2061032"/>
              <a:gd name="connsiteY0" fmla="*/ 0 h 2061032"/>
              <a:gd name="connsiteX1" fmla="*/ 2061032 w 2061032"/>
              <a:gd name="connsiteY1" fmla="*/ 1030516 h 2061032"/>
              <a:gd name="connsiteX2" fmla="*/ 1030516 w 2061032"/>
              <a:gd name="connsiteY2" fmla="*/ 2061032 h 2061032"/>
              <a:gd name="connsiteX3" fmla="*/ 0 w 2061032"/>
              <a:gd name="connsiteY3" fmla="*/ 1030516 h 2061032"/>
              <a:gd name="connsiteX4" fmla="*/ 1030516 w 2061032"/>
              <a:gd name="connsiteY4" fmla="*/ 0 h 206103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61032" h="2061032">
                <a:moveTo>
                  <a:pt x="1030516" y="0"/>
                </a:moveTo>
                <a:cubicBezTo>
                  <a:pt x="1599654" y="0"/>
                  <a:pt x="2061032" y="461378"/>
                  <a:pt x="2061032" y="1030516"/>
                </a:cubicBezTo>
                <a:cubicBezTo>
                  <a:pt x="2061032" y="1599654"/>
                  <a:pt x="1599654" y="2061032"/>
                  <a:pt x="1030516" y="2061032"/>
                </a:cubicBezTo>
                <a:cubicBezTo>
                  <a:pt x="461378" y="2061032"/>
                  <a:pt x="0" y="1599654"/>
                  <a:pt x="0" y="1030516"/>
                </a:cubicBezTo>
                <a:cubicBezTo>
                  <a:pt x="0" y="461378"/>
                  <a:pt x="461378" y="0"/>
                  <a:pt x="1030516"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13486080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7" name="Picture Placeholder 6">
            <a:extLst>
              <a:ext uri="{FF2B5EF4-FFF2-40B4-BE49-F238E27FC236}">
                <a16:creationId xmlns:a16="http://schemas.microsoft.com/office/drawing/2014/main" id="{15C29EA0-DCEB-4CAA-8F26-B209BEF3A1C8}"/>
              </a:ext>
            </a:extLst>
          </p:cNvPr>
          <p:cNvSpPr>
            <a:spLocks noGrp="1"/>
          </p:cNvSpPr>
          <p:nvPr>
            <p:ph type="pic" sz="quarter" idx="23" hasCustomPrompt="1"/>
          </p:nvPr>
        </p:nvSpPr>
        <p:spPr>
          <a:xfrm>
            <a:off x="7808686" y="2038988"/>
            <a:ext cx="3488463" cy="3746259"/>
          </a:xfrm>
          <a:custGeom>
            <a:avLst/>
            <a:gdLst>
              <a:gd name="connsiteX0" fmla="*/ 0 w 3488463"/>
              <a:gd name="connsiteY0" fmla="*/ 0 h 3746259"/>
              <a:gd name="connsiteX1" fmla="*/ 3488463 w 3488463"/>
              <a:gd name="connsiteY1" fmla="*/ 0 h 3746259"/>
              <a:gd name="connsiteX2" fmla="*/ 3488463 w 3488463"/>
              <a:gd name="connsiteY2" fmla="*/ 3746259 h 3746259"/>
              <a:gd name="connsiteX3" fmla="*/ 0 w 3488463"/>
              <a:gd name="connsiteY3" fmla="*/ 3746259 h 3746259"/>
            </a:gdLst>
            <a:ahLst/>
            <a:cxnLst>
              <a:cxn ang="0">
                <a:pos x="connsiteX0" y="connsiteY0"/>
              </a:cxn>
              <a:cxn ang="0">
                <a:pos x="connsiteX1" y="connsiteY1"/>
              </a:cxn>
              <a:cxn ang="0">
                <a:pos x="connsiteX2" y="connsiteY2"/>
              </a:cxn>
              <a:cxn ang="0">
                <a:pos x="connsiteX3" y="connsiteY3"/>
              </a:cxn>
            </a:cxnLst>
            <a:rect l="l" t="t" r="r" b="b"/>
            <a:pathLst>
              <a:path w="3488463" h="3746259">
                <a:moveTo>
                  <a:pt x="0" y="0"/>
                </a:moveTo>
                <a:lnTo>
                  <a:pt x="3488463" y="0"/>
                </a:lnTo>
                <a:lnTo>
                  <a:pt x="3488463" y="3746259"/>
                </a:lnTo>
                <a:lnTo>
                  <a:pt x="0" y="374625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8" name="Title 3">
            <a:extLst>
              <a:ext uri="{FF2B5EF4-FFF2-40B4-BE49-F238E27FC236}">
                <a16:creationId xmlns:a16="http://schemas.microsoft.com/office/drawing/2014/main" id="{1E892B66-1B8E-45CF-B2E9-443394E42B0B}"/>
              </a:ext>
            </a:extLst>
          </p:cNvPr>
          <p:cNvSpPr>
            <a:spLocks noGrp="1"/>
          </p:cNvSpPr>
          <p:nvPr>
            <p:ph type="title" idx="4294967295"/>
          </p:nvPr>
        </p:nvSpPr>
        <p:spPr>
          <a:xfrm>
            <a:off x="838200" y="336550"/>
            <a:ext cx="10515600" cy="679450"/>
          </a:xfrm>
        </p:spPr>
        <p:txBody>
          <a:bodyPr/>
          <a:lstStyle>
            <a:lvl1pPr algn="ctr">
              <a:defRPr/>
            </a:lvl1pPr>
          </a:lstStyle>
          <a:p>
            <a:pPr algn="ctr"/>
            <a:r>
              <a:rPr lang="en-US" dirty="0"/>
              <a:t>Click to edit Master title style</a:t>
            </a:r>
            <a:endParaRPr lang="en-US" b="1" dirty="0"/>
          </a:p>
        </p:txBody>
      </p:sp>
      <p:sp>
        <p:nvSpPr>
          <p:cNvPr id="9" name="Text Placeholder 6">
            <a:extLst>
              <a:ext uri="{FF2B5EF4-FFF2-40B4-BE49-F238E27FC236}">
                <a16:creationId xmlns:a16="http://schemas.microsoft.com/office/drawing/2014/main" id="{0D4C04E5-7B80-469F-A4D2-49BD355A79C2}"/>
              </a:ext>
            </a:extLst>
          </p:cNvPr>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Tree>
    <p:extLst>
      <p:ext uri="{BB962C8B-B14F-4D97-AF65-F5344CB8AC3E}">
        <p14:creationId xmlns:p14="http://schemas.microsoft.com/office/powerpoint/2010/main" val="65191423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0" name="Freeform: Shape 9">
            <a:extLst>
              <a:ext uri="{FF2B5EF4-FFF2-40B4-BE49-F238E27FC236}">
                <a16:creationId xmlns:a16="http://schemas.microsoft.com/office/drawing/2014/main" id="{7B3BB9FE-ACC5-4FCD-927D-D8DB45137BBC}"/>
              </a:ext>
            </a:extLst>
          </p:cNvPr>
          <p:cNvSpPr>
            <a:spLocks noGrp="1"/>
          </p:cNvSpPr>
          <p:nvPr>
            <p:ph type="pic" sz="quarter" idx="24" hasCustomPrompt="1"/>
          </p:nvPr>
        </p:nvSpPr>
        <p:spPr>
          <a:xfrm>
            <a:off x="9184018" y="3994049"/>
            <a:ext cx="2169782" cy="1945204"/>
          </a:xfrm>
          <a:custGeom>
            <a:avLst/>
            <a:gdLst>
              <a:gd name="connsiteX0" fmla="*/ 0 w 2169782"/>
              <a:gd name="connsiteY0" fmla="*/ 0 h 1945204"/>
              <a:gd name="connsiteX1" fmla="*/ 2169782 w 2169782"/>
              <a:gd name="connsiteY1" fmla="*/ 0 h 1945204"/>
              <a:gd name="connsiteX2" fmla="*/ 2169782 w 2169782"/>
              <a:gd name="connsiteY2" fmla="*/ 1945204 h 1945204"/>
              <a:gd name="connsiteX3" fmla="*/ 0 w 2169782"/>
              <a:gd name="connsiteY3" fmla="*/ 1945204 h 1945204"/>
            </a:gdLst>
            <a:ahLst/>
            <a:cxnLst>
              <a:cxn ang="0">
                <a:pos x="connsiteX0" y="connsiteY0"/>
              </a:cxn>
              <a:cxn ang="0">
                <a:pos x="connsiteX1" y="connsiteY1"/>
              </a:cxn>
              <a:cxn ang="0">
                <a:pos x="connsiteX2" y="connsiteY2"/>
              </a:cxn>
              <a:cxn ang="0">
                <a:pos x="connsiteX3" y="connsiteY3"/>
              </a:cxn>
            </a:cxnLst>
            <a:rect l="l" t="t" r="r" b="b"/>
            <a:pathLst>
              <a:path w="2169782" h="1945204">
                <a:moveTo>
                  <a:pt x="0" y="0"/>
                </a:moveTo>
                <a:lnTo>
                  <a:pt x="2169782" y="0"/>
                </a:lnTo>
                <a:lnTo>
                  <a:pt x="2169782" y="1945204"/>
                </a:lnTo>
                <a:lnTo>
                  <a:pt x="0" y="194520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8" name="Freeform: Shape 7">
            <a:extLst>
              <a:ext uri="{FF2B5EF4-FFF2-40B4-BE49-F238E27FC236}">
                <a16:creationId xmlns:a16="http://schemas.microsoft.com/office/drawing/2014/main" id="{9AA025AD-5BD1-4141-B01D-EB064FBA64A4}"/>
              </a:ext>
            </a:extLst>
          </p:cNvPr>
          <p:cNvSpPr>
            <a:spLocks noGrp="1"/>
          </p:cNvSpPr>
          <p:nvPr>
            <p:ph type="pic" sz="quarter" idx="23" hasCustomPrompt="1"/>
          </p:nvPr>
        </p:nvSpPr>
        <p:spPr>
          <a:xfrm>
            <a:off x="7094482" y="3994049"/>
            <a:ext cx="1945204" cy="1945204"/>
          </a:xfrm>
          <a:custGeom>
            <a:avLst/>
            <a:gdLst>
              <a:gd name="connsiteX0" fmla="*/ 0 w 1945204"/>
              <a:gd name="connsiteY0" fmla="*/ 0 h 1945204"/>
              <a:gd name="connsiteX1" fmla="*/ 1945204 w 1945204"/>
              <a:gd name="connsiteY1" fmla="*/ 0 h 1945204"/>
              <a:gd name="connsiteX2" fmla="*/ 1945204 w 1945204"/>
              <a:gd name="connsiteY2" fmla="*/ 1945204 h 1945204"/>
              <a:gd name="connsiteX3" fmla="*/ 0 w 1945204"/>
              <a:gd name="connsiteY3" fmla="*/ 1945204 h 1945204"/>
            </a:gdLst>
            <a:ahLst/>
            <a:cxnLst>
              <a:cxn ang="0">
                <a:pos x="connsiteX0" y="connsiteY0"/>
              </a:cxn>
              <a:cxn ang="0">
                <a:pos x="connsiteX1" y="connsiteY1"/>
              </a:cxn>
              <a:cxn ang="0">
                <a:pos x="connsiteX2" y="connsiteY2"/>
              </a:cxn>
              <a:cxn ang="0">
                <a:pos x="connsiteX3" y="connsiteY3"/>
              </a:cxn>
            </a:cxnLst>
            <a:rect l="l" t="t" r="r" b="b"/>
            <a:pathLst>
              <a:path w="1945204" h="1945204">
                <a:moveTo>
                  <a:pt x="0" y="0"/>
                </a:moveTo>
                <a:lnTo>
                  <a:pt x="1945204" y="0"/>
                </a:lnTo>
                <a:lnTo>
                  <a:pt x="1945204" y="1945204"/>
                </a:lnTo>
                <a:lnTo>
                  <a:pt x="0" y="194520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71723370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E6DC9627-D4AA-415F-8BC8-B051287503B7}"/>
              </a:ext>
            </a:extLst>
          </p:cNvPr>
          <p:cNvSpPr>
            <a:spLocks noGrp="1"/>
          </p:cNvSpPr>
          <p:nvPr>
            <p:ph type="pic" sz="quarter" idx="22" hasCustomPrompt="1"/>
          </p:nvPr>
        </p:nvSpPr>
        <p:spPr>
          <a:xfrm>
            <a:off x="8210354" y="1898650"/>
            <a:ext cx="2603421" cy="3981450"/>
          </a:xfrm>
          <a:custGeom>
            <a:avLst/>
            <a:gdLst>
              <a:gd name="connsiteX0" fmla="*/ 0 w 2603421"/>
              <a:gd name="connsiteY0" fmla="*/ 0 h 3981450"/>
              <a:gd name="connsiteX1" fmla="*/ 2603421 w 2603421"/>
              <a:gd name="connsiteY1" fmla="*/ 0 h 3981450"/>
              <a:gd name="connsiteX2" fmla="*/ 2603421 w 2603421"/>
              <a:gd name="connsiteY2" fmla="*/ 3981450 h 3981450"/>
              <a:gd name="connsiteX3" fmla="*/ 0 w 2603421"/>
              <a:gd name="connsiteY3" fmla="*/ 3981450 h 3981450"/>
            </a:gdLst>
            <a:ahLst/>
            <a:cxnLst>
              <a:cxn ang="0">
                <a:pos x="connsiteX0" y="connsiteY0"/>
              </a:cxn>
              <a:cxn ang="0">
                <a:pos x="connsiteX1" y="connsiteY1"/>
              </a:cxn>
              <a:cxn ang="0">
                <a:pos x="connsiteX2" y="connsiteY2"/>
              </a:cxn>
              <a:cxn ang="0">
                <a:pos x="connsiteX3" y="connsiteY3"/>
              </a:cxn>
            </a:cxnLst>
            <a:rect l="l" t="t" r="r" b="b"/>
            <a:pathLst>
              <a:path w="2603421" h="3981450">
                <a:moveTo>
                  <a:pt x="0" y="0"/>
                </a:moveTo>
                <a:lnTo>
                  <a:pt x="2603421" y="0"/>
                </a:lnTo>
                <a:lnTo>
                  <a:pt x="2603421" y="3981450"/>
                </a:lnTo>
                <a:lnTo>
                  <a:pt x="0" y="398145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0" name="Picture Placeholder 9">
            <a:extLst>
              <a:ext uri="{FF2B5EF4-FFF2-40B4-BE49-F238E27FC236}">
                <a16:creationId xmlns:a16="http://schemas.microsoft.com/office/drawing/2014/main" id="{7DAFF4A3-9391-4F28-AEA0-9AC007B89D29}"/>
              </a:ext>
            </a:extLst>
          </p:cNvPr>
          <p:cNvSpPr>
            <a:spLocks noGrp="1"/>
          </p:cNvSpPr>
          <p:nvPr>
            <p:ph type="pic" sz="quarter" idx="23" hasCustomPrompt="1"/>
          </p:nvPr>
        </p:nvSpPr>
        <p:spPr>
          <a:xfrm>
            <a:off x="5727333" y="3816626"/>
            <a:ext cx="2265623" cy="2063474"/>
          </a:xfrm>
          <a:custGeom>
            <a:avLst/>
            <a:gdLst>
              <a:gd name="connsiteX0" fmla="*/ 0 w 2265623"/>
              <a:gd name="connsiteY0" fmla="*/ 0 h 2063474"/>
              <a:gd name="connsiteX1" fmla="*/ 2265623 w 2265623"/>
              <a:gd name="connsiteY1" fmla="*/ 0 h 2063474"/>
              <a:gd name="connsiteX2" fmla="*/ 2265623 w 2265623"/>
              <a:gd name="connsiteY2" fmla="*/ 2063474 h 2063474"/>
              <a:gd name="connsiteX3" fmla="*/ 0 w 2265623"/>
              <a:gd name="connsiteY3" fmla="*/ 2063474 h 2063474"/>
            </a:gdLst>
            <a:ahLst/>
            <a:cxnLst>
              <a:cxn ang="0">
                <a:pos x="connsiteX0" y="connsiteY0"/>
              </a:cxn>
              <a:cxn ang="0">
                <a:pos x="connsiteX1" y="connsiteY1"/>
              </a:cxn>
              <a:cxn ang="0">
                <a:pos x="connsiteX2" y="connsiteY2"/>
              </a:cxn>
              <a:cxn ang="0">
                <a:pos x="connsiteX3" y="connsiteY3"/>
              </a:cxn>
            </a:cxnLst>
            <a:rect l="l" t="t" r="r" b="b"/>
            <a:pathLst>
              <a:path w="2265623" h="2063474">
                <a:moveTo>
                  <a:pt x="0" y="0"/>
                </a:moveTo>
                <a:lnTo>
                  <a:pt x="2265623" y="0"/>
                </a:lnTo>
                <a:lnTo>
                  <a:pt x="2265623" y="2063474"/>
                </a:lnTo>
                <a:lnTo>
                  <a:pt x="0" y="206347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653329058"/>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3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7" name="Freeform: Shape 6">
            <a:extLst>
              <a:ext uri="{FF2B5EF4-FFF2-40B4-BE49-F238E27FC236}">
                <a16:creationId xmlns:a16="http://schemas.microsoft.com/office/drawing/2014/main" id="{CDA27EF8-B7E1-46BC-920C-B6D263BDEE29}"/>
              </a:ext>
            </a:extLst>
          </p:cNvPr>
          <p:cNvSpPr>
            <a:spLocks noGrp="1"/>
          </p:cNvSpPr>
          <p:nvPr>
            <p:ph type="pic" sz="quarter" idx="23" hasCustomPrompt="1"/>
          </p:nvPr>
        </p:nvSpPr>
        <p:spPr>
          <a:xfrm>
            <a:off x="8897257" y="2691764"/>
            <a:ext cx="2454988" cy="3075883"/>
          </a:xfrm>
          <a:custGeom>
            <a:avLst/>
            <a:gdLst>
              <a:gd name="connsiteX0" fmla="*/ 0 w 2454988"/>
              <a:gd name="connsiteY0" fmla="*/ 0 h 3075883"/>
              <a:gd name="connsiteX1" fmla="*/ 2454988 w 2454988"/>
              <a:gd name="connsiteY1" fmla="*/ 0 h 3075883"/>
              <a:gd name="connsiteX2" fmla="*/ 2454988 w 2454988"/>
              <a:gd name="connsiteY2" fmla="*/ 3075883 h 3075883"/>
              <a:gd name="connsiteX3" fmla="*/ 0 w 2454988"/>
              <a:gd name="connsiteY3" fmla="*/ 3075883 h 3075883"/>
            </a:gdLst>
            <a:ahLst/>
            <a:cxnLst>
              <a:cxn ang="0">
                <a:pos x="connsiteX0" y="connsiteY0"/>
              </a:cxn>
              <a:cxn ang="0">
                <a:pos x="connsiteX1" y="connsiteY1"/>
              </a:cxn>
              <a:cxn ang="0">
                <a:pos x="connsiteX2" y="connsiteY2"/>
              </a:cxn>
              <a:cxn ang="0">
                <a:pos x="connsiteX3" y="connsiteY3"/>
              </a:cxn>
            </a:cxnLst>
            <a:rect l="l" t="t" r="r" b="b"/>
            <a:pathLst>
              <a:path w="2454988" h="3075883">
                <a:moveTo>
                  <a:pt x="0" y="0"/>
                </a:moveTo>
                <a:lnTo>
                  <a:pt x="2454988" y="0"/>
                </a:lnTo>
                <a:lnTo>
                  <a:pt x="2454988" y="3075883"/>
                </a:lnTo>
                <a:lnTo>
                  <a:pt x="0" y="307588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1802170006"/>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32_01">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6B8697B-9966-4828-A6A7-EB323061F78D}"/>
              </a:ext>
            </a:extLst>
          </p:cNvPr>
          <p:cNvSpPr>
            <a:spLocks noGrp="1"/>
          </p:cNvSpPr>
          <p:nvPr>
            <p:ph type="pic" sz="quarter" idx="23" hasCustomPrompt="1"/>
          </p:nvPr>
        </p:nvSpPr>
        <p:spPr>
          <a:xfrm>
            <a:off x="10886" y="0"/>
            <a:ext cx="12181114" cy="6858000"/>
          </a:xfrm>
          <a:custGeom>
            <a:avLst/>
            <a:gdLst>
              <a:gd name="connsiteX0" fmla="*/ 0 w 12181114"/>
              <a:gd name="connsiteY0" fmla="*/ 0 h 6858000"/>
              <a:gd name="connsiteX1" fmla="*/ 12181114 w 12181114"/>
              <a:gd name="connsiteY1" fmla="*/ 0 h 6858000"/>
              <a:gd name="connsiteX2" fmla="*/ 12181114 w 12181114"/>
              <a:gd name="connsiteY2" fmla="*/ 6858000 h 6858000"/>
              <a:gd name="connsiteX3" fmla="*/ 0 w 12181114"/>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81114" h="6858000">
                <a:moveTo>
                  <a:pt x="0" y="0"/>
                </a:moveTo>
                <a:lnTo>
                  <a:pt x="12181114" y="0"/>
                </a:lnTo>
                <a:lnTo>
                  <a:pt x="12181114" y="6858000"/>
                </a:lnTo>
                <a:lnTo>
                  <a:pt x="0" y="68580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42728917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3" name="Picture Placeholder 12">
            <a:extLst>
              <a:ext uri="{FF2B5EF4-FFF2-40B4-BE49-F238E27FC236}">
                <a16:creationId xmlns:a16="http://schemas.microsoft.com/office/drawing/2014/main" id="{F1D507E3-A559-4508-B62D-64498DA18F77}"/>
              </a:ext>
            </a:extLst>
          </p:cNvPr>
          <p:cNvSpPr>
            <a:spLocks noGrp="1"/>
          </p:cNvSpPr>
          <p:nvPr>
            <p:ph type="pic" sz="quarter" idx="17" hasCustomPrompt="1"/>
          </p:nvPr>
        </p:nvSpPr>
        <p:spPr>
          <a:xfrm>
            <a:off x="9640517" y="2237671"/>
            <a:ext cx="2365094" cy="2365094"/>
          </a:xfrm>
          <a:custGeom>
            <a:avLst/>
            <a:gdLst>
              <a:gd name="connsiteX0" fmla="*/ 1182547 w 2365094"/>
              <a:gd name="connsiteY0" fmla="*/ 0 h 2365094"/>
              <a:gd name="connsiteX1" fmla="*/ 2365094 w 2365094"/>
              <a:gd name="connsiteY1" fmla="*/ 1182547 h 2365094"/>
              <a:gd name="connsiteX2" fmla="*/ 1182547 w 2365094"/>
              <a:gd name="connsiteY2" fmla="*/ 2365094 h 2365094"/>
              <a:gd name="connsiteX3" fmla="*/ 0 w 2365094"/>
              <a:gd name="connsiteY3" fmla="*/ 1182547 h 2365094"/>
            </a:gdLst>
            <a:ahLst/>
            <a:cxnLst>
              <a:cxn ang="0">
                <a:pos x="connsiteX0" y="connsiteY0"/>
              </a:cxn>
              <a:cxn ang="0">
                <a:pos x="connsiteX1" y="connsiteY1"/>
              </a:cxn>
              <a:cxn ang="0">
                <a:pos x="connsiteX2" y="connsiteY2"/>
              </a:cxn>
              <a:cxn ang="0">
                <a:pos x="connsiteX3" y="connsiteY3"/>
              </a:cxn>
            </a:cxnLst>
            <a:rect l="l" t="t" r="r" b="b"/>
            <a:pathLst>
              <a:path w="2365094" h="2365094">
                <a:moveTo>
                  <a:pt x="1182547" y="0"/>
                </a:moveTo>
                <a:lnTo>
                  <a:pt x="2365094" y="1182547"/>
                </a:lnTo>
                <a:lnTo>
                  <a:pt x="1182547" y="2365094"/>
                </a:lnTo>
                <a:lnTo>
                  <a:pt x="0" y="118254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Picture Placeholder 13">
            <a:extLst>
              <a:ext uri="{FF2B5EF4-FFF2-40B4-BE49-F238E27FC236}">
                <a16:creationId xmlns:a16="http://schemas.microsoft.com/office/drawing/2014/main" id="{5E3FB78A-7D1F-4990-B469-A08DCD4486A4}"/>
              </a:ext>
            </a:extLst>
          </p:cNvPr>
          <p:cNvSpPr>
            <a:spLocks noGrp="1"/>
          </p:cNvSpPr>
          <p:nvPr>
            <p:ph type="pic" sz="quarter" idx="16" hasCustomPrompt="1"/>
          </p:nvPr>
        </p:nvSpPr>
        <p:spPr>
          <a:xfrm>
            <a:off x="7294950" y="2237671"/>
            <a:ext cx="2365094" cy="2365094"/>
          </a:xfrm>
          <a:custGeom>
            <a:avLst/>
            <a:gdLst>
              <a:gd name="connsiteX0" fmla="*/ 1182547 w 2365094"/>
              <a:gd name="connsiteY0" fmla="*/ 0 h 2365094"/>
              <a:gd name="connsiteX1" fmla="*/ 2365094 w 2365094"/>
              <a:gd name="connsiteY1" fmla="*/ 1182547 h 2365094"/>
              <a:gd name="connsiteX2" fmla="*/ 1182547 w 2365094"/>
              <a:gd name="connsiteY2" fmla="*/ 2365094 h 2365094"/>
              <a:gd name="connsiteX3" fmla="*/ 0 w 2365094"/>
              <a:gd name="connsiteY3" fmla="*/ 1182547 h 2365094"/>
            </a:gdLst>
            <a:ahLst/>
            <a:cxnLst>
              <a:cxn ang="0">
                <a:pos x="connsiteX0" y="connsiteY0"/>
              </a:cxn>
              <a:cxn ang="0">
                <a:pos x="connsiteX1" y="connsiteY1"/>
              </a:cxn>
              <a:cxn ang="0">
                <a:pos x="connsiteX2" y="connsiteY2"/>
              </a:cxn>
              <a:cxn ang="0">
                <a:pos x="connsiteX3" y="connsiteY3"/>
              </a:cxn>
            </a:cxnLst>
            <a:rect l="l" t="t" r="r" b="b"/>
            <a:pathLst>
              <a:path w="2365094" h="2365094">
                <a:moveTo>
                  <a:pt x="1182547" y="0"/>
                </a:moveTo>
                <a:lnTo>
                  <a:pt x="2365094" y="1182547"/>
                </a:lnTo>
                <a:lnTo>
                  <a:pt x="1182547" y="2365094"/>
                </a:lnTo>
                <a:lnTo>
                  <a:pt x="0" y="118254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0494BD04-7911-4019-9E20-6A45E3865E4B}"/>
              </a:ext>
            </a:extLst>
          </p:cNvPr>
          <p:cNvSpPr>
            <a:spLocks noGrp="1"/>
          </p:cNvSpPr>
          <p:nvPr>
            <p:ph type="pic" sz="quarter" idx="21" hasCustomPrompt="1"/>
          </p:nvPr>
        </p:nvSpPr>
        <p:spPr>
          <a:xfrm>
            <a:off x="-4446" y="-1"/>
            <a:ext cx="6299200" cy="5630862"/>
          </a:xfrm>
          <a:custGeom>
            <a:avLst/>
            <a:gdLst>
              <a:gd name="connsiteX0" fmla="*/ 0 w 6299200"/>
              <a:gd name="connsiteY0" fmla="*/ 0 h 5630862"/>
              <a:gd name="connsiteX1" fmla="*/ 6299200 w 6299200"/>
              <a:gd name="connsiteY1" fmla="*/ 2717800 h 5630862"/>
              <a:gd name="connsiteX2" fmla="*/ 4522788 w 6299200"/>
              <a:gd name="connsiteY2" fmla="*/ 3541712 h 5630862"/>
              <a:gd name="connsiteX3" fmla="*/ 0 w 6299200"/>
              <a:gd name="connsiteY3" fmla="*/ 5630862 h 5630862"/>
            </a:gdLst>
            <a:ahLst/>
            <a:cxnLst>
              <a:cxn ang="0">
                <a:pos x="connsiteX0" y="connsiteY0"/>
              </a:cxn>
              <a:cxn ang="0">
                <a:pos x="connsiteX1" y="connsiteY1"/>
              </a:cxn>
              <a:cxn ang="0">
                <a:pos x="connsiteX2" y="connsiteY2"/>
              </a:cxn>
              <a:cxn ang="0">
                <a:pos x="connsiteX3" y="connsiteY3"/>
              </a:cxn>
            </a:cxnLst>
            <a:rect l="l" t="t" r="r" b="b"/>
            <a:pathLst>
              <a:path w="6299200" h="5630862">
                <a:moveTo>
                  <a:pt x="0" y="0"/>
                </a:moveTo>
                <a:lnTo>
                  <a:pt x="6299200" y="2717800"/>
                </a:lnTo>
                <a:lnTo>
                  <a:pt x="4522788" y="3541712"/>
                </a:lnTo>
                <a:lnTo>
                  <a:pt x="0" y="563086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3" name="Freeform: Shape 12">
            <a:extLst>
              <a:ext uri="{FF2B5EF4-FFF2-40B4-BE49-F238E27FC236}">
                <a16:creationId xmlns:a16="http://schemas.microsoft.com/office/drawing/2014/main" id="{7CC27634-6A6C-45FF-B3DB-25A55238C4CE}"/>
              </a:ext>
            </a:extLst>
          </p:cNvPr>
          <p:cNvSpPr>
            <a:spLocks noGrp="1"/>
          </p:cNvSpPr>
          <p:nvPr>
            <p:ph type="pic" sz="quarter" idx="20" hasCustomPrompt="1"/>
          </p:nvPr>
        </p:nvSpPr>
        <p:spPr>
          <a:xfrm>
            <a:off x="1051490" y="2612223"/>
            <a:ext cx="2050920" cy="1884224"/>
          </a:xfrm>
          <a:custGeom>
            <a:avLst/>
            <a:gdLst>
              <a:gd name="connsiteX0" fmla="*/ 0 w 2050920"/>
              <a:gd name="connsiteY0" fmla="*/ 0 h 1884224"/>
              <a:gd name="connsiteX1" fmla="*/ 2050920 w 2050920"/>
              <a:gd name="connsiteY1" fmla="*/ 0 h 1884224"/>
              <a:gd name="connsiteX2" fmla="*/ 2050920 w 2050920"/>
              <a:gd name="connsiteY2" fmla="*/ 1884224 h 1884224"/>
              <a:gd name="connsiteX3" fmla="*/ 0 w 2050920"/>
              <a:gd name="connsiteY3" fmla="*/ 1884224 h 1884224"/>
            </a:gdLst>
            <a:ahLst/>
            <a:cxnLst>
              <a:cxn ang="0">
                <a:pos x="connsiteX0" y="connsiteY0"/>
              </a:cxn>
              <a:cxn ang="0">
                <a:pos x="connsiteX1" y="connsiteY1"/>
              </a:cxn>
              <a:cxn ang="0">
                <a:pos x="connsiteX2" y="connsiteY2"/>
              </a:cxn>
              <a:cxn ang="0">
                <a:pos x="connsiteX3" y="connsiteY3"/>
              </a:cxn>
            </a:cxnLst>
            <a:rect l="l" t="t" r="r" b="b"/>
            <a:pathLst>
              <a:path w="2050920" h="1884224">
                <a:moveTo>
                  <a:pt x="0" y="0"/>
                </a:moveTo>
                <a:lnTo>
                  <a:pt x="2050920" y="0"/>
                </a:lnTo>
                <a:lnTo>
                  <a:pt x="2050920" y="1884224"/>
                </a:lnTo>
                <a:lnTo>
                  <a:pt x="0" y="188422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Freeform: Shape 14">
            <a:extLst>
              <a:ext uri="{FF2B5EF4-FFF2-40B4-BE49-F238E27FC236}">
                <a16:creationId xmlns:a16="http://schemas.microsoft.com/office/drawing/2014/main" id="{3C58C4BD-DE15-488E-B8C7-990ED5DDE2F5}"/>
              </a:ext>
            </a:extLst>
          </p:cNvPr>
          <p:cNvSpPr>
            <a:spLocks noGrp="1"/>
          </p:cNvSpPr>
          <p:nvPr>
            <p:ph type="pic" sz="quarter" idx="21" hasCustomPrompt="1"/>
          </p:nvPr>
        </p:nvSpPr>
        <p:spPr>
          <a:xfrm>
            <a:off x="6686722" y="2612223"/>
            <a:ext cx="2050920" cy="1884224"/>
          </a:xfrm>
          <a:custGeom>
            <a:avLst/>
            <a:gdLst>
              <a:gd name="connsiteX0" fmla="*/ 0 w 2050920"/>
              <a:gd name="connsiteY0" fmla="*/ 0 h 1884224"/>
              <a:gd name="connsiteX1" fmla="*/ 2050920 w 2050920"/>
              <a:gd name="connsiteY1" fmla="*/ 0 h 1884224"/>
              <a:gd name="connsiteX2" fmla="*/ 2050920 w 2050920"/>
              <a:gd name="connsiteY2" fmla="*/ 1884224 h 1884224"/>
              <a:gd name="connsiteX3" fmla="*/ 0 w 2050920"/>
              <a:gd name="connsiteY3" fmla="*/ 1884224 h 1884224"/>
            </a:gdLst>
            <a:ahLst/>
            <a:cxnLst>
              <a:cxn ang="0">
                <a:pos x="connsiteX0" y="connsiteY0"/>
              </a:cxn>
              <a:cxn ang="0">
                <a:pos x="connsiteX1" y="connsiteY1"/>
              </a:cxn>
              <a:cxn ang="0">
                <a:pos x="connsiteX2" y="connsiteY2"/>
              </a:cxn>
              <a:cxn ang="0">
                <a:pos x="connsiteX3" y="connsiteY3"/>
              </a:cxn>
            </a:cxnLst>
            <a:rect l="l" t="t" r="r" b="b"/>
            <a:pathLst>
              <a:path w="2050920" h="1884224">
                <a:moveTo>
                  <a:pt x="0" y="0"/>
                </a:moveTo>
                <a:lnTo>
                  <a:pt x="2050920" y="0"/>
                </a:lnTo>
                <a:lnTo>
                  <a:pt x="2050920" y="1884224"/>
                </a:lnTo>
                <a:lnTo>
                  <a:pt x="0" y="188422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8" name="Picture Placeholder 17">
            <a:extLst>
              <a:ext uri="{FF2B5EF4-FFF2-40B4-BE49-F238E27FC236}">
                <a16:creationId xmlns:a16="http://schemas.microsoft.com/office/drawing/2014/main" id="{8ED606E2-879D-4207-95A5-17DA34E82D86}"/>
              </a:ext>
            </a:extLst>
          </p:cNvPr>
          <p:cNvSpPr>
            <a:spLocks noGrp="1"/>
          </p:cNvSpPr>
          <p:nvPr>
            <p:ph type="pic" sz="quarter" idx="18" hasCustomPrompt="1"/>
          </p:nvPr>
        </p:nvSpPr>
        <p:spPr>
          <a:xfrm>
            <a:off x="8477818" y="3762371"/>
            <a:ext cx="2396300" cy="2396300"/>
          </a:xfrm>
          <a:custGeom>
            <a:avLst/>
            <a:gdLst>
              <a:gd name="connsiteX0" fmla="*/ 1198150 w 2396300"/>
              <a:gd name="connsiteY0" fmla="*/ 0 h 2396300"/>
              <a:gd name="connsiteX1" fmla="*/ 2396300 w 2396300"/>
              <a:gd name="connsiteY1" fmla="*/ 1198150 h 2396300"/>
              <a:gd name="connsiteX2" fmla="*/ 1198150 w 2396300"/>
              <a:gd name="connsiteY2" fmla="*/ 2396300 h 2396300"/>
              <a:gd name="connsiteX3" fmla="*/ 0 w 2396300"/>
              <a:gd name="connsiteY3" fmla="*/ 1198150 h 2396300"/>
            </a:gdLst>
            <a:ahLst/>
            <a:cxnLst>
              <a:cxn ang="0">
                <a:pos x="connsiteX0" y="connsiteY0"/>
              </a:cxn>
              <a:cxn ang="0">
                <a:pos x="connsiteX1" y="connsiteY1"/>
              </a:cxn>
              <a:cxn ang="0">
                <a:pos x="connsiteX2" y="connsiteY2"/>
              </a:cxn>
              <a:cxn ang="0">
                <a:pos x="connsiteX3" y="connsiteY3"/>
              </a:cxn>
            </a:cxnLst>
            <a:rect l="l" t="t" r="r" b="b"/>
            <a:pathLst>
              <a:path w="2396300" h="2396300">
                <a:moveTo>
                  <a:pt x="1198150" y="0"/>
                </a:moveTo>
                <a:lnTo>
                  <a:pt x="2396300" y="1198150"/>
                </a:lnTo>
                <a:lnTo>
                  <a:pt x="1198150" y="2396300"/>
                </a:lnTo>
                <a:lnTo>
                  <a:pt x="0" y="119815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a:t>Click to edit Master title style</a:t>
            </a:r>
          </a:p>
        </p:txBody>
      </p:sp>
      <p:sp>
        <p:nvSpPr>
          <p:cNvPr id="16" name="Picture Placeholder 15">
            <a:extLst>
              <a:ext uri="{FF2B5EF4-FFF2-40B4-BE49-F238E27FC236}">
                <a16:creationId xmlns:a16="http://schemas.microsoft.com/office/drawing/2014/main" id="{1C65A7AE-D2D5-4C95-AFE6-BB1F23081C99}"/>
              </a:ext>
            </a:extLst>
          </p:cNvPr>
          <p:cNvSpPr>
            <a:spLocks noGrp="1"/>
          </p:cNvSpPr>
          <p:nvPr>
            <p:ph type="pic" sz="quarter" idx="21" hasCustomPrompt="1"/>
          </p:nvPr>
        </p:nvSpPr>
        <p:spPr>
          <a:xfrm>
            <a:off x="5755909" y="1537918"/>
            <a:ext cx="2396300" cy="2396300"/>
          </a:xfrm>
          <a:custGeom>
            <a:avLst/>
            <a:gdLst>
              <a:gd name="connsiteX0" fmla="*/ 1198150 w 2396300"/>
              <a:gd name="connsiteY0" fmla="*/ 0 h 2396300"/>
              <a:gd name="connsiteX1" fmla="*/ 2396300 w 2396300"/>
              <a:gd name="connsiteY1" fmla="*/ 1198150 h 2396300"/>
              <a:gd name="connsiteX2" fmla="*/ 1198150 w 2396300"/>
              <a:gd name="connsiteY2" fmla="*/ 2396300 h 2396300"/>
              <a:gd name="connsiteX3" fmla="*/ 0 w 2396300"/>
              <a:gd name="connsiteY3" fmla="*/ 1198150 h 2396300"/>
            </a:gdLst>
            <a:ahLst/>
            <a:cxnLst>
              <a:cxn ang="0">
                <a:pos x="connsiteX0" y="connsiteY0"/>
              </a:cxn>
              <a:cxn ang="0">
                <a:pos x="connsiteX1" y="connsiteY1"/>
              </a:cxn>
              <a:cxn ang="0">
                <a:pos x="connsiteX2" y="connsiteY2"/>
              </a:cxn>
              <a:cxn ang="0">
                <a:pos x="connsiteX3" y="connsiteY3"/>
              </a:cxn>
            </a:cxnLst>
            <a:rect l="l" t="t" r="r" b="b"/>
            <a:pathLst>
              <a:path w="2396300" h="2396300">
                <a:moveTo>
                  <a:pt x="1198150" y="0"/>
                </a:moveTo>
                <a:lnTo>
                  <a:pt x="2396300" y="1198150"/>
                </a:lnTo>
                <a:lnTo>
                  <a:pt x="1198150" y="2396300"/>
                </a:lnTo>
                <a:lnTo>
                  <a:pt x="0" y="119815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Picture Placeholder 16">
            <a:extLst>
              <a:ext uri="{FF2B5EF4-FFF2-40B4-BE49-F238E27FC236}">
                <a16:creationId xmlns:a16="http://schemas.microsoft.com/office/drawing/2014/main" id="{E12D72BB-A0C3-4958-9ACF-1735B08A67C2}"/>
              </a:ext>
            </a:extLst>
          </p:cNvPr>
          <p:cNvSpPr>
            <a:spLocks noGrp="1"/>
          </p:cNvSpPr>
          <p:nvPr>
            <p:ph type="pic" sz="quarter" idx="23" hasCustomPrompt="1"/>
          </p:nvPr>
        </p:nvSpPr>
        <p:spPr>
          <a:xfrm>
            <a:off x="6489360" y="3268322"/>
            <a:ext cx="2396300" cy="2396300"/>
          </a:xfrm>
          <a:custGeom>
            <a:avLst/>
            <a:gdLst>
              <a:gd name="connsiteX0" fmla="*/ 1198150 w 2396300"/>
              <a:gd name="connsiteY0" fmla="*/ 0 h 2396300"/>
              <a:gd name="connsiteX1" fmla="*/ 2396300 w 2396300"/>
              <a:gd name="connsiteY1" fmla="*/ 1198150 h 2396300"/>
              <a:gd name="connsiteX2" fmla="*/ 1198150 w 2396300"/>
              <a:gd name="connsiteY2" fmla="*/ 2396300 h 2396300"/>
              <a:gd name="connsiteX3" fmla="*/ 0 w 2396300"/>
              <a:gd name="connsiteY3" fmla="*/ 1198150 h 2396300"/>
            </a:gdLst>
            <a:ahLst/>
            <a:cxnLst>
              <a:cxn ang="0">
                <a:pos x="connsiteX0" y="connsiteY0"/>
              </a:cxn>
              <a:cxn ang="0">
                <a:pos x="connsiteX1" y="connsiteY1"/>
              </a:cxn>
              <a:cxn ang="0">
                <a:pos x="connsiteX2" y="connsiteY2"/>
              </a:cxn>
              <a:cxn ang="0">
                <a:pos x="connsiteX3" y="connsiteY3"/>
              </a:cxn>
            </a:cxnLst>
            <a:rect l="l" t="t" r="r" b="b"/>
            <a:pathLst>
              <a:path w="2396300" h="2396300">
                <a:moveTo>
                  <a:pt x="1198150" y="0"/>
                </a:moveTo>
                <a:lnTo>
                  <a:pt x="2396300" y="1198150"/>
                </a:lnTo>
                <a:lnTo>
                  <a:pt x="1198150" y="2396300"/>
                </a:lnTo>
                <a:lnTo>
                  <a:pt x="0" y="119815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3A4561E7-E5E3-496F-B67B-8F2C2614D6E3}"/>
              </a:ext>
            </a:extLst>
          </p:cNvPr>
          <p:cNvSpPr>
            <a:spLocks noGrp="1"/>
          </p:cNvSpPr>
          <p:nvPr>
            <p:ph type="pic" sz="quarter" idx="24" hasCustomPrompt="1"/>
          </p:nvPr>
        </p:nvSpPr>
        <p:spPr>
          <a:xfrm>
            <a:off x="7744367" y="2031967"/>
            <a:ext cx="2396300" cy="2396300"/>
          </a:xfrm>
          <a:custGeom>
            <a:avLst/>
            <a:gdLst>
              <a:gd name="connsiteX0" fmla="*/ 1198150 w 2396300"/>
              <a:gd name="connsiteY0" fmla="*/ 0 h 2396300"/>
              <a:gd name="connsiteX1" fmla="*/ 2396300 w 2396300"/>
              <a:gd name="connsiteY1" fmla="*/ 1198150 h 2396300"/>
              <a:gd name="connsiteX2" fmla="*/ 1198150 w 2396300"/>
              <a:gd name="connsiteY2" fmla="*/ 2396300 h 2396300"/>
              <a:gd name="connsiteX3" fmla="*/ 0 w 2396300"/>
              <a:gd name="connsiteY3" fmla="*/ 1198150 h 2396300"/>
            </a:gdLst>
            <a:ahLst/>
            <a:cxnLst>
              <a:cxn ang="0">
                <a:pos x="connsiteX0" y="connsiteY0"/>
              </a:cxn>
              <a:cxn ang="0">
                <a:pos x="connsiteX1" y="connsiteY1"/>
              </a:cxn>
              <a:cxn ang="0">
                <a:pos x="connsiteX2" y="connsiteY2"/>
              </a:cxn>
              <a:cxn ang="0">
                <a:pos x="connsiteX3" y="connsiteY3"/>
              </a:cxn>
            </a:cxnLst>
            <a:rect l="l" t="t" r="r" b="b"/>
            <a:pathLst>
              <a:path w="2396300" h="2396300">
                <a:moveTo>
                  <a:pt x="1198150" y="0"/>
                </a:moveTo>
                <a:lnTo>
                  <a:pt x="2396300" y="1198150"/>
                </a:lnTo>
                <a:lnTo>
                  <a:pt x="1198150" y="2396300"/>
                </a:lnTo>
                <a:lnTo>
                  <a:pt x="0" y="119815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9" name="Freeform: Shape 18">
            <a:extLst>
              <a:ext uri="{FF2B5EF4-FFF2-40B4-BE49-F238E27FC236}">
                <a16:creationId xmlns:a16="http://schemas.microsoft.com/office/drawing/2014/main" id="{0EB889BB-4809-426E-826E-1038B2F3D395}"/>
              </a:ext>
            </a:extLst>
          </p:cNvPr>
          <p:cNvSpPr>
            <a:spLocks noGrp="1"/>
          </p:cNvSpPr>
          <p:nvPr>
            <p:ph type="pic" sz="quarter" idx="25" hasCustomPrompt="1"/>
          </p:nvPr>
        </p:nvSpPr>
        <p:spPr>
          <a:xfrm>
            <a:off x="4348659" y="4076676"/>
            <a:ext cx="1492892" cy="1492892"/>
          </a:xfrm>
          <a:custGeom>
            <a:avLst/>
            <a:gdLst>
              <a:gd name="connsiteX0" fmla="*/ 746446 w 1492892"/>
              <a:gd name="connsiteY0" fmla="*/ 0 h 1492892"/>
              <a:gd name="connsiteX1" fmla="*/ 1492892 w 1492892"/>
              <a:gd name="connsiteY1" fmla="*/ 746446 h 1492892"/>
              <a:gd name="connsiteX2" fmla="*/ 746446 w 1492892"/>
              <a:gd name="connsiteY2" fmla="*/ 1492892 h 1492892"/>
              <a:gd name="connsiteX3" fmla="*/ 0 w 1492892"/>
              <a:gd name="connsiteY3" fmla="*/ 746446 h 1492892"/>
              <a:gd name="connsiteX4" fmla="*/ 746446 w 1492892"/>
              <a:gd name="connsiteY4" fmla="*/ 0 h 14928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92892" h="1492892">
                <a:moveTo>
                  <a:pt x="746446" y="0"/>
                </a:moveTo>
                <a:cubicBezTo>
                  <a:pt x="1158697" y="0"/>
                  <a:pt x="1492892" y="334195"/>
                  <a:pt x="1492892" y="746446"/>
                </a:cubicBezTo>
                <a:cubicBezTo>
                  <a:pt x="1492892" y="1158697"/>
                  <a:pt x="1158697" y="1492892"/>
                  <a:pt x="746446" y="1492892"/>
                </a:cubicBezTo>
                <a:cubicBezTo>
                  <a:pt x="334195" y="1492892"/>
                  <a:pt x="0" y="1158697"/>
                  <a:pt x="0" y="746446"/>
                </a:cubicBezTo>
                <a:cubicBezTo>
                  <a:pt x="0" y="334195"/>
                  <a:pt x="334195" y="0"/>
                  <a:pt x="746446"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20" name="Freeform: Shape 19">
            <a:extLst>
              <a:ext uri="{FF2B5EF4-FFF2-40B4-BE49-F238E27FC236}">
                <a16:creationId xmlns:a16="http://schemas.microsoft.com/office/drawing/2014/main" id="{8E873FCF-A235-41DE-A7E6-9EF523E9C793}"/>
              </a:ext>
            </a:extLst>
          </p:cNvPr>
          <p:cNvSpPr>
            <a:spLocks noGrp="1"/>
          </p:cNvSpPr>
          <p:nvPr>
            <p:ph type="pic" sz="quarter" idx="29" hasCustomPrompt="1"/>
          </p:nvPr>
        </p:nvSpPr>
        <p:spPr>
          <a:xfrm>
            <a:off x="613977" y="4031108"/>
            <a:ext cx="1492892" cy="1492892"/>
          </a:xfrm>
          <a:custGeom>
            <a:avLst/>
            <a:gdLst>
              <a:gd name="connsiteX0" fmla="*/ 746446 w 1492892"/>
              <a:gd name="connsiteY0" fmla="*/ 0 h 1492892"/>
              <a:gd name="connsiteX1" fmla="*/ 1492892 w 1492892"/>
              <a:gd name="connsiteY1" fmla="*/ 746446 h 1492892"/>
              <a:gd name="connsiteX2" fmla="*/ 746446 w 1492892"/>
              <a:gd name="connsiteY2" fmla="*/ 1492892 h 1492892"/>
              <a:gd name="connsiteX3" fmla="*/ 0 w 1492892"/>
              <a:gd name="connsiteY3" fmla="*/ 746446 h 1492892"/>
              <a:gd name="connsiteX4" fmla="*/ 746446 w 1492892"/>
              <a:gd name="connsiteY4" fmla="*/ 0 h 14928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92892" h="1492892">
                <a:moveTo>
                  <a:pt x="746446" y="0"/>
                </a:moveTo>
                <a:cubicBezTo>
                  <a:pt x="1158697" y="0"/>
                  <a:pt x="1492892" y="334195"/>
                  <a:pt x="1492892" y="746446"/>
                </a:cubicBezTo>
                <a:cubicBezTo>
                  <a:pt x="1492892" y="1158697"/>
                  <a:pt x="1158697" y="1492892"/>
                  <a:pt x="746446" y="1492892"/>
                </a:cubicBezTo>
                <a:cubicBezTo>
                  <a:pt x="334195" y="1492892"/>
                  <a:pt x="0" y="1158697"/>
                  <a:pt x="0" y="746446"/>
                </a:cubicBezTo>
                <a:cubicBezTo>
                  <a:pt x="0" y="334195"/>
                  <a:pt x="334195" y="0"/>
                  <a:pt x="746446"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2" name="Freeform: Shape 21">
            <a:extLst>
              <a:ext uri="{FF2B5EF4-FFF2-40B4-BE49-F238E27FC236}">
                <a16:creationId xmlns:a16="http://schemas.microsoft.com/office/drawing/2014/main" id="{8BA9D1A0-5BB9-4861-8C77-98F5BF059887}"/>
              </a:ext>
            </a:extLst>
          </p:cNvPr>
          <p:cNvSpPr>
            <a:spLocks noGrp="1"/>
          </p:cNvSpPr>
          <p:nvPr>
            <p:ph type="pic" sz="quarter" idx="31" hasCustomPrompt="1"/>
          </p:nvPr>
        </p:nvSpPr>
        <p:spPr>
          <a:xfrm>
            <a:off x="4348659" y="1830112"/>
            <a:ext cx="1492892" cy="1492892"/>
          </a:xfrm>
          <a:custGeom>
            <a:avLst/>
            <a:gdLst>
              <a:gd name="connsiteX0" fmla="*/ 746446 w 1492892"/>
              <a:gd name="connsiteY0" fmla="*/ 0 h 1492892"/>
              <a:gd name="connsiteX1" fmla="*/ 1492892 w 1492892"/>
              <a:gd name="connsiteY1" fmla="*/ 746446 h 1492892"/>
              <a:gd name="connsiteX2" fmla="*/ 746446 w 1492892"/>
              <a:gd name="connsiteY2" fmla="*/ 1492892 h 1492892"/>
              <a:gd name="connsiteX3" fmla="*/ 0 w 1492892"/>
              <a:gd name="connsiteY3" fmla="*/ 746446 h 1492892"/>
              <a:gd name="connsiteX4" fmla="*/ 746446 w 1492892"/>
              <a:gd name="connsiteY4" fmla="*/ 0 h 14928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92892" h="1492892">
                <a:moveTo>
                  <a:pt x="746446" y="0"/>
                </a:moveTo>
                <a:cubicBezTo>
                  <a:pt x="1158697" y="0"/>
                  <a:pt x="1492892" y="334195"/>
                  <a:pt x="1492892" y="746446"/>
                </a:cubicBezTo>
                <a:cubicBezTo>
                  <a:pt x="1492892" y="1158697"/>
                  <a:pt x="1158697" y="1492892"/>
                  <a:pt x="746446" y="1492892"/>
                </a:cubicBezTo>
                <a:cubicBezTo>
                  <a:pt x="334195" y="1492892"/>
                  <a:pt x="0" y="1158697"/>
                  <a:pt x="0" y="746446"/>
                </a:cubicBezTo>
                <a:cubicBezTo>
                  <a:pt x="0" y="334195"/>
                  <a:pt x="334195" y="0"/>
                  <a:pt x="746446"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6" name="Freeform: Shape 25">
            <a:extLst>
              <a:ext uri="{FF2B5EF4-FFF2-40B4-BE49-F238E27FC236}">
                <a16:creationId xmlns:a16="http://schemas.microsoft.com/office/drawing/2014/main" id="{E862FA37-CCC5-4F25-9A23-4196E56BA6B7}"/>
              </a:ext>
            </a:extLst>
          </p:cNvPr>
          <p:cNvSpPr>
            <a:spLocks noGrp="1"/>
          </p:cNvSpPr>
          <p:nvPr>
            <p:ph type="pic" sz="quarter" idx="33" hasCustomPrompt="1"/>
          </p:nvPr>
        </p:nvSpPr>
        <p:spPr>
          <a:xfrm>
            <a:off x="8083340" y="1822185"/>
            <a:ext cx="1492892" cy="1492892"/>
          </a:xfrm>
          <a:custGeom>
            <a:avLst/>
            <a:gdLst>
              <a:gd name="connsiteX0" fmla="*/ 746446 w 1492892"/>
              <a:gd name="connsiteY0" fmla="*/ 0 h 1492892"/>
              <a:gd name="connsiteX1" fmla="*/ 1492892 w 1492892"/>
              <a:gd name="connsiteY1" fmla="*/ 746446 h 1492892"/>
              <a:gd name="connsiteX2" fmla="*/ 746446 w 1492892"/>
              <a:gd name="connsiteY2" fmla="*/ 1492892 h 1492892"/>
              <a:gd name="connsiteX3" fmla="*/ 0 w 1492892"/>
              <a:gd name="connsiteY3" fmla="*/ 746446 h 1492892"/>
              <a:gd name="connsiteX4" fmla="*/ 746446 w 1492892"/>
              <a:gd name="connsiteY4" fmla="*/ 0 h 14928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92892" h="1492892">
                <a:moveTo>
                  <a:pt x="746446" y="0"/>
                </a:moveTo>
                <a:cubicBezTo>
                  <a:pt x="1158697" y="0"/>
                  <a:pt x="1492892" y="334195"/>
                  <a:pt x="1492892" y="746446"/>
                </a:cubicBezTo>
                <a:cubicBezTo>
                  <a:pt x="1492892" y="1158697"/>
                  <a:pt x="1158697" y="1492892"/>
                  <a:pt x="746446" y="1492892"/>
                </a:cubicBezTo>
                <a:cubicBezTo>
                  <a:pt x="334195" y="1492892"/>
                  <a:pt x="0" y="1158697"/>
                  <a:pt x="0" y="746446"/>
                </a:cubicBezTo>
                <a:cubicBezTo>
                  <a:pt x="0" y="334195"/>
                  <a:pt x="334195" y="0"/>
                  <a:pt x="746446"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4" name="Freeform: Shape 23">
            <a:extLst>
              <a:ext uri="{FF2B5EF4-FFF2-40B4-BE49-F238E27FC236}">
                <a16:creationId xmlns:a16="http://schemas.microsoft.com/office/drawing/2014/main" id="{6E8A8873-B25D-4E0F-A8E8-F81E2BE25CCE}"/>
              </a:ext>
            </a:extLst>
          </p:cNvPr>
          <p:cNvSpPr>
            <a:spLocks noGrp="1"/>
          </p:cNvSpPr>
          <p:nvPr>
            <p:ph type="pic" sz="quarter" idx="32" hasCustomPrompt="1"/>
          </p:nvPr>
        </p:nvSpPr>
        <p:spPr>
          <a:xfrm>
            <a:off x="613977" y="1784544"/>
            <a:ext cx="1492892" cy="1492892"/>
          </a:xfrm>
          <a:custGeom>
            <a:avLst/>
            <a:gdLst>
              <a:gd name="connsiteX0" fmla="*/ 746446 w 1492892"/>
              <a:gd name="connsiteY0" fmla="*/ 0 h 1492892"/>
              <a:gd name="connsiteX1" fmla="*/ 1492892 w 1492892"/>
              <a:gd name="connsiteY1" fmla="*/ 746446 h 1492892"/>
              <a:gd name="connsiteX2" fmla="*/ 746446 w 1492892"/>
              <a:gd name="connsiteY2" fmla="*/ 1492892 h 1492892"/>
              <a:gd name="connsiteX3" fmla="*/ 0 w 1492892"/>
              <a:gd name="connsiteY3" fmla="*/ 746446 h 1492892"/>
              <a:gd name="connsiteX4" fmla="*/ 746446 w 1492892"/>
              <a:gd name="connsiteY4" fmla="*/ 0 h 14928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92892" h="1492892">
                <a:moveTo>
                  <a:pt x="746446" y="0"/>
                </a:moveTo>
                <a:cubicBezTo>
                  <a:pt x="1158697" y="0"/>
                  <a:pt x="1492892" y="334195"/>
                  <a:pt x="1492892" y="746446"/>
                </a:cubicBezTo>
                <a:cubicBezTo>
                  <a:pt x="1492892" y="1158697"/>
                  <a:pt x="1158697" y="1492892"/>
                  <a:pt x="746446" y="1492892"/>
                </a:cubicBezTo>
                <a:cubicBezTo>
                  <a:pt x="334195" y="1492892"/>
                  <a:pt x="0" y="1158697"/>
                  <a:pt x="0" y="746446"/>
                </a:cubicBezTo>
                <a:cubicBezTo>
                  <a:pt x="0" y="334195"/>
                  <a:pt x="334195" y="0"/>
                  <a:pt x="746446"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Freeform: Shape 17">
            <a:extLst>
              <a:ext uri="{FF2B5EF4-FFF2-40B4-BE49-F238E27FC236}">
                <a16:creationId xmlns:a16="http://schemas.microsoft.com/office/drawing/2014/main" id="{47295703-B4B6-4AF7-BEC6-94F8BC80449A}"/>
              </a:ext>
            </a:extLst>
          </p:cNvPr>
          <p:cNvSpPr>
            <a:spLocks noGrp="1"/>
          </p:cNvSpPr>
          <p:nvPr>
            <p:ph type="pic" sz="quarter" idx="30" hasCustomPrompt="1"/>
          </p:nvPr>
        </p:nvSpPr>
        <p:spPr>
          <a:xfrm>
            <a:off x="8083340" y="4068749"/>
            <a:ext cx="1492892" cy="1492892"/>
          </a:xfrm>
          <a:custGeom>
            <a:avLst/>
            <a:gdLst>
              <a:gd name="connsiteX0" fmla="*/ 746446 w 1492892"/>
              <a:gd name="connsiteY0" fmla="*/ 0 h 1492892"/>
              <a:gd name="connsiteX1" fmla="*/ 1492892 w 1492892"/>
              <a:gd name="connsiteY1" fmla="*/ 746446 h 1492892"/>
              <a:gd name="connsiteX2" fmla="*/ 746446 w 1492892"/>
              <a:gd name="connsiteY2" fmla="*/ 1492892 h 1492892"/>
              <a:gd name="connsiteX3" fmla="*/ 0 w 1492892"/>
              <a:gd name="connsiteY3" fmla="*/ 746446 h 1492892"/>
              <a:gd name="connsiteX4" fmla="*/ 746446 w 1492892"/>
              <a:gd name="connsiteY4" fmla="*/ 0 h 14928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92892" h="1492892">
                <a:moveTo>
                  <a:pt x="746446" y="0"/>
                </a:moveTo>
                <a:cubicBezTo>
                  <a:pt x="1158697" y="0"/>
                  <a:pt x="1492892" y="334195"/>
                  <a:pt x="1492892" y="746446"/>
                </a:cubicBezTo>
                <a:cubicBezTo>
                  <a:pt x="1492892" y="1158697"/>
                  <a:pt x="1158697" y="1492892"/>
                  <a:pt x="746446" y="1492892"/>
                </a:cubicBezTo>
                <a:cubicBezTo>
                  <a:pt x="334195" y="1492892"/>
                  <a:pt x="0" y="1158697"/>
                  <a:pt x="0" y="746446"/>
                </a:cubicBezTo>
                <a:cubicBezTo>
                  <a:pt x="0" y="334195"/>
                  <a:pt x="334195" y="0"/>
                  <a:pt x="746446"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8" name="Freeform: Shape 17">
            <a:extLst>
              <a:ext uri="{FF2B5EF4-FFF2-40B4-BE49-F238E27FC236}">
                <a16:creationId xmlns:a16="http://schemas.microsoft.com/office/drawing/2014/main" id="{33DD231F-B12A-4779-A37B-C8E2F463F18F}"/>
              </a:ext>
            </a:extLst>
          </p:cNvPr>
          <p:cNvSpPr>
            <a:spLocks noGrp="1"/>
          </p:cNvSpPr>
          <p:nvPr>
            <p:ph type="pic" sz="quarter" idx="18" hasCustomPrompt="1"/>
          </p:nvPr>
        </p:nvSpPr>
        <p:spPr>
          <a:xfrm>
            <a:off x="4174022" y="1635360"/>
            <a:ext cx="1798982" cy="3241440"/>
          </a:xfrm>
          <a:custGeom>
            <a:avLst/>
            <a:gdLst>
              <a:gd name="connsiteX0" fmla="*/ 0 w 1798982"/>
              <a:gd name="connsiteY0" fmla="*/ 0 h 3241440"/>
              <a:gd name="connsiteX1" fmla="*/ 1798982 w 1798982"/>
              <a:gd name="connsiteY1" fmla="*/ 0 h 3241440"/>
              <a:gd name="connsiteX2" fmla="*/ 1798982 w 1798982"/>
              <a:gd name="connsiteY2" fmla="*/ 3241440 h 3241440"/>
              <a:gd name="connsiteX3" fmla="*/ 0 w 1798982"/>
              <a:gd name="connsiteY3" fmla="*/ 3241440 h 3241440"/>
            </a:gdLst>
            <a:ahLst/>
            <a:cxnLst>
              <a:cxn ang="0">
                <a:pos x="connsiteX0" y="connsiteY0"/>
              </a:cxn>
              <a:cxn ang="0">
                <a:pos x="connsiteX1" y="connsiteY1"/>
              </a:cxn>
              <a:cxn ang="0">
                <a:pos x="connsiteX2" y="connsiteY2"/>
              </a:cxn>
              <a:cxn ang="0">
                <a:pos x="connsiteX3" y="connsiteY3"/>
              </a:cxn>
            </a:cxnLst>
            <a:rect l="l" t="t" r="r" b="b"/>
            <a:pathLst>
              <a:path w="1798982" h="3241440">
                <a:moveTo>
                  <a:pt x="0" y="0"/>
                </a:moveTo>
                <a:lnTo>
                  <a:pt x="1798982" y="0"/>
                </a:lnTo>
                <a:lnTo>
                  <a:pt x="1798982" y="3241440"/>
                </a:lnTo>
                <a:lnTo>
                  <a:pt x="0" y="32414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Freeform: Shape 16">
            <a:extLst>
              <a:ext uri="{FF2B5EF4-FFF2-40B4-BE49-F238E27FC236}">
                <a16:creationId xmlns:a16="http://schemas.microsoft.com/office/drawing/2014/main" id="{7A92FE2F-A2BF-4A7C-8499-C3788B4095CF}"/>
              </a:ext>
            </a:extLst>
          </p:cNvPr>
          <p:cNvSpPr>
            <a:spLocks noGrp="1"/>
          </p:cNvSpPr>
          <p:nvPr>
            <p:ph type="pic" sz="quarter" idx="19" hasCustomPrompt="1"/>
          </p:nvPr>
        </p:nvSpPr>
        <p:spPr>
          <a:xfrm>
            <a:off x="1298300" y="1635360"/>
            <a:ext cx="2754796" cy="3241440"/>
          </a:xfrm>
          <a:custGeom>
            <a:avLst/>
            <a:gdLst>
              <a:gd name="connsiteX0" fmla="*/ 0 w 2754796"/>
              <a:gd name="connsiteY0" fmla="*/ 0 h 3241440"/>
              <a:gd name="connsiteX1" fmla="*/ 2754796 w 2754796"/>
              <a:gd name="connsiteY1" fmla="*/ 0 h 3241440"/>
              <a:gd name="connsiteX2" fmla="*/ 2754796 w 2754796"/>
              <a:gd name="connsiteY2" fmla="*/ 3241440 h 3241440"/>
              <a:gd name="connsiteX3" fmla="*/ 0 w 2754796"/>
              <a:gd name="connsiteY3" fmla="*/ 3241440 h 3241440"/>
            </a:gdLst>
            <a:ahLst/>
            <a:cxnLst>
              <a:cxn ang="0">
                <a:pos x="connsiteX0" y="connsiteY0"/>
              </a:cxn>
              <a:cxn ang="0">
                <a:pos x="connsiteX1" y="connsiteY1"/>
              </a:cxn>
              <a:cxn ang="0">
                <a:pos x="connsiteX2" y="connsiteY2"/>
              </a:cxn>
              <a:cxn ang="0">
                <a:pos x="connsiteX3" y="connsiteY3"/>
              </a:cxn>
            </a:cxnLst>
            <a:rect l="l" t="t" r="r" b="b"/>
            <a:pathLst>
              <a:path w="2754796" h="3241440">
                <a:moveTo>
                  <a:pt x="0" y="0"/>
                </a:moveTo>
                <a:lnTo>
                  <a:pt x="2754796" y="0"/>
                </a:lnTo>
                <a:lnTo>
                  <a:pt x="2754796" y="3241440"/>
                </a:lnTo>
                <a:lnTo>
                  <a:pt x="0" y="32414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20" name="Freeform: Shape 19">
            <a:extLst>
              <a:ext uri="{FF2B5EF4-FFF2-40B4-BE49-F238E27FC236}">
                <a16:creationId xmlns:a16="http://schemas.microsoft.com/office/drawing/2014/main" id="{A967C52B-9E8B-45FE-B587-FC0E99E08E63}"/>
              </a:ext>
            </a:extLst>
          </p:cNvPr>
          <p:cNvSpPr>
            <a:spLocks noGrp="1"/>
          </p:cNvSpPr>
          <p:nvPr>
            <p:ph type="pic" sz="quarter" idx="21" hasCustomPrompt="1"/>
          </p:nvPr>
        </p:nvSpPr>
        <p:spPr>
          <a:xfrm>
            <a:off x="6093930" y="2757929"/>
            <a:ext cx="2330727" cy="3241440"/>
          </a:xfrm>
          <a:custGeom>
            <a:avLst/>
            <a:gdLst>
              <a:gd name="connsiteX0" fmla="*/ 0 w 2330727"/>
              <a:gd name="connsiteY0" fmla="*/ 0 h 3241440"/>
              <a:gd name="connsiteX1" fmla="*/ 2330727 w 2330727"/>
              <a:gd name="connsiteY1" fmla="*/ 0 h 3241440"/>
              <a:gd name="connsiteX2" fmla="*/ 2330727 w 2330727"/>
              <a:gd name="connsiteY2" fmla="*/ 3241440 h 3241440"/>
              <a:gd name="connsiteX3" fmla="*/ 0 w 2330727"/>
              <a:gd name="connsiteY3" fmla="*/ 3241440 h 3241440"/>
            </a:gdLst>
            <a:ahLst/>
            <a:cxnLst>
              <a:cxn ang="0">
                <a:pos x="connsiteX0" y="connsiteY0"/>
              </a:cxn>
              <a:cxn ang="0">
                <a:pos x="connsiteX1" y="connsiteY1"/>
              </a:cxn>
              <a:cxn ang="0">
                <a:pos x="connsiteX2" y="connsiteY2"/>
              </a:cxn>
              <a:cxn ang="0">
                <a:pos x="connsiteX3" y="connsiteY3"/>
              </a:cxn>
            </a:cxnLst>
            <a:rect l="l" t="t" r="r" b="b"/>
            <a:pathLst>
              <a:path w="2330727" h="3241440">
                <a:moveTo>
                  <a:pt x="0" y="0"/>
                </a:moveTo>
                <a:lnTo>
                  <a:pt x="2330727" y="0"/>
                </a:lnTo>
                <a:lnTo>
                  <a:pt x="2330727" y="3241440"/>
                </a:lnTo>
                <a:lnTo>
                  <a:pt x="0" y="32414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Freeform: Shape 20">
            <a:extLst>
              <a:ext uri="{FF2B5EF4-FFF2-40B4-BE49-F238E27FC236}">
                <a16:creationId xmlns:a16="http://schemas.microsoft.com/office/drawing/2014/main" id="{FF5B9BF8-1DB4-4EF5-A7FF-2D002E78A373}"/>
              </a:ext>
            </a:extLst>
          </p:cNvPr>
          <p:cNvSpPr>
            <a:spLocks noGrp="1"/>
          </p:cNvSpPr>
          <p:nvPr>
            <p:ph type="pic" sz="quarter" idx="22" hasCustomPrompt="1"/>
          </p:nvPr>
        </p:nvSpPr>
        <p:spPr>
          <a:xfrm>
            <a:off x="8545582" y="2122930"/>
            <a:ext cx="2330727" cy="3241440"/>
          </a:xfrm>
          <a:custGeom>
            <a:avLst/>
            <a:gdLst>
              <a:gd name="connsiteX0" fmla="*/ 0 w 2330727"/>
              <a:gd name="connsiteY0" fmla="*/ 0 h 3241440"/>
              <a:gd name="connsiteX1" fmla="*/ 2330727 w 2330727"/>
              <a:gd name="connsiteY1" fmla="*/ 0 h 3241440"/>
              <a:gd name="connsiteX2" fmla="*/ 2330727 w 2330727"/>
              <a:gd name="connsiteY2" fmla="*/ 3241440 h 3241440"/>
              <a:gd name="connsiteX3" fmla="*/ 0 w 2330727"/>
              <a:gd name="connsiteY3" fmla="*/ 3241440 h 3241440"/>
            </a:gdLst>
            <a:ahLst/>
            <a:cxnLst>
              <a:cxn ang="0">
                <a:pos x="connsiteX0" y="connsiteY0"/>
              </a:cxn>
              <a:cxn ang="0">
                <a:pos x="connsiteX1" y="connsiteY1"/>
              </a:cxn>
              <a:cxn ang="0">
                <a:pos x="connsiteX2" y="connsiteY2"/>
              </a:cxn>
              <a:cxn ang="0">
                <a:pos x="connsiteX3" y="connsiteY3"/>
              </a:cxn>
            </a:cxnLst>
            <a:rect l="l" t="t" r="r" b="b"/>
            <a:pathLst>
              <a:path w="2330727" h="3241440">
                <a:moveTo>
                  <a:pt x="0" y="0"/>
                </a:moveTo>
                <a:lnTo>
                  <a:pt x="2330727" y="0"/>
                </a:lnTo>
                <a:lnTo>
                  <a:pt x="2330727" y="3241440"/>
                </a:lnTo>
                <a:lnTo>
                  <a:pt x="0" y="32414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 id="2147483737" r:id="rId10"/>
    <p:sldLayoutId id="2147483738" r:id="rId11"/>
    <p:sldLayoutId id="2147483739" r:id="rId12"/>
    <p:sldLayoutId id="2147483740" r:id="rId13"/>
    <p:sldLayoutId id="2147483741" r:id="rId14"/>
    <p:sldLayoutId id="2147483742" r:id="rId15"/>
    <p:sldLayoutId id="2147483743" r:id="rId16"/>
    <p:sldLayoutId id="2147483744" r:id="rId17"/>
    <p:sldLayoutId id="2147483745" r:id="rId18"/>
    <p:sldLayoutId id="2147483746" r:id="rId19"/>
    <p:sldLayoutId id="2147483747" r:id="rId20"/>
    <p:sldLayoutId id="2147483748" r:id="rId21"/>
    <p:sldLayoutId id="2147483749" r:id="rId22"/>
    <p:sldLayoutId id="2147483750" r:id="rId23"/>
    <p:sldLayoutId id="2147483751" r:id="rId24"/>
    <p:sldLayoutId id="2147483752" r:id="rId25"/>
    <p:sldLayoutId id="2147483753" r:id="rId26"/>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26.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5.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xml"/><Relationship Id="rId1" Type="http://schemas.openxmlformats.org/officeDocument/2006/relationships/slideLayout" Target="../slideLayouts/slideLayout26.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pic>
        <p:nvPicPr>
          <p:cNvPr id="7" name="Picture 6">
            <a:extLst>
              <a:ext uri="{FF2B5EF4-FFF2-40B4-BE49-F238E27FC236}">
                <a16:creationId xmlns:a16="http://schemas.microsoft.com/office/drawing/2014/main" id="{4B25A9C1-0A7B-4C9C-B7E9-238F791ABB84}"/>
              </a:ext>
            </a:extLst>
          </p:cNvPr>
          <p:cNvPicPr>
            <a:picLocks noChangeAspect="1"/>
          </p:cNvPicPr>
          <p:nvPr/>
        </p:nvPicPr>
        <p:blipFill>
          <a:blip r:embed="rId3"/>
          <a:stretch>
            <a:fillRect/>
          </a:stretch>
        </p:blipFill>
        <p:spPr>
          <a:xfrm>
            <a:off x="2667000" y="0"/>
            <a:ext cx="6858000" cy="6858000"/>
          </a:xfrm>
          <a:prstGeom prst="rect">
            <a:avLst/>
          </a:prstGeom>
        </p:spPr>
      </p:pic>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sp>
        <p:nvSpPr>
          <p:cNvPr id="13" name="Rectangle 12">
            <a:extLst>
              <a:ext uri="{FF2B5EF4-FFF2-40B4-BE49-F238E27FC236}">
                <a16:creationId xmlns:a16="http://schemas.microsoft.com/office/drawing/2014/main" id="{1341F0A6-4BC3-4637-ADB2-086FBED02FF5}"/>
              </a:ext>
            </a:extLst>
          </p:cNvPr>
          <p:cNvSpPr/>
          <p:nvPr/>
        </p:nvSpPr>
        <p:spPr>
          <a:xfrm>
            <a:off x="1007723" y="1288146"/>
            <a:ext cx="2888932" cy="762966"/>
          </a:xfrm>
          <a:prstGeom prst="rect">
            <a:avLst/>
          </a:prstGeom>
        </p:spPr>
        <p:txBody>
          <a:bodyPr wrap="none">
            <a:spAutoFit/>
          </a:bodyPr>
          <a:lstStyle/>
          <a:p>
            <a:pPr>
              <a:lnSpc>
                <a:spcPts val="5000"/>
              </a:lnSpc>
            </a:pPr>
            <a:r>
              <a:rPr lang="en-US" sz="6000" b="1" dirty="0">
                <a:latin typeface="Roboto Slab" pitchFamily="2" charset="0"/>
                <a:ea typeface="Roboto Slab" pitchFamily="2" charset="0"/>
              </a:rPr>
              <a:t>Service</a:t>
            </a:r>
          </a:p>
        </p:txBody>
      </p:sp>
      <p:sp>
        <p:nvSpPr>
          <p:cNvPr id="25" name="Rectangle 9">
            <a:extLst>
              <a:ext uri="{FF2B5EF4-FFF2-40B4-BE49-F238E27FC236}">
                <a16:creationId xmlns:a16="http://schemas.microsoft.com/office/drawing/2014/main" id="{20F70317-8EBD-45C6-BEFF-C1C8778977D2}"/>
              </a:ext>
            </a:extLst>
          </p:cNvPr>
          <p:cNvSpPr>
            <a:spLocks/>
          </p:cNvSpPr>
          <p:nvPr/>
        </p:nvSpPr>
        <p:spPr bwMode="auto">
          <a:xfrm>
            <a:off x="1007723" y="2051112"/>
            <a:ext cx="4682153" cy="8928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is meant to project an image of professionalism and lorem to reliability. By using simple.</a:t>
            </a:r>
          </a:p>
        </p:txBody>
      </p:sp>
      <p:grpSp>
        <p:nvGrpSpPr>
          <p:cNvPr id="4" name="Group 3">
            <a:extLst>
              <a:ext uri="{FF2B5EF4-FFF2-40B4-BE49-F238E27FC236}">
                <a16:creationId xmlns:a16="http://schemas.microsoft.com/office/drawing/2014/main" id="{6EA40446-3562-4F6B-9543-1B4C2D4AEFFE}"/>
              </a:ext>
            </a:extLst>
          </p:cNvPr>
          <p:cNvGrpSpPr/>
          <p:nvPr/>
        </p:nvGrpSpPr>
        <p:grpSpPr>
          <a:xfrm>
            <a:off x="934426" y="3816040"/>
            <a:ext cx="1697372" cy="1294490"/>
            <a:chOff x="838200" y="3769679"/>
            <a:chExt cx="1697372" cy="1294490"/>
          </a:xfrm>
        </p:grpSpPr>
        <p:sp>
          <p:nvSpPr>
            <p:cNvPr id="32" name="AutoShape 62">
              <a:extLst>
                <a:ext uri="{FF2B5EF4-FFF2-40B4-BE49-F238E27FC236}">
                  <a16:creationId xmlns:a16="http://schemas.microsoft.com/office/drawing/2014/main" id="{29F382EF-7FDB-4E2D-B554-D090E483D39F}"/>
                </a:ext>
              </a:extLst>
            </p:cNvPr>
            <p:cNvSpPr>
              <a:spLocks/>
            </p:cNvSpPr>
            <p:nvPr/>
          </p:nvSpPr>
          <p:spPr bwMode="auto">
            <a:xfrm>
              <a:off x="1490419" y="3769679"/>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2"/>
            </a:solidFill>
            <a:ln>
              <a:noFill/>
            </a:ln>
          </p:spPr>
          <p:txBody>
            <a:bodyPr lIns="0" tIns="0" rIns="0" bIns="0"/>
            <a:lstStyle/>
            <a:p>
              <a:endParaRPr lang="en-US" dirty="0"/>
            </a:p>
          </p:txBody>
        </p:sp>
        <p:sp>
          <p:nvSpPr>
            <p:cNvPr id="33" name="Rectangle 17">
              <a:extLst>
                <a:ext uri="{FF2B5EF4-FFF2-40B4-BE49-F238E27FC236}">
                  <a16:creationId xmlns:a16="http://schemas.microsoft.com/office/drawing/2014/main" id="{3D894DEE-0E3C-40C9-92D0-24693D6ACECA}"/>
                </a:ext>
              </a:extLst>
            </p:cNvPr>
            <p:cNvSpPr>
              <a:spLocks/>
            </p:cNvSpPr>
            <p:nvPr/>
          </p:nvSpPr>
          <p:spPr bwMode="auto">
            <a:xfrm>
              <a:off x="838200" y="4642375"/>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34" name="Rectangle 17">
              <a:extLst>
                <a:ext uri="{FF2B5EF4-FFF2-40B4-BE49-F238E27FC236}">
                  <a16:creationId xmlns:a16="http://schemas.microsoft.com/office/drawing/2014/main" id="{06D75C11-63F8-4703-B5A3-B60527DD27F5}"/>
                </a:ext>
              </a:extLst>
            </p:cNvPr>
            <p:cNvSpPr>
              <a:spLocks/>
            </p:cNvSpPr>
            <p:nvPr/>
          </p:nvSpPr>
          <p:spPr bwMode="auto">
            <a:xfrm>
              <a:off x="1121948" y="4358952"/>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Roboto Slab" pitchFamily="2" charset="0"/>
                  <a:ea typeface="Roboto Slab" pitchFamily="2" charset="0"/>
                  <a:cs typeface="Lato" panose="020F0502020204030203" pitchFamily="34" charset="0"/>
                  <a:sym typeface="Montserrat-Regular" charset="0"/>
                </a:rPr>
                <a:t>TITLE TEXT</a:t>
              </a:r>
            </a:p>
          </p:txBody>
        </p:sp>
      </p:grpSp>
      <p:grpSp>
        <p:nvGrpSpPr>
          <p:cNvPr id="3" name="Group 2">
            <a:extLst>
              <a:ext uri="{FF2B5EF4-FFF2-40B4-BE49-F238E27FC236}">
                <a16:creationId xmlns:a16="http://schemas.microsoft.com/office/drawing/2014/main" id="{1D9BCC1B-7DD1-4274-A13B-5D5A18F8CC9F}"/>
              </a:ext>
            </a:extLst>
          </p:cNvPr>
          <p:cNvGrpSpPr/>
          <p:nvPr/>
        </p:nvGrpSpPr>
        <p:grpSpPr>
          <a:xfrm>
            <a:off x="3473100" y="3816040"/>
            <a:ext cx="1697372" cy="1343379"/>
            <a:chOff x="4004493" y="3720790"/>
            <a:chExt cx="1697372" cy="1343379"/>
          </a:xfrm>
        </p:grpSpPr>
        <p:sp>
          <p:nvSpPr>
            <p:cNvPr id="43" name="AutoShape 9">
              <a:extLst>
                <a:ext uri="{FF2B5EF4-FFF2-40B4-BE49-F238E27FC236}">
                  <a16:creationId xmlns:a16="http://schemas.microsoft.com/office/drawing/2014/main" id="{5CE98A09-E681-451E-AA9C-58325CED465F}"/>
                </a:ext>
              </a:extLst>
            </p:cNvPr>
            <p:cNvSpPr>
              <a:spLocks/>
            </p:cNvSpPr>
            <p:nvPr/>
          </p:nvSpPr>
          <p:spPr bwMode="auto">
            <a:xfrm>
              <a:off x="4617725" y="3720790"/>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3"/>
            </a:solidFill>
            <a:ln>
              <a:noFill/>
            </a:ln>
          </p:spPr>
          <p:txBody>
            <a:bodyPr lIns="0" tIns="0" rIns="0" bIns="0"/>
            <a:lstStyle/>
            <a:p>
              <a:endParaRPr lang="en-US"/>
            </a:p>
          </p:txBody>
        </p:sp>
        <p:sp>
          <p:nvSpPr>
            <p:cNvPr id="44" name="Rectangle 17">
              <a:extLst>
                <a:ext uri="{FF2B5EF4-FFF2-40B4-BE49-F238E27FC236}">
                  <a16:creationId xmlns:a16="http://schemas.microsoft.com/office/drawing/2014/main" id="{09FFBFCA-D060-4B4B-971C-EADDDC1012CD}"/>
                </a:ext>
              </a:extLst>
            </p:cNvPr>
            <p:cNvSpPr>
              <a:spLocks/>
            </p:cNvSpPr>
            <p:nvPr/>
          </p:nvSpPr>
          <p:spPr bwMode="auto">
            <a:xfrm>
              <a:off x="4288241" y="4358952"/>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Roboto Slab" pitchFamily="2" charset="0"/>
                  <a:ea typeface="Roboto Slab" pitchFamily="2" charset="0"/>
                  <a:cs typeface="Lato" panose="020F0502020204030203" pitchFamily="34" charset="0"/>
                  <a:sym typeface="Montserrat-Regular" charset="0"/>
                </a:rPr>
                <a:t>TITLE TEXT</a:t>
              </a:r>
            </a:p>
          </p:txBody>
        </p:sp>
        <p:sp>
          <p:nvSpPr>
            <p:cNvPr id="47" name="Rectangle 17">
              <a:extLst>
                <a:ext uri="{FF2B5EF4-FFF2-40B4-BE49-F238E27FC236}">
                  <a16:creationId xmlns:a16="http://schemas.microsoft.com/office/drawing/2014/main" id="{618F5A39-8587-4E80-B804-B39AA69AA02A}"/>
                </a:ext>
              </a:extLst>
            </p:cNvPr>
            <p:cNvSpPr>
              <a:spLocks/>
            </p:cNvSpPr>
            <p:nvPr/>
          </p:nvSpPr>
          <p:spPr bwMode="auto">
            <a:xfrm>
              <a:off x="4004493" y="4642375"/>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grpSp>
      <p:grpSp>
        <p:nvGrpSpPr>
          <p:cNvPr id="2" name="Group 1">
            <a:extLst>
              <a:ext uri="{FF2B5EF4-FFF2-40B4-BE49-F238E27FC236}">
                <a16:creationId xmlns:a16="http://schemas.microsoft.com/office/drawing/2014/main" id="{07494993-889A-4CC1-B954-C91A4D761422}"/>
              </a:ext>
            </a:extLst>
          </p:cNvPr>
          <p:cNvGrpSpPr/>
          <p:nvPr/>
        </p:nvGrpSpPr>
        <p:grpSpPr>
          <a:xfrm>
            <a:off x="6011774" y="3816040"/>
            <a:ext cx="1697372" cy="1325736"/>
            <a:chOff x="7170786" y="3738433"/>
            <a:chExt cx="1697372" cy="1325736"/>
          </a:xfrm>
        </p:grpSpPr>
        <p:sp>
          <p:nvSpPr>
            <p:cNvPr id="45" name="AutoShape 23">
              <a:extLst>
                <a:ext uri="{FF2B5EF4-FFF2-40B4-BE49-F238E27FC236}">
                  <a16:creationId xmlns:a16="http://schemas.microsoft.com/office/drawing/2014/main" id="{26832617-0F75-4367-8BE8-244D5ED3814E}"/>
                </a:ext>
              </a:extLst>
            </p:cNvPr>
            <p:cNvSpPr>
              <a:spLocks/>
            </p:cNvSpPr>
            <p:nvPr/>
          </p:nvSpPr>
          <p:spPr bwMode="auto">
            <a:xfrm>
              <a:off x="7823393" y="3738433"/>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accent4"/>
            </a:solidFill>
            <a:ln>
              <a:noFill/>
            </a:ln>
          </p:spPr>
          <p:txBody>
            <a:bodyPr lIns="0" tIns="0" rIns="0" bIns="0"/>
            <a:lstStyle/>
            <a:p>
              <a:endParaRPr lang="en-US" dirty="0"/>
            </a:p>
          </p:txBody>
        </p:sp>
        <p:sp>
          <p:nvSpPr>
            <p:cNvPr id="46" name="Rectangle 17">
              <a:extLst>
                <a:ext uri="{FF2B5EF4-FFF2-40B4-BE49-F238E27FC236}">
                  <a16:creationId xmlns:a16="http://schemas.microsoft.com/office/drawing/2014/main" id="{8B77AF4F-A5F2-4093-B1A4-E3A898904971}"/>
                </a:ext>
              </a:extLst>
            </p:cNvPr>
            <p:cNvSpPr>
              <a:spLocks/>
            </p:cNvSpPr>
            <p:nvPr/>
          </p:nvSpPr>
          <p:spPr bwMode="auto">
            <a:xfrm>
              <a:off x="7454534" y="4358952"/>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Roboto Slab" pitchFamily="2" charset="0"/>
                  <a:ea typeface="Roboto Slab" pitchFamily="2" charset="0"/>
                  <a:cs typeface="Lato" panose="020F0502020204030203" pitchFamily="34" charset="0"/>
                  <a:sym typeface="Montserrat-Regular" charset="0"/>
                </a:rPr>
                <a:t>TITLE TEXT</a:t>
              </a:r>
            </a:p>
          </p:txBody>
        </p:sp>
        <p:sp>
          <p:nvSpPr>
            <p:cNvPr id="48" name="Rectangle 17">
              <a:extLst>
                <a:ext uri="{FF2B5EF4-FFF2-40B4-BE49-F238E27FC236}">
                  <a16:creationId xmlns:a16="http://schemas.microsoft.com/office/drawing/2014/main" id="{5B9ED7CB-F048-4691-A3E3-07794093D6DC}"/>
                </a:ext>
              </a:extLst>
            </p:cNvPr>
            <p:cNvSpPr>
              <a:spLocks/>
            </p:cNvSpPr>
            <p:nvPr/>
          </p:nvSpPr>
          <p:spPr bwMode="auto">
            <a:xfrm>
              <a:off x="7170786" y="4642375"/>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grpSp>
      <p:sp>
        <p:nvSpPr>
          <p:cNvPr id="8" name="Picture Placeholder 7">
            <a:extLst>
              <a:ext uri="{FF2B5EF4-FFF2-40B4-BE49-F238E27FC236}">
                <a16:creationId xmlns:a16="http://schemas.microsoft.com/office/drawing/2014/main" id="{688036FF-8DBF-48AD-8B91-EBADD48865EF}"/>
              </a:ext>
            </a:extLst>
          </p:cNvPr>
          <p:cNvSpPr>
            <a:spLocks noGrp="1"/>
          </p:cNvSpPr>
          <p:nvPr>
            <p:ph type="pic" sz="quarter" idx="27"/>
          </p:nvPr>
        </p:nvSpPr>
        <p:spPr/>
      </p:sp>
    </p:spTree>
    <p:extLst>
      <p:ext uri="{BB962C8B-B14F-4D97-AF65-F5344CB8AC3E}">
        <p14:creationId xmlns:p14="http://schemas.microsoft.com/office/powerpoint/2010/main" val="3545994075"/>
      </p:ext>
    </p:extLst>
  </p:cSld>
  <p:clrMapOvr>
    <a:masterClrMapping/>
  </p:clrMapOvr>
  <p:transition spd="slow">
    <p:comb/>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57" name="Title 3">
            <a:extLst>
              <a:ext uri="{FF2B5EF4-FFF2-40B4-BE49-F238E27FC236}">
                <a16:creationId xmlns:a16="http://schemas.microsoft.com/office/drawing/2014/main" id="{1EFD5194-E386-4CB5-B6A2-0B080B4DCAA3}"/>
              </a:ext>
            </a:extLst>
          </p:cNvPr>
          <p:cNvSpPr txBox="1">
            <a:spLocks/>
          </p:cNvSpPr>
          <p:nvPr/>
        </p:nvSpPr>
        <p:spPr>
          <a:xfrm>
            <a:off x="838200" y="335823"/>
            <a:ext cx="10515600" cy="680223"/>
          </a:xfrm>
          <a:prstGeom prst="rect">
            <a:avLst/>
          </a:prstGeom>
        </p:spPr>
        <p:txBody>
          <a:bodyPr/>
          <a:lst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a:lstStyle>
          <a:p>
            <a:r>
              <a:rPr lang="en-US" dirty="0"/>
              <a:t>Company </a:t>
            </a:r>
            <a:r>
              <a:rPr lang="en-US" b="1" dirty="0"/>
              <a:t>Team Members</a:t>
            </a:r>
          </a:p>
        </p:txBody>
      </p:sp>
      <p:sp>
        <p:nvSpPr>
          <p:cNvPr id="58" name="Text Placeholder 6">
            <a:extLst>
              <a:ext uri="{FF2B5EF4-FFF2-40B4-BE49-F238E27FC236}">
                <a16:creationId xmlns:a16="http://schemas.microsoft.com/office/drawing/2014/main" id="{527AD449-DE5D-4635-9418-636CC6EE6291}"/>
              </a:ext>
            </a:extLst>
          </p:cNvPr>
          <p:cNvSpPr txBox="1">
            <a:spLocks/>
          </p:cNvSpPr>
          <p:nvPr/>
        </p:nvSpPr>
        <p:spPr>
          <a:xfrm>
            <a:off x="838200" y="977900"/>
            <a:ext cx="10515600" cy="279400"/>
          </a:xfrm>
          <a:prstGeom prst="rect">
            <a:avLst/>
          </a:prstGeom>
        </p:spPr>
        <p:txBody>
          <a:bodyPr/>
          <a:lst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 name="Group 2">
            <a:extLst>
              <a:ext uri="{FF2B5EF4-FFF2-40B4-BE49-F238E27FC236}">
                <a16:creationId xmlns:a16="http://schemas.microsoft.com/office/drawing/2014/main" id="{14D4DC3A-C93E-478B-99D7-76D671217896}"/>
              </a:ext>
            </a:extLst>
          </p:cNvPr>
          <p:cNvGrpSpPr/>
          <p:nvPr/>
        </p:nvGrpSpPr>
        <p:grpSpPr>
          <a:xfrm>
            <a:off x="2250387" y="2204628"/>
            <a:ext cx="1858273" cy="652722"/>
            <a:chOff x="2340347" y="4529409"/>
            <a:chExt cx="1858273" cy="652722"/>
          </a:xfrm>
        </p:grpSpPr>
        <p:sp>
          <p:nvSpPr>
            <p:cNvPr id="24" name="TextBox 23">
              <a:extLst>
                <a:ext uri="{FF2B5EF4-FFF2-40B4-BE49-F238E27FC236}">
                  <a16:creationId xmlns:a16="http://schemas.microsoft.com/office/drawing/2014/main" id="{44191739-F787-484C-BCB7-DEA4E5FEE0BA}"/>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25" name="Rectangle 9">
              <a:extLst>
                <a:ext uri="{FF2B5EF4-FFF2-40B4-BE49-F238E27FC236}">
                  <a16:creationId xmlns:a16="http://schemas.microsoft.com/office/drawing/2014/main" id="{6F3C0AFB-C889-41CF-9A1D-A60F45DBD971}"/>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37" name="Group 36">
            <a:extLst>
              <a:ext uri="{FF2B5EF4-FFF2-40B4-BE49-F238E27FC236}">
                <a16:creationId xmlns:a16="http://schemas.microsoft.com/office/drawing/2014/main" id="{B587101E-1CD1-4F30-ADF1-40FAF0273BE7}"/>
              </a:ext>
            </a:extLst>
          </p:cNvPr>
          <p:cNvGrpSpPr/>
          <p:nvPr/>
        </p:nvGrpSpPr>
        <p:grpSpPr>
          <a:xfrm>
            <a:off x="5985069" y="2250196"/>
            <a:ext cx="1858273" cy="652722"/>
            <a:chOff x="2340347" y="4529409"/>
            <a:chExt cx="1858273" cy="652722"/>
          </a:xfrm>
        </p:grpSpPr>
        <p:sp>
          <p:nvSpPr>
            <p:cNvPr id="40" name="TextBox 39">
              <a:extLst>
                <a:ext uri="{FF2B5EF4-FFF2-40B4-BE49-F238E27FC236}">
                  <a16:creationId xmlns:a16="http://schemas.microsoft.com/office/drawing/2014/main" id="{6FF38B93-C0AF-4DA8-A8CF-119A5AFE4A18}"/>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41" name="Rectangle 9">
              <a:extLst>
                <a:ext uri="{FF2B5EF4-FFF2-40B4-BE49-F238E27FC236}">
                  <a16:creationId xmlns:a16="http://schemas.microsoft.com/office/drawing/2014/main" id="{A4DA0AAA-DE9A-4AD1-8C5B-96247154B7AA}"/>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44" name="Group 43">
            <a:extLst>
              <a:ext uri="{FF2B5EF4-FFF2-40B4-BE49-F238E27FC236}">
                <a16:creationId xmlns:a16="http://schemas.microsoft.com/office/drawing/2014/main" id="{4EA1B19F-2476-477F-BDD0-22CA141F6505}"/>
              </a:ext>
            </a:extLst>
          </p:cNvPr>
          <p:cNvGrpSpPr/>
          <p:nvPr/>
        </p:nvGrpSpPr>
        <p:grpSpPr>
          <a:xfrm>
            <a:off x="9719750" y="2242269"/>
            <a:ext cx="1858273" cy="652722"/>
            <a:chOff x="2340347" y="4529409"/>
            <a:chExt cx="1858273" cy="652722"/>
          </a:xfrm>
        </p:grpSpPr>
        <p:sp>
          <p:nvSpPr>
            <p:cNvPr id="46" name="TextBox 45">
              <a:extLst>
                <a:ext uri="{FF2B5EF4-FFF2-40B4-BE49-F238E27FC236}">
                  <a16:creationId xmlns:a16="http://schemas.microsoft.com/office/drawing/2014/main" id="{11490D88-18D3-406C-A5DD-A74AEF62DDAD}"/>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48" name="Rectangle 9">
              <a:extLst>
                <a:ext uri="{FF2B5EF4-FFF2-40B4-BE49-F238E27FC236}">
                  <a16:creationId xmlns:a16="http://schemas.microsoft.com/office/drawing/2014/main" id="{0436737C-33AD-47A4-9C2A-71C2827AE838}"/>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65" name="Group 64">
            <a:extLst>
              <a:ext uri="{FF2B5EF4-FFF2-40B4-BE49-F238E27FC236}">
                <a16:creationId xmlns:a16="http://schemas.microsoft.com/office/drawing/2014/main" id="{C99D903C-9ECD-4E93-BE16-603D1D3E5BBB}"/>
              </a:ext>
            </a:extLst>
          </p:cNvPr>
          <p:cNvGrpSpPr/>
          <p:nvPr/>
        </p:nvGrpSpPr>
        <p:grpSpPr>
          <a:xfrm>
            <a:off x="2250387" y="4451192"/>
            <a:ext cx="1858273" cy="652722"/>
            <a:chOff x="2340347" y="4529409"/>
            <a:chExt cx="1858273" cy="652722"/>
          </a:xfrm>
        </p:grpSpPr>
        <p:sp>
          <p:nvSpPr>
            <p:cNvPr id="67" name="TextBox 66">
              <a:extLst>
                <a:ext uri="{FF2B5EF4-FFF2-40B4-BE49-F238E27FC236}">
                  <a16:creationId xmlns:a16="http://schemas.microsoft.com/office/drawing/2014/main" id="{D9E6C52F-C184-4802-81F0-357B406DF3E4}"/>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68" name="Rectangle 9">
              <a:extLst>
                <a:ext uri="{FF2B5EF4-FFF2-40B4-BE49-F238E27FC236}">
                  <a16:creationId xmlns:a16="http://schemas.microsoft.com/office/drawing/2014/main" id="{49B10113-5460-4B6E-AA73-6A3B03E8F06E}"/>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61" name="Group 60">
            <a:extLst>
              <a:ext uri="{FF2B5EF4-FFF2-40B4-BE49-F238E27FC236}">
                <a16:creationId xmlns:a16="http://schemas.microsoft.com/office/drawing/2014/main" id="{37B0B0CA-AFD9-4DAB-B0F1-A8D7E0F07082}"/>
              </a:ext>
            </a:extLst>
          </p:cNvPr>
          <p:cNvGrpSpPr/>
          <p:nvPr/>
        </p:nvGrpSpPr>
        <p:grpSpPr>
          <a:xfrm>
            <a:off x="5985069" y="4496760"/>
            <a:ext cx="1858273" cy="652722"/>
            <a:chOff x="2340347" y="4529409"/>
            <a:chExt cx="1858273" cy="652722"/>
          </a:xfrm>
        </p:grpSpPr>
        <p:sp>
          <p:nvSpPr>
            <p:cNvPr id="63" name="TextBox 62">
              <a:extLst>
                <a:ext uri="{FF2B5EF4-FFF2-40B4-BE49-F238E27FC236}">
                  <a16:creationId xmlns:a16="http://schemas.microsoft.com/office/drawing/2014/main" id="{24BE755C-B049-465A-861D-10DCA44D46B7}"/>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64" name="Rectangle 9">
              <a:extLst>
                <a:ext uri="{FF2B5EF4-FFF2-40B4-BE49-F238E27FC236}">
                  <a16:creationId xmlns:a16="http://schemas.microsoft.com/office/drawing/2014/main" id="{286F23E2-39C9-48BD-AA46-582BE86BB5A2}"/>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55" name="Group 54">
            <a:extLst>
              <a:ext uri="{FF2B5EF4-FFF2-40B4-BE49-F238E27FC236}">
                <a16:creationId xmlns:a16="http://schemas.microsoft.com/office/drawing/2014/main" id="{B9FD7EE7-8791-4C61-B804-EE5C3974854C}"/>
              </a:ext>
            </a:extLst>
          </p:cNvPr>
          <p:cNvGrpSpPr/>
          <p:nvPr/>
        </p:nvGrpSpPr>
        <p:grpSpPr>
          <a:xfrm>
            <a:off x="9719750" y="4488833"/>
            <a:ext cx="1858273" cy="652722"/>
            <a:chOff x="2340347" y="4529409"/>
            <a:chExt cx="1858273" cy="652722"/>
          </a:xfrm>
        </p:grpSpPr>
        <p:sp>
          <p:nvSpPr>
            <p:cNvPr id="59" name="TextBox 58">
              <a:extLst>
                <a:ext uri="{FF2B5EF4-FFF2-40B4-BE49-F238E27FC236}">
                  <a16:creationId xmlns:a16="http://schemas.microsoft.com/office/drawing/2014/main" id="{2FAC895B-6065-491B-BC9F-F87981D2CB20}"/>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60" name="Rectangle 9">
              <a:extLst>
                <a:ext uri="{FF2B5EF4-FFF2-40B4-BE49-F238E27FC236}">
                  <a16:creationId xmlns:a16="http://schemas.microsoft.com/office/drawing/2014/main" id="{01DD8000-88A9-4FE1-8917-046D9EBFBE3C}"/>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sp>
        <p:nvSpPr>
          <p:cNvPr id="78" name="Picture Placeholder 77">
            <a:extLst>
              <a:ext uri="{FF2B5EF4-FFF2-40B4-BE49-F238E27FC236}">
                <a16:creationId xmlns:a16="http://schemas.microsoft.com/office/drawing/2014/main" id="{2ED7BB1D-27DE-4D22-9F9F-CE5F72DABD27}"/>
              </a:ext>
            </a:extLst>
          </p:cNvPr>
          <p:cNvSpPr>
            <a:spLocks noGrp="1"/>
          </p:cNvSpPr>
          <p:nvPr>
            <p:ph type="pic" sz="quarter" idx="32"/>
          </p:nvPr>
        </p:nvSpPr>
        <p:spPr/>
      </p:sp>
      <p:sp>
        <p:nvSpPr>
          <p:cNvPr id="80" name="Picture Placeholder 79">
            <a:extLst>
              <a:ext uri="{FF2B5EF4-FFF2-40B4-BE49-F238E27FC236}">
                <a16:creationId xmlns:a16="http://schemas.microsoft.com/office/drawing/2014/main" id="{46F77EBF-C8F0-49B2-AFE9-EC19ED9A575B}"/>
              </a:ext>
            </a:extLst>
          </p:cNvPr>
          <p:cNvSpPr>
            <a:spLocks noGrp="1"/>
          </p:cNvSpPr>
          <p:nvPr>
            <p:ph type="pic" sz="quarter" idx="29"/>
          </p:nvPr>
        </p:nvSpPr>
        <p:spPr/>
      </p:sp>
      <p:sp>
        <p:nvSpPr>
          <p:cNvPr id="82" name="Picture Placeholder 81">
            <a:extLst>
              <a:ext uri="{FF2B5EF4-FFF2-40B4-BE49-F238E27FC236}">
                <a16:creationId xmlns:a16="http://schemas.microsoft.com/office/drawing/2014/main" id="{7B512F8E-5289-45E9-AE68-EA01ADD7040E}"/>
              </a:ext>
            </a:extLst>
          </p:cNvPr>
          <p:cNvSpPr>
            <a:spLocks noGrp="1"/>
          </p:cNvSpPr>
          <p:nvPr>
            <p:ph type="pic" sz="quarter" idx="25"/>
          </p:nvPr>
        </p:nvSpPr>
        <p:spPr/>
      </p:sp>
      <p:sp>
        <p:nvSpPr>
          <p:cNvPr id="84" name="Picture Placeholder 83">
            <a:extLst>
              <a:ext uri="{FF2B5EF4-FFF2-40B4-BE49-F238E27FC236}">
                <a16:creationId xmlns:a16="http://schemas.microsoft.com/office/drawing/2014/main" id="{0203EAC1-C05E-4691-BDE6-74B0AD702AE0}"/>
              </a:ext>
            </a:extLst>
          </p:cNvPr>
          <p:cNvSpPr>
            <a:spLocks noGrp="1"/>
          </p:cNvSpPr>
          <p:nvPr>
            <p:ph type="pic" sz="quarter" idx="31"/>
          </p:nvPr>
        </p:nvSpPr>
        <p:spPr/>
      </p:sp>
      <p:sp>
        <p:nvSpPr>
          <p:cNvPr id="86" name="Picture Placeholder 85">
            <a:extLst>
              <a:ext uri="{FF2B5EF4-FFF2-40B4-BE49-F238E27FC236}">
                <a16:creationId xmlns:a16="http://schemas.microsoft.com/office/drawing/2014/main" id="{1D194419-D4F0-488E-9280-13F2B7FEE407}"/>
              </a:ext>
            </a:extLst>
          </p:cNvPr>
          <p:cNvSpPr>
            <a:spLocks noGrp="1"/>
          </p:cNvSpPr>
          <p:nvPr>
            <p:ph type="pic" sz="quarter" idx="33"/>
          </p:nvPr>
        </p:nvSpPr>
        <p:spPr/>
      </p:sp>
      <p:sp>
        <p:nvSpPr>
          <p:cNvPr id="88" name="Picture Placeholder 87">
            <a:extLst>
              <a:ext uri="{FF2B5EF4-FFF2-40B4-BE49-F238E27FC236}">
                <a16:creationId xmlns:a16="http://schemas.microsoft.com/office/drawing/2014/main" id="{E3B303D4-9A30-458B-9296-03494325CD07}"/>
              </a:ext>
            </a:extLst>
          </p:cNvPr>
          <p:cNvSpPr>
            <a:spLocks noGrp="1"/>
          </p:cNvSpPr>
          <p:nvPr>
            <p:ph type="pic" sz="quarter" idx="30"/>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12</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t>Company </a:t>
            </a:r>
            <a:r>
              <a:rPr lang="en-US" b="1" dirty="0"/>
              <a:t>Team Members</a:t>
            </a:r>
          </a:p>
        </p:txBody>
      </p:sp>
      <p:sp>
        <p:nvSpPr>
          <p:cNvPr id="7" name="Text Placeholder 6"/>
          <p:cNvSpPr>
            <a:spLocks noGrp="1"/>
          </p:cNvSpPr>
          <p:nvPr>
            <p:ph type="body" sz="quarter" idx="12"/>
          </p:nvPr>
        </p:nvSpPr>
        <p:spPr/>
        <p:txBody>
          <a:bodyPr/>
          <a:lstStyle/>
          <a:p>
            <a:r>
              <a:rPr lang="en-US" dirty="0">
                <a:latin typeface="Roboto Slab" pitchFamily="2" charset="0"/>
                <a:ea typeface="Roboto Slab" pitchFamily="2" charset="0"/>
              </a:rPr>
              <a:t>Lorem ipsum your title here some text so dummy and your </a:t>
            </a:r>
            <a:r>
              <a:rPr lang="en-US" dirty="0" err="1">
                <a:latin typeface="Roboto Slab" pitchFamily="2" charset="0"/>
                <a:ea typeface="Roboto Slab" pitchFamily="2" charset="0"/>
              </a:rPr>
              <a:t>powerpoint</a:t>
            </a:r>
            <a:r>
              <a:rPr lang="en-US" dirty="0">
                <a:latin typeface="Roboto Slab" pitchFamily="2" charset="0"/>
                <a:ea typeface="Roboto Slab" pitchFamily="2" charset="0"/>
              </a:rPr>
              <a:t> presentation</a:t>
            </a:r>
          </a:p>
        </p:txBody>
      </p:sp>
      <p:grpSp>
        <p:nvGrpSpPr>
          <p:cNvPr id="8" name="Group 7">
            <a:extLst>
              <a:ext uri="{FF2B5EF4-FFF2-40B4-BE49-F238E27FC236}">
                <a16:creationId xmlns:a16="http://schemas.microsoft.com/office/drawing/2014/main" id="{2FDBBA6C-A6ED-4410-B46A-B04814091F0E}"/>
              </a:ext>
            </a:extLst>
          </p:cNvPr>
          <p:cNvGrpSpPr/>
          <p:nvPr/>
        </p:nvGrpSpPr>
        <p:grpSpPr>
          <a:xfrm>
            <a:off x="1068862" y="4790919"/>
            <a:ext cx="1836057" cy="509841"/>
            <a:chOff x="1270488" y="3264283"/>
            <a:chExt cx="1836057" cy="509841"/>
          </a:xfrm>
        </p:grpSpPr>
        <p:sp>
          <p:nvSpPr>
            <p:cNvPr id="22" name="Rectangle 7">
              <a:extLst>
                <a:ext uri="{FF2B5EF4-FFF2-40B4-BE49-F238E27FC236}">
                  <a16:creationId xmlns:a16="http://schemas.microsoft.com/office/drawing/2014/main" id="{F6BA180E-8235-44AA-A531-4D025FDCC33D}"/>
                </a:ext>
              </a:extLst>
            </p:cNvPr>
            <p:cNvSpPr>
              <a:spLocks/>
            </p:cNvSpPr>
            <p:nvPr/>
          </p:nvSpPr>
          <p:spPr bwMode="auto">
            <a:xfrm>
              <a:off x="1287860" y="3590254"/>
              <a:ext cx="836275" cy="183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000" b="1" dirty="0">
                  <a:solidFill>
                    <a:schemeClr val="tx2">
                      <a:lumMod val="60000"/>
                      <a:lumOff val="40000"/>
                    </a:schemeClr>
                  </a:solidFill>
                  <a:latin typeface="Roboto Slab" pitchFamily="2" charset="0"/>
                  <a:ea typeface="Roboto Slab" pitchFamily="2" charset="0"/>
                  <a:cs typeface="Lato" panose="020F0502020204030203" pitchFamily="34" charset="0"/>
                  <a:sym typeface="Montserrat-Regular" charset="0"/>
                </a:rPr>
                <a:t>POST TITLE</a:t>
              </a:r>
            </a:p>
          </p:txBody>
        </p:sp>
        <p:sp>
          <p:nvSpPr>
            <p:cNvPr id="23" name="Rectangle 6">
              <a:extLst>
                <a:ext uri="{FF2B5EF4-FFF2-40B4-BE49-F238E27FC236}">
                  <a16:creationId xmlns:a16="http://schemas.microsoft.com/office/drawing/2014/main" id="{E2B073D0-50F2-45AC-9B1D-3B23F888CF38}"/>
                </a:ext>
              </a:extLst>
            </p:cNvPr>
            <p:cNvSpPr>
              <a:spLocks/>
            </p:cNvSpPr>
            <p:nvPr/>
          </p:nvSpPr>
          <p:spPr bwMode="auto">
            <a:xfrm>
              <a:off x="1270488" y="3264283"/>
              <a:ext cx="1836057" cy="3424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600"/>
                </a:lnSpc>
              </a:pPr>
              <a:r>
                <a:rPr lang="en-US" sz="1800" b="1" dirty="0">
                  <a:solidFill>
                    <a:schemeClr val="accent1"/>
                  </a:solidFill>
                  <a:latin typeface="Roboto Slab" pitchFamily="2" charset="0"/>
                  <a:ea typeface="Roboto Slab" pitchFamily="2" charset="0"/>
                  <a:cs typeface="Lato" panose="020F0502020204030203" pitchFamily="34" charset="0"/>
                  <a:sym typeface="Montserrat-Regular" charset="0"/>
                </a:rPr>
                <a:t>JOHN MICHAEL</a:t>
              </a:r>
            </a:p>
          </p:txBody>
        </p:sp>
      </p:grpSp>
      <p:grpSp>
        <p:nvGrpSpPr>
          <p:cNvPr id="3" name="Group 2">
            <a:extLst>
              <a:ext uri="{FF2B5EF4-FFF2-40B4-BE49-F238E27FC236}">
                <a16:creationId xmlns:a16="http://schemas.microsoft.com/office/drawing/2014/main" id="{6C96442A-6F3A-4958-BF97-D1342C97642B}"/>
              </a:ext>
            </a:extLst>
          </p:cNvPr>
          <p:cNvGrpSpPr/>
          <p:nvPr/>
        </p:nvGrpSpPr>
        <p:grpSpPr>
          <a:xfrm>
            <a:off x="3594300" y="2737476"/>
            <a:ext cx="1910978" cy="1618633"/>
            <a:chOff x="3677230" y="1717523"/>
            <a:chExt cx="1910978" cy="1618633"/>
          </a:xfrm>
        </p:grpSpPr>
        <p:sp>
          <p:nvSpPr>
            <p:cNvPr id="24" name="Rectangle 8">
              <a:extLst>
                <a:ext uri="{FF2B5EF4-FFF2-40B4-BE49-F238E27FC236}">
                  <a16:creationId xmlns:a16="http://schemas.microsoft.com/office/drawing/2014/main" id="{B67E1791-DB9C-4594-AA45-19F5B6EA7FA3}"/>
                </a:ext>
              </a:extLst>
            </p:cNvPr>
            <p:cNvSpPr>
              <a:spLocks/>
            </p:cNvSpPr>
            <p:nvPr/>
          </p:nvSpPr>
          <p:spPr bwMode="auto">
            <a:xfrm>
              <a:off x="3677230" y="1717523"/>
              <a:ext cx="1519238" cy="166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65000"/>
                </a:lnSpc>
              </a:pPr>
              <a:r>
                <a:rPr lang="en-US" sz="1500" b="1" dirty="0">
                  <a:solidFill>
                    <a:schemeClr val="tx1"/>
                  </a:solidFill>
                  <a:latin typeface="Roboto Slab" pitchFamily="2" charset="0"/>
                  <a:ea typeface="Roboto Slab" pitchFamily="2" charset="0"/>
                  <a:cs typeface="Lato" panose="020F0502020204030203" pitchFamily="34" charset="0"/>
                  <a:sym typeface="Montserrat-Bold" charset="0"/>
                </a:rPr>
                <a:t>Working Skills:</a:t>
              </a:r>
            </a:p>
          </p:txBody>
        </p:sp>
        <p:grpSp>
          <p:nvGrpSpPr>
            <p:cNvPr id="25" name="Group 24">
              <a:extLst>
                <a:ext uri="{FF2B5EF4-FFF2-40B4-BE49-F238E27FC236}">
                  <a16:creationId xmlns:a16="http://schemas.microsoft.com/office/drawing/2014/main" id="{C3DF9C9B-8B71-429E-946C-4A3158F87D7E}"/>
                </a:ext>
              </a:extLst>
            </p:cNvPr>
            <p:cNvGrpSpPr/>
            <p:nvPr/>
          </p:nvGrpSpPr>
          <p:grpSpPr>
            <a:xfrm>
              <a:off x="3677230" y="2091701"/>
              <a:ext cx="1910978" cy="1244455"/>
              <a:chOff x="8268755" y="1463675"/>
              <a:chExt cx="1910978" cy="1244455"/>
            </a:xfrm>
          </p:grpSpPr>
          <p:sp>
            <p:nvSpPr>
              <p:cNvPr id="26" name="Rectangle 9">
                <a:extLst>
                  <a:ext uri="{FF2B5EF4-FFF2-40B4-BE49-F238E27FC236}">
                    <a16:creationId xmlns:a16="http://schemas.microsoft.com/office/drawing/2014/main" id="{77282D01-7DD5-44CA-9CC9-421FAA5D4FE6}"/>
                  </a:ext>
                </a:extLst>
              </p:cNvPr>
              <p:cNvSpPr>
                <a:spLocks/>
              </p:cNvSpPr>
              <p:nvPr/>
            </p:nvSpPr>
            <p:spPr bwMode="auto">
              <a:xfrm>
                <a:off x="9865408" y="1463675"/>
                <a:ext cx="314325" cy="12444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Ai</a:t>
                </a:r>
              </a:p>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PSD</a:t>
                </a:r>
              </a:p>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HTML</a:t>
                </a:r>
              </a:p>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PHP</a:t>
                </a:r>
              </a:p>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WP</a:t>
                </a:r>
              </a:p>
            </p:txBody>
          </p:sp>
          <p:grpSp>
            <p:nvGrpSpPr>
              <p:cNvPr id="27" name="Group 26">
                <a:extLst>
                  <a:ext uri="{FF2B5EF4-FFF2-40B4-BE49-F238E27FC236}">
                    <a16:creationId xmlns:a16="http://schemas.microsoft.com/office/drawing/2014/main" id="{D1B76DED-2AD4-4B43-8BAD-E617345D2AAC}"/>
                  </a:ext>
                </a:extLst>
              </p:cNvPr>
              <p:cNvGrpSpPr/>
              <p:nvPr/>
            </p:nvGrpSpPr>
            <p:grpSpPr>
              <a:xfrm>
                <a:off x="8268755" y="1508687"/>
                <a:ext cx="1506093" cy="1154430"/>
                <a:chOff x="8268755" y="1515736"/>
                <a:chExt cx="1506093" cy="1154430"/>
              </a:xfrm>
            </p:grpSpPr>
            <p:grpSp>
              <p:nvGrpSpPr>
                <p:cNvPr id="28" name="Group 27">
                  <a:extLst>
                    <a:ext uri="{FF2B5EF4-FFF2-40B4-BE49-F238E27FC236}">
                      <a16:creationId xmlns:a16="http://schemas.microsoft.com/office/drawing/2014/main" id="{E47AA877-3BE9-4083-9C83-527D4F3FA11D}"/>
                    </a:ext>
                  </a:extLst>
                </p:cNvPr>
                <p:cNvGrpSpPr/>
                <p:nvPr/>
              </p:nvGrpSpPr>
              <p:grpSpPr>
                <a:xfrm>
                  <a:off x="8268755" y="1515736"/>
                  <a:ext cx="1506093" cy="1154430"/>
                  <a:chOff x="8268755" y="1515736"/>
                  <a:chExt cx="1506093" cy="1154430"/>
                </a:xfrm>
              </p:grpSpPr>
              <p:sp>
                <p:nvSpPr>
                  <p:cNvPr id="37" name="Line 11">
                    <a:extLst>
                      <a:ext uri="{FF2B5EF4-FFF2-40B4-BE49-F238E27FC236}">
                        <a16:creationId xmlns:a16="http://schemas.microsoft.com/office/drawing/2014/main" id="{963B911D-E980-41BB-80AA-07E8818EEE10}"/>
                      </a:ext>
                    </a:extLst>
                  </p:cNvPr>
                  <p:cNvSpPr>
                    <a:spLocks noChangeShapeType="1"/>
                  </p:cNvSpPr>
                  <p:nvPr/>
                </p:nvSpPr>
                <p:spPr bwMode="auto">
                  <a:xfrm>
                    <a:off x="8268755" y="1515736"/>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38" name="Line 12">
                    <a:extLst>
                      <a:ext uri="{FF2B5EF4-FFF2-40B4-BE49-F238E27FC236}">
                        <a16:creationId xmlns:a16="http://schemas.microsoft.com/office/drawing/2014/main" id="{A5EFB3D6-02A0-4981-B902-4C9AE102B1E0}"/>
                      </a:ext>
                    </a:extLst>
                  </p:cNvPr>
                  <p:cNvSpPr>
                    <a:spLocks noChangeShapeType="1"/>
                  </p:cNvSpPr>
                  <p:nvPr/>
                </p:nvSpPr>
                <p:spPr bwMode="auto">
                  <a:xfrm>
                    <a:off x="8268755" y="1804344"/>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39" name="Line 13">
                    <a:extLst>
                      <a:ext uri="{FF2B5EF4-FFF2-40B4-BE49-F238E27FC236}">
                        <a16:creationId xmlns:a16="http://schemas.microsoft.com/office/drawing/2014/main" id="{19946B6F-7F99-4B77-AD67-56AC80A003BA}"/>
                      </a:ext>
                    </a:extLst>
                  </p:cNvPr>
                  <p:cNvSpPr>
                    <a:spLocks noChangeShapeType="1"/>
                  </p:cNvSpPr>
                  <p:nvPr/>
                </p:nvSpPr>
                <p:spPr bwMode="auto">
                  <a:xfrm>
                    <a:off x="8268755" y="2092952"/>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40" name="Line 14">
                    <a:extLst>
                      <a:ext uri="{FF2B5EF4-FFF2-40B4-BE49-F238E27FC236}">
                        <a16:creationId xmlns:a16="http://schemas.microsoft.com/office/drawing/2014/main" id="{7D5AD7AF-A970-4635-A922-BC55F67D995D}"/>
                      </a:ext>
                    </a:extLst>
                  </p:cNvPr>
                  <p:cNvSpPr>
                    <a:spLocks noChangeShapeType="1"/>
                  </p:cNvSpPr>
                  <p:nvPr/>
                </p:nvSpPr>
                <p:spPr bwMode="auto">
                  <a:xfrm>
                    <a:off x="8268755" y="2381560"/>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41" name="Line 15">
                    <a:extLst>
                      <a:ext uri="{FF2B5EF4-FFF2-40B4-BE49-F238E27FC236}">
                        <a16:creationId xmlns:a16="http://schemas.microsoft.com/office/drawing/2014/main" id="{7EB5B5E5-39F9-4B74-AFDF-AF600C969953}"/>
                      </a:ext>
                    </a:extLst>
                  </p:cNvPr>
                  <p:cNvSpPr>
                    <a:spLocks noChangeShapeType="1"/>
                  </p:cNvSpPr>
                  <p:nvPr/>
                </p:nvSpPr>
                <p:spPr bwMode="auto">
                  <a:xfrm>
                    <a:off x="8268755" y="2670166"/>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grpSp>
            <p:sp>
              <p:nvSpPr>
                <p:cNvPr id="29" name="Line 17">
                  <a:extLst>
                    <a:ext uri="{FF2B5EF4-FFF2-40B4-BE49-F238E27FC236}">
                      <a16:creationId xmlns:a16="http://schemas.microsoft.com/office/drawing/2014/main" id="{B238A591-FABD-4A22-A936-656D314C359C}"/>
                    </a:ext>
                  </a:extLst>
                </p:cNvPr>
                <p:cNvSpPr>
                  <a:spLocks noChangeShapeType="1"/>
                </p:cNvSpPr>
                <p:nvPr/>
              </p:nvSpPr>
              <p:spPr bwMode="auto">
                <a:xfrm>
                  <a:off x="8268755" y="1515736"/>
                  <a:ext cx="669231" cy="0"/>
                </a:xfrm>
                <a:prstGeom prst="line">
                  <a:avLst/>
                </a:prstGeom>
                <a:noFill/>
                <a:ln w="76200" cap="flat">
                  <a:solidFill>
                    <a:schemeClr val="accent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dirty="0"/>
                </a:p>
              </p:txBody>
            </p:sp>
            <p:sp>
              <p:nvSpPr>
                <p:cNvPr id="30" name="Line 18">
                  <a:extLst>
                    <a:ext uri="{FF2B5EF4-FFF2-40B4-BE49-F238E27FC236}">
                      <a16:creationId xmlns:a16="http://schemas.microsoft.com/office/drawing/2014/main" id="{7F92369C-36F5-4DD7-BD7C-DF6A55B24376}"/>
                    </a:ext>
                  </a:extLst>
                </p:cNvPr>
                <p:cNvSpPr>
                  <a:spLocks noChangeShapeType="1"/>
                </p:cNvSpPr>
                <p:nvPr/>
              </p:nvSpPr>
              <p:spPr bwMode="auto">
                <a:xfrm>
                  <a:off x="8268755" y="1804344"/>
                  <a:ext cx="1159836" cy="0"/>
                </a:xfrm>
                <a:prstGeom prst="line">
                  <a:avLst/>
                </a:prstGeom>
                <a:noFill/>
                <a:ln w="76200" cap="flat">
                  <a:solidFill>
                    <a:schemeClr val="accent3"/>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32" name="Line 19">
                  <a:extLst>
                    <a:ext uri="{FF2B5EF4-FFF2-40B4-BE49-F238E27FC236}">
                      <a16:creationId xmlns:a16="http://schemas.microsoft.com/office/drawing/2014/main" id="{A578C671-8B81-443C-A5FE-8467D35018C1}"/>
                    </a:ext>
                  </a:extLst>
                </p:cNvPr>
                <p:cNvSpPr>
                  <a:spLocks noChangeShapeType="1"/>
                </p:cNvSpPr>
                <p:nvPr/>
              </p:nvSpPr>
              <p:spPr bwMode="auto">
                <a:xfrm>
                  <a:off x="8268755" y="2092952"/>
                  <a:ext cx="1432941" cy="0"/>
                </a:xfrm>
                <a:prstGeom prst="line">
                  <a:avLst/>
                </a:prstGeom>
                <a:noFill/>
                <a:ln w="76200" cap="flat">
                  <a:solidFill>
                    <a:schemeClr val="accent2"/>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34" name="Line 20">
                  <a:extLst>
                    <a:ext uri="{FF2B5EF4-FFF2-40B4-BE49-F238E27FC236}">
                      <a16:creationId xmlns:a16="http://schemas.microsoft.com/office/drawing/2014/main" id="{086AE6DB-7F24-4E95-8AE7-BAB4427BED8A}"/>
                    </a:ext>
                  </a:extLst>
                </p:cNvPr>
                <p:cNvSpPr>
                  <a:spLocks noChangeShapeType="1"/>
                </p:cNvSpPr>
                <p:nvPr/>
              </p:nvSpPr>
              <p:spPr bwMode="auto">
                <a:xfrm>
                  <a:off x="8268755" y="2381560"/>
                  <a:ext cx="1293682" cy="0"/>
                </a:xfrm>
                <a:prstGeom prst="line">
                  <a:avLst/>
                </a:prstGeom>
                <a:noFill/>
                <a:ln w="76200" cap="flat">
                  <a:solidFill>
                    <a:schemeClr val="accent4"/>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36" name="Line 21">
                  <a:extLst>
                    <a:ext uri="{FF2B5EF4-FFF2-40B4-BE49-F238E27FC236}">
                      <a16:creationId xmlns:a16="http://schemas.microsoft.com/office/drawing/2014/main" id="{9534DB42-3343-475B-A4CF-1DFDCEFF8807}"/>
                    </a:ext>
                  </a:extLst>
                </p:cNvPr>
                <p:cNvSpPr>
                  <a:spLocks noChangeShapeType="1"/>
                </p:cNvSpPr>
                <p:nvPr/>
              </p:nvSpPr>
              <p:spPr bwMode="auto">
                <a:xfrm>
                  <a:off x="8268755" y="2670166"/>
                  <a:ext cx="1338461" cy="0"/>
                </a:xfrm>
                <a:prstGeom prst="line">
                  <a:avLst/>
                </a:prstGeom>
                <a:noFill/>
                <a:ln w="76200" cap="flat">
                  <a:solidFill>
                    <a:schemeClr val="accent5"/>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grpSp>
        </p:grpSp>
      </p:grpSp>
      <p:grpSp>
        <p:nvGrpSpPr>
          <p:cNvPr id="45" name="Group 44">
            <a:extLst>
              <a:ext uri="{FF2B5EF4-FFF2-40B4-BE49-F238E27FC236}">
                <a16:creationId xmlns:a16="http://schemas.microsoft.com/office/drawing/2014/main" id="{3B24CE08-2E8D-40A2-BDD0-7CE346EB6622}"/>
              </a:ext>
            </a:extLst>
          </p:cNvPr>
          <p:cNvGrpSpPr/>
          <p:nvPr/>
        </p:nvGrpSpPr>
        <p:grpSpPr>
          <a:xfrm>
            <a:off x="6704094" y="4790919"/>
            <a:ext cx="1836057" cy="509841"/>
            <a:chOff x="1270488" y="3264283"/>
            <a:chExt cx="1836057" cy="509841"/>
          </a:xfrm>
        </p:grpSpPr>
        <p:sp>
          <p:nvSpPr>
            <p:cNvPr id="74" name="Rectangle 7">
              <a:extLst>
                <a:ext uri="{FF2B5EF4-FFF2-40B4-BE49-F238E27FC236}">
                  <a16:creationId xmlns:a16="http://schemas.microsoft.com/office/drawing/2014/main" id="{97E15A9C-A97E-408E-9D26-3F15E1AC639F}"/>
                </a:ext>
              </a:extLst>
            </p:cNvPr>
            <p:cNvSpPr>
              <a:spLocks/>
            </p:cNvSpPr>
            <p:nvPr/>
          </p:nvSpPr>
          <p:spPr bwMode="auto">
            <a:xfrm>
              <a:off x="1287860" y="3590254"/>
              <a:ext cx="836275" cy="183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000" b="1" dirty="0">
                  <a:solidFill>
                    <a:schemeClr val="tx2">
                      <a:lumMod val="60000"/>
                      <a:lumOff val="40000"/>
                    </a:schemeClr>
                  </a:solidFill>
                  <a:latin typeface="Roboto Slab" pitchFamily="2" charset="0"/>
                  <a:ea typeface="Roboto Slab" pitchFamily="2" charset="0"/>
                  <a:cs typeface="Lato" panose="020F0502020204030203" pitchFamily="34" charset="0"/>
                  <a:sym typeface="Montserrat-Regular" charset="0"/>
                </a:rPr>
                <a:t>POST TITLE</a:t>
              </a:r>
            </a:p>
          </p:txBody>
        </p:sp>
        <p:sp>
          <p:nvSpPr>
            <p:cNvPr id="75" name="Rectangle 6">
              <a:extLst>
                <a:ext uri="{FF2B5EF4-FFF2-40B4-BE49-F238E27FC236}">
                  <a16:creationId xmlns:a16="http://schemas.microsoft.com/office/drawing/2014/main" id="{4605F934-066E-4ED9-A81B-89EF91DCC6E8}"/>
                </a:ext>
              </a:extLst>
            </p:cNvPr>
            <p:cNvSpPr>
              <a:spLocks/>
            </p:cNvSpPr>
            <p:nvPr/>
          </p:nvSpPr>
          <p:spPr bwMode="auto">
            <a:xfrm>
              <a:off x="1270488" y="3264283"/>
              <a:ext cx="1836057" cy="3424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600"/>
                </a:lnSpc>
              </a:pPr>
              <a:r>
                <a:rPr lang="en-US" sz="1800" b="1" dirty="0">
                  <a:solidFill>
                    <a:schemeClr val="accent5"/>
                  </a:solidFill>
                  <a:latin typeface="Roboto Slab" pitchFamily="2" charset="0"/>
                  <a:ea typeface="Roboto Slab" pitchFamily="2" charset="0"/>
                  <a:cs typeface="Lato" panose="020F0502020204030203" pitchFamily="34" charset="0"/>
                  <a:sym typeface="Montserrat-Regular" charset="0"/>
                </a:rPr>
                <a:t>JOHN MICHAEL</a:t>
              </a:r>
            </a:p>
          </p:txBody>
        </p:sp>
      </p:grpSp>
      <p:grpSp>
        <p:nvGrpSpPr>
          <p:cNvPr id="46" name="Group 45">
            <a:extLst>
              <a:ext uri="{FF2B5EF4-FFF2-40B4-BE49-F238E27FC236}">
                <a16:creationId xmlns:a16="http://schemas.microsoft.com/office/drawing/2014/main" id="{17ADD8FE-F0F0-4C29-A33F-3E53343015DD}"/>
              </a:ext>
            </a:extLst>
          </p:cNvPr>
          <p:cNvGrpSpPr/>
          <p:nvPr/>
        </p:nvGrpSpPr>
        <p:grpSpPr>
          <a:xfrm>
            <a:off x="9229532" y="2737476"/>
            <a:ext cx="1910978" cy="1618633"/>
            <a:chOff x="3677230" y="1717523"/>
            <a:chExt cx="1910978" cy="1618633"/>
          </a:xfrm>
        </p:grpSpPr>
        <p:sp>
          <p:nvSpPr>
            <p:cNvPr id="48" name="Rectangle 8">
              <a:extLst>
                <a:ext uri="{FF2B5EF4-FFF2-40B4-BE49-F238E27FC236}">
                  <a16:creationId xmlns:a16="http://schemas.microsoft.com/office/drawing/2014/main" id="{59C13D6D-1F5A-45D5-9236-5023FF3CD3ED}"/>
                </a:ext>
              </a:extLst>
            </p:cNvPr>
            <p:cNvSpPr>
              <a:spLocks/>
            </p:cNvSpPr>
            <p:nvPr/>
          </p:nvSpPr>
          <p:spPr bwMode="auto">
            <a:xfrm>
              <a:off x="3677230" y="1717523"/>
              <a:ext cx="1519238" cy="166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65000"/>
                </a:lnSpc>
              </a:pPr>
              <a:r>
                <a:rPr lang="en-US" sz="1500" b="1" dirty="0">
                  <a:solidFill>
                    <a:schemeClr val="tx1"/>
                  </a:solidFill>
                  <a:latin typeface="Roboto Slab" pitchFamily="2" charset="0"/>
                  <a:ea typeface="Roboto Slab" pitchFamily="2" charset="0"/>
                  <a:cs typeface="Lato" panose="020F0502020204030203" pitchFamily="34" charset="0"/>
                  <a:sym typeface="Montserrat-Bold" charset="0"/>
                </a:rPr>
                <a:t>Working Skills:</a:t>
              </a:r>
            </a:p>
          </p:txBody>
        </p:sp>
        <p:grpSp>
          <p:nvGrpSpPr>
            <p:cNvPr id="49" name="Group 48">
              <a:extLst>
                <a:ext uri="{FF2B5EF4-FFF2-40B4-BE49-F238E27FC236}">
                  <a16:creationId xmlns:a16="http://schemas.microsoft.com/office/drawing/2014/main" id="{2415FA17-6423-4A73-9AB7-83AEEFA7B902}"/>
                </a:ext>
              </a:extLst>
            </p:cNvPr>
            <p:cNvGrpSpPr/>
            <p:nvPr/>
          </p:nvGrpSpPr>
          <p:grpSpPr>
            <a:xfrm>
              <a:off x="3677230" y="2091701"/>
              <a:ext cx="1910978" cy="1244455"/>
              <a:chOff x="8268755" y="1463675"/>
              <a:chExt cx="1910978" cy="1244455"/>
            </a:xfrm>
          </p:grpSpPr>
          <p:sp>
            <p:nvSpPr>
              <p:cNvPr id="50" name="Rectangle 9">
                <a:extLst>
                  <a:ext uri="{FF2B5EF4-FFF2-40B4-BE49-F238E27FC236}">
                    <a16:creationId xmlns:a16="http://schemas.microsoft.com/office/drawing/2014/main" id="{12791709-0E96-4EA8-BB0E-06CF9CB2710D}"/>
                  </a:ext>
                </a:extLst>
              </p:cNvPr>
              <p:cNvSpPr>
                <a:spLocks/>
              </p:cNvSpPr>
              <p:nvPr/>
            </p:nvSpPr>
            <p:spPr bwMode="auto">
              <a:xfrm>
                <a:off x="9865408" y="1463675"/>
                <a:ext cx="314325" cy="12444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Ai</a:t>
                </a:r>
              </a:p>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PSD</a:t>
                </a:r>
              </a:p>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HTML</a:t>
                </a:r>
              </a:p>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PHP</a:t>
                </a:r>
              </a:p>
              <a:p>
                <a:pPr algn="l">
                  <a:lnSpc>
                    <a:spcPts val="1800"/>
                  </a:lnSpc>
                </a:pPr>
                <a:r>
                  <a:rPr lang="en-US" sz="1000" b="1" dirty="0">
                    <a:solidFill>
                      <a:schemeClr val="tx1"/>
                    </a:solidFill>
                    <a:latin typeface="Roboto Slab" pitchFamily="2" charset="0"/>
                    <a:ea typeface="Roboto Slab" pitchFamily="2" charset="0"/>
                    <a:cs typeface="Lato" panose="020F0502020204030203" pitchFamily="34" charset="0"/>
                    <a:sym typeface="Montserrat-Regular" charset="0"/>
                  </a:rPr>
                  <a:t>WP</a:t>
                </a:r>
              </a:p>
            </p:txBody>
          </p:sp>
          <p:grpSp>
            <p:nvGrpSpPr>
              <p:cNvPr id="51" name="Group 50">
                <a:extLst>
                  <a:ext uri="{FF2B5EF4-FFF2-40B4-BE49-F238E27FC236}">
                    <a16:creationId xmlns:a16="http://schemas.microsoft.com/office/drawing/2014/main" id="{33776CCD-5F2E-4F7B-AD01-D618AD2A43FF}"/>
                  </a:ext>
                </a:extLst>
              </p:cNvPr>
              <p:cNvGrpSpPr/>
              <p:nvPr/>
            </p:nvGrpSpPr>
            <p:grpSpPr>
              <a:xfrm>
                <a:off x="8268755" y="1508687"/>
                <a:ext cx="1506093" cy="1154430"/>
                <a:chOff x="8268755" y="1515736"/>
                <a:chExt cx="1506093" cy="1154430"/>
              </a:xfrm>
            </p:grpSpPr>
            <p:grpSp>
              <p:nvGrpSpPr>
                <p:cNvPr id="55" name="Group 54">
                  <a:extLst>
                    <a:ext uri="{FF2B5EF4-FFF2-40B4-BE49-F238E27FC236}">
                      <a16:creationId xmlns:a16="http://schemas.microsoft.com/office/drawing/2014/main" id="{082E3D20-EDC3-4ADB-97C2-8E673846E392}"/>
                    </a:ext>
                  </a:extLst>
                </p:cNvPr>
                <p:cNvGrpSpPr/>
                <p:nvPr/>
              </p:nvGrpSpPr>
              <p:grpSpPr>
                <a:xfrm>
                  <a:off x="8268755" y="1515736"/>
                  <a:ext cx="1506093" cy="1154430"/>
                  <a:chOff x="8268755" y="1515736"/>
                  <a:chExt cx="1506093" cy="1154430"/>
                </a:xfrm>
              </p:grpSpPr>
              <p:sp>
                <p:nvSpPr>
                  <p:cNvPr id="69" name="Line 11">
                    <a:extLst>
                      <a:ext uri="{FF2B5EF4-FFF2-40B4-BE49-F238E27FC236}">
                        <a16:creationId xmlns:a16="http://schemas.microsoft.com/office/drawing/2014/main" id="{BA3BF0F4-233A-4DF6-B93A-1A308B843064}"/>
                      </a:ext>
                    </a:extLst>
                  </p:cNvPr>
                  <p:cNvSpPr>
                    <a:spLocks noChangeShapeType="1"/>
                  </p:cNvSpPr>
                  <p:nvPr/>
                </p:nvSpPr>
                <p:spPr bwMode="auto">
                  <a:xfrm>
                    <a:off x="8268755" y="1515736"/>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70" name="Line 12">
                    <a:extLst>
                      <a:ext uri="{FF2B5EF4-FFF2-40B4-BE49-F238E27FC236}">
                        <a16:creationId xmlns:a16="http://schemas.microsoft.com/office/drawing/2014/main" id="{0F422A49-5571-4906-B9E7-C839E3D4949C}"/>
                      </a:ext>
                    </a:extLst>
                  </p:cNvPr>
                  <p:cNvSpPr>
                    <a:spLocks noChangeShapeType="1"/>
                  </p:cNvSpPr>
                  <p:nvPr/>
                </p:nvSpPr>
                <p:spPr bwMode="auto">
                  <a:xfrm>
                    <a:off x="8268755" y="1804344"/>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71" name="Line 13">
                    <a:extLst>
                      <a:ext uri="{FF2B5EF4-FFF2-40B4-BE49-F238E27FC236}">
                        <a16:creationId xmlns:a16="http://schemas.microsoft.com/office/drawing/2014/main" id="{DE3F4B0F-22C3-4D23-AB69-4F46E51E82DB}"/>
                      </a:ext>
                    </a:extLst>
                  </p:cNvPr>
                  <p:cNvSpPr>
                    <a:spLocks noChangeShapeType="1"/>
                  </p:cNvSpPr>
                  <p:nvPr/>
                </p:nvSpPr>
                <p:spPr bwMode="auto">
                  <a:xfrm>
                    <a:off x="8268755" y="2092952"/>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72" name="Line 14">
                    <a:extLst>
                      <a:ext uri="{FF2B5EF4-FFF2-40B4-BE49-F238E27FC236}">
                        <a16:creationId xmlns:a16="http://schemas.microsoft.com/office/drawing/2014/main" id="{A9661248-A707-4DDB-A97D-9D81F9B439ED}"/>
                      </a:ext>
                    </a:extLst>
                  </p:cNvPr>
                  <p:cNvSpPr>
                    <a:spLocks noChangeShapeType="1"/>
                  </p:cNvSpPr>
                  <p:nvPr/>
                </p:nvSpPr>
                <p:spPr bwMode="auto">
                  <a:xfrm>
                    <a:off x="8268755" y="2381560"/>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73" name="Line 15">
                    <a:extLst>
                      <a:ext uri="{FF2B5EF4-FFF2-40B4-BE49-F238E27FC236}">
                        <a16:creationId xmlns:a16="http://schemas.microsoft.com/office/drawing/2014/main" id="{6AB9D2D5-986B-4134-8BCC-EE0E108B5F46}"/>
                      </a:ext>
                    </a:extLst>
                  </p:cNvPr>
                  <p:cNvSpPr>
                    <a:spLocks noChangeShapeType="1"/>
                  </p:cNvSpPr>
                  <p:nvPr/>
                </p:nvSpPr>
                <p:spPr bwMode="auto">
                  <a:xfrm>
                    <a:off x="8268755" y="2670166"/>
                    <a:ext cx="1506093"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grpSp>
            <p:sp>
              <p:nvSpPr>
                <p:cNvPr id="57" name="Line 17">
                  <a:extLst>
                    <a:ext uri="{FF2B5EF4-FFF2-40B4-BE49-F238E27FC236}">
                      <a16:creationId xmlns:a16="http://schemas.microsoft.com/office/drawing/2014/main" id="{7F81AE09-A8A5-43B5-9A20-93AEECD66462}"/>
                    </a:ext>
                  </a:extLst>
                </p:cNvPr>
                <p:cNvSpPr>
                  <a:spLocks noChangeShapeType="1"/>
                </p:cNvSpPr>
                <p:nvPr/>
              </p:nvSpPr>
              <p:spPr bwMode="auto">
                <a:xfrm>
                  <a:off x="8268755" y="1515736"/>
                  <a:ext cx="669231" cy="0"/>
                </a:xfrm>
                <a:prstGeom prst="line">
                  <a:avLst/>
                </a:prstGeom>
                <a:noFill/>
                <a:ln w="76200" cap="flat">
                  <a:solidFill>
                    <a:schemeClr val="accent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dirty="0"/>
                </a:p>
              </p:txBody>
            </p:sp>
            <p:sp>
              <p:nvSpPr>
                <p:cNvPr id="61" name="Line 18">
                  <a:extLst>
                    <a:ext uri="{FF2B5EF4-FFF2-40B4-BE49-F238E27FC236}">
                      <a16:creationId xmlns:a16="http://schemas.microsoft.com/office/drawing/2014/main" id="{1A90B021-7B65-4BA6-899C-486C7364B19F}"/>
                    </a:ext>
                  </a:extLst>
                </p:cNvPr>
                <p:cNvSpPr>
                  <a:spLocks noChangeShapeType="1"/>
                </p:cNvSpPr>
                <p:nvPr/>
              </p:nvSpPr>
              <p:spPr bwMode="auto">
                <a:xfrm>
                  <a:off x="8268755" y="1804344"/>
                  <a:ext cx="1159836" cy="0"/>
                </a:xfrm>
                <a:prstGeom prst="line">
                  <a:avLst/>
                </a:prstGeom>
                <a:noFill/>
                <a:ln w="76200" cap="flat">
                  <a:solidFill>
                    <a:schemeClr val="accent3"/>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63" name="Line 19">
                  <a:extLst>
                    <a:ext uri="{FF2B5EF4-FFF2-40B4-BE49-F238E27FC236}">
                      <a16:creationId xmlns:a16="http://schemas.microsoft.com/office/drawing/2014/main" id="{E64014A7-4D26-4F6C-B028-69A977FB5340}"/>
                    </a:ext>
                  </a:extLst>
                </p:cNvPr>
                <p:cNvSpPr>
                  <a:spLocks noChangeShapeType="1"/>
                </p:cNvSpPr>
                <p:nvPr/>
              </p:nvSpPr>
              <p:spPr bwMode="auto">
                <a:xfrm>
                  <a:off x="8268755" y="2092952"/>
                  <a:ext cx="1432941" cy="0"/>
                </a:xfrm>
                <a:prstGeom prst="line">
                  <a:avLst/>
                </a:prstGeom>
                <a:noFill/>
                <a:ln w="76200" cap="flat">
                  <a:solidFill>
                    <a:schemeClr val="accent2"/>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67" name="Line 20">
                  <a:extLst>
                    <a:ext uri="{FF2B5EF4-FFF2-40B4-BE49-F238E27FC236}">
                      <a16:creationId xmlns:a16="http://schemas.microsoft.com/office/drawing/2014/main" id="{CD2C0934-2B2B-4F64-B717-CF4F13C07F81}"/>
                    </a:ext>
                  </a:extLst>
                </p:cNvPr>
                <p:cNvSpPr>
                  <a:spLocks noChangeShapeType="1"/>
                </p:cNvSpPr>
                <p:nvPr/>
              </p:nvSpPr>
              <p:spPr bwMode="auto">
                <a:xfrm>
                  <a:off x="8268755" y="2381560"/>
                  <a:ext cx="1293682" cy="0"/>
                </a:xfrm>
                <a:prstGeom prst="line">
                  <a:avLst/>
                </a:prstGeom>
                <a:noFill/>
                <a:ln w="76200" cap="flat">
                  <a:solidFill>
                    <a:schemeClr val="accent4"/>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68" name="Line 21">
                  <a:extLst>
                    <a:ext uri="{FF2B5EF4-FFF2-40B4-BE49-F238E27FC236}">
                      <a16:creationId xmlns:a16="http://schemas.microsoft.com/office/drawing/2014/main" id="{58352877-AE2D-461D-AEDA-0792B84F9645}"/>
                    </a:ext>
                  </a:extLst>
                </p:cNvPr>
                <p:cNvSpPr>
                  <a:spLocks noChangeShapeType="1"/>
                </p:cNvSpPr>
                <p:nvPr/>
              </p:nvSpPr>
              <p:spPr bwMode="auto">
                <a:xfrm>
                  <a:off x="8268755" y="2670166"/>
                  <a:ext cx="1338461" cy="0"/>
                </a:xfrm>
                <a:prstGeom prst="line">
                  <a:avLst/>
                </a:prstGeom>
                <a:noFill/>
                <a:ln w="76200" cap="flat">
                  <a:solidFill>
                    <a:schemeClr val="accent5"/>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grpSp>
        </p:grpSp>
      </p:grpSp>
      <p:sp>
        <p:nvSpPr>
          <p:cNvPr id="20" name="Picture Placeholder 19">
            <a:extLst>
              <a:ext uri="{FF2B5EF4-FFF2-40B4-BE49-F238E27FC236}">
                <a16:creationId xmlns:a16="http://schemas.microsoft.com/office/drawing/2014/main" id="{B9A017B3-FAA6-42BE-B354-0DE6E512AC62}"/>
              </a:ext>
            </a:extLst>
          </p:cNvPr>
          <p:cNvSpPr>
            <a:spLocks noGrp="1"/>
          </p:cNvSpPr>
          <p:nvPr>
            <p:ph type="pic" sz="quarter" idx="20"/>
          </p:nvPr>
        </p:nvSpPr>
        <p:spPr/>
      </p:sp>
      <p:sp>
        <p:nvSpPr>
          <p:cNvPr id="42" name="Picture Placeholder 41">
            <a:extLst>
              <a:ext uri="{FF2B5EF4-FFF2-40B4-BE49-F238E27FC236}">
                <a16:creationId xmlns:a16="http://schemas.microsoft.com/office/drawing/2014/main" id="{3AC30A24-7B74-4128-BC2B-5BA4E829FFE6}"/>
              </a:ext>
            </a:extLst>
          </p:cNvPr>
          <p:cNvSpPr>
            <a:spLocks noGrp="1"/>
          </p:cNvSpPr>
          <p:nvPr>
            <p:ph type="pic" sz="quarter" idx="21"/>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13</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t>Company </a:t>
            </a:r>
            <a:r>
              <a:rPr lang="en-US" b="1" dirty="0"/>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7" name="Picture Placeholder 26">
            <a:extLst>
              <a:ext uri="{FF2B5EF4-FFF2-40B4-BE49-F238E27FC236}">
                <a16:creationId xmlns:a16="http://schemas.microsoft.com/office/drawing/2014/main" id="{E2E80596-DFBD-4B03-AEF3-C6D8B6FEB1B4}"/>
              </a:ext>
            </a:extLst>
          </p:cNvPr>
          <p:cNvSpPr>
            <a:spLocks noGrp="1"/>
          </p:cNvSpPr>
          <p:nvPr>
            <p:ph type="pic" sz="quarter" idx="19"/>
          </p:nvPr>
        </p:nvSpPr>
        <p:spPr/>
      </p:sp>
      <p:sp>
        <p:nvSpPr>
          <p:cNvPr id="29" name="Picture Placeholder 28">
            <a:extLst>
              <a:ext uri="{FF2B5EF4-FFF2-40B4-BE49-F238E27FC236}">
                <a16:creationId xmlns:a16="http://schemas.microsoft.com/office/drawing/2014/main" id="{01E99E46-8C3A-422E-90E6-5E8528D118B1}"/>
              </a:ext>
            </a:extLst>
          </p:cNvPr>
          <p:cNvSpPr>
            <a:spLocks noGrp="1"/>
          </p:cNvSpPr>
          <p:nvPr>
            <p:ph type="pic" sz="quarter" idx="18"/>
          </p:nvPr>
        </p:nvSpPr>
        <p:spPr/>
      </p:sp>
      <p:sp>
        <p:nvSpPr>
          <p:cNvPr id="31" name="Picture Placeholder 30">
            <a:extLst>
              <a:ext uri="{FF2B5EF4-FFF2-40B4-BE49-F238E27FC236}">
                <a16:creationId xmlns:a16="http://schemas.microsoft.com/office/drawing/2014/main" id="{26649ED8-9790-4B82-8ECC-076BF88B9176}"/>
              </a:ext>
            </a:extLst>
          </p:cNvPr>
          <p:cNvSpPr>
            <a:spLocks noGrp="1"/>
          </p:cNvSpPr>
          <p:nvPr>
            <p:ph type="pic" sz="quarter" idx="21"/>
          </p:nvPr>
        </p:nvSpPr>
        <p:spPr/>
      </p:sp>
      <p:sp>
        <p:nvSpPr>
          <p:cNvPr id="33" name="Picture Placeholder 32">
            <a:extLst>
              <a:ext uri="{FF2B5EF4-FFF2-40B4-BE49-F238E27FC236}">
                <a16:creationId xmlns:a16="http://schemas.microsoft.com/office/drawing/2014/main" id="{0F3CB983-100A-44CB-B1B4-CD08E777B478}"/>
              </a:ext>
            </a:extLst>
          </p:cNvPr>
          <p:cNvSpPr>
            <a:spLocks noGrp="1"/>
          </p:cNvSpPr>
          <p:nvPr>
            <p:ph type="pic" sz="quarter" idx="22"/>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BBC77186-CD0D-4B1F-9BBE-DE0CA94F1CF5}"/>
              </a:ext>
            </a:extLst>
          </p:cNvPr>
          <p:cNvSpPr/>
          <p:nvPr/>
        </p:nvSpPr>
        <p:spPr>
          <a:xfrm>
            <a:off x="693964" y="2355668"/>
            <a:ext cx="10804072" cy="2264230"/>
          </a:xfrm>
          <a:prstGeom prst="rect">
            <a:avLst/>
          </a:prstGeom>
          <a:solidFill>
            <a:schemeClr val="accent5">
              <a:lumMod val="75000"/>
              <a:alpha val="49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14</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t>Company </a:t>
            </a:r>
            <a:r>
              <a:rPr lang="en-US" b="1" dirty="0"/>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1" name="Rectangle 9">
            <a:extLst>
              <a:ext uri="{FF2B5EF4-FFF2-40B4-BE49-F238E27FC236}">
                <a16:creationId xmlns:a16="http://schemas.microsoft.com/office/drawing/2014/main" id="{7E6A6C19-72AA-4161-B53C-40C2A726A5E7}"/>
              </a:ext>
            </a:extLst>
          </p:cNvPr>
          <p:cNvSpPr>
            <a:spLocks/>
          </p:cNvSpPr>
          <p:nvPr/>
        </p:nvSpPr>
        <p:spPr bwMode="auto">
          <a:xfrm>
            <a:off x="7560785" y="4768472"/>
            <a:ext cx="3234668" cy="8507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alignments to</a:t>
            </a:r>
          </a:p>
        </p:txBody>
      </p:sp>
      <p:sp>
        <p:nvSpPr>
          <p:cNvPr id="32" name="Rectangle 9">
            <a:extLst>
              <a:ext uri="{FF2B5EF4-FFF2-40B4-BE49-F238E27FC236}">
                <a16:creationId xmlns:a16="http://schemas.microsoft.com/office/drawing/2014/main" id="{0864BD65-51A8-4586-97AE-F1BF39ADEADC}"/>
              </a:ext>
            </a:extLst>
          </p:cNvPr>
          <p:cNvSpPr>
            <a:spLocks/>
          </p:cNvSpPr>
          <p:nvPr/>
        </p:nvSpPr>
        <p:spPr bwMode="auto">
          <a:xfrm>
            <a:off x="908151" y="4768472"/>
            <a:ext cx="3234669" cy="676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alignments to</a:t>
            </a:r>
          </a:p>
        </p:txBody>
      </p:sp>
      <p:sp>
        <p:nvSpPr>
          <p:cNvPr id="20" name="Picture Placeholder 19">
            <a:extLst>
              <a:ext uri="{FF2B5EF4-FFF2-40B4-BE49-F238E27FC236}">
                <a16:creationId xmlns:a16="http://schemas.microsoft.com/office/drawing/2014/main" id="{9471575D-9646-4F2D-ACAF-CD77B7963348}"/>
              </a:ext>
            </a:extLst>
          </p:cNvPr>
          <p:cNvSpPr>
            <a:spLocks noGrp="1"/>
          </p:cNvSpPr>
          <p:nvPr>
            <p:ph type="pic" sz="quarter" idx="24"/>
          </p:nvPr>
        </p:nvSpPr>
        <p:spPr/>
      </p:sp>
      <p:sp>
        <p:nvSpPr>
          <p:cNvPr id="22" name="Picture Placeholder 21">
            <a:extLst>
              <a:ext uri="{FF2B5EF4-FFF2-40B4-BE49-F238E27FC236}">
                <a16:creationId xmlns:a16="http://schemas.microsoft.com/office/drawing/2014/main" id="{A26689BB-A7C9-4F0D-BE0C-867CDD99ADEE}"/>
              </a:ext>
            </a:extLst>
          </p:cNvPr>
          <p:cNvSpPr>
            <a:spLocks noGrp="1"/>
          </p:cNvSpPr>
          <p:nvPr>
            <p:ph type="pic" sz="quarter" idx="25"/>
          </p:nvPr>
        </p:nvSpPr>
        <p:spPr/>
      </p:sp>
      <p:sp>
        <p:nvSpPr>
          <p:cNvPr id="24" name="Picture Placeholder 23">
            <a:extLst>
              <a:ext uri="{FF2B5EF4-FFF2-40B4-BE49-F238E27FC236}">
                <a16:creationId xmlns:a16="http://schemas.microsoft.com/office/drawing/2014/main" id="{AEF65543-7837-4285-AD54-3D566F3A2D5E}"/>
              </a:ext>
            </a:extLst>
          </p:cNvPr>
          <p:cNvSpPr>
            <a:spLocks noGrp="1"/>
          </p:cNvSpPr>
          <p:nvPr>
            <p:ph type="pic" sz="quarter" idx="26"/>
          </p:nvPr>
        </p:nvSpPr>
        <p:spPr/>
      </p:sp>
    </p:spTree>
    <p:extLst>
      <p:ext uri="{BB962C8B-B14F-4D97-AF65-F5344CB8AC3E}">
        <p14:creationId xmlns:p14="http://schemas.microsoft.com/office/powerpoint/2010/main" val="60355419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15</a:t>
            </a:fld>
            <a:endParaRPr lang="en-US" dirty="0"/>
          </a:p>
        </p:txBody>
      </p:sp>
      <p:sp>
        <p:nvSpPr>
          <p:cNvPr id="4" name="Title 3"/>
          <p:cNvSpPr>
            <a:spLocks noGrp="1"/>
          </p:cNvSpPr>
          <p:nvPr>
            <p:ph type="title"/>
          </p:nvPr>
        </p:nvSpPr>
        <p:spPr>
          <a:xfrm>
            <a:off x="838200" y="335823"/>
            <a:ext cx="10515600" cy="680223"/>
          </a:xfrm>
        </p:spPr>
        <p:txBody>
          <a:bodyPr/>
          <a:lstStyle/>
          <a:p>
            <a:r>
              <a:rPr lang="en-US" dirty="0"/>
              <a:t>Company Portfolio</a:t>
            </a:r>
          </a:p>
        </p:txBody>
      </p:sp>
      <p:sp>
        <p:nvSpPr>
          <p:cNvPr id="7" name="Text Placeholder 6"/>
          <p:cNvSpPr>
            <a:spLocks noGrp="1"/>
          </p:cNvSpPr>
          <p:nvPr>
            <p:ph type="body" sz="quarter" idx="12"/>
          </p:nvPr>
        </p:nvSpPr>
        <p:spPr>
          <a:xfrm>
            <a:off x="838200" y="977900"/>
            <a:ext cx="10515600" cy="279400"/>
          </a:xfrm>
        </p:spPr>
        <p:txBody>
          <a:bodyPr/>
          <a:lstStyle/>
          <a:p>
            <a:r>
              <a:rPr lang="en-US" dirty="0">
                <a:latin typeface="Roboto Slab" pitchFamily="2" charset="0"/>
                <a:ea typeface="Roboto Slab" pitchFamily="2" charset="0"/>
              </a:rPr>
              <a:t>Lorem ipsum your title here some text so dummy and your </a:t>
            </a:r>
            <a:r>
              <a:rPr lang="en-US" dirty="0" err="1">
                <a:latin typeface="Roboto Slab" pitchFamily="2" charset="0"/>
                <a:ea typeface="Roboto Slab" pitchFamily="2" charset="0"/>
              </a:rPr>
              <a:t>powerpoint</a:t>
            </a:r>
            <a:r>
              <a:rPr lang="en-US" dirty="0">
                <a:latin typeface="Roboto Slab" pitchFamily="2" charset="0"/>
                <a:ea typeface="Roboto Slab" pitchFamily="2" charset="0"/>
              </a:rPr>
              <a:t> presentation</a:t>
            </a:r>
          </a:p>
        </p:txBody>
      </p:sp>
      <p:sp>
        <p:nvSpPr>
          <p:cNvPr id="21" name="Picture Placeholder 20">
            <a:extLst>
              <a:ext uri="{FF2B5EF4-FFF2-40B4-BE49-F238E27FC236}">
                <a16:creationId xmlns:a16="http://schemas.microsoft.com/office/drawing/2014/main" id="{462C5742-474B-4C80-BAA5-72881445535E}"/>
              </a:ext>
            </a:extLst>
          </p:cNvPr>
          <p:cNvSpPr>
            <a:spLocks noGrp="1"/>
          </p:cNvSpPr>
          <p:nvPr>
            <p:ph type="pic" sz="quarter" idx="31"/>
          </p:nvPr>
        </p:nvSpPr>
        <p:spPr/>
      </p:sp>
      <p:sp>
        <p:nvSpPr>
          <p:cNvPr id="23" name="Picture Placeholder 22">
            <a:extLst>
              <a:ext uri="{FF2B5EF4-FFF2-40B4-BE49-F238E27FC236}">
                <a16:creationId xmlns:a16="http://schemas.microsoft.com/office/drawing/2014/main" id="{DC04954C-B09D-4E21-B3D0-BDBE3B7B0766}"/>
              </a:ext>
            </a:extLst>
          </p:cNvPr>
          <p:cNvSpPr>
            <a:spLocks noGrp="1"/>
          </p:cNvSpPr>
          <p:nvPr>
            <p:ph type="pic" sz="quarter" idx="29"/>
          </p:nvPr>
        </p:nvSpPr>
        <p:spPr/>
      </p:sp>
      <p:sp>
        <p:nvSpPr>
          <p:cNvPr id="25" name="Picture Placeholder 24">
            <a:extLst>
              <a:ext uri="{FF2B5EF4-FFF2-40B4-BE49-F238E27FC236}">
                <a16:creationId xmlns:a16="http://schemas.microsoft.com/office/drawing/2014/main" id="{16C2180F-230E-44B0-8333-9695FE620D7F}"/>
              </a:ext>
            </a:extLst>
          </p:cNvPr>
          <p:cNvSpPr>
            <a:spLocks noGrp="1"/>
          </p:cNvSpPr>
          <p:nvPr>
            <p:ph type="pic" sz="quarter" idx="32"/>
          </p:nvPr>
        </p:nvSpPr>
        <p:spPr/>
      </p:sp>
    </p:spTree>
    <p:extLst>
      <p:ext uri="{BB962C8B-B14F-4D97-AF65-F5344CB8AC3E}">
        <p14:creationId xmlns:p14="http://schemas.microsoft.com/office/powerpoint/2010/main" val="354206098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16</a:t>
            </a:fld>
            <a:endParaRPr lang="en-US" dirty="0"/>
          </a:p>
        </p:txBody>
      </p:sp>
      <p:sp>
        <p:nvSpPr>
          <p:cNvPr id="10" name="Rectangle 9">
            <a:extLst>
              <a:ext uri="{FF2B5EF4-FFF2-40B4-BE49-F238E27FC236}">
                <a16:creationId xmlns:a16="http://schemas.microsoft.com/office/drawing/2014/main" id="{45A6B304-851C-4617-8F1F-322A49F42CBF}"/>
              </a:ext>
            </a:extLst>
          </p:cNvPr>
          <p:cNvSpPr/>
          <p:nvPr/>
        </p:nvSpPr>
        <p:spPr>
          <a:xfrm>
            <a:off x="4265210" y="671911"/>
            <a:ext cx="3661580" cy="553998"/>
          </a:xfrm>
          <a:prstGeom prst="rect">
            <a:avLst/>
          </a:prstGeom>
        </p:spPr>
        <p:txBody>
          <a:bodyPr wrap="none">
            <a:spAutoFit/>
          </a:bodyPr>
          <a:lstStyle/>
          <a:p>
            <a:pPr algn="ctr"/>
            <a:r>
              <a:rPr lang="en-US" sz="3000" dirty="0">
                <a:latin typeface="Roboto Slab" pitchFamily="2" charset="0"/>
                <a:ea typeface="Roboto Slab" pitchFamily="2" charset="0"/>
              </a:rPr>
              <a:t>Company </a:t>
            </a:r>
            <a:r>
              <a:rPr lang="en-US" sz="3000" b="1" dirty="0">
                <a:latin typeface="Roboto Slab" pitchFamily="2" charset="0"/>
                <a:ea typeface="Roboto Slab" pitchFamily="2" charset="0"/>
              </a:rPr>
              <a:t>Timeline</a:t>
            </a:r>
            <a:endParaRPr lang="en-US" sz="3000" dirty="0">
              <a:latin typeface="Roboto Slab" pitchFamily="2" charset="0"/>
              <a:ea typeface="Roboto Slab" pitchFamily="2" charset="0"/>
            </a:endParaRPr>
          </a:p>
        </p:txBody>
      </p:sp>
      <p:cxnSp>
        <p:nvCxnSpPr>
          <p:cNvPr id="33" name="Straight Connector 32">
            <a:extLst>
              <a:ext uri="{FF2B5EF4-FFF2-40B4-BE49-F238E27FC236}">
                <a16:creationId xmlns:a16="http://schemas.microsoft.com/office/drawing/2014/main" id="{A9DA2B3D-7336-433D-9E7D-3FF48051CBC5}"/>
              </a:ext>
            </a:extLst>
          </p:cNvPr>
          <p:cNvCxnSpPr>
            <a:cxnSpLocks/>
          </p:cNvCxnSpPr>
          <p:nvPr/>
        </p:nvCxnSpPr>
        <p:spPr>
          <a:xfrm>
            <a:off x="0" y="2531465"/>
            <a:ext cx="12192000" cy="0"/>
          </a:xfrm>
          <a:prstGeom prst="line">
            <a:avLst/>
          </a:prstGeom>
          <a:ln w="9525">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34" name="Group 33">
            <a:extLst>
              <a:ext uri="{FF2B5EF4-FFF2-40B4-BE49-F238E27FC236}">
                <a16:creationId xmlns:a16="http://schemas.microsoft.com/office/drawing/2014/main" id="{999FD568-2026-4318-9261-206B02A7A595}"/>
              </a:ext>
            </a:extLst>
          </p:cNvPr>
          <p:cNvGrpSpPr/>
          <p:nvPr/>
        </p:nvGrpSpPr>
        <p:grpSpPr>
          <a:xfrm>
            <a:off x="2504211" y="2105969"/>
            <a:ext cx="850992" cy="850992"/>
            <a:chOff x="2555409" y="2562319"/>
            <a:chExt cx="850992" cy="850992"/>
          </a:xfrm>
        </p:grpSpPr>
        <p:grpSp>
          <p:nvGrpSpPr>
            <p:cNvPr id="44" name="Group 43">
              <a:extLst>
                <a:ext uri="{FF2B5EF4-FFF2-40B4-BE49-F238E27FC236}">
                  <a16:creationId xmlns:a16="http://schemas.microsoft.com/office/drawing/2014/main" id="{20F681C8-4425-4025-86FC-C8BC0AA1A191}"/>
                </a:ext>
              </a:extLst>
            </p:cNvPr>
            <p:cNvGrpSpPr/>
            <p:nvPr/>
          </p:nvGrpSpPr>
          <p:grpSpPr>
            <a:xfrm>
              <a:off x="2555409" y="2562319"/>
              <a:ext cx="850992" cy="850992"/>
              <a:chOff x="2639921" y="3181304"/>
              <a:chExt cx="850992" cy="850992"/>
            </a:xfrm>
          </p:grpSpPr>
          <p:sp>
            <p:nvSpPr>
              <p:cNvPr id="47" name="Oval 46">
                <a:extLst>
                  <a:ext uri="{FF2B5EF4-FFF2-40B4-BE49-F238E27FC236}">
                    <a16:creationId xmlns:a16="http://schemas.microsoft.com/office/drawing/2014/main" id="{9811A3AB-63B3-44DD-BF29-823A032218FD}"/>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Oval 47">
                <a:extLst>
                  <a:ext uri="{FF2B5EF4-FFF2-40B4-BE49-F238E27FC236}">
                    <a16:creationId xmlns:a16="http://schemas.microsoft.com/office/drawing/2014/main" id="{62ED2F0B-DCD8-4F60-A563-459A3D56D873}"/>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TextBox 44">
              <a:extLst>
                <a:ext uri="{FF2B5EF4-FFF2-40B4-BE49-F238E27FC236}">
                  <a16:creationId xmlns:a16="http://schemas.microsoft.com/office/drawing/2014/main" id="{9EF493E4-2C84-42D2-A685-DB440E2D5532}"/>
                </a:ext>
              </a:extLst>
            </p:cNvPr>
            <p:cNvSpPr txBox="1"/>
            <p:nvPr/>
          </p:nvSpPr>
          <p:spPr>
            <a:xfrm>
              <a:off x="2652292" y="2826232"/>
              <a:ext cx="657225" cy="323165"/>
            </a:xfrm>
            <a:prstGeom prst="rect">
              <a:avLst/>
            </a:prstGeom>
            <a:noFill/>
          </p:spPr>
          <p:txBody>
            <a:bodyPr wrap="square" rtlCol="0">
              <a:spAutoFit/>
            </a:bodyPr>
            <a:lstStyle/>
            <a:p>
              <a:pPr algn="ctr"/>
              <a:r>
                <a:rPr lang="en-US" sz="1500" dirty="0">
                  <a:solidFill>
                    <a:schemeClr val="accent2"/>
                  </a:solidFill>
                  <a:latin typeface="Roboto Slab" pitchFamily="2" charset="0"/>
                  <a:ea typeface="Roboto Slab" pitchFamily="2" charset="0"/>
                  <a:cs typeface="Lato" panose="020F0502020204030203" pitchFamily="34" charset="0"/>
                </a:rPr>
                <a:t>2015</a:t>
              </a:r>
            </a:p>
          </p:txBody>
        </p:sp>
      </p:grpSp>
      <p:grpSp>
        <p:nvGrpSpPr>
          <p:cNvPr id="52" name="Group 51">
            <a:extLst>
              <a:ext uri="{FF2B5EF4-FFF2-40B4-BE49-F238E27FC236}">
                <a16:creationId xmlns:a16="http://schemas.microsoft.com/office/drawing/2014/main" id="{03096937-C2D2-4824-81D4-693A513A2E16}"/>
              </a:ext>
            </a:extLst>
          </p:cNvPr>
          <p:cNvGrpSpPr/>
          <p:nvPr/>
        </p:nvGrpSpPr>
        <p:grpSpPr>
          <a:xfrm>
            <a:off x="5670504" y="2105969"/>
            <a:ext cx="850992" cy="850992"/>
            <a:chOff x="5721701" y="2562319"/>
            <a:chExt cx="850992" cy="850992"/>
          </a:xfrm>
        </p:grpSpPr>
        <p:grpSp>
          <p:nvGrpSpPr>
            <p:cNvPr id="53" name="Group 52">
              <a:extLst>
                <a:ext uri="{FF2B5EF4-FFF2-40B4-BE49-F238E27FC236}">
                  <a16:creationId xmlns:a16="http://schemas.microsoft.com/office/drawing/2014/main" id="{5FE3B5FC-E083-4090-917F-64FAF4957A5B}"/>
                </a:ext>
              </a:extLst>
            </p:cNvPr>
            <p:cNvGrpSpPr/>
            <p:nvPr/>
          </p:nvGrpSpPr>
          <p:grpSpPr>
            <a:xfrm>
              <a:off x="5721701" y="2562319"/>
              <a:ext cx="850992" cy="850992"/>
              <a:chOff x="2639921" y="3181304"/>
              <a:chExt cx="850992" cy="850992"/>
            </a:xfrm>
          </p:grpSpPr>
          <p:sp>
            <p:nvSpPr>
              <p:cNvPr id="55" name="Oval 54">
                <a:extLst>
                  <a:ext uri="{FF2B5EF4-FFF2-40B4-BE49-F238E27FC236}">
                    <a16:creationId xmlns:a16="http://schemas.microsoft.com/office/drawing/2014/main" id="{2CDEDFBD-7E2C-4DA9-93F4-98CB6FE7E098}"/>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Oval 55">
                <a:extLst>
                  <a:ext uri="{FF2B5EF4-FFF2-40B4-BE49-F238E27FC236}">
                    <a16:creationId xmlns:a16="http://schemas.microsoft.com/office/drawing/2014/main" id="{2C0FAD24-5E61-4E0F-BCBF-629B1A932D6E}"/>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4" name="TextBox 53">
              <a:extLst>
                <a:ext uri="{FF2B5EF4-FFF2-40B4-BE49-F238E27FC236}">
                  <a16:creationId xmlns:a16="http://schemas.microsoft.com/office/drawing/2014/main" id="{93FA9CDD-781B-4DCA-851B-95441758E805}"/>
                </a:ext>
              </a:extLst>
            </p:cNvPr>
            <p:cNvSpPr txBox="1"/>
            <p:nvPr/>
          </p:nvSpPr>
          <p:spPr>
            <a:xfrm>
              <a:off x="5818583" y="2826232"/>
              <a:ext cx="657225" cy="323165"/>
            </a:xfrm>
            <a:prstGeom prst="rect">
              <a:avLst/>
            </a:prstGeom>
            <a:noFill/>
          </p:spPr>
          <p:txBody>
            <a:bodyPr wrap="square" rtlCol="0">
              <a:spAutoFit/>
            </a:bodyPr>
            <a:lstStyle/>
            <a:p>
              <a:pPr algn="ctr"/>
              <a:r>
                <a:rPr lang="en-US" sz="1500" dirty="0">
                  <a:solidFill>
                    <a:schemeClr val="accent3"/>
                  </a:solidFill>
                  <a:latin typeface="Roboto Slab" pitchFamily="2" charset="0"/>
                  <a:ea typeface="Roboto Slab" pitchFamily="2" charset="0"/>
                  <a:cs typeface="Lato" panose="020F0502020204030203" pitchFamily="34" charset="0"/>
                </a:rPr>
                <a:t>2016</a:t>
              </a:r>
            </a:p>
          </p:txBody>
        </p:sp>
      </p:grpSp>
      <p:grpSp>
        <p:nvGrpSpPr>
          <p:cNvPr id="59" name="Group 58">
            <a:extLst>
              <a:ext uri="{FF2B5EF4-FFF2-40B4-BE49-F238E27FC236}">
                <a16:creationId xmlns:a16="http://schemas.microsoft.com/office/drawing/2014/main" id="{9C260868-3356-44DE-9DF7-88A4761BC249}"/>
              </a:ext>
            </a:extLst>
          </p:cNvPr>
          <p:cNvGrpSpPr/>
          <p:nvPr/>
        </p:nvGrpSpPr>
        <p:grpSpPr>
          <a:xfrm>
            <a:off x="8836797" y="2105969"/>
            <a:ext cx="850992" cy="850992"/>
            <a:chOff x="8887992" y="2562319"/>
            <a:chExt cx="850992" cy="850992"/>
          </a:xfrm>
        </p:grpSpPr>
        <p:grpSp>
          <p:nvGrpSpPr>
            <p:cNvPr id="60" name="Group 59">
              <a:extLst>
                <a:ext uri="{FF2B5EF4-FFF2-40B4-BE49-F238E27FC236}">
                  <a16:creationId xmlns:a16="http://schemas.microsoft.com/office/drawing/2014/main" id="{D6F6D16D-62E4-427D-BEEB-4A7A338ECD8A}"/>
                </a:ext>
              </a:extLst>
            </p:cNvPr>
            <p:cNvGrpSpPr/>
            <p:nvPr/>
          </p:nvGrpSpPr>
          <p:grpSpPr>
            <a:xfrm>
              <a:off x="8887992" y="2562319"/>
              <a:ext cx="850992" cy="850992"/>
              <a:chOff x="2639921" y="3181304"/>
              <a:chExt cx="850992" cy="850992"/>
            </a:xfrm>
          </p:grpSpPr>
          <p:sp>
            <p:nvSpPr>
              <p:cNvPr id="66" name="Oval 65">
                <a:extLst>
                  <a:ext uri="{FF2B5EF4-FFF2-40B4-BE49-F238E27FC236}">
                    <a16:creationId xmlns:a16="http://schemas.microsoft.com/office/drawing/2014/main" id="{410713F4-899F-4AEC-B0BB-6DE42576523D}"/>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Oval 68">
                <a:extLst>
                  <a:ext uri="{FF2B5EF4-FFF2-40B4-BE49-F238E27FC236}">
                    <a16:creationId xmlns:a16="http://schemas.microsoft.com/office/drawing/2014/main" id="{4090FC62-C2E1-448D-A410-70278E43B28C}"/>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3" name="TextBox 62">
              <a:extLst>
                <a:ext uri="{FF2B5EF4-FFF2-40B4-BE49-F238E27FC236}">
                  <a16:creationId xmlns:a16="http://schemas.microsoft.com/office/drawing/2014/main" id="{4020B11A-89DB-4A77-B604-7AFE16853E40}"/>
                </a:ext>
              </a:extLst>
            </p:cNvPr>
            <p:cNvSpPr txBox="1"/>
            <p:nvPr/>
          </p:nvSpPr>
          <p:spPr>
            <a:xfrm>
              <a:off x="8984875" y="2826232"/>
              <a:ext cx="657225" cy="323165"/>
            </a:xfrm>
            <a:prstGeom prst="rect">
              <a:avLst/>
            </a:prstGeom>
            <a:noFill/>
          </p:spPr>
          <p:txBody>
            <a:bodyPr wrap="square" rtlCol="0">
              <a:spAutoFit/>
            </a:bodyPr>
            <a:lstStyle/>
            <a:p>
              <a:pPr algn="ctr"/>
              <a:r>
                <a:rPr lang="en-US" sz="1500" dirty="0">
                  <a:solidFill>
                    <a:schemeClr val="accent4"/>
                  </a:solidFill>
                  <a:latin typeface="Roboto Slab" pitchFamily="2" charset="0"/>
                  <a:ea typeface="Roboto Slab" pitchFamily="2" charset="0"/>
                  <a:cs typeface="Lato" panose="020F0502020204030203" pitchFamily="34" charset="0"/>
                </a:rPr>
                <a:t>2017</a:t>
              </a:r>
            </a:p>
          </p:txBody>
        </p:sp>
      </p:grpSp>
      <p:sp>
        <p:nvSpPr>
          <p:cNvPr id="12" name="Rectangle 11">
            <a:extLst>
              <a:ext uri="{FF2B5EF4-FFF2-40B4-BE49-F238E27FC236}">
                <a16:creationId xmlns:a16="http://schemas.microsoft.com/office/drawing/2014/main" id="{470DFBD6-D6CC-47B5-82A6-2C6DA69EC1AA}"/>
              </a:ext>
            </a:extLst>
          </p:cNvPr>
          <p:cNvSpPr/>
          <p:nvPr/>
        </p:nvSpPr>
        <p:spPr>
          <a:xfrm>
            <a:off x="5578602" y="1522755"/>
            <a:ext cx="1034797" cy="11457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Rectangle 9">
            <a:extLst>
              <a:ext uri="{FF2B5EF4-FFF2-40B4-BE49-F238E27FC236}">
                <a16:creationId xmlns:a16="http://schemas.microsoft.com/office/drawing/2014/main" id="{5892792F-C961-49CF-B34D-7F415C1E9EAA}"/>
              </a:ext>
            </a:extLst>
          </p:cNvPr>
          <p:cNvSpPr>
            <a:spLocks/>
          </p:cNvSpPr>
          <p:nvPr/>
        </p:nvSpPr>
        <p:spPr bwMode="auto">
          <a:xfrm>
            <a:off x="2054441" y="5097092"/>
            <a:ext cx="1750530" cy="732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2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 and</a:t>
            </a:r>
          </a:p>
        </p:txBody>
      </p:sp>
      <p:sp>
        <p:nvSpPr>
          <p:cNvPr id="37" name="Rectangle 9">
            <a:extLst>
              <a:ext uri="{FF2B5EF4-FFF2-40B4-BE49-F238E27FC236}">
                <a16:creationId xmlns:a16="http://schemas.microsoft.com/office/drawing/2014/main" id="{D8BF46AA-B725-418E-8BBB-FA0522996499}"/>
              </a:ext>
            </a:extLst>
          </p:cNvPr>
          <p:cNvSpPr>
            <a:spLocks/>
          </p:cNvSpPr>
          <p:nvPr/>
        </p:nvSpPr>
        <p:spPr bwMode="auto">
          <a:xfrm>
            <a:off x="5238594" y="5097092"/>
            <a:ext cx="1750530" cy="732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2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 and</a:t>
            </a:r>
          </a:p>
        </p:txBody>
      </p:sp>
      <p:sp>
        <p:nvSpPr>
          <p:cNvPr id="38" name="Rectangle 9">
            <a:extLst>
              <a:ext uri="{FF2B5EF4-FFF2-40B4-BE49-F238E27FC236}">
                <a16:creationId xmlns:a16="http://schemas.microsoft.com/office/drawing/2014/main" id="{B97E52F9-EFD6-4A13-A6F1-992278C6FD22}"/>
              </a:ext>
            </a:extLst>
          </p:cNvPr>
          <p:cNvSpPr>
            <a:spLocks/>
          </p:cNvSpPr>
          <p:nvPr/>
        </p:nvSpPr>
        <p:spPr bwMode="auto">
          <a:xfrm>
            <a:off x="8341128" y="5097092"/>
            <a:ext cx="1750530" cy="732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2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 and</a:t>
            </a:r>
          </a:p>
        </p:txBody>
      </p:sp>
      <p:sp>
        <p:nvSpPr>
          <p:cNvPr id="21" name="Picture Placeholder 20">
            <a:extLst>
              <a:ext uri="{FF2B5EF4-FFF2-40B4-BE49-F238E27FC236}">
                <a16:creationId xmlns:a16="http://schemas.microsoft.com/office/drawing/2014/main" id="{A4EFA8CB-8EBF-4FC1-9CA5-34341BAC8BEE}"/>
              </a:ext>
            </a:extLst>
          </p:cNvPr>
          <p:cNvSpPr>
            <a:spLocks noGrp="1"/>
          </p:cNvSpPr>
          <p:nvPr>
            <p:ph type="pic" sz="quarter" idx="20"/>
          </p:nvPr>
        </p:nvSpPr>
        <p:spPr/>
      </p:sp>
      <p:sp>
        <p:nvSpPr>
          <p:cNvPr id="23" name="Picture Placeholder 22">
            <a:extLst>
              <a:ext uri="{FF2B5EF4-FFF2-40B4-BE49-F238E27FC236}">
                <a16:creationId xmlns:a16="http://schemas.microsoft.com/office/drawing/2014/main" id="{BC8EC859-2C4D-4F31-8A50-BA3F0004945E}"/>
              </a:ext>
            </a:extLst>
          </p:cNvPr>
          <p:cNvSpPr>
            <a:spLocks noGrp="1"/>
          </p:cNvSpPr>
          <p:nvPr>
            <p:ph type="pic" sz="quarter" idx="21"/>
          </p:nvPr>
        </p:nvSpPr>
        <p:spPr/>
      </p:sp>
      <p:sp>
        <p:nvSpPr>
          <p:cNvPr id="25" name="Picture Placeholder 24">
            <a:extLst>
              <a:ext uri="{FF2B5EF4-FFF2-40B4-BE49-F238E27FC236}">
                <a16:creationId xmlns:a16="http://schemas.microsoft.com/office/drawing/2014/main" id="{A920B380-9355-4D39-9781-D6EC328CBFD7}"/>
              </a:ext>
            </a:extLst>
          </p:cNvPr>
          <p:cNvSpPr>
            <a:spLocks noGrp="1"/>
          </p:cNvSpPr>
          <p:nvPr>
            <p:ph type="pic" sz="quarter" idx="22"/>
          </p:nvPr>
        </p:nvSpPr>
        <p:spPr/>
      </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27" name="Slide Number Placeholder 9">
            <a:extLst>
              <a:ext uri="{FF2B5EF4-FFF2-40B4-BE49-F238E27FC236}">
                <a16:creationId xmlns:a16="http://schemas.microsoft.com/office/drawing/2014/main" id="{30C69225-7A77-45FD-B7A3-1C2E5D217313}"/>
              </a:ext>
            </a:extLst>
          </p:cNvPr>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17</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t>Company </a:t>
            </a:r>
            <a:r>
              <a:rPr lang="en-US" b="1" dirty="0"/>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2" name="Rectangle 9">
            <a:extLst>
              <a:ext uri="{FF2B5EF4-FFF2-40B4-BE49-F238E27FC236}">
                <a16:creationId xmlns:a16="http://schemas.microsoft.com/office/drawing/2014/main" id="{99586436-8FC3-4B84-9162-F632628D6178}"/>
              </a:ext>
            </a:extLst>
          </p:cNvPr>
          <p:cNvSpPr>
            <a:spLocks/>
          </p:cNvSpPr>
          <p:nvPr/>
        </p:nvSpPr>
        <p:spPr bwMode="auto">
          <a:xfrm>
            <a:off x="1603486" y="2790892"/>
            <a:ext cx="1750530" cy="30758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2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professionalism and lorem to reliability. By using simple.</a:t>
            </a:r>
          </a:p>
        </p:txBody>
      </p:sp>
      <p:grpSp>
        <p:nvGrpSpPr>
          <p:cNvPr id="14" name="Group 13">
            <a:extLst>
              <a:ext uri="{FF2B5EF4-FFF2-40B4-BE49-F238E27FC236}">
                <a16:creationId xmlns:a16="http://schemas.microsoft.com/office/drawing/2014/main" id="{889C6E9A-DE2F-4049-8F2F-1969B7EA96D2}"/>
              </a:ext>
            </a:extLst>
          </p:cNvPr>
          <p:cNvGrpSpPr/>
          <p:nvPr/>
        </p:nvGrpSpPr>
        <p:grpSpPr>
          <a:xfrm>
            <a:off x="4614038" y="1896668"/>
            <a:ext cx="5974476" cy="6566773"/>
            <a:chOff x="3389313" y="2165351"/>
            <a:chExt cx="2209800" cy="2428875"/>
          </a:xfrm>
        </p:grpSpPr>
        <p:grpSp>
          <p:nvGrpSpPr>
            <p:cNvPr id="15" name="Group 14">
              <a:extLst>
                <a:ext uri="{FF2B5EF4-FFF2-40B4-BE49-F238E27FC236}">
                  <a16:creationId xmlns:a16="http://schemas.microsoft.com/office/drawing/2014/main" id="{9F5F8059-49C2-4EB6-B708-4482406F7786}"/>
                </a:ext>
              </a:extLst>
            </p:cNvPr>
            <p:cNvGrpSpPr/>
            <p:nvPr/>
          </p:nvGrpSpPr>
          <p:grpSpPr>
            <a:xfrm>
              <a:off x="3389313" y="2165351"/>
              <a:ext cx="2117726" cy="1797050"/>
              <a:chOff x="3389313" y="2165351"/>
              <a:chExt cx="2117726" cy="1797050"/>
            </a:xfrm>
          </p:grpSpPr>
          <p:sp>
            <p:nvSpPr>
              <p:cNvPr id="19" name="Freeform 41">
                <a:extLst>
                  <a:ext uri="{FF2B5EF4-FFF2-40B4-BE49-F238E27FC236}">
                    <a16:creationId xmlns:a16="http://schemas.microsoft.com/office/drawing/2014/main" id="{3224AB2B-100A-45D4-86BD-A4446306F13C}"/>
                  </a:ext>
                </a:extLst>
              </p:cNvPr>
              <p:cNvSpPr>
                <a:spLocks/>
              </p:cNvSpPr>
              <p:nvPr/>
            </p:nvSpPr>
            <p:spPr bwMode="auto">
              <a:xfrm>
                <a:off x="3973513" y="2165351"/>
                <a:ext cx="1230313" cy="1196975"/>
              </a:xfrm>
              <a:custGeom>
                <a:avLst/>
                <a:gdLst>
                  <a:gd name="T0" fmla="*/ 124 w 295"/>
                  <a:gd name="T1" fmla="*/ 288 h 288"/>
                  <a:gd name="T2" fmla="*/ 113 w 295"/>
                  <a:gd name="T3" fmla="*/ 0 h 288"/>
                  <a:gd name="T4" fmla="*/ 148 w 295"/>
                  <a:gd name="T5" fmla="*/ 283 h 288"/>
                  <a:gd name="T6" fmla="*/ 133 w 295"/>
                  <a:gd name="T7" fmla="*/ 129 h 288"/>
                  <a:gd name="T8" fmla="*/ 124 w 295"/>
                  <a:gd name="T9" fmla="*/ 288 h 288"/>
                </a:gdLst>
                <a:ahLst/>
                <a:cxnLst>
                  <a:cxn ang="0">
                    <a:pos x="T0" y="T1"/>
                  </a:cxn>
                  <a:cxn ang="0">
                    <a:pos x="T2" y="T3"/>
                  </a:cxn>
                  <a:cxn ang="0">
                    <a:pos x="T4" y="T5"/>
                  </a:cxn>
                  <a:cxn ang="0">
                    <a:pos x="T6" y="T7"/>
                  </a:cxn>
                  <a:cxn ang="0">
                    <a:pos x="T8" y="T9"/>
                  </a:cxn>
                </a:cxnLst>
                <a:rect l="0" t="0" r="r" b="b"/>
                <a:pathLst>
                  <a:path w="295" h="288">
                    <a:moveTo>
                      <a:pt x="124" y="288"/>
                    </a:moveTo>
                    <a:cubicBezTo>
                      <a:pt x="124" y="288"/>
                      <a:pt x="0" y="181"/>
                      <a:pt x="113" y="0"/>
                    </a:cubicBezTo>
                    <a:cubicBezTo>
                      <a:pt x="113" y="0"/>
                      <a:pt x="295" y="125"/>
                      <a:pt x="148" y="283"/>
                    </a:cubicBezTo>
                    <a:cubicBezTo>
                      <a:pt x="148" y="283"/>
                      <a:pt x="124" y="177"/>
                      <a:pt x="133" y="129"/>
                    </a:cubicBezTo>
                    <a:cubicBezTo>
                      <a:pt x="133" y="129"/>
                      <a:pt x="104" y="236"/>
                      <a:pt x="124" y="288"/>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20" name="Freeform 42">
                <a:extLst>
                  <a:ext uri="{FF2B5EF4-FFF2-40B4-BE49-F238E27FC236}">
                    <a16:creationId xmlns:a16="http://schemas.microsoft.com/office/drawing/2014/main" id="{C904A830-03BC-4403-82C1-54F6394D6551}"/>
                  </a:ext>
                </a:extLst>
              </p:cNvPr>
              <p:cNvSpPr>
                <a:spLocks/>
              </p:cNvSpPr>
              <p:nvPr/>
            </p:nvSpPr>
            <p:spPr bwMode="auto">
              <a:xfrm>
                <a:off x="3389313" y="2578101"/>
                <a:ext cx="963613" cy="1035050"/>
              </a:xfrm>
              <a:custGeom>
                <a:avLst/>
                <a:gdLst>
                  <a:gd name="T0" fmla="*/ 223 w 231"/>
                  <a:gd name="T1" fmla="*/ 205 h 249"/>
                  <a:gd name="T2" fmla="*/ 0 w 231"/>
                  <a:gd name="T3" fmla="*/ 79 h 249"/>
                  <a:gd name="T4" fmla="*/ 231 w 231"/>
                  <a:gd name="T5" fmla="*/ 185 h 249"/>
                  <a:gd name="T6" fmla="*/ 107 w 231"/>
                  <a:gd name="T7" fmla="*/ 125 h 249"/>
                  <a:gd name="T8" fmla="*/ 223 w 231"/>
                  <a:gd name="T9" fmla="*/ 205 h 249"/>
                </a:gdLst>
                <a:ahLst/>
                <a:cxnLst>
                  <a:cxn ang="0">
                    <a:pos x="T0" y="T1"/>
                  </a:cxn>
                  <a:cxn ang="0">
                    <a:pos x="T2" y="T3"/>
                  </a:cxn>
                  <a:cxn ang="0">
                    <a:pos x="T4" y="T5"/>
                  </a:cxn>
                  <a:cxn ang="0">
                    <a:pos x="T6" y="T7"/>
                  </a:cxn>
                  <a:cxn ang="0">
                    <a:pos x="T8" y="T9"/>
                  </a:cxn>
                </a:cxnLst>
                <a:rect l="0" t="0" r="r" b="b"/>
                <a:pathLst>
                  <a:path w="231" h="249">
                    <a:moveTo>
                      <a:pt x="223" y="205"/>
                    </a:moveTo>
                    <a:cubicBezTo>
                      <a:pt x="223" y="205"/>
                      <a:pt x="84" y="249"/>
                      <a:pt x="0" y="79"/>
                    </a:cubicBezTo>
                    <a:cubicBezTo>
                      <a:pt x="0" y="79"/>
                      <a:pt x="180" y="0"/>
                      <a:pt x="231" y="185"/>
                    </a:cubicBezTo>
                    <a:cubicBezTo>
                      <a:pt x="231" y="185"/>
                      <a:pt x="139" y="154"/>
                      <a:pt x="107" y="125"/>
                    </a:cubicBezTo>
                    <a:cubicBezTo>
                      <a:pt x="107" y="125"/>
                      <a:pt x="175" y="196"/>
                      <a:pt x="223" y="205"/>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21" name="Freeform 43">
                <a:extLst>
                  <a:ext uri="{FF2B5EF4-FFF2-40B4-BE49-F238E27FC236}">
                    <a16:creationId xmlns:a16="http://schemas.microsoft.com/office/drawing/2014/main" id="{D46EB5B3-10C5-4317-8A49-DF1B986D5C76}"/>
                  </a:ext>
                </a:extLst>
              </p:cNvPr>
              <p:cNvSpPr>
                <a:spLocks/>
              </p:cNvSpPr>
              <p:nvPr/>
            </p:nvSpPr>
            <p:spPr bwMode="auto">
              <a:xfrm>
                <a:off x="3552826" y="3305176"/>
                <a:ext cx="666750" cy="657225"/>
              </a:xfrm>
              <a:custGeom>
                <a:avLst/>
                <a:gdLst>
                  <a:gd name="T0" fmla="*/ 160 w 160"/>
                  <a:gd name="T1" fmla="*/ 75 h 158"/>
                  <a:gd name="T2" fmla="*/ 0 w 160"/>
                  <a:gd name="T3" fmla="*/ 118 h 158"/>
                  <a:gd name="T4" fmla="*/ 155 w 160"/>
                  <a:gd name="T5" fmla="*/ 62 h 158"/>
                  <a:gd name="T6" fmla="*/ 70 w 160"/>
                  <a:gd name="T7" fmla="*/ 91 h 158"/>
                  <a:gd name="T8" fmla="*/ 160 w 160"/>
                  <a:gd name="T9" fmla="*/ 75 h 158"/>
                </a:gdLst>
                <a:ahLst/>
                <a:cxnLst>
                  <a:cxn ang="0">
                    <a:pos x="T0" y="T1"/>
                  </a:cxn>
                  <a:cxn ang="0">
                    <a:pos x="T2" y="T3"/>
                  </a:cxn>
                  <a:cxn ang="0">
                    <a:pos x="T4" y="T5"/>
                  </a:cxn>
                  <a:cxn ang="0">
                    <a:pos x="T6" y="T7"/>
                  </a:cxn>
                  <a:cxn ang="0">
                    <a:pos x="T8" y="T9"/>
                  </a:cxn>
                </a:cxnLst>
                <a:rect l="0" t="0" r="r" b="b"/>
                <a:pathLst>
                  <a:path w="160" h="158">
                    <a:moveTo>
                      <a:pt x="160" y="75"/>
                    </a:moveTo>
                    <a:cubicBezTo>
                      <a:pt x="160" y="75"/>
                      <a:pt x="116" y="158"/>
                      <a:pt x="0" y="118"/>
                    </a:cubicBezTo>
                    <a:cubicBezTo>
                      <a:pt x="0" y="118"/>
                      <a:pt x="47" y="0"/>
                      <a:pt x="155" y="62"/>
                    </a:cubicBezTo>
                    <a:cubicBezTo>
                      <a:pt x="155" y="62"/>
                      <a:pt x="98" y="89"/>
                      <a:pt x="70" y="91"/>
                    </a:cubicBezTo>
                    <a:cubicBezTo>
                      <a:pt x="70" y="91"/>
                      <a:pt x="134" y="93"/>
                      <a:pt x="160" y="75"/>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22" name="Freeform 44">
                <a:extLst>
                  <a:ext uri="{FF2B5EF4-FFF2-40B4-BE49-F238E27FC236}">
                    <a16:creationId xmlns:a16="http://schemas.microsoft.com/office/drawing/2014/main" id="{0E4FA592-0EB4-4F70-92BE-57126AAA9EB4}"/>
                  </a:ext>
                </a:extLst>
              </p:cNvPr>
              <p:cNvSpPr>
                <a:spLocks/>
              </p:cNvSpPr>
              <p:nvPr/>
            </p:nvSpPr>
            <p:spPr bwMode="auto">
              <a:xfrm>
                <a:off x="4914901" y="3429001"/>
                <a:ext cx="479425" cy="508000"/>
              </a:xfrm>
              <a:custGeom>
                <a:avLst/>
                <a:gdLst>
                  <a:gd name="T0" fmla="*/ 1 w 115"/>
                  <a:gd name="T1" fmla="*/ 39 h 122"/>
                  <a:gd name="T2" fmla="*/ 115 w 115"/>
                  <a:gd name="T3" fmla="*/ 62 h 122"/>
                  <a:gd name="T4" fmla="*/ 0 w 115"/>
                  <a:gd name="T5" fmla="*/ 49 h 122"/>
                  <a:gd name="T6" fmla="*/ 63 w 115"/>
                  <a:gd name="T7" fmla="*/ 57 h 122"/>
                  <a:gd name="T8" fmla="*/ 1 w 115"/>
                  <a:gd name="T9" fmla="*/ 39 h 122"/>
                </a:gdLst>
                <a:ahLst/>
                <a:cxnLst>
                  <a:cxn ang="0">
                    <a:pos x="T0" y="T1"/>
                  </a:cxn>
                  <a:cxn ang="0">
                    <a:pos x="T2" y="T3"/>
                  </a:cxn>
                  <a:cxn ang="0">
                    <a:pos x="T4" y="T5"/>
                  </a:cxn>
                  <a:cxn ang="0">
                    <a:pos x="T6" y="T7"/>
                  </a:cxn>
                  <a:cxn ang="0">
                    <a:pos x="T8" y="T9"/>
                  </a:cxn>
                </a:cxnLst>
                <a:rect l="0" t="0" r="r" b="b"/>
                <a:pathLst>
                  <a:path w="115" h="122">
                    <a:moveTo>
                      <a:pt x="1" y="39"/>
                    </a:moveTo>
                    <a:cubicBezTo>
                      <a:pt x="1" y="39"/>
                      <a:pt x="54" y="0"/>
                      <a:pt x="115" y="62"/>
                    </a:cubicBezTo>
                    <a:cubicBezTo>
                      <a:pt x="115" y="62"/>
                      <a:pt x="49" y="122"/>
                      <a:pt x="0" y="49"/>
                    </a:cubicBezTo>
                    <a:cubicBezTo>
                      <a:pt x="0" y="49"/>
                      <a:pt x="44" y="50"/>
                      <a:pt x="63" y="57"/>
                    </a:cubicBezTo>
                    <a:cubicBezTo>
                      <a:pt x="63" y="57"/>
                      <a:pt x="23" y="36"/>
                      <a:pt x="1" y="39"/>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24" name="Freeform 45">
                <a:extLst>
                  <a:ext uri="{FF2B5EF4-FFF2-40B4-BE49-F238E27FC236}">
                    <a16:creationId xmlns:a16="http://schemas.microsoft.com/office/drawing/2014/main" id="{8326B8C9-D8BD-42A1-BB17-C2EF328E653E}"/>
                  </a:ext>
                </a:extLst>
              </p:cNvPr>
              <p:cNvSpPr>
                <a:spLocks/>
              </p:cNvSpPr>
              <p:nvPr/>
            </p:nvSpPr>
            <p:spPr bwMode="auto">
              <a:xfrm>
                <a:off x="4660901" y="2797176"/>
                <a:ext cx="846138" cy="806450"/>
              </a:xfrm>
              <a:custGeom>
                <a:avLst/>
                <a:gdLst>
                  <a:gd name="T0" fmla="*/ 0 w 203"/>
                  <a:gd name="T1" fmla="*/ 152 h 194"/>
                  <a:gd name="T2" fmla="*/ 203 w 203"/>
                  <a:gd name="T3" fmla="*/ 0 h 194"/>
                  <a:gd name="T4" fmla="*/ 16 w 203"/>
                  <a:gd name="T5" fmla="*/ 167 h 194"/>
                  <a:gd name="T6" fmla="*/ 119 w 203"/>
                  <a:gd name="T7" fmla="*/ 78 h 194"/>
                  <a:gd name="T8" fmla="*/ 0 w 203"/>
                  <a:gd name="T9" fmla="*/ 152 h 194"/>
                </a:gdLst>
                <a:ahLst/>
                <a:cxnLst>
                  <a:cxn ang="0">
                    <a:pos x="T0" y="T1"/>
                  </a:cxn>
                  <a:cxn ang="0">
                    <a:pos x="T2" y="T3"/>
                  </a:cxn>
                  <a:cxn ang="0">
                    <a:pos x="T4" y="T5"/>
                  </a:cxn>
                  <a:cxn ang="0">
                    <a:pos x="T6" y="T7"/>
                  </a:cxn>
                  <a:cxn ang="0">
                    <a:pos x="T8" y="T9"/>
                  </a:cxn>
                </a:cxnLst>
                <a:rect l="0" t="0" r="r" b="b"/>
                <a:pathLst>
                  <a:path w="203" h="194">
                    <a:moveTo>
                      <a:pt x="0" y="152"/>
                    </a:moveTo>
                    <a:cubicBezTo>
                      <a:pt x="0" y="152"/>
                      <a:pt x="15" y="9"/>
                      <a:pt x="203" y="0"/>
                    </a:cubicBezTo>
                    <a:cubicBezTo>
                      <a:pt x="203" y="0"/>
                      <a:pt x="203" y="194"/>
                      <a:pt x="16" y="167"/>
                    </a:cubicBezTo>
                    <a:cubicBezTo>
                      <a:pt x="16" y="167"/>
                      <a:pt x="80" y="96"/>
                      <a:pt x="119" y="78"/>
                    </a:cubicBezTo>
                    <a:cubicBezTo>
                      <a:pt x="119" y="78"/>
                      <a:pt x="28" y="112"/>
                      <a:pt x="0" y="152"/>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6" name="Freeform 46">
              <a:extLst>
                <a:ext uri="{FF2B5EF4-FFF2-40B4-BE49-F238E27FC236}">
                  <a16:creationId xmlns:a16="http://schemas.microsoft.com/office/drawing/2014/main" id="{C9EECF0B-62F5-4377-83B6-2D5461A7AE14}"/>
                </a:ext>
              </a:extLst>
            </p:cNvPr>
            <p:cNvSpPr>
              <a:spLocks/>
            </p:cNvSpPr>
            <p:nvPr/>
          </p:nvSpPr>
          <p:spPr bwMode="auto">
            <a:xfrm>
              <a:off x="4219576" y="3351213"/>
              <a:ext cx="679450" cy="1101725"/>
            </a:xfrm>
            <a:custGeom>
              <a:avLst/>
              <a:gdLst>
                <a:gd name="T0" fmla="*/ 129 w 163"/>
                <a:gd name="T1" fmla="*/ 265 h 265"/>
                <a:gd name="T2" fmla="*/ 123 w 163"/>
                <a:gd name="T3" fmla="*/ 118 h 265"/>
                <a:gd name="T4" fmla="*/ 161 w 163"/>
                <a:gd name="T5" fmla="*/ 42 h 265"/>
                <a:gd name="T6" fmla="*/ 143 w 163"/>
                <a:gd name="T7" fmla="*/ 45 h 265"/>
                <a:gd name="T8" fmla="*/ 108 w 163"/>
                <a:gd name="T9" fmla="*/ 67 h 265"/>
                <a:gd name="T10" fmla="*/ 80 w 163"/>
                <a:gd name="T11" fmla="*/ 6 h 265"/>
                <a:gd name="T12" fmla="*/ 77 w 163"/>
                <a:gd name="T13" fmla="*/ 46 h 265"/>
                <a:gd name="T14" fmla="*/ 48 w 163"/>
                <a:gd name="T15" fmla="*/ 30 h 265"/>
                <a:gd name="T16" fmla="*/ 27 w 163"/>
                <a:gd name="T17" fmla="*/ 15 h 265"/>
                <a:gd name="T18" fmla="*/ 51 w 163"/>
                <a:gd name="T19" fmla="*/ 67 h 265"/>
                <a:gd name="T20" fmla="*/ 10 w 163"/>
                <a:gd name="T21" fmla="*/ 32 h 265"/>
                <a:gd name="T22" fmla="*/ 9 w 163"/>
                <a:gd name="T23" fmla="*/ 48 h 265"/>
                <a:gd name="T24" fmla="*/ 42 w 163"/>
                <a:gd name="T25" fmla="*/ 83 h 265"/>
                <a:gd name="T26" fmla="*/ 10 w 163"/>
                <a:gd name="T27" fmla="*/ 68 h 265"/>
                <a:gd name="T28" fmla="*/ 19 w 163"/>
                <a:gd name="T29" fmla="*/ 87 h 265"/>
                <a:gd name="T30" fmla="*/ 70 w 163"/>
                <a:gd name="T31" fmla="*/ 143 h 265"/>
                <a:gd name="T32" fmla="*/ 61 w 163"/>
                <a:gd name="T33" fmla="*/ 265 h 2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63" h="265">
                  <a:moveTo>
                    <a:pt x="129" y="265"/>
                  </a:moveTo>
                  <a:cubicBezTo>
                    <a:pt x="129" y="265"/>
                    <a:pt x="106" y="173"/>
                    <a:pt x="123" y="118"/>
                  </a:cubicBezTo>
                  <a:cubicBezTo>
                    <a:pt x="139" y="62"/>
                    <a:pt x="163" y="51"/>
                    <a:pt x="161" y="42"/>
                  </a:cubicBezTo>
                  <a:cubicBezTo>
                    <a:pt x="159" y="34"/>
                    <a:pt x="147" y="38"/>
                    <a:pt x="143" y="45"/>
                  </a:cubicBezTo>
                  <a:cubicBezTo>
                    <a:pt x="139" y="53"/>
                    <a:pt x="122" y="70"/>
                    <a:pt x="108" y="67"/>
                  </a:cubicBezTo>
                  <a:cubicBezTo>
                    <a:pt x="94" y="64"/>
                    <a:pt x="91" y="11"/>
                    <a:pt x="80" y="6"/>
                  </a:cubicBezTo>
                  <a:cubicBezTo>
                    <a:pt x="70" y="0"/>
                    <a:pt x="73" y="25"/>
                    <a:pt x="77" y="46"/>
                  </a:cubicBezTo>
                  <a:cubicBezTo>
                    <a:pt x="80" y="67"/>
                    <a:pt x="60" y="55"/>
                    <a:pt x="48" y="30"/>
                  </a:cubicBezTo>
                  <a:cubicBezTo>
                    <a:pt x="36" y="4"/>
                    <a:pt x="28" y="12"/>
                    <a:pt x="27" y="15"/>
                  </a:cubicBezTo>
                  <a:cubicBezTo>
                    <a:pt x="25" y="19"/>
                    <a:pt x="54" y="65"/>
                    <a:pt x="51" y="67"/>
                  </a:cubicBezTo>
                  <a:cubicBezTo>
                    <a:pt x="49" y="69"/>
                    <a:pt x="13" y="31"/>
                    <a:pt x="10" y="32"/>
                  </a:cubicBezTo>
                  <a:cubicBezTo>
                    <a:pt x="6" y="33"/>
                    <a:pt x="0" y="36"/>
                    <a:pt x="9" y="48"/>
                  </a:cubicBezTo>
                  <a:cubicBezTo>
                    <a:pt x="17" y="60"/>
                    <a:pt x="44" y="80"/>
                    <a:pt x="42" y="83"/>
                  </a:cubicBezTo>
                  <a:cubicBezTo>
                    <a:pt x="40" y="87"/>
                    <a:pt x="18" y="68"/>
                    <a:pt x="10" y="68"/>
                  </a:cubicBezTo>
                  <a:cubicBezTo>
                    <a:pt x="1" y="67"/>
                    <a:pt x="5" y="78"/>
                    <a:pt x="19" y="87"/>
                  </a:cubicBezTo>
                  <a:cubicBezTo>
                    <a:pt x="34" y="97"/>
                    <a:pt x="70" y="107"/>
                    <a:pt x="70" y="143"/>
                  </a:cubicBezTo>
                  <a:cubicBezTo>
                    <a:pt x="71" y="179"/>
                    <a:pt x="61" y="265"/>
                    <a:pt x="61" y="265"/>
                  </a:cubicBezTo>
                </a:path>
              </a:pathLst>
            </a:custGeom>
            <a:solidFill>
              <a:srgbClr val="A2772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47">
              <a:extLst>
                <a:ext uri="{FF2B5EF4-FFF2-40B4-BE49-F238E27FC236}">
                  <a16:creationId xmlns:a16="http://schemas.microsoft.com/office/drawing/2014/main" id="{623BD520-F2CC-4D57-B86C-7DC1F30FFFFB}"/>
                </a:ext>
              </a:extLst>
            </p:cNvPr>
            <p:cNvSpPr>
              <a:spLocks/>
            </p:cNvSpPr>
            <p:nvPr/>
          </p:nvSpPr>
          <p:spPr bwMode="auto">
            <a:xfrm>
              <a:off x="3640138" y="4127501"/>
              <a:ext cx="1958975" cy="466725"/>
            </a:xfrm>
            <a:custGeom>
              <a:avLst/>
              <a:gdLst>
                <a:gd name="T0" fmla="*/ 470 w 470"/>
                <a:gd name="T1" fmla="*/ 98 h 112"/>
                <a:gd name="T2" fmla="*/ 0 w 470"/>
                <a:gd name="T3" fmla="*/ 112 h 112"/>
                <a:gd name="T4" fmla="*/ 470 w 470"/>
                <a:gd name="T5" fmla="*/ 98 h 112"/>
              </a:gdLst>
              <a:ahLst/>
              <a:cxnLst>
                <a:cxn ang="0">
                  <a:pos x="T0" y="T1"/>
                </a:cxn>
                <a:cxn ang="0">
                  <a:pos x="T2" y="T3"/>
                </a:cxn>
                <a:cxn ang="0">
                  <a:pos x="T4" y="T5"/>
                </a:cxn>
              </a:cxnLst>
              <a:rect l="0" t="0" r="r" b="b"/>
              <a:pathLst>
                <a:path w="470" h="112">
                  <a:moveTo>
                    <a:pt x="470" y="98"/>
                  </a:moveTo>
                  <a:cubicBezTo>
                    <a:pt x="470" y="98"/>
                    <a:pt x="177" y="57"/>
                    <a:pt x="0" y="112"/>
                  </a:cubicBezTo>
                  <a:cubicBezTo>
                    <a:pt x="0" y="112"/>
                    <a:pt x="197" y="0"/>
                    <a:pt x="470" y="98"/>
                  </a:cubicBezTo>
                  <a:close/>
                </a:path>
              </a:pathLst>
            </a:custGeom>
            <a:solidFill>
              <a:srgbClr val="A2772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18</a:t>
            </a:fld>
            <a:endParaRPr lang="en-US" dirty="0">
              <a:latin typeface="Raleway" panose="020B0503030101060003" pitchFamily="34" charset="0"/>
            </a:endParaRP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 name="Title 3"/>
          <p:cNvSpPr>
            <a:spLocks noGrp="1"/>
          </p:cNvSpPr>
          <p:nvPr>
            <p:ph type="title" idx="4294967295"/>
          </p:nvPr>
        </p:nvSpPr>
        <p:spPr>
          <a:xfrm>
            <a:off x="838200" y="336550"/>
            <a:ext cx="10515600" cy="679450"/>
          </a:xfrm>
        </p:spPr>
        <p:txBody>
          <a:bodyPr/>
          <a:lstStyle/>
          <a:p>
            <a:pPr algn="ctr"/>
            <a:r>
              <a:rPr lang="en-US" dirty="0"/>
              <a:t>Company </a:t>
            </a:r>
            <a:r>
              <a:rPr lang="en-US" b="1" dirty="0"/>
              <a:t>Infographic</a:t>
            </a:r>
          </a:p>
        </p:txBody>
      </p:sp>
      <p:sp>
        <p:nvSpPr>
          <p:cNvPr id="53" name="Rectangle 9">
            <a:extLst>
              <a:ext uri="{FF2B5EF4-FFF2-40B4-BE49-F238E27FC236}">
                <a16:creationId xmlns:a16="http://schemas.microsoft.com/office/drawing/2014/main" id="{91936E14-72AD-4F18-B510-5A9B8BC63ABC}"/>
              </a:ext>
            </a:extLst>
          </p:cNvPr>
          <p:cNvSpPr>
            <a:spLocks/>
          </p:cNvSpPr>
          <p:nvPr/>
        </p:nvSpPr>
        <p:spPr bwMode="auto">
          <a:xfrm>
            <a:off x="6838760" y="2660786"/>
            <a:ext cx="1750530" cy="30758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2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professionalism and lorem to reliability. By using simple.</a:t>
            </a:r>
          </a:p>
        </p:txBody>
      </p:sp>
      <p:grpSp>
        <p:nvGrpSpPr>
          <p:cNvPr id="8" name="Group 7">
            <a:extLst>
              <a:ext uri="{FF2B5EF4-FFF2-40B4-BE49-F238E27FC236}">
                <a16:creationId xmlns:a16="http://schemas.microsoft.com/office/drawing/2014/main" id="{B474A1D5-212D-4F51-92C0-AC3CB6A0CDA2}"/>
              </a:ext>
            </a:extLst>
          </p:cNvPr>
          <p:cNvGrpSpPr/>
          <p:nvPr/>
        </p:nvGrpSpPr>
        <p:grpSpPr>
          <a:xfrm>
            <a:off x="1034427" y="1257301"/>
            <a:ext cx="5276578" cy="5882854"/>
            <a:chOff x="2108200" y="4065587"/>
            <a:chExt cx="2514600" cy="2803526"/>
          </a:xfrm>
        </p:grpSpPr>
        <p:sp>
          <p:nvSpPr>
            <p:cNvPr id="9" name="AutoShape 3">
              <a:extLst>
                <a:ext uri="{FF2B5EF4-FFF2-40B4-BE49-F238E27FC236}">
                  <a16:creationId xmlns:a16="http://schemas.microsoft.com/office/drawing/2014/main" id="{3DECBE48-F21C-49C3-8AFD-EDE2456E4BB4}"/>
                </a:ext>
              </a:extLst>
            </p:cNvPr>
            <p:cNvSpPr>
              <a:spLocks noChangeAspect="1" noChangeArrowheads="1" noTextEdit="1"/>
            </p:cNvSpPr>
            <p:nvPr/>
          </p:nvSpPr>
          <p:spPr bwMode="auto">
            <a:xfrm>
              <a:off x="2174875" y="4171950"/>
              <a:ext cx="2365375" cy="26971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5">
              <a:extLst>
                <a:ext uri="{FF2B5EF4-FFF2-40B4-BE49-F238E27FC236}">
                  <a16:creationId xmlns:a16="http://schemas.microsoft.com/office/drawing/2014/main" id="{6D73B48D-DA17-4190-9C7D-2B83F6E8CD52}"/>
                </a:ext>
              </a:extLst>
            </p:cNvPr>
            <p:cNvSpPr>
              <a:spLocks noEditPoints="1"/>
            </p:cNvSpPr>
            <p:nvPr/>
          </p:nvSpPr>
          <p:spPr bwMode="auto">
            <a:xfrm>
              <a:off x="2108200" y="4065587"/>
              <a:ext cx="2514600" cy="2803526"/>
            </a:xfrm>
            <a:custGeom>
              <a:avLst/>
              <a:gdLst>
                <a:gd name="T0" fmla="*/ 535 w 829"/>
                <a:gd name="T1" fmla="*/ 41 h 926"/>
                <a:gd name="T2" fmla="*/ 24 w 829"/>
                <a:gd name="T3" fmla="*/ 578 h 926"/>
                <a:gd name="T4" fmla="*/ 77 w 829"/>
                <a:gd name="T5" fmla="*/ 673 h 926"/>
                <a:gd name="T6" fmla="*/ 91 w 829"/>
                <a:gd name="T7" fmla="*/ 722 h 926"/>
                <a:gd name="T8" fmla="*/ 216 w 829"/>
                <a:gd name="T9" fmla="*/ 855 h 926"/>
                <a:gd name="T10" fmla="*/ 335 w 829"/>
                <a:gd name="T11" fmla="*/ 926 h 926"/>
                <a:gd name="T12" fmla="*/ 637 w 829"/>
                <a:gd name="T13" fmla="*/ 709 h 926"/>
                <a:gd name="T14" fmla="*/ 677 w 829"/>
                <a:gd name="T15" fmla="*/ 431 h 926"/>
                <a:gd name="T16" fmla="*/ 551 w 829"/>
                <a:gd name="T17" fmla="*/ 415 h 926"/>
                <a:gd name="T18" fmla="*/ 677 w 829"/>
                <a:gd name="T19" fmla="*/ 380 h 926"/>
                <a:gd name="T20" fmla="*/ 673 w 829"/>
                <a:gd name="T21" fmla="*/ 129 h 926"/>
                <a:gd name="T22" fmla="*/ 673 w 829"/>
                <a:gd name="T23" fmla="*/ 252 h 926"/>
                <a:gd name="T24" fmla="*/ 637 w 829"/>
                <a:gd name="T25" fmla="*/ 217 h 926"/>
                <a:gd name="T26" fmla="*/ 655 w 829"/>
                <a:gd name="T27" fmla="*/ 146 h 926"/>
                <a:gd name="T28" fmla="*/ 637 w 829"/>
                <a:gd name="T29" fmla="*/ 98 h 926"/>
                <a:gd name="T30" fmla="*/ 599 w 829"/>
                <a:gd name="T31" fmla="*/ 245 h 926"/>
                <a:gd name="T32" fmla="*/ 580 w 829"/>
                <a:gd name="T33" fmla="*/ 179 h 926"/>
                <a:gd name="T34" fmla="*/ 572 w 829"/>
                <a:gd name="T35" fmla="*/ 88 h 926"/>
                <a:gd name="T36" fmla="*/ 418 w 829"/>
                <a:gd name="T37" fmla="*/ 164 h 926"/>
                <a:gd name="T38" fmla="*/ 503 w 829"/>
                <a:gd name="T39" fmla="*/ 85 h 926"/>
                <a:gd name="T40" fmla="*/ 517 w 829"/>
                <a:gd name="T41" fmla="*/ 143 h 926"/>
                <a:gd name="T42" fmla="*/ 558 w 829"/>
                <a:gd name="T43" fmla="*/ 191 h 926"/>
                <a:gd name="T44" fmla="*/ 545 w 829"/>
                <a:gd name="T45" fmla="*/ 267 h 926"/>
                <a:gd name="T46" fmla="*/ 465 w 829"/>
                <a:gd name="T47" fmla="*/ 258 h 926"/>
                <a:gd name="T48" fmla="*/ 435 w 829"/>
                <a:gd name="T49" fmla="*/ 297 h 926"/>
                <a:gd name="T50" fmla="*/ 343 w 829"/>
                <a:gd name="T51" fmla="*/ 275 h 926"/>
                <a:gd name="T52" fmla="*/ 398 w 829"/>
                <a:gd name="T53" fmla="*/ 245 h 926"/>
                <a:gd name="T54" fmla="*/ 386 w 829"/>
                <a:gd name="T55" fmla="*/ 213 h 926"/>
                <a:gd name="T56" fmla="*/ 465 w 829"/>
                <a:gd name="T57" fmla="*/ 213 h 926"/>
                <a:gd name="T58" fmla="*/ 418 w 829"/>
                <a:gd name="T59" fmla="*/ 164 h 926"/>
                <a:gd name="T60" fmla="*/ 348 w 829"/>
                <a:gd name="T61" fmla="*/ 194 h 926"/>
                <a:gd name="T62" fmla="*/ 304 w 829"/>
                <a:gd name="T63" fmla="*/ 134 h 926"/>
                <a:gd name="T64" fmla="*/ 396 w 829"/>
                <a:gd name="T65" fmla="*/ 154 h 926"/>
                <a:gd name="T66" fmla="*/ 376 w 829"/>
                <a:gd name="T67" fmla="*/ 181 h 926"/>
                <a:gd name="T68" fmla="*/ 261 w 829"/>
                <a:gd name="T69" fmla="*/ 258 h 926"/>
                <a:gd name="T70" fmla="*/ 263 w 829"/>
                <a:gd name="T71" fmla="*/ 275 h 926"/>
                <a:gd name="T72" fmla="*/ 389 w 829"/>
                <a:gd name="T73" fmla="*/ 323 h 926"/>
                <a:gd name="T74" fmla="*/ 263 w 829"/>
                <a:gd name="T75" fmla="*/ 275 h 926"/>
                <a:gd name="T76" fmla="*/ 366 w 829"/>
                <a:gd name="T77" fmla="*/ 345 h 926"/>
                <a:gd name="T78" fmla="*/ 456 w 829"/>
                <a:gd name="T79" fmla="*/ 358 h 926"/>
                <a:gd name="T80" fmla="*/ 501 w 829"/>
                <a:gd name="T81" fmla="*/ 351 h 926"/>
                <a:gd name="T82" fmla="*/ 453 w 829"/>
                <a:gd name="T83" fmla="*/ 296 h 926"/>
                <a:gd name="T84" fmla="*/ 599 w 829"/>
                <a:gd name="T85" fmla="*/ 258 h 926"/>
                <a:gd name="T86" fmla="*/ 740 w 829"/>
                <a:gd name="T87" fmla="*/ 226 h 926"/>
                <a:gd name="T88" fmla="*/ 686 w 829"/>
                <a:gd name="T89" fmla="*/ 298 h 926"/>
                <a:gd name="T90" fmla="*/ 713 w 829"/>
                <a:gd name="T91" fmla="*/ 344 h 926"/>
                <a:gd name="T92" fmla="*/ 690 w 829"/>
                <a:gd name="T93" fmla="*/ 309 h 926"/>
                <a:gd name="T94" fmla="*/ 766 w 829"/>
                <a:gd name="T95" fmla="*/ 378 h 926"/>
                <a:gd name="T96" fmla="*/ 655 w 829"/>
                <a:gd name="T97" fmla="*/ 349 h 926"/>
                <a:gd name="T98" fmla="*/ 567 w 829"/>
                <a:gd name="T99" fmla="*/ 366 h 926"/>
                <a:gd name="T100" fmla="*/ 526 w 829"/>
                <a:gd name="T101" fmla="*/ 331 h 926"/>
                <a:gd name="T102" fmla="*/ 530 w 829"/>
                <a:gd name="T103" fmla="*/ 416 h 926"/>
                <a:gd name="T104" fmla="*/ 366 w 829"/>
                <a:gd name="T105" fmla="*/ 389 h 926"/>
                <a:gd name="T106" fmla="*/ 492 w 829"/>
                <a:gd name="T107" fmla="*/ 439 h 926"/>
                <a:gd name="T108" fmla="*/ 601 w 829"/>
                <a:gd name="T109" fmla="*/ 494 h 926"/>
                <a:gd name="T110" fmla="*/ 562 w 829"/>
                <a:gd name="T111" fmla="*/ 512 h 9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829" h="926">
                  <a:moveTo>
                    <a:pt x="799" y="313"/>
                  </a:moveTo>
                  <a:cubicBezTo>
                    <a:pt x="784" y="239"/>
                    <a:pt x="793" y="83"/>
                    <a:pt x="535" y="41"/>
                  </a:cubicBezTo>
                  <a:cubicBezTo>
                    <a:pt x="277" y="0"/>
                    <a:pt x="44" y="131"/>
                    <a:pt x="103" y="417"/>
                  </a:cubicBezTo>
                  <a:cubicBezTo>
                    <a:pt x="103" y="470"/>
                    <a:pt x="0" y="551"/>
                    <a:pt x="24" y="578"/>
                  </a:cubicBezTo>
                  <a:cubicBezTo>
                    <a:pt x="49" y="605"/>
                    <a:pt x="92" y="606"/>
                    <a:pt x="92" y="606"/>
                  </a:cubicBezTo>
                  <a:cubicBezTo>
                    <a:pt x="92" y="606"/>
                    <a:pt x="64" y="659"/>
                    <a:pt x="77" y="673"/>
                  </a:cubicBezTo>
                  <a:cubicBezTo>
                    <a:pt x="89" y="687"/>
                    <a:pt x="123" y="681"/>
                    <a:pt x="123" y="681"/>
                  </a:cubicBezTo>
                  <a:cubicBezTo>
                    <a:pt x="123" y="681"/>
                    <a:pt x="91" y="704"/>
                    <a:pt x="91" y="722"/>
                  </a:cubicBezTo>
                  <a:cubicBezTo>
                    <a:pt x="91" y="740"/>
                    <a:pt x="145" y="764"/>
                    <a:pt x="145" y="764"/>
                  </a:cubicBezTo>
                  <a:cubicBezTo>
                    <a:pt x="145" y="764"/>
                    <a:pt x="135" y="862"/>
                    <a:pt x="216" y="855"/>
                  </a:cubicBezTo>
                  <a:cubicBezTo>
                    <a:pt x="297" y="849"/>
                    <a:pt x="311" y="826"/>
                    <a:pt x="311" y="826"/>
                  </a:cubicBezTo>
                  <a:cubicBezTo>
                    <a:pt x="335" y="926"/>
                    <a:pt x="335" y="926"/>
                    <a:pt x="335" y="926"/>
                  </a:cubicBezTo>
                  <a:cubicBezTo>
                    <a:pt x="648" y="926"/>
                    <a:pt x="648" y="926"/>
                    <a:pt x="648" y="926"/>
                  </a:cubicBezTo>
                  <a:cubicBezTo>
                    <a:pt x="637" y="709"/>
                    <a:pt x="637" y="709"/>
                    <a:pt x="637" y="709"/>
                  </a:cubicBezTo>
                  <a:cubicBezTo>
                    <a:pt x="637" y="709"/>
                    <a:pt x="829" y="500"/>
                    <a:pt x="799" y="313"/>
                  </a:cubicBezTo>
                  <a:close/>
                  <a:moveTo>
                    <a:pt x="677" y="431"/>
                  </a:moveTo>
                  <a:cubicBezTo>
                    <a:pt x="590" y="450"/>
                    <a:pt x="590" y="450"/>
                    <a:pt x="590" y="450"/>
                  </a:cubicBezTo>
                  <a:cubicBezTo>
                    <a:pt x="551" y="415"/>
                    <a:pt x="551" y="415"/>
                    <a:pt x="551" y="415"/>
                  </a:cubicBezTo>
                  <a:cubicBezTo>
                    <a:pt x="565" y="380"/>
                    <a:pt x="565" y="380"/>
                    <a:pt x="565" y="380"/>
                  </a:cubicBezTo>
                  <a:cubicBezTo>
                    <a:pt x="677" y="380"/>
                    <a:pt x="677" y="380"/>
                    <a:pt x="677" y="380"/>
                  </a:cubicBezTo>
                  <a:lnTo>
                    <a:pt x="677" y="431"/>
                  </a:lnTo>
                  <a:close/>
                  <a:moveTo>
                    <a:pt x="673" y="129"/>
                  </a:moveTo>
                  <a:cubicBezTo>
                    <a:pt x="737" y="198"/>
                    <a:pt x="737" y="198"/>
                    <a:pt x="737" y="198"/>
                  </a:cubicBezTo>
                  <a:cubicBezTo>
                    <a:pt x="673" y="252"/>
                    <a:pt x="673" y="252"/>
                    <a:pt x="673" y="252"/>
                  </a:cubicBezTo>
                  <a:cubicBezTo>
                    <a:pt x="637" y="252"/>
                    <a:pt x="637" y="252"/>
                    <a:pt x="637" y="252"/>
                  </a:cubicBezTo>
                  <a:cubicBezTo>
                    <a:pt x="637" y="217"/>
                    <a:pt x="637" y="217"/>
                    <a:pt x="637" y="217"/>
                  </a:cubicBezTo>
                  <a:cubicBezTo>
                    <a:pt x="657" y="191"/>
                    <a:pt x="657" y="191"/>
                    <a:pt x="657" y="191"/>
                  </a:cubicBezTo>
                  <a:cubicBezTo>
                    <a:pt x="655" y="146"/>
                    <a:pt x="655" y="146"/>
                    <a:pt x="655" y="146"/>
                  </a:cubicBezTo>
                  <a:lnTo>
                    <a:pt x="673" y="129"/>
                  </a:lnTo>
                  <a:close/>
                  <a:moveTo>
                    <a:pt x="637" y="98"/>
                  </a:moveTo>
                  <a:cubicBezTo>
                    <a:pt x="633" y="194"/>
                    <a:pt x="633" y="194"/>
                    <a:pt x="633" y="194"/>
                  </a:cubicBezTo>
                  <a:cubicBezTo>
                    <a:pt x="599" y="245"/>
                    <a:pt x="599" y="245"/>
                    <a:pt x="599" y="245"/>
                  </a:cubicBezTo>
                  <a:cubicBezTo>
                    <a:pt x="577" y="236"/>
                    <a:pt x="577" y="236"/>
                    <a:pt x="577" y="236"/>
                  </a:cubicBezTo>
                  <a:cubicBezTo>
                    <a:pt x="580" y="179"/>
                    <a:pt x="580" y="179"/>
                    <a:pt x="580" y="179"/>
                  </a:cubicBezTo>
                  <a:cubicBezTo>
                    <a:pt x="524" y="161"/>
                    <a:pt x="524" y="161"/>
                    <a:pt x="524" y="161"/>
                  </a:cubicBezTo>
                  <a:cubicBezTo>
                    <a:pt x="572" y="88"/>
                    <a:pt x="572" y="88"/>
                    <a:pt x="572" y="88"/>
                  </a:cubicBezTo>
                  <a:lnTo>
                    <a:pt x="637" y="98"/>
                  </a:lnTo>
                  <a:close/>
                  <a:moveTo>
                    <a:pt x="418" y="164"/>
                  </a:moveTo>
                  <a:cubicBezTo>
                    <a:pt x="419" y="85"/>
                    <a:pt x="419" y="85"/>
                    <a:pt x="419" y="85"/>
                  </a:cubicBezTo>
                  <a:cubicBezTo>
                    <a:pt x="503" y="85"/>
                    <a:pt x="503" y="85"/>
                    <a:pt x="503" y="85"/>
                  </a:cubicBezTo>
                  <a:cubicBezTo>
                    <a:pt x="542" y="103"/>
                    <a:pt x="542" y="103"/>
                    <a:pt x="542" y="103"/>
                  </a:cubicBezTo>
                  <a:cubicBezTo>
                    <a:pt x="517" y="143"/>
                    <a:pt x="517" y="143"/>
                    <a:pt x="517" y="143"/>
                  </a:cubicBezTo>
                  <a:cubicBezTo>
                    <a:pt x="496" y="172"/>
                    <a:pt x="496" y="172"/>
                    <a:pt x="496" y="172"/>
                  </a:cubicBezTo>
                  <a:cubicBezTo>
                    <a:pt x="558" y="191"/>
                    <a:pt x="558" y="191"/>
                    <a:pt x="558" y="191"/>
                  </a:cubicBezTo>
                  <a:cubicBezTo>
                    <a:pt x="558" y="231"/>
                    <a:pt x="558" y="231"/>
                    <a:pt x="558" y="231"/>
                  </a:cubicBezTo>
                  <a:cubicBezTo>
                    <a:pt x="545" y="267"/>
                    <a:pt x="545" y="267"/>
                    <a:pt x="545" y="267"/>
                  </a:cubicBezTo>
                  <a:cubicBezTo>
                    <a:pt x="465" y="273"/>
                    <a:pt x="465" y="273"/>
                    <a:pt x="465" y="273"/>
                  </a:cubicBezTo>
                  <a:cubicBezTo>
                    <a:pt x="465" y="258"/>
                    <a:pt x="465" y="258"/>
                    <a:pt x="465" y="258"/>
                  </a:cubicBezTo>
                  <a:cubicBezTo>
                    <a:pt x="450" y="252"/>
                    <a:pt x="450" y="252"/>
                    <a:pt x="450" y="252"/>
                  </a:cubicBezTo>
                  <a:cubicBezTo>
                    <a:pt x="435" y="297"/>
                    <a:pt x="435" y="297"/>
                    <a:pt x="435" y="297"/>
                  </a:cubicBezTo>
                  <a:cubicBezTo>
                    <a:pt x="396" y="313"/>
                    <a:pt x="396" y="313"/>
                    <a:pt x="396" y="313"/>
                  </a:cubicBezTo>
                  <a:cubicBezTo>
                    <a:pt x="343" y="275"/>
                    <a:pt x="343" y="275"/>
                    <a:pt x="343" y="275"/>
                  </a:cubicBezTo>
                  <a:cubicBezTo>
                    <a:pt x="366" y="235"/>
                    <a:pt x="366" y="235"/>
                    <a:pt x="366" y="235"/>
                  </a:cubicBezTo>
                  <a:cubicBezTo>
                    <a:pt x="398" y="245"/>
                    <a:pt x="398" y="245"/>
                    <a:pt x="398" y="245"/>
                  </a:cubicBezTo>
                  <a:cubicBezTo>
                    <a:pt x="403" y="226"/>
                    <a:pt x="403" y="226"/>
                    <a:pt x="403" y="226"/>
                  </a:cubicBezTo>
                  <a:cubicBezTo>
                    <a:pt x="386" y="213"/>
                    <a:pt x="386" y="213"/>
                    <a:pt x="386" y="213"/>
                  </a:cubicBezTo>
                  <a:cubicBezTo>
                    <a:pt x="398" y="191"/>
                    <a:pt x="398" y="191"/>
                    <a:pt x="398" y="191"/>
                  </a:cubicBezTo>
                  <a:cubicBezTo>
                    <a:pt x="465" y="213"/>
                    <a:pt x="465" y="213"/>
                    <a:pt x="465" y="213"/>
                  </a:cubicBezTo>
                  <a:cubicBezTo>
                    <a:pt x="485" y="204"/>
                    <a:pt x="485" y="204"/>
                    <a:pt x="485" y="204"/>
                  </a:cubicBezTo>
                  <a:lnTo>
                    <a:pt x="418" y="164"/>
                  </a:lnTo>
                  <a:close/>
                  <a:moveTo>
                    <a:pt x="269" y="194"/>
                  </a:moveTo>
                  <a:cubicBezTo>
                    <a:pt x="348" y="194"/>
                    <a:pt x="348" y="194"/>
                    <a:pt x="348" y="194"/>
                  </a:cubicBezTo>
                  <a:cubicBezTo>
                    <a:pt x="286" y="167"/>
                    <a:pt x="286" y="167"/>
                    <a:pt x="286" y="167"/>
                  </a:cubicBezTo>
                  <a:cubicBezTo>
                    <a:pt x="304" y="134"/>
                    <a:pt x="304" y="134"/>
                    <a:pt x="304" y="134"/>
                  </a:cubicBezTo>
                  <a:cubicBezTo>
                    <a:pt x="396" y="99"/>
                    <a:pt x="396" y="99"/>
                    <a:pt x="396" y="99"/>
                  </a:cubicBezTo>
                  <a:cubicBezTo>
                    <a:pt x="396" y="154"/>
                    <a:pt x="396" y="154"/>
                    <a:pt x="396" y="154"/>
                  </a:cubicBezTo>
                  <a:cubicBezTo>
                    <a:pt x="333" y="155"/>
                    <a:pt x="333" y="155"/>
                    <a:pt x="333" y="155"/>
                  </a:cubicBezTo>
                  <a:cubicBezTo>
                    <a:pt x="376" y="181"/>
                    <a:pt x="376" y="181"/>
                    <a:pt x="376" y="181"/>
                  </a:cubicBezTo>
                  <a:cubicBezTo>
                    <a:pt x="336" y="258"/>
                    <a:pt x="336" y="258"/>
                    <a:pt x="336" y="258"/>
                  </a:cubicBezTo>
                  <a:cubicBezTo>
                    <a:pt x="261" y="258"/>
                    <a:pt x="261" y="258"/>
                    <a:pt x="261" y="258"/>
                  </a:cubicBezTo>
                  <a:cubicBezTo>
                    <a:pt x="261" y="258"/>
                    <a:pt x="265" y="194"/>
                    <a:pt x="269" y="194"/>
                  </a:cubicBezTo>
                  <a:close/>
                  <a:moveTo>
                    <a:pt x="263" y="275"/>
                  </a:moveTo>
                  <a:cubicBezTo>
                    <a:pt x="318" y="275"/>
                    <a:pt x="318" y="275"/>
                    <a:pt x="318" y="275"/>
                  </a:cubicBezTo>
                  <a:cubicBezTo>
                    <a:pt x="389" y="323"/>
                    <a:pt x="389" y="323"/>
                    <a:pt x="389" y="323"/>
                  </a:cubicBezTo>
                  <a:cubicBezTo>
                    <a:pt x="343" y="341"/>
                    <a:pt x="343" y="341"/>
                    <a:pt x="343" y="341"/>
                  </a:cubicBezTo>
                  <a:lnTo>
                    <a:pt x="263" y="275"/>
                  </a:lnTo>
                  <a:close/>
                  <a:moveTo>
                    <a:pt x="366" y="389"/>
                  </a:moveTo>
                  <a:cubicBezTo>
                    <a:pt x="366" y="345"/>
                    <a:pt x="366" y="345"/>
                    <a:pt x="366" y="345"/>
                  </a:cubicBezTo>
                  <a:cubicBezTo>
                    <a:pt x="391" y="331"/>
                    <a:pt x="391" y="331"/>
                    <a:pt x="391" y="331"/>
                  </a:cubicBezTo>
                  <a:cubicBezTo>
                    <a:pt x="456" y="358"/>
                    <a:pt x="456" y="358"/>
                    <a:pt x="456" y="358"/>
                  </a:cubicBezTo>
                  <a:cubicBezTo>
                    <a:pt x="496" y="371"/>
                    <a:pt x="496" y="371"/>
                    <a:pt x="496" y="371"/>
                  </a:cubicBezTo>
                  <a:cubicBezTo>
                    <a:pt x="501" y="351"/>
                    <a:pt x="501" y="351"/>
                    <a:pt x="501" y="351"/>
                  </a:cubicBezTo>
                  <a:cubicBezTo>
                    <a:pt x="450" y="331"/>
                    <a:pt x="450" y="331"/>
                    <a:pt x="450" y="331"/>
                  </a:cubicBezTo>
                  <a:cubicBezTo>
                    <a:pt x="453" y="296"/>
                    <a:pt x="453" y="296"/>
                    <a:pt x="453" y="296"/>
                  </a:cubicBezTo>
                  <a:cubicBezTo>
                    <a:pt x="531" y="298"/>
                    <a:pt x="531" y="298"/>
                    <a:pt x="531" y="298"/>
                  </a:cubicBezTo>
                  <a:cubicBezTo>
                    <a:pt x="599" y="258"/>
                    <a:pt x="599" y="258"/>
                    <a:pt x="599" y="258"/>
                  </a:cubicBezTo>
                  <a:cubicBezTo>
                    <a:pt x="668" y="279"/>
                    <a:pt x="668" y="279"/>
                    <a:pt x="668" y="279"/>
                  </a:cubicBezTo>
                  <a:cubicBezTo>
                    <a:pt x="740" y="226"/>
                    <a:pt x="740" y="226"/>
                    <a:pt x="740" y="226"/>
                  </a:cubicBezTo>
                  <a:cubicBezTo>
                    <a:pt x="779" y="292"/>
                    <a:pt x="779" y="292"/>
                    <a:pt x="779" y="292"/>
                  </a:cubicBezTo>
                  <a:cubicBezTo>
                    <a:pt x="686" y="298"/>
                    <a:pt x="686" y="298"/>
                    <a:pt x="686" y="298"/>
                  </a:cubicBezTo>
                  <a:cubicBezTo>
                    <a:pt x="670" y="338"/>
                    <a:pt x="670" y="338"/>
                    <a:pt x="670" y="338"/>
                  </a:cubicBezTo>
                  <a:cubicBezTo>
                    <a:pt x="713" y="344"/>
                    <a:pt x="713" y="344"/>
                    <a:pt x="713" y="344"/>
                  </a:cubicBezTo>
                  <a:cubicBezTo>
                    <a:pt x="683" y="329"/>
                    <a:pt x="683" y="329"/>
                    <a:pt x="683" y="329"/>
                  </a:cubicBezTo>
                  <a:cubicBezTo>
                    <a:pt x="690" y="309"/>
                    <a:pt x="690" y="309"/>
                    <a:pt x="690" y="309"/>
                  </a:cubicBezTo>
                  <a:cubicBezTo>
                    <a:pt x="773" y="306"/>
                    <a:pt x="773" y="306"/>
                    <a:pt x="773" y="306"/>
                  </a:cubicBezTo>
                  <a:cubicBezTo>
                    <a:pt x="766" y="378"/>
                    <a:pt x="766" y="378"/>
                    <a:pt x="766" y="378"/>
                  </a:cubicBezTo>
                  <a:cubicBezTo>
                    <a:pt x="690" y="379"/>
                    <a:pt x="690" y="379"/>
                    <a:pt x="690" y="379"/>
                  </a:cubicBezTo>
                  <a:cubicBezTo>
                    <a:pt x="655" y="349"/>
                    <a:pt x="655" y="349"/>
                    <a:pt x="655" y="349"/>
                  </a:cubicBezTo>
                  <a:cubicBezTo>
                    <a:pt x="606" y="367"/>
                    <a:pt x="606" y="367"/>
                    <a:pt x="606" y="367"/>
                  </a:cubicBezTo>
                  <a:cubicBezTo>
                    <a:pt x="567" y="366"/>
                    <a:pt x="567" y="366"/>
                    <a:pt x="567" y="366"/>
                  </a:cubicBezTo>
                  <a:cubicBezTo>
                    <a:pt x="601" y="335"/>
                    <a:pt x="601" y="335"/>
                    <a:pt x="601" y="335"/>
                  </a:cubicBezTo>
                  <a:cubicBezTo>
                    <a:pt x="526" y="331"/>
                    <a:pt x="526" y="331"/>
                    <a:pt x="526" y="331"/>
                  </a:cubicBezTo>
                  <a:cubicBezTo>
                    <a:pt x="553" y="364"/>
                    <a:pt x="553" y="364"/>
                    <a:pt x="553" y="364"/>
                  </a:cubicBezTo>
                  <a:cubicBezTo>
                    <a:pt x="530" y="416"/>
                    <a:pt x="530" y="416"/>
                    <a:pt x="530" y="416"/>
                  </a:cubicBezTo>
                  <a:cubicBezTo>
                    <a:pt x="406" y="416"/>
                    <a:pt x="406" y="416"/>
                    <a:pt x="406" y="416"/>
                  </a:cubicBezTo>
                  <a:lnTo>
                    <a:pt x="366" y="389"/>
                  </a:lnTo>
                  <a:close/>
                  <a:moveTo>
                    <a:pt x="562" y="512"/>
                  </a:moveTo>
                  <a:cubicBezTo>
                    <a:pt x="492" y="439"/>
                    <a:pt x="492" y="439"/>
                    <a:pt x="492" y="439"/>
                  </a:cubicBezTo>
                  <a:cubicBezTo>
                    <a:pt x="501" y="439"/>
                    <a:pt x="541" y="427"/>
                    <a:pt x="541" y="427"/>
                  </a:cubicBezTo>
                  <a:cubicBezTo>
                    <a:pt x="601" y="494"/>
                    <a:pt x="601" y="494"/>
                    <a:pt x="601" y="494"/>
                  </a:cubicBezTo>
                  <a:lnTo>
                    <a:pt x="562" y="512"/>
                  </a:lnTo>
                  <a:close/>
                  <a:moveTo>
                    <a:pt x="562" y="512"/>
                  </a:moveTo>
                  <a:cubicBezTo>
                    <a:pt x="562" y="512"/>
                    <a:pt x="562" y="512"/>
                    <a:pt x="562" y="512"/>
                  </a:cubicBezTo>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5" name="Picture Placeholder 14">
            <a:extLst>
              <a:ext uri="{FF2B5EF4-FFF2-40B4-BE49-F238E27FC236}">
                <a16:creationId xmlns:a16="http://schemas.microsoft.com/office/drawing/2014/main" id="{F0E1D8DC-DF13-42D4-9360-BF33A259E84B}"/>
              </a:ext>
            </a:extLst>
          </p:cNvPr>
          <p:cNvSpPr>
            <a:spLocks noGrp="1"/>
          </p:cNvSpPr>
          <p:nvPr>
            <p:ph type="pic" sz="quarter" idx="23"/>
          </p:nvPr>
        </p:nvSpPr>
        <p:spPr/>
      </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19</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t>Company </a:t>
            </a:r>
            <a:r>
              <a:rPr lang="en-US" b="1" dirty="0"/>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2" name="Rectangle 9">
            <a:extLst>
              <a:ext uri="{FF2B5EF4-FFF2-40B4-BE49-F238E27FC236}">
                <a16:creationId xmlns:a16="http://schemas.microsoft.com/office/drawing/2014/main" id="{72E09D81-C4EC-4F22-9240-1F22B2644BD7}"/>
              </a:ext>
            </a:extLst>
          </p:cNvPr>
          <p:cNvSpPr>
            <a:spLocks/>
          </p:cNvSpPr>
          <p:nvPr/>
        </p:nvSpPr>
        <p:spPr bwMode="auto">
          <a:xfrm>
            <a:off x="7094482" y="2521406"/>
            <a:ext cx="3719239" cy="11811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2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professionalism and lorem to reliability. By using simple.</a:t>
            </a:r>
          </a:p>
        </p:txBody>
      </p:sp>
      <p:grpSp>
        <p:nvGrpSpPr>
          <p:cNvPr id="28" name="Group 27">
            <a:extLst>
              <a:ext uri="{FF2B5EF4-FFF2-40B4-BE49-F238E27FC236}">
                <a16:creationId xmlns:a16="http://schemas.microsoft.com/office/drawing/2014/main" id="{292498FD-5051-4D64-AF6C-85F0C07E31BB}"/>
              </a:ext>
            </a:extLst>
          </p:cNvPr>
          <p:cNvGrpSpPr/>
          <p:nvPr/>
        </p:nvGrpSpPr>
        <p:grpSpPr>
          <a:xfrm>
            <a:off x="389859" y="1257300"/>
            <a:ext cx="6173025" cy="6159184"/>
            <a:chOff x="-2581276" y="1622425"/>
            <a:chExt cx="4956176" cy="4945063"/>
          </a:xfrm>
          <a:solidFill>
            <a:schemeClr val="accent5"/>
          </a:solidFill>
        </p:grpSpPr>
        <p:sp>
          <p:nvSpPr>
            <p:cNvPr id="34" name="Freeform 5">
              <a:extLst>
                <a:ext uri="{FF2B5EF4-FFF2-40B4-BE49-F238E27FC236}">
                  <a16:creationId xmlns:a16="http://schemas.microsoft.com/office/drawing/2014/main" id="{3A40ACDD-86FC-4F92-A748-CB7537739491}"/>
                </a:ext>
              </a:extLst>
            </p:cNvPr>
            <p:cNvSpPr>
              <a:spLocks noEditPoints="1"/>
            </p:cNvSpPr>
            <p:nvPr/>
          </p:nvSpPr>
          <p:spPr bwMode="auto">
            <a:xfrm>
              <a:off x="-611188" y="1622425"/>
              <a:ext cx="2986088" cy="2978150"/>
            </a:xfrm>
            <a:custGeom>
              <a:avLst/>
              <a:gdLst>
                <a:gd name="T0" fmla="*/ 189 w 986"/>
                <a:gd name="T1" fmla="*/ 693 h 986"/>
                <a:gd name="T2" fmla="*/ 149 w 986"/>
                <a:gd name="T3" fmla="*/ 688 h 986"/>
                <a:gd name="T4" fmla="*/ 0 w 986"/>
                <a:gd name="T5" fmla="*/ 837 h 986"/>
                <a:gd name="T6" fmla="*/ 149 w 986"/>
                <a:gd name="T7" fmla="*/ 986 h 986"/>
                <a:gd name="T8" fmla="*/ 298 w 986"/>
                <a:gd name="T9" fmla="*/ 837 h 986"/>
                <a:gd name="T10" fmla="*/ 293 w 986"/>
                <a:gd name="T11" fmla="*/ 797 h 986"/>
                <a:gd name="T12" fmla="*/ 708 w 986"/>
                <a:gd name="T13" fmla="*/ 382 h 986"/>
                <a:gd name="T14" fmla="*/ 775 w 986"/>
                <a:gd name="T15" fmla="*/ 391 h 986"/>
                <a:gd name="T16" fmla="*/ 986 w 986"/>
                <a:gd name="T17" fmla="*/ 181 h 986"/>
                <a:gd name="T18" fmla="*/ 827 w 986"/>
                <a:gd name="T19" fmla="*/ 159 h 986"/>
                <a:gd name="T20" fmla="*/ 805 w 986"/>
                <a:gd name="T21" fmla="*/ 0 h 986"/>
                <a:gd name="T22" fmla="*/ 595 w 986"/>
                <a:gd name="T23" fmla="*/ 211 h 986"/>
                <a:gd name="T24" fmla="*/ 604 w 986"/>
                <a:gd name="T25" fmla="*/ 278 h 986"/>
                <a:gd name="T26" fmla="*/ 189 w 986"/>
                <a:gd name="T27" fmla="*/ 693 h 986"/>
                <a:gd name="T28" fmla="*/ 189 w 986"/>
                <a:gd name="T29" fmla="*/ 693 h 986"/>
                <a:gd name="T30" fmla="*/ 189 w 986"/>
                <a:gd name="T31" fmla="*/ 693 h 9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986" h="986">
                  <a:moveTo>
                    <a:pt x="189" y="693"/>
                  </a:moveTo>
                  <a:cubicBezTo>
                    <a:pt x="176" y="690"/>
                    <a:pt x="163" y="688"/>
                    <a:pt x="149" y="688"/>
                  </a:cubicBezTo>
                  <a:cubicBezTo>
                    <a:pt x="67" y="688"/>
                    <a:pt x="0" y="755"/>
                    <a:pt x="0" y="837"/>
                  </a:cubicBezTo>
                  <a:cubicBezTo>
                    <a:pt x="0" y="919"/>
                    <a:pt x="67" y="986"/>
                    <a:pt x="149" y="986"/>
                  </a:cubicBezTo>
                  <a:cubicBezTo>
                    <a:pt x="231" y="986"/>
                    <a:pt x="298" y="919"/>
                    <a:pt x="298" y="837"/>
                  </a:cubicBezTo>
                  <a:cubicBezTo>
                    <a:pt x="298" y="823"/>
                    <a:pt x="296" y="810"/>
                    <a:pt x="293" y="797"/>
                  </a:cubicBezTo>
                  <a:cubicBezTo>
                    <a:pt x="708" y="382"/>
                    <a:pt x="708" y="382"/>
                    <a:pt x="708" y="382"/>
                  </a:cubicBezTo>
                  <a:cubicBezTo>
                    <a:pt x="775" y="391"/>
                    <a:pt x="775" y="391"/>
                    <a:pt x="775" y="391"/>
                  </a:cubicBezTo>
                  <a:cubicBezTo>
                    <a:pt x="986" y="181"/>
                    <a:pt x="986" y="181"/>
                    <a:pt x="986" y="181"/>
                  </a:cubicBezTo>
                  <a:cubicBezTo>
                    <a:pt x="827" y="159"/>
                    <a:pt x="827" y="159"/>
                    <a:pt x="827" y="159"/>
                  </a:cubicBezTo>
                  <a:cubicBezTo>
                    <a:pt x="805" y="0"/>
                    <a:pt x="805" y="0"/>
                    <a:pt x="805" y="0"/>
                  </a:cubicBezTo>
                  <a:cubicBezTo>
                    <a:pt x="595" y="211"/>
                    <a:pt x="595" y="211"/>
                    <a:pt x="595" y="211"/>
                  </a:cubicBezTo>
                  <a:cubicBezTo>
                    <a:pt x="604" y="278"/>
                    <a:pt x="604" y="278"/>
                    <a:pt x="604" y="278"/>
                  </a:cubicBezTo>
                  <a:lnTo>
                    <a:pt x="189" y="693"/>
                  </a:lnTo>
                  <a:close/>
                  <a:moveTo>
                    <a:pt x="189" y="693"/>
                  </a:moveTo>
                  <a:cubicBezTo>
                    <a:pt x="189" y="693"/>
                    <a:pt x="189" y="693"/>
                    <a:pt x="189" y="69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6">
              <a:extLst>
                <a:ext uri="{FF2B5EF4-FFF2-40B4-BE49-F238E27FC236}">
                  <a16:creationId xmlns:a16="http://schemas.microsoft.com/office/drawing/2014/main" id="{AAA6B808-00D8-42D5-8C37-0A2EEAED3779}"/>
                </a:ext>
              </a:extLst>
            </p:cNvPr>
            <p:cNvSpPr>
              <a:spLocks noEditPoints="1"/>
            </p:cNvSpPr>
            <p:nvPr/>
          </p:nvSpPr>
          <p:spPr bwMode="auto">
            <a:xfrm>
              <a:off x="-1595438" y="2759075"/>
              <a:ext cx="2832100" cy="2824163"/>
            </a:xfrm>
            <a:custGeom>
              <a:avLst/>
              <a:gdLst>
                <a:gd name="T0" fmla="*/ 490 w 935"/>
                <a:gd name="T1" fmla="*/ 174 h 935"/>
                <a:gd name="T2" fmla="*/ 613 w 935"/>
                <a:gd name="T3" fmla="*/ 52 h 935"/>
                <a:gd name="T4" fmla="*/ 169 w 935"/>
                <a:gd name="T5" fmla="*/ 155 h 935"/>
                <a:gd name="T6" fmla="*/ 169 w 935"/>
                <a:gd name="T7" fmla="*/ 766 h 935"/>
                <a:gd name="T8" fmla="*/ 780 w 935"/>
                <a:gd name="T9" fmla="*/ 766 h 935"/>
                <a:gd name="T10" fmla="*/ 883 w 935"/>
                <a:gd name="T11" fmla="*/ 322 h 935"/>
                <a:gd name="T12" fmla="*/ 761 w 935"/>
                <a:gd name="T13" fmla="*/ 445 h 935"/>
                <a:gd name="T14" fmla="*/ 677 w 935"/>
                <a:gd name="T15" fmla="*/ 664 h 935"/>
                <a:gd name="T16" fmla="*/ 271 w 935"/>
                <a:gd name="T17" fmla="*/ 664 h 935"/>
                <a:gd name="T18" fmla="*/ 271 w 935"/>
                <a:gd name="T19" fmla="*/ 258 h 935"/>
                <a:gd name="T20" fmla="*/ 490 w 935"/>
                <a:gd name="T21" fmla="*/ 174 h 935"/>
                <a:gd name="T22" fmla="*/ 490 w 935"/>
                <a:gd name="T23" fmla="*/ 174 h 935"/>
                <a:gd name="T24" fmla="*/ 490 w 935"/>
                <a:gd name="T25" fmla="*/ 174 h 9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935" h="935">
                  <a:moveTo>
                    <a:pt x="490" y="174"/>
                  </a:moveTo>
                  <a:cubicBezTo>
                    <a:pt x="613" y="52"/>
                    <a:pt x="613" y="52"/>
                    <a:pt x="613" y="52"/>
                  </a:cubicBezTo>
                  <a:cubicBezTo>
                    <a:pt x="462" y="0"/>
                    <a:pt x="289" y="35"/>
                    <a:pt x="169" y="155"/>
                  </a:cubicBezTo>
                  <a:cubicBezTo>
                    <a:pt x="0" y="324"/>
                    <a:pt x="0" y="598"/>
                    <a:pt x="169" y="766"/>
                  </a:cubicBezTo>
                  <a:cubicBezTo>
                    <a:pt x="337" y="935"/>
                    <a:pt x="611" y="935"/>
                    <a:pt x="780" y="766"/>
                  </a:cubicBezTo>
                  <a:cubicBezTo>
                    <a:pt x="900" y="646"/>
                    <a:pt x="935" y="473"/>
                    <a:pt x="883" y="322"/>
                  </a:cubicBezTo>
                  <a:cubicBezTo>
                    <a:pt x="761" y="445"/>
                    <a:pt x="761" y="445"/>
                    <a:pt x="761" y="445"/>
                  </a:cubicBezTo>
                  <a:cubicBezTo>
                    <a:pt x="765" y="523"/>
                    <a:pt x="737" y="604"/>
                    <a:pt x="677" y="664"/>
                  </a:cubicBezTo>
                  <a:cubicBezTo>
                    <a:pt x="565" y="776"/>
                    <a:pt x="383" y="776"/>
                    <a:pt x="271" y="664"/>
                  </a:cubicBezTo>
                  <a:cubicBezTo>
                    <a:pt x="159" y="552"/>
                    <a:pt x="159" y="370"/>
                    <a:pt x="271" y="258"/>
                  </a:cubicBezTo>
                  <a:cubicBezTo>
                    <a:pt x="331" y="198"/>
                    <a:pt x="411" y="170"/>
                    <a:pt x="490" y="174"/>
                  </a:cubicBezTo>
                  <a:close/>
                  <a:moveTo>
                    <a:pt x="490" y="174"/>
                  </a:moveTo>
                  <a:cubicBezTo>
                    <a:pt x="490" y="174"/>
                    <a:pt x="490" y="174"/>
                    <a:pt x="490" y="17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7">
              <a:extLst>
                <a:ext uri="{FF2B5EF4-FFF2-40B4-BE49-F238E27FC236}">
                  <a16:creationId xmlns:a16="http://schemas.microsoft.com/office/drawing/2014/main" id="{73229D7D-03B2-4B2F-8BA5-A974195BE728}"/>
                </a:ext>
              </a:extLst>
            </p:cNvPr>
            <p:cNvSpPr>
              <a:spLocks noEditPoints="1"/>
            </p:cNvSpPr>
            <p:nvPr/>
          </p:nvSpPr>
          <p:spPr bwMode="auto">
            <a:xfrm>
              <a:off x="-2581276" y="1758950"/>
              <a:ext cx="4819651" cy="4808538"/>
            </a:xfrm>
            <a:custGeom>
              <a:avLst/>
              <a:gdLst>
                <a:gd name="T0" fmla="*/ 1315 w 1592"/>
                <a:gd name="T1" fmla="*/ 547 h 1592"/>
                <a:gd name="T2" fmla="*/ 1203 w 1592"/>
                <a:gd name="T3" fmla="*/ 1195 h 1592"/>
                <a:gd name="T4" fmla="*/ 397 w 1592"/>
                <a:gd name="T5" fmla="*/ 1195 h 1592"/>
                <a:gd name="T6" fmla="*/ 397 w 1592"/>
                <a:gd name="T7" fmla="*/ 389 h 1592"/>
                <a:gd name="T8" fmla="*/ 1045 w 1592"/>
                <a:gd name="T9" fmla="*/ 277 h 1592"/>
                <a:gd name="T10" fmla="*/ 1162 w 1592"/>
                <a:gd name="T11" fmla="*/ 159 h 1592"/>
                <a:gd name="T12" fmla="*/ 285 w 1592"/>
                <a:gd name="T13" fmla="*/ 276 h 1592"/>
                <a:gd name="T14" fmla="*/ 285 w 1592"/>
                <a:gd name="T15" fmla="*/ 1307 h 1592"/>
                <a:gd name="T16" fmla="*/ 1315 w 1592"/>
                <a:gd name="T17" fmla="*/ 1307 h 1592"/>
                <a:gd name="T18" fmla="*/ 1432 w 1592"/>
                <a:gd name="T19" fmla="*/ 429 h 1592"/>
                <a:gd name="T20" fmla="*/ 1315 w 1592"/>
                <a:gd name="T21" fmla="*/ 547 h 1592"/>
                <a:gd name="T22" fmla="*/ 1315 w 1592"/>
                <a:gd name="T23" fmla="*/ 547 h 1592"/>
                <a:gd name="T24" fmla="*/ 1315 w 1592"/>
                <a:gd name="T25" fmla="*/ 547 h 15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592" h="1592">
                  <a:moveTo>
                    <a:pt x="1315" y="547"/>
                  </a:moveTo>
                  <a:cubicBezTo>
                    <a:pt x="1416" y="759"/>
                    <a:pt x="1379" y="1020"/>
                    <a:pt x="1203" y="1195"/>
                  </a:cubicBezTo>
                  <a:cubicBezTo>
                    <a:pt x="981" y="1418"/>
                    <a:pt x="620" y="1418"/>
                    <a:pt x="397" y="1195"/>
                  </a:cubicBezTo>
                  <a:cubicBezTo>
                    <a:pt x="174" y="972"/>
                    <a:pt x="174" y="611"/>
                    <a:pt x="397" y="389"/>
                  </a:cubicBezTo>
                  <a:cubicBezTo>
                    <a:pt x="572" y="213"/>
                    <a:pt x="833" y="176"/>
                    <a:pt x="1045" y="277"/>
                  </a:cubicBezTo>
                  <a:cubicBezTo>
                    <a:pt x="1162" y="159"/>
                    <a:pt x="1162" y="159"/>
                    <a:pt x="1162" y="159"/>
                  </a:cubicBezTo>
                  <a:cubicBezTo>
                    <a:pt x="884" y="0"/>
                    <a:pt x="522" y="39"/>
                    <a:pt x="285" y="276"/>
                  </a:cubicBezTo>
                  <a:cubicBezTo>
                    <a:pt x="0" y="561"/>
                    <a:pt x="0" y="1023"/>
                    <a:pt x="285" y="1307"/>
                  </a:cubicBezTo>
                  <a:cubicBezTo>
                    <a:pt x="569" y="1592"/>
                    <a:pt x="1031" y="1592"/>
                    <a:pt x="1315" y="1307"/>
                  </a:cubicBezTo>
                  <a:cubicBezTo>
                    <a:pt x="1553" y="1069"/>
                    <a:pt x="1592" y="708"/>
                    <a:pt x="1432" y="429"/>
                  </a:cubicBezTo>
                  <a:lnTo>
                    <a:pt x="1315" y="547"/>
                  </a:lnTo>
                  <a:close/>
                  <a:moveTo>
                    <a:pt x="1315" y="547"/>
                  </a:moveTo>
                  <a:cubicBezTo>
                    <a:pt x="1315" y="547"/>
                    <a:pt x="1315" y="547"/>
                    <a:pt x="1315" y="547"/>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grpSp>
      <p:sp>
        <p:nvSpPr>
          <p:cNvPr id="14" name="Picture Placeholder 13">
            <a:extLst>
              <a:ext uri="{FF2B5EF4-FFF2-40B4-BE49-F238E27FC236}">
                <a16:creationId xmlns:a16="http://schemas.microsoft.com/office/drawing/2014/main" id="{37334B41-A8B9-450F-8894-F214204F4CA3}"/>
              </a:ext>
            </a:extLst>
          </p:cNvPr>
          <p:cNvSpPr>
            <a:spLocks noGrp="1"/>
          </p:cNvSpPr>
          <p:nvPr>
            <p:ph type="pic" sz="quarter" idx="23"/>
          </p:nvPr>
        </p:nvSpPr>
        <p:spPr/>
      </p:sp>
      <p:sp>
        <p:nvSpPr>
          <p:cNvPr id="16" name="Picture Placeholder 15">
            <a:extLst>
              <a:ext uri="{FF2B5EF4-FFF2-40B4-BE49-F238E27FC236}">
                <a16:creationId xmlns:a16="http://schemas.microsoft.com/office/drawing/2014/main" id="{A88BC7C5-84A7-4E35-9F09-C00CBDFCCE68}"/>
              </a:ext>
            </a:extLst>
          </p:cNvPr>
          <p:cNvSpPr>
            <a:spLocks noGrp="1"/>
          </p:cNvSpPr>
          <p:nvPr>
            <p:ph type="pic" sz="quarter" idx="24"/>
          </p:nvPr>
        </p:nvSpPr>
        <p:spPr/>
      </p:sp>
    </p:spTree>
    <p:extLst>
      <p:ext uri="{BB962C8B-B14F-4D97-AF65-F5344CB8AC3E}">
        <p14:creationId xmlns:p14="http://schemas.microsoft.com/office/powerpoint/2010/main" val="35530921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2</a:t>
            </a:fld>
            <a:endParaRPr lang="en-US" dirty="0"/>
          </a:p>
        </p:txBody>
      </p:sp>
      <p:sp>
        <p:nvSpPr>
          <p:cNvPr id="2" name="Rectangle 1">
            <a:extLst>
              <a:ext uri="{FF2B5EF4-FFF2-40B4-BE49-F238E27FC236}">
                <a16:creationId xmlns:a16="http://schemas.microsoft.com/office/drawing/2014/main" id="{D5118913-3289-4726-901F-B1BE504AFF87}"/>
              </a:ext>
            </a:extLst>
          </p:cNvPr>
          <p:cNvSpPr/>
          <p:nvPr/>
        </p:nvSpPr>
        <p:spPr>
          <a:xfrm>
            <a:off x="284922" y="288236"/>
            <a:ext cx="11615530" cy="6281529"/>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a:extLst>
              <a:ext uri="{FF2B5EF4-FFF2-40B4-BE49-F238E27FC236}">
                <a16:creationId xmlns:a16="http://schemas.microsoft.com/office/drawing/2014/main" id="{F6EF6357-83C9-4C50-8959-63FF7D90C104}"/>
              </a:ext>
            </a:extLst>
          </p:cNvPr>
          <p:cNvPicPr>
            <a:picLocks noChangeAspect="1"/>
          </p:cNvPicPr>
          <p:nvPr/>
        </p:nvPicPr>
        <p:blipFill>
          <a:blip r:embed="rId3"/>
          <a:stretch>
            <a:fillRect/>
          </a:stretch>
        </p:blipFill>
        <p:spPr>
          <a:xfrm>
            <a:off x="2663687" y="0"/>
            <a:ext cx="6858000" cy="6858000"/>
          </a:xfrm>
          <a:prstGeom prst="rect">
            <a:avLst/>
          </a:prstGeom>
        </p:spPr>
      </p:pic>
    </p:spTree>
    <p:extLst>
      <p:ext uri="{BB962C8B-B14F-4D97-AF65-F5344CB8AC3E}">
        <p14:creationId xmlns:p14="http://schemas.microsoft.com/office/powerpoint/2010/main" val="364793153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20</a:t>
            </a:fld>
            <a:endParaRPr lang="en-US" dirty="0">
              <a:latin typeface="Roboto Slab" pitchFamily="2" charset="0"/>
              <a:ea typeface="Roboto Slab" pitchFamily="2" charset="0"/>
            </a:endParaRPr>
          </a:p>
        </p:txBody>
      </p:sp>
      <p:sp>
        <p:nvSpPr>
          <p:cNvPr id="4" name="Title 3"/>
          <p:cNvSpPr>
            <a:spLocks noGrp="1"/>
          </p:cNvSpPr>
          <p:nvPr>
            <p:ph type="title"/>
          </p:nvPr>
        </p:nvSpPr>
        <p:spPr/>
        <p:txBody>
          <a:bodyPr/>
          <a:lstStyle/>
          <a:p>
            <a:r>
              <a:rPr lang="en-US" dirty="0"/>
              <a:t>Project </a:t>
            </a:r>
            <a:r>
              <a:rPr lang="en-US" b="1" dirty="0"/>
              <a:t>Location</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0" name="Diamond 9">
            <a:extLst>
              <a:ext uri="{FF2B5EF4-FFF2-40B4-BE49-F238E27FC236}">
                <a16:creationId xmlns:a16="http://schemas.microsoft.com/office/drawing/2014/main" id="{F24FC18D-32AE-49A1-8899-6F8B50598775}"/>
              </a:ext>
            </a:extLst>
          </p:cNvPr>
          <p:cNvSpPr/>
          <p:nvPr/>
        </p:nvSpPr>
        <p:spPr>
          <a:xfrm>
            <a:off x="963386" y="1658123"/>
            <a:ext cx="4549518" cy="4549518"/>
          </a:xfrm>
          <a:prstGeom prst="diamond">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9">
            <a:extLst>
              <a:ext uri="{FF2B5EF4-FFF2-40B4-BE49-F238E27FC236}">
                <a16:creationId xmlns:a16="http://schemas.microsoft.com/office/drawing/2014/main" id="{5BE1763B-1B69-4EE0-A906-639736513FE8}"/>
              </a:ext>
            </a:extLst>
          </p:cNvPr>
          <p:cNvSpPr>
            <a:spLocks/>
          </p:cNvSpPr>
          <p:nvPr/>
        </p:nvSpPr>
        <p:spPr bwMode="auto">
          <a:xfrm>
            <a:off x="2160350" y="2782959"/>
            <a:ext cx="2155590" cy="22998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000"/>
              </a:lnSpc>
            </a:pPr>
            <a:r>
              <a:rPr lang="en-US" sz="12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professionalism and lorem to reliability. By using simple.</a:t>
            </a:r>
          </a:p>
        </p:txBody>
      </p:sp>
      <p:sp>
        <p:nvSpPr>
          <p:cNvPr id="14" name="Picture Placeholder 13">
            <a:extLst>
              <a:ext uri="{FF2B5EF4-FFF2-40B4-BE49-F238E27FC236}">
                <a16:creationId xmlns:a16="http://schemas.microsoft.com/office/drawing/2014/main" id="{E1DD8A03-5562-4262-A80C-BA6F5DDB2764}"/>
              </a:ext>
            </a:extLst>
          </p:cNvPr>
          <p:cNvSpPr>
            <a:spLocks noGrp="1"/>
          </p:cNvSpPr>
          <p:nvPr>
            <p:ph type="pic" sz="quarter" idx="20"/>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E82C84A5-E246-449B-92EE-EE985A493EC0}"/>
              </a:ext>
            </a:extLst>
          </p:cNvPr>
          <p:cNvSpPr/>
          <p:nvPr/>
        </p:nvSpPr>
        <p:spPr>
          <a:xfrm>
            <a:off x="-14514" y="0"/>
            <a:ext cx="12206514"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21</a:t>
            </a:fld>
            <a:endParaRPr lang="en-US" dirty="0">
              <a:latin typeface="Roboto Slab" pitchFamily="2" charset="0"/>
              <a:ea typeface="Roboto Slab" pitchFamily="2" charset="0"/>
            </a:endParaRPr>
          </a:p>
        </p:txBody>
      </p:sp>
      <p:sp>
        <p:nvSpPr>
          <p:cNvPr id="4" name="Oval 3">
            <a:extLst>
              <a:ext uri="{FF2B5EF4-FFF2-40B4-BE49-F238E27FC236}">
                <a16:creationId xmlns:a16="http://schemas.microsoft.com/office/drawing/2014/main" id="{9A9E1960-F469-4645-BC76-DF451943DA4E}"/>
              </a:ext>
            </a:extLst>
          </p:cNvPr>
          <p:cNvSpPr/>
          <p:nvPr/>
        </p:nvSpPr>
        <p:spPr>
          <a:xfrm>
            <a:off x="907143" y="1375229"/>
            <a:ext cx="10363200" cy="4107543"/>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 name="Group 2">
            <a:extLst>
              <a:ext uri="{FF2B5EF4-FFF2-40B4-BE49-F238E27FC236}">
                <a16:creationId xmlns:a16="http://schemas.microsoft.com/office/drawing/2014/main" id="{996ADAA0-A65C-456D-A20D-2A4195457573}"/>
              </a:ext>
            </a:extLst>
          </p:cNvPr>
          <p:cNvGrpSpPr/>
          <p:nvPr/>
        </p:nvGrpSpPr>
        <p:grpSpPr>
          <a:xfrm>
            <a:off x="3059990" y="2593217"/>
            <a:ext cx="6057506" cy="1671566"/>
            <a:chOff x="3059990" y="2988495"/>
            <a:chExt cx="6057506" cy="1671566"/>
          </a:xfrm>
        </p:grpSpPr>
        <p:sp>
          <p:nvSpPr>
            <p:cNvPr id="24" name="Rectangle 23">
              <a:extLst>
                <a:ext uri="{FF2B5EF4-FFF2-40B4-BE49-F238E27FC236}">
                  <a16:creationId xmlns:a16="http://schemas.microsoft.com/office/drawing/2014/main" id="{CD9B93C2-C11E-4D5A-9412-0E63CB1C55F0}"/>
                </a:ext>
              </a:extLst>
            </p:cNvPr>
            <p:cNvSpPr/>
            <p:nvPr/>
          </p:nvSpPr>
          <p:spPr>
            <a:xfrm>
              <a:off x="4863452" y="2988495"/>
              <a:ext cx="2450582" cy="881010"/>
            </a:xfrm>
            <a:prstGeom prst="rect">
              <a:avLst/>
            </a:prstGeom>
          </p:spPr>
          <p:txBody>
            <a:bodyPr wrap="square">
              <a:spAutoFit/>
            </a:bodyPr>
            <a:lstStyle/>
            <a:p>
              <a:pPr algn="ctr">
                <a:lnSpc>
                  <a:spcPts val="3000"/>
                </a:lnSpc>
              </a:pPr>
              <a:r>
                <a:rPr lang="en-US" sz="5400" b="1" dirty="0">
                  <a:solidFill>
                    <a:schemeClr val="bg1"/>
                  </a:solidFill>
                  <a:latin typeface="Roboto Slab" pitchFamily="2" charset="0"/>
                  <a:ea typeface="Roboto Slab" pitchFamily="2" charset="0"/>
                  <a:cs typeface="Roboto" panose="02000000000000000000" pitchFamily="2" charset="0"/>
                </a:rPr>
                <a:t>THE</a:t>
              </a:r>
              <a:endParaRPr lang="en-US" sz="5000" b="1" dirty="0">
                <a:solidFill>
                  <a:schemeClr val="bg1"/>
                </a:solidFill>
                <a:latin typeface="Roboto Slab" pitchFamily="2" charset="0"/>
                <a:ea typeface="Roboto Slab" pitchFamily="2" charset="0"/>
                <a:cs typeface="Roboto" panose="02000000000000000000" pitchFamily="2" charset="0"/>
              </a:endParaRPr>
            </a:p>
            <a:p>
              <a:pPr algn="ctr">
                <a:lnSpc>
                  <a:spcPts val="3000"/>
                </a:lnSpc>
              </a:pPr>
              <a:r>
                <a:rPr lang="en-US" sz="3000" b="1" dirty="0">
                  <a:solidFill>
                    <a:schemeClr val="bg1"/>
                  </a:solidFill>
                  <a:latin typeface="Roboto Slab" pitchFamily="2" charset="0"/>
                  <a:ea typeface="Roboto Slab" pitchFamily="2" charset="0"/>
                  <a:cs typeface="Roboto" panose="02000000000000000000" pitchFamily="2" charset="0"/>
                </a:rPr>
                <a:t>END</a:t>
              </a:r>
            </a:p>
          </p:txBody>
        </p:sp>
        <p:sp>
          <p:nvSpPr>
            <p:cNvPr id="7" name="Rectangle 9">
              <a:extLst>
                <a:ext uri="{FF2B5EF4-FFF2-40B4-BE49-F238E27FC236}">
                  <a16:creationId xmlns:a16="http://schemas.microsoft.com/office/drawing/2014/main" id="{813B3160-003E-4C98-8037-5798F5532B3F}"/>
                </a:ext>
              </a:extLst>
            </p:cNvPr>
            <p:cNvSpPr>
              <a:spLocks/>
            </p:cNvSpPr>
            <p:nvPr/>
          </p:nvSpPr>
          <p:spPr bwMode="auto">
            <a:xfrm>
              <a:off x="3059990" y="3869505"/>
              <a:ext cx="6057506" cy="7905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000"/>
                </a:lnSpc>
              </a:pPr>
              <a:r>
                <a:rPr lang="en-US" sz="12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professionalism and lorem to reliability. By using simple.</a:t>
              </a:r>
            </a:p>
          </p:txBody>
        </p:sp>
      </p:gr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30" name="Oval 29">
            <a:extLst>
              <a:ext uri="{FF2B5EF4-FFF2-40B4-BE49-F238E27FC236}">
                <a16:creationId xmlns:a16="http://schemas.microsoft.com/office/drawing/2014/main" id="{A927E0E0-3B7E-47DC-B0F0-ED9BD0904296}"/>
              </a:ext>
            </a:extLst>
          </p:cNvPr>
          <p:cNvSpPr/>
          <p:nvPr/>
        </p:nvSpPr>
        <p:spPr>
          <a:xfrm>
            <a:off x="4867071" y="1510219"/>
            <a:ext cx="2457860" cy="2457860"/>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3</a:t>
            </a:fld>
            <a:endParaRPr lang="en-US" dirty="0"/>
          </a:p>
        </p:txBody>
      </p:sp>
      <p:sp>
        <p:nvSpPr>
          <p:cNvPr id="3" name="Title 2">
            <a:extLst>
              <a:ext uri="{FF2B5EF4-FFF2-40B4-BE49-F238E27FC236}">
                <a16:creationId xmlns:a16="http://schemas.microsoft.com/office/drawing/2014/main" id="{B74682B7-8639-4B34-BAEF-8D8DF6E599F0}"/>
              </a:ext>
            </a:extLst>
          </p:cNvPr>
          <p:cNvSpPr>
            <a:spLocks noGrp="1"/>
          </p:cNvSpPr>
          <p:nvPr>
            <p:ph type="title"/>
          </p:nvPr>
        </p:nvSpPr>
        <p:spPr/>
        <p:txBody>
          <a:bodyPr/>
          <a:lstStyle/>
          <a:p>
            <a:r>
              <a:rPr lang="en-US" b="1" dirty="0">
                <a:solidFill>
                  <a:sysClr val="windowText" lastClr="000000"/>
                </a:solidFill>
              </a:rPr>
              <a:t>Welcome Message</a:t>
            </a:r>
          </a:p>
        </p:txBody>
      </p:sp>
      <p:sp>
        <p:nvSpPr>
          <p:cNvPr id="7" name="Text Placeholder 6">
            <a:extLst>
              <a:ext uri="{FF2B5EF4-FFF2-40B4-BE49-F238E27FC236}">
                <a16:creationId xmlns:a16="http://schemas.microsoft.com/office/drawing/2014/main" id="{141885CA-C019-4F0A-A8E4-D614A9C0E1DB}"/>
              </a:ext>
            </a:extLst>
          </p:cNvPr>
          <p:cNvSpPr>
            <a:spLocks noGrp="1"/>
          </p:cNvSpPr>
          <p:nvPr>
            <p:ph type="body" sz="quarter" idx="12"/>
          </p:nvPr>
        </p:nvSpPr>
        <p:spPr/>
        <p:txBody>
          <a:bodyPr/>
          <a:lstStyle/>
          <a:p>
            <a:r>
              <a:rPr lang="en-US" dirty="0">
                <a:solidFill>
                  <a:sysClr val="windowText" lastClr="000000"/>
                </a:solidFill>
                <a:latin typeface="Roboto Slab" pitchFamily="2" charset="0"/>
                <a:ea typeface="Roboto Slab" pitchFamily="2" charset="0"/>
              </a:rPr>
              <a:t>Lorem ipsum your title here some text so dummy and your </a:t>
            </a:r>
            <a:r>
              <a:rPr lang="en-US" dirty="0" err="1">
                <a:solidFill>
                  <a:sysClr val="windowText" lastClr="000000"/>
                </a:solidFill>
                <a:latin typeface="Roboto Slab" pitchFamily="2" charset="0"/>
                <a:ea typeface="Roboto Slab" pitchFamily="2" charset="0"/>
              </a:rPr>
              <a:t>powerpoint</a:t>
            </a:r>
            <a:r>
              <a:rPr lang="en-US" dirty="0">
                <a:solidFill>
                  <a:sysClr val="windowText" lastClr="000000"/>
                </a:solidFill>
                <a:latin typeface="Roboto Slab" pitchFamily="2" charset="0"/>
                <a:ea typeface="Roboto Slab" pitchFamily="2" charset="0"/>
              </a:rPr>
              <a:t> presentation</a:t>
            </a:r>
          </a:p>
        </p:txBody>
      </p:sp>
      <p:grpSp>
        <p:nvGrpSpPr>
          <p:cNvPr id="37" name="Group 36">
            <a:extLst>
              <a:ext uri="{FF2B5EF4-FFF2-40B4-BE49-F238E27FC236}">
                <a16:creationId xmlns:a16="http://schemas.microsoft.com/office/drawing/2014/main" id="{12CE381B-CE4D-4656-8D31-4CAF0B9DA11F}"/>
              </a:ext>
            </a:extLst>
          </p:cNvPr>
          <p:cNvGrpSpPr/>
          <p:nvPr/>
        </p:nvGrpSpPr>
        <p:grpSpPr>
          <a:xfrm>
            <a:off x="838200" y="4574995"/>
            <a:ext cx="10515600" cy="1042726"/>
            <a:chOff x="838200" y="4452202"/>
            <a:chExt cx="10515600" cy="1042726"/>
          </a:xfrm>
        </p:grpSpPr>
        <p:sp>
          <p:nvSpPr>
            <p:cNvPr id="35" name="TextBox 34">
              <a:extLst>
                <a:ext uri="{FF2B5EF4-FFF2-40B4-BE49-F238E27FC236}">
                  <a16:creationId xmlns:a16="http://schemas.microsoft.com/office/drawing/2014/main" id="{B7355005-3B36-44D2-AD5A-A715025D82DD}"/>
                </a:ext>
              </a:extLst>
            </p:cNvPr>
            <p:cNvSpPr txBox="1"/>
            <p:nvPr/>
          </p:nvSpPr>
          <p:spPr>
            <a:xfrm>
              <a:off x="4928108" y="4452202"/>
              <a:ext cx="2335784" cy="553998"/>
            </a:xfrm>
            <a:prstGeom prst="rect">
              <a:avLst/>
            </a:prstGeom>
            <a:noFill/>
          </p:spPr>
          <p:txBody>
            <a:bodyPr wrap="square" rtlCol="0">
              <a:spAutoFit/>
            </a:bodyPr>
            <a:lstStyle/>
            <a:p>
              <a:pPr algn="ctr"/>
              <a:r>
                <a:rPr lang="en-US" sz="3000" b="1" dirty="0">
                  <a:solidFill>
                    <a:sysClr val="windowText" lastClr="000000"/>
                  </a:solidFill>
                  <a:latin typeface="Roboto Slab" pitchFamily="2" charset="0"/>
                  <a:ea typeface="Roboto Slab" pitchFamily="2" charset="0"/>
                  <a:cs typeface="Lato" panose="020F0502020204030203" pitchFamily="34" charset="0"/>
                </a:rPr>
                <a:t>JOHN DEO</a:t>
              </a:r>
            </a:p>
          </p:txBody>
        </p:sp>
        <p:sp>
          <p:nvSpPr>
            <p:cNvPr id="36" name="Rectangle 9">
              <a:extLst>
                <a:ext uri="{FF2B5EF4-FFF2-40B4-BE49-F238E27FC236}">
                  <a16:creationId xmlns:a16="http://schemas.microsoft.com/office/drawing/2014/main" id="{BEB84231-C417-4021-AA3D-47FF69C16D12}"/>
                </a:ext>
              </a:extLst>
            </p:cNvPr>
            <p:cNvSpPr>
              <a:spLocks/>
            </p:cNvSpPr>
            <p:nvPr/>
          </p:nvSpPr>
          <p:spPr bwMode="auto">
            <a:xfrm>
              <a:off x="838200" y="5006200"/>
              <a:ext cx="10515600" cy="4887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200" dirty="0">
                  <a:latin typeface="Roboto Slab" pitchFamily="2" charset="0"/>
                  <a:ea typeface="Roboto Slab" pitchFamily="2" charset="0"/>
                  <a:cs typeface="Lato" panose="020F0502020204030203" pitchFamily="34" charset="0"/>
                  <a:sym typeface="Montserrat-Regular" charset="0"/>
                </a:rPr>
                <a:t>Design is meant to project an image of professionalism and reliability. By using simple alignments we have created a very </a:t>
              </a:r>
              <a:r>
                <a:rPr lang="en-US" sz="1200" dirty="0" err="1">
                  <a:latin typeface="Roboto Slab" pitchFamily="2" charset="0"/>
                  <a:ea typeface="Roboto Slab" pitchFamily="2" charset="0"/>
                  <a:cs typeface="Lato" panose="020F0502020204030203" pitchFamily="34" charset="0"/>
                  <a:sym typeface="Montserrat-Regular" charset="0"/>
                </a:rPr>
                <a:t>spaciousy</a:t>
              </a:r>
              <a:r>
                <a:rPr lang="en-US" sz="1200" dirty="0">
                  <a:latin typeface="Roboto Slab" pitchFamily="2" charset="0"/>
                  <a:ea typeface="Roboto Slab" pitchFamily="2" charset="0"/>
                  <a:cs typeface="Lato" panose="020F0502020204030203" pitchFamily="34" charset="0"/>
                  <a:sym typeface="Montserrat-Regular" charset="0"/>
                </a:rPr>
                <a:t> feeling &amp; The simplicity lorem suggests strength and the </a:t>
              </a:r>
              <a:r>
                <a:rPr lang="en-US" sz="1200" dirty="0" err="1">
                  <a:latin typeface="Roboto Slab" pitchFamily="2" charset="0"/>
                  <a:ea typeface="Roboto Slab" pitchFamily="2" charset="0"/>
                  <a:cs typeface="Lato" panose="020F0502020204030203" pitchFamily="34" charset="0"/>
                  <a:sym typeface="Montserrat-Regular" charset="0"/>
                </a:rPr>
                <a:t>spaciousn</a:t>
              </a:r>
              <a:r>
                <a:rPr lang="en-US" sz="1200" dirty="0">
                  <a:latin typeface="Roboto Slab" pitchFamily="2" charset="0"/>
                  <a:ea typeface="Roboto Slab" pitchFamily="2" charset="0"/>
                  <a:cs typeface="Lato" panose="020F0502020204030203" pitchFamily="34" charset="0"/>
                  <a:sym typeface="Montserrat-Regular" charset="0"/>
                </a:rPr>
                <a:t> contributes to the aesthetics meant to project an image</a:t>
              </a:r>
            </a:p>
          </p:txBody>
        </p:sp>
      </p:grpSp>
      <p:sp>
        <p:nvSpPr>
          <p:cNvPr id="4" name="Picture Placeholder 3">
            <a:extLst>
              <a:ext uri="{FF2B5EF4-FFF2-40B4-BE49-F238E27FC236}">
                <a16:creationId xmlns:a16="http://schemas.microsoft.com/office/drawing/2014/main" id="{C06B1C6F-FE65-4A3F-B2E8-CC553DB379F9}"/>
              </a:ext>
            </a:extLst>
          </p:cNvPr>
          <p:cNvSpPr>
            <a:spLocks noGrp="1"/>
          </p:cNvSpPr>
          <p:nvPr>
            <p:ph type="pic" sz="quarter" idx="23"/>
          </p:nvPr>
        </p:nvSpPr>
        <p:spPr/>
      </p:sp>
    </p:spTree>
    <p:extLst>
      <p:ext uri="{BB962C8B-B14F-4D97-AF65-F5344CB8AC3E}">
        <p14:creationId xmlns:p14="http://schemas.microsoft.com/office/powerpoint/2010/main" val="21578135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reeform 5">
            <a:extLst>
              <a:ext uri="{FF2B5EF4-FFF2-40B4-BE49-F238E27FC236}">
                <a16:creationId xmlns:a16="http://schemas.microsoft.com/office/drawing/2014/main" id="{9DDD2D96-58E6-4E9B-96E0-324939C9147F}"/>
              </a:ext>
            </a:extLst>
          </p:cNvPr>
          <p:cNvSpPr>
            <a:spLocks/>
          </p:cNvSpPr>
          <p:nvPr/>
        </p:nvSpPr>
        <p:spPr bwMode="auto">
          <a:xfrm>
            <a:off x="-1" y="1"/>
            <a:ext cx="6188765" cy="6858000"/>
          </a:xfrm>
          <a:custGeom>
            <a:avLst/>
            <a:gdLst>
              <a:gd name="T0" fmla="*/ 0 w 1949"/>
              <a:gd name="T1" fmla="*/ 0 h 2186"/>
              <a:gd name="T2" fmla="*/ 0 w 1949"/>
              <a:gd name="T3" fmla="*/ 2186 h 2186"/>
              <a:gd name="T4" fmla="*/ 981 w 1949"/>
              <a:gd name="T5" fmla="*/ 2186 h 2186"/>
              <a:gd name="T6" fmla="*/ 1949 w 1949"/>
              <a:gd name="T7" fmla="*/ 0 h 2186"/>
              <a:gd name="T8" fmla="*/ 0 w 1949"/>
              <a:gd name="T9" fmla="*/ 0 h 2186"/>
            </a:gdLst>
            <a:ahLst/>
            <a:cxnLst>
              <a:cxn ang="0">
                <a:pos x="T0" y="T1"/>
              </a:cxn>
              <a:cxn ang="0">
                <a:pos x="T2" y="T3"/>
              </a:cxn>
              <a:cxn ang="0">
                <a:pos x="T4" y="T5"/>
              </a:cxn>
              <a:cxn ang="0">
                <a:pos x="T6" y="T7"/>
              </a:cxn>
              <a:cxn ang="0">
                <a:pos x="T8" y="T9"/>
              </a:cxn>
            </a:cxnLst>
            <a:rect l="0" t="0" r="r" b="b"/>
            <a:pathLst>
              <a:path w="1949" h="2186">
                <a:moveTo>
                  <a:pt x="0" y="0"/>
                </a:moveTo>
                <a:lnTo>
                  <a:pt x="0" y="2186"/>
                </a:lnTo>
                <a:lnTo>
                  <a:pt x="981" y="2186"/>
                </a:lnTo>
                <a:lnTo>
                  <a:pt x="1949" y="0"/>
                </a:lnTo>
                <a:lnTo>
                  <a:pt x="0" y="0"/>
                </a:ln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8" name="Oval 7">
            <a:extLst>
              <a:ext uri="{FF2B5EF4-FFF2-40B4-BE49-F238E27FC236}">
                <a16:creationId xmlns:a16="http://schemas.microsoft.com/office/drawing/2014/main" id="{C7E4943A-C6B5-4325-A010-F8AD68AFCF67}"/>
              </a:ext>
            </a:extLst>
          </p:cNvPr>
          <p:cNvSpPr/>
          <p:nvPr/>
        </p:nvSpPr>
        <p:spPr>
          <a:xfrm>
            <a:off x="3024649" y="1762696"/>
            <a:ext cx="3071351" cy="3071351"/>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4</a:t>
            </a:fld>
            <a:endParaRPr lang="en-US" dirty="0">
              <a:latin typeface="Raleway" panose="020B0503030101060003" pitchFamily="34" charset="0"/>
            </a:endParaRPr>
          </a:p>
        </p:txBody>
      </p:sp>
      <p:sp>
        <p:nvSpPr>
          <p:cNvPr id="17" name="Rectangle 9">
            <a:extLst>
              <a:ext uri="{FF2B5EF4-FFF2-40B4-BE49-F238E27FC236}">
                <a16:creationId xmlns:a16="http://schemas.microsoft.com/office/drawing/2014/main" id="{FC4F1662-56E2-498F-91D9-CBB7392F7489}"/>
              </a:ext>
            </a:extLst>
          </p:cNvPr>
          <p:cNvSpPr>
            <a:spLocks/>
          </p:cNvSpPr>
          <p:nvPr/>
        </p:nvSpPr>
        <p:spPr bwMode="auto">
          <a:xfrm>
            <a:off x="6738756" y="3523203"/>
            <a:ext cx="4165889" cy="10012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4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are your </a:t>
            </a:r>
            <a:r>
              <a:rPr lang="en-US" sz="1400" dirty="0" err="1">
                <a:latin typeface="Roboto Slab" pitchFamily="2" charset="0"/>
                <a:ea typeface="Roboto Slab" pitchFamily="2" charset="0"/>
                <a:cs typeface="Open Sans Condensed Light" panose="020B0306030504020204" pitchFamily="34" charset="0"/>
                <a:sym typeface="Montserrat-Regular" charset="0"/>
              </a:rPr>
              <a:t>powerpoint.This</a:t>
            </a:r>
            <a:r>
              <a:rPr lang="en-US" sz="1400" dirty="0">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12" name="Rectangle 11">
            <a:extLst>
              <a:ext uri="{FF2B5EF4-FFF2-40B4-BE49-F238E27FC236}">
                <a16:creationId xmlns:a16="http://schemas.microsoft.com/office/drawing/2014/main" id="{4D903848-A3B1-4C27-9B96-C709B5E5CEC8}"/>
              </a:ext>
            </a:extLst>
          </p:cNvPr>
          <p:cNvSpPr/>
          <p:nvPr/>
        </p:nvSpPr>
        <p:spPr>
          <a:xfrm>
            <a:off x="6704536" y="2362041"/>
            <a:ext cx="3663182" cy="1066959"/>
          </a:xfrm>
          <a:prstGeom prst="rect">
            <a:avLst/>
          </a:prstGeom>
        </p:spPr>
        <p:txBody>
          <a:bodyPr wrap="none">
            <a:spAutoFit/>
          </a:bodyPr>
          <a:lstStyle/>
          <a:p>
            <a:pPr>
              <a:lnSpc>
                <a:spcPts val="3800"/>
              </a:lnSpc>
            </a:pPr>
            <a:r>
              <a:rPr lang="en-US" sz="6000" b="1" dirty="0">
                <a:latin typeface="Roboto Slab" pitchFamily="2" charset="0"/>
                <a:ea typeface="Roboto Slab" pitchFamily="2" charset="0"/>
              </a:rPr>
              <a:t>Welcome</a:t>
            </a:r>
            <a:r>
              <a:rPr lang="en-US" sz="3800" b="1" dirty="0">
                <a:latin typeface="Roboto Slab" pitchFamily="2" charset="0"/>
                <a:ea typeface="Roboto Slab" pitchFamily="2" charset="0"/>
              </a:rPr>
              <a:t> </a:t>
            </a:r>
          </a:p>
          <a:p>
            <a:pPr>
              <a:lnSpc>
                <a:spcPts val="3800"/>
              </a:lnSpc>
            </a:pPr>
            <a:r>
              <a:rPr lang="en-US" sz="3800" b="1" dirty="0">
                <a:latin typeface="Roboto Slab" pitchFamily="2" charset="0"/>
                <a:ea typeface="Roboto Slab" pitchFamily="2" charset="0"/>
              </a:rPr>
              <a:t>Message</a:t>
            </a:r>
            <a:endParaRPr lang="en-US" sz="3800" dirty="0">
              <a:latin typeface="Roboto Slab" pitchFamily="2" charset="0"/>
              <a:ea typeface="Roboto Slab" pitchFamily="2" charset="0"/>
            </a:endParaRPr>
          </a:p>
        </p:txBody>
      </p:sp>
      <p:sp>
        <p:nvSpPr>
          <p:cNvPr id="3" name="Picture Placeholder 2">
            <a:extLst>
              <a:ext uri="{FF2B5EF4-FFF2-40B4-BE49-F238E27FC236}">
                <a16:creationId xmlns:a16="http://schemas.microsoft.com/office/drawing/2014/main" id="{01690D1F-5C1B-4099-9C10-4A17A54B8087}"/>
              </a:ext>
            </a:extLst>
          </p:cNvPr>
          <p:cNvSpPr>
            <a:spLocks noGrp="1"/>
          </p:cNvSpPr>
          <p:nvPr>
            <p:ph type="pic" sz="quarter" idx="19"/>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Freeform 5">
            <a:extLst>
              <a:ext uri="{FF2B5EF4-FFF2-40B4-BE49-F238E27FC236}">
                <a16:creationId xmlns:a16="http://schemas.microsoft.com/office/drawing/2014/main" id="{BB4EA556-2AD9-4EBD-9B71-BEF58599C842}"/>
              </a:ext>
            </a:extLst>
          </p:cNvPr>
          <p:cNvSpPr>
            <a:spLocks/>
          </p:cNvSpPr>
          <p:nvPr/>
        </p:nvSpPr>
        <p:spPr bwMode="auto">
          <a:xfrm>
            <a:off x="-2" y="1"/>
            <a:ext cx="10276115" cy="6858000"/>
          </a:xfrm>
          <a:custGeom>
            <a:avLst/>
            <a:gdLst>
              <a:gd name="T0" fmla="*/ 0 w 1949"/>
              <a:gd name="T1" fmla="*/ 0 h 2186"/>
              <a:gd name="T2" fmla="*/ 0 w 1949"/>
              <a:gd name="T3" fmla="*/ 2186 h 2186"/>
              <a:gd name="T4" fmla="*/ 981 w 1949"/>
              <a:gd name="T5" fmla="*/ 2186 h 2186"/>
              <a:gd name="T6" fmla="*/ 1949 w 1949"/>
              <a:gd name="T7" fmla="*/ 0 h 2186"/>
              <a:gd name="T8" fmla="*/ 0 w 1949"/>
              <a:gd name="T9" fmla="*/ 0 h 2186"/>
            </a:gdLst>
            <a:ahLst/>
            <a:cxnLst>
              <a:cxn ang="0">
                <a:pos x="T0" y="T1"/>
              </a:cxn>
              <a:cxn ang="0">
                <a:pos x="T2" y="T3"/>
              </a:cxn>
              <a:cxn ang="0">
                <a:pos x="T4" y="T5"/>
              </a:cxn>
              <a:cxn ang="0">
                <a:pos x="T6" y="T7"/>
              </a:cxn>
              <a:cxn ang="0">
                <a:pos x="T8" y="T9"/>
              </a:cxn>
            </a:cxnLst>
            <a:rect l="0" t="0" r="r" b="b"/>
            <a:pathLst>
              <a:path w="1949" h="2186">
                <a:moveTo>
                  <a:pt x="0" y="0"/>
                </a:moveTo>
                <a:lnTo>
                  <a:pt x="0" y="2186"/>
                </a:lnTo>
                <a:lnTo>
                  <a:pt x="981" y="2186"/>
                </a:lnTo>
                <a:lnTo>
                  <a:pt x="1949" y="0"/>
                </a:lnTo>
                <a:lnTo>
                  <a:pt x="0" y="0"/>
                </a:lnTo>
                <a:close/>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grpSp>
        <p:nvGrpSpPr>
          <p:cNvPr id="3" name="Group 2">
            <a:extLst>
              <a:ext uri="{FF2B5EF4-FFF2-40B4-BE49-F238E27FC236}">
                <a16:creationId xmlns:a16="http://schemas.microsoft.com/office/drawing/2014/main" id="{50A5C757-FABA-4254-A78D-DD92DED721EB}"/>
              </a:ext>
            </a:extLst>
          </p:cNvPr>
          <p:cNvGrpSpPr/>
          <p:nvPr/>
        </p:nvGrpSpPr>
        <p:grpSpPr>
          <a:xfrm>
            <a:off x="622956" y="1617730"/>
            <a:ext cx="4175785" cy="2523086"/>
            <a:chOff x="651568" y="850197"/>
            <a:chExt cx="4175785" cy="2523086"/>
          </a:xfrm>
        </p:grpSpPr>
        <p:sp>
          <p:nvSpPr>
            <p:cNvPr id="30" name="Rectangle 9">
              <a:extLst>
                <a:ext uri="{FF2B5EF4-FFF2-40B4-BE49-F238E27FC236}">
                  <a16:creationId xmlns:a16="http://schemas.microsoft.com/office/drawing/2014/main" id="{3A705D97-75B4-45BD-82E2-30F75A7F5B44}"/>
                </a:ext>
              </a:extLst>
            </p:cNvPr>
            <p:cNvSpPr>
              <a:spLocks/>
            </p:cNvSpPr>
            <p:nvPr/>
          </p:nvSpPr>
          <p:spPr bwMode="auto">
            <a:xfrm>
              <a:off x="754148" y="1983046"/>
              <a:ext cx="4073205" cy="8928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pr</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oject</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an image of professionalism and lorem to reliability. By using simple is meant to project an image of professionalism and lorem to reliability. By using simple.</a:t>
              </a:r>
            </a:p>
          </p:txBody>
        </p:sp>
        <p:sp>
          <p:nvSpPr>
            <p:cNvPr id="10" name="TextBox 9">
              <a:extLst>
                <a:ext uri="{FF2B5EF4-FFF2-40B4-BE49-F238E27FC236}">
                  <a16:creationId xmlns:a16="http://schemas.microsoft.com/office/drawing/2014/main" id="{F5E0EBF5-61FC-4CEE-9ABE-E7E13253301E}"/>
                </a:ext>
              </a:extLst>
            </p:cNvPr>
            <p:cNvSpPr txBox="1"/>
            <p:nvPr/>
          </p:nvSpPr>
          <p:spPr>
            <a:xfrm>
              <a:off x="651568" y="850197"/>
              <a:ext cx="2963949" cy="1019895"/>
            </a:xfrm>
            <a:prstGeom prst="rect">
              <a:avLst/>
            </a:prstGeom>
            <a:noFill/>
          </p:spPr>
          <p:txBody>
            <a:bodyPr wrap="square" rtlCol="0">
              <a:spAutoFit/>
            </a:bodyPr>
            <a:lstStyle/>
            <a:p>
              <a:pPr>
                <a:lnSpc>
                  <a:spcPts val="8000"/>
                </a:lnSpc>
              </a:pPr>
              <a:r>
                <a:rPr lang="en-US" sz="5000" b="1" dirty="0">
                  <a:solidFill>
                    <a:schemeClr val="bg1"/>
                  </a:solidFill>
                  <a:latin typeface="Roboto Slab" pitchFamily="2" charset="0"/>
                  <a:ea typeface="Roboto Slab" pitchFamily="2" charset="0"/>
                </a:rPr>
                <a:t>About Us</a:t>
              </a:r>
            </a:p>
          </p:txBody>
        </p:sp>
        <p:sp>
          <p:nvSpPr>
            <p:cNvPr id="11" name="Rectangle 10">
              <a:extLst>
                <a:ext uri="{FF2B5EF4-FFF2-40B4-BE49-F238E27FC236}">
                  <a16:creationId xmlns:a16="http://schemas.microsoft.com/office/drawing/2014/main" id="{E760C403-CE7E-450A-A36E-D0698E9AC616}"/>
                </a:ext>
              </a:extLst>
            </p:cNvPr>
            <p:cNvSpPr/>
            <p:nvPr/>
          </p:nvSpPr>
          <p:spPr>
            <a:xfrm>
              <a:off x="754148" y="3256894"/>
              <a:ext cx="1316041" cy="11638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grpSp>
      <p:sp>
        <p:nvSpPr>
          <p:cNvPr id="2" name="Oval 1">
            <a:extLst>
              <a:ext uri="{FF2B5EF4-FFF2-40B4-BE49-F238E27FC236}">
                <a16:creationId xmlns:a16="http://schemas.microsoft.com/office/drawing/2014/main" id="{55EB2C6B-7DAE-4482-A5A4-FA601207D129}"/>
              </a:ext>
            </a:extLst>
          </p:cNvPr>
          <p:cNvSpPr/>
          <p:nvPr/>
        </p:nvSpPr>
        <p:spPr>
          <a:xfrm>
            <a:off x="7387149" y="391103"/>
            <a:ext cx="2939816" cy="2939816"/>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Oval 25">
            <a:extLst>
              <a:ext uri="{FF2B5EF4-FFF2-40B4-BE49-F238E27FC236}">
                <a16:creationId xmlns:a16="http://schemas.microsoft.com/office/drawing/2014/main" id="{5A11072D-637D-4D2E-8FD4-76245F43119C}"/>
              </a:ext>
            </a:extLst>
          </p:cNvPr>
          <p:cNvSpPr/>
          <p:nvPr/>
        </p:nvSpPr>
        <p:spPr>
          <a:xfrm>
            <a:off x="5269532" y="3211043"/>
            <a:ext cx="2939816" cy="2939816"/>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Oval 26">
            <a:extLst>
              <a:ext uri="{FF2B5EF4-FFF2-40B4-BE49-F238E27FC236}">
                <a16:creationId xmlns:a16="http://schemas.microsoft.com/office/drawing/2014/main" id="{DDE5E352-B3D3-47E2-B989-F5E5E5C1539B}"/>
              </a:ext>
            </a:extLst>
          </p:cNvPr>
          <p:cNvSpPr/>
          <p:nvPr/>
        </p:nvSpPr>
        <p:spPr>
          <a:xfrm>
            <a:off x="7654754" y="658708"/>
            <a:ext cx="2404606" cy="2404606"/>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Oval 27">
            <a:extLst>
              <a:ext uri="{FF2B5EF4-FFF2-40B4-BE49-F238E27FC236}">
                <a16:creationId xmlns:a16="http://schemas.microsoft.com/office/drawing/2014/main" id="{9EFA1919-CBEC-4843-AA89-6424EBF7A564}"/>
              </a:ext>
            </a:extLst>
          </p:cNvPr>
          <p:cNvSpPr/>
          <p:nvPr/>
        </p:nvSpPr>
        <p:spPr>
          <a:xfrm>
            <a:off x="5537137" y="3478648"/>
            <a:ext cx="2404606" cy="2404606"/>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 name="Group 3">
            <a:extLst>
              <a:ext uri="{FF2B5EF4-FFF2-40B4-BE49-F238E27FC236}">
                <a16:creationId xmlns:a16="http://schemas.microsoft.com/office/drawing/2014/main" id="{A6FB52C7-9544-40E2-976E-EF7021E76662}"/>
              </a:ext>
            </a:extLst>
          </p:cNvPr>
          <p:cNvGrpSpPr/>
          <p:nvPr/>
        </p:nvGrpSpPr>
        <p:grpSpPr>
          <a:xfrm>
            <a:off x="6091731" y="4102355"/>
            <a:ext cx="1295418" cy="1157192"/>
            <a:chOff x="9477120" y="4204331"/>
            <a:chExt cx="1295418" cy="1157192"/>
          </a:xfrm>
        </p:grpSpPr>
        <p:sp>
          <p:nvSpPr>
            <p:cNvPr id="17" name="Rectangle 9">
              <a:extLst>
                <a:ext uri="{FF2B5EF4-FFF2-40B4-BE49-F238E27FC236}">
                  <a16:creationId xmlns:a16="http://schemas.microsoft.com/office/drawing/2014/main" id="{7BDCBFCF-AE4E-4235-8136-34BFD5F3311C}"/>
                </a:ext>
              </a:extLst>
            </p:cNvPr>
            <p:cNvSpPr>
              <a:spLocks/>
            </p:cNvSpPr>
            <p:nvPr/>
          </p:nvSpPr>
          <p:spPr bwMode="auto">
            <a:xfrm>
              <a:off x="9477120" y="4794523"/>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19" name="Freeform 9">
              <a:extLst>
                <a:ext uri="{FF2B5EF4-FFF2-40B4-BE49-F238E27FC236}">
                  <a16:creationId xmlns:a16="http://schemas.microsoft.com/office/drawing/2014/main" id="{C98EC3F7-7129-4E50-8A4F-3786D7BFBBA5}"/>
                </a:ext>
              </a:extLst>
            </p:cNvPr>
            <p:cNvSpPr>
              <a:spLocks noEditPoints="1"/>
            </p:cNvSpPr>
            <p:nvPr/>
          </p:nvSpPr>
          <p:spPr bwMode="auto">
            <a:xfrm>
              <a:off x="9980900" y="4204331"/>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nvGrpSpPr>
          <p:cNvPr id="7" name="Group 6">
            <a:extLst>
              <a:ext uri="{FF2B5EF4-FFF2-40B4-BE49-F238E27FC236}">
                <a16:creationId xmlns:a16="http://schemas.microsoft.com/office/drawing/2014/main" id="{4907DC8D-2A45-46C7-9468-CD459EE416E0}"/>
              </a:ext>
            </a:extLst>
          </p:cNvPr>
          <p:cNvGrpSpPr/>
          <p:nvPr/>
        </p:nvGrpSpPr>
        <p:grpSpPr>
          <a:xfrm>
            <a:off x="8209348" y="1282415"/>
            <a:ext cx="1295418" cy="1157192"/>
            <a:chOff x="12111306" y="4204331"/>
            <a:chExt cx="1295418" cy="1157192"/>
          </a:xfrm>
        </p:grpSpPr>
        <p:sp>
          <p:nvSpPr>
            <p:cNvPr id="20" name="Rectangle 9">
              <a:extLst>
                <a:ext uri="{FF2B5EF4-FFF2-40B4-BE49-F238E27FC236}">
                  <a16:creationId xmlns:a16="http://schemas.microsoft.com/office/drawing/2014/main" id="{B93B6965-43E4-4499-AB0D-9966D49CC6AB}"/>
                </a:ext>
              </a:extLst>
            </p:cNvPr>
            <p:cNvSpPr>
              <a:spLocks/>
            </p:cNvSpPr>
            <p:nvPr/>
          </p:nvSpPr>
          <p:spPr bwMode="auto">
            <a:xfrm>
              <a:off x="12111306" y="4794523"/>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22" name="Freeform 10">
              <a:extLst>
                <a:ext uri="{FF2B5EF4-FFF2-40B4-BE49-F238E27FC236}">
                  <a16:creationId xmlns:a16="http://schemas.microsoft.com/office/drawing/2014/main" id="{8E701819-C1F8-4745-A759-6B7483905463}"/>
                </a:ext>
              </a:extLst>
            </p:cNvPr>
            <p:cNvSpPr>
              <a:spLocks noEditPoints="1"/>
            </p:cNvSpPr>
            <p:nvPr/>
          </p:nvSpPr>
          <p:spPr bwMode="auto">
            <a:xfrm>
              <a:off x="12617051" y="4204331"/>
              <a:ext cx="283928" cy="29473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33" name="Rectangle 32">
            <a:extLst>
              <a:ext uri="{FF2B5EF4-FFF2-40B4-BE49-F238E27FC236}">
                <a16:creationId xmlns:a16="http://schemas.microsoft.com/office/drawing/2014/main" id="{5DB96C26-750A-4894-BB66-9CFD70D50E22}"/>
              </a:ext>
            </a:extLst>
          </p:cNvPr>
          <p:cNvSpPr/>
          <p:nvPr/>
        </p:nvSpPr>
        <p:spPr>
          <a:xfrm>
            <a:off x="4054669" y="669314"/>
            <a:ext cx="2425664" cy="707886"/>
          </a:xfrm>
          <a:prstGeom prst="rect">
            <a:avLst/>
          </a:prstGeom>
        </p:spPr>
        <p:txBody>
          <a:bodyPr wrap="none">
            <a:spAutoFit/>
          </a:bodyPr>
          <a:lstStyle/>
          <a:p>
            <a:pPr>
              <a:lnSpc>
                <a:spcPts val="4800"/>
              </a:lnSpc>
            </a:pPr>
            <a:r>
              <a:rPr lang="en-US" sz="4000" b="1" dirty="0">
                <a:solidFill>
                  <a:sysClr val="windowText" lastClr="000000"/>
                </a:solidFill>
                <a:latin typeface="Roboto Slab" pitchFamily="2" charset="0"/>
                <a:ea typeface="Roboto Slab" pitchFamily="2" charset="0"/>
              </a:rPr>
              <a:t>About Us</a:t>
            </a:r>
            <a:endParaRPr lang="en-US" sz="4000" dirty="0">
              <a:solidFill>
                <a:sysClr val="windowText" lastClr="000000"/>
              </a:solidFill>
              <a:latin typeface="Roboto Slab" pitchFamily="2" charset="0"/>
              <a:ea typeface="Roboto Slab" pitchFamily="2" charset="0"/>
            </a:endParaRPr>
          </a:p>
        </p:txBody>
      </p:sp>
      <p:sp>
        <p:nvSpPr>
          <p:cNvPr id="14" name="Rectangle 9">
            <a:extLst>
              <a:ext uri="{FF2B5EF4-FFF2-40B4-BE49-F238E27FC236}">
                <a16:creationId xmlns:a16="http://schemas.microsoft.com/office/drawing/2014/main" id="{46819A82-BFBE-47DC-AB81-20B66DF0C5F3}"/>
              </a:ext>
            </a:extLst>
          </p:cNvPr>
          <p:cNvSpPr>
            <a:spLocks/>
          </p:cNvSpPr>
          <p:nvPr/>
        </p:nvSpPr>
        <p:spPr bwMode="auto">
          <a:xfrm>
            <a:off x="4168969" y="1406228"/>
            <a:ext cx="7155803" cy="11237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2" name="Rectangle 1">
            <a:extLst>
              <a:ext uri="{FF2B5EF4-FFF2-40B4-BE49-F238E27FC236}">
                <a16:creationId xmlns:a16="http://schemas.microsoft.com/office/drawing/2014/main" id="{0AB3393C-6FE8-4796-8562-633AFA75139D}"/>
              </a:ext>
            </a:extLst>
          </p:cNvPr>
          <p:cNvSpPr/>
          <p:nvPr/>
        </p:nvSpPr>
        <p:spPr>
          <a:xfrm>
            <a:off x="160086" y="131695"/>
            <a:ext cx="2964113" cy="3297305"/>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5337F2C9-DA79-4346-A995-6FC11E9150C4}"/>
              </a:ext>
            </a:extLst>
          </p:cNvPr>
          <p:cNvSpPr/>
          <p:nvPr/>
        </p:nvSpPr>
        <p:spPr>
          <a:xfrm>
            <a:off x="3126930" y="3424170"/>
            <a:ext cx="2964113" cy="32973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 name="Group 17">
            <a:extLst>
              <a:ext uri="{FF2B5EF4-FFF2-40B4-BE49-F238E27FC236}">
                <a16:creationId xmlns:a16="http://schemas.microsoft.com/office/drawing/2014/main" id="{03E269A3-8D3D-45C7-AFCC-AFBC56DFF766}"/>
              </a:ext>
            </a:extLst>
          </p:cNvPr>
          <p:cNvGrpSpPr/>
          <p:nvPr/>
        </p:nvGrpSpPr>
        <p:grpSpPr>
          <a:xfrm>
            <a:off x="994433" y="1201751"/>
            <a:ext cx="1295418" cy="1157192"/>
            <a:chOff x="9477120" y="4204331"/>
            <a:chExt cx="1295418" cy="1157192"/>
          </a:xfrm>
        </p:grpSpPr>
        <p:sp>
          <p:nvSpPr>
            <p:cNvPr id="19" name="Rectangle 9">
              <a:extLst>
                <a:ext uri="{FF2B5EF4-FFF2-40B4-BE49-F238E27FC236}">
                  <a16:creationId xmlns:a16="http://schemas.microsoft.com/office/drawing/2014/main" id="{3CD3CC32-302F-47AE-9D33-913097CF08D3}"/>
                </a:ext>
              </a:extLst>
            </p:cNvPr>
            <p:cNvSpPr>
              <a:spLocks/>
            </p:cNvSpPr>
            <p:nvPr/>
          </p:nvSpPr>
          <p:spPr bwMode="auto">
            <a:xfrm>
              <a:off x="9477120" y="4794523"/>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21" name="Freeform 9">
              <a:extLst>
                <a:ext uri="{FF2B5EF4-FFF2-40B4-BE49-F238E27FC236}">
                  <a16:creationId xmlns:a16="http://schemas.microsoft.com/office/drawing/2014/main" id="{55BD6B1B-0E6B-447F-B985-79C9F0C33E0C}"/>
                </a:ext>
              </a:extLst>
            </p:cNvPr>
            <p:cNvSpPr>
              <a:spLocks noEditPoints="1"/>
            </p:cNvSpPr>
            <p:nvPr/>
          </p:nvSpPr>
          <p:spPr bwMode="auto">
            <a:xfrm>
              <a:off x="9980900" y="4204331"/>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nvGrpSpPr>
          <p:cNvPr id="23" name="Group 22">
            <a:extLst>
              <a:ext uri="{FF2B5EF4-FFF2-40B4-BE49-F238E27FC236}">
                <a16:creationId xmlns:a16="http://schemas.microsoft.com/office/drawing/2014/main" id="{F85DAAD1-C1CF-4C8B-BCDF-2B675E72DF73}"/>
              </a:ext>
            </a:extLst>
          </p:cNvPr>
          <p:cNvGrpSpPr/>
          <p:nvPr/>
        </p:nvGrpSpPr>
        <p:grpSpPr>
          <a:xfrm>
            <a:off x="3961277" y="4494226"/>
            <a:ext cx="1295418" cy="1157192"/>
            <a:chOff x="12111306" y="4204331"/>
            <a:chExt cx="1295418" cy="1157192"/>
          </a:xfrm>
        </p:grpSpPr>
        <p:sp>
          <p:nvSpPr>
            <p:cNvPr id="30" name="Rectangle 9">
              <a:extLst>
                <a:ext uri="{FF2B5EF4-FFF2-40B4-BE49-F238E27FC236}">
                  <a16:creationId xmlns:a16="http://schemas.microsoft.com/office/drawing/2014/main" id="{CB3A5CDF-921C-4349-8B66-224CF739FB5C}"/>
                </a:ext>
              </a:extLst>
            </p:cNvPr>
            <p:cNvSpPr>
              <a:spLocks/>
            </p:cNvSpPr>
            <p:nvPr/>
          </p:nvSpPr>
          <p:spPr bwMode="auto">
            <a:xfrm>
              <a:off x="12111306" y="4794523"/>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31" name="Freeform 10">
              <a:extLst>
                <a:ext uri="{FF2B5EF4-FFF2-40B4-BE49-F238E27FC236}">
                  <a16:creationId xmlns:a16="http://schemas.microsoft.com/office/drawing/2014/main" id="{206E06C1-AB50-40C4-A444-F313BC7159A4}"/>
                </a:ext>
              </a:extLst>
            </p:cNvPr>
            <p:cNvSpPr>
              <a:spLocks noEditPoints="1"/>
            </p:cNvSpPr>
            <p:nvPr/>
          </p:nvSpPr>
          <p:spPr bwMode="auto">
            <a:xfrm>
              <a:off x="12617051" y="4204331"/>
              <a:ext cx="283928" cy="29473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4" name="Picture Placeholder 3">
            <a:extLst>
              <a:ext uri="{FF2B5EF4-FFF2-40B4-BE49-F238E27FC236}">
                <a16:creationId xmlns:a16="http://schemas.microsoft.com/office/drawing/2014/main" id="{D7E515BD-344D-4CC1-A15E-481E35960390}"/>
              </a:ext>
            </a:extLst>
          </p:cNvPr>
          <p:cNvSpPr>
            <a:spLocks noGrp="1"/>
          </p:cNvSpPr>
          <p:nvPr>
            <p:ph type="pic" sz="quarter" idx="27"/>
          </p:nvPr>
        </p:nvSpPr>
        <p:spPr/>
      </p:sp>
      <p:sp>
        <p:nvSpPr>
          <p:cNvPr id="8" name="Picture Placeholder 7">
            <a:extLst>
              <a:ext uri="{FF2B5EF4-FFF2-40B4-BE49-F238E27FC236}">
                <a16:creationId xmlns:a16="http://schemas.microsoft.com/office/drawing/2014/main" id="{3E32DFEA-BBC9-453A-8453-CD550EC1CD19}"/>
              </a:ext>
            </a:extLst>
          </p:cNvPr>
          <p:cNvSpPr>
            <a:spLocks noGrp="1"/>
          </p:cNvSpPr>
          <p:nvPr>
            <p:ph type="pic" sz="quarter" idx="28"/>
          </p:nvPr>
        </p:nvSpPr>
        <p:spPr/>
      </p:sp>
    </p:spTree>
    <p:extLst>
      <p:ext uri="{BB962C8B-B14F-4D97-AF65-F5344CB8AC3E}">
        <p14:creationId xmlns:p14="http://schemas.microsoft.com/office/powerpoint/2010/main" val="6493661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7</a:t>
            </a:fld>
            <a:endParaRPr lang="en-US" dirty="0"/>
          </a:p>
        </p:txBody>
      </p:sp>
      <p:sp>
        <p:nvSpPr>
          <p:cNvPr id="23" name="Rectangle 22">
            <a:extLst>
              <a:ext uri="{FF2B5EF4-FFF2-40B4-BE49-F238E27FC236}">
                <a16:creationId xmlns:a16="http://schemas.microsoft.com/office/drawing/2014/main" id="{5B72BE82-8D21-4F1E-B750-1C6DB932D7E9}"/>
              </a:ext>
            </a:extLst>
          </p:cNvPr>
          <p:cNvSpPr/>
          <p:nvPr/>
        </p:nvSpPr>
        <p:spPr>
          <a:xfrm>
            <a:off x="733835" y="428190"/>
            <a:ext cx="2985113" cy="1374735"/>
          </a:xfrm>
          <a:prstGeom prst="rect">
            <a:avLst/>
          </a:prstGeom>
        </p:spPr>
        <p:txBody>
          <a:bodyPr wrap="none">
            <a:spAutoFit/>
          </a:bodyPr>
          <a:lstStyle/>
          <a:p>
            <a:pPr>
              <a:lnSpc>
                <a:spcPts val="5000"/>
              </a:lnSpc>
            </a:pPr>
            <a:r>
              <a:rPr lang="en-US" sz="3000" dirty="0">
                <a:latin typeface="Roboto Slab" pitchFamily="2" charset="0"/>
                <a:ea typeface="Roboto Slab" pitchFamily="2" charset="0"/>
              </a:rPr>
              <a:t>Company </a:t>
            </a:r>
          </a:p>
          <a:p>
            <a:pPr>
              <a:lnSpc>
                <a:spcPts val="5000"/>
              </a:lnSpc>
            </a:pPr>
            <a:r>
              <a:rPr lang="en-US" sz="5000" b="1" dirty="0">
                <a:latin typeface="Roboto Slab" pitchFamily="2" charset="0"/>
                <a:ea typeface="Roboto Slab" pitchFamily="2" charset="0"/>
              </a:rPr>
              <a:t>About Us</a:t>
            </a:r>
            <a:endParaRPr lang="en-US" sz="5000" dirty="0">
              <a:latin typeface="Roboto Slab" pitchFamily="2" charset="0"/>
              <a:ea typeface="Roboto Slab" pitchFamily="2" charset="0"/>
            </a:endParaRPr>
          </a:p>
        </p:txBody>
      </p:sp>
      <p:grpSp>
        <p:nvGrpSpPr>
          <p:cNvPr id="10" name="Group 9">
            <a:extLst>
              <a:ext uri="{FF2B5EF4-FFF2-40B4-BE49-F238E27FC236}">
                <a16:creationId xmlns:a16="http://schemas.microsoft.com/office/drawing/2014/main" id="{B022981C-B2DB-426C-8973-4BEAA82B2428}"/>
              </a:ext>
            </a:extLst>
          </p:cNvPr>
          <p:cNvGrpSpPr/>
          <p:nvPr/>
        </p:nvGrpSpPr>
        <p:grpSpPr>
          <a:xfrm>
            <a:off x="5740412" y="1834291"/>
            <a:ext cx="2496453" cy="4010233"/>
            <a:chOff x="4115885" y="1834291"/>
            <a:chExt cx="2496453" cy="4010233"/>
          </a:xfrm>
        </p:grpSpPr>
        <p:grpSp>
          <p:nvGrpSpPr>
            <p:cNvPr id="3" name="Group 2">
              <a:extLst>
                <a:ext uri="{FF2B5EF4-FFF2-40B4-BE49-F238E27FC236}">
                  <a16:creationId xmlns:a16="http://schemas.microsoft.com/office/drawing/2014/main" id="{57B3633C-15BA-4C57-95E8-A4320E7F2D87}"/>
                </a:ext>
              </a:extLst>
            </p:cNvPr>
            <p:cNvGrpSpPr/>
            <p:nvPr/>
          </p:nvGrpSpPr>
          <p:grpSpPr>
            <a:xfrm>
              <a:off x="4115885" y="1834291"/>
              <a:ext cx="2496453" cy="922161"/>
              <a:chOff x="4115885" y="1834291"/>
              <a:chExt cx="2496453" cy="922161"/>
            </a:xfrm>
          </p:grpSpPr>
          <p:sp>
            <p:nvSpPr>
              <p:cNvPr id="2" name="Rectangle 1">
                <a:extLst>
                  <a:ext uri="{FF2B5EF4-FFF2-40B4-BE49-F238E27FC236}">
                    <a16:creationId xmlns:a16="http://schemas.microsoft.com/office/drawing/2014/main" id="{8912A085-ABA2-4058-82F6-ECD20747E987}"/>
                  </a:ext>
                </a:extLst>
              </p:cNvPr>
              <p:cNvSpPr/>
              <p:nvPr/>
            </p:nvSpPr>
            <p:spPr>
              <a:xfrm>
                <a:off x="4279955" y="1834291"/>
                <a:ext cx="2332383" cy="92216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6">
                <a:extLst>
                  <a:ext uri="{FF2B5EF4-FFF2-40B4-BE49-F238E27FC236}">
                    <a16:creationId xmlns:a16="http://schemas.microsoft.com/office/drawing/2014/main" id="{293B15F2-1C41-4EF7-BAFD-6C1FF072E88D}"/>
                  </a:ext>
                </a:extLst>
              </p:cNvPr>
              <p:cNvGrpSpPr/>
              <p:nvPr/>
            </p:nvGrpSpPr>
            <p:grpSpPr>
              <a:xfrm>
                <a:off x="4115885" y="2128457"/>
                <a:ext cx="2203323" cy="333829"/>
                <a:chOff x="1244504" y="5444866"/>
                <a:chExt cx="2203323" cy="333829"/>
              </a:xfrm>
            </p:grpSpPr>
            <p:sp>
              <p:nvSpPr>
                <p:cNvPr id="26" name="Rectangle 25">
                  <a:extLst>
                    <a:ext uri="{FF2B5EF4-FFF2-40B4-BE49-F238E27FC236}">
                      <a16:creationId xmlns:a16="http://schemas.microsoft.com/office/drawing/2014/main" id="{7C21A8FF-AAAC-4D07-BB06-37CA5269AF0B}"/>
                    </a:ext>
                  </a:extLst>
                </p:cNvPr>
                <p:cNvSpPr/>
                <p:nvPr/>
              </p:nvSpPr>
              <p:spPr>
                <a:xfrm rot="2700000">
                  <a:off x="1244504" y="5444866"/>
                  <a:ext cx="333829" cy="333829"/>
                </a:xfrm>
                <a:prstGeom prst="rect">
                  <a:avLst/>
                </a:prstGeom>
                <a:solidFill>
                  <a:schemeClr val="accent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7" name="TextBox 26">
                  <a:extLst>
                    <a:ext uri="{FF2B5EF4-FFF2-40B4-BE49-F238E27FC236}">
                      <a16:creationId xmlns:a16="http://schemas.microsoft.com/office/drawing/2014/main" id="{572457F5-C35E-4B1F-B0CB-CCF50E826285}"/>
                    </a:ext>
                  </a:extLst>
                </p:cNvPr>
                <p:cNvSpPr txBox="1"/>
                <p:nvPr/>
              </p:nvSpPr>
              <p:spPr>
                <a:xfrm>
                  <a:off x="1276554" y="545019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28" name="Rectangle 9">
                  <a:extLst>
                    <a:ext uri="{FF2B5EF4-FFF2-40B4-BE49-F238E27FC236}">
                      <a16:creationId xmlns:a16="http://schemas.microsoft.com/office/drawing/2014/main" id="{FA241808-132F-4C17-A56C-311DAE97B52D}"/>
                    </a:ext>
                  </a:extLst>
                </p:cNvPr>
                <p:cNvSpPr>
                  <a:spLocks/>
                </p:cNvSpPr>
                <p:nvPr/>
              </p:nvSpPr>
              <p:spPr bwMode="auto">
                <a:xfrm>
                  <a:off x="1852389" y="545019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grpSp>
          <p:nvGrpSpPr>
            <p:cNvPr id="4" name="Group 3">
              <a:extLst>
                <a:ext uri="{FF2B5EF4-FFF2-40B4-BE49-F238E27FC236}">
                  <a16:creationId xmlns:a16="http://schemas.microsoft.com/office/drawing/2014/main" id="{38700D8A-4F7D-496E-AA2D-85BE4680D0DF}"/>
                </a:ext>
              </a:extLst>
            </p:cNvPr>
            <p:cNvGrpSpPr/>
            <p:nvPr/>
          </p:nvGrpSpPr>
          <p:grpSpPr>
            <a:xfrm>
              <a:off x="4115885" y="2863648"/>
              <a:ext cx="2496453" cy="922161"/>
              <a:chOff x="4115885" y="2786809"/>
              <a:chExt cx="2496453" cy="922161"/>
            </a:xfrm>
          </p:grpSpPr>
          <p:sp>
            <p:nvSpPr>
              <p:cNvPr id="25" name="Rectangle 24">
                <a:extLst>
                  <a:ext uri="{FF2B5EF4-FFF2-40B4-BE49-F238E27FC236}">
                    <a16:creationId xmlns:a16="http://schemas.microsoft.com/office/drawing/2014/main" id="{3EDAF542-A0C1-4D38-BBEE-CCB24092ED8C}"/>
                  </a:ext>
                </a:extLst>
              </p:cNvPr>
              <p:cNvSpPr/>
              <p:nvPr/>
            </p:nvSpPr>
            <p:spPr>
              <a:xfrm>
                <a:off x="4279955" y="2786809"/>
                <a:ext cx="2332383" cy="92216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B0367568-A564-48FC-9EDD-6CF5E34430DE}"/>
                  </a:ext>
                </a:extLst>
              </p:cNvPr>
              <p:cNvGrpSpPr/>
              <p:nvPr/>
            </p:nvGrpSpPr>
            <p:grpSpPr>
              <a:xfrm>
                <a:off x="4115885" y="3080975"/>
                <a:ext cx="2203323" cy="333829"/>
                <a:chOff x="1244504" y="5444866"/>
                <a:chExt cx="2203323" cy="333829"/>
              </a:xfrm>
            </p:grpSpPr>
            <p:sp>
              <p:nvSpPr>
                <p:cNvPr id="43" name="Rectangle 42">
                  <a:extLst>
                    <a:ext uri="{FF2B5EF4-FFF2-40B4-BE49-F238E27FC236}">
                      <a16:creationId xmlns:a16="http://schemas.microsoft.com/office/drawing/2014/main" id="{56A5F362-7256-4792-8EEC-02C05DB9183A}"/>
                    </a:ext>
                  </a:extLst>
                </p:cNvPr>
                <p:cNvSpPr/>
                <p:nvPr/>
              </p:nvSpPr>
              <p:spPr>
                <a:xfrm rot="2700000">
                  <a:off x="1244504" y="5444866"/>
                  <a:ext cx="333829" cy="333829"/>
                </a:xfrm>
                <a:prstGeom prst="rect">
                  <a:avLst/>
                </a:prstGeom>
                <a:solidFill>
                  <a:schemeClr val="accent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44" name="TextBox 43">
                  <a:extLst>
                    <a:ext uri="{FF2B5EF4-FFF2-40B4-BE49-F238E27FC236}">
                      <a16:creationId xmlns:a16="http://schemas.microsoft.com/office/drawing/2014/main" id="{25F43B58-7FE0-4C48-9DF6-CB169D2A42A2}"/>
                    </a:ext>
                  </a:extLst>
                </p:cNvPr>
                <p:cNvSpPr txBox="1"/>
                <p:nvPr/>
              </p:nvSpPr>
              <p:spPr>
                <a:xfrm>
                  <a:off x="1276554" y="545019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2</a:t>
                  </a:r>
                </a:p>
              </p:txBody>
            </p:sp>
            <p:sp>
              <p:nvSpPr>
                <p:cNvPr id="45" name="Rectangle 9">
                  <a:extLst>
                    <a:ext uri="{FF2B5EF4-FFF2-40B4-BE49-F238E27FC236}">
                      <a16:creationId xmlns:a16="http://schemas.microsoft.com/office/drawing/2014/main" id="{324AC7A4-3069-4F17-AF07-F33C88A673D9}"/>
                    </a:ext>
                  </a:extLst>
                </p:cNvPr>
                <p:cNvSpPr>
                  <a:spLocks/>
                </p:cNvSpPr>
                <p:nvPr/>
              </p:nvSpPr>
              <p:spPr bwMode="auto">
                <a:xfrm>
                  <a:off x="1852389" y="545019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grpSp>
          <p:nvGrpSpPr>
            <p:cNvPr id="8" name="Group 7">
              <a:extLst>
                <a:ext uri="{FF2B5EF4-FFF2-40B4-BE49-F238E27FC236}">
                  <a16:creationId xmlns:a16="http://schemas.microsoft.com/office/drawing/2014/main" id="{F6D74499-0BFA-4BD2-91E1-393069E0FC54}"/>
                </a:ext>
              </a:extLst>
            </p:cNvPr>
            <p:cNvGrpSpPr/>
            <p:nvPr/>
          </p:nvGrpSpPr>
          <p:grpSpPr>
            <a:xfrm>
              <a:off x="4115885" y="3893005"/>
              <a:ext cx="2496453" cy="922161"/>
              <a:chOff x="4115885" y="3863134"/>
              <a:chExt cx="2496453" cy="922161"/>
            </a:xfrm>
          </p:grpSpPr>
          <p:sp>
            <p:nvSpPr>
              <p:cNvPr id="29" name="Rectangle 28">
                <a:extLst>
                  <a:ext uri="{FF2B5EF4-FFF2-40B4-BE49-F238E27FC236}">
                    <a16:creationId xmlns:a16="http://schemas.microsoft.com/office/drawing/2014/main" id="{5D64CD90-E634-4E34-A9F1-CEBE055ADD6D}"/>
                  </a:ext>
                </a:extLst>
              </p:cNvPr>
              <p:cNvSpPr/>
              <p:nvPr/>
            </p:nvSpPr>
            <p:spPr>
              <a:xfrm>
                <a:off x="4279955" y="3863134"/>
                <a:ext cx="2332383" cy="92216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6" name="Group 45">
                <a:extLst>
                  <a:ext uri="{FF2B5EF4-FFF2-40B4-BE49-F238E27FC236}">
                    <a16:creationId xmlns:a16="http://schemas.microsoft.com/office/drawing/2014/main" id="{3CDFA5DF-939D-43DB-BD10-B07EF128CEBE}"/>
                  </a:ext>
                </a:extLst>
              </p:cNvPr>
              <p:cNvGrpSpPr/>
              <p:nvPr/>
            </p:nvGrpSpPr>
            <p:grpSpPr>
              <a:xfrm>
                <a:off x="4115885" y="4157300"/>
                <a:ext cx="2203323" cy="333829"/>
                <a:chOff x="1244504" y="5444866"/>
                <a:chExt cx="2203323" cy="333829"/>
              </a:xfrm>
            </p:grpSpPr>
            <p:sp>
              <p:nvSpPr>
                <p:cNvPr id="47" name="Rectangle 46">
                  <a:extLst>
                    <a:ext uri="{FF2B5EF4-FFF2-40B4-BE49-F238E27FC236}">
                      <a16:creationId xmlns:a16="http://schemas.microsoft.com/office/drawing/2014/main" id="{99110DAB-9E1B-4F0C-A957-4403B7446ABA}"/>
                    </a:ext>
                  </a:extLst>
                </p:cNvPr>
                <p:cNvSpPr/>
                <p:nvPr/>
              </p:nvSpPr>
              <p:spPr>
                <a:xfrm rot="2700000">
                  <a:off x="1244504" y="5444866"/>
                  <a:ext cx="333829" cy="333829"/>
                </a:xfrm>
                <a:prstGeom prst="rect">
                  <a:avLst/>
                </a:prstGeom>
                <a:solidFill>
                  <a:schemeClr val="accent3"/>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48" name="TextBox 47">
                  <a:extLst>
                    <a:ext uri="{FF2B5EF4-FFF2-40B4-BE49-F238E27FC236}">
                      <a16:creationId xmlns:a16="http://schemas.microsoft.com/office/drawing/2014/main" id="{08C2E2CD-87F4-4F44-923A-1D185B01EF8F}"/>
                    </a:ext>
                  </a:extLst>
                </p:cNvPr>
                <p:cNvSpPr txBox="1"/>
                <p:nvPr/>
              </p:nvSpPr>
              <p:spPr>
                <a:xfrm>
                  <a:off x="1276554" y="545019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3</a:t>
                  </a:r>
                </a:p>
              </p:txBody>
            </p:sp>
            <p:sp>
              <p:nvSpPr>
                <p:cNvPr id="49" name="Rectangle 9">
                  <a:extLst>
                    <a:ext uri="{FF2B5EF4-FFF2-40B4-BE49-F238E27FC236}">
                      <a16:creationId xmlns:a16="http://schemas.microsoft.com/office/drawing/2014/main" id="{6CA22677-4E39-4C5C-A137-926E89488297}"/>
                    </a:ext>
                  </a:extLst>
                </p:cNvPr>
                <p:cNvSpPr>
                  <a:spLocks/>
                </p:cNvSpPr>
                <p:nvPr/>
              </p:nvSpPr>
              <p:spPr bwMode="auto">
                <a:xfrm>
                  <a:off x="1852389" y="545019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grpSp>
          <p:nvGrpSpPr>
            <p:cNvPr id="9" name="Group 8">
              <a:extLst>
                <a:ext uri="{FF2B5EF4-FFF2-40B4-BE49-F238E27FC236}">
                  <a16:creationId xmlns:a16="http://schemas.microsoft.com/office/drawing/2014/main" id="{4D2AEFE8-1E97-4BA9-94C3-010F0FCDCB15}"/>
                </a:ext>
              </a:extLst>
            </p:cNvPr>
            <p:cNvGrpSpPr/>
            <p:nvPr/>
          </p:nvGrpSpPr>
          <p:grpSpPr>
            <a:xfrm>
              <a:off x="4115885" y="4922363"/>
              <a:ext cx="2496453" cy="922161"/>
              <a:chOff x="4115885" y="4922363"/>
              <a:chExt cx="2496453" cy="922161"/>
            </a:xfrm>
          </p:grpSpPr>
          <p:sp>
            <p:nvSpPr>
              <p:cNvPr id="30" name="Rectangle 29">
                <a:extLst>
                  <a:ext uri="{FF2B5EF4-FFF2-40B4-BE49-F238E27FC236}">
                    <a16:creationId xmlns:a16="http://schemas.microsoft.com/office/drawing/2014/main" id="{BDC07E2A-E5AB-429E-9713-26A93BC6BA53}"/>
                  </a:ext>
                </a:extLst>
              </p:cNvPr>
              <p:cNvSpPr/>
              <p:nvPr/>
            </p:nvSpPr>
            <p:spPr>
              <a:xfrm>
                <a:off x="4279955" y="4922363"/>
                <a:ext cx="2332383" cy="922161"/>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0" name="Group 49">
                <a:extLst>
                  <a:ext uri="{FF2B5EF4-FFF2-40B4-BE49-F238E27FC236}">
                    <a16:creationId xmlns:a16="http://schemas.microsoft.com/office/drawing/2014/main" id="{78566675-4973-464D-A38E-C2688940E53C}"/>
                  </a:ext>
                </a:extLst>
              </p:cNvPr>
              <p:cNvGrpSpPr/>
              <p:nvPr/>
            </p:nvGrpSpPr>
            <p:grpSpPr>
              <a:xfrm>
                <a:off x="4115885" y="5216529"/>
                <a:ext cx="2203323" cy="333829"/>
                <a:chOff x="1244504" y="5444866"/>
                <a:chExt cx="2203323" cy="333829"/>
              </a:xfrm>
            </p:grpSpPr>
            <p:sp>
              <p:nvSpPr>
                <p:cNvPr id="51" name="Rectangle 50">
                  <a:extLst>
                    <a:ext uri="{FF2B5EF4-FFF2-40B4-BE49-F238E27FC236}">
                      <a16:creationId xmlns:a16="http://schemas.microsoft.com/office/drawing/2014/main" id="{52FC6193-5C48-40AA-97F5-15023B43E21C}"/>
                    </a:ext>
                  </a:extLst>
                </p:cNvPr>
                <p:cNvSpPr/>
                <p:nvPr/>
              </p:nvSpPr>
              <p:spPr>
                <a:xfrm rot="2700000">
                  <a:off x="1244504" y="5444866"/>
                  <a:ext cx="333829" cy="333829"/>
                </a:xfrm>
                <a:prstGeom prst="rect">
                  <a:avLst/>
                </a:prstGeom>
                <a:solidFill>
                  <a:schemeClr val="accent4"/>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52" name="TextBox 51">
                  <a:extLst>
                    <a:ext uri="{FF2B5EF4-FFF2-40B4-BE49-F238E27FC236}">
                      <a16:creationId xmlns:a16="http://schemas.microsoft.com/office/drawing/2014/main" id="{B2E093A6-A099-4ECE-B6AC-B1CD3C73DC9B}"/>
                    </a:ext>
                  </a:extLst>
                </p:cNvPr>
                <p:cNvSpPr txBox="1"/>
                <p:nvPr/>
              </p:nvSpPr>
              <p:spPr>
                <a:xfrm>
                  <a:off x="1276554" y="545019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4</a:t>
                  </a:r>
                </a:p>
              </p:txBody>
            </p:sp>
            <p:sp>
              <p:nvSpPr>
                <p:cNvPr id="53" name="Rectangle 9">
                  <a:extLst>
                    <a:ext uri="{FF2B5EF4-FFF2-40B4-BE49-F238E27FC236}">
                      <a16:creationId xmlns:a16="http://schemas.microsoft.com/office/drawing/2014/main" id="{D23BA2BD-6A97-4E3B-9CCC-B427060278FA}"/>
                    </a:ext>
                  </a:extLst>
                </p:cNvPr>
                <p:cNvSpPr>
                  <a:spLocks/>
                </p:cNvSpPr>
                <p:nvPr/>
              </p:nvSpPr>
              <p:spPr bwMode="auto">
                <a:xfrm>
                  <a:off x="1852389" y="545019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grpSp>
      <p:sp>
        <p:nvSpPr>
          <p:cNvPr id="12" name="Picture Placeholder 11">
            <a:extLst>
              <a:ext uri="{FF2B5EF4-FFF2-40B4-BE49-F238E27FC236}">
                <a16:creationId xmlns:a16="http://schemas.microsoft.com/office/drawing/2014/main" id="{5BFD2232-A3C0-4F73-96B3-DD8F13670EA0}"/>
              </a:ext>
            </a:extLst>
          </p:cNvPr>
          <p:cNvSpPr>
            <a:spLocks noGrp="1"/>
          </p:cNvSpPr>
          <p:nvPr>
            <p:ph type="pic" sz="quarter" idx="25"/>
          </p:nvPr>
        </p:nvSpPr>
        <p:spPr/>
      </p:sp>
      <p:sp>
        <p:nvSpPr>
          <p:cNvPr id="14" name="Picture Placeholder 13">
            <a:extLst>
              <a:ext uri="{FF2B5EF4-FFF2-40B4-BE49-F238E27FC236}">
                <a16:creationId xmlns:a16="http://schemas.microsoft.com/office/drawing/2014/main" id="{B13FFF64-6936-4546-9AA2-F20CC3BC07C3}"/>
              </a:ext>
            </a:extLst>
          </p:cNvPr>
          <p:cNvSpPr>
            <a:spLocks noGrp="1"/>
          </p:cNvSpPr>
          <p:nvPr>
            <p:ph type="pic" sz="quarter" idx="24"/>
          </p:nvPr>
        </p:nvSpPr>
        <p:spPr/>
      </p:sp>
    </p:spTree>
    <p:extLst>
      <p:ext uri="{BB962C8B-B14F-4D97-AF65-F5344CB8AC3E}">
        <p14:creationId xmlns:p14="http://schemas.microsoft.com/office/powerpoint/2010/main" val="31476431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t>Company </a:t>
            </a:r>
            <a:r>
              <a:rPr lang="en-US" b="1" dirty="0"/>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 name="Group 2">
            <a:extLst>
              <a:ext uri="{FF2B5EF4-FFF2-40B4-BE49-F238E27FC236}">
                <a16:creationId xmlns:a16="http://schemas.microsoft.com/office/drawing/2014/main" id="{F15EFB8A-9244-4A76-AC1B-08DDAC9FE29C}"/>
              </a:ext>
            </a:extLst>
          </p:cNvPr>
          <p:cNvGrpSpPr/>
          <p:nvPr/>
        </p:nvGrpSpPr>
        <p:grpSpPr>
          <a:xfrm>
            <a:off x="1320011" y="1761091"/>
            <a:ext cx="3548818" cy="3961382"/>
            <a:chOff x="4394506" y="1819220"/>
            <a:chExt cx="3548818" cy="3961382"/>
          </a:xfrm>
        </p:grpSpPr>
        <p:cxnSp>
          <p:nvCxnSpPr>
            <p:cNvPr id="28" name="Straight Connector 27">
              <a:extLst>
                <a:ext uri="{FF2B5EF4-FFF2-40B4-BE49-F238E27FC236}">
                  <a16:creationId xmlns:a16="http://schemas.microsoft.com/office/drawing/2014/main" id="{6590DE36-337E-4847-8D74-C7DC2C08B9F0}"/>
                </a:ext>
              </a:extLst>
            </p:cNvPr>
            <p:cNvCxnSpPr/>
            <p:nvPr/>
          </p:nvCxnSpPr>
          <p:spPr>
            <a:xfrm>
              <a:off x="5229694" y="2391731"/>
              <a:ext cx="1817686" cy="2068922"/>
            </a:xfrm>
            <a:prstGeom prst="line">
              <a:avLst/>
            </a:prstGeom>
            <a:ln>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06E8E419-F5DC-48BF-A220-2090403F3D22}"/>
                </a:ext>
              </a:extLst>
            </p:cNvPr>
            <p:cNvCxnSpPr>
              <a:cxnSpLocks/>
            </p:cNvCxnSpPr>
            <p:nvPr/>
          </p:nvCxnSpPr>
          <p:spPr>
            <a:xfrm flipV="1">
              <a:off x="5229694" y="2261069"/>
              <a:ext cx="2088217" cy="2068922"/>
            </a:xfrm>
            <a:prstGeom prst="line">
              <a:avLst/>
            </a:prstGeom>
            <a:ln>
              <a:solidFill>
                <a:srgbClr val="00A18F"/>
              </a:solidFill>
            </a:ln>
          </p:spPr>
          <p:style>
            <a:lnRef idx="1">
              <a:schemeClr val="accent1"/>
            </a:lnRef>
            <a:fillRef idx="0">
              <a:schemeClr val="accent1"/>
            </a:fillRef>
            <a:effectRef idx="0">
              <a:schemeClr val="accent1"/>
            </a:effectRef>
            <a:fontRef idx="minor">
              <a:schemeClr val="tx1"/>
            </a:fontRef>
          </p:style>
        </p:cxnSp>
        <p:grpSp>
          <p:nvGrpSpPr>
            <p:cNvPr id="10" name="Group 9">
              <a:extLst>
                <a:ext uri="{FF2B5EF4-FFF2-40B4-BE49-F238E27FC236}">
                  <a16:creationId xmlns:a16="http://schemas.microsoft.com/office/drawing/2014/main" id="{B66239C4-55BB-4535-AA34-BCBF8F85BBF6}"/>
                </a:ext>
              </a:extLst>
            </p:cNvPr>
            <p:cNvGrpSpPr/>
            <p:nvPr/>
          </p:nvGrpSpPr>
          <p:grpSpPr>
            <a:xfrm>
              <a:off x="4394506" y="1819220"/>
              <a:ext cx="1295418" cy="1678612"/>
              <a:chOff x="1445841" y="7342736"/>
              <a:chExt cx="1295418" cy="1678612"/>
            </a:xfrm>
          </p:grpSpPr>
          <p:sp>
            <p:nvSpPr>
              <p:cNvPr id="20" name="Rectangle 9">
                <a:extLst>
                  <a:ext uri="{FF2B5EF4-FFF2-40B4-BE49-F238E27FC236}">
                    <a16:creationId xmlns:a16="http://schemas.microsoft.com/office/drawing/2014/main" id="{42191757-05B3-4BE9-8B46-76B34BC5FF7A}"/>
                  </a:ext>
                </a:extLst>
              </p:cNvPr>
              <p:cNvSpPr>
                <a:spLocks/>
              </p:cNvSpPr>
              <p:nvPr/>
            </p:nvSpPr>
            <p:spPr bwMode="auto">
              <a:xfrm>
                <a:off x="1445841" y="845434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14" name="Diamond 13">
                <a:extLst>
                  <a:ext uri="{FF2B5EF4-FFF2-40B4-BE49-F238E27FC236}">
                    <a16:creationId xmlns:a16="http://schemas.microsoft.com/office/drawing/2014/main" id="{BF16ADF1-63D1-42CE-9B59-61D60848E252}"/>
                  </a:ext>
                </a:extLst>
              </p:cNvPr>
              <p:cNvSpPr/>
              <p:nvPr/>
            </p:nvSpPr>
            <p:spPr>
              <a:xfrm>
                <a:off x="1627963" y="7342736"/>
                <a:ext cx="931174" cy="931174"/>
              </a:xfrm>
              <a:prstGeom prst="diamond">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Freeform 9">
                <a:extLst>
                  <a:ext uri="{FF2B5EF4-FFF2-40B4-BE49-F238E27FC236}">
                    <a16:creationId xmlns:a16="http://schemas.microsoft.com/office/drawing/2014/main" id="{5969DAC3-885B-4E90-B8A7-0C854AEE85C8}"/>
                  </a:ext>
                </a:extLst>
              </p:cNvPr>
              <p:cNvSpPr>
                <a:spLocks noEditPoints="1"/>
              </p:cNvSpPr>
              <p:nvPr/>
            </p:nvSpPr>
            <p:spPr bwMode="auto">
              <a:xfrm>
                <a:off x="1949621" y="7660956"/>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grpSp>
        <p:grpSp>
          <p:nvGrpSpPr>
            <p:cNvPr id="12" name="Group 11">
              <a:extLst>
                <a:ext uri="{FF2B5EF4-FFF2-40B4-BE49-F238E27FC236}">
                  <a16:creationId xmlns:a16="http://schemas.microsoft.com/office/drawing/2014/main" id="{8571ECD7-9B9C-4515-9549-FFF0FC6CA089}"/>
                </a:ext>
              </a:extLst>
            </p:cNvPr>
            <p:cNvGrpSpPr/>
            <p:nvPr/>
          </p:nvGrpSpPr>
          <p:grpSpPr>
            <a:xfrm>
              <a:off x="4623959" y="4101990"/>
              <a:ext cx="1295418" cy="1678612"/>
              <a:chOff x="4080027" y="7342736"/>
              <a:chExt cx="1295418" cy="1678612"/>
            </a:xfrm>
          </p:grpSpPr>
          <p:sp>
            <p:nvSpPr>
              <p:cNvPr id="18" name="Rectangle 9">
                <a:extLst>
                  <a:ext uri="{FF2B5EF4-FFF2-40B4-BE49-F238E27FC236}">
                    <a16:creationId xmlns:a16="http://schemas.microsoft.com/office/drawing/2014/main" id="{FDA73362-D045-43ED-B54C-98B0B8C15C41}"/>
                  </a:ext>
                </a:extLst>
              </p:cNvPr>
              <p:cNvSpPr>
                <a:spLocks/>
              </p:cNvSpPr>
              <p:nvPr/>
            </p:nvSpPr>
            <p:spPr bwMode="auto">
              <a:xfrm>
                <a:off x="4080027" y="845434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23" name="Diamond 22">
                <a:extLst>
                  <a:ext uri="{FF2B5EF4-FFF2-40B4-BE49-F238E27FC236}">
                    <a16:creationId xmlns:a16="http://schemas.microsoft.com/office/drawing/2014/main" id="{8023B971-C5C7-47DA-9D90-5297F934E157}"/>
                  </a:ext>
                </a:extLst>
              </p:cNvPr>
              <p:cNvSpPr/>
              <p:nvPr/>
            </p:nvSpPr>
            <p:spPr>
              <a:xfrm>
                <a:off x="4262149" y="7342736"/>
                <a:ext cx="931174" cy="931174"/>
              </a:xfrm>
              <a:prstGeom prst="diamond">
                <a:avLst/>
              </a:prstGeom>
              <a:solidFill>
                <a:srgbClr val="00A18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Freeform 10">
                <a:extLst>
                  <a:ext uri="{FF2B5EF4-FFF2-40B4-BE49-F238E27FC236}">
                    <a16:creationId xmlns:a16="http://schemas.microsoft.com/office/drawing/2014/main" id="{FF15B20B-935A-436E-8C4E-D87DB1B0B370}"/>
                  </a:ext>
                </a:extLst>
              </p:cNvPr>
              <p:cNvSpPr>
                <a:spLocks noEditPoints="1"/>
              </p:cNvSpPr>
              <p:nvPr/>
            </p:nvSpPr>
            <p:spPr bwMode="auto">
              <a:xfrm>
                <a:off x="4585772" y="7660956"/>
                <a:ext cx="283928" cy="29473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16" name="Group 15">
              <a:extLst>
                <a:ext uri="{FF2B5EF4-FFF2-40B4-BE49-F238E27FC236}">
                  <a16:creationId xmlns:a16="http://schemas.microsoft.com/office/drawing/2014/main" id="{51631BE8-F515-4D16-9D43-971FE9964FC0}"/>
                </a:ext>
              </a:extLst>
            </p:cNvPr>
            <p:cNvGrpSpPr/>
            <p:nvPr/>
          </p:nvGrpSpPr>
          <p:grpSpPr>
            <a:xfrm>
              <a:off x="6647906" y="4101990"/>
              <a:ext cx="1295418" cy="1678612"/>
              <a:chOff x="6714213" y="7342736"/>
              <a:chExt cx="1295418" cy="1678612"/>
            </a:xfrm>
          </p:grpSpPr>
          <p:sp>
            <p:nvSpPr>
              <p:cNvPr id="24" name="Diamond 23">
                <a:extLst>
                  <a:ext uri="{FF2B5EF4-FFF2-40B4-BE49-F238E27FC236}">
                    <a16:creationId xmlns:a16="http://schemas.microsoft.com/office/drawing/2014/main" id="{7FCC06B4-EA91-4F6F-B4B9-0A0FECB570D2}"/>
                  </a:ext>
                </a:extLst>
              </p:cNvPr>
              <p:cNvSpPr/>
              <p:nvPr/>
            </p:nvSpPr>
            <p:spPr>
              <a:xfrm>
                <a:off x="6896335" y="7342736"/>
                <a:ext cx="931174" cy="931174"/>
              </a:xfrm>
              <a:prstGeom prst="diamond">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Freeform 9">
                <a:extLst>
                  <a:ext uri="{FF2B5EF4-FFF2-40B4-BE49-F238E27FC236}">
                    <a16:creationId xmlns:a16="http://schemas.microsoft.com/office/drawing/2014/main" id="{46137C4B-6D06-4FF8-B5D5-ED52926C6FC5}"/>
                  </a:ext>
                </a:extLst>
              </p:cNvPr>
              <p:cNvSpPr>
                <a:spLocks noEditPoints="1"/>
              </p:cNvSpPr>
              <p:nvPr/>
            </p:nvSpPr>
            <p:spPr bwMode="auto">
              <a:xfrm>
                <a:off x="7217993" y="7660956"/>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6" name="Rectangle 9">
                <a:extLst>
                  <a:ext uri="{FF2B5EF4-FFF2-40B4-BE49-F238E27FC236}">
                    <a16:creationId xmlns:a16="http://schemas.microsoft.com/office/drawing/2014/main" id="{E14BDA32-B315-4257-86C1-41C816E87A7A}"/>
                  </a:ext>
                </a:extLst>
              </p:cNvPr>
              <p:cNvSpPr>
                <a:spLocks/>
              </p:cNvSpPr>
              <p:nvPr/>
            </p:nvSpPr>
            <p:spPr bwMode="auto">
              <a:xfrm>
                <a:off x="6714213" y="845434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grpSp>
        <p:grpSp>
          <p:nvGrpSpPr>
            <p:cNvPr id="19" name="Group 18">
              <a:extLst>
                <a:ext uri="{FF2B5EF4-FFF2-40B4-BE49-F238E27FC236}">
                  <a16:creationId xmlns:a16="http://schemas.microsoft.com/office/drawing/2014/main" id="{E6194448-F911-4799-AB99-5CF60242378A}"/>
                </a:ext>
              </a:extLst>
            </p:cNvPr>
            <p:cNvGrpSpPr/>
            <p:nvPr/>
          </p:nvGrpSpPr>
          <p:grpSpPr>
            <a:xfrm>
              <a:off x="6647906" y="1819220"/>
              <a:ext cx="1295418" cy="1678612"/>
              <a:chOff x="9348399" y="7342736"/>
              <a:chExt cx="1295418" cy="1678612"/>
            </a:xfrm>
          </p:grpSpPr>
          <p:sp>
            <p:nvSpPr>
              <p:cNvPr id="34" name="Rectangle 9">
                <a:extLst>
                  <a:ext uri="{FF2B5EF4-FFF2-40B4-BE49-F238E27FC236}">
                    <a16:creationId xmlns:a16="http://schemas.microsoft.com/office/drawing/2014/main" id="{01B73F9C-40E7-496D-985C-D9EE54A68C1D}"/>
                  </a:ext>
                </a:extLst>
              </p:cNvPr>
              <p:cNvSpPr>
                <a:spLocks/>
              </p:cNvSpPr>
              <p:nvPr/>
            </p:nvSpPr>
            <p:spPr bwMode="auto">
              <a:xfrm>
                <a:off x="9348399" y="845434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36" name="Diamond 35">
                <a:extLst>
                  <a:ext uri="{FF2B5EF4-FFF2-40B4-BE49-F238E27FC236}">
                    <a16:creationId xmlns:a16="http://schemas.microsoft.com/office/drawing/2014/main" id="{5C749D08-6B93-4ACA-97AE-289107A92529}"/>
                  </a:ext>
                </a:extLst>
              </p:cNvPr>
              <p:cNvSpPr/>
              <p:nvPr/>
            </p:nvSpPr>
            <p:spPr>
              <a:xfrm>
                <a:off x="9530521" y="7342736"/>
                <a:ext cx="931174" cy="931174"/>
              </a:xfrm>
              <a:prstGeom prst="diamond">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Freeform 10">
                <a:extLst>
                  <a:ext uri="{FF2B5EF4-FFF2-40B4-BE49-F238E27FC236}">
                    <a16:creationId xmlns:a16="http://schemas.microsoft.com/office/drawing/2014/main" id="{9B0AD733-9A2D-4AED-BF7A-1CF52073548B}"/>
                  </a:ext>
                </a:extLst>
              </p:cNvPr>
              <p:cNvSpPr>
                <a:spLocks noEditPoints="1"/>
              </p:cNvSpPr>
              <p:nvPr/>
            </p:nvSpPr>
            <p:spPr bwMode="auto">
              <a:xfrm>
                <a:off x="9854144" y="7660956"/>
                <a:ext cx="283928" cy="29473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8" name="Picture Placeholder 7">
            <a:extLst>
              <a:ext uri="{FF2B5EF4-FFF2-40B4-BE49-F238E27FC236}">
                <a16:creationId xmlns:a16="http://schemas.microsoft.com/office/drawing/2014/main" id="{F272CEAD-05FB-4916-B5F9-39F8B9A2CD7C}"/>
              </a:ext>
            </a:extLst>
          </p:cNvPr>
          <p:cNvSpPr>
            <a:spLocks noGrp="1"/>
          </p:cNvSpPr>
          <p:nvPr>
            <p:ph type="pic" sz="quarter" idx="21"/>
          </p:nvPr>
        </p:nvSpPr>
        <p:spPr/>
      </p:sp>
      <p:sp>
        <p:nvSpPr>
          <p:cNvPr id="11" name="Picture Placeholder 10">
            <a:extLst>
              <a:ext uri="{FF2B5EF4-FFF2-40B4-BE49-F238E27FC236}">
                <a16:creationId xmlns:a16="http://schemas.microsoft.com/office/drawing/2014/main" id="{DEEF9905-92D9-4098-815E-C757007E2AB9}"/>
              </a:ext>
            </a:extLst>
          </p:cNvPr>
          <p:cNvSpPr>
            <a:spLocks noGrp="1"/>
          </p:cNvSpPr>
          <p:nvPr>
            <p:ph type="pic" sz="quarter" idx="23"/>
          </p:nvPr>
        </p:nvSpPr>
        <p:spPr/>
      </p:sp>
      <p:sp>
        <p:nvSpPr>
          <p:cNvPr id="22" name="Picture Placeholder 21">
            <a:extLst>
              <a:ext uri="{FF2B5EF4-FFF2-40B4-BE49-F238E27FC236}">
                <a16:creationId xmlns:a16="http://schemas.microsoft.com/office/drawing/2014/main" id="{270575C6-A49D-4168-A9E4-E2AA65543D3A}"/>
              </a:ext>
            </a:extLst>
          </p:cNvPr>
          <p:cNvSpPr>
            <a:spLocks noGrp="1"/>
          </p:cNvSpPr>
          <p:nvPr>
            <p:ph type="pic" sz="quarter" idx="24"/>
          </p:nvPr>
        </p:nvSpPr>
        <p:spPr/>
      </p:sp>
      <p:sp>
        <p:nvSpPr>
          <p:cNvPr id="29" name="Picture Placeholder 28">
            <a:extLst>
              <a:ext uri="{FF2B5EF4-FFF2-40B4-BE49-F238E27FC236}">
                <a16:creationId xmlns:a16="http://schemas.microsoft.com/office/drawing/2014/main" id="{D7332BB4-A3B7-4C47-BB88-068B7BA3BAD3}"/>
              </a:ext>
            </a:extLst>
          </p:cNvPr>
          <p:cNvSpPr>
            <a:spLocks noGrp="1"/>
          </p:cNvSpPr>
          <p:nvPr>
            <p:ph type="pic" sz="quarter" idx="18"/>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sp>
        <p:nvSpPr>
          <p:cNvPr id="55" name="Rectangle 54">
            <a:extLst>
              <a:ext uri="{FF2B5EF4-FFF2-40B4-BE49-F238E27FC236}">
                <a16:creationId xmlns:a16="http://schemas.microsoft.com/office/drawing/2014/main" id="{E05F4E27-1A78-4786-B8D1-8078118AC4A3}"/>
              </a:ext>
            </a:extLst>
          </p:cNvPr>
          <p:cNvSpPr/>
          <p:nvPr/>
        </p:nvSpPr>
        <p:spPr>
          <a:xfrm>
            <a:off x="743514" y="1167308"/>
            <a:ext cx="3369833" cy="553998"/>
          </a:xfrm>
          <a:prstGeom prst="rect">
            <a:avLst/>
          </a:prstGeom>
        </p:spPr>
        <p:txBody>
          <a:bodyPr wrap="square">
            <a:spAutoFit/>
          </a:bodyPr>
          <a:lstStyle/>
          <a:p>
            <a:r>
              <a:rPr lang="en-US" sz="3000" b="1" dirty="0">
                <a:latin typeface="Roboto Slab" pitchFamily="2" charset="0"/>
                <a:ea typeface="Roboto Slab" pitchFamily="2" charset="0"/>
              </a:rPr>
              <a:t>Company Service</a:t>
            </a:r>
          </a:p>
        </p:txBody>
      </p:sp>
      <p:sp>
        <p:nvSpPr>
          <p:cNvPr id="56" name="Rectangle 9">
            <a:extLst>
              <a:ext uri="{FF2B5EF4-FFF2-40B4-BE49-F238E27FC236}">
                <a16:creationId xmlns:a16="http://schemas.microsoft.com/office/drawing/2014/main" id="{78A618F7-8A32-43D2-930C-04C5F19F50DE}"/>
              </a:ext>
            </a:extLst>
          </p:cNvPr>
          <p:cNvSpPr>
            <a:spLocks/>
          </p:cNvSpPr>
          <p:nvPr/>
        </p:nvSpPr>
        <p:spPr bwMode="auto">
          <a:xfrm>
            <a:off x="859626" y="1816704"/>
            <a:ext cx="4047699" cy="8589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design is meant to project an image of professionalism and lorem to reliability. By using simple.</a:t>
            </a:r>
          </a:p>
        </p:txBody>
      </p:sp>
      <p:grpSp>
        <p:nvGrpSpPr>
          <p:cNvPr id="3" name="Group 2">
            <a:extLst>
              <a:ext uri="{FF2B5EF4-FFF2-40B4-BE49-F238E27FC236}">
                <a16:creationId xmlns:a16="http://schemas.microsoft.com/office/drawing/2014/main" id="{2DC4BBDB-1EF3-466B-A7B9-76E974C6F608}"/>
              </a:ext>
            </a:extLst>
          </p:cNvPr>
          <p:cNvGrpSpPr/>
          <p:nvPr/>
        </p:nvGrpSpPr>
        <p:grpSpPr>
          <a:xfrm>
            <a:off x="1182972" y="5690691"/>
            <a:ext cx="9826056" cy="333829"/>
            <a:chOff x="1796695" y="7359744"/>
            <a:chExt cx="9826056" cy="333829"/>
          </a:xfrm>
        </p:grpSpPr>
        <p:grpSp>
          <p:nvGrpSpPr>
            <p:cNvPr id="24" name="Group 23">
              <a:extLst>
                <a:ext uri="{FF2B5EF4-FFF2-40B4-BE49-F238E27FC236}">
                  <a16:creationId xmlns:a16="http://schemas.microsoft.com/office/drawing/2014/main" id="{DD70C471-7DAC-4B07-A7E8-8D10CC1B588A}"/>
                </a:ext>
              </a:extLst>
            </p:cNvPr>
            <p:cNvGrpSpPr/>
            <p:nvPr/>
          </p:nvGrpSpPr>
          <p:grpSpPr>
            <a:xfrm>
              <a:off x="1796695" y="7359744"/>
              <a:ext cx="2203323" cy="333829"/>
              <a:chOff x="700455" y="4172716"/>
              <a:chExt cx="2203323" cy="333829"/>
            </a:xfrm>
          </p:grpSpPr>
          <p:sp>
            <p:nvSpPr>
              <p:cNvPr id="25" name="Rectangle 24">
                <a:extLst>
                  <a:ext uri="{FF2B5EF4-FFF2-40B4-BE49-F238E27FC236}">
                    <a16:creationId xmlns:a16="http://schemas.microsoft.com/office/drawing/2014/main" id="{1EA64D13-E3AA-475B-BC49-447CE256E5F0}"/>
                  </a:ext>
                </a:extLst>
              </p:cNvPr>
              <p:cNvSpPr/>
              <p:nvPr/>
            </p:nvSpPr>
            <p:spPr>
              <a:xfrm rot="2700000">
                <a:off x="700455" y="4172716"/>
                <a:ext cx="333829" cy="333829"/>
              </a:xfrm>
              <a:prstGeom prst="rect">
                <a:avLst/>
              </a:prstGeom>
              <a:solidFill>
                <a:schemeClr val="accent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TextBox 28">
                <a:extLst>
                  <a:ext uri="{FF2B5EF4-FFF2-40B4-BE49-F238E27FC236}">
                    <a16:creationId xmlns:a16="http://schemas.microsoft.com/office/drawing/2014/main" id="{0D3EA89E-0045-4E27-9ACB-3B643EC46508}"/>
                  </a:ext>
                </a:extLst>
              </p:cNvPr>
              <p:cNvSpPr txBox="1"/>
              <p:nvPr/>
            </p:nvSpPr>
            <p:spPr>
              <a:xfrm>
                <a:off x="732505"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31" name="Rectangle 9">
                <a:extLst>
                  <a:ext uri="{FF2B5EF4-FFF2-40B4-BE49-F238E27FC236}">
                    <a16:creationId xmlns:a16="http://schemas.microsoft.com/office/drawing/2014/main" id="{C8C4F938-1BC2-4B8C-BAB2-301BAC2EAECC}"/>
                  </a:ext>
                </a:extLst>
              </p:cNvPr>
              <p:cNvSpPr>
                <a:spLocks/>
              </p:cNvSpPr>
              <p:nvPr/>
            </p:nvSpPr>
            <p:spPr bwMode="auto">
              <a:xfrm>
                <a:off x="1308340"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32" name="Group 31">
              <a:extLst>
                <a:ext uri="{FF2B5EF4-FFF2-40B4-BE49-F238E27FC236}">
                  <a16:creationId xmlns:a16="http://schemas.microsoft.com/office/drawing/2014/main" id="{240A0E6C-1B96-4672-B8C4-2F5F0E6383AB}"/>
                </a:ext>
              </a:extLst>
            </p:cNvPr>
            <p:cNvGrpSpPr/>
            <p:nvPr/>
          </p:nvGrpSpPr>
          <p:grpSpPr>
            <a:xfrm>
              <a:off x="4337606" y="7359744"/>
              <a:ext cx="2203323" cy="333829"/>
              <a:chOff x="3563963" y="4172716"/>
              <a:chExt cx="2203323" cy="333829"/>
            </a:xfrm>
          </p:grpSpPr>
          <p:sp>
            <p:nvSpPr>
              <p:cNvPr id="33" name="Rectangle 32">
                <a:extLst>
                  <a:ext uri="{FF2B5EF4-FFF2-40B4-BE49-F238E27FC236}">
                    <a16:creationId xmlns:a16="http://schemas.microsoft.com/office/drawing/2014/main" id="{F010D930-8F11-443E-8D3E-268F3E2F42F5}"/>
                  </a:ext>
                </a:extLst>
              </p:cNvPr>
              <p:cNvSpPr/>
              <p:nvPr/>
            </p:nvSpPr>
            <p:spPr>
              <a:xfrm rot="2700000">
                <a:off x="3563963" y="4172716"/>
                <a:ext cx="333829" cy="333829"/>
              </a:xfrm>
              <a:prstGeom prst="rect">
                <a:avLst/>
              </a:prstGeom>
              <a:solidFill>
                <a:srgbClr val="00A18F"/>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TextBox 33">
                <a:extLst>
                  <a:ext uri="{FF2B5EF4-FFF2-40B4-BE49-F238E27FC236}">
                    <a16:creationId xmlns:a16="http://schemas.microsoft.com/office/drawing/2014/main" id="{26E2B186-9051-4E2C-91A1-822EA38F1C39}"/>
                  </a:ext>
                </a:extLst>
              </p:cNvPr>
              <p:cNvSpPr txBox="1"/>
              <p:nvPr/>
            </p:nvSpPr>
            <p:spPr>
              <a:xfrm>
                <a:off x="3596013"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2</a:t>
                </a:r>
              </a:p>
            </p:txBody>
          </p:sp>
          <p:sp>
            <p:nvSpPr>
              <p:cNvPr id="35" name="Rectangle 9">
                <a:extLst>
                  <a:ext uri="{FF2B5EF4-FFF2-40B4-BE49-F238E27FC236}">
                    <a16:creationId xmlns:a16="http://schemas.microsoft.com/office/drawing/2014/main" id="{0D3CCA52-8EFF-457C-9E38-62BF6475836E}"/>
                  </a:ext>
                </a:extLst>
              </p:cNvPr>
              <p:cNvSpPr>
                <a:spLocks/>
              </p:cNvSpPr>
              <p:nvPr/>
            </p:nvSpPr>
            <p:spPr bwMode="auto">
              <a:xfrm>
                <a:off x="4171848"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26" name="Group 25">
              <a:extLst>
                <a:ext uri="{FF2B5EF4-FFF2-40B4-BE49-F238E27FC236}">
                  <a16:creationId xmlns:a16="http://schemas.microsoft.com/office/drawing/2014/main" id="{7870ADA1-CB5A-4237-A355-1B87122C79B4}"/>
                </a:ext>
              </a:extLst>
            </p:cNvPr>
            <p:cNvGrpSpPr/>
            <p:nvPr/>
          </p:nvGrpSpPr>
          <p:grpSpPr>
            <a:xfrm>
              <a:off x="6878517" y="7359744"/>
              <a:ext cx="2203323" cy="333829"/>
              <a:chOff x="700455" y="4172716"/>
              <a:chExt cx="2203323" cy="333829"/>
            </a:xfrm>
          </p:grpSpPr>
          <p:sp>
            <p:nvSpPr>
              <p:cNvPr id="27" name="Rectangle 26">
                <a:extLst>
                  <a:ext uri="{FF2B5EF4-FFF2-40B4-BE49-F238E27FC236}">
                    <a16:creationId xmlns:a16="http://schemas.microsoft.com/office/drawing/2014/main" id="{81F24243-8721-4014-89A0-9D2960B4F017}"/>
                  </a:ext>
                </a:extLst>
              </p:cNvPr>
              <p:cNvSpPr/>
              <p:nvPr/>
            </p:nvSpPr>
            <p:spPr>
              <a:xfrm rot="2700000">
                <a:off x="700455" y="4172716"/>
                <a:ext cx="333829" cy="333829"/>
              </a:xfrm>
              <a:prstGeom prst="rect">
                <a:avLst/>
              </a:prstGeom>
              <a:solidFill>
                <a:schemeClr val="accent3"/>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TextBox 29">
                <a:extLst>
                  <a:ext uri="{FF2B5EF4-FFF2-40B4-BE49-F238E27FC236}">
                    <a16:creationId xmlns:a16="http://schemas.microsoft.com/office/drawing/2014/main" id="{6439DA37-A64D-4827-97F2-20F503D8A575}"/>
                  </a:ext>
                </a:extLst>
              </p:cNvPr>
              <p:cNvSpPr txBox="1"/>
              <p:nvPr/>
            </p:nvSpPr>
            <p:spPr>
              <a:xfrm>
                <a:off x="732505"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3</a:t>
                </a:r>
              </a:p>
            </p:txBody>
          </p:sp>
          <p:sp>
            <p:nvSpPr>
              <p:cNvPr id="40" name="Rectangle 9">
                <a:extLst>
                  <a:ext uri="{FF2B5EF4-FFF2-40B4-BE49-F238E27FC236}">
                    <a16:creationId xmlns:a16="http://schemas.microsoft.com/office/drawing/2014/main" id="{74DEFD76-B557-44E6-9D41-222CC81821CD}"/>
                  </a:ext>
                </a:extLst>
              </p:cNvPr>
              <p:cNvSpPr>
                <a:spLocks/>
              </p:cNvSpPr>
              <p:nvPr/>
            </p:nvSpPr>
            <p:spPr bwMode="auto">
              <a:xfrm>
                <a:off x="1308340"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41" name="Group 40">
              <a:extLst>
                <a:ext uri="{FF2B5EF4-FFF2-40B4-BE49-F238E27FC236}">
                  <a16:creationId xmlns:a16="http://schemas.microsoft.com/office/drawing/2014/main" id="{1C808608-531E-46E2-B127-F8716733C274}"/>
                </a:ext>
              </a:extLst>
            </p:cNvPr>
            <p:cNvGrpSpPr/>
            <p:nvPr/>
          </p:nvGrpSpPr>
          <p:grpSpPr>
            <a:xfrm>
              <a:off x="9419428" y="7359744"/>
              <a:ext cx="2203323" cy="333829"/>
              <a:chOff x="3563963" y="4172716"/>
              <a:chExt cx="2203323" cy="333829"/>
            </a:xfrm>
          </p:grpSpPr>
          <p:sp>
            <p:nvSpPr>
              <p:cNvPr id="42" name="Rectangle 41">
                <a:extLst>
                  <a:ext uri="{FF2B5EF4-FFF2-40B4-BE49-F238E27FC236}">
                    <a16:creationId xmlns:a16="http://schemas.microsoft.com/office/drawing/2014/main" id="{5740A0FB-B930-4487-B318-CE2031EBE982}"/>
                  </a:ext>
                </a:extLst>
              </p:cNvPr>
              <p:cNvSpPr/>
              <p:nvPr/>
            </p:nvSpPr>
            <p:spPr>
              <a:xfrm rot="2700000">
                <a:off x="3563963" y="4172716"/>
                <a:ext cx="333829" cy="333829"/>
              </a:xfrm>
              <a:prstGeom prst="rect">
                <a:avLst/>
              </a:prstGeom>
              <a:solidFill>
                <a:schemeClr val="accent5"/>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TextBox 42">
                <a:extLst>
                  <a:ext uri="{FF2B5EF4-FFF2-40B4-BE49-F238E27FC236}">
                    <a16:creationId xmlns:a16="http://schemas.microsoft.com/office/drawing/2014/main" id="{00F049D9-53FC-47D2-B5A8-C5F4A56CC30C}"/>
                  </a:ext>
                </a:extLst>
              </p:cNvPr>
              <p:cNvSpPr txBox="1"/>
              <p:nvPr/>
            </p:nvSpPr>
            <p:spPr>
              <a:xfrm>
                <a:off x="3596013"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4</a:t>
                </a:r>
              </a:p>
            </p:txBody>
          </p:sp>
          <p:sp>
            <p:nvSpPr>
              <p:cNvPr id="44" name="Rectangle 9">
                <a:extLst>
                  <a:ext uri="{FF2B5EF4-FFF2-40B4-BE49-F238E27FC236}">
                    <a16:creationId xmlns:a16="http://schemas.microsoft.com/office/drawing/2014/main" id="{09074465-0F55-47AD-915C-D6297CCD03FE}"/>
                  </a:ext>
                </a:extLst>
              </p:cNvPr>
              <p:cNvSpPr>
                <a:spLocks/>
              </p:cNvSpPr>
              <p:nvPr/>
            </p:nvSpPr>
            <p:spPr bwMode="auto">
              <a:xfrm>
                <a:off x="4171848"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sp>
        <p:nvSpPr>
          <p:cNvPr id="4" name="Picture Placeholder 3">
            <a:extLst>
              <a:ext uri="{FF2B5EF4-FFF2-40B4-BE49-F238E27FC236}">
                <a16:creationId xmlns:a16="http://schemas.microsoft.com/office/drawing/2014/main" id="{8FDF6ADE-5190-4D96-99B8-3AA3E469C64C}"/>
              </a:ext>
            </a:extLst>
          </p:cNvPr>
          <p:cNvSpPr>
            <a:spLocks noGrp="1"/>
          </p:cNvSpPr>
          <p:nvPr>
            <p:ph type="pic" sz="quarter" idx="20"/>
          </p:nvPr>
        </p:nvSpPr>
        <p:spPr/>
      </p:sp>
      <p:sp>
        <p:nvSpPr>
          <p:cNvPr id="8" name="Picture Placeholder 7">
            <a:extLst>
              <a:ext uri="{FF2B5EF4-FFF2-40B4-BE49-F238E27FC236}">
                <a16:creationId xmlns:a16="http://schemas.microsoft.com/office/drawing/2014/main" id="{009DBEAC-B6C8-4B65-8A78-58B311B8AE83}"/>
              </a:ext>
            </a:extLst>
          </p:cNvPr>
          <p:cNvSpPr>
            <a:spLocks noGrp="1"/>
          </p:cNvSpPr>
          <p:nvPr>
            <p:ph type="pic" sz="quarter" idx="21"/>
          </p:nvPr>
        </p:nvSpPr>
        <p:spPr/>
      </p:sp>
    </p:spTree>
    <p:extLst>
      <p:ext uri="{BB962C8B-B14F-4D97-AF65-F5344CB8AC3E}">
        <p14:creationId xmlns:p14="http://schemas.microsoft.com/office/powerpoint/2010/main" val="3991949697"/>
      </p:ext>
    </p:extLst>
  </p:cSld>
  <p:clrMapOvr>
    <a:masterClrMapping/>
  </p:clrMapOvr>
  <p:transition spd="slow">
    <p:comb/>
  </p:transition>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5">
            <a:lumMod val="7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19436</TotalTime>
  <Words>1077</Words>
  <Application>Microsoft Office PowerPoint</Application>
  <PresentationFormat>Widescreen</PresentationFormat>
  <Paragraphs>174</Paragraphs>
  <Slides>21</Slides>
  <Notes>21</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21</vt:i4>
      </vt:variant>
    </vt:vector>
  </HeadingPairs>
  <TitlesOfParts>
    <vt:vector size="28" baseType="lpstr">
      <vt:lpstr>Arial</vt:lpstr>
      <vt:lpstr>Calibri</vt:lpstr>
      <vt:lpstr>Lato</vt:lpstr>
      <vt:lpstr>PT Sans</vt:lpstr>
      <vt:lpstr>Raleway</vt:lpstr>
      <vt:lpstr>Roboto Slab</vt:lpstr>
      <vt:lpstr>Theme_Master</vt:lpstr>
      <vt:lpstr>PowerPoint Presentation</vt:lpstr>
      <vt:lpstr>PowerPoint Presentation</vt:lpstr>
      <vt:lpstr>Welcome Message</vt:lpstr>
      <vt:lpstr>PowerPoint Presentation</vt:lpstr>
      <vt:lpstr>PowerPoint Presentation</vt:lpstr>
      <vt:lpstr>PowerPoint Presentation</vt:lpstr>
      <vt:lpstr>PowerPoint Presentation</vt:lpstr>
      <vt:lpstr>Company Service</vt:lpstr>
      <vt:lpstr>PowerPoint Presentation</vt:lpstr>
      <vt:lpstr>PowerPoint Presentation</vt:lpstr>
      <vt:lpstr>PowerPoint Presentation</vt:lpstr>
      <vt:lpstr>Company Team Members</vt:lpstr>
      <vt:lpstr>Company Portfolio</vt:lpstr>
      <vt:lpstr>Company Portfolio</vt:lpstr>
      <vt:lpstr>Company Portfolio</vt:lpstr>
      <vt:lpstr>PowerPoint Presentation</vt:lpstr>
      <vt:lpstr>Company Infographic</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3200</cp:revision>
  <dcterms:created xsi:type="dcterms:W3CDTF">2016-12-30T12:29:18Z</dcterms:created>
  <dcterms:modified xsi:type="dcterms:W3CDTF">2019-02-10T11:34:51Z</dcterms:modified>
</cp:coreProperties>
</file>

<file path=docProps/thumbnail.jpeg>
</file>