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4" r:id="rId4"/>
    <p:sldMasterId id="214748367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embeddedFontLst>
    <p:embeddedFont>
      <p:font typeface="Montserrat"/>
      <p:regular r:id="rId31"/>
      <p:bold r:id="rId32"/>
      <p:italic r:id="rId33"/>
      <p:boldItalic r:id="rId34"/>
    </p:embeddedFont>
    <p:embeddedFont>
      <p:font typeface="Montserrat Light"/>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Montserrat-italic.fntdata"/><Relationship Id="rId10" Type="http://schemas.openxmlformats.org/officeDocument/2006/relationships/slide" Target="slides/slide4.xml"/><Relationship Id="rId32" Type="http://schemas.openxmlformats.org/officeDocument/2006/relationships/font" Target="fonts/Montserrat-bold.fntdata"/><Relationship Id="rId13" Type="http://schemas.openxmlformats.org/officeDocument/2006/relationships/slide" Target="slides/slide7.xml"/><Relationship Id="rId35" Type="http://schemas.openxmlformats.org/officeDocument/2006/relationships/font" Target="fonts/MontserratLight-regular.fntdata"/><Relationship Id="rId12" Type="http://schemas.openxmlformats.org/officeDocument/2006/relationships/slide" Target="slides/slide6.xml"/><Relationship Id="rId34" Type="http://schemas.openxmlformats.org/officeDocument/2006/relationships/font" Target="fonts/Montserrat-boldItalic.fntdata"/><Relationship Id="rId15" Type="http://schemas.openxmlformats.org/officeDocument/2006/relationships/slide" Target="slides/slide9.xml"/><Relationship Id="rId37" Type="http://schemas.openxmlformats.org/officeDocument/2006/relationships/font" Target="fonts/MontserratLight-italic.fntdata"/><Relationship Id="rId14" Type="http://schemas.openxmlformats.org/officeDocument/2006/relationships/slide" Target="slides/slide8.xml"/><Relationship Id="rId36" Type="http://schemas.openxmlformats.org/officeDocument/2006/relationships/font" Target="fonts/MontserratLight-bold.fntdata"/><Relationship Id="rId17" Type="http://schemas.openxmlformats.org/officeDocument/2006/relationships/slide" Target="slides/slide11.xml"/><Relationship Id="rId16" Type="http://schemas.openxmlformats.org/officeDocument/2006/relationships/slide" Target="slides/slide10.xml"/><Relationship Id="rId38" Type="http://schemas.openxmlformats.org/officeDocument/2006/relationships/font" Target="fonts/MontserratLight-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g560ee19d73_2_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g560ee19d73_2_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Google Shape;313;g560ee19d73_2_2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g560ee19d73_2_2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Google Shape;325;g560ee19d73_2_26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g560ee19d73_2_2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Google Shape;355;g560ee19d73_2_29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g560ee19d73_2_2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Google Shape;383;g560ee19d73_2_3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g560ee19d73_2_3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5" name="Shape 405"/>
        <p:cNvGrpSpPr/>
        <p:nvPr/>
      </p:nvGrpSpPr>
      <p:grpSpPr>
        <a:xfrm>
          <a:off x="0" y="0"/>
          <a:ext cx="0" cy="0"/>
          <a:chOff x="0" y="0"/>
          <a:chExt cx="0" cy="0"/>
        </a:xfrm>
      </p:grpSpPr>
      <p:sp>
        <p:nvSpPr>
          <p:cNvPr id="406" name="Google Shape;406;g560ee19d73_2_3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g560ee19d73_2_3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2" name="Shape 422"/>
        <p:cNvGrpSpPr/>
        <p:nvPr/>
      </p:nvGrpSpPr>
      <p:grpSpPr>
        <a:xfrm>
          <a:off x="0" y="0"/>
          <a:ext cx="0" cy="0"/>
          <a:chOff x="0" y="0"/>
          <a:chExt cx="0" cy="0"/>
        </a:xfrm>
      </p:grpSpPr>
      <p:sp>
        <p:nvSpPr>
          <p:cNvPr id="423" name="Google Shape;423;g560ee19d73_2_3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g560ee19d73_2_3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Google Shape;469;g560ee19d73_2_4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g560ee19d73_2_4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5" name="Shape 475"/>
        <p:cNvGrpSpPr/>
        <p:nvPr/>
      </p:nvGrpSpPr>
      <p:grpSpPr>
        <a:xfrm>
          <a:off x="0" y="0"/>
          <a:ext cx="0" cy="0"/>
          <a:chOff x="0" y="0"/>
          <a:chExt cx="0" cy="0"/>
        </a:xfrm>
      </p:grpSpPr>
      <p:sp>
        <p:nvSpPr>
          <p:cNvPr id="476" name="Google Shape;476;g560ee19d73_2_4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g560ee19d73_2_4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6" name="Shape 486"/>
        <p:cNvGrpSpPr/>
        <p:nvPr/>
      </p:nvGrpSpPr>
      <p:grpSpPr>
        <a:xfrm>
          <a:off x="0" y="0"/>
          <a:ext cx="0" cy="0"/>
          <a:chOff x="0" y="0"/>
          <a:chExt cx="0" cy="0"/>
        </a:xfrm>
      </p:grpSpPr>
      <p:sp>
        <p:nvSpPr>
          <p:cNvPr id="487" name="Google Shape;487;g560ee19d73_2_42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g560ee19d73_2_4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9" name="Shape 499"/>
        <p:cNvGrpSpPr/>
        <p:nvPr/>
      </p:nvGrpSpPr>
      <p:grpSpPr>
        <a:xfrm>
          <a:off x="0" y="0"/>
          <a:ext cx="0" cy="0"/>
          <a:chOff x="0" y="0"/>
          <a:chExt cx="0" cy="0"/>
        </a:xfrm>
      </p:grpSpPr>
      <p:sp>
        <p:nvSpPr>
          <p:cNvPr id="500" name="Google Shape;500;g560ee19d73_2_43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g560ee19d73_2_4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560ee19d73_2_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560ee19d73_2_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6" name="Shape 516"/>
        <p:cNvGrpSpPr/>
        <p:nvPr/>
      </p:nvGrpSpPr>
      <p:grpSpPr>
        <a:xfrm>
          <a:off x="0" y="0"/>
          <a:ext cx="0" cy="0"/>
          <a:chOff x="0" y="0"/>
          <a:chExt cx="0" cy="0"/>
        </a:xfrm>
      </p:grpSpPr>
      <p:sp>
        <p:nvSpPr>
          <p:cNvPr id="517" name="Google Shape;517;g560ee19d73_2_4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g560ee19d73_2_4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2" name="Shape 532"/>
        <p:cNvGrpSpPr/>
        <p:nvPr/>
      </p:nvGrpSpPr>
      <p:grpSpPr>
        <a:xfrm>
          <a:off x="0" y="0"/>
          <a:ext cx="0" cy="0"/>
          <a:chOff x="0" y="0"/>
          <a:chExt cx="0" cy="0"/>
        </a:xfrm>
      </p:grpSpPr>
      <p:sp>
        <p:nvSpPr>
          <p:cNvPr id="533" name="Google Shape;533;g560ee19d73_2_4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g560ee19d73_2_4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0" name="Shape 550"/>
        <p:cNvGrpSpPr/>
        <p:nvPr/>
      </p:nvGrpSpPr>
      <p:grpSpPr>
        <a:xfrm>
          <a:off x="0" y="0"/>
          <a:ext cx="0" cy="0"/>
          <a:chOff x="0" y="0"/>
          <a:chExt cx="0" cy="0"/>
        </a:xfrm>
      </p:grpSpPr>
      <p:sp>
        <p:nvSpPr>
          <p:cNvPr id="551" name="Google Shape;551;g560ee19d73_2_4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g560ee19d73_2_4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9" name="Shape 569"/>
        <p:cNvGrpSpPr/>
        <p:nvPr/>
      </p:nvGrpSpPr>
      <p:grpSpPr>
        <a:xfrm>
          <a:off x="0" y="0"/>
          <a:ext cx="0" cy="0"/>
          <a:chOff x="0" y="0"/>
          <a:chExt cx="0" cy="0"/>
        </a:xfrm>
      </p:grpSpPr>
      <p:sp>
        <p:nvSpPr>
          <p:cNvPr id="570" name="Google Shape;570;g560ee19d73_2_4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g560ee19d73_2_4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3" name="Shape 583"/>
        <p:cNvGrpSpPr/>
        <p:nvPr/>
      </p:nvGrpSpPr>
      <p:grpSpPr>
        <a:xfrm>
          <a:off x="0" y="0"/>
          <a:ext cx="0" cy="0"/>
          <a:chOff x="0" y="0"/>
          <a:chExt cx="0" cy="0"/>
        </a:xfrm>
      </p:grpSpPr>
      <p:sp>
        <p:nvSpPr>
          <p:cNvPr id="584" name="Google Shape;584;g560ee19d73_2_5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g560ee19d73_2_5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Google Shape;110;g560ee19d73_2_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g560ee19d73_2_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560ee19d73_2_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g560ee19d73_2_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60ee19d73_2_9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g560ee19d73_2_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560ee19d73_2_1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560ee19d73_2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560ee19d73_2_14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g560ee19d73_2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g560ee19d73_2_1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g560ee19d73_2_1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g560ee19d73_2_2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g560ee19d73_2_2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Page">
  <p:cSld name="2_Title Page">
    <p:spTree>
      <p:nvGrpSpPr>
        <p:cNvPr id="56" name="Shape 56"/>
        <p:cNvGrpSpPr/>
        <p:nvPr/>
      </p:nvGrpSpPr>
      <p:grpSpPr>
        <a:xfrm>
          <a:off x="0" y="0"/>
          <a:ext cx="0" cy="0"/>
          <a:chOff x="0" y="0"/>
          <a:chExt cx="0" cy="0"/>
        </a:xfrm>
      </p:grpSpPr>
      <p:sp>
        <p:nvSpPr>
          <p:cNvPr id="57" name="Google Shape;57;p14"/>
          <p:cNvSpPr/>
          <p:nvPr>
            <p:ph idx="2" type="pic"/>
          </p:nvPr>
        </p:nvSpPr>
        <p:spPr>
          <a:xfrm>
            <a:off x="378619" y="378619"/>
            <a:ext cx="8386762" cy="43862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58" name="Shape 58"/>
        <p:cNvGrpSpPr/>
        <p:nvPr/>
      </p:nvGrpSpPr>
      <p:grpSpPr>
        <a:xfrm>
          <a:off x="0" y="0"/>
          <a:ext cx="0" cy="0"/>
          <a:chOff x="0" y="0"/>
          <a:chExt cx="0" cy="0"/>
        </a:xfrm>
      </p:grpSpPr>
      <p:sp>
        <p:nvSpPr>
          <p:cNvPr id="59" name="Google Shape;59;p15"/>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Page">
  <p:cSld name="3_Title Page">
    <p:spTree>
      <p:nvGrpSpPr>
        <p:cNvPr id="60" name="Shape 60"/>
        <p:cNvGrpSpPr/>
        <p:nvPr/>
      </p:nvGrpSpPr>
      <p:grpSpPr>
        <a:xfrm>
          <a:off x="0" y="0"/>
          <a:ext cx="0" cy="0"/>
          <a:chOff x="0" y="0"/>
          <a:chExt cx="0" cy="0"/>
        </a:xfrm>
      </p:grpSpPr>
      <p:sp>
        <p:nvSpPr>
          <p:cNvPr id="61" name="Google Shape;61;p16"/>
          <p:cNvSpPr/>
          <p:nvPr>
            <p:ph idx="2" type="pic"/>
          </p:nvPr>
        </p:nvSpPr>
        <p:spPr>
          <a:xfrm>
            <a:off x="0" y="0"/>
            <a:ext cx="9144000" cy="26669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Page" showMasterSp="0">
  <p:cSld name="7_Title Page">
    <p:spTree>
      <p:nvGrpSpPr>
        <p:cNvPr id="62" name="Shape 62"/>
        <p:cNvGrpSpPr/>
        <p:nvPr/>
      </p:nvGrpSpPr>
      <p:grpSpPr>
        <a:xfrm>
          <a:off x="0" y="0"/>
          <a:ext cx="0" cy="0"/>
          <a:chOff x="0" y="0"/>
          <a:chExt cx="0" cy="0"/>
        </a:xfrm>
      </p:grpSpPr>
      <p:sp>
        <p:nvSpPr>
          <p:cNvPr id="63" name="Google Shape;63;p17"/>
          <p:cNvSpPr/>
          <p:nvPr>
            <p:ph idx="2" type="pic"/>
          </p:nvPr>
        </p:nvSpPr>
        <p:spPr>
          <a:xfrm>
            <a:off x="3589362" y="2772379"/>
            <a:ext cx="1965277" cy="14038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4" name="Google Shape;64;p17"/>
          <p:cNvSpPr/>
          <p:nvPr>
            <p:ph idx="3" type="pic"/>
          </p:nvPr>
        </p:nvSpPr>
        <p:spPr>
          <a:xfrm>
            <a:off x="6799998" y="2772379"/>
            <a:ext cx="1965277" cy="14038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5" name="Google Shape;65;p17"/>
          <p:cNvSpPr/>
          <p:nvPr>
            <p:ph idx="4" type="pic"/>
          </p:nvPr>
        </p:nvSpPr>
        <p:spPr>
          <a:xfrm>
            <a:off x="378725" y="2772379"/>
            <a:ext cx="1965277" cy="140383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Title Page">
  <p:cSld name="8_Title Page">
    <p:spTree>
      <p:nvGrpSpPr>
        <p:cNvPr id="66" name="Shape 66"/>
        <p:cNvGrpSpPr/>
        <p:nvPr/>
      </p:nvGrpSpPr>
      <p:grpSpPr>
        <a:xfrm>
          <a:off x="0" y="0"/>
          <a:ext cx="0" cy="0"/>
          <a:chOff x="0" y="0"/>
          <a:chExt cx="0" cy="0"/>
        </a:xfrm>
      </p:grpSpPr>
      <p:sp>
        <p:nvSpPr>
          <p:cNvPr id="67" name="Google Shape;67;p18"/>
          <p:cNvSpPr/>
          <p:nvPr>
            <p:ph idx="2" type="pic"/>
          </p:nvPr>
        </p:nvSpPr>
        <p:spPr>
          <a:xfrm>
            <a:off x="5127426" y="543911"/>
            <a:ext cx="3487200" cy="220329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Page">
  <p:cSld name="9_Title Page">
    <p:spTree>
      <p:nvGrpSpPr>
        <p:cNvPr id="68" name="Shape 68"/>
        <p:cNvGrpSpPr/>
        <p:nvPr/>
      </p:nvGrpSpPr>
      <p:grpSpPr>
        <a:xfrm>
          <a:off x="0" y="0"/>
          <a:ext cx="0" cy="0"/>
          <a:chOff x="0" y="0"/>
          <a:chExt cx="0" cy="0"/>
        </a:xfrm>
      </p:grpSpPr>
      <p:sp>
        <p:nvSpPr>
          <p:cNvPr id="69" name="Google Shape;69;p19"/>
          <p:cNvSpPr/>
          <p:nvPr>
            <p:ph idx="2" type="pic"/>
          </p:nvPr>
        </p:nvSpPr>
        <p:spPr>
          <a:xfrm>
            <a:off x="5129218" y="403389"/>
            <a:ext cx="3614390" cy="43367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Page">
  <p:cSld name="12_Title Page">
    <p:spTree>
      <p:nvGrpSpPr>
        <p:cNvPr id="70" name="Shape 70"/>
        <p:cNvGrpSpPr/>
        <p:nvPr/>
      </p:nvGrpSpPr>
      <p:grpSpPr>
        <a:xfrm>
          <a:off x="0" y="0"/>
          <a:ext cx="0" cy="0"/>
          <a:chOff x="0" y="0"/>
          <a:chExt cx="0" cy="0"/>
        </a:xfrm>
      </p:grpSpPr>
      <p:sp>
        <p:nvSpPr>
          <p:cNvPr id="71" name="Google Shape;71;p20"/>
          <p:cNvSpPr/>
          <p:nvPr>
            <p:ph idx="2" type="pic"/>
          </p:nvPr>
        </p:nvSpPr>
        <p:spPr>
          <a:xfrm>
            <a:off x="4052633" y="3048000"/>
            <a:ext cx="3207541" cy="2095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Title Page">
  <p:cSld name="13_Title Page">
    <p:spTree>
      <p:nvGrpSpPr>
        <p:cNvPr id="72" name="Shape 72"/>
        <p:cNvGrpSpPr/>
        <p:nvPr/>
      </p:nvGrpSpPr>
      <p:grpSpPr>
        <a:xfrm>
          <a:off x="0" y="0"/>
          <a:ext cx="0" cy="0"/>
          <a:chOff x="0" y="0"/>
          <a:chExt cx="0" cy="0"/>
        </a:xfrm>
      </p:grpSpPr>
      <p:sp>
        <p:nvSpPr>
          <p:cNvPr id="73" name="Google Shape;73;p21"/>
          <p:cNvSpPr/>
          <p:nvPr>
            <p:ph idx="2" type="pic"/>
          </p:nvPr>
        </p:nvSpPr>
        <p:spPr>
          <a:xfrm>
            <a:off x="400392" y="378619"/>
            <a:ext cx="3230950" cy="438626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Title Page">
  <p:cSld name="14_Title Page">
    <p:spTree>
      <p:nvGrpSpPr>
        <p:cNvPr id="74" name="Shape 74"/>
        <p:cNvGrpSpPr/>
        <p:nvPr/>
      </p:nvGrpSpPr>
      <p:grpSpPr>
        <a:xfrm>
          <a:off x="0" y="0"/>
          <a:ext cx="0" cy="0"/>
          <a:chOff x="0" y="0"/>
          <a:chExt cx="0" cy="0"/>
        </a:xfrm>
      </p:grpSpPr>
      <p:sp>
        <p:nvSpPr>
          <p:cNvPr id="75" name="Google Shape;75;p22"/>
          <p:cNvSpPr/>
          <p:nvPr>
            <p:ph idx="2" type="pic"/>
          </p:nvPr>
        </p:nvSpPr>
        <p:spPr>
          <a:xfrm>
            <a:off x="3689420" y="378619"/>
            <a:ext cx="5054188" cy="438626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Page">
  <p:cSld name="15_Title Page">
    <p:spTree>
      <p:nvGrpSpPr>
        <p:cNvPr id="76" name="Shape 76"/>
        <p:cNvGrpSpPr/>
        <p:nvPr/>
      </p:nvGrpSpPr>
      <p:grpSpPr>
        <a:xfrm>
          <a:off x="0" y="0"/>
          <a:ext cx="0" cy="0"/>
          <a:chOff x="0" y="0"/>
          <a:chExt cx="0" cy="0"/>
        </a:xfrm>
      </p:grpSpPr>
      <p:sp>
        <p:nvSpPr>
          <p:cNvPr id="77" name="Google Shape;77;p23"/>
          <p:cNvSpPr/>
          <p:nvPr>
            <p:ph idx="2" type="pic"/>
          </p:nvPr>
        </p:nvSpPr>
        <p:spPr>
          <a:xfrm>
            <a:off x="3657600" y="2571750"/>
            <a:ext cx="5486400"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78" name="Shape 78"/>
        <p:cNvGrpSpPr/>
        <p:nvPr/>
      </p:nvGrpSpPr>
      <p:grpSpPr>
        <a:xfrm>
          <a:off x="0" y="0"/>
          <a:ext cx="0" cy="0"/>
          <a:chOff x="0" y="0"/>
          <a:chExt cx="0" cy="0"/>
        </a:xfrm>
      </p:grpSpPr>
      <p:sp>
        <p:nvSpPr>
          <p:cNvPr id="79" name="Google Shape;79;p24"/>
          <p:cNvSpPr/>
          <p:nvPr>
            <p:ph idx="2" type="pic"/>
          </p:nvPr>
        </p:nvSpPr>
        <p:spPr>
          <a:xfrm>
            <a:off x="0" y="2343887"/>
            <a:ext cx="3657600" cy="279961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Title Page">
  <p:cSld name="24_Title Page">
    <p:spTree>
      <p:nvGrpSpPr>
        <p:cNvPr id="80" name="Shape 80"/>
        <p:cNvGrpSpPr/>
        <p:nvPr/>
      </p:nvGrpSpPr>
      <p:grpSpPr>
        <a:xfrm>
          <a:off x="0" y="0"/>
          <a:ext cx="0" cy="0"/>
          <a:chOff x="0" y="0"/>
          <a:chExt cx="0" cy="0"/>
        </a:xfrm>
      </p:grpSpPr>
      <p:sp>
        <p:nvSpPr>
          <p:cNvPr id="81" name="Google Shape;81;p25"/>
          <p:cNvSpPr/>
          <p:nvPr>
            <p:ph idx="2" type="pic"/>
          </p:nvPr>
        </p:nvSpPr>
        <p:spPr>
          <a:xfrm>
            <a:off x="4223657" y="734891"/>
            <a:ext cx="2111801" cy="367371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5"/>
          <p:cNvSpPr/>
          <p:nvPr>
            <p:ph idx="3" type="pic"/>
          </p:nvPr>
        </p:nvSpPr>
        <p:spPr>
          <a:xfrm>
            <a:off x="6335457" y="734891"/>
            <a:ext cx="2111801" cy="183685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3" name="Google Shape;83;p25"/>
          <p:cNvSpPr/>
          <p:nvPr>
            <p:ph idx="4" type="pic"/>
          </p:nvPr>
        </p:nvSpPr>
        <p:spPr>
          <a:xfrm>
            <a:off x="6335457" y="2571750"/>
            <a:ext cx="2111801" cy="183685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84" name="Shape 84"/>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85" name="Shape 85"/>
        <p:cNvGrpSpPr/>
        <p:nvPr/>
      </p:nvGrpSpPr>
      <p:grpSpPr>
        <a:xfrm>
          <a:off x="0" y="0"/>
          <a:ext cx="0" cy="0"/>
          <a:chOff x="0" y="0"/>
          <a:chExt cx="0" cy="0"/>
        </a:xfrm>
      </p:grpSpPr>
      <p:sp>
        <p:nvSpPr>
          <p:cNvPr id="86" name="Google Shape;86;p27"/>
          <p:cNvSpPr/>
          <p:nvPr>
            <p:ph idx="2" type="pic"/>
          </p:nvPr>
        </p:nvSpPr>
        <p:spPr>
          <a:xfrm>
            <a:off x="1900238" y="2571750"/>
            <a:ext cx="7243762" cy="25717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87" name="Shape 87"/>
        <p:cNvGrpSpPr/>
        <p:nvPr/>
      </p:nvGrpSpPr>
      <p:grpSpPr>
        <a:xfrm>
          <a:off x="0" y="0"/>
          <a:ext cx="0" cy="0"/>
          <a:chOff x="0" y="0"/>
          <a:chExt cx="0" cy="0"/>
        </a:xfrm>
      </p:grpSpPr>
      <p:sp>
        <p:nvSpPr>
          <p:cNvPr id="88" name="Google Shape;88;p28"/>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9" name="Google Shape;89;p28"/>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90" name="Google Shape;90;p28"/>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1" name="Google Shape;91;p2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2" name="Google Shape;92;p2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6"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2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 Id="rId3" Type="http://schemas.openxmlformats.org/officeDocument/2006/relationships/image" Target="../media/image2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2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xml"/><Relationship Id="rId3" Type="http://schemas.openxmlformats.org/officeDocument/2006/relationships/image" Target="../media/image1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5.xml"/><Relationship Id="rId3"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7.xml"/><Relationship Id="rId3" Type="http://schemas.openxmlformats.org/officeDocument/2006/relationships/image" Target="../media/image3.jpg"/><Relationship Id="rId4" Type="http://schemas.openxmlformats.org/officeDocument/2006/relationships/image" Target="../media/image4.jpg"/><Relationship Id="rId5"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2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 Id="rId3"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2.xml"/><Relationship Id="rId3"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3.xml"/><Relationship Id="rId3" Type="http://schemas.openxmlformats.org/officeDocument/2006/relationships/image" Target="../media/image21.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4.xml"/><Relationship Id="rId3" Type="http://schemas.openxmlformats.org/officeDocument/2006/relationships/image" Target="../media/image1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2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pic>
        <p:nvPicPr>
          <p:cNvPr id="97" name="Google Shape;97;p29"/>
          <p:cNvPicPr preferRelativeResize="0"/>
          <p:nvPr>
            <p:ph idx="2" type="pic"/>
          </p:nvPr>
        </p:nvPicPr>
        <p:blipFill rotWithShape="1">
          <a:blip r:embed="rId3">
            <a:alphaModFix/>
          </a:blip>
          <a:srcRect b="63864" l="974" r="973" t="1949"/>
          <a:stretch/>
        </p:blipFill>
        <p:spPr>
          <a:xfrm>
            <a:off x="378619" y="378619"/>
            <a:ext cx="8386762" cy="4386261"/>
          </a:xfrm>
          <a:prstGeom prst="rect">
            <a:avLst/>
          </a:prstGeom>
          <a:noFill/>
          <a:ln>
            <a:noFill/>
          </a:ln>
        </p:spPr>
      </p:pic>
      <p:sp>
        <p:nvSpPr>
          <p:cNvPr id="98" name="Google Shape;98;p29"/>
          <p:cNvSpPr/>
          <p:nvPr/>
        </p:nvSpPr>
        <p:spPr>
          <a:xfrm rot="10800000">
            <a:off x="2928938" y="0"/>
            <a:ext cx="3286125" cy="2971800"/>
          </a:xfrm>
          <a:prstGeom prst="flowChartManualInput">
            <a:avLst/>
          </a:prstGeom>
          <a:solidFill>
            <a:schemeClr val="accent4">
              <a:alpha val="8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99" name="Google Shape;99;p29"/>
          <p:cNvSpPr txBox="1"/>
          <p:nvPr/>
        </p:nvSpPr>
        <p:spPr>
          <a:xfrm>
            <a:off x="3500437" y="1018464"/>
            <a:ext cx="2143125" cy="934871"/>
          </a:xfrm>
          <a:prstGeom prst="rect">
            <a:avLst/>
          </a:prstGeom>
          <a:noFill/>
          <a:ln>
            <a:noFill/>
          </a:ln>
        </p:spPr>
        <p:txBody>
          <a:bodyPr anchorCtr="0" anchor="t" bIns="34275" lIns="68575" spcFirstLastPara="1" rIns="68575" wrap="square" tIns="34275">
            <a:noAutofit/>
          </a:bodyPr>
          <a:lstStyle/>
          <a:p>
            <a:pPr indent="0" lvl="0" marL="0" marR="0" rtl="0" algn="l">
              <a:lnSpc>
                <a:spcPct val="128571"/>
              </a:lnSpc>
              <a:spcBef>
                <a:spcPts val="0"/>
              </a:spcBef>
              <a:spcAft>
                <a:spcPts val="0"/>
              </a:spcAft>
              <a:buNone/>
            </a:pPr>
            <a:r>
              <a:rPr b="1" i="0" lang="en" sz="2600" u="none" cap="none" strike="noStrike">
                <a:solidFill>
                  <a:schemeClr val="lt1"/>
                </a:solidFill>
                <a:latin typeface="Montserrat Light"/>
                <a:ea typeface="Montserrat Light"/>
                <a:cs typeface="Montserrat Light"/>
                <a:sym typeface="Montserrat Light"/>
              </a:rPr>
              <a:t>Business</a:t>
            </a:r>
            <a:endParaRPr sz="1100"/>
          </a:p>
          <a:p>
            <a:pPr indent="0" lvl="0" marL="0" marR="0" rtl="0" algn="l">
              <a:lnSpc>
                <a:spcPct val="100000"/>
              </a:lnSpc>
              <a:spcBef>
                <a:spcPts val="0"/>
              </a:spcBef>
              <a:spcAft>
                <a:spcPts val="0"/>
              </a:spcAft>
              <a:buNone/>
            </a:pPr>
            <a:r>
              <a:rPr b="1" i="0" lang="en" sz="3400" u="none" cap="none" strike="noStrike">
                <a:solidFill>
                  <a:schemeClr val="lt1"/>
                </a:solidFill>
                <a:latin typeface="Montserrat"/>
                <a:ea typeface="Montserrat"/>
                <a:cs typeface="Montserrat"/>
                <a:sym typeface="Montserrat"/>
              </a:rPr>
              <a:t>Proposal</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 name="Shape 315"/>
        <p:cNvGrpSpPr/>
        <p:nvPr/>
      </p:nvGrpSpPr>
      <p:grpSpPr>
        <a:xfrm>
          <a:off x="0" y="0"/>
          <a:ext cx="0" cy="0"/>
          <a:chOff x="0" y="0"/>
          <a:chExt cx="0" cy="0"/>
        </a:xfrm>
      </p:grpSpPr>
      <p:pic>
        <p:nvPicPr>
          <p:cNvPr id="316" name="Google Shape;316;p38"/>
          <p:cNvPicPr preferRelativeResize="0"/>
          <p:nvPr>
            <p:ph idx="2" type="pic"/>
          </p:nvPr>
        </p:nvPicPr>
        <p:blipFill rotWithShape="1">
          <a:blip r:embed="rId3">
            <a:alphaModFix/>
          </a:blip>
          <a:srcRect b="17334" l="0" r="0" t="17335"/>
          <a:stretch/>
        </p:blipFill>
        <p:spPr>
          <a:xfrm>
            <a:off x="4052633" y="3048000"/>
            <a:ext cx="3207541" cy="2095500"/>
          </a:xfrm>
          <a:prstGeom prst="rect">
            <a:avLst/>
          </a:prstGeom>
          <a:noFill/>
          <a:ln>
            <a:noFill/>
          </a:ln>
        </p:spPr>
      </p:pic>
      <p:grpSp>
        <p:nvGrpSpPr>
          <p:cNvPr id="317" name="Google Shape;317;p38"/>
          <p:cNvGrpSpPr/>
          <p:nvPr/>
        </p:nvGrpSpPr>
        <p:grpSpPr>
          <a:xfrm>
            <a:off x="1883823" y="890745"/>
            <a:ext cx="5376352" cy="884126"/>
            <a:chOff x="2714625" y="3379352"/>
            <a:chExt cx="7168469" cy="1178835"/>
          </a:xfrm>
        </p:grpSpPr>
        <p:sp>
          <p:nvSpPr>
            <p:cNvPr id="318" name="Google Shape;318;p38"/>
            <p:cNvSpPr txBox="1"/>
            <p:nvPr/>
          </p:nvSpPr>
          <p:spPr>
            <a:xfrm>
              <a:off x="2714625" y="3379352"/>
              <a:ext cx="2333625" cy="116955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rgbClr val="BFBFBF"/>
                  </a:solidFill>
                  <a:latin typeface="Montserrat"/>
                  <a:ea typeface="Montserrat"/>
                  <a:cs typeface="Montserrat"/>
                  <a:sym typeface="Montserrat"/>
                </a:rPr>
                <a:t>Our </a:t>
              </a:r>
              <a:r>
                <a:rPr b="1" lang="en" sz="2600">
                  <a:solidFill>
                    <a:schemeClr val="dk1"/>
                  </a:solidFill>
                  <a:latin typeface="Montserrat"/>
                  <a:ea typeface="Montserrat"/>
                  <a:cs typeface="Montserrat"/>
                  <a:sym typeface="Montserrat"/>
                </a:rPr>
                <a:t>Service</a:t>
              </a:r>
              <a:endParaRPr b="1" sz="2600">
                <a:solidFill>
                  <a:schemeClr val="dk1"/>
                </a:solidFill>
                <a:latin typeface="Montserrat Light"/>
                <a:ea typeface="Montserrat Light"/>
                <a:cs typeface="Montserrat Light"/>
                <a:sym typeface="Montserrat Light"/>
              </a:endParaRPr>
            </a:p>
          </p:txBody>
        </p:sp>
        <p:sp>
          <p:nvSpPr>
            <p:cNvPr id="319" name="Google Shape;319;p38"/>
            <p:cNvSpPr txBox="1"/>
            <p:nvPr/>
          </p:nvSpPr>
          <p:spPr>
            <a:xfrm>
              <a:off x="5509079" y="3451922"/>
              <a:ext cx="4374015"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grpSp>
        <p:nvGrpSpPr>
          <p:cNvPr id="320" name="Google Shape;320;p38"/>
          <p:cNvGrpSpPr/>
          <p:nvPr/>
        </p:nvGrpSpPr>
        <p:grpSpPr>
          <a:xfrm>
            <a:off x="3979664" y="2119714"/>
            <a:ext cx="2117103" cy="266702"/>
            <a:chOff x="6509826" y="3416836"/>
            <a:chExt cx="2822804" cy="355603"/>
          </a:xfrm>
        </p:grpSpPr>
        <p:sp>
          <p:nvSpPr>
            <p:cNvPr id="321" name="Google Shape;321;p38"/>
            <p:cNvSpPr txBox="1"/>
            <p:nvPr/>
          </p:nvSpPr>
          <p:spPr>
            <a:xfrm>
              <a:off x="6509826" y="3416836"/>
              <a:ext cx="1554076"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Frontend coding</a:t>
              </a:r>
              <a:endParaRPr sz="1100"/>
            </a:p>
          </p:txBody>
        </p:sp>
        <p:sp>
          <p:nvSpPr>
            <p:cNvPr id="322" name="Google Shape;322;p38"/>
            <p:cNvSpPr/>
            <p:nvPr/>
          </p:nvSpPr>
          <p:spPr>
            <a:xfrm>
              <a:off x="6607119" y="3726720"/>
              <a:ext cx="2633226" cy="45719"/>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3" name="Google Shape;323;p38"/>
            <p:cNvSpPr txBox="1"/>
            <p:nvPr/>
          </p:nvSpPr>
          <p:spPr>
            <a:xfrm>
              <a:off x="8909351" y="3432224"/>
              <a:ext cx="423279" cy="21544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600">
                  <a:solidFill>
                    <a:schemeClr val="dk1"/>
                  </a:solidFill>
                  <a:latin typeface="Montserrat Light"/>
                  <a:ea typeface="Montserrat Light"/>
                  <a:cs typeface="Montserrat Light"/>
                  <a:sym typeface="Montserrat Light"/>
                </a:rPr>
                <a:t>60%</a:t>
              </a:r>
              <a:endParaRPr sz="1100"/>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pic>
        <p:nvPicPr>
          <p:cNvPr id="328" name="Google Shape;328;p39"/>
          <p:cNvPicPr preferRelativeResize="0"/>
          <p:nvPr>
            <p:ph idx="2" type="pic"/>
          </p:nvPr>
        </p:nvPicPr>
        <p:blipFill rotWithShape="1">
          <a:blip r:embed="rId3">
            <a:alphaModFix/>
          </a:blip>
          <a:srcRect b="31250" l="0" r="0" t="31249"/>
          <a:stretch/>
        </p:blipFill>
        <p:spPr>
          <a:xfrm>
            <a:off x="0" y="0"/>
            <a:ext cx="9144000" cy="5143500"/>
          </a:xfrm>
          <a:prstGeom prst="rect">
            <a:avLst/>
          </a:prstGeom>
          <a:noFill/>
          <a:ln>
            <a:noFill/>
          </a:ln>
        </p:spPr>
      </p:pic>
      <p:sp>
        <p:nvSpPr>
          <p:cNvPr id="329" name="Google Shape;329;p39"/>
          <p:cNvSpPr/>
          <p:nvPr/>
        </p:nvSpPr>
        <p:spPr>
          <a:xfrm>
            <a:off x="0" y="0"/>
            <a:ext cx="5086350" cy="5143500"/>
          </a:xfrm>
          <a:prstGeom prst="rect">
            <a:avLst/>
          </a:prstGeom>
          <a:solidFill>
            <a:schemeClr val="dk1">
              <a:alpha val="7568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30" name="Google Shape;330;p39"/>
          <p:cNvGrpSpPr/>
          <p:nvPr/>
        </p:nvGrpSpPr>
        <p:grpSpPr>
          <a:xfrm>
            <a:off x="378619" y="378618"/>
            <a:ext cx="1924442" cy="1758485"/>
            <a:chOff x="1591285" y="914401"/>
            <a:chExt cx="2565922" cy="2344646"/>
          </a:xfrm>
        </p:grpSpPr>
        <p:grpSp>
          <p:nvGrpSpPr>
            <p:cNvPr id="331" name="Google Shape;331;p39"/>
            <p:cNvGrpSpPr/>
            <p:nvPr/>
          </p:nvGrpSpPr>
          <p:grpSpPr>
            <a:xfrm>
              <a:off x="1591285" y="914401"/>
              <a:ext cx="2565922" cy="1485290"/>
              <a:chOff x="962102" y="2538661"/>
              <a:chExt cx="2565922" cy="1485290"/>
            </a:xfrm>
          </p:grpSpPr>
          <p:sp>
            <p:nvSpPr>
              <p:cNvPr id="332" name="Google Shape;332;p39"/>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333" name="Google Shape;333;p39"/>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34" name="Google Shape;334;p39"/>
            <p:cNvSpPr/>
            <p:nvPr/>
          </p:nvSpPr>
          <p:spPr>
            <a:xfrm>
              <a:off x="1680184" y="2820897"/>
              <a:ext cx="1571693" cy="438150"/>
            </a:xfrm>
            <a:prstGeom prst="roundRect">
              <a:avLst>
                <a:gd fmla="val 50000" name="adj"/>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5" name="Google Shape;335;p39"/>
            <p:cNvSpPr txBox="1"/>
            <p:nvPr/>
          </p:nvSpPr>
          <p:spPr>
            <a:xfrm>
              <a:off x="2067986"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336" name="Google Shape;336;p39"/>
          <p:cNvGrpSpPr/>
          <p:nvPr/>
        </p:nvGrpSpPr>
        <p:grpSpPr>
          <a:xfrm>
            <a:off x="378619" y="3006397"/>
            <a:ext cx="1924442" cy="1758485"/>
            <a:chOff x="4842066" y="914401"/>
            <a:chExt cx="2565922" cy="2344646"/>
          </a:xfrm>
        </p:grpSpPr>
        <p:grpSp>
          <p:nvGrpSpPr>
            <p:cNvPr id="337" name="Google Shape;337;p39"/>
            <p:cNvGrpSpPr/>
            <p:nvPr/>
          </p:nvGrpSpPr>
          <p:grpSpPr>
            <a:xfrm>
              <a:off x="4842066" y="914401"/>
              <a:ext cx="2565922" cy="1485290"/>
              <a:chOff x="962102" y="2538661"/>
              <a:chExt cx="2565922" cy="1485290"/>
            </a:xfrm>
          </p:grpSpPr>
          <p:sp>
            <p:nvSpPr>
              <p:cNvPr id="338" name="Google Shape;338;p39"/>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339" name="Google Shape;339;p39"/>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40" name="Google Shape;340;p39"/>
            <p:cNvSpPr/>
            <p:nvPr/>
          </p:nvSpPr>
          <p:spPr>
            <a:xfrm>
              <a:off x="4930965" y="2820897"/>
              <a:ext cx="1571693" cy="438150"/>
            </a:xfrm>
            <a:prstGeom prst="roundRect">
              <a:avLst>
                <a:gd fmla="val 50000" name="adj"/>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1" name="Google Shape;341;p39"/>
            <p:cNvSpPr txBox="1"/>
            <p:nvPr/>
          </p:nvSpPr>
          <p:spPr>
            <a:xfrm>
              <a:off x="5318767"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342" name="Google Shape;342;p39"/>
          <p:cNvGrpSpPr/>
          <p:nvPr/>
        </p:nvGrpSpPr>
        <p:grpSpPr>
          <a:xfrm>
            <a:off x="2723954" y="378618"/>
            <a:ext cx="1924442" cy="1758485"/>
            <a:chOff x="1591285" y="914401"/>
            <a:chExt cx="2565922" cy="2344646"/>
          </a:xfrm>
        </p:grpSpPr>
        <p:grpSp>
          <p:nvGrpSpPr>
            <p:cNvPr id="343" name="Google Shape;343;p39"/>
            <p:cNvGrpSpPr/>
            <p:nvPr/>
          </p:nvGrpSpPr>
          <p:grpSpPr>
            <a:xfrm>
              <a:off x="1591285" y="914401"/>
              <a:ext cx="2565922" cy="1485290"/>
              <a:chOff x="962102" y="2538661"/>
              <a:chExt cx="2565922" cy="1485290"/>
            </a:xfrm>
          </p:grpSpPr>
          <p:sp>
            <p:nvSpPr>
              <p:cNvPr id="344" name="Google Shape;344;p39"/>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345" name="Google Shape;345;p39"/>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46" name="Google Shape;346;p39"/>
            <p:cNvSpPr/>
            <p:nvPr/>
          </p:nvSpPr>
          <p:spPr>
            <a:xfrm>
              <a:off x="1680184" y="2820897"/>
              <a:ext cx="1571693" cy="438150"/>
            </a:xfrm>
            <a:prstGeom prst="roundRect">
              <a:avLst>
                <a:gd fmla="val 50000" name="adj"/>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7" name="Google Shape;347;p39"/>
            <p:cNvSpPr txBox="1"/>
            <p:nvPr/>
          </p:nvSpPr>
          <p:spPr>
            <a:xfrm>
              <a:off x="2067986"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348" name="Google Shape;348;p39"/>
          <p:cNvGrpSpPr/>
          <p:nvPr/>
        </p:nvGrpSpPr>
        <p:grpSpPr>
          <a:xfrm>
            <a:off x="2723954" y="3006397"/>
            <a:ext cx="1924442" cy="1758485"/>
            <a:chOff x="4842066" y="914401"/>
            <a:chExt cx="2565922" cy="2344646"/>
          </a:xfrm>
        </p:grpSpPr>
        <p:grpSp>
          <p:nvGrpSpPr>
            <p:cNvPr id="349" name="Google Shape;349;p39"/>
            <p:cNvGrpSpPr/>
            <p:nvPr/>
          </p:nvGrpSpPr>
          <p:grpSpPr>
            <a:xfrm>
              <a:off x="4842066" y="914401"/>
              <a:ext cx="2565922" cy="1485290"/>
              <a:chOff x="962102" y="2538661"/>
              <a:chExt cx="2565922" cy="1485290"/>
            </a:xfrm>
          </p:grpSpPr>
          <p:sp>
            <p:nvSpPr>
              <p:cNvPr id="350" name="Google Shape;350;p39"/>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351" name="Google Shape;351;p39"/>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52" name="Google Shape;352;p39"/>
            <p:cNvSpPr/>
            <p:nvPr/>
          </p:nvSpPr>
          <p:spPr>
            <a:xfrm>
              <a:off x="4930965" y="2820897"/>
              <a:ext cx="1571693" cy="438150"/>
            </a:xfrm>
            <a:prstGeom prst="roundRect">
              <a:avLst>
                <a:gd fmla="val 50000" name="adj"/>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3" name="Google Shape;353;p39"/>
            <p:cNvSpPr txBox="1"/>
            <p:nvPr/>
          </p:nvSpPr>
          <p:spPr>
            <a:xfrm>
              <a:off x="5318767"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pic>
        <p:nvPicPr>
          <p:cNvPr id="358" name="Google Shape;358;p40"/>
          <p:cNvPicPr preferRelativeResize="0"/>
          <p:nvPr>
            <p:ph idx="2" type="pic"/>
          </p:nvPr>
        </p:nvPicPr>
        <p:blipFill rotWithShape="1">
          <a:blip r:embed="rId3">
            <a:alphaModFix/>
          </a:blip>
          <a:srcRect b="4753" l="0" r="0" t="4753"/>
          <a:stretch/>
        </p:blipFill>
        <p:spPr>
          <a:xfrm>
            <a:off x="400392" y="378619"/>
            <a:ext cx="3230950" cy="4386263"/>
          </a:xfrm>
          <a:prstGeom prst="rect">
            <a:avLst/>
          </a:prstGeom>
          <a:noFill/>
          <a:ln>
            <a:noFill/>
          </a:ln>
        </p:spPr>
      </p:pic>
      <p:grpSp>
        <p:nvGrpSpPr>
          <p:cNvPr id="359" name="Google Shape;359;p40"/>
          <p:cNvGrpSpPr/>
          <p:nvPr/>
        </p:nvGrpSpPr>
        <p:grpSpPr>
          <a:xfrm>
            <a:off x="4092686" y="378618"/>
            <a:ext cx="4650922" cy="4386263"/>
            <a:chOff x="5049368" y="504824"/>
            <a:chExt cx="6201229" cy="5848351"/>
          </a:xfrm>
        </p:grpSpPr>
        <p:sp>
          <p:nvSpPr>
            <p:cNvPr id="360" name="Google Shape;360;p40"/>
            <p:cNvSpPr txBox="1"/>
            <p:nvPr/>
          </p:nvSpPr>
          <p:spPr>
            <a:xfrm>
              <a:off x="5122845" y="2266103"/>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cxnSp>
          <p:nvCxnSpPr>
            <p:cNvPr id="361" name="Google Shape;361;p40"/>
            <p:cNvCxnSpPr/>
            <p:nvPr/>
          </p:nvCxnSpPr>
          <p:spPr>
            <a:xfrm>
              <a:off x="6089784" y="2703298"/>
              <a:ext cx="0" cy="1638291"/>
            </a:xfrm>
            <a:prstGeom prst="straightConnector1">
              <a:avLst/>
            </a:prstGeom>
            <a:noFill/>
            <a:ln cap="flat" cmpd="sng" w="12700">
              <a:solidFill>
                <a:srgbClr val="D8D8D8"/>
              </a:solidFill>
              <a:prstDash val="solid"/>
              <a:miter lim="800000"/>
              <a:headEnd len="sm" w="sm" type="none"/>
              <a:tailEnd len="sm" w="sm" type="none"/>
            </a:ln>
          </p:spPr>
        </p:cxnSp>
        <p:sp>
          <p:nvSpPr>
            <p:cNvPr id="362" name="Google Shape;362;p40"/>
            <p:cNvSpPr txBox="1"/>
            <p:nvPr/>
          </p:nvSpPr>
          <p:spPr>
            <a:xfrm>
              <a:off x="6704901" y="2766957"/>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363" name="Google Shape;363;p40"/>
            <p:cNvSpPr txBox="1"/>
            <p:nvPr/>
          </p:nvSpPr>
          <p:spPr>
            <a:xfrm>
              <a:off x="5122845" y="2766957"/>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64" name="Google Shape;364;p40"/>
            <p:cNvSpPr txBox="1"/>
            <p:nvPr/>
          </p:nvSpPr>
          <p:spPr>
            <a:xfrm>
              <a:off x="6704901" y="3169544"/>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sp>
          <p:nvSpPr>
            <p:cNvPr id="365" name="Google Shape;365;p40"/>
            <p:cNvSpPr txBox="1"/>
            <p:nvPr/>
          </p:nvSpPr>
          <p:spPr>
            <a:xfrm>
              <a:off x="5122845" y="3169543"/>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cxnSp>
          <p:nvCxnSpPr>
            <p:cNvPr id="366" name="Google Shape;366;p40"/>
            <p:cNvCxnSpPr/>
            <p:nvPr/>
          </p:nvCxnSpPr>
          <p:spPr>
            <a:xfrm>
              <a:off x="5122846" y="2703298"/>
              <a:ext cx="6127751" cy="0"/>
            </a:xfrm>
            <a:prstGeom prst="straightConnector1">
              <a:avLst/>
            </a:prstGeom>
            <a:noFill/>
            <a:ln cap="flat" cmpd="sng" w="12700">
              <a:solidFill>
                <a:schemeClr val="lt1"/>
              </a:solidFill>
              <a:prstDash val="solid"/>
              <a:miter lim="800000"/>
              <a:headEnd len="sm" w="sm" type="none"/>
              <a:tailEnd len="sm" w="sm" type="none"/>
            </a:ln>
          </p:spPr>
        </p:cxnSp>
        <p:cxnSp>
          <p:nvCxnSpPr>
            <p:cNvPr id="367" name="Google Shape;367;p40"/>
            <p:cNvCxnSpPr/>
            <p:nvPr/>
          </p:nvCxnSpPr>
          <p:spPr>
            <a:xfrm>
              <a:off x="5122846" y="3105884"/>
              <a:ext cx="6127751" cy="0"/>
            </a:xfrm>
            <a:prstGeom prst="straightConnector1">
              <a:avLst/>
            </a:prstGeom>
            <a:noFill/>
            <a:ln cap="flat" cmpd="sng" w="12700">
              <a:solidFill>
                <a:srgbClr val="D8D8D8"/>
              </a:solidFill>
              <a:prstDash val="solid"/>
              <a:miter lim="800000"/>
              <a:headEnd len="sm" w="sm" type="none"/>
              <a:tailEnd len="sm" w="sm" type="none"/>
            </a:ln>
          </p:spPr>
        </p:cxnSp>
        <p:cxnSp>
          <p:nvCxnSpPr>
            <p:cNvPr id="368" name="Google Shape;368;p40"/>
            <p:cNvCxnSpPr/>
            <p:nvPr/>
          </p:nvCxnSpPr>
          <p:spPr>
            <a:xfrm>
              <a:off x="5122846" y="3508471"/>
              <a:ext cx="6127751" cy="0"/>
            </a:xfrm>
            <a:prstGeom prst="straightConnector1">
              <a:avLst/>
            </a:prstGeom>
            <a:noFill/>
            <a:ln cap="flat" cmpd="sng" w="12700">
              <a:solidFill>
                <a:srgbClr val="D8D8D8"/>
              </a:solidFill>
              <a:prstDash val="solid"/>
              <a:miter lim="800000"/>
              <a:headEnd len="sm" w="sm" type="none"/>
              <a:tailEnd len="sm" w="sm" type="none"/>
            </a:ln>
          </p:spPr>
        </p:cxnSp>
        <p:cxnSp>
          <p:nvCxnSpPr>
            <p:cNvPr id="369" name="Google Shape;369;p40"/>
            <p:cNvCxnSpPr/>
            <p:nvPr/>
          </p:nvCxnSpPr>
          <p:spPr>
            <a:xfrm>
              <a:off x="5122846" y="3920021"/>
              <a:ext cx="6127751" cy="0"/>
            </a:xfrm>
            <a:prstGeom prst="straightConnector1">
              <a:avLst/>
            </a:prstGeom>
            <a:noFill/>
            <a:ln cap="flat" cmpd="sng" w="12700">
              <a:solidFill>
                <a:srgbClr val="D8D8D8"/>
              </a:solidFill>
              <a:prstDash val="solid"/>
              <a:miter lim="800000"/>
              <a:headEnd len="sm" w="sm" type="none"/>
              <a:tailEnd len="sm" w="sm" type="none"/>
            </a:ln>
          </p:spPr>
        </p:cxnSp>
        <p:cxnSp>
          <p:nvCxnSpPr>
            <p:cNvPr id="370" name="Google Shape;370;p40"/>
            <p:cNvCxnSpPr/>
            <p:nvPr/>
          </p:nvCxnSpPr>
          <p:spPr>
            <a:xfrm>
              <a:off x="5122846" y="4341589"/>
              <a:ext cx="6127751" cy="0"/>
            </a:xfrm>
            <a:prstGeom prst="straightConnector1">
              <a:avLst/>
            </a:prstGeom>
            <a:noFill/>
            <a:ln cap="flat" cmpd="sng" w="12700">
              <a:solidFill>
                <a:srgbClr val="D8D8D8"/>
              </a:solidFill>
              <a:prstDash val="solid"/>
              <a:miter lim="800000"/>
              <a:headEnd len="sm" w="sm" type="none"/>
              <a:tailEnd len="sm" w="sm" type="none"/>
            </a:ln>
          </p:spPr>
        </p:cxnSp>
        <p:sp>
          <p:nvSpPr>
            <p:cNvPr id="371" name="Google Shape;371;p40"/>
            <p:cNvSpPr txBox="1"/>
            <p:nvPr/>
          </p:nvSpPr>
          <p:spPr>
            <a:xfrm>
              <a:off x="5122845" y="357213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72" name="Google Shape;372;p40"/>
            <p:cNvSpPr txBox="1"/>
            <p:nvPr/>
          </p:nvSpPr>
          <p:spPr>
            <a:xfrm>
              <a:off x="6704901" y="3581094"/>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373" name="Google Shape;373;p40"/>
            <p:cNvSpPr txBox="1"/>
            <p:nvPr/>
          </p:nvSpPr>
          <p:spPr>
            <a:xfrm>
              <a:off x="5122845" y="398368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74" name="Google Shape;374;p40"/>
            <p:cNvSpPr txBox="1"/>
            <p:nvPr/>
          </p:nvSpPr>
          <p:spPr>
            <a:xfrm>
              <a:off x="6704901" y="4002660"/>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grpSp>
          <p:nvGrpSpPr>
            <p:cNvPr id="375" name="Google Shape;375;p40"/>
            <p:cNvGrpSpPr/>
            <p:nvPr/>
          </p:nvGrpSpPr>
          <p:grpSpPr>
            <a:xfrm>
              <a:off x="5049368" y="5311365"/>
              <a:ext cx="6201229" cy="1041810"/>
              <a:chOff x="4743450" y="4978306"/>
              <a:chExt cx="6201229" cy="1041810"/>
            </a:xfrm>
          </p:grpSpPr>
          <p:sp>
            <p:nvSpPr>
              <p:cNvPr id="376" name="Google Shape;376;p40"/>
              <p:cNvSpPr txBox="1"/>
              <p:nvPr/>
            </p:nvSpPr>
            <p:spPr>
              <a:xfrm>
                <a:off x="4743450" y="5329349"/>
                <a:ext cx="6201229" cy="69076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they're.</a:t>
                </a:r>
                <a:endParaRPr sz="1100"/>
              </a:p>
            </p:txBody>
          </p:sp>
          <p:sp>
            <p:nvSpPr>
              <p:cNvPr id="377" name="Google Shape;377;p40"/>
              <p:cNvSpPr txBox="1"/>
              <p:nvPr/>
            </p:nvSpPr>
            <p:spPr>
              <a:xfrm>
                <a:off x="5611691" y="4978306"/>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sp>
            <p:nvSpPr>
              <p:cNvPr id="378" name="Google Shape;378;p40"/>
              <p:cNvSpPr/>
              <p:nvPr/>
            </p:nvSpPr>
            <p:spPr>
              <a:xfrm rot="5400000">
                <a:off x="482492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9" name="Google Shape;379;p40"/>
              <p:cNvSpPr/>
              <p:nvPr/>
            </p:nvSpPr>
            <p:spPr>
              <a:xfrm rot="5400000">
                <a:off x="5082101"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0" name="Google Shape;380;p40"/>
              <p:cNvSpPr/>
              <p:nvPr/>
            </p:nvSpPr>
            <p:spPr>
              <a:xfrm rot="5400000">
                <a:off x="533927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381" name="Google Shape;381;p40"/>
            <p:cNvSpPr txBox="1"/>
            <p:nvPr/>
          </p:nvSpPr>
          <p:spPr>
            <a:xfrm>
              <a:off x="5049368" y="504824"/>
              <a:ext cx="3425296"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rgbClr val="BFBFBF"/>
                  </a:solidFill>
                  <a:latin typeface="Montserrat"/>
                  <a:ea typeface="Montserrat"/>
                  <a:cs typeface="Montserrat"/>
                  <a:sym typeface="Montserrat"/>
                </a:rPr>
                <a:t>Project</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Description</a:t>
              </a:r>
              <a:endParaRPr b="1" sz="2600">
                <a:solidFill>
                  <a:schemeClr val="dk1"/>
                </a:solidFill>
                <a:latin typeface="Montserrat Light"/>
                <a:ea typeface="Montserrat Light"/>
                <a:cs typeface="Montserrat Light"/>
                <a:sym typeface="Montserrat Light"/>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grpSp>
        <p:nvGrpSpPr>
          <p:cNvPr id="386" name="Google Shape;386;p41"/>
          <p:cNvGrpSpPr/>
          <p:nvPr/>
        </p:nvGrpSpPr>
        <p:grpSpPr>
          <a:xfrm>
            <a:off x="400392" y="3827712"/>
            <a:ext cx="2853259" cy="937169"/>
            <a:chOff x="4743451" y="4978306"/>
            <a:chExt cx="3804346" cy="1249559"/>
          </a:xfrm>
        </p:grpSpPr>
        <p:sp>
          <p:nvSpPr>
            <p:cNvPr id="387" name="Google Shape;387;p41"/>
            <p:cNvSpPr txBox="1"/>
            <p:nvPr/>
          </p:nvSpPr>
          <p:spPr>
            <a:xfrm>
              <a:off x="4743451" y="5329349"/>
              <a:ext cx="3804346"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a:t>
              </a:r>
              <a:endParaRPr sz="1100"/>
            </a:p>
          </p:txBody>
        </p:sp>
        <p:sp>
          <p:nvSpPr>
            <p:cNvPr id="388" name="Google Shape;388;p41"/>
            <p:cNvSpPr txBox="1"/>
            <p:nvPr/>
          </p:nvSpPr>
          <p:spPr>
            <a:xfrm>
              <a:off x="5611691" y="4978306"/>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sp>
          <p:nvSpPr>
            <p:cNvPr id="389" name="Google Shape;389;p41"/>
            <p:cNvSpPr/>
            <p:nvPr/>
          </p:nvSpPr>
          <p:spPr>
            <a:xfrm rot="5400000">
              <a:off x="482492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0" name="Google Shape;390;p41"/>
            <p:cNvSpPr/>
            <p:nvPr/>
          </p:nvSpPr>
          <p:spPr>
            <a:xfrm rot="5400000">
              <a:off x="5082101"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1" name="Google Shape;391;p41"/>
            <p:cNvSpPr/>
            <p:nvPr/>
          </p:nvSpPr>
          <p:spPr>
            <a:xfrm rot="5400000">
              <a:off x="533927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92" name="Google Shape;392;p41"/>
          <p:cNvGrpSpPr/>
          <p:nvPr/>
        </p:nvGrpSpPr>
        <p:grpSpPr>
          <a:xfrm>
            <a:off x="400392" y="2103166"/>
            <a:ext cx="2853259" cy="937169"/>
            <a:chOff x="4743451" y="4978306"/>
            <a:chExt cx="3804346" cy="1249559"/>
          </a:xfrm>
        </p:grpSpPr>
        <p:sp>
          <p:nvSpPr>
            <p:cNvPr id="393" name="Google Shape;393;p41"/>
            <p:cNvSpPr txBox="1"/>
            <p:nvPr/>
          </p:nvSpPr>
          <p:spPr>
            <a:xfrm>
              <a:off x="4743451" y="5329349"/>
              <a:ext cx="3804346"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a:t>
              </a:r>
              <a:endParaRPr sz="1100"/>
            </a:p>
          </p:txBody>
        </p:sp>
        <p:sp>
          <p:nvSpPr>
            <p:cNvPr id="394" name="Google Shape;394;p41"/>
            <p:cNvSpPr txBox="1"/>
            <p:nvPr/>
          </p:nvSpPr>
          <p:spPr>
            <a:xfrm>
              <a:off x="5611691" y="4978306"/>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sp>
          <p:nvSpPr>
            <p:cNvPr id="395" name="Google Shape;395;p41"/>
            <p:cNvSpPr/>
            <p:nvPr/>
          </p:nvSpPr>
          <p:spPr>
            <a:xfrm rot="5400000">
              <a:off x="482492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6" name="Google Shape;396;p41"/>
            <p:cNvSpPr/>
            <p:nvPr/>
          </p:nvSpPr>
          <p:spPr>
            <a:xfrm rot="5400000">
              <a:off x="5082101"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97" name="Google Shape;397;p41"/>
            <p:cNvSpPr/>
            <p:nvPr/>
          </p:nvSpPr>
          <p:spPr>
            <a:xfrm rot="5400000">
              <a:off x="533927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398" name="Google Shape;398;p41"/>
          <p:cNvGrpSpPr/>
          <p:nvPr/>
        </p:nvGrpSpPr>
        <p:grpSpPr>
          <a:xfrm>
            <a:off x="400392" y="378619"/>
            <a:ext cx="2853259" cy="937169"/>
            <a:chOff x="4743451" y="4978306"/>
            <a:chExt cx="3804346" cy="1249559"/>
          </a:xfrm>
        </p:grpSpPr>
        <p:sp>
          <p:nvSpPr>
            <p:cNvPr id="399" name="Google Shape;399;p41"/>
            <p:cNvSpPr txBox="1"/>
            <p:nvPr/>
          </p:nvSpPr>
          <p:spPr>
            <a:xfrm>
              <a:off x="4743451" y="5329349"/>
              <a:ext cx="3804346"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a:t>
              </a:r>
              <a:endParaRPr sz="1100"/>
            </a:p>
          </p:txBody>
        </p:sp>
        <p:sp>
          <p:nvSpPr>
            <p:cNvPr id="400" name="Google Shape;400;p41"/>
            <p:cNvSpPr txBox="1"/>
            <p:nvPr/>
          </p:nvSpPr>
          <p:spPr>
            <a:xfrm>
              <a:off x="5611691" y="4978306"/>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sp>
          <p:nvSpPr>
            <p:cNvPr id="401" name="Google Shape;401;p41"/>
            <p:cNvSpPr/>
            <p:nvPr/>
          </p:nvSpPr>
          <p:spPr>
            <a:xfrm rot="5400000">
              <a:off x="482492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2" name="Google Shape;402;p41"/>
            <p:cNvSpPr/>
            <p:nvPr/>
          </p:nvSpPr>
          <p:spPr>
            <a:xfrm rot="5400000">
              <a:off x="5082101"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3" name="Google Shape;403;p41"/>
            <p:cNvSpPr/>
            <p:nvPr/>
          </p:nvSpPr>
          <p:spPr>
            <a:xfrm rot="5400000">
              <a:off x="533927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pic>
        <p:nvPicPr>
          <p:cNvPr id="404" name="Google Shape;404;p41"/>
          <p:cNvPicPr preferRelativeResize="0"/>
          <p:nvPr>
            <p:ph idx="2" type="pic"/>
          </p:nvPr>
        </p:nvPicPr>
        <p:blipFill rotWithShape="1">
          <a:blip r:embed="rId3">
            <a:alphaModFix/>
          </a:blip>
          <a:srcRect b="6607" l="0" r="0" t="6608"/>
          <a:stretch/>
        </p:blipFill>
        <p:spPr>
          <a:xfrm>
            <a:off x="3689420" y="378619"/>
            <a:ext cx="5054188" cy="438626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8" name="Shape 408"/>
        <p:cNvGrpSpPr/>
        <p:nvPr/>
      </p:nvGrpSpPr>
      <p:grpSpPr>
        <a:xfrm>
          <a:off x="0" y="0"/>
          <a:ext cx="0" cy="0"/>
          <a:chOff x="0" y="0"/>
          <a:chExt cx="0" cy="0"/>
        </a:xfrm>
      </p:grpSpPr>
      <p:grpSp>
        <p:nvGrpSpPr>
          <p:cNvPr id="409" name="Google Shape;409;p42"/>
          <p:cNvGrpSpPr/>
          <p:nvPr/>
        </p:nvGrpSpPr>
        <p:grpSpPr>
          <a:xfrm>
            <a:off x="684128" y="1182574"/>
            <a:ext cx="2289344" cy="2778352"/>
            <a:chOff x="928991" y="1082643"/>
            <a:chExt cx="3052459" cy="3704469"/>
          </a:xfrm>
        </p:grpSpPr>
        <p:sp>
          <p:nvSpPr>
            <p:cNvPr id="410" name="Google Shape;410;p42"/>
            <p:cNvSpPr txBox="1"/>
            <p:nvPr/>
          </p:nvSpPr>
          <p:spPr>
            <a:xfrm>
              <a:off x="928991" y="1082643"/>
              <a:ext cx="1738010"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We</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Offer</a:t>
              </a:r>
              <a:endParaRPr b="1" sz="2600">
                <a:solidFill>
                  <a:schemeClr val="dk1"/>
                </a:solidFill>
                <a:latin typeface="Montserrat Light"/>
                <a:ea typeface="Montserrat Light"/>
                <a:cs typeface="Montserrat Light"/>
                <a:sym typeface="Montserrat Light"/>
              </a:endParaRPr>
            </a:p>
          </p:txBody>
        </p:sp>
        <p:sp>
          <p:nvSpPr>
            <p:cNvPr id="411" name="Google Shape;411;p42"/>
            <p:cNvSpPr txBox="1"/>
            <p:nvPr/>
          </p:nvSpPr>
          <p:spPr>
            <a:xfrm>
              <a:off x="928991" y="2843410"/>
              <a:ext cx="3052459" cy="110626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412" name="Google Shape;412;p42"/>
            <p:cNvSpPr txBox="1"/>
            <p:nvPr/>
          </p:nvSpPr>
          <p:spPr>
            <a:xfrm>
              <a:off x="928991" y="4540891"/>
              <a:ext cx="2152876"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www.website.com</a:t>
              </a:r>
              <a:endParaRPr b="1" sz="800">
                <a:solidFill>
                  <a:srgbClr val="7F7F7F"/>
                </a:solidFill>
                <a:latin typeface="Montserrat Light"/>
                <a:ea typeface="Montserrat Light"/>
                <a:cs typeface="Montserrat Light"/>
                <a:sym typeface="Montserrat Light"/>
              </a:endParaRPr>
            </a:p>
          </p:txBody>
        </p:sp>
      </p:grpSp>
      <p:sp>
        <p:nvSpPr>
          <p:cNvPr id="413" name="Google Shape;413;p42"/>
          <p:cNvSpPr/>
          <p:nvPr/>
        </p:nvSpPr>
        <p:spPr>
          <a:xfrm>
            <a:off x="6400800" y="0"/>
            <a:ext cx="2743200" cy="257175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14" name="Google Shape;414;p42"/>
          <p:cNvSpPr/>
          <p:nvPr/>
        </p:nvSpPr>
        <p:spPr>
          <a:xfrm>
            <a:off x="3657600" y="0"/>
            <a:ext cx="2743200" cy="2571750"/>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15" name="Google Shape;415;p42"/>
          <p:cNvGrpSpPr/>
          <p:nvPr/>
        </p:nvGrpSpPr>
        <p:grpSpPr>
          <a:xfrm>
            <a:off x="4293742" y="848478"/>
            <a:ext cx="1470915" cy="874794"/>
            <a:chOff x="5296365" y="2914495"/>
            <a:chExt cx="1961220" cy="1166392"/>
          </a:xfrm>
        </p:grpSpPr>
        <p:sp>
          <p:nvSpPr>
            <p:cNvPr id="416" name="Google Shape;416;p42"/>
            <p:cNvSpPr txBox="1"/>
            <p:nvPr/>
          </p:nvSpPr>
          <p:spPr>
            <a:xfrm>
              <a:off x="5554541" y="2914495"/>
              <a:ext cx="1444868"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417" name="Google Shape;417;p42"/>
            <p:cNvSpPr txBox="1"/>
            <p:nvPr/>
          </p:nvSpPr>
          <p:spPr>
            <a:xfrm>
              <a:off x="5296365" y="3449945"/>
              <a:ext cx="1961220" cy="63094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Montserrat"/>
                  <a:ea typeface="Montserrat"/>
                  <a:cs typeface="Montserrat"/>
                  <a:sym typeface="Montserrat"/>
                </a:rPr>
                <a:t>$3698</a:t>
              </a:r>
              <a:endParaRPr b="1" sz="2600">
                <a:solidFill>
                  <a:schemeClr val="lt1"/>
                </a:solidFill>
                <a:latin typeface="Montserrat Light"/>
                <a:ea typeface="Montserrat Light"/>
                <a:cs typeface="Montserrat Light"/>
                <a:sym typeface="Montserrat Light"/>
              </a:endParaRPr>
            </a:p>
          </p:txBody>
        </p:sp>
      </p:grpSp>
      <p:grpSp>
        <p:nvGrpSpPr>
          <p:cNvPr id="418" name="Google Shape;418;p42"/>
          <p:cNvGrpSpPr/>
          <p:nvPr/>
        </p:nvGrpSpPr>
        <p:grpSpPr>
          <a:xfrm>
            <a:off x="7036942" y="848478"/>
            <a:ext cx="1470915" cy="874794"/>
            <a:chOff x="5296365" y="2914495"/>
            <a:chExt cx="1961220" cy="1166392"/>
          </a:xfrm>
        </p:grpSpPr>
        <p:sp>
          <p:nvSpPr>
            <p:cNvPr id="419" name="Google Shape;419;p42"/>
            <p:cNvSpPr txBox="1"/>
            <p:nvPr/>
          </p:nvSpPr>
          <p:spPr>
            <a:xfrm>
              <a:off x="5554541" y="2914495"/>
              <a:ext cx="1444868"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420" name="Google Shape;420;p42"/>
            <p:cNvSpPr txBox="1"/>
            <p:nvPr/>
          </p:nvSpPr>
          <p:spPr>
            <a:xfrm>
              <a:off x="5296365" y="3449945"/>
              <a:ext cx="1961220" cy="63094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600">
                  <a:solidFill>
                    <a:schemeClr val="lt1"/>
                  </a:solidFill>
                  <a:latin typeface="Montserrat"/>
                  <a:ea typeface="Montserrat"/>
                  <a:cs typeface="Montserrat"/>
                  <a:sym typeface="Montserrat"/>
                </a:rPr>
                <a:t>$3698</a:t>
              </a:r>
              <a:endParaRPr b="1" sz="2600">
                <a:solidFill>
                  <a:schemeClr val="lt1"/>
                </a:solidFill>
                <a:latin typeface="Montserrat Light"/>
                <a:ea typeface="Montserrat Light"/>
                <a:cs typeface="Montserrat Light"/>
                <a:sym typeface="Montserrat Light"/>
              </a:endParaRPr>
            </a:p>
          </p:txBody>
        </p:sp>
      </p:grpSp>
      <p:pic>
        <p:nvPicPr>
          <p:cNvPr id="421" name="Google Shape;421;p42"/>
          <p:cNvPicPr preferRelativeResize="0"/>
          <p:nvPr>
            <p:ph idx="2" type="pic"/>
          </p:nvPr>
        </p:nvPicPr>
        <p:blipFill rotWithShape="1">
          <a:blip r:embed="rId3">
            <a:alphaModFix/>
          </a:blip>
          <a:srcRect b="14844" l="0" r="0" t="14844"/>
          <a:stretch/>
        </p:blipFill>
        <p:spPr>
          <a:xfrm>
            <a:off x="3657600" y="2571750"/>
            <a:ext cx="5486400" cy="25717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5" name="Shape 425"/>
        <p:cNvGrpSpPr/>
        <p:nvPr/>
      </p:nvGrpSpPr>
      <p:grpSpPr>
        <a:xfrm>
          <a:off x="0" y="0"/>
          <a:ext cx="0" cy="0"/>
          <a:chOff x="0" y="0"/>
          <a:chExt cx="0" cy="0"/>
        </a:xfrm>
      </p:grpSpPr>
      <p:pic>
        <p:nvPicPr>
          <p:cNvPr id="426" name="Google Shape;426;p43"/>
          <p:cNvPicPr preferRelativeResize="0"/>
          <p:nvPr>
            <p:ph idx="2" type="pic"/>
          </p:nvPr>
        </p:nvPicPr>
        <p:blipFill rotWithShape="1">
          <a:blip r:embed="rId3">
            <a:alphaModFix/>
          </a:blip>
          <a:srcRect b="24489" l="0" r="0" t="24490"/>
          <a:stretch/>
        </p:blipFill>
        <p:spPr>
          <a:xfrm>
            <a:off x="0" y="2343887"/>
            <a:ext cx="3657600" cy="2799614"/>
          </a:xfrm>
          <a:prstGeom prst="rect">
            <a:avLst/>
          </a:prstGeom>
          <a:noFill/>
          <a:ln>
            <a:noFill/>
          </a:ln>
        </p:spPr>
      </p:pic>
      <p:grpSp>
        <p:nvGrpSpPr>
          <p:cNvPr id="427" name="Google Shape;427;p43"/>
          <p:cNvGrpSpPr/>
          <p:nvPr/>
        </p:nvGrpSpPr>
        <p:grpSpPr>
          <a:xfrm>
            <a:off x="4353842" y="811982"/>
            <a:ext cx="4013863" cy="1531904"/>
            <a:chOff x="5805123" y="1082643"/>
            <a:chExt cx="5351818" cy="2042539"/>
          </a:xfrm>
        </p:grpSpPr>
        <p:grpSp>
          <p:nvGrpSpPr>
            <p:cNvPr id="428" name="Google Shape;428;p43"/>
            <p:cNvGrpSpPr/>
            <p:nvPr/>
          </p:nvGrpSpPr>
          <p:grpSpPr>
            <a:xfrm>
              <a:off x="5805123" y="1082643"/>
              <a:ext cx="3154680" cy="246221"/>
              <a:chOff x="4840166" y="4978306"/>
              <a:chExt cx="3154680" cy="246221"/>
            </a:xfrm>
          </p:grpSpPr>
          <p:sp>
            <p:nvSpPr>
              <p:cNvPr id="429" name="Google Shape;429;p43"/>
              <p:cNvSpPr txBox="1"/>
              <p:nvPr/>
            </p:nvSpPr>
            <p:spPr>
              <a:xfrm>
                <a:off x="5611691" y="4978306"/>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430" name="Google Shape;430;p43"/>
              <p:cNvSpPr/>
              <p:nvPr/>
            </p:nvSpPr>
            <p:spPr>
              <a:xfrm rot="5400000">
                <a:off x="482492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1" name="Google Shape;431;p43"/>
              <p:cNvSpPr/>
              <p:nvPr/>
            </p:nvSpPr>
            <p:spPr>
              <a:xfrm rot="5400000">
                <a:off x="5082101"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2" name="Google Shape;432;p43"/>
              <p:cNvSpPr/>
              <p:nvPr/>
            </p:nvSpPr>
            <p:spPr>
              <a:xfrm rot="5400000">
                <a:off x="533927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33" name="Google Shape;433;p43"/>
            <p:cNvGrpSpPr/>
            <p:nvPr/>
          </p:nvGrpSpPr>
          <p:grpSpPr>
            <a:xfrm>
              <a:off x="5805123" y="1760775"/>
              <a:ext cx="5351818" cy="1364407"/>
              <a:chOff x="5805123" y="1760775"/>
              <a:chExt cx="5351818" cy="1364407"/>
            </a:xfrm>
          </p:grpSpPr>
          <p:cxnSp>
            <p:nvCxnSpPr>
              <p:cNvPr id="434" name="Google Shape;434;p43"/>
              <p:cNvCxnSpPr/>
              <p:nvPr/>
            </p:nvCxnSpPr>
            <p:spPr>
              <a:xfrm>
                <a:off x="10299033" y="1844040"/>
                <a:ext cx="0" cy="1281142"/>
              </a:xfrm>
              <a:prstGeom prst="straightConnector1">
                <a:avLst/>
              </a:prstGeom>
              <a:noFill/>
              <a:ln cap="flat" cmpd="sng" w="12700">
                <a:solidFill>
                  <a:srgbClr val="7F7F7F"/>
                </a:solidFill>
                <a:prstDash val="solid"/>
                <a:miter lim="800000"/>
                <a:headEnd len="sm" w="sm" type="none"/>
                <a:tailEnd len="sm" w="sm" type="none"/>
              </a:ln>
            </p:spPr>
          </p:cxnSp>
          <p:grpSp>
            <p:nvGrpSpPr>
              <p:cNvPr id="435" name="Google Shape;435;p43"/>
              <p:cNvGrpSpPr/>
              <p:nvPr/>
            </p:nvGrpSpPr>
            <p:grpSpPr>
              <a:xfrm>
                <a:off x="5805124" y="1760775"/>
                <a:ext cx="5266064" cy="275268"/>
                <a:chOff x="5805124" y="1760775"/>
                <a:chExt cx="5266064" cy="275268"/>
              </a:xfrm>
            </p:grpSpPr>
            <p:sp>
              <p:nvSpPr>
                <p:cNvPr id="436" name="Google Shape;436;p43"/>
                <p:cNvSpPr txBox="1"/>
                <p:nvPr/>
              </p:nvSpPr>
              <p:spPr>
                <a:xfrm>
                  <a:off x="5805124" y="1760775"/>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437" name="Google Shape;437;p43"/>
                <p:cNvSpPr txBox="1"/>
                <p:nvPr/>
              </p:nvSpPr>
              <p:spPr>
                <a:xfrm>
                  <a:off x="10496208" y="1760775"/>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grpSp>
            <p:nvGrpSpPr>
              <p:cNvPr id="438" name="Google Shape;438;p43"/>
              <p:cNvGrpSpPr/>
              <p:nvPr/>
            </p:nvGrpSpPr>
            <p:grpSpPr>
              <a:xfrm>
                <a:off x="5805123" y="2251483"/>
                <a:ext cx="5266065" cy="275269"/>
                <a:chOff x="5805123" y="2208440"/>
                <a:chExt cx="5266065" cy="275269"/>
              </a:xfrm>
            </p:grpSpPr>
            <p:sp>
              <p:nvSpPr>
                <p:cNvPr id="439" name="Google Shape;439;p43"/>
                <p:cNvSpPr txBox="1"/>
                <p:nvPr/>
              </p:nvSpPr>
              <p:spPr>
                <a:xfrm>
                  <a:off x="5805123" y="2208441"/>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sp>
              <p:nvSpPr>
                <p:cNvPr id="440" name="Google Shape;440;p43"/>
                <p:cNvSpPr txBox="1"/>
                <p:nvPr/>
              </p:nvSpPr>
              <p:spPr>
                <a:xfrm>
                  <a:off x="10496208" y="220844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cxnSp>
            <p:nvCxnSpPr>
              <p:cNvPr id="441" name="Google Shape;441;p43"/>
              <p:cNvCxnSpPr/>
              <p:nvPr/>
            </p:nvCxnSpPr>
            <p:spPr>
              <a:xfrm>
                <a:off x="5805124" y="2143763"/>
                <a:ext cx="5351817" cy="0"/>
              </a:xfrm>
              <a:prstGeom prst="straightConnector1">
                <a:avLst/>
              </a:prstGeom>
              <a:noFill/>
              <a:ln cap="flat" cmpd="sng" w="12700">
                <a:solidFill>
                  <a:srgbClr val="7F7F7F"/>
                </a:solidFill>
                <a:prstDash val="solid"/>
                <a:miter lim="800000"/>
                <a:headEnd len="sm" w="sm" type="none"/>
                <a:tailEnd len="sm" w="sm" type="none"/>
              </a:ln>
            </p:spPr>
          </p:cxnSp>
          <p:cxnSp>
            <p:nvCxnSpPr>
              <p:cNvPr id="442" name="Google Shape;442;p43"/>
              <p:cNvCxnSpPr/>
              <p:nvPr/>
            </p:nvCxnSpPr>
            <p:spPr>
              <a:xfrm>
                <a:off x="5805124" y="2634472"/>
                <a:ext cx="5351817" cy="0"/>
              </a:xfrm>
              <a:prstGeom prst="straightConnector1">
                <a:avLst/>
              </a:prstGeom>
              <a:noFill/>
              <a:ln cap="flat" cmpd="sng" w="12700">
                <a:solidFill>
                  <a:srgbClr val="7F7F7F"/>
                </a:solidFill>
                <a:prstDash val="solid"/>
                <a:miter lim="800000"/>
                <a:headEnd len="sm" w="sm" type="none"/>
                <a:tailEnd len="sm" w="sm" type="none"/>
              </a:ln>
            </p:spPr>
          </p:cxnSp>
          <p:grpSp>
            <p:nvGrpSpPr>
              <p:cNvPr id="443" name="Google Shape;443;p43"/>
              <p:cNvGrpSpPr/>
              <p:nvPr/>
            </p:nvGrpSpPr>
            <p:grpSpPr>
              <a:xfrm>
                <a:off x="5805124" y="2742192"/>
                <a:ext cx="5266064" cy="275268"/>
                <a:chOff x="5805124" y="2763715"/>
                <a:chExt cx="5266064" cy="275268"/>
              </a:xfrm>
            </p:grpSpPr>
            <p:sp>
              <p:nvSpPr>
                <p:cNvPr id="444" name="Google Shape;444;p43"/>
                <p:cNvSpPr txBox="1"/>
                <p:nvPr/>
              </p:nvSpPr>
              <p:spPr>
                <a:xfrm>
                  <a:off x="5805124" y="2763715"/>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445" name="Google Shape;445;p43"/>
                <p:cNvSpPr txBox="1"/>
                <p:nvPr/>
              </p:nvSpPr>
              <p:spPr>
                <a:xfrm>
                  <a:off x="10496208" y="2763715"/>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cxnSp>
            <p:nvCxnSpPr>
              <p:cNvPr id="446" name="Google Shape;446;p43"/>
              <p:cNvCxnSpPr/>
              <p:nvPr/>
            </p:nvCxnSpPr>
            <p:spPr>
              <a:xfrm>
                <a:off x="5805124" y="3125182"/>
                <a:ext cx="5351817" cy="0"/>
              </a:xfrm>
              <a:prstGeom prst="straightConnector1">
                <a:avLst/>
              </a:prstGeom>
              <a:noFill/>
              <a:ln cap="flat" cmpd="sng" w="12700">
                <a:solidFill>
                  <a:srgbClr val="7F7F7F"/>
                </a:solidFill>
                <a:prstDash val="solid"/>
                <a:miter lim="800000"/>
                <a:headEnd len="sm" w="sm" type="none"/>
                <a:tailEnd len="sm" w="sm" type="none"/>
              </a:ln>
            </p:spPr>
          </p:cxnSp>
        </p:grpSp>
      </p:grpSp>
      <p:grpSp>
        <p:nvGrpSpPr>
          <p:cNvPr id="447" name="Google Shape;447;p43"/>
          <p:cNvGrpSpPr/>
          <p:nvPr/>
        </p:nvGrpSpPr>
        <p:grpSpPr>
          <a:xfrm>
            <a:off x="4353842" y="2828439"/>
            <a:ext cx="4013863" cy="1531904"/>
            <a:chOff x="5805123" y="1082643"/>
            <a:chExt cx="5351818" cy="2042539"/>
          </a:xfrm>
        </p:grpSpPr>
        <p:grpSp>
          <p:nvGrpSpPr>
            <p:cNvPr id="448" name="Google Shape;448;p43"/>
            <p:cNvGrpSpPr/>
            <p:nvPr/>
          </p:nvGrpSpPr>
          <p:grpSpPr>
            <a:xfrm>
              <a:off x="5805123" y="1082643"/>
              <a:ext cx="3154680" cy="246221"/>
              <a:chOff x="4840166" y="4978306"/>
              <a:chExt cx="3154680" cy="246221"/>
            </a:xfrm>
          </p:grpSpPr>
          <p:sp>
            <p:nvSpPr>
              <p:cNvPr id="449" name="Google Shape;449;p43"/>
              <p:cNvSpPr txBox="1"/>
              <p:nvPr/>
            </p:nvSpPr>
            <p:spPr>
              <a:xfrm>
                <a:off x="5611691" y="4978306"/>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450" name="Google Shape;450;p43"/>
              <p:cNvSpPr/>
              <p:nvPr/>
            </p:nvSpPr>
            <p:spPr>
              <a:xfrm rot="5400000">
                <a:off x="482492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1" name="Google Shape;451;p43"/>
              <p:cNvSpPr/>
              <p:nvPr/>
            </p:nvSpPr>
            <p:spPr>
              <a:xfrm rot="5400000">
                <a:off x="5082101"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2" name="Google Shape;452;p43"/>
              <p:cNvSpPr/>
              <p:nvPr/>
            </p:nvSpPr>
            <p:spPr>
              <a:xfrm rot="5400000">
                <a:off x="5339276" y="5018787"/>
                <a:ext cx="220980" cy="190500"/>
              </a:xfrm>
              <a:prstGeom prst="triangle">
                <a:avLst>
                  <a:gd fmla="val 50000" name="adj"/>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53" name="Google Shape;453;p43"/>
            <p:cNvGrpSpPr/>
            <p:nvPr/>
          </p:nvGrpSpPr>
          <p:grpSpPr>
            <a:xfrm>
              <a:off x="5805123" y="1760775"/>
              <a:ext cx="5351818" cy="1364407"/>
              <a:chOff x="5805123" y="1760775"/>
              <a:chExt cx="5351818" cy="1364407"/>
            </a:xfrm>
          </p:grpSpPr>
          <p:cxnSp>
            <p:nvCxnSpPr>
              <p:cNvPr id="454" name="Google Shape;454;p43"/>
              <p:cNvCxnSpPr/>
              <p:nvPr/>
            </p:nvCxnSpPr>
            <p:spPr>
              <a:xfrm>
                <a:off x="10299033" y="1844040"/>
                <a:ext cx="0" cy="1281142"/>
              </a:xfrm>
              <a:prstGeom prst="straightConnector1">
                <a:avLst/>
              </a:prstGeom>
              <a:noFill/>
              <a:ln cap="flat" cmpd="sng" w="12700">
                <a:solidFill>
                  <a:srgbClr val="7F7F7F"/>
                </a:solidFill>
                <a:prstDash val="solid"/>
                <a:miter lim="800000"/>
                <a:headEnd len="sm" w="sm" type="none"/>
                <a:tailEnd len="sm" w="sm" type="none"/>
              </a:ln>
            </p:spPr>
          </p:cxnSp>
          <p:grpSp>
            <p:nvGrpSpPr>
              <p:cNvPr id="455" name="Google Shape;455;p43"/>
              <p:cNvGrpSpPr/>
              <p:nvPr/>
            </p:nvGrpSpPr>
            <p:grpSpPr>
              <a:xfrm>
                <a:off x="5805124" y="1760775"/>
                <a:ext cx="5266064" cy="275268"/>
                <a:chOff x="5805124" y="1760775"/>
                <a:chExt cx="5266064" cy="275268"/>
              </a:xfrm>
            </p:grpSpPr>
            <p:sp>
              <p:nvSpPr>
                <p:cNvPr id="456" name="Google Shape;456;p43"/>
                <p:cNvSpPr txBox="1"/>
                <p:nvPr/>
              </p:nvSpPr>
              <p:spPr>
                <a:xfrm>
                  <a:off x="5805124" y="1760775"/>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457" name="Google Shape;457;p43"/>
                <p:cNvSpPr txBox="1"/>
                <p:nvPr/>
              </p:nvSpPr>
              <p:spPr>
                <a:xfrm>
                  <a:off x="10496208" y="1760775"/>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grpSp>
            <p:nvGrpSpPr>
              <p:cNvPr id="458" name="Google Shape;458;p43"/>
              <p:cNvGrpSpPr/>
              <p:nvPr/>
            </p:nvGrpSpPr>
            <p:grpSpPr>
              <a:xfrm>
                <a:off x="5805123" y="2251483"/>
                <a:ext cx="5266065" cy="275269"/>
                <a:chOff x="5805123" y="2208440"/>
                <a:chExt cx="5266065" cy="275269"/>
              </a:xfrm>
            </p:grpSpPr>
            <p:sp>
              <p:nvSpPr>
                <p:cNvPr id="459" name="Google Shape;459;p43"/>
                <p:cNvSpPr txBox="1"/>
                <p:nvPr/>
              </p:nvSpPr>
              <p:spPr>
                <a:xfrm>
                  <a:off x="5805123" y="2208441"/>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sp>
              <p:nvSpPr>
                <p:cNvPr id="460" name="Google Shape;460;p43"/>
                <p:cNvSpPr txBox="1"/>
                <p:nvPr/>
              </p:nvSpPr>
              <p:spPr>
                <a:xfrm>
                  <a:off x="10496208" y="220844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cxnSp>
            <p:nvCxnSpPr>
              <p:cNvPr id="461" name="Google Shape;461;p43"/>
              <p:cNvCxnSpPr/>
              <p:nvPr/>
            </p:nvCxnSpPr>
            <p:spPr>
              <a:xfrm>
                <a:off x="5805124" y="2143763"/>
                <a:ext cx="5351817" cy="0"/>
              </a:xfrm>
              <a:prstGeom prst="straightConnector1">
                <a:avLst/>
              </a:prstGeom>
              <a:noFill/>
              <a:ln cap="flat" cmpd="sng" w="12700">
                <a:solidFill>
                  <a:srgbClr val="7F7F7F"/>
                </a:solidFill>
                <a:prstDash val="solid"/>
                <a:miter lim="800000"/>
                <a:headEnd len="sm" w="sm" type="none"/>
                <a:tailEnd len="sm" w="sm" type="none"/>
              </a:ln>
            </p:spPr>
          </p:cxnSp>
          <p:cxnSp>
            <p:nvCxnSpPr>
              <p:cNvPr id="462" name="Google Shape;462;p43"/>
              <p:cNvCxnSpPr/>
              <p:nvPr/>
            </p:nvCxnSpPr>
            <p:spPr>
              <a:xfrm>
                <a:off x="5805124" y="2634472"/>
                <a:ext cx="5351817" cy="0"/>
              </a:xfrm>
              <a:prstGeom prst="straightConnector1">
                <a:avLst/>
              </a:prstGeom>
              <a:noFill/>
              <a:ln cap="flat" cmpd="sng" w="12700">
                <a:solidFill>
                  <a:srgbClr val="7F7F7F"/>
                </a:solidFill>
                <a:prstDash val="solid"/>
                <a:miter lim="800000"/>
                <a:headEnd len="sm" w="sm" type="none"/>
                <a:tailEnd len="sm" w="sm" type="none"/>
              </a:ln>
            </p:spPr>
          </p:cxnSp>
          <p:grpSp>
            <p:nvGrpSpPr>
              <p:cNvPr id="463" name="Google Shape;463;p43"/>
              <p:cNvGrpSpPr/>
              <p:nvPr/>
            </p:nvGrpSpPr>
            <p:grpSpPr>
              <a:xfrm>
                <a:off x="5805124" y="2742192"/>
                <a:ext cx="5266064" cy="275268"/>
                <a:chOff x="5805124" y="2763715"/>
                <a:chExt cx="5266064" cy="275268"/>
              </a:xfrm>
            </p:grpSpPr>
            <p:sp>
              <p:nvSpPr>
                <p:cNvPr id="464" name="Google Shape;464;p43"/>
                <p:cNvSpPr txBox="1"/>
                <p:nvPr/>
              </p:nvSpPr>
              <p:spPr>
                <a:xfrm>
                  <a:off x="5805124" y="2763715"/>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465" name="Google Shape;465;p43"/>
                <p:cNvSpPr txBox="1"/>
                <p:nvPr/>
              </p:nvSpPr>
              <p:spPr>
                <a:xfrm>
                  <a:off x="10496208" y="2763715"/>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cxnSp>
            <p:nvCxnSpPr>
              <p:cNvPr id="466" name="Google Shape;466;p43"/>
              <p:cNvCxnSpPr/>
              <p:nvPr/>
            </p:nvCxnSpPr>
            <p:spPr>
              <a:xfrm>
                <a:off x="5805124" y="3125182"/>
                <a:ext cx="5351817" cy="0"/>
              </a:xfrm>
              <a:prstGeom prst="straightConnector1">
                <a:avLst/>
              </a:prstGeom>
              <a:noFill/>
              <a:ln cap="flat" cmpd="sng" w="12700">
                <a:solidFill>
                  <a:srgbClr val="7F7F7F"/>
                </a:solidFill>
                <a:prstDash val="solid"/>
                <a:miter lim="800000"/>
                <a:headEnd len="sm" w="sm" type="none"/>
                <a:tailEnd len="sm" w="sm" type="none"/>
              </a:ln>
            </p:spPr>
          </p:cxnSp>
        </p:grpSp>
      </p:grpSp>
      <p:sp>
        <p:nvSpPr>
          <p:cNvPr id="467" name="Google Shape;467;p43"/>
          <p:cNvSpPr txBox="1"/>
          <p:nvPr/>
        </p:nvSpPr>
        <p:spPr>
          <a:xfrm>
            <a:off x="684128" y="811982"/>
            <a:ext cx="2532232"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Budget</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Breakdown</a:t>
            </a:r>
            <a:endParaRPr b="1" sz="2600">
              <a:solidFill>
                <a:schemeClr val="dk1"/>
              </a:solidFill>
              <a:latin typeface="Montserrat Light"/>
              <a:ea typeface="Montserrat Light"/>
              <a:cs typeface="Montserrat Light"/>
              <a:sym typeface="Montserrat 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 name="Shape 471"/>
        <p:cNvGrpSpPr/>
        <p:nvPr/>
      </p:nvGrpSpPr>
      <p:grpSpPr>
        <a:xfrm>
          <a:off x="0" y="0"/>
          <a:ext cx="0" cy="0"/>
          <a:chOff x="0" y="0"/>
          <a:chExt cx="0" cy="0"/>
        </a:xfrm>
      </p:grpSpPr>
      <p:pic>
        <p:nvPicPr>
          <p:cNvPr id="472" name="Google Shape;472;p44"/>
          <p:cNvPicPr preferRelativeResize="0"/>
          <p:nvPr>
            <p:ph idx="2" type="pic"/>
          </p:nvPr>
        </p:nvPicPr>
        <p:blipFill rotWithShape="1">
          <a:blip r:embed="rId3">
            <a:alphaModFix/>
          </a:blip>
          <a:srcRect b="10770" l="0" r="0" t="10769"/>
          <a:stretch/>
        </p:blipFill>
        <p:spPr>
          <a:xfrm>
            <a:off x="378619" y="378619"/>
            <a:ext cx="8386762" cy="4386261"/>
          </a:xfrm>
          <a:prstGeom prst="rect">
            <a:avLst/>
          </a:prstGeom>
          <a:noFill/>
          <a:ln>
            <a:noFill/>
          </a:ln>
        </p:spPr>
      </p:pic>
      <p:sp>
        <p:nvSpPr>
          <p:cNvPr id="473" name="Google Shape;473;p44"/>
          <p:cNvSpPr/>
          <p:nvPr/>
        </p:nvSpPr>
        <p:spPr>
          <a:xfrm rot="10800000">
            <a:off x="2928938" y="0"/>
            <a:ext cx="3286125" cy="2971800"/>
          </a:xfrm>
          <a:prstGeom prst="flowChartManualInput">
            <a:avLst/>
          </a:prstGeom>
          <a:solidFill>
            <a:schemeClr val="accent4">
              <a:alpha val="8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74" name="Google Shape;474;p44"/>
          <p:cNvSpPr txBox="1"/>
          <p:nvPr/>
        </p:nvSpPr>
        <p:spPr>
          <a:xfrm>
            <a:off x="3500437" y="1018464"/>
            <a:ext cx="2143125" cy="934871"/>
          </a:xfrm>
          <a:prstGeom prst="rect">
            <a:avLst/>
          </a:prstGeom>
          <a:noFill/>
          <a:ln>
            <a:noFill/>
          </a:ln>
        </p:spPr>
        <p:txBody>
          <a:bodyPr anchorCtr="0" anchor="t"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lt1"/>
                </a:solidFill>
                <a:latin typeface="Montserrat Light"/>
                <a:ea typeface="Montserrat Light"/>
                <a:cs typeface="Montserrat Light"/>
                <a:sym typeface="Montserrat Light"/>
              </a:rPr>
              <a:t>Business</a:t>
            </a:r>
            <a:endParaRPr sz="1100"/>
          </a:p>
          <a:p>
            <a:pPr indent="0" lvl="0" marL="0" marR="0" rtl="0" algn="l">
              <a:lnSpc>
                <a:spcPct val="100000"/>
              </a:lnSpc>
              <a:spcBef>
                <a:spcPts val="0"/>
              </a:spcBef>
              <a:spcAft>
                <a:spcPts val="0"/>
              </a:spcAft>
              <a:buNone/>
            </a:pPr>
            <a:r>
              <a:rPr b="1" lang="en" sz="3400">
                <a:solidFill>
                  <a:schemeClr val="lt1"/>
                </a:solidFill>
                <a:latin typeface="Montserrat"/>
                <a:ea typeface="Montserrat"/>
                <a:cs typeface="Montserrat"/>
                <a:sym typeface="Montserrat"/>
              </a:rPr>
              <a:t>Portfolio</a:t>
            </a:r>
            <a:endParaRPr sz="1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8" name="Shape 478"/>
        <p:cNvGrpSpPr/>
        <p:nvPr/>
      </p:nvGrpSpPr>
      <p:grpSpPr>
        <a:xfrm>
          <a:off x="0" y="0"/>
          <a:ext cx="0" cy="0"/>
          <a:chOff x="0" y="0"/>
          <a:chExt cx="0" cy="0"/>
        </a:xfrm>
      </p:grpSpPr>
      <p:pic>
        <p:nvPicPr>
          <p:cNvPr id="479" name="Google Shape;479;p45"/>
          <p:cNvPicPr preferRelativeResize="0"/>
          <p:nvPr>
            <p:ph idx="4" type="pic"/>
          </p:nvPr>
        </p:nvPicPr>
        <p:blipFill rotWithShape="1">
          <a:blip r:embed="rId3">
            <a:alphaModFix/>
          </a:blip>
          <a:srcRect b="0" l="5780" r="5780" t="0"/>
          <a:stretch/>
        </p:blipFill>
        <p:spPr>
          <a:xfrm>
            <a:off x="6335457" y="2571750"/>
            <a:ext cx="2111801" cy="1836859"/>
          </a:xfrm>
          <a:prstGeom prst="rect">
            <a:avLst/>
          </a:prstGeom>
          <a:noFill/>
          <a:ln>
            <a:noFill/>
          </a:ln>
        </p:spPr>
      </p:pic>
      <p:pic>
        <p:nvPicPr>
          <p:cNvPr id="480" name="Google Shape;480;p45"/>
          <p:cNvPicPr preferRelativeResize="0"/>
          <p:nvPr>
            <p:ph idx="3" type="pic"/>
          </p:nvPr>
        </p:nvPicPr>
        <p:blipFill rotWithShape="1">
          <a:blip r:embed="rId4">
            <a:alphaModFix/>
          </a:blip>
          <a:srcRect b="0" l="11653" r="11653" t="0"/>
          <a:stretch/>
        </p:blipFill>
        <p:spPr>
          <a:xfrm>
            <a:off x="6335457" y="734891"/>
            <a:ext cx="2111801" cy="1836859"/>
          </a:xfrm>
          <a:prstGeom prst="rect">
            <a:avLst/>
          </a:prstGeom>
          <a:noFill/>
          <a:ln>
            <a:noFill/>
          </a:ln>
        </p:spPr>
      </p:pic>
      <p:pic>
        <p:nvPicPr>
          <p:cNvPr id="481" name="Google Shape;481;p45"/>
          <p:cNvPicPr preferRelativeResize="0"/>
          <p:nvPr>
            <p:ph idx="2" type="pic"/>
          </p:nvPr>
        </p:nvPicPr>
        <p:blipFill rotWithShape="1">
          <a:blip r:embed="rId5">
            <a:alphaModFix/>
          </a:blip>
          <a:srcRect b="0" l="27544" r="27544" t="0"/>
          <a:stretch/>
        </p:blipFill>
        <p:spPr>
          <a:xfrm>
            <a:off x="4223657" y="734891"/>
            <a:ext cx="2111801" cy="3673719"/>
          </a:xfrm>
          <a:prstGeom prst="rect">
            <a:avLst/>
          </a:prstGeom>
          <a:noFill/>
          <a:ln>
            <a:noFill/>
          </a:ln>
        </p:spPr>
      </p:pic>
      <p:grpSp>
        <p:nvGrpSpPr>
          <p:cNvPr id="482" name="Google Shape;482;p45"/>
          <p:cNvGrpSpPr/>
          <p:nvPr/>
        </p:nvGrpSpPr>
        <p:grpSpPr>
          <a:xfrm>
            <a:off x="684128" y="1182574"/>
            <a:ext cx="2687722" cy="2778352"/>
            <a:chOff x="928990" y="1082643"/>
            <a:chExt cx="3583630" cy="3704469"/>
          </a:xfrm>
        </p:grpSpPr>
        <p:sp>
          <p:nvSpPr>
            <p:cNvPr id="483" name="Google Shape;483;p45"/>
            <p:cNvSpPr txBox="1"/>
            <p:nvPr/>
          </p:nvSpPr>
          <p:spPr>
            <a:xfrm>
              <a:off x="928990" y="1082643"/>
              <a:ext cx="2815733"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Our</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Portfolio</a:t>
              </a:r>
              <a:endParaRPr b="1" sz="2600">
                <a:solidFill>
                  <a:schemeClr val="dk1"/>
                </a:solidFill>
                <a:latin typeface="Montserrat Light"/>
                <a:ea typeface="Montserrat Light"/>
                <a:cs typeface="Montserrat Light"/>
                <a:sym typeface="Montserrat Light"/>
              </a:endParaRPr>
            </a:p>
          </p:txBody>
        </p:sp>
        <p:sp>
          <p:nvSpPr>
            <p:cNvPr id="484" name="Google Shape;484;p45"/>
            <p:cNvSpPr txBox="1"/>
            <p:nvPr/>
          </p:nvSpPr>
          <p:spPr>
            <a:xfrm>
              <a:off x="928991" y="2843410"/>
              <a:ext cx="3583629"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485" name="Google Shape;485;p45"/>
            <p:cNvSpPr txBox="1"/>
            <p:nvPr/>
          </p:nvSpPr>
          <p:spPr>
            <a:xfrm>
              <a:off x="928991" y="4540891"/>
              <a:ext cx="2152876"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www.website.com</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9" name="Shape 489"/>
        <p:cNvGrpSpPr/>
        <p:nvPr/>
      </p:nvGrpSpPr>
      <p:grpSpPr>
        <a:xfrm>
          <a:off x="0" y="0"/>
          <a:ext cx="0" cy="0"/>
          <a:chOff x="0" y="0"/>
          <a:chExt cx="0" cy="0"/>
        </a:xfrm>
      </p:grpSpPr>
      <p:sp>
        <p:nvSpPr>
          <p:cNvPr id="490" name="Google Shape;490;p46"/>
          <p:cNvSpPr/>
          <p:nvPr/>
        </p:nvSpPr>
        <p:spPr>
          <a:xfrm>
            <a:off x="3861197" y="1"/>
            <a:ext cx="5282803" cy="1813978"/>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491" name="Google Shape;491;p46"/>
          <p:cNvCxnSpPr>
            <a:stCxn id="492" idx="2"/>
          </p:cNvCxnSpPr>
          <p:nvPr/>
        </p:nvCxnSpPr>
        <p:spPr>
          <a:xfrm>
            <a:off x="4572000" y="2862835"/>
            <a:ext cx="0" cy="2280600"/>
          </a:xfrm>
          <a:prstGeom prst="straightConnector1">
            <a:avLst/>
          </a:prstGeom>
          <a:noFill/>
          <a:ln cap="flat" cmpd="sng" w="25400">
            <a:solidFill>
              <a:srgbClr val="D8D8D8"/>
            </a:solidFill>
            <a:prstDash val="solid"/>
            <a:miter lim="800000"/>
            <a:headEnd len="sm" w="sm" type="none"/>
            <a:tailEnd len="sm" w="sm" type="none"/>
          </a:ln>
        </p:spPr>
      </p:cxnSp>
      <p:sp>
        <p:nvSpPr>
          <p:cNvPr id="492" name="Google Shape;492;p46"/>
          <p:cNvSpPr/>
          <p:nvPr/>
        </p:nvSpPr>
        <p:spPr>
          <a:xfrm>
            <a:off x="3861197" y="2597380"/>
            <a:ext cx="1421607" cy="265455"/>
          </a:xfrm>
          <a:prstGeom prst="rect">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93" name="Google Shape;493;p46"/>
          <p:cNvSpPr txBox="1"/>
          <p:nvPr/>
        </p:nvSpPr>
        <p:spPr>
          <a:xfrm>
            <a:off x="4090988" y="2639135"/>
            <a:ext cx="962023"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chemeClr val="dk1"/>
              </a:solidFill>
              <a:latin typeface="Montserrat Light"/>
              <a:ea typeface="Montserrat Light"/>
              <a:cs typeface="Montserrat Light"/>
              <a:sym typeface="Montserrat Light"/>
            </a:endParaRPr>
          </a:p>
        </p:txBody>
      </p:sp>
      <p:cxnSp>
        <p:nvCxnSpPr>
          <p:cNvPr id="494" name="Google Shape;494;p46"/>
          <p:cNvCxnSpPr/>
          <p:nvPr/>
        </p:nvCxnSpPr>
        <p:spPr>
          <a:xfrm>
            <a:off x="4572000" y="3646234"/>
            <a:ext cx="710803" cy="0"/>
          </a:xfrm>
          <a:prstGeom prst="straightConnector1">
            <a:avLst/>
          </a:prstGeom>
          <a:noFill/>
          <a:ln cap="flat" cmpd="sng" w="25400">
            <a:solidFill>
              <a:srgbClr val="D8D8D8"/>
            </a:solidFill>
            <a:prstDash val="solid"/>
            <a:miter lim="800000"/>
            <a:headEnd len="sm" w="sm" type="none"/>
            <a:tailEnd len="med" w="med" type="triangle"/>
          </a:ln>
        </p:spPr>
      </p:cxnSp>
      <p:sp>
        <p:nvSpPr>
          <p:cNvPr id="495" name="Google Shape;495;p46"/>
          <p:cNvSpPr txBox="1"/>
          <p:nvPr/>
        </p:nvSpPr>
        <p:spPr>
          <a:xfrm>
            <a:off x="1186547" y="3480051"/>
            <a:ext cx="3008961" cy="671483"/>
          </a:xfrm>
          <a:prstGeom prst="rect">
            <a:avLst/>
          </a:prstGeom>
          <a:noFill/>
          <a:ln>
            <a:noFill/>
          </a:ln>
        </p:spPr>
        <p:txBody>
          <a:bodyPr anchorCtr="0" anchor="t" bIns="34275" lIns="68575" spcFirstLastPara="1" rIns="68575" wrap="square" tIns="34275">
            <a:noAutofit/>
          </a:bodyPr>
          <a:lstStyle/>
          <a:p>
            <a:pPr indent="0" lvl="0" marL="0" marR="0" rtl="0" algn="r">
              <a:lnSpc>
                <a:spcPct val="244444"/>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creeping night lights divided void they're.</a:t>
            </a:r>
            <a:endParaRPr sz="1100"/>
          </a:p>
        </p:txBody>
      </p:sp>
      <p:sp>
        <p:nvSpPr>
          <p:cNvPr id="496" name="Google Shape;496;p46"/>
          <p:cNvSpPr txBox="1"/>
          <p:nvPr/>
        </p:nvSpPr>
        <p:spPr>
          <a:xfrm>
            <a:off x="5510573" y="3553900"/>
            <a:ext cx="1501732"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TITLE TEXT HERE</a:t>
            </a:r>
            <a:endParaRPr b="1" sz="800">
              <a:solidFill>
                <a:srgbClr val="7F7F7F"/>
              </a:solidFill>
              <a:latin typeface="Montserrat Light"/>
              <a:ea typeface="Montserrat Light"/>
              <a:cs typeface="Montserrat Light"/>
              <a:sym typeface="Montserrat Light"/>
            </a:endParaRPr>
          </a:p>
        </p:txBody>
      </p:sp>
      <p:sp>
        <p:nvSpPr>
          <p:cNvPr id="497" name="Google Shape;497;p46"/>
          <p:cNvSpPr txBox="1"/>
          <p:nvPr/>
        </p:nvSpPr>
        <p:spPr>
          <a:xfrm>
            <a:off x="378619" y="403389"/>
            <a:ext cx="3178969" cy="934871"/>
          </a:xfrm>
          <a:prstGeom prst="rect">
            <a:avLst/>
          </a:prstGeom>
          <a:noFill/>
          <a:ln>
            <a:noFill/>
          </a:ln>
        </p:spPr>
        <p:txBody>
          <a:bodyPr anchorCtr="0" anchor="t"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dk1"/>
                </a:solidFill>
                <a:latin typeface="Montserrat Light"/>
                <a:ea typeface="Montserrat Light"/>
                <a:cs typeface="Montserrat Light"/>
                <a:sym typeface="Montserrat Light"/>
              </a:rPr>
              <a:t>Company</a:t>
            </a:r>
            <a:endParaRPr sz="1100"/>
          </a:p>
          <a:p>
            <a:pPr indent="0" lvl="0" marL="0" marR="0" rtl="0" algn="l">
              <a:lnSpc>
                <a:spcPct val="100000"/>
              </a:lnSpc>
              <a:spcBef>
                <a:spcPts val="0"/>
              </a:spcBef>
              <a:spcAft>
                <a:spcPts val="0"/>
              </a:spcAft>
              <a:buNone/>
            </a:pPr>
            <a:r>
              <a:rPr b="1" lang="en" sz="3400">
                <a:solidFill>
                  <a:schemeClr val="dk1"/>
                </a:solidFill>
                <a:latin typeface="Montserrat"/>
                <a:ea typeface="Montserrat"/>
                <a:cs typeface="Montserrat"/>
                <a:sym typeface="Montserrat"/>
              </a:rPr>
              <a:t>Timeline</a:t>
            </a:r>
            <a:endParaRPr sz="1100"/>
          </a:p>
        </p:txBody>
      </p:sp>
      <p:sp>
        <p:nvSpPr>
          <p:cNvPr id="498" name="Google Shape;498;p46"/>
          <p:cNvSpPr txBox="1"/>
          <p:nvPr/>
        </p:nvSpPr>
        <p:spPr>
          <a:xfrm>
            <a:off x="5158738" y="570046"/>
            <a:ext cx="2687722"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2" name="Shape 502"/>
        <p:cNvGrpSpPr/>
        <p:nvPr/>
      </p:nvGrpSpPr>
      <p:grpSpPr>
        <a:xfrm>
          <a:off x="0" y="0"/>
          <a:ext cx="0" cy="0"/>
          <a:chOff x="0" y="0"/>
          <a:chExt cx="0" cy="0"/>
        </a:xfrm>
      </p:grpSpPr>
      <p:pic>
        <p:nvPicPr>
          <p:cNvPr id="503" name="Google Shape;503;p47"/>
          <p:cNvPicPr preferRelativeResize="0"/>
          <p:nvPr>
            <p:ph idx="2" type="pic"/>
          </p:nvPr>
        </p:nvPicPr>
        <p:blipFill rotWithShape="1">
          <a:blip r:embed="rId3">
            <a:alphaModFix/>
          </a:blip>
          <a:srcRect b="7869" l="0" r="0" t="7869"/>
          <a:stretch/>
        </p:blipFill>
        <p:spPr>
          <a:xfrm>
            <a:off x="0" y="0"/>
            <a:ext cx="9144000" cy="5143500"/>
          </a:xfrm>
          <a:prstGeom prst="rect">
            <a:avLst/>
          </a:prstGeom>
          <a:noFill/>
          <a:ln>
            <a:noFill/>
          </a:ln>
        </p:spPr>
      </p:pic>
      <p:sp>
        <p:nvSpPr>
          <p:cNvPr id="504" name="Google Shape;504;p47"/>
          <p:cNvSpPr/>
          <p:nvPr/>
        </p:nvSpPr>
        <p:spPr>
          <a:xfrm>
            <a:off x="0" y="0"/>
            <a:ext cx="9144000" cy="5143500"/>
          </a:xfrm>
          <a:prstGeom prst="rect">
            <a:avLst/>
          </a:prstGeom>
          <a:solidFill>
            <a:schemeClr val="dk1">
              <a:alpha val="8196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505" name="Google Shape;505;p47"/>
          <p:cNvCxnSpPr/>
          <p:nvPr/>
        </p:nvCxnSpPr>
        <p:spPr>
          <a:xfrm>
            <a:off x="4572000" y="0"/>
            <a:ext cx="0" cy="5143500"/>
          </a:xfrm>
          <a:prstGeom prst="straightConnector1">
            <a:avLst/>
          </a:prstGeom>
          <a:noFill/>
          <a:ln cap="flat" cmpd="sng" w="25400">
            <a:solidFill>
              <a:schemeClr val="lt1"/>
            </a:solidFill>
            <a:prstDash val="solid"/>
            <a:miter lim="800000"/>
            <a:headEnd len="sm" w="sm" type="none"/>
            <a:tailEnd len="sm" w="sm" type="none"/>
          </a:ln>
        </p:spPr>
      </p:cxnSp>
      <p:cxnSp>
        <p:nvCxnSpPr>
          <p:cNvPr id="506" name="Google Shape;506;p47"/>
          <p:cNvCxnSpPr/>
          <p:nvPr/>
        </p:nvCxnSpPr>
        <p:spPr>
          <a:xfrm>
            <a:off x="4582546" y="1694624"/>
            <a:ext cx="710803" cy="0"/>
          </a:xfrm>
          <a:prstGeom prst="straightConnector1">
            <a:avLst/>
          </a:prstGeom>
          <a:noFill/>
          <a:ln cap="flat" cmpd="sng" w="25400">
            <a:solidFill>
              <a:schemeClr val="lt1"/>
            </a:solidFill>
            <a:prstDash val="solid"/>
            <a:miter lim="800000"/>
            <a:headEnd len="sm" w="sm" type="none"/>
            <a:tailEnd len="med" w="med" type="triangle"/>
          </a:ln>
        </p:spPr>
      </p:cxnSp>
      <p:grpSp>
        <p:nvGrpSpPr>
          <p:cNvPr id="507" name="Google Shape;507;p47"/>
          <p:cNvGrpSpPr/>
          <p:nvPr/>
        </p:nvGrpSpPr>
        <p:grpSpPr>
          <a:xfrm>
            <a:off x="1197092" y="1189324"/>
            <a:ext cx="3030052" cy="1010600"/>
            <a:chOff x="1592649" y="4040015"/>
            <a:chExt cx="4040069" cy="1347466"/>
          </a:xfrm>
        </p:grpSpPr>
        <p:sp>
          <p:nvSpPr>
            <p:cNvPr id="508" name="Google Shape;508;p47"/>
            <p:cNvSpPr txBox="1"/>
            <p:nvPr/>
          </p:nvSpPr>
          <p:spPr>
            <a:xfrm>
              <a:off x="4161673" y="4040015"/>
              <a:ext cx="1471045" cy="40011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500">
                  <a:solidFill>
                    <a:schemeClr val="lt1"/>
                  </a:solidFill>
                  <a:latin typeface="Montserrat"/>
                  <a:ea typeface="Montserrat"/>
                  <a:cs typeface="Montserrat"/>
                  <a:sym typeface="Montserrat"/>
                </a:rPr>
                <a:t>2013</a:t>
              </a:r>
              <a:endParaRPr sz="1100"/>
            </a:p>
          </p:txBody>
        </p:sp>
        <p:sp>
          <p:nvSpPr>
            <p:cNvPr id="509" name="Google Shape;509;p47"/>
            <p:cNvSpPr txBox="1"/>
            <p:nvPr/>
          </p:nvSpPr>
          <p:spPr>
            <a:xfrm>
              <a:off x="1592649" y="4492171"/>
              <a:ext cx="4011948" cy="895310"/>
            </a:xfrm>
            <a:prstGeom prst="rect">
              <a:avLst/>
            </a:prstGeom>
            <a:noFill/>
            <a:ln>
              <a:noFill/>
            </a:ln>
          </p:spPr>
          <p:txBody>
            <a:bodyPr anchorCtr="0" anchor="t" bIns="34275" lIns="68575" spcFirstLastPara="1" rIns="68575" wrap="square" tIns="34275">
              <a:noAutofit/>
            </a:bodyPr>
            <a:lstStyle/>
            <a:p>
              <a:pPr indent="0" lvl="0" marL="0" marR="0" rtl="0" algn="r">
                <a:lnSpc>
                  <a:spcPct val="244444"/>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creeping night lights divided void they're.</a:t>
              </a:r>
              <a:endParaRPr sz="1100"/>
            </a:p>
          </p:txBody>
        </p:sp>
      </p:grpSp>
      <p:cxnSp>
        <p:nvCxnSpPr>
          <p:cNvPr id="510" name="Google Shape;510;p47"/>
          <p:cNvCxnSpPr/>
          <p:nvPr/>
        </p:nvCxnSpPr>
        <p:spPr>
          <a:xfrm rot="10800000">
            <a:off x="3871406" y="3448876"/>
            <a:ext cx="710803" cy="0"/>
          </a:xfrm>
          <a:prstGeom prst="straightConnector1">
            <a:avLst/>
          </a:prstGeom>
          <a:noFill/>
          <a:ln cap="flat" cmpd="sng" w="25400">
            <a:solidFill>
              <a:schemeClr val="lt1"/>
            </a:solidFill>
            <a:prstDash val="solid"/>
            <a:miter lim="800000"/>
            <a:headEnd len="sm" w="sm" type="none"/>
            <a:tailEnd len="med" w="med" type="triangle"/>
          </a:ln>
        </p:spPr>
      </p:cxnSp>
      <p:grpSp>
        <p:nvGrpSpPr>
          <p:cNvPr id="511" name="Google Shape;511;p47"/>
          <p:cNvGrpSpPr/>
          <p:nvPr/>
        </p:nvGrpSpPr>
        <p:grpSpPr>
          <a:xfrm>
            <a:off x="4937947" y="2943577"/>
            <a:ext cx="3008961" cy="1010600"/>
            <a:chOff x="1592649" y="4040015"/>
            <a:chExt cx="4011948" cy="1347466"/>
          </a:xfrm>
        </p:grpSpPr>
        <p:sp>
          <p:nvSpPr>
            <p:cNvPr id="512" name="Google Shape;512;p47"/>
            <p:cNvSpPr txBox="1"/>
            <p:nvPr/>
          </p:nvSpPr>
          <p:spPr>
            <a:xfrm>
              <a:off x="1592649" y="4040015"/>
              <a:ext cx="1471045"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lt1"/>
                  </a:solidFill>
                  <a:latin typeface="Montserrat"/>
                  <a:ea typeface="Montserrat"/>
                  <a:cs typeface="Montserrat"/>
                  <a:sym typeface="Montserrat"/>
                </a:rPr>
                <a:t>2015</a:t>
              </a:r>
              <a:endParaRPr sz="1100"/>
            </a:p>
          </p:txBody>
        </p:sp>
        <p:sp>
          <p:nvSpPr>
            <p:cNvPr id="513" name="Google Shape;513;p47"/>
            <p:cNvSpPr txBox="1"/>
            <p:nvPr/>
          </p:nvSpPr>
          <p:spPr>
            <a:xfrm>
              <a:off x="1592649" y="4492171"/>
              <a:ext cx="4011948" cy="895310"/>
            </a:xfrm>
            <a:prstGeom prst="rect">
              <a:avLst/>
            </a:prstGeom>
            <a:noFill/>
            <a:ln>
              <a:noFill/>
            </a:ln>
          </p:spPr>
          <p:txBody>
            <a:bodyPr anchorCtr="0" anchor="t" bIns="34275" lIns="68575" spcFirstLastPara="1" rIns="68575" wrap="square" tIns="34275">
              <a:noAutofit/>
            </a:bodyPr>
            <a:lstStyle/>
            <a:p>
              <a:pPr indent="0" lvl="0" marL="0" marR="0" rtl="0" algn="l">
                <a:lnSpc>
                  <a:spcPct val="244444"/>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creeping night lights divided void they're.</a:t>
              </a:r>
              <a:endParaRPr sz="1100"/>
            </a:p>
          </p:txBody>
        </p:sp>
      </p:grpSp>
      <p:sp>
        <p:nvSpPr>
          <p:cNvPr id="514" name="Google Shape;514;p47"/>
          <p:cNvSpPr txBox="1"/>
          <p:nvPr/>
        </p:nvSpPr>
        <p:spPr>
          <a:xfrm>
            <a:off x="5669842" y="1602290"/>
            <a:ext cx="1501732"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515" name="Google Shape;515;p47"/>
          <p:cNvSpPr txBox="1"/>
          <p:nvPr/>
        </p:nvSpPr>
        <p:spPr>
          <a:xfrm>
            <a:off x="2013936" y="3356544"/>
            <a:ext cx="1501732" cy="18466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pic>
        <p:nvPicPr>
          <p:cNvPr id="104" name="Google Shape;104;p30"/>
          <p:cNvPicPr preferRelativeResize="0"/>
          <p:nvPr>
            <p:ph idx="2" type="pic"/>
          </p:nvPr>
        </p:nvPicPr>
        <p:blipFill rotWithShape="1">
          <a:blip r:embed="rId3">
            <a:alphaModFix/>
          </a:blip>
          <a:srcRect b="6454" l="40072" r="0" t="46526"/>
          <a:stretch/>
        </p:blipFill>
        <p:spPr>
          <a:xfrm>
            <a:off x="378619" y="378619"/>
            <a:ext cx="8386762" cy="4386261"/>
          </a:xfrm>
          <a:prstGeom prst="rect">
            <a:avLst/>
          </a:prstGeom>
          <a:noFill/>
          <a:ln>
            <a:noFill/>
          </a:ln>
        </p:spPr>
      </p:pic>
      <p:sp>
        <p:nvSpPr>
          <p:cNvPr id="105" name="Google Shape;105;p30"/>
          <p:cNvSpPr/>
          <p:nvPr/>
        </p:nvSpPr>
        <p:spPr>
          <a:xfrm>
            <a:off x="8765381" y="1885950"/>
            <a:ext cx="378619" cy="325755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06" name="Google Shape;106;p30"/>
          <p:cNvSpPr/>
          <p:nvPr/>
        </p:nvSpPr>
        <p:spPr>
          <a:xfrm rot="5400000">
            <a:off x="7099696" y="277419"/>
            <a:ext cx="57151" cy="3274218"/>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07" name="Google Shape;107;p30"/>
          <p:cNvSpPr txBox="1"/>
          <p:nvPr/>
        </p:nvSpPr>
        <p:spPr>
          <a:xfrm>
            <a:off x="5382577" y="3047290"/>
            <a:ext cx="2467047" cy="934871"/>
          </a:xfrm>
          <a:prstGeom prst="rect">
            <a:avLst/>
          </a:prstGeom>
          <a:noFill/>
          <a:ln>
            <a:noFill/>
          </a:ln>
        </p:spPr>
        <p:txBody>
          <a:bodyPr anchorCtr="0" anchor="t" bIns="34275" lIns="68575" spcFirstLastPara="1" rIns="68575" wrap="square" tIns="34275">
            <a:noAutofit/>
          </a:bodyPr>
          <a:lstStyle/>
          <a:p>
            <a:pPr indent="0" lvl="0" marL="0" marR="0" rtl="0" algn="l">
              <a:lnSpc>
                <a:spcPct val="128571"/>
              </a:lnSpc>
              <a:spcBef>
                <a:spcPts val="0"/>
              </a:spcBef>
              <a:spcAft>
                <a:spcPts val="0"/>
              </a:spcAft>
              <a:buNone/>
            </a:pPr>
            <a:r>
              <a:rPr b="1" i="0" lang="en" sz="2600" u="none" cap="none" strike="noStrike">
                <a:solidFill>
                  <a:schemeClr val="dk1"/>
                </a:solidFill>
                <a:latin typeface="Montserrat Light"/>
                <a:ea typeface="Montserrat Light"/>
                <a:cs typeface="Montserrat Light"/>
                <a:sym typeface="Montserrat Light"/>
              </a:rPr>
              <a:t>Executive</a:t>
            </a:r>
            <a:endParaRPr sz="1100"/>
          </a:p>
          <a:p>
            <a:pPr indent="0" lvl="0" marL="0" marR="0" rtl="0" algn="l">
              <a:lnSpc>
                <a:spcPct val="100000"/>
              </a:lnSpc>
              <a:spcBef>
                <a:spcPts val="0"/>
              </a:spcBef>
              <a:spcAft>
                <a:spcPts val="0"/>
              </a:spcAft>
              <a:buNone/>
            </a:pPr>
            <a:r>
              <a:rPr b="1" i="0" lang="en" sz="3400" u="none" cap="none" strike="noStrike">
                <a:solidFill>
                  <a:schemeClr val="dk1"/>
                </a:solidFill>
                <a:latin typeface="Montserrat"/>
                <a:ea typeface="Montserrat"/>
                <a:cs typeface="Montserrat"/>
                <a:sym typeface="Montserrat"/>
              </a:rPr>
              <a:t>Summary</a:t>
            </a:r>
            <a:endParaRPr sz="1100"/>
          </a:p>
        </p:txBody>
      </p:sp>
      <p:sp>
        <p:nvSpPr>
          <p:cNvPr id="108" name="Google Shape;108;p30"/>
          <p:cNvSpPr/>
          <p:nvPr/>
        </p:nvSpPr>
        <p:spPr>
          <a:xfrm>
            <a:off x="5491161" y="1943104"/>
            <a:ext cx="57151" cy="644719"/>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9" name="Shape 519"/>
        <p:cNvGrpSpPr/>
        <p:nvPr/>
      </p:nvGrpSpPr>
      <p:grpSpPr>
        <a:xfrm>
          <a:off x="0" y="0"/>
          <a:ext cx="0" cy="0"/>
          <a:chOff x="0" y="0"/>
          <a:chExt cx="0" cy="0"/>
        </a:xfrm>
      </p:grpSpPr>
      <p:pic>
        <p:nvPicPr>
          <p:cNvPr id="520" name="Google Shape;520;p48"/>
          <p:cNvPicPr preferRelativeResize="0"/>
          <p:nvPr>
            <p:ph idx="2" type="pic"/>
          </p:nvPr>
        </p:nvPicPr>
        <p:blipFill rotWithShape="1">
          <a:blip r:embed="rId3">
            <a:alphaModFix/>
          </a:blip>
          <a:srcRect b="13436" l="0" r="0" t="13437"/>
          <a:stretch/>
        </p:blipFill>
        <p:spPr>
          <a:xfrm>
            <a:off x="0" y="0"/>
            <a:ext cx="9144000" cy="5143500"/>
          </a:xfrm>
          <a:prstGeom prst="rect">
            <a:avLst/>
          </a:prstGeom>
          <a:noFill/>
          <a:ln>
            <a:noFill/>
          </a:ln>
        </p:spPr>
      </p:pic>
      <p:sp>
        <p:nvSpPr>
          <p:cNvPr id="521" name="Google Shape;521;p48"/>
          <p:cNvSpPr/>
          <p:nvPr/>
        </p:nvSpPr>
        <p:spPr>
          <a:xfrm>
            <a:off x="0" y="0"/>
            <a:ext cx="9144000" cy="5143500"/>
          </a:xfrm>
          <a:prstGeom prst="rect">
            <a:avLst/>
          </a:prstGeom>
          <a:solidFill>
            <a:schemeClr val="accent4">
              <a:alpha val="77647"/>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522" name="Google Shape;522;p48"/>
          <p:cNvCxnSpPr>
            <a:endCxn id="523" idx="0"/>
          </p:cNvCxnSpPr>
          <p:nvPr/>
        </p:nvCxnSpPr>
        <p:spPr>
          <a:xfrm>
            <a:off x="4572000" y="-143"/>
            <a:ext cx="0" cy="2692200"/>
          </a:xfrm>
          <a:prstGeom prst="straightConnector1">
            <a:avLst/>
          </a:prstGeom>
          <a:noFill/>
          <a:ln cap="flat" cmpd="sng" w="25400">
            <a:solidFill>
              <a:schemeClr val="lt1"/>
            </a:solidFill>
            <a:prstDash val="solid"/>
            <a:miter lim="800000"/>
            <a:headEnd len="sm" w="sm" type="none"/>
            <a:tailEnd len="sm" w="sm" type="none"/>
          </a:ln>
        </p:spPr>
      </p:cxnSp>
      <p:grpSp>
        <p:nvGrpSpPr>
          <p:cNvPr id="524" name="Google Shape;524;p48"/>
          <p:cNvGrpSpPr/>
          <p:nvPr/>
        </p:nvGrpSpPr>
        <p:grpSpPr>
          <a:xfrm>
            <a:off x="3861197" y="2692057"/>
            <a:ext cx="1421607" cy="265455"/>
            <a:chOff x="5148262" y="2903610"/>
            <a:chExt cx="1895476" cy="353940"/>
          </a:xfrm>
        </p:grpSpPr>
        <p:sp>
          <p:nvSpPr>
            <p:cNvPr id="523" name="Google Shape;523;p48"/>
            <p:cNvSpPr/>
            <p:nvPr/>
          </p:nvSpPr>
          <p:spPr>
            <a:xfrm>
              <a:off x="5148262" y="2903610"/>
              <a:ext cx="1895476" cy="353940"/>
            </a:xfrm>
            <a:prstGeom prst="rect">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25" name="Google Shape;525;p48"/>
            <p:cNvSpPr txBox="1"/>
            <p:nvPr/>
          </p:nvSpPr>
          <p:spPr>
            <a:xfrm>
              <a:off x="5454651" y="2959283"/>
              <a:ext cx="1282698"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THE END</a:t>
              </a:r>
              <a:endParaRPr b="1" sz="800">
                <a:solidFill>
                  <a:schemeClr val="lt1"/>
                </a:solidFill>
                <a:latin typeface="Montserrat Light"/>
                <a:ea typeface="Montserrat Light"/>
                <a:cs typeface="Montserrat Light"/>
                <a:sym typeface="Montserrat Light"/>
              </a:endParaRPr>
            </a:p>
          </p:txBody>
        </p:sp>
      </p:grpSp>
      <p:cxnSp>
        <p:nvCxnSpPr>
          <p:cNvPr id="526" name="Google Shape;526;p48"/>
          <p:cNvCxnSpPr/>
          <p:nvPr/>
        </p:nvCxnSpPr>
        <p:spPr>
          <a:xfrm>
            <a:off x="4572000" y="1417384"/>
            <a:ext cx="710803" cy="0"/>
          </a:xfrm>
          <a:prstGeom prst="straightConnector1">
            <a:avLst/>
          </a:prstGeom>
          <a:noFill/>
          <a:ln cap="flat" cmpd="sng" w="25400">
            <a:solidFill>
              <a:schemeClr val="lt1"/>
            </a:solidFill>
            <a:prstDash val="solid"/>
            <a:miter lim="800000"/>
            <a:headEnd len="sm" w="sm" type="none"/>
            <a:tailEnd len="med" w="med" type="triangle"/>
          </a:ln>
        </p:spPr>
      </p:cxnSp>
      <p:grpSp>
        <p:nvGrpSpPr>
          <p:cNvPr id="527" name="Google Shape;527;p48"/>
          <p:cNvGrpSpPr/>
          <p:nvPr/>
        </p:nvGrpSpPr>
        <p:grpSpPr>
          <a:xfrm>
            <a:off x="1186547" y="912084"/>
            <a:ext cx="3030052" cy="1010600"/>
            <a:chOff x="1592649" y="4040015"/>
            <a:chExt cx="4040069" cy="1347466"/>
          </a:xfrm>
        </p:grpSpPr>
        <p:sp>
          <p:nvSpPr>
            <p:cNvPr id="528" name="Google Shape;528;p48"/>
            <p:cNvSpPr txBox="1"/>
            <p:nvPr/>
          </p:nvSpPr>
          <p:spPr>
            <a:xfrm>
              <a:off x="4161673" y="4040015"/>
              <a:ext cx="1471045" cy="400110"/>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1500">
                  <a:solidFill>
                    <a:schemeClr val="lt1"/>
                  </a:solidFill>
                  <a:latin typeface="Montserrat"/>
                  <a:ea typeface="Montserrat"/>
                  <a:cs typeface="Montserrat"/>
                  <a:sym typeface="Montserrat"/>
                </a:rPr>
                <a:t>2016</a:t>
              </a:r>
              <a:endParaRPr sz="1100"/>
            </a:p>
          </p:txBody>
        </p:sp>
        <p:sp>
          <p:nvSpPr>
            <p:cNvPr id="529" name="Google Shape;529;p48"/>
            <p:cNvSpPr txBox="1"/>
            <p:nvPr/>
          </p:nvSpPr>
          <p:spPr>
            <a:xfrm>
              <a:off x="1592649" y="4492171"/>
              <a:ext cx="4011948" cy="895310"/>
            </a:xfrm>
            <a:prstGeom prst="rect">
              <a:avLst/>
            </a:prstGeom>
            <a:noFill/>
            <a:ln>
              <a:noFill/>
            </a:ln>
          </p:spPr>
          <p:txBody>
            <a:bodyPr anchorCtr="0" anchor="t" bIns="34275" lIns="68575" spcFirstLastPara="1" rIns="68575" wrap="square" tIns="34275">
              <a:noAutofit/>
            </a:bodyPr>
            <a:lstStyle/>
            <a:p>
              <a:pPr indent="0" lvl="0" marL="0" marR="0" rtl="0" algn="r">
                <a:lnSpc>
                  <a:spcPct val="244444"/>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creeping night lights divided void they're.</a:t>
              </a:r>
              <a:endParaRPr sz="1100"/>
            </a:p>
          </p:txBody>
        </p:sp>
      </p:grpSp>
      <p:sp>
        <p:nvSpPr>
          <p:cNvPr id="530" name="Google Shape;530;p48"/>
          <p:cNvSpPr txBox="1"/>
          <p:nvPr/>
        </p:nvSpPr>
        <p:spPr>
          <a:xfrm>
            <a:off x="1431939" y="3555280"/>
            <a:ext cx="6280122" cy="671483"/>
          </a:xfrm>
          <a:prstGeom prst="rect">
            <a:avLst/>
          </a:prstGeom>
          <a:noFill/>
          <a:ln>
            <a:noFill/>
          </a:ln>
        </p:spPr>
        <p:txBody>
          <a:bodyPr anchorCtr="0" anchor="t" bIns="34275" lIns="68575" spcFirstLastPara="1" rIns="68575" wrap="square" tIns="34275">
            <a:noAutofit/>
          </a:bodyPr>
          <a:lstStyle/>
          <a:p>
            <a:pPr indent="0" lvl="0" marL="0" marR="0" rtl="0" algn="ctr">
              <a:lnSpc>
                <a:spcPct val="244444"/>
              </a:lnSpc>
              <a:spcBef>
                <a:spcPts val="0"/>
              </a:spcBef>
              <a:spcAft>
                <a:spcPts val="0"/>
              </a:spcAft>
              <a:buNone/>
            </a:pPr>
            <a:r>
              <a:rPr i="1"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531" name="Google Shape;531;p48"/>
          <p:cNvSpPr txBox="1"/>
          <p:nvPr/>
        </p:nvSpPr>
        <p:spPr>
          <a:xfrm>
            <a:off x="5557352" y="1325050"/>
            <a:ext cx="1501732"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5" name="Shape 535"/>
        <p:cNvGrpSpPr/>
        <p:nvPr/>
      </p:nvGrpSpPr>
      <p:grpSpPr>
        <a:xfrm>
          <a:off x="0" y="0"/>
          <a:ext cx="0" cy="0"/>
          <a:chOff x="0" y="0"/>
          <a:chExt cx="0" cy="0"/>
        </a:xfrm>
      </p:grpSpPr>
      <p:sp>
        <p:nvSpPr>
          <p:cNvPr id="536" name="Google Shape;536;p49"/>
          <p:cNvSpPr txBox="1"/>
          <p:nvPr/>
        </p:nvSpPr>
        <p:spPr>
          <a:xfrm rot="-5400000">
            <a:off x="13603" y="1663636"/>
            <a:ext cx="2158421" cy="47320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Lorem Sit</a:t>
            </a:r>
            <a:endParaRPr sz="1100"/>
          </a:p>
        </p:txBody>
      </p:sp>
      <p:cxnSp>
        <p:nvCxnSpPr>
          <p:cNvPr id="537" name="Google Shape;537;p49"/>
          <p:cNvCxnSpPr/>
          <p:nvPr/>
        </p:nvCxnSpPr>
        <p:spPr>
          <a:xfrm>
            <a:off x="7085579" y="1848021"/>
            <a:ext cx="1079727" cy="0"/>
          </a:xfrm>
          <a:prstGeom prst="straightConnector1">
            <a:avLst/>
          </a:prstGeom>
          <a:noFill/>
          <a:ln cap="flat" cmpd="sng" w="38100">
            <a:solidFill>
              <a:srgbClr val="D8D8D8"/>
            </a:solidFill>
            <a:prstDash val="solid"/>
            <a:miter lim="800000"/>
            <a:headEnd len="sm" w="sm" type="none"/>
            <a:tailEnd len="sm" w="sm" type="none"/>
          </a:ln>
        </p:spPr>
      </p:cxnSp>
      <p:grpSp>
        <p:nvGrpSpPr>
          <p:cNvPr id="538" name="Google Shape;538;p49"/>
          <p:cNvGrpSpPr/>
          <p:nvPr/>
        </p:nvGrpSpPr>
        <p:grpSpPr>
          <a:xfrm>
            <a:off x="7009885" y="821028"/>
            <a:ext cx="1247671" cy="606526"/>
            <a:chOff x="984962" y="5062353"/>
            <a:chExt cx="1663562" cy="808702"/>
          </a:xfrm>
        </p:grpSpPr>
        <p:sp>
          <p:nvSpPr>
            <p:cNvPr id="539" name="Google Shape;539;p49"/>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540" name="Google Shape;540;p49"/>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a:t>
              </a:r>
              <a:endParaRPr sz="1100"/>
            </a:p>
          </p:txBody>
        </p:sp>
      </p:grpSp>
      <p:grpSp>
        <p:nvGrpSpPr>
          <p:cNvPr id="541" name="Google Shape;541;p49"/>
          <p:cNvGrpSpPr/>
          <p:nvPr/>
        </p:nvGrpSpPr>
        <p:grpSpPr>
          <a:xfrm>
            <a:off x="7009885" y="2268488"/>
            <a:ext cx="1247671" cy="606526"/>
            <a:chOff x="984962" y="5062353"/>
            <a:chExt cx="1663562" cy="808702"/>
          </a:xfrm>
        </p:grpSpPr>
        <p:sp>
          <p:nvSpPr>
            <p:cNvPr id="542" name="Google Shape;542;p49"/>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543" name="Google Shape;543;p49"/>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a:t>
              </a:r>
              <a:endParaRPr sz="1100"/>
            </a:p>
          </p:txBody>
        </p:sp>
      </p:grpSp>
      <p:grpSp>
        <p:nvGrpSpPr>
          <p:cNvPr id="544" name="Google Shape;544;p49"/>
          <p:cNvGrpSpPr/>
          <p:nvPr/>
        </p:nvGrpSpPr>
        <p:grpSpPr>
          <a:xfrm>
            <a:off x="7009885" y="3715946"/>
            <a:ext cx="1247671" cy="606526"/>
            <a:chOff x="984962" y="5062353"/>
            <a:chExt cx="1663562" cy="808702"/>
          </a:xfrm>
        </p:grpSpPr>
        <p:sp>
          <p:nvSpPr>
            <p:cNvPr id="545" name="Google Shape;545;p49"/>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546" name="Google Shape;546;p49"/>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a:t>
              </a:r>
              <a:endParaRPr sz="1100"/>
            </a:p>
          </p:txBody>
        </p:sp>
      </p:grpSp>
      <p:cxnSp>
        <p:nvCxnSpPr>
          <p:cNvPr id="547" name="Google Shape;547;p49"/>
          <p:cNvCxnSpPr/>
          <p:nvPr/>
        </p:nvCxnSpPr>
        <p:spPr>
          <a:xfrm>
            <a:off x="7085579" y="3295480"/>
            <a:ext cx="1079727" cy="0"/>
          </a:xfrm>
          <a:prstGeom prst="straightConnector1">
            <a:avLst/>
          </a:prstGeom>
          <a:noFill/>
          <a:ln cap="flat" cmpd="sng" w="38100">
            <a:solidFill>
              <a:srgbClr val="D8D8D8"/>
            </a:solidFill>
            <a:prstDash val="solid"/>
            <a:miter lim="800000"/>
            <a:headEnd len="sm" w="sm" type="none"/>
            <a:tailEnd len="sm" w="sm" type="none"/>
          </a:ln>
        </p:spPr>
      </p:cxnSp>
      <p:pic>
        <p:nvPicPr>
          <p:cNvPr id="548" name="Google Shape;548;p49"/>
          <p:cNvPicPr preferRelativeResize="0"/>
          <p:nvPr/>
        </p:nvPicPr>
        <p:blipFill rotWithShape="1">
          <a:blip r:embed="rId3">
            <a:alphaModFix/>
          </a:blip>
          <a:srcRect b="0" l="0" r="0" t="0"/>
          <a:stretch/>
        </p:blipFill>
        <p:spPr>
          <a:xfrm>
            <a:off x="2090819" y="821028"/>
            <a:ext cx="4157662" cy="3501444"/>
          </a:xfrm>
          <a:prstGeom prst="rect">
            <a:avLst/>
          </a:prstGeom>
          <a:noFill/>
          <a:ln>
            <a:noFill/>
          </a:ln>
        </p:spPr>
      </p:pic>
      <p:cxnSp>
        <p:nvCxnSpPr>
          <p:cNvPr id="549" name="Google Shape;549;p49"/>
          <p:cNvCxnSpPr/>
          <p:nvPr/>
        </p:nvCxnSpPr>
        <p:spPr>
          <a:xfrm>
            <a:off x="1092814" y="3295480"/>
            <a:ext cx="0" cy="1026991"/>
          </a:xfrm>
          <a:prstGeom prst="straightConnector1">
            <a:avLst/>
          </a:prstGeom>
          <a:noFill/>
          <a:ln cap="flat" cmpd="sng" w="63500">
            <a:solidFill>
              <a:schemeClr val="accent4"/>
            </a:solidFill>
            <a:prstDash val="solid"/>
            <a:miter lim="800000"/>
            <a:headEnd len="sm" w="sm" type="none"/>
            <a:tailEnd len="sm" w="sm" type="non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3" name="Shape 553"/>
        <p:cNvGrpSpPr/>
        <p:nvPr/>
      </p:nvGrpSpPr>
      <p:grpSpPr>
        <a:xfrm>
          <a:off x="0" y="0"/>
          <a:ext cx="0" cy="0"/>
          <a:chOff x="0" y="0"/>
          <a:chExt cx="0" cy="0"/>
        </a:xfrm>
      </p:grpSpPr>
      <p:sp>
        <p:nvSpPr>
          <p:cNvPr id="554" name="Google Shape;554;p50"/>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555" name="Google Shape;555;p50"/>
          <p:cNvPicPr preferRelativeResize="0"/>
          <p:nvPr/>
        </p:nvPicPr>
        <p:blipFill rotWithShape="1">
          <a:blip r:embed="rId3">
            <a:alphaModFix/>
          </a:blip>
          <a:srcRect b="0" l="0" r="0" t="0"/>
          <a:stretch/>
        </p:blipFill>
        <p:spPr>
          <a:xfrm>
            <a:off x="2090819" y="821028"/>
            <a:ext cx="4157662" cy="3501446"/>
          </a:xfrm>
          <a:prstGeom prst="rect">
            <a:avLst/>
          </a:prstGeom>
          <a:noFill/>
          <a:ln>
            <a:noFill/>
          </a:ln>
        </p:spPr>
      </p:pic>
      <p:sp>
        <p:nvSpPr>
          <p:cNvPr id="556" name="Google Shape;556;p50"/>
          <p:cNvSpPr txBox="1"/>
          <p:nvPr/>
        </p:nvSpPr>
        <p:spPr>
          <a:xfrm rot="-5400000">
            <a:off x="13603" y="1663636"/>
            <a:ext cx="2158421" cy="47320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lt1"/>
                </a:solidFill>
                <a:latin typeface="Montserrat"/>
                <a:ea typeface="Montserrat"/>
                <a:cs typeface="Montserrat"/>
                <a:sym typeface="Montserrat"/>
              </a:rPr>
              <a:t>Lorem Sit</a:t>
            </a:r>
            <a:endParaRPr sz="1100"/>
          </a:p>
        </p:txBody>
      </p:sp>
      <p:cxnSp>
        <p:nvCxnSpPr>
          <p:cNvPr id="557" name="Google Shape;557;p50"/>
          <p:cNvCxnSpPr/>
          <p:nvPr/>
        </p:nvCxnSpPr>
        <p:spPr>
          <a:xfrm>
            <a:off x="7085579" y="1848021"/>
            <a:ext cx="1079727" cy="0"/>
          </a:xfrm>
          <a:prstGeom prst="straightConnector1">
            <a:avLst/>
          </a:prstGeom>
          <a:noFill/>
          <a:ln cap="flat" cmpd="sng" w="38100">
            <a:solidFill>
              <a:srgbClr val="D8D8D8"/>
            </a:solidFill>
            <a:prstDash val="solid"/>
            <a:miter lim="800000"/>
            <a:headEnd len="sm" w="sm" type="none"/>
            <a:tailEnd len="sm" w="sm" type="none"/>
          </a:ln>
        </p:spPr>
      </p:cxnSp>
      <p:grpSp>
        <p:nvGrpSpPr>
          <p:cNvPr id="558" name="Google Shape;558;p50"/>
          <p:cNvGrpSpPr/>
          <p:nvPr/>
        </p:nvGrpSpPr>
        <p:grpSpPr>
          <a:xfrm>
            <a:off x="7009885" y="821028"/>
            <a:ext cx="1247671" cy="606526"/>
            <a:chOff x="984962" y="5062353"/>
            <a:chExt cx="1663562" cy="808702"/>
          </a:xfrm>
        </p:grpSpPr>
        <p:sp>
          <p:nvSpPr>
            <p:cNvPr id="559" name="Google Shape;559;p50"/>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560" name="Google Shape;560;p50"/>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grpSp>
        <p:nvGrpSpPr>
          <p:cNvPr id="561" name="Google Shape;561;p50"/>
          <p:cNvGrpSpPr/>
          <p:nvPr/>
        </p:nvGrpSpPr>
        <p:grpSpPr>
          <a:xfrm>
            <a:off x="7009885" y="2268488"/>
            <a:ext cx="1247671" cy="606526"/>
            <a:chOff x="984962" y="5062353"/>
            <a:chExt cx="1663562" cy="808702"/>
          </a:xfrm>
        </p:grpSpPr>
        <p:sp>
          <p:nvSpPr>
            <p:cNvPr id="562" name="Google Shape;562;p50"/>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563" name="Google Shape;563;p50"/>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grpSp>
        <p:nvGrpSpPr>
          <p:cNvPr id="564" name="Google Shape;564;p50"/>
          <p:cNvGrpSpPr/>
          <p:nvPr/>
        </p:nvGrpSpPr>
        <p:grpSpPr>
          <a:xfrm>
            <a:off x="7009885" y="3715946"/>
            <a:ext cx="1247671" cy="606526"/>
            <a:chOff x="984962" y="5062353"/>
            <a:chExt cx="1663562" cy="808702"/>
          </a:xfrm>
        </p:grpSpPr>
        <p:sp>
          <p:nvSpPr>
            <p:cNvPr id="565" name="Google Shape;565;p50"/>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566" name="Google Shape;566;p50"/>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cxnSp>
        <p:nvCxnSpPr>
          <p:cNvPr id="567" name="Google Shape;567;p50"/>
          <p:cNvCxnSpPr/>
          <p:nvPr/>
        </p:nvCxnSpPr>
        <p:spPr>
          <a:xfrm>
            <a:off x="7085579" y="3295480"/>
            <a:ext cx="1079727" cy="0"/>
          </a:xfrm>
          <a:prstGeom prst="straightConnector1">
            <a:avLst/>
          </a:prstGeom>
          <a:noFill/>
          <a:ln cap="flat" cmpd="sng" w="38100">
            <a:solidFill>
              <a:srgbClr val="D8D8D8"/>
            </a:solidFill>
            <a:prstDash val="solid"/>
            <a:miter lim="800000"/>
            <a:headEnd len="sm" w="sm" type="none"/>
            <a:tailEnd len="sm" w="sm" type="none"/>
          </a:ln>
        </p:spPr>
      </p:cxnSp>
      <p:cxnSp>
        <p:nvCxnSpPr>
          <p:cNvPr id="568" name="Google Shape;568;p50"/>
          <p:cNvCxnSpPr/>
          <p:nvPr/>
        </p:nvCxnSpPr>
        <p:spPr>
          <a:xfrm>
            <a:off x="1092814" y="3295480"/>
            <a:ext cx="0" cy="1026991"/>
          </a:xfrm>
          <a:prstGeom prst="straightConnector1">
            <a:avLst/>
          </a:prstGeom>
          <a:noFill/>
          <a:ln cap="flat" cmpd="sng" w="63500">
            <a:solidFill>
              <a:schemeClr val="accent4"/>
            </a:solidFill>
            <a:prstDash val="solid"/>
            <a:miter lim="800000"/>
            <a:headEnd len="sm" w="sm" type="none"/>
            <a:tailEnd len="sm" w="sm" type="non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2" name="Shape 572"/>
        <p:cNvGrpSpPr/>
        <p:nvPr/>
      </p:nvGrpSpPr>
      <p:grpSpPr>
        <a:xfrm>
          <a:off x="0" y="0"/>
          <a:ext cx="0" cy="0"/>
          <a:chOff x="0" y="0"/>
          <a:chExt cx="0" cy="0"/>
        </a:xfrm>
      </p:grpSpPr>
      <p:pic>
        <p:nvPicPr>
          <p:cNvPr id="573" name="Google Shape;573;p51"/>
          <p:cNvPicPr preferRelativeResize="0"/>
          <p:nvPr/>
        </p:nvPicPr>
        <p:blipFill rotWithShape="1">
          <a:blip r:embed="rId3">
            <a:alphaModFix/>
          </a:blip>
          <a:srcRect b="0" l="0" r="0" t="0"/>
          <a:stretch/>
        </p:blipFill>
        <p:spPr>
          <a:xfrm>
            <a:off x="4572001" y="821028"/>
            <a:ext cx="3750971" cy="3501446"/>
          </a:xfrm>
          <a:prstGeom prst="rect">
            <a:avLst/>
          </a:prstGeom>
          <a:noFill/>
          <a:ln>
            <a:noFill/>
          </a:ln>
        </p:spPr>
      </p:pic>
      <p:sp>
        <p:nvSpPr>
          <p:cNvPr id="574" name="Google Shape;574;p51"/>
          <p:cNvSpPr txBox="1"/>
          <p:nvPr/>
        </p:nvSpPr>
        <p:spPr>
          <a:xfrm>
            <a:off x="821028" y="821028"/>
            <a:ext cx="215842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Lorem Sit</a:t>
            </a:r>
            <a:endParaRPr sz="1100"/>
          </a:p>
        </p:txBody>
      </p:sp>
      <p:sp>
        <p:nvSpPr>
          <p:cNvPr id="575" name="Google Shape;575;p51"/>
          <p:cNvSpPr txBox="1"/>
          <p:nvPr/>
        </p:nvSpPr>
        <p:spPr>
          <a:xfrm>
            <a:off x="821028" y="1486453"/>
            <a:ext cx="3100891"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a:t>
            </a:r>
            <a:endParaRPr sz="1100"/>
          </a:p>
        </p:txBody>
      </p:sp>
      <p:grpSp>
        <p:nvGrpSpPr>
          <p:cNvPr id="576" name="Google Shape;576;p51"/>
          <p:cNvGrpSpPr/>
          <p:nvPr/>
        </p:nvGrpSpPr>
        <p:grpSpPr>
          <a:xfrm>
            <a:off x="821028" y="2400300"/>
            <a:ext cx="1306918" cy="1393721"/>
            <a:chOff x="5994068" y="2183840"/>
            <a:chExt cx="1742557" cy="1858295"/>
          </a:xfrm>
        </p:grpSpPr>
        <p:pic>
          <p:nvPicPr>
            <p:cNvPr id="577" name="Google Shape;577;p51"/>
            <p:cNvPicPr preferRelativeResize="0"/>
            <p:nvPr/>
          </p:nvPicPr>
          <p:blipFill rotWithShape="1">
            <a:blip r:embed="rId4">
              <a:alphaModFix/>
            </a:blip>
            <a:srcRect b="0" l="0" r="0" t="0"/>
            <a:stretch/>
          </p:blipFill>
          <p:spPr>
            <a:xfrm>
              <a:off x="5994068" y="2183840"/>
              <a:ext cx="1742557" cy="1858295"/>
            </a:xfrm>
            <a:prstGeom prst="rect">
              <a:avLst/>
            </a:prstGeom>
            <a:noFill/>
            <a:ln>
              <a:noFill/>
            </a:ln>
          </p:spPr>
        </p:pic>
        <p:sp>
          <p:nvSpPr>
            <p:cNvPr id="578" name="Google Shape;578;p51"/>
            <p:cNvSpPr txBox="1"/>
            <p:nvPr/>
          </p:nvSpPr>
          <p:spPr>
            <a:xfrm>
              <a:off x="6432762" y="2968855"/>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grpSp>
      <p:grpSp>
        <p:nvGrpSpPr>
          <p:cNvPr id="579" name="Google Shape;579;p51"/>
          <p:cNvGrpSpPr/>
          <p:nvPr/>
        </p:nvGrpSpPr>
        <p:grpSpPr>
          <a:xfrm>
            <a:off x="2149787" y="2400300"/>
            <a:ext cx="1306918" cy="1393721"/>
            <a:chOff x="5994068" y="2183840"/>
            <a:chExt cx="1742557" cy="1858295"/>
          </a:xfrm>
        </p:grpSpPr>
        <p:pic>
          <p:nvPicPr>
            <p:cNvPr id="580" name="Google Shape;580;p51"/>
            <p:cNvPicPr preferRelativeResize="0"/>
            <p:nvPr/>
          </p:nvPicPr>
          <p:blipFill rotWithShape="1">
            <a:blip r:embed="rId4">
              <a:alphaModFix/>
            </a:blip>
            <a:srcRect b="0" l="0" r="0" t="0"/>
            <a:stretch/>
          </p:blipFill>
          <p:spPr>
            <a:xfrm>
              <a:off x="5994068" y="2183840"/>
              <a:ext cx="1742557" cy="1858295"/>
            </a:xfrm>
            <a:prstGeom prst="rect">
              <a:avLst/>
            </a:prstGeom>
            <a:noFill/>
            <a:ln>
              <a:noFill/>
            </a:ln>
          </p:spPr>
        </p:pic>
        <p:sp>
          <p:nvSpPr>
            <p:cNvPr id="581" name="Google Shape;581;p51"/>
            <p:cNvSpPr txBox="1"/>
            <p:nvPr/>
          </p:nvSpPr>
          <p:spPr>
            <a:xfrm>
              <a:off x="6432762" y="2968855"/>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grpSp>
      <p:sp>
        <p:nvSpPr>
          <p:cNvPr id="582" name="Google Shape;582;p51"/>
          <p:cNvSpPr txBox="1"/>
          <p:nvPr/>
        </p:nvSpPr>
        <p:spPr>
          <a:xfrm>
            <a:off x="821028" y="4137808"/>
            <a:ext cx="175467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www.example.com</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6" name="Shape 586"/>
        <p:cNvGrpSpPr/>
        <p:nvPr/>
      </p:nvGrpSpPr>
      <p:grpSpPr>
        <a:xfrm>
          <a:off x="0" y="0"/>
          <a:ext cx="0" cy="0"/>
          <a:chOff x="0" y="0"/>
          <a:chExt cx="0" cy="0"/>
        </a:xfrm>
      </p:grpSpPr>
      <p:sp>
        <p:nvSpPr>
          <p:cNvPr id="587" name="Google Shape;587;p52"/>
          <p:cNvSpPr txBox="1"/>
          <p:nvPr/>
        </p:nvSpPr>
        <p:spPr>
          <a:xfrm>
            <a:off x="1900238" y="1228923"/>
            <a:ext cx="4008147"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rgbClr val="A5A5A5"/>
                </a:solidFill>
                <a:latin typeface="Montserrat"/>
                <a:ea typeface="Montserrat"/>
                <a:cs typeface="Montserrat"/>
                <a:sym typeface="Montserrat"/>
              </a:rPr>
              <a:t>www.website.com</a:t>
            </a:r>
            <a:endParaRPr sz="1100"/>
          </a:p>
        </p:txBody>
      </p:sp>
      <p:pic>
        <p:nvPicPr>
          <p:cNvPr id="588" name="Google Shape;588;p52"/>
          <p:cNvPicPr preferRelativeResize="0"/>
          <p:nvPr>
            <p:ph idx="2" type="pic"/>
          </p:nvPr>
        </p:nvPicPr>
        <p:blipFill rotWithShape="1">
          <a:blip r:embed="rId3">
            <a:alphaModFix/>
          </a:blip>
          <a:srcRect b="18431" l="0" r="0" t="18431"/>
          <a:stretch/>
        </p:blipFill>
        <p:spPr>
          <a:xfrm>
            <a:off x="1900238" y="2571750"/>
            <a:ext cx="7243762" cy="2571750"/>
          </a:xfrm>
          <a:prstGeom prst="rect">
            <a:avLst/>
          </a:prstGeom>
          <a:noFill/>
          <a:ln>
            <a:noFill/>
          </a:ln>
        </p:spPr>
      </p:pic>
      <p:sp>
        <p:nvSpPr>
          <p:cNvPr id="589" name="Google Shape;589;p52"/>
          <p:cNvSpPr txBox="1"/>
          <p:nvPr/>
        </p:nvSpPr>
        <p:spPr>
          <a:xfrm rot="-5400000">
            <a:off x="-167667" y="3289908"/>
            <a:ext cx="2158421" cy="47320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The End</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pic>
        <p:nvPicPr>
          <p:cNvPr id="113" name="Google Shape;113;p31"/>
          <p:cNvPicPr preferRelativeResize="0"/>
          <p:nvPr>
            <p:ph idx="2" type="pic"/>
          </p:nvPr>
        </p:nvPicPr>
        <p:blipFill rotWithShape="1">
          <a:blip r:embed="rId3">
            <a:alphaModFix/>
          </a:blip>
          <a:srcRect b="7892" l="0" r="0" t="7891"/>
          <a:stretch/>
        </p:blipFill>
        <p:spPr>
          <a:xfrm>
            <a:off x="0" y="0"/>
            <a:ext cx="9144000" cy="5143500"/>
          </a:xfrm>
          <a:prstGeom prst="rect">
            <a:avLst/>
          </a:prstGeom>
          <a:noFill/>
          <a:ln>
            <a:noFill/>
          </a:ln>
        </p:spPr>
      </p:pic>
      <p:sp>
        <p:nvSpPr>
          <p:cNvPr id="114" name="Google Shape;114;p31"/>
          <p:cNvSpPr/>
          <p:nvPr/>
        </p:nvSpPr>
        <p:spPr>
          <a:xfrm>
            <a:off x="1" y="1885950"/>
            <a:ext cx="4571999" cy="325755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15" name="Google Shape;115;p31"/>
          <p:cNvSpPr/>
          <p:nvPr/>
        </p:nvSpPr>
        <p:spPr>
          <a:xfrm>
            <a:off x="4700588" y="1885950"/>
            <a:ext cx="4064793" cy="1657350"/>
          </a:xfrm>
          <a:prstGeom prst="rect">
            <a:avLst/>
          </a:prstGeom>
          <a:solidFill>
            <a:srgbClr val="7F7F7F">
              <a:alpha val="8392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16" name="Google Shape;116;p31"/>
          <p:cNvSpPr/>
          <p:nvPr/>
        </p:nvSpPr>
        <p:spPr>
          <a:xfrm>
            <a:off x="4700588" y="3671888"/>
            <a:ext cx="1328737" cy="867997"/>
          </a:xfrm>
          <a:prstGeom prst="rect">
            <a:avLst/>
          </a:prstGeom>
          <a:solidFill>
            <a:schemeClr val="lt1">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17" name="Google Shape;117;p31"/>
          <p:cNvSpPr txBox="1"/>
          <p:nvPr/>
        </p:nvSpPr>
        <p:spPr>
          <a:xfrm>
            <a:off x="5499461" y="2247190"/>
            <a:ext cx="2467047" cy="934871"/>
          </a:xfrm>
          <a:prstGeom prst="rect">
            <a:avLst/>
          </a:prstGeom>
          <a:noFill/>
          <a:ln>
            <a:noFill/>
          </a:ln>
        </p:spPr>
        <p:txBody>
          <a:bodyPr anchorCtr="0" anchor="t" bIns="34275" lIns="68575" spcFirstLastPara="1" rIns="68575" wrap="square" tIns="34275">
            <a:noAutofit/>
          </a:bodyPr>
          <a:lstStyle/>
          <a:p>
            <a:pPr indent="0" lvl="0" marL="0" marR="0" rtl="0" algn="l">
              <a:lnSpc>
                <a:spcPct val="128571"/>
              </a:lnSpc>
              <a:spcBef>
                <a:spcPts val="0"/>
              </a:spcBef>
              <a:spcAft>
                <a:spcPts val="0"/>
              </a:spcAft>
              <a:buNone/>
            </a:pPr>
            <a:r>
              <a:rPr b="1" i="0" lang="en" sz="2600" u="none" cap="none" strike="noStrike">
                <a:solidFill>
                  <a:schemeClr val="lt1"/>
                </a:solidFill>
                <a:latin typeface="Montserrat Light"/>
                <a:ea typeface="Montserrat Light"/>
                <a:cs typeface="Montserrat Light"/>
                <a:sym typeface="Montserrat Light"/>
              </a:rPr>
              <a:t>Table Of</a:t>
            </a:r>
            <a:endParaRPr sz="1100"/>
          </a:p>
          <a:p>
            <a:pPr indent="0" lvl="0" marL="0" marR="0" rtl="0" algn="l">
              <a:lnSpc>
                <a:spcPct val="100000"/>
              </a:lnSpc>
              <a:spcBef>
                <a:spcPts val="0"/>
              </a:spcBef>
              <a:spcAft>
                <a:spcPts val="0"/>
              </a:spcAft>
              <a:buNone/>
            </a:pPr>
            <a:r>
              <a:rPr b="1" i="0" lang="en" sz="3400" u="none" cap="none" strike="noStrike">
                <a:solidFill>
                  <a:schemeClr val="lt1"/>
                </a:solidFill>
                <a:latin typeface="Montserrat"/>
                <a:ea typeface="Montserrat"/>
                <a:cs typeface="Montserrat"/>
                <a:sym typeface="Montserrat"/>
              </a:rPr>
              <a:t>Content</a:t>
            </a:r>
            <a:endParaRPr sz="1100"/>
          </a:p>
        </p:txBody>
      </p:sp>
      <p:grpSp>
        <p:nvGrpSpPr>
          <p:cNvPr id="118" name="Google Shape;118;p31"/>
          <p:cNvGrpSpPr/>
          <p:nvPr/>
        </p:nvGrpSpPr>
        <p:grpSpPr>
          <a:xfrm>
            <a:off x="939584" y="2316095"/>
            <a:ext cx="2692832" cy="252509"/>
            <a:chOff x="6658359" y="1680664"/>
            <a:chExt cx="3590442" cy="336679"/>
          </a:xfrm>
        </p:grpSpPr>
        <p:sp>
          <p:nvSpPr>
            <p:cNvPr id="119" name="Google Shape;119;p31"/>
            <p:cNvSpPr txBox="1"/>
            <p:nvPr/>
          </p:nvSpPr>
          <p:spPr>
            <a:xfrm>
              <a:off x="6658359" y="1685743"/>
              <a:ext cx="51863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1100" u="none" cap="none" strike="noStrike">
                  <a:solidFill>
                    <a:schemeClr val="lt1"/>
                  </a:solidFill>
                  <a:latin typeface="Montserrat"/>
                  <a:ea typeface="Montserrat"/>
                  <a:cs typeface="Montserrat"/>
                  <a:sym typeface="Montserrat"/>
                </a:rPr>
                <a:t>01</a:t>
              </a:r>
              <a:endParaRPr b="1" sz="1100">
                <a:solidFill>
                  <a:schemeClr val="lt1"/>
                </a:solidFill>
                <a:latin typeface="Montserrat Light"/>
                <a:ea typeface="Montserrat Light"/>
                <a:cs typeface="Montserrat Light"/>
                <a:sym typeface="Montserrat Light"/>
              </a:endParaRPr>
            </a:p>
          </p:txBody>
        </p:sp>
        <p:sp>
          <p:nvSpPr>
            <p:cNvPr id="120" name="Google Shape;120;p31"/>
            <p:cNvSpPr txBox="1"/>
            <p:nvPr/>
          </p:nvSpPr>
          <p:spPr>
            <a:xfrm>
              <a:off x="7086504" y="1680664"/>
              <a:ext cx="3162298"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a:t>
              </a:r>
              <a:endParaRPr sz="1100"/>
            </a:p>
          </p:txBody>
        </p:sp>
        <p:cxnSp>
          <p:nvCxnSpPr>
            <p:cNvPr id="121" name="Google Shape;121;p31"/>
            <p:cNvCxnSpPr/>
            <p:nvPr/>
          </p:nvCxnSpPr>
          <p:spPr>
            <a:xfrm>
              <a:off x="6755222" y="2017343"/>
              <a:ext cx="3398329" cy="0"/>
            </a:xfrm>
            <a:prstGeom prst="straightConnector1">
              <a:avLst/>
            </a:prstGeom>
            <a:noFill/>
            <a:ln cap="flat" cmpd="sng" w="25400">
              <a:solidFill>
                <a:schemeClr val="lt1"/>
              </a:solidFill>
              <a:prstDash val="dot"/>
              <a:miter lim="800000"/>
              <a:headEnd len="sm" w="sm" type="none"/>
              <a:tailEnd len="sm" w="sm" type="none"/>
            </a:ln>
          </p:spPr>
        </p:cxnSp>
      </p:grpSp>
      <p:grpSp>
        <p:nvGrpSpPr>
          <p:cNvPr id="122" name="Google Shape;122;p31"/>
          <p:cNvGrpSpPr/>
          <p:nvPr/>
        </p:nvGrpSpPr>
        <p:grpSpPr>
          <a:xfrm>
            <a:off x="939584" y="2852283"/>
            <a:ext cx="2692832" cy="252509"/>
            <a:chOff x="6658359" y="1680664"/>
            <a:chExt cx="3590442" cy="336679"/>
          </a:xfrm>
        </p:grpSpPr>
        <p:sp>
          <p:nvSpPr>
            <p:cNvPr id="123" name="Google Shape;123;p31"/>
            <p:cNvSpPr txBox="1"/>
            <p:nvPr/>
          </p:nvSpPr>
          <p:spPr>
            <a:xfrm>
              <a:off x="6658359" y="1685743"/>
              <a:ext cx="51863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01</a:t>
              </a:r>
              <a:endParaRPr b="1" sz="1100">
                <a:solidFill>
                  <a:schemeClr val="lt1"/>
                </a:solidFill>
                <a:latin typeface="Montserrat Light"/>
                <a:ea typeface="Montserrat Light"/>
                <a:cs typeface="Montserrat Light"/>
                <a:sym typeface="Montserrat Light"/>
              </a:endParaRPr>
            </a:p>
          </p:txBody>
        </p:sp>
        <p:sp>
          <p:nvSpPr>
            <p:cNvPr id="124" name="Google Shape;124;p31"/>
            <p:cNvSpPr txBox="1"/>
            <p:nvPr/>
          </p:nvSpPr>
          <p:spPr>
            <a:xfrm>
              <a:off x="7086504" y="1680664"/>
              <a:ext cx="3162298"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a:t>
              </a:r>
              <a:endParaRPr sz="1100"/>
            </a:p>
          </p:txBody>
        </p:sp>
        <p:cxnSp>
          <p:nvCxnSpPr>
            <p:cNvPr id="125" name="Google Shape;125;p31"/>
            <p:cNvCxnSpPr/>
            <p:nvPr/>
          </p:nvCxnSpPr>
          <p:spPr>
            <a:xfrm>
              <a:off x="6755222" y="2017343"/>
              <a:ext cx="3398329" cy="0"/>
            </a:xfrm>
            <a:prstGeom prst="straightConnector1">
              <a:avLst/>
            </a:prstGeom>
            <a:noFill/>
            <a:ln cap="flat" cmpd="sng" w="25400">
              <a:solidFill>
                <a:schemeClr val="lt1"/>
              </a:solidFill>
              <a:prstDash val="dot"/>
              <a:miter lim="800000"/>
              <a:headEnd len="sm" w="sm" type="none"/>
              <a:tailEnd len="sm" w="sm" type="none"/>
            </a:ln>
          </p:spPr>
        </p:cxnSp>
      </p:grpSp>
      <p:grpSp>
        <p:nvGrpSpPr>
          <p:cNvPr id="126" name="Google Shape;126;p31"/>
          <p:cNvGrpSpPr/>
          <p:nvPr/>
        </p:nvGrpSpPr>
        <p:grpSpPr>
          <a:xfrm>
            <a:off x="939584" y="3924659"/>
            <a:ext cx="2692832" cy="252509"/>
            <a:chOff x="6658359" y="1680664"/>
            <a:chExt cx="3590442" cy="336679"/>
          </a:xfrm>
        </p:grpSpPr>
        <p:sp>
          <p:nvSpPr>
            <p:cNvPr id="127" name="Google Shape;127;p31"/>
            <p:cNvSpPr txBox="1"/>
            <p:nvPr/>
          </p:nvSpPr>
          <p:spPr>
            <a:xfrm>
              <a:off x="6658359" y="1685743"/>
              <a:ext cx="51863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01</a:t>
              </a:r>
              <a:endParaRPr b="1" sz="1100">
                <a:solidFill>
                  <a:schemeClr val="lt1"/>
                </a:solidFill>
                <a:latin typeface="Montserrat Light"/>
                <a:ea typeface="Montserrat Light"/>
                <a:cs typeface="Montserrat Light"/>
                <a:sym typeface="Montserrat Light"/>
              </a:endParaRPr>
            </a:p>
          </p:txBody>
        </p:sp>
        <p:sp>
          <p:nvSpPr>
            <p:cNvPr id="128" name="Google Shape;128;p31"/>
            <p:cNvSpPr txBox="1"/>
            <p:nvPr/>
          </p:nvSpPr>
          <p:spPr>
            <a:xfrm>
              <a:off x="7086504" y="1680664"/>
              <a:ext cx="3162298"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a:t>
              </a:r>
              <a:endParaRPr sz="1100"/>
            </a:p>
          </p:txBody>
        </p:sp>
        <p:cxnSp>
          <p:nvCxnSpPr>
            <p:cNvPr id="129" name="Google Shape;129;p31"/>
            <p:cNvCxnSpPr/>
            <p:nvPr/>
          </p:nvCxnSpPr>
          <p:spPr>
            <a:xfrm>
              <a:off x="6755222" y="2017343"/>
              <a:ext cx="3398329" cy="0"/>
            </a:xfrm>
            <a:prstGeom prst="straightConnector1">
              <a:avLst/>
            </a:prstGeom>
            <a:noFill/>
            <a:ln cap="flat" cmpd="sng" w="25400">
              <a:solidFill>
                <a:schemeClr val="lt1"/>
              </a:solidFill>
              <a:prstDash val="dot"/>
              <a:miter lim="800000"/>
              <a:headEnd len="sm" w="sm" type="none"/>
              <a:tailEnd len="sm" w="sm" type="none"/>
            </a:ln>
          </p:spPr>
        </p:cxnSp>
      </p:grpSp>
      <p:grpSp>
        <p:nvGrpSpPr>
          <p:cNvPr id="130" name="Google Shape;130;p31"/>
          <p:cNvGrpSpPr/>
          <p:nvPr/>
        </p:nvGrpSpPr>
        <p:grpSpPr>
          <a:xfrm>
            <a:off x="939584" y="4460846"/>
            <a:ext cx="2692832" cy="252509"/>
            <a:chOff x="6658359" y="1680664"/>
            <a:chExt cx="3590442" cy="336679"/>
          </a:xfrm>
        </p:grpSpPr>
        <p:sp>
          <p:nvSpPr>
            <p:cNvPr id="131" name="Google Shape;131;p31"/>
            <p:cNvSpPr txBox="1"/>
            <p:nvPr/>
          </p:nvSpPr>
          <p:spPr>
            <a:xfrm>
              <a:off x="6658359" y="1685743"/>
              <a:ext cx="51863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01</a:t>
              </a:r>
              <a:endParaRPr b="1" sz="1100">
                <a:solidFill>
                  <a:schemeClr val="lt1"/>
                </a:solidFill>
                <a:latin typeface="Montserrat Light"/>
                <a:ea typeface="Montserrat Light"/>
                <a:cs typeface="Montserrat Light"/>
                <a:sym typeface="Montserrat Light"/>
              </a:endParaRPr>
            </a:p>
          </p:txBody>
        </p:sp>
        <p:sp>
          <p:nvSpPr>
            <p:cNvPr id="132" name="Google Shape;132;p31"/>
            <p:cNvSpPr txBox="1"/>
            <p:nvPr/>
          </p:nvSpPr>
          <p:spPr>
            <a:xfrm>
              <a:off x="7086504" y="1680664"/>
              <a:ext cx="3162298"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a:t>
              </a:r>
              <a:endParaRPr sz="1100"/>
            </a:p>
          </p:txBody>
        </p:sp>
        <p:cxnSp>
          <p:nvCxnSpPr>
            <p:cNvPr id="133" name="Google Shape;133;p31"/>
            <p:cNvCxnSpPr/>
            <p:nvPr/>
          </p:nvCxnSpPr>
          <p:spPr>
            <a:xfrm>
              <a:off x="6755222" y="2017343"/>
              <a:ext cx="3398329" cy="0"/>
            </a:xfrm>
            <a:prstGeom prst="straightConnector1">
              <a:avLst/>
            </a:prstGeom>
            <a:noFill/>
            <a:ln cap="flat" cmpd="sng" w="25400">
              <a:solidFill>
                <a:schemeClr val="lt1"/>
              </a:solidFill>
              <a:prstDash val="dot"/>
              <a:miter lim="800000"/>
              <a:headEnd len="sm" w="sm" type="none"/>
              <a:tailEnd len="sm" w="sm" type="none"/>
            </a:ln>
          </p:spPr>
        </p:cxnSp>
      </p:grpSp>
      <p:grpSp>
        <p:nvGrpSpPr>
          <p:cNvPr id="134" name="Google Shape;134;p31"/>
          <p:cNvGrpSpPr/>
          <p:nvPr/>
        </p:nvGrpSpPr>
        <p:grpSpPr>
          <a:xfrm>
            <a:off x="939584" y="3388471"/>
            <a:ext cx="2692832" cy="252509"/>
            <a:chOff x="6658359" y="1680664"/>
            <a:chExt cx="3590442" cy="336679"/>
          </a:xfrm>
        </p:grpSpPr>
        <p:sp>
          <p:nvSpPr>
            <p:cNvPr id="135" name="Google Shape;135;p31"/>
            <p:cNvSpPr txBox="1"/>
            <p:nvPr/>
          </p:nvSpPr>
          <p:spPr>
            <a:xfrm>
              <a:off x="6658359" y="1685743"/>
              <a:ext cx="51863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01</a:t>
              </a:r>
              <a:endParaRPr b="1" sz="1100">
                <a:solidFill>
                  <a:schemeClr val="lt1"/>
                </a:solidFill>
                <a:latin typeface="Montserrat Light"/>
                <a:ea typeface="Montserrat Light"/>
                <a:cs typeface="Montserrat Light"/>
                <a:sym typeface="Montserrat Light"/>
              </a:endParaRPr>
            </a:p>
          </p:txBody>
        </p:sp>
        <p:sp>
          <p:nvSpPr>
            <p:cNvPr id="136" name="Google Shape;136;p31"/>
            <p:cNvSpPr txBox="1"/>
            <p:nvPr/>
          </p:nvSpPr>
          <p:spPr>
            <a:xfrm>
              <a:off x="7086504" y="1680664"/>
              <a:ext cx="3162298"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a:t>
              </a:r>
              <a:endParaRPr sz="1100"/>
            </a:p>
          </p:txBody>
        </p:sp>
        <p:cxnSp>
          <p:nvCxnSpPr>
            <p:cNvPr id="137" name="Google Shape;137;p31"/>
            <p:cNvCxnSpPr/>
            <p:nvPr/>
          </p:nvCxnSpPr>
          <p:spPr>
            <a:xfrm>
              <a:off x="6755222" y="2017343"/>
              <a:ext cx="3398329" cy="0"/>
            </a:xfrm>
            <a:prstGeom prst="straightConnector1">
              <a:avLst/>
            </a:prstGeom>
            <a:noFill/>
            <a:ln cap="flat" cmpd="sng" w="25400">
              <a:solidFill>
                <a:schemeClr val="lt1"/>
              </a:solidFill>
              <a:prstDash val="dot"/>
              <a:miter lim="800000"/>
              <a:headEnd len="sm" w="sm" type="none"/>
              <a:tailEnd len="sm" w="sm" type="none"/>
            </a:ln>
          </p:spPr>
        </p:cxn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pic>
        <p:nvPicPr>
          <p:cNvPr id="142" name="Google Shape;142;p32"/>
          <p:cNvPicPr preferRelativeResize="0"/>
          <p:nvPr>
            <p:ph idx="2" type="pic"/>
          </p:nvPr>
        </p:nvPicPr>
        <p:blipFill rotWithShape="1">
          <a:blip r:embed="rId3">
            <a:alphaModFix/>
          </a:blip>
          <a:srcRect b="28125" l="0" r="0" t="28124"/>
          <a:stretch/>
        </p:blipFill>
        <p:spPr>
          <a:xfrm>
            <a:off x="0" y="0"/>
            <a:ext cx="9144000" cy="2666998"/>
          </a:xfrm>
          <a:prstGeom prst="rect">
            <a:avLst/>
          </a:prstGeom>
          <a:noFill/>
          <a:ln>
            <a:noFill/>
          </a:ln>
        </p:spPr>
      </p:pic>
      <p:sp>
        <p:nvSpPr>
          <p:cNvPr id="143" name="Google Shape;143;p32"/>
          <p:cNvSpPr/>
          <p:nvPr/>
        </p:nvSpPr>
        <p:spPr>
          <a:xfrm rot="5400000">
            <a:off x="235307" y="1294943"/>
            <a:ext cx="1644917" cy="2115529"/>
          </a:xfrm>
          <a:custGeom>
            <a:rect b="b" l="l" r="r" t="t"/>
            <a:pathLst>
              <a:path extrusionOk="0" h="3493278" w="2716177">
                <a:moveTo>
                  <a:pt x="0" y="3493278"/>
                </a:moveTo>
                <a:lnTo>
                  <a:pt x="690077" y="0"/>
                </a:lnTo>
                <a:lnTo>
                  <a:pt x="2716177" y="3493278"/>
                </a:lnTo>
                <a:lnTo>
                  <a:pt x="0" y="3493278"/>
                </a:lnTo>
                <a:close/>
              </a:path>
            </a:pathLst>
          </a:cu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4" name="Google Shape;144;p32"/>
          <p:cNvSpPr txBox="1"/>
          <p:nvPr/>
        </p:nvSpPr>
        <p:spPr>
          <a:xfrm>
            <a:off x="378619" y="3175164"/>
            <a:ext cx="2467047" cy="934871"/>
          </a:xfrm>
          <a:prstGeom prst="rect">
            <a:avLst/>
          </a:prstGeom>
          <a:noFill/>
          <a:ln>
            <a:noFill/>
          </a:ln>
        </p:spPr>
        <p:txBody>
          <a:bodyPr anchorCtr="0" anchor="t" bIns="34275" lIns="68575" spcFirstLastPara="1" rIns="68575" wrap="square" tIns="34275">
            <a:noAutofit/>
          </a:bodyPr>
          <a:lstStyle/>
          <a:p>
            <a:pPr indent="0" lvl="0" marL="0" marR="0" rtl="0" algn="l">
              <a:lnSpc>
                <a:spcPct val="128571"/>
              </a:lnSpc>
              <a:spcBef>
                <a:spcPts val="0"/>
              </a:spcBef>
              <a:spcAft>
                <a:spcPts val="0"/>
              </a:spcAft>
              <a:buNone/>
            </a:pPr>
            <a:r>
              <a:rPr b="1" lang="en" sz="2600">
                <a:solidFill>
                  <a:schemeClr val="dk1"/>
                </a:solidFill>
                <a:latin typeface="Montserrat Light"/>
                <a:ea typeface="Montserrat Light"/>
                <a:cs typeface="Montserrat Light"/>
                <a:sym typeface="Montserrat Light"/>
              </a:rPr>
              <a:t>Company</a:t>
            </a:r>
            <a:endParaRPr sz="1100"/>
          </a:p>
          <a:p>
            <a:pPr indent="0" lvl="0" marL="0" marR="0" rtl="0" algn="l">
              <a:lnSpc>
                <a:spcPct val="100000"/>
              </a:lnSpc>
              <a:spcBef>
                <a:spcPts val="0"/>
              </a:spcBef>
              <a:spcAft>
                <a:spcPts val="0"/>
              </a:spcAft>
              <a:buNone/>
            </a:pPr>
            <a:r>
              <a:rPr b="1" lang="en" sz="3400">
                <a:solidFill>
                  <a:schemeClr val="dk1"/>
                </a:solidFill>
                <a:latin typeface="Montserrat"/>
                <a:ea typeface="Montserrat"/>
                <a:cs typeface="Montserrat"/>
                <a:sym typeface="Montserrat"/>
              </a:rPr>
              <a:t>About Us</a:t>
            </a:r>
            <a:endParaRPr sz="1100"/>
          </a:p>
        </p:txBody>
      </p:sp>
      <p:sp>
        <p:nvSpPr>
          <p:cNvPr id="145" name="Google Shape;145;p32"/>
          <p:cNvSpPr txBox="1"/>
          <p:nvPr/>
        </p:nvSpPr>
        <p:spPr>
          <a:xfrm>
            <a:off x="378619" y="4367830"/>
            <a:ext cx="4439196"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146" name="Google Shape;146;p32"/>
          <p:cNvSpPr txBox="1"/>
          <p:nvPr/>
        </p:nvSpPr>
        <p:spPr>
          <a:xfrm>
            <a:off x="6298334" y="4056206"/>
            <a:ext cx="2467047" cy="673887"/>
          </a:xfrm>
          <a:prstGeom prst="rect">
            <a:avLst/>
          </a:prstGeom>
          <a:noFill/>
          <a:ln>
            <a:noFill/>
          </a:ln>
        </p:spPr>
        <p:txBody>
          <a:bodyPr anchorCtr="0" anchor="t" bIns="34275" lIns="68575" spcFirstLastPara="1" rIns="68575" wrap="square" tIns="34275">
            <a:noAutofit/>
          </a:bodyPr>
          <a:lstStyle/>
          <a:p>
            <a:pPr indent="-133350" lvl="0" marL="127000" marR="0" rtl="0" algn="just">
              <a:lnSpc>
                <a:spcPct val="150000"/>
              </a:lnSpc>
              <a:spcBef>
                <a:spcPts val="0"/>
              </a:spcBef>
              <a:spcAft>
                <a:spcPts val="0"/>
              </a:spcAft>
              <a:buClr>
                <a:srgbClr val="7F7F7F"/>
              </a:buClr>
              <a:buSzPts val="700"/>
              <a:buFont typeface="Noto Sans Symbols"/>
              <a:buChar char="✔"/>
            </a:pPr>
            <a:r>
              <a:rPr lang="en" sz="700">
                <a:solidFill>
                  <a:srgbClr val="7F7F7F"/>
                </a:solidFill>
                <a:latin typeface="Montserrat Light"/>
                <a:ea typeface="Montserrat Light"/>
                <a:cs typeface="Montserrat Light"/>
                <a:sym typeface="Montserrat Light"/>
              </a:rPr>
              <a:t>Have them for one. Living grass to for can’t</a:t>
            </a:r>
            <a:endParaRPr sz="1100"/>
          </a:p>
          <a:p>
            <a:pPr indent="-133350" lvl="0" marL="127000" marR="0" rtl="0" algn="just">
              <a:lnSpc>
                <a:spcPct val="150000"/>
              </a:lnSpc>
              <a:spcBef>
                <a:spcPts val="0"/>
              </a:spcBef>
              <a:spcAft>
                <a:spcPts val="0"/>
              </a:spcAft>
              <a:buClr>
                <a:srgbClr val="7F7F7F"/>
              </a:buClr>
              <a:buSzPts val="700"/>
              <a:buFont typeface="Noto Sans Symbols"/>
              <a:buChar char="✔"/>
            </a:pPr>
            <a:r>
              <a:rPr lang="en" sz="700">
                <a:solidFill>
                  <a:srgbClr val="7F7F7F"/>
                </a:solidFill>
                <a:latin typeface="Montserrat Light"/>
                <a:ea typeface="Montserrat Light"/>
                <a:cs typeface="Montserrat Light"/>
                <a:sym typeface="Montserrat Light"/>
              </a:rPr>
              <a:t>gathered set had seasons. Fifth you'll, man wherein</a:t>
            </a:r>
            <a:endParaRPr sz="1100"/>
          </a:p>
          <a:p>
            <a:pPr indent="-133350" lvl="0" marL="127000" marR="0" rtl="0" algn="just">
              <a:lnSpc>
                <a:spcPct val="150000"/>
              </a:lnSpc>
              <a:spcBef>
                <a:spcPts val="0"/>
              </a:spcBef>
              <a:spcAft>
                <a:spcPts val="0"/>
              </a:spcAft>
              <a:buClr>
                <a:srgbClr val="7F7F7F"/>
              </a:buClr>
              <a:buSzPts val="700"/>
              <a:buFont typeface="Noto Sans Symbols"/>
              <a:buChar char="✔"/>
            </a:pPr>
            <a:r>
              <a:rPr lang="en" sz="700">
                <a:solidFill>
                  <a:srgbClr val="7F7F7F"/>
                </a:solidFill>
                <a:latin typeface="Montserrat Light"/>
                <a:ea typeface="Montserrat Light"/>
                <a:cs typeface="Montserrat Light"/>
                <a:sym typeface="Montserrat Light"/>
              </a:rPr>
              <a:t>seas our appear him, were they're and years unto</a:t>
            </a:r>
            <a:endParaRPr sz="1100"/>
          </a:p>
          <a:p>
            <a:pPr indent="-133350" lvl="0" marL="127000" marR="0" rtl="0" algn="just">
              <a:lnSpc>
                <a:spcPct val="150000"/>
              </a:lnSpc>
              <a:spcBef>
                <a:spcPts val="0"/>
              </a:spcBef>
              <a:spcAft>
                <a:spcPts val="0"/>
              </a:spcAft>
              <a:buClr>
                <a:srgbClr val="7F7F7F"/>
              </a:buClr>
              <a:buSzPts val="700"/>
              <a:buFont typeface="Noto Sans Symbols"/>
              <a:buChar char="✔"/>
            </a:pPr>
            <a:r>
              <a:rPr lang="en" sz="700">
                <a:solidFill>
                  <a:srgbClr val="7F7F7F"/>
                </a:solidFill>
                <a:latin typeface="Montserrat Light"/>
                <a:ea typeface="Montserrat Light"/>
                <a:cs typeface="Montserrat Light"/>
                <a:sym typeface="Montserrat Light"/>
              </a:rPr>
              <a:t>doesn't creeping night lights divided void they're.</a:t>
            </a:r>
            <a:endParaRPr sz="1100"/>
          </a:p>
        </p:txBody>
      </p:sp>
      <p:sp>
        <p:nvSpPr>
          <p:cNvPr id="147" name="Google Shape;147;p32"/>
          <p:cNvSpPr txBox="1"/>
          <p:nvPr/>
        </p:nvSpPr>
        <p:spPr>
          <a:xfrm>
            <a:off x="6298334" y="3175164"/>
            <a:ext cx="1386980"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rgbClr val="BFBFBF"/>
                </a:solidFill>
                <a:latin typeface="Montserrat"/>
                <a:ea typeface="Montserrat"/>
                <a:cs typeface="Montserrat"/>
                <a:sym typeface="Montserrat"/>
              </a:rPr>
              <a:t>Creative</a:t>
            </a:r>
            <a:endParaRPr sz="1100"/>
          </a:p>
        </p:txBody>
      </p:sp>
      <p:sp>
        <p:nvSpPr>
          <p:cNvPr id="148" name="Google Shape;148;p32"/>
          <p:cNvSpPr txBox="1"/>
          <p:nvPr/>
        </p:nvSpPr>
        <p:spPr>
          <a:xfrm>
            <a:off x="6298334" y="3568271"/>
            <a:ext cx="2467047"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accent4"/>
                </a:solidFill>
                <a:latin typeface="Montserrat Light"/>
                <a:ea typeface="Montserrat Light"/>
                <a:cs typeface="Montserrat Light"/>
                <a:sym typeface="Montserrat Light"/>
              </a:rPr>
              <a:t>Have them for one. Living grass to for can't gathered set had seasons. Fifth you'll, </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pic>
        <p:nvPicPr>
          <p:cNvPr id="153" name="Google Shape;153;p33"/>
          <p:cNvPicPr preferRelativeResize="0"/>
          <p:nvPr>
            <p:ph idx="4" type="pic"/>
          </p:nvPr>
        </p:nvPicPr>
        <p:blipFill rotWithShape="1">
          <a:blip r:embed="rId3">
            <a:alphaModFix/>
          </a:blip>
          <a:srcRect b="7437" l="0" r="0" t="7437"/>
          <a:stretch/>
        </p:blipFill>
        <p:spPr>
          <a:xfrm>
            <a:off x="378725" y="2772379"/>
            <a:ext cx="1965277" cy="1403837"/>
          </a:xfrm>
          <a:prstGeom prst="rect">
            <a:avLst/>
          </a:prstGeom>
          <a:noFill/>
          <a:ln>
            <a:noFill/>
          </a:ln>
        </p:spPr>
      </p:pic>
      <p:pic>
        <p:nvPicPr>
          <p:cNvPr id="154" name="Google Shape;154;p33"/>
          <p:cNvPicPr preferRelativeResize="0"/>
          <p:nvPr>
            <p:ph idx="2" type="pic"/>
          </p:nvPr>
        </p:nvPicPr>
        <p:blipFill rotWithShape="1">
          <a:blip r:embed="rId4">
            <a:alphaModFix/>
          </a:blip>
          <a:srcRect b="4325" l="0" r="0" t="4325"/>
          <a:stretch/>
        </p:blipFill>
        <p:spPr>
          <a:xfrm>
            <a:off x="3589362" y="2772379"/>
            <a:ext cx="1965277" cy="1403837"/>
          </a:xfrm>
          <a:prstGeom prst="rect">
            <a:avLst/>
          </a:prstGeom>
          <a:noFill/>
          <a:ln>
            <a:noFill/>
          </a:ln>
        </p:spPr>
      </p:pic>
      <p:sp>
        <p:nvSpPr>
          <p:cNvPr id="155" name="Google Shape;155;p33"/>
          <p:cNvSpPr txBox="1"/>
          <p:nvPr/>
        </p:nvSpPr>
        <p:spPr>
          <a:xfrm>
            <a:off x="378619" y="403389"/>
            <a:ext cx="2467047" cy="93487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2600">
                <a:solidFill>
                  <a:schemeClr val="dk1"/>
                </a:solidFill>
                <a:latin typeface="Montserrat Light"/>
                <a:ea typeface="Montserrat Light"/>
                <a:cs typeface="Montserrat Light"/>
                <a:sym typeface="Montserrat Light"/>
              </a:rPr>
              <a:t>Team</a:t>
            </a:r>
            <a:endParaRPr sz="1100"/>
          </a:p>
          <a:p>
            <a:pPr indent="0" lvl="0" marL="0" marR="0" rtl="0" algn="l">
              <a:lnSpc>
                <a:spcPct val="100000"/>
              </a:lnSpc>
              <a:spcBef>
                <a:spcPts val="0"/>
              </a:spcBef>
              <a:spcAft>
                <a:spcPts val="0"/>
              </a:spcAft>
              <a:buNone/>
            </a:pPr>
            <a:r>
              <a:rPr b="1" lang="en" sz="3400">
                <a:solidFill>
                  <a:schemeClr val="dk1"/>
                </a:solidFill>
                <a:latin typeface="Montserrat"/>
                <a:ea typeface="Montserrat"/>
                <a:cs typeface="Montserrat"/>
                <a:sym typeface="Montserrat"/>
              </a:rPr>
              <a:t>Members</a:t>
            </a:r>
            <a:endParaRPr sz="1100"/>
          </a:p>
        </p:txBody>
      </p:sp>
      <p:sp>
        <p:nvSpPr>
          <p:cNvPr id="156" name="Google Shape;156;p33"/>
          <p:cNvSpPr txBox="1"/>
          <p:nvPr/>
        </p:nvSpPr>
        <p:spPr>
          <a:xfrm>
            <a:off x="378619" y="1581516"/>
            <a:ext cx="5919716"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157" name="Google Shape;157;p33"/>
          <p:cNvSpPr txBox="1"/>
          <p:nvPr/>
        </p:nvSpPr>
        <p:spPr>
          <a:xfrm>
            <a:off x="378626" y="2305125"/>
            <a:ext cx="12108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accent4"/>
                </a:solidFill>
                <a:latin typeface="Montserrat"/>
                <a:ea typeface="Montserrat"/>
                <a:cs typeface="Montserrat"/>
                <a:sym typeface="Montserrat"/>
              </a:rPr>
              <a:t>Jassica alba</a:t>
            </a:r>
            <a:endParaRPr sz="1100"/>
          </a:p>
          <a:p>
            <a:pPr indent="0" lvl="0" marL="0" marR="0" rtl="0" algn="l">
              <a:spcBef>
                <a:spcPts val="0"/>
              </a:spcBef>
              <a:spcAft>
                <a:spcPts val="0"/>
              </a:spcAft>
              <a:buNone/>
            </a:pPr>
            <a:r>
              <a:rPr b="1" lang="en" sz="900">
                <a:solidFill>
                  <a:schemeClr val="dk1"/>
                </a:solidFill>
                <a:latin typeface="Montserrat"/>
                <a:ea typeface="Montserrat"/>
                <a:cs typeface="Montserrat"/>
                <a:sym typeface="Montserrat"/>
              </a:rPr>
              <a:t>Director</a:t>
            </a:r>
            <a:endParaRPr sz="1100"/>
          </a:p>
        </p:txBody>
      </p:sp>
      <p:sp>
        <p:nvSpPr>
          <p:cNvPr id="158" name="Google Shape;158;p33"/>
          <p:cNvSpPr txBox="1"/>
          <p:nvPr/>
        </p:nvSpPr>
        <p:spPr>
          <a:xfrm>
            <a:off x="3592285" y="2305116"/>
            <a:ext cx="979715"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accent4"/>
                </a:solidFill>
                <a:latin typeface="Montserrat"/>
                <a:ea typeface="Montserrat"/>
                <a:cs typeface="Montserrat"/>
                <a:sym typeface="Montserrat"/>
              </a:rPr>
              <a:t>Jhon deo</a:t>
            </a:r>
            <a:endParaRPr sz="1100"/>
          </a:p>
          <a:p>
            <a:pPr indent="0" lvl="0" marL="0" marR="0" rtl="0" algn="l">
              <a:spcBef>
                <a:spcPts val="0"/>
              </a:spcBef>
              <a:spcAft>
                <a:spcPts val="0"/>
              </a:spcAft>
              <a:buNone/>
            </a:pPr>
            <a:r>
              <a:rPr b="1" lang="en" sz="900">
                <a:solidFill>
                  <a:schemeClr val="dk1"/>
                </a:solidFill>
                <a:latin typeface="Montserrat"/>
                <a:ea typeface="Montserrat"/>
                <a:cs typeface="Montserrat"/>
                <a:sym typeface="Montserrat"/>
              </a:rPr>
              <a:t>Seo</a:t>
            </a:r>
            <a:endParaRPr b="1" sz="900">
              <a:solidFill>
                <a:schemeClr val="dk1"/>
              </a:solidFill>
              <a:latin typeface="Montserrat"/>
              <a:ea typeface="Montserrat"/>
              <a:cs typeface="Montserrat"/>
              <a:sym typeface="Montserrat"/>
            </a:endParaRPr>
          </a:p>
        </p:txBody>
      </p:sp>
      <p:sp>
        <p:nvSpPr>
          <p:cNvPr id="159" name="Google Shape;159;p33"/>
          <p:cNvSpPr txBox="1"/>
          <p:nvPr/>
        </p:nvSpPr>
        <p:spPr>
          <a:xfrm>
            <a:off x="6805950" y="2305125"/>
            <a:ext cx="1210800" cy="36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accent4"/>
                </a:solidFill>
                <a:latin typeface="Montserrat"/>
                <a:ea typeface="Montserrat"/>
                <a:cs typeface="Montserrat"/>
                <a:sym typeface="Montserrat"/>
              </a:rPr>
              <a:t>Hussey mike</a:t>
            </a:r>
            <a:endParaRPr sz="1100"/>
          </a:p>
          <a:p>
            <a:pPr indent="0" lvl="0" marL="0" marR="0" rtl="0" algn="l">
              <a:spcBef>
                <a:spcPts val="0"/>
              </a:spcBef>
              <a:spcAft>
                <a:spcPts val="0"/>
              </a:spcAft>
              <a:buNone/>
            </a:pPr>
            <a:r>
              <a:rPr b="1" lang="en" sz="900">
                <a:solidFill>
                  <a:schemeClr val="dk1"/>
                </a:solidFill>
                <a:latin typeface="Montserrat"/>
                <a:ea typeface="Montserrat"/>
                <a:cs typeface="Montserrat"/>
                <a:sym typeface="Montserrat"/>
              </a:rPr>
              <a:t>Manager</a:t>
            </a:r>
            <a:endParaRPr sz="1100"/>
          </a:p>
        </p:txBody>
      </p:sp>
      <p:sp>
        <p:nvSpPr>
          <p:cNvPr id="160" name="Google Shape;160;p33"/>
          <p:cNvSpPr txBox="1"/>
          <p:nvPr/>
        </p:nvSpPr>
        <p:spPr>
          <a:xfrm>
            <a:off x="375641" y="4377848"/>
            <a:ext cx="1965383"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set had seasons. Fifth </a:t>
            </a:r>
            <a:endParaRPr sz="1100"/>
          </a:p>
        </p:txBody>
      </p:sp>
      <p:sp>
        <p:nvSpPr>
          <p:cNvPr id="161" name="Google Shape;161;p33"/>
          <p:cNvSpPr txBox="1"/>
          <p:nvPr/>
        </p:nvSpPr>
        <p:spPr>
          <a:xfrm>
            <a:off x="3589255" y="4377848"/>
            <a:ext cx="1965383"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set had seasons. Fifth </a:t>
            </a:r>
            <a:endParaRPr sz="1100"/>
          </a:p>
        </p:txBody>
      </p:sp>
      <p:sp>
        <p:nvSpPr>
          <p:cNvPr id="162" name="Google Shape;162;p33"/>
          <p:cNvSpPr txBox="1"/>
          <p:nvPr/>
        </p:nvSpPr>
        <p:spPr>
          <a:xfrm>
            <a:off x="6799891" y="4377848"/>
            <a:ext cx="1965383" cy="362263"/>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set had seasons. Fifth </a:t>
            </a:r>
            <a:endParaRPr sz="1100"/>
          </a:p>
        </p:txBody>
      </p:sp>
      <p:cxnSp>
        <p:nvCxnSpPr>
          <p:cNvPr id="163" name="Google Shape;163;p33"/>
          <p:cNvCxnSpPr/>
          <p:nvPr/>
        </p:nvCxnSpPr>
        <p:spPr>
          <a:xfrm>
            <a:off x="2966682" y="2772379"/>
            <a:ext cx="0" cy="1403837"/>
          </a:xfrm>
          <a:prstGeom prst="straightConnector1">
            <a:avLst/>
          </a:prstGeom>
          <a:noFill/>
          <a:ln cap="flat" cmpd="sng" w="63500">
            <a:solidFill>
              <a:srgbClr val="D8D8D8"/>
            </a:solidFill>
            <a:prstDash val="solid"/>
            <a:miter lim="800000"/>
            <a:headEnd len="sm" w="sm" type="none"/>
            <a:tailEnd len="sm" w="sm" type="none"/>
          </a:ln>
        </p:spPr>
      </p:cxnSp>
      <p:cxnSp>
        <p:nvCxnSpPr>
          <p:cNvPr id="164" name="Google Shape;164;p33"/>
          <p:cNvCxnSpPr/>
          <p:nvPr/>
        </p:nvCxnSpPr>
        <p:spPr>
          <a:xfrm>
            <a:off x="6177319" y="2772379"/>
            <a:ext cx="0" cy="1403837"/>
          </a:xfrm>
          <a:prstGeom prst="straightConnector1">
            <a:avLst/>
          </a:prstGeom>
          <a:noFill/>
          <a:ln cap="flat" cmpd="sng" w="63500">
            <a:solidFill>
              <a:srgbClr val="D8D8D8"/>
            </a:solidFill>
            <a:prstDash val="solid"/>
            <a:miter lim="800000"/>
            <a:headEnd len="sm" w="sm" type="none"/>
            <a:tailEnd len="sm" w="sm" type="none"/>
          </a:ln>
        </p:spPr>
      </p:cxnSp>
      <p:pic>
        <p:nvPicPr>
          <p:cNvPr id="165" name="Google Shape;165;p33"/>
          <p:cNvPicPr preferRelativeResize="0"/>
          <p:nvPr>
            <p:ph idx="3" type="pic"/>
          </p:nvPr>
        </p:nvPicPr>
        <p:blipFill rotWithShape="1">
          <a:blip r:embed="rId5">
            <a:alphaModFix/>
          </a:blip>
          <a:srcRect b="13594" l="0" r="0" t="13594"/>
          <a:stretch/>
        </p:blipFill>
        <p:spPr>
          <a:xfrm>
            <a:off x="6799998" y="2772379"/>
            <a:ext cx="1965277" cy="140383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pic>
        <p:nvPicPr>
          <p:cNvPr id="170" name="Google Shape;170;p34"/>
          <p:cNvPicPr preferRelativeResize="0"/>
          <p:nvPr>
            <p:ph idx="2" type="pic"/>
          </p:nvPr>
        </p:nvPicPr>
        <p:blipFill rotWithShape="1">
          <a:blip r:embed="rId3">
            <a:alphaModFix/>
          </a:blip>
          <a:srcRect b="7869" l="0" r="0" t="7869"/>
          <a:stretch/>
        </p:blipFill>
        <p:spPr>
          <a:xfrm>
            <a:off x="0" y="0"/>
            <a:ext cx="9144000" cy="5143500"/>
          </a:xfrm>
          <a:prstGeom prst="rect">
            <a:avLst/>
          </a:prstGeom>
          <a:noFill/>
          <a:ln>
            <a:noFill/>
          </a:ln>
        </p:spPr>
      </p:pic>
      <p:sp>
        <p:nvSpPr>
          <p:cNvPr id="171" name="Google Shape;171;p34"/>
          <p:cNvSpPr/>
          <p:nvPr/>
        </p:nvSpPr>
        <p:spPr>
          <a:xfrm>
            <a:off x="0" y="0"/>
            <a:ext cx="9144000" cy="5143500"/>
          </a:xfrm>
          <a:prstGeom prst="rect">
            <a:avLst/>
          </a:prstGeom>
          <a:solidFill>
            <a:schemeClr val="dk1">
              <a:alpha val="8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72" name="Google Shape;172;p34"/>
          <p:cNvGrpSpPr/>
          <p:nvPr/>
        </p:nvGrpSpPr>
        <p:grpSpPr>
          <a:xfrm>
            <a:off x="1296207" y="1096334"/>
            <a:ext cx="6551586" cy="2950831"/>
            <a:chOff x="1734790" y="1461779"/>
            <a:chExt cx="8735448" cy="3934442"/>
          </a:xfrm>
        </p:grpSpPr>
        <p:grpSp>
          <p:nvGrpSpPr>
            <p:cNvPr id="173" name="Google Shape;173;p34"/>
            <p:cNvGrpSpPr/>
            <p:nvPr/>
          </p:nvGrpSpPr>
          <p:grpSpPr>
            <a:xfrm>
              <a:off x="1813202" y="3416836"/>
              <a:ext cx="3416297" cy="1979385"/>
              <a:chOff x="6742120" y="4194630"/>
              <a:chExt cx="3416297" cy="1979385"/>
            </a:xfrm>
          </p:grpSpPr>
          <p:grpSp>
            <p:nvGrpSpPr>
              <p:cNvPr id="174" name="Google Shape;174;p34"/>
              <p:cNvGrpSpPr/>
              <p:nvPr/>
            </p:nvGrpSpPr>
            <p:grpSpPr>
              <a:xfrm>
                <a:off x="6742120" y="4194630"/>
                <a:ext cx="3416297" cy="483017"/>
                <a:chOff x="5946777" y="4325768"/>
                <a:chExt cx="3416297" cy="483017"/>
              </a:xfrm>
            </p:grpSpPr>
            <p:sp>
              <p:nvSpPr>
                <p:cNvPr id="175" name="Google Shape;175;p34"/>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176" name="Google Shape;176;p34"/>
                <p:cNvSpPr/>
                <p:nvPr/>
              </p:nvSpPr>
              <p:spPr>
                <a:xfrm>
                  <a:off x="5946777" y="4494251"/>
                  <a:ext cx="171450" cy="171450"/>
                </a:xfrm>
                <a:prstGeom prst="ellipse">
                  <a:avLst/>
                </a:prstGeom>
                <a:solidFill>
                  <a:srgbClr val="FED8D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177" name="Google Shape;177;p34"/>
              <p:cNvGrpSpPr/>
              <p:nvPr/>
            </p:nvGrpSpPr>
            <p:grpSpPr>
              <a:xfrm>
                <a:off x="6742120" y="4942814"/>
                <a:ext cx="3416297" cy="483017"/>
                <a:chOff x="5946777" y="4325768"/>
                <a:chExt cx="3416297" cy="483017"/>
              </a:xfrm>
            </p:grpSpPr>
            <p:sp>
              <p:nvSpPr>
                <p:cNvPr id="178" name="Google Shape;178;p34"/>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179" name="Google Shape;179;p34"/>
                <p:cNvSpPr/>
                <p:nvPr/>
              </p:nvSpPr>
              <p:spPr>
                <a:xfrm>
                  <a:off x="5946777" y="4494251"/>
                  <a:ext cx="171450" cy="171450"/>
                </a:xfrm>
                <a:prstGeom prst="ellipse">
                  <a:avLst/>
                </a:prstGeom>
                <a:solidFill>
                  <a:srgbClr val="FED8D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180" name="Google Shape;180;p34"/>
              <p:cNvGrpSpPr/>
              <p:nvPr/>
            </p:nvGrpSpPr>
            <p:grpSpPr>
              <a:xfrm>
                <a:off x="6742120" y="5690998"/>
                <a:ext cx="3416297" cy="483017"/>
                <a:chOff x="5946777" y="4325768"/>
                <a:chExt cx="3416297" cy="483017"/>
              </a:xfrm>
            </p:grpSpPr>
            <p:sp>
              <p:nvSpPr>
                <p:cNvPr id="181" name="Google Shape;181;p34"/>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182" name="Google Shape;182;p34"/>
                <p:cNvSpPr/>
                <p:nvPr/>
              </p:nvSpPr>
              <p:spPr>
                <a:xfrm>
                  <a:off x="5946777" y="4494251"/>
                  <a:ext cx="171450" cy="171450"/>
                </a:xfrm>
                <a:prstGeom prst="ellipse">
                  <a:avLst/>
                </a:prstGeom>
                <a:solidFill>
                  <a:srgbClr val="FED8DB"/>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grpSp>
          <p:nvGrpSpPr>
            <p:cNvPr id="183" name="Google Shape;183;p34"/>
            <p:cNvGrpSpPr/>
            <p:nvPr/>
          </p:nvGrpSpPr>
          <p:grpSpPr>
            <a:xfrm>
              <a:off x="6516340" y="3416836"/>
              <a:ext cx="2822804" cy="355603"/>
              <a:chOff x="6746103" y="3330730"/>
              <a:chExt cx="2822804" cy="355603"/>
            </a:xfrm>
          </p:grpSpPr>
          <p:sp>
            <p:nvSpPr>
              <p:cNvPr id="184" name="Google Shape;184;p34"/>
              <p:cNvSpPr txBox="1"/>
              <p:nvPr/>
            </p:nvSpPr>
            <p:spPr>
              <a:xfrm>
                <a:off x="6746103" y="3330730"/>
                <a:ext cx="1554076"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Light"/>
                    <a:ea typeface="Montserrat Light"/>
                    <a:cs typeface="Montserrat Light"/>
                    <a:sym typeface="Montserrat Light"/>
                  </a:rPr>
                  <a:t>Frontend coding</a:t>
                </a:r>
                <a:endParaRPr sz="1100"/>
              </a:p>
            </p:txBody>
          </p:sp>
          <p:grpSp>
            <p:nvGrpSpPr>
              <p:cNvPr id="185" name="Google Shape;185;p34"/>
              <p:cNvGrpSpPr/>
              <p:nvPr/>
            </p:nvGrpSpPr>
            <p:grpSpPr>
              <a:xfrm>
                <a:off x="6843396" y="3346118"/>
                <a:ext cx="2725511" cy="340215"/>
                <a:chOff x="932998" y="4497033"/>
                <a:chExt cx="2725511" cy="340215"/>
              </a:xfrm>
            </p:grpSpPr>
            <p:sp>
              <p:nvSpPr>
                <p:cNvPr id="186" name="Google Shape;186;p34"/>
                <p:cNvSpPr/>
                <p:nvPr/>
              </p:nvSpPr>
              <p:spPr>
                <a:xfrm>
                  <a:off x="932998" y="4791529"/>
                  <a:ext cx="2633226" cy="45719"/>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7" name="Google Shape;187;p34"/>
                <p:cNvSpPr txBox="1"/>
                <p:nvPr/>
              </p:nvSpPr>
              <p:spPr>
                <a:xfrm>
                  <a:off x="3235230" y="4497033"/>
                  <a:ext cx="423279" cy="21544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600">
                      <a:solidFill>
                        <a:schemeClr val="lt1"/>
                      </a:solidFill>
                      <a:latin typeface="Montserrat Light"/>
                      <a:ea typeface="Montserrat Light"/>
                      <a:cs typeface="Montserrat Light"/>
                      <a:sym typeface="Montserrat Light"/>
                    </a:rPr>
                    <a:t>60%</a:t>
                  </a:r>
                  <a:endParaRPr sz="1100"/>
                </a:p>
              </p:txBody>
            </p:sp>
          </p:grpSp>
        </p:grpSp>
        <p:grpSp>
          <p:nvGrpSpPr>
            <p:cNvPr id="188" name="Google Shape;188;p34"/>
            <p:cNvGrpSpPr/>
            <p:nvPr/>
          </p:nvGrpSpPr>
          <p:grpSpPr>
            <a:xfrm>
              <a:off x="6516340" y="4228727"/>
              <a:ext cx="2100484" cy="355603"/>
              <a:chOff x="6746103" y="3330730"/>
              <a:chExt cx="2100484" cy="355603"/>
            </a:xfrm>
          </p:grpSpPr>
          <p:sp>
            <p:nvSpPr>
              <p:cNvPr id="189" name="Google Shape;189;p34"/>
              <p:cNvSpPr txBox="1"/>
              <p:nvPr/>
            </p:nvSpPr>
            <p:spPr>
              <a:xfrm>
                <a:off x="6746103" y="3330730"/>
                <a:ext cx="1554076"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Light"/>
                    <a:ea typeface="Montserrat Light"/>
                    <a:cs typeface="Montserrat Light"/>
                    <a:sym typeface="Montserrat Light"/>
                  </a:rPr>
                  <a:t>Photography</a:t>
                </a:r>
                <a:endParaRPr sz="1100"/>
              </a:p>
            </p:txBody>
          </p:sp>
          <p:grpSp>
            <p:nvGrpSpPr>
              <p:cNvPr id="190" name="Google Shape;190;p34"/>
              <p:cNvGrpSpPr/>
              <p:nvPr/>
            </p:nvGrpSpPr>
            <p:grpSpPr>
              <a:xfrm>
                <a:off x="6843396" y="3346118"/>
                <a:ext cx="2003191" cy="340215"/>
                <a:chOff x="932998" y="4497033"/>
                <a:chExt cx="2003191" cy="340215"/>
              </a:xfrm>
            </p:grpSpPr>
            <p:sp>
              <p:nvSpPr>
                <p:cNvPr id="191" name="Google Shape;191;p34"/>
                <p:cNvSpPr/>
                <p:nvPr/>
              </p:nvSpPr>
              <p:spPr>
                <a:xfrm>
                  <a:off x="932998" y="4791529"/>
                  <a:ext cx="1896838" cy="45719"/>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2" name="Google Shape;192;p34"/>
                <p:cNvSpPr txBox="1"/>
                <p:nvPr/>
              </p:nvSpPr>
              <p:spPr>
                <a:xfrm>
                  <a:off x="2512910" y="4497033"/>
                  <a:ext cx="423279" cy="21544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600">
                      <a:solidFill>
                        <a:schemeClr val="lt1"/>
                      </a:solidFill>
                      <a:latin typeface="Montserrat Light"/>
                      <a:ea typeface="Montserrat Light"/>
                      <a:cs typeface="Montserrat Light"/>
                      <a:sym typeface="Montserrat Light"/>
                    </a:rPr>
                    <a:t>54%</a:t>
                  </a:r>
                  <a:endParaRPr sz="1100"/>
                </a:p>
              </p:txBody>
            </p:sp>
          </p:grpSp>
        </p:grpSp>
        <p:grpSp>
          <p:nvGrpSpPr>
            <p:cNvPr id="193" name="Google Shape;193;p34"/>
            <p:cNvGrpSpPr/>
            <p:nvPr/>
          </p:nvGrpSpPr>
          <p:grpSpPr>
            <a:xfrm>
              <a:off x="6516340" y="5040618"/>
              <a:ext cx="3953898" cy="355603"/>
              <a:chOff x="6746103" y="3330730"/>
              <a:chExt cx="3953898" cy="355603"/>
            </a:xfrm>
          </p:grpSpPr>
          <p:sp>
            <p:nvSpPr>
              <p:cNvPr id="194" name="Google Shape;194;p34"/>
              <p:cNvSpPr txBox="1"/>
              <p:nvPr/>
            </p:nvSpPr>
            <p:spPr>
              <a:xfrm>
                <a:off x="6746103" y="3330730"/>
                <a:ext cx="1554076"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Light"/>
                    <a:ea typeface="Montserrat Light"/>
                    <a:cs typeface="Montserrat Light"/>
                    <a:sym typeface="Montserrat Light"/>
                  </a:rPr>
                  <a:t>Identity</a:t>
                </a:r>
                <a:endParaRPr sz="1100"/>
              </a:p>
            </p:txBody>
          </p:sp>
          <p:grpSp>
            <p:nvGrpSpPr>
              <p:cNvPr id="195" name="Google Shape;195;p34"/>
              <p:cNvGrpSpPr/>
              <p:nvPr/>
            </p:nvGrpSpPr>
            <p:grpSpPr>
              <a:xfrm>
                <a:off x="6843395" y="3346118"/>
                <a:ext cx="3856606" cy="340215"/>
                <a:chOff x="932997" y="4497033"/>
                <a:chExt cx="3856606" cy="340215"/>
              </a:xfrm>
            </p:grpSpPr>
            <p:sp>
              <p:nvSpPr>
                <p:cNvPr id="196" name="Google Shape;196;p34"/>
                <p:cNvSpPr/>
                <p:nvPr/>
              </p:nvSpPr>
              <p:spPr>
                <a:xfrm>
                  <a:off x="932997" y="4791529"/>
                  <a:ext cx="3773263" cy="45719"/>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7" name="Google Shape;197;p34"/>
                <p:cNvSpPr txBox="1"/>
                <p:nvPr/>
              </p:nvSpPr>
              <p:spPr>
                <a:xfrm>
                  <a:off x="4366324" y="4497033"/>
                  <a:ext cx="423279" cy="21544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600">
                      <a:solidFill>
                        <a:schemeClr val="lt1"/>
                      </a:solidFill>
                      <a:latin typeface="Montserrat Light"/>
                      <a:ea typeface="Montserrat Light"/>
                      <a:cs typeface="Montserrat Light"/>
                      <a:sym typeface="Montserrat Light"/>
                    </a:rPr>
                    <a:t>95%</a:t>
                  </a:r>
                  <a:endParaRPr sz="1100"/>
                </a:p>
              </p:txBody>
            </p:sp>
          </p:grpSp>
        </p:grpSp>
        <p:sp>
          <p:nvSpPr>
            <p:cNvPr id="198" name="Google Shape;198;p34"/>
            <p:cNvSpPr txBox="1"/>
            <p:nvPr/>
          </p:nvSpPr>
          <p:spPr>
            <a:xfrm>
              <a:off x="1734790" y="1461779"/>
              <a:ext cx="1738010"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Our</a:t>
              </a:r>
              <a:endParaRPr sz="1100"/>
            </a:p>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Team</a:t>
              </a:r>
              <a:endParaRPr b="1" sz="2600">
                <a:solidFill>
                  <a:schemeClr val="lt1"/>
                </a:solidFill>
                <a:latin typeface="Montserrat Light"/>
                <a:ea typeface="Montserrat Light"/>
                <a:cs typeface="Montserrat Light"/>
                <a:sym typeface="Montserrat Ligh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Google Shape;203;p35"/>
          <p:cNvSpPr/>
          <p:nvPr/>
        </p:nvSpPr>
        <p:spPr>
          <a:xfrm>
            <a:off x="-3905" y="1769495"/>
            <a:ext cx="9147903" cy="3374005"/>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204" name="Google Shape;204;p35"/>
          <p:cNvPicPr preferRelativeResize="0"/>
          <p:nvPr>
            <p:ph idx="2" type="pic"/>
          </p:nvPr>
        </p:nvPicPr>
        <p:blipFill rotWithShape="1">
          <a:blip r:embed="rId3">
            <a:alphaModFix/>
          </a:blip>
          <a:srcRect b="26314" l="0" r="0" t="26314"/>
          <a:stretch/>
        </p:blipFill>
        <p:spPr>
          <a:xfrm>
            <a:off x="5127426" y="543911"/>
            <a:ext cx="3487200" cy="2203298"/>
          </a:xfrm>
          <a:prstGeom prst="rect">
            <a:avLst/>
          </a:prstGeom>
          <a:noFill/>
          <a:ln>
            <a:noFill/>
          </a:ln>
        </p:spPr>
      </p:pic>
      <p:grpSp>
        <p:nvGrpSpPr>
          <p:cNvPr id="205" name="Google Shape;205;p35"/>
          <p:cNvGrpSpPr/>
          <p:nvPr/>
        </p:nvGrpSpPr>
        <p:grpSpPr>
          <a:xfrm>
            <a:off x="4538877" y="376715"/>
            <a:ext cx="4657727" cy="2672210"/>
            <a:chOff x="3938949" y="2303516"/>
            <a:chExt cx="4210968" cy="2415898"/>
          </a:xfrm>
        </p:grpSpPr>
        <p:sp>
          <p:nvSpPr>
            <p:cNvPr id="206" name="Google Shape;206;p35"/>
            <p:cNvSpPr/>
            <p:nvPr/>
          </p:nvSpPr>
          <p:spPr>
            <a:xfrm>
              <a:off x="4357133" y="2334880"/>
              <a:ext cx="3375972" cy="2288727"/>
            </a:xfrm>
            <a:custGeom>
              <a:rect b="b" l="l" r="r" t="t"/>
              <a:pathLst>
                <a:path extrusionOk="0" h="21600" w="2160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gradFill>
              <a:gsLst>
                <a:gs pos="0">
                  <a:srgbClr val="E8E7E8"/>
                </a:gs>
                <a:gs pos="95000">
                  <a:srgbClr val="AFB2B4"/>
                </a:gs>
                <a:gs pos="100000">
                  <a:srgbClr val="AFB2B4"/>
                </a:gs>
              </a:gsLst>
              <a:lin ang="2043523"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7" name="Google Shape;207;p35"/>
            <p:cNvSpPr/>
            <p:nvPr/>
          </p:nvSpPr>
          <p:spPr>
            <a:xfrm>
              <a:off x="7719331" y="4576339"/>
              <a:ext cx="28020" cy="53081"/>
            </a:xfrm>
            <a:custGeom>
              <a:rect b="b" l="l" r="r" t="t"/>
              <a:pathLst>
                <a:path extrusionOk="0" h="21600" w="21600">
                  <a:moveTo>
                    <a:pt x="21600" y="21600"/>
                  </a:moveTo>
                  <a:lnTo>
                    <a:pt x="0" y="21600"/>
                  </a:lnTo>
                  <a:lnTo>
                    <a:pt x="10800" y="11510"/>
                  </a:lnTo>
                  <a:lnTo>
                    <a:pt x="21600" y="0"/>
                  </a:lnTo>
                  <a:cubicBezTo>
                    <a:pt x="21600" y="0"/>
                    <a:pt x="21600" y="21600"/>
                    <a:pt x="21600" y="21600"/>
                  </a:cubicBezTo>
                  <a:close/>
                </a:path>
              </a:pathLst>
            </a:custGeom>
            <a:solidFill>
              <a:srgbClr val="A8A9AC"/>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8" name="Google Shape;208;p35"/>
            <p:cNvSpPr/>
            <p:nvPr/>
          </p:nvSpPr>
          <p:spPr>
            <a:xfrm>
              <a:off x="4342496" y="4576339"/>
              <a:ext cx="28021" cy="53081"/>
            </a:xfrm>
            <a:custGeom>
              <a:rect b="b" l="l" r="r" t="t"/>
              <a:pathLst>
                <a:path extrusionOk="0" h="21600" w="21600">
                  <a:moveTo>
                    <a:pt x="21600" y="21600"/>
                  </a:moveTo>
                  <a:lnTo>
                    <a:pt x="0" y="21600"/>
                  </a:lnTo>
                  <a:lnTo>
                    <a:pt x="0" y="0"/>
                  </a:lnTo>
                  <a:lnTo>
                    <a:pt x="11832" y="12996"/>
                  </a:lnTo>
                  <a:cubicBezTo>
                    <a:pt x="11832" y="12996"/>
                    <a:pt x="21600" y="21600"/>
                    <a:pt x="21600" y="21600"/>
                  </a:cubicBezTo>
                  <a:close/>
                </a:path>
              </a:pathLst>
            </a:custGeom>
            <a:solidFill>
              <a:srgbClr val="A8A9AC"/>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9" name="Google Shape;209;p35"/>
            <p:cNvSpPr/>
            <p:nvPr/>
          </p:nvSpPr>
          <p:spPr>
            <a:xfrm>
              <a:off x="4325769" y="2303516"/>
              <a:ext cx="3437365" cy="2409831"/>
            </a:xfrm>
            <a:custGeom>
              <a:rect b="b" l="l" r="r" t="t"/>
              <a:pathLst>
                <a:path extrusionOk="0" h="21600" w="2160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0">
                  <a:srgbClr val="E9EBF2"/>
                </a:gs>
                <a:gs pos="100000">
                  <a:srgbClr val="C7C8CB"/>
                </a:gs>
              </a:gsLst>
              <a:lin ang="3283355"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0" name="Google Shape;210;p35"/>
            <p:cNvSpPr/>
            <p:nvPr/>
          </p:nvSpPr>
          <p:spPr>
            <a:xfrm>
              <a:off x="4336224" y="2313971"/>
              <a:ext cx="3415439" cy="2387903"/>
            </a:xfrm>
            <a:custGeom>
              <a:rect b="b" l="l" r="r" t="t"/>
              <a:pathLst>
                <a:path extrusionOk="0" h="21600" w="2160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4705"/>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1" name="Google Shape;211;p35"/>
            <p:cNvSpPr/>
            <p:nvPr/>
          </p:nvSpPr>
          <p:spPr>
            <a:xfrm>
              <a:off x="4357133" y="2334880"/>
              <a:ext cx="3375972" cy="2288729"/>
            </a:xfrm>
            <a:custGeom>
              <a:rect b="b" l="l" r="r" t="t"/>
              <a:pathLst>
                <a:path extrusionOk="0" h="21600" w="2160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4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2" name="Google Shape;212;p35"/>
            <p:cNvSpPr/>
            <p:nvPr/>
          </p:nvSpPr>
          <p:spPr>
            <a:xfrm>
              <a:off x="4342496" y="2320243"/>
              <a:ext cx="3406669" cy="2319426"/>
            </a:xfrm>
            <a:custGeom>
              <a:rect b="b" l="l" r="r" t="t"/>
              <a:pathLst>
                <a:path extrusionOk="0" h="21600" w="2160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gradFill>
              <a:gsLst>
                <a:gs pos="0">
                  <a:srgbClr val="47484B"/>
                </a:gs>
                <a:gs pos="100000">
                  <a:srgbClr val="47484B"/>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3" name="Google Shape;213;p35"/>
            <p:cNvSpPr/>
            <p:nvPr/>
          </p:nvSpPr>
          <p:spPr>
            <a:xfrm>
              <a:off x="7633603" y="2324425"/>
              <a:ext cx="111220" cy="111222"/>
            </a:xfrm>
            <a:custGeom>
              <a:rect b="b" l="l" r="r" t="t"/>
              <a:pathLst>
                <a:path extrusionOk="0" h="21600" w="2160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4" name="Google Shape;214;p35"/>
            <p:cNvSpPr/>
            <p:nvPr/>
          </p:nvSpPr>
          <p:spPr>
            <a:xfrm>
              <a:off x="4346678" y="2324425"/>
              <a:ext cx="111220" cy="111222"/>
            </a:xfrm>
            <a:custGeom>
              <a:rect b="b" l="l" r="r" t="t"/>
              <a:pathLst>
                <a:path extrusionOk="0" h="21600" w="2160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5" name="Google Shape;215;p35"/>
            <p:cNvSpPr/>
            <p:nvPr/>
          </p:nvSpPr>
          <p:spPr>
            <a:xfrm>
              <a:off x="4495133" y="2472880"/>
              <a:ext cx="3099624" cy="1941886"/>
            </a:xfrm>
            <a:custGeom>
              <a:rect b="b" l="l" r="r" t="t"/>
              <a:pathLst>
                <a:path extrusionOk="0" h="21600" w="2160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6" name="Google Shape;216;p35"/>
            <p:cNvSpPr/>
            <p:nvPr/>
          </p:nvSpPr>
          <p:spPr>
            <a:xfrm>
              <a:off x="4486770" y="2464516"/>
              <a:ext cx="3114972" cy="1957237"/>
            </a:xfrm>
            <a:custGeom>
              <a:rect b="b" l="l" r="r" t="t"/>
              <a:pathLst>
                <a:path extrusionOk="0" h="21600" w="2160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4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7" name="Google Shape;217;p35"/>
            <p:cNvSpPr/>
            <p:nvPr/>
          </p:nvSpPr>
          <p:spPr>
            <a:xfrm>
              <a:off x="6023595" y="2387153"/>
              <a:ext cx="42637" cy="42637"/>
            </a:xfrm>
            <a:custGeom>
              <a:rect b="b" l="l" r="r" t="t"/>
              <a:pathLst>
                <a:path extrusionOk="0" h="19678" w="19678">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0">
                  <a:srgbClr val="696969"/>
                </a:gs>
                <a:gs pos="27000">
                  <a:srgbClr val="696969"/>
                </a:gs>
                <a:gs pos="73000">
                  <a:srgbClr val="0C0C0C"/>
                </a:gs>
                <a:gs pos="100000">
                  <a:srgbClr val="0C0C0C"/>
                </a:gs>
              </a:gsLst>
              <a:lin ang="3260679"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8" name="Google Shape;218;p35"/>
            <p:cNvSpPr/>
            <p:nvPr/>
          </p:nvSpPr>
          <p:spPr>
            <a:xfrm>
              <a:off x="3945222" y="4639067"/>
              <a:ext cx="4201748" cy="80347"/>
            </a:xfrm>
            <a:custGeom>
              <a:rect b="b" l="l" r="r" t="t"/>
              <a:pathLst>
                <a:path extrusionOk="0" h="21600" w="2160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9" name="Google Shape;219;p35"/>
            <p:cNvSpPr/>
            <p:nvPr/>
          </p:nvSpPr>
          <p:spPr>
            <a:xfrm>
              <a:off x="3945222" y="4639067"/>
              <a:ext cx="4201748" cy="80347"/>
            </a:xfrm>
            <a:custGeom>
              <a:rect b="b" l="l" r="r" t="t"/>
              <a:pathLst>
                <a:path extrusionOk="0" h="21600" w="2160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BEC1C3"/>
                </a:gs>
                <a:gs pos="100000">
                  <a:srgbClr val="78797E"/>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0" name="Google Shape;220;p35"/>
            <p:cNvSpPr/>
            <p:nvPr/>
          </p:nvSpPr>
          <p:spPr>
            <a:xfrm>
              <a:off x="3938949" y="4628612"/>
              <a:ext cx="4210968" cy="10647"/>
            </a:xfrm>
            <a:custGeom>
              <a:rect b="b" l="l" r="r" t="t"/>
              <a:pathLst>
                <a:path extrusionOk="0" h="21600" w="2160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1000">
                  <a:srgbClr val="E9EBF2"/>
                </a:gs>
                <a:gs pos="10000">
                  <a:srgbClr val="BEC1C3"/>
                </a:gs>
                <a:gs pos="46000">
                  <a:srgbClr val="96989B"/>
                </a:gs>
                <a:gs pos="86000">
                  <a:srgbClr val="BEC1C3"/>
                </a:gs>
                <a:gs pos="98000">
                  <a:srgbClr val="E9EBF2"/>
                </a:gs>
                <a:gs pos="100000">
                  <a:srgbClr val="78797E"/>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1" name="Google Shape;221;p35"/>
            <p:cNvSpPr/>
            <p:nvPr/>
          </p:nvSpPr>
          <p:spPr>
            <a:xfrm>
              <a:off x="3945222" y="4639067"/>
              <a:ext cx="4201748" cy="24371"/>
            </a:xfrm>
            <a:custGeom>
              <a:rect b="b" l="l" r="r" t="t"/>
              <a:pathLst>
                <a:path extrusionOk="0" h="21600" w="2160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2" name="Google Shape;222;p35"/>
            <p:cNvSpPr/>
            <p:nvPr/>
          </p:nvSpPr>
          <p:spPr>
            <a:xfrm>
              <a:off x="5682775" y="4628612"/>
              <a:ext cx="701653" cy="22436"/>
            </a:xfrm>
            <a:custGeom>
              <a:rect b="b" l="l" r="r" t="t"/>
              <a:pathLst>
                <a:path extrusionOk="0" h="21600" w="2160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0">
                  <a:srgbClr val="8B8D90"/>
                </a:gs>
                <a:gs pos="10000">
                  <a:srgbClr val="EDEEEF"/>
                </a:gs>
                <a:gs pos="84000">
                  <a:srgbClr val="EDEEEF"/>
                </a:gs>
                <a:gs pos="96000">
                  <a:srgbClr val="8B8D90"/>
                </a:gs>
                <a:gs pos="100000">
                  <a:srgbClr val="8B8D90"/>
                </a:gs>
              </a:gsLst>
              <a:lin ang="38616"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3" name="Google Shape;223;p35"/>
            <p:cNvSpPr/>
            <p:nvPr/>
          </p:nvSpPr>
          <p:spPr>
            <a:xfrm>
              <a:off x="5676503" y="4645339"/>
              <a:ext cx="716479" cy="15031"/>
            </a:xfrm>
            <a:custGeom>
              <a:rect b="b" l="l" r="r" t="t"/>
              <a:pathLst>
                <a:path extrusionOk="0" h="21600" w="2160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4" name="Google Shape;224;p35"/>
            <p:cNvSpPr/>
            <p:nvPr/>
          </p:nvSpPr>
          <p:spPr>
            <a:xfrm>
              <a:off x="5323137" y="4676703"/>
              <a:ext cx="39533" cy="8771"/>
            </a:xfrm>
            <a:custGeom>
              <a:rect b="b" l="l" r="r" t="t"/>
              <a:pathLst>
                <a:path extrusionOk="0" h="21600" w="21317">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0">
                  <a:srgbClr val="5F6265"/>
                </a:gs>
                <a:gs pos="24000">
                  <a:srgbClr val="5F6265"/>
                </a:gs>
                <a:gs pos="78000">
                  <a:srgbClr val="757677"/>
                </a:gs>
                <a:gs pos="100000">
                  <a:srgbClr val="757677"/>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5" name="Google Shape;225;p35"/>
            <p:cNvSpPr/>
            <p:nvPr/>
          </p:nvSpPr>
          <p:spPr>
            <a:xfrm>
              <a:off x="6705235" y="4676703"/>
              <a:ext cx="39533" cy="8771"/>
            </a:xfrm>
            <a:custGeom>
              <a:rect b="b" l="l" r="r" t="t"/>
              <a:pathLst>
                <a:path extrusionOk="0" h="21600" w="21317">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0">
                  <a:srgbClr val="5F6265"/>
                </a:gs>
                <a:gs pos="18000">
                  <a:srgbClr val="5F6265"/>
                </a:gs>
                <a:gs pos="72000">
                  <a:srgbClr val="747576"/>
                </a:gs>
                <a:gs pos="100000">
                  <a:srgbClr val="747576"/>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6" name="Google Shape;226;p35"/>
            <p:cNvSpPr/>
            <p:nvPr/>
          </p:nvSpPr>
          <p:spPr>
            <a:xfrm>
              <a:off x="3955676" y="4639067"/>
              <a:ext cx="4180772" cy="15601"/>
            </a:xfrm>
            <a:custGeom>
              <a:rect b="b" l="l" r="r" t="t"/>
              <a:pathLst>
                <a:path extrusionOk="0" h="21600" w="2160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0">
                  <a:srgbClr val="EFF5F1"/>
                </a:gs>
                <a:gs pos="6000">
                  <a:srgbClr val="EFF5F1"/>
                </a:gs>
                <a:gs pos="100000">
                  <a:srgbClr val="E9EBF2"/>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7" name="Google Shape;227;p35"/>
            <p:cNvSpPr/>
            <p:nvPr/>
          </p:nvSpPr>
          <p:spPr>
            <a:xfrm>
              <a:off x="6027777" y="2391334"/>
              <a:ext cx="33595" cy="33587"/>
            </a:xfrm>
            <a:custGeom>
              <a:rect b="b" l="l" r="r" t="t"/>
              <a:pathLst>
                <a:path extrusionOk="0" h="21600" w="2160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94949"/>
                </a:gs>
                <a:gs pos="32000">
                  <a:srgbClr val="494949"/>
                </a:gs>
                <a:gs pos="69000">
                  <a:srgbClr val="050505"/>
                </a:gs>
                <a:gs pos="100000">
                  <a:srgbClr val="050505"/>
                </a:gs>
              </a:gsLst>
              <a:lin ang="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8" name="Google Shape;228;p35"/>
            <p:cNvSpPr/>
            <p:nvPr/>
          </p:nvSpPr>
          <p:spPr>
            <a:xfrm>
              <a:off x="6040323" y="2403880"/>
              <a:ext cx="8260" cy="8257"/>
            </a:xfrm>
            <a:custGeom>
              <a:rect b="b" l="l" r="r" t="t"/>
              <a:pathLst>
                <a:path extrusionOk="0" h="21600" w="2160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9" name="Google Shape;229;p35"/>
            <p:cNvSpPr/>
            <p:nvPr/>
          </p:nvSpPr>
          <p:spPr>
            <a:xfrm>
              <a:off x="5864685" y="2343243"/>
              <a:ext cx="1858721" cy="2271187"/>
            </a:xfrm>
            <a:custGeom>
              <a:rect b="b" l="l" r="r" t="t"/>
              <a:pathLst>
                <a:path extrusionOk="0" h="21600" w="21600">
                  <a:moveTo>
                    <a:pt x="21600" y="21266"/>
                  </a:moveTo>
                  <a:lnTo>
                    <a:pt x="21600" y="21236"/>
                  </a:lnTo>
                  <a:lnTo>
                    <a:pt x="21600" y="21100"/>
                  </a:lnTo>
                  <a:lnTo>
                    <a:pt x="21600" y="834"/>
                  </a:lnTo>
                  <a:cubicBezTo>
                    <a:pt x="21600" y="374"/>
                    <a:pt x="21143" y="0"/>
                    <a:pt x="20581" y="0"/>
                  </a:cubicBezTo>
                  <a:lnTo>
                    <a:pt x="14299" y="0"/>
                  </a:lnTo>
                  <a:lnTo>
                    <a:pt x="0" y="21600"/>
                  </a:lnTo>
                  <a:lnTo>
                    <a:pt x="21192" y="21600"/>
                  </a:lnTo>
                  <a:cubicBezTo>
                    <a:pt x="21417" y="21600"/>
                    <a:pt x="21600" y="21450"/>
                    <a:pt x="21600" y="21266"/>
                  </a:cubicBezTo>
                  <a:close/>
                </a:path>
              </a:pathLst>
            </a:custGeom>
            <a:gradFill>
              <a:gsLst>
                <a:gs pos="0">
                  <a:srgbClr val="FFFFFF">
                    <a:alpha val="60000"/>
                  </a:srgbClr>
                </a:gs>
                <a:gs pos="100000">
                  <a:srgbClr val="FFFFFF">
                    <a:alpha val="9803"/>
                  </a:srgbClr>
                </a:gs>
              </a:gsLst>
              <a:lin ang="5400000" scaled="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230" name="Google Shape;230;p35"/>
          <p:cNvSpPr txBox="1"/>
          <p:nvPr/>
        </p:nvSpPr>
        <p:spPr>
          <a:xfrm>
            <a:off x="378619" y="403389"/>
            <a:ext cx="3178969" cy="93487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2600">
                <a:solidFill>
                  <a:schemeClr val="dk1"/>
                </a:solidFill>
                <a:latin typeface="Montserrat Light"/>
                <a:ea typeface="Montserrat Light"/>
                <a:cs typeface="Montserrat Light"/>
                <a:sym typeface="Montserrat Light"/>
              </a:rPr>
              <a:t>Company</a:t>
            </a:r>
            <a:endParaRPr sz="1100"/>
          </a:p>
          <a:p>
            <a:pPr indent="0" lvl="0" marL="0" marR="0" rtl="0" algn="l">
              <a:lnSpc>
                <a:spcPct val="100000"/>
              </a:lnSpc>
              <a:spcBef>
                <a:spcPts val="0"/>
              </a:spcBef>
              <a:spcAft>
                <a:spcPts val="0"/>
              </a:spcAft>
              <a:buNone/>
            </a:pPr>
            <a:r>
              <a:rPr b="1" lang="en" sz="3400">
                <a:solidFill>
                  <a:schemeClr val="dk1"/>
                </a:solidFill>
                <a:latin typeface="Montserrat"/>
                <a:ea typeface="Montserrat"/>
                <a:cs typeface="Montserrat"/>
                <a:sym typeface="Montserrat"/>
              </a:rPr>
              <a:t>Case Study</a:t>
            </a:r>
            <a:endParaRPr sz="1100"/>
          </a:p>
        </p:txBody>
      </p:sp>
      <p:sp>
        <p:nvSpPr>
          <p:cNvPr id="231" name="Google Shape;231;p35"/>
          <p:cNvSpPr txBox="1"/>
          <p:nvPr/>
        </p:nvSpPr>
        <p:spPr>
          <a:xfrm>
            <a:off x="375215" y="2553727"/>
            <a:ext cx="2871788"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a:t>
            </a:r>
            <a:endParaRPr sz="1100"/>
          </a:p>
        </p:txBody>
      </p:sp>
      <p:sp>
        <p:nvSpPr>
          <p:cNvPr id="232" name="Google Shape;232;p35"/>
          <p:cNvSpPr txBox="1"/>
          <p:nvPr/>
        </p:nvSpPr>
        <p:spPr>
          <a:xfrm>
            <a:off x="375215" y="2193860"/>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nvGrpSpPr>
          <p:cNvPr id="233" name="Google Shape;233;p35"/>
          <p:cNvGrpSpPr/>
          <p:nvPr/>
        </p:nvGrpSpPr>
        <p:grpSpPr>
          <a:xfrm>
            <a:off x="375215" y="3792214"/>
            <a:ext cx="8390167" cy="947897"/>
            <a:chOff x="500287" y="5056286"/>
            <a:chExt cx="11186889" cy="1263862"/>
          </a:xfrm>
        </p:grpSpPr>
        <p:grpSp>
          <p:nvGrpSpPr>
            <p:cNvPr id="234" name="Google Shape;234;p35"/>
            <p:cNvGrpSpPr/>
            <p:nvPr/>
          </p:nvGrpSpPr>
          <p:grpSpPr>
            <a:xfrm>
              <a:off x="500287" y="5056286"/>
              <a:ext cx="2306410" cy="1263862"/>
              <a:chOff x="500287" y="5056286"/>
              <a:chExt cx="2306410" cy="1263862"/>
            </a:xfrm>
          </p:grpSpPr>
          <p:grpSp>
            <p:nvGrpSpPr>
              <p:cNvPr id="235" name="Google Shape;235;p35"/>
              <p:cNvGrpSpPr/>
              <p:nvPr/>
            </p:nvGrpSpPr>
            <p:grpSpPr>
              <a:xfrm>
                <a:off x="500287" y="5495370"/>
                <a:ext cx="2306410" cy="824778"/>
                <a:chOff x="913040" y="4977171"/>
                <a:chExt cx="2306410" cy="824778"/>
              </a:xfrm>
            </p:grpSpPr>
            <p:sp>
              <p:nvSpPr>
                <p:cNvPr id="236" name="Google Shape;236;p35"/>
                <p:cNvSpPr txBox="1"/>
                <p:nvPr/>
              </p:nvSpPr>
              <p:spPr>
                <a:xfrm>
                  <a:off x="1167039" y="4977171"/>
                  <a:ext cx="2052411" cy="824778"/>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37" name="Google Shape;237;p35"/>
                <p:cNvSpPr/>
                <p:nvPr/>
              </p:nvSpPr>
              <p:spPr>
                <a:xfrm>
                  <a:off x="913040" y="5145654"/>
                  <a:ext cx="171450" cy="17145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238" name="Google Shape;238;p35"/>
              <p:cNvSpPr txBox="1"/>
              <p:nvPr/>
            </p:nvSpPr>
            <p:spPr>
              <a:xfrm>
                <a:off x="500287" y="5056286"/>
                <a:ext cx="1892393"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grpSp>
          <p:nvGrpSpPr>
            <p:cNvPr id="239" name="Google Shape;239;p35"/>
            <p:cNvGrpSpPr/>
            <p:nvPr/>
          </p:nvGrpSpPr>
          <p:grpSpPr>
            <a:xfrm>
              <a:off x="3460447" y="5056286"/>
              <a:ext cx="2306410" cy="1263862"/>
              <a:chOff x="500287" y="5056286"/>
              <a:chExt cx="2306410" cy="1263862"/>
            </a:xfrm>
          </p:grpSpPr>
          <p:grpSp>
            <p:nvGrpSpPr>
              <p:cNvPr id="240" name="Google Shape;240;p35"/>
              <p:cNvGrpSpPr/>
              <p:nvPr/>
            </p:nvGrpSpPr>
            <p:grpSpPr>
              <a:xfrm>
                <a:off x="500287" y="5495370"/>
                <a:ext cx="2306410" cy="824778"/>
                <a:chOff x="913040" y="4977171"/>
                <a:chExt cx="2306410" cy="824778"/>
              </a:xfrm>
            </p:grpSpPr>
            <p:sp>
              <p:nvSpPr>
                <p:cNvPr id="241" name="Google Shape;241;p35"/>
                <p:cNvSpPr txBox="1"/>
                <p:nvPr/>
              </p:nvSpPr>
              <p:spPr>
                <a:xfrm>
                  <a:off x="1167039" y="4977171"/>
                  <a:ext cx="2052411" cy="824778"/>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42" name="Google Shape;242;p35"/>
                <p:cNvSpPr/>
                <p:nvPr/>
              </p:nvSpPr>
              <p:spPr>
                <a:xfrm>
                  <a:off x="913040" y="5145654"/>
                  <a:ext cx="171450" cy="17145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243" name="Google Shape;243;p35"/>
              <p:cNvSpPr txBox="1"/>
              <p:nvPr/>
            </p:nvSpPr>
            <p:spPr>
              <a:xfrm>
                <a:off x="500287" y="5056286"/>
                <a:ext cx="1892393"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grpSp>
          <p:nvGrpSpPr>
            <p:cNvPr id="244" name="Google Shape;244;p35"/>
            <p:cNvGrpSpPr/>
            <p:nvPr/>
          </p:nvGrpSpPr>
          <p:grpSpPr>
            <a:xfrm>
              <a:off x="6420607" y="5056286"/>
              <a:ext cx="2306410" cy="1263862"/>
              <a:chOff x="500287" y="5056286"/>
              <a:chExt cx="2306410" cy="1263862"/>
            </a:xfrm>
          </p:grpSpPr>
          <p:grpSp>
            <p:nvGrpSpPr>
              <p:cNvPr id="245" name="Google Shape;245;p35"/>
              <p:cNvGrpSpPr/>
              <p:nvPr/>
            </p:nvGrpSpPr>
            <p:grpSpPr>
              <a:xfrm>
                <a:off x="500287" y="5495370"/>
                <a:ext cx="2306410" cy="824778"/>
                <a:chOff x="913040" y="4977171"/>
                <a:chExt cx="2306410" cy="824778"/>
              </a:xfrm>
            </p:grpSpPr>
            <p:sp>
              <p:nvSpPr>
                <p:cNvPr id="246" name="Google Shape;246;p35"/>
                <p:cNvSpPr txBox="1"/>
                <p:nvPr/>
              </p:nvSpPr>
              <p:spPr>
                <a:xfrm>
                  <a:off x="1167039" y="4977171"/>
                  <a:ext cx="2052411" cy="824778"/>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47" name="Google Shape;247;p35"/>
                <p:cNvSpPr/>
                <p:nvPr/>
              </p:nvSpPr>
              <p:spPr>
                <a:xfrm>
                  <a:off x="913040" y="5145654"/>
                  <a:ext cx="171450" cy="17145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248" name="Google Shape;248;p35"/>
              <p:cNvSpPr txBox="1"/>
              <p:nvPr/>
            </p:nvSpPr>
            <p:spPr>
              <a:xfrm>
                <a:off x="500287" y="5056286"/>
                <a:ext cx="1892393"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grpSp>
          <p:nvGrpSpPr>
            <p:cNvPr id="249" name="Google Shape;249;p35"/>
            <p:cNvGrpSpPr/>
            <p:nvPr/>
          </p:nvGrpSpPr>
          <p:grpSpPr>
            <a:xfrm>
              <a:off x="9380766" y="5056286"/>
              <a:ext cx="2306410" cy="1263862"/>
              <a:chOff x="500287" y="5056286"/>
              <a:chExt cx="2306410" cy="1263862"/>
            </a:xfrm>
          </p:grpSpPr>
          <p:grpSp>
            <p:nvGrpSpPr>
              <p:cNvPr id="250" name="Google Shape;250;p35"/>
              <p:cNvGrpSpPr/>
              <p:nvPr/>
            </p:nvGrpSpPr>
            <p:grpSpPr>
              <a:xfrm>
                <a:off x="500287" y="5495370"/>
                <a:ext cx="2306410" cy="824778"/>
                <a:chOff x="913040" y="4977171"/>
                <a:chExt cx="2306410" cy="824778"/>
              </a:xfrm>
            </p:grpSpPr>
            <p:sp>
              <p:nvSpPr>
                <p:cNvPr id="251" name="Google Shape;251;p35"/>
                <p:cNvSpPr txBox="1"/>
                <p:nvPr/>
              </p:nvSpPr>
              <p:spPr>
                <a:xfrm>
                  <a:off x="1167039" y="4977171"/>
                  <a:ext cx="2052411" cy="824778"/>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52" name="Google Shape;252;p35"/>
                <p:cNvSpPr/>
                <p:nvPr/>
              </p:nvSpPr>
              <p:spPr>
                <a:xfrm>
                  <a:off x="913040" y="5145654"/>
                  <a:ext cx="171450" cy="171450"/>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253" name="Google Shape;253;p35"/>
              <p:cNvSpPr txBox="1"/>
              <p:nvPr/>
            </p:nvSpPr>
            <p:spPr>
              <a:xfrm>
                <a:off x="500287" y="5056286"/>
                <a:ext cx="1892393"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pic>
        <p:nvPicPr>
          <p:cNvPr id="258" name="Google Shape;258;p36"/>
          <p:cNvPicPr preferRelativeResize="0"/>
          <p:nvPr>
            <p:ph idx="2" type="pic"/>
          </p:nvPr>
        </p:nvPicPr>
        <p:blipFill rotWithShape="1">
          <a:blip r:embed="rId3">
            <a:alphaModFix/>
          </a:blip>
          <a:srcRect b="31321" l="0" r="0" t="31320"/>
          <a:stretch/>
        </p:blipFill>
        <p:spPr>
          <a:xfrm>
            <a:off x="378619" y="378619"/>
            <a:ext cx="8386762" cy="4386261"/>
          </a:xfrm>
          <a:prstGeom prst="rect">
            <a:avLst/>
          </a:prstGeom>
          <a:noFill/>
          <a:ln>
            <a:noFill/>
          </a:ln>
        </p:spPr>
      </p:pic>
      <p:grpSp>
        <p:nvGrpSpPr>
          <p:cNvPr id="259" name="Google Shape;259;p36"/>
          <p:cNvGrpSpPr/>
          <p:nvPr/>
        </p:nvGrpSpPr>
        <p:grpSpPr>
          <a:xfrm>
            <a:off x="1392208" y="1096334"/>
            <a:ext cx="6359584" cy="2950831"/>
            <a:chOff x="504825" y="1461779"/>
            <a:chExt cx="8479445" cy="3934442"/>
          </a:xfrm>
        </p:grpSpPr>
        <p:grpSp>
          <p:nvGrpSpPr>
            <p:cNvPr id="260" name="Google Shape;260;p36"/>
            <p:cNvGrpSpPr/>
            <p:nvPr/>
          </p:nvGrpSpPr>
          <p:grpSpPr>
            <a:xfrm>
              <a:off x="5155220" y="1461779"/>
              <a:ext cx="3829050" cy="3934442"/>
              <a:chOff x="6650680" y="2239573"/>
              <a:chExt cx="3829050" cy="3934442"/>
            </a:xfrm>
          </p:grpSpPr>
          <p:sp>
            <p:nvSpPr>
              <p:cNvPr id="261" name="Google Shape;261;p36"/>
              <p:cNvSpPr txBox="1"/>
              <p:nvPr/>
            </p:nvSpPr>
            <p:spPr>
              <a:xfrm>
                <a:off x="6650680" y="2719396"/>
                <a:ext cx="3829050"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accent4"/>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a:t>
                </a:r>
                <a:r>
                  <a:rPr lang="en" sz="700">
                    <a:solidFill>
                      <a:schemeClr val="accent4"/>
                    </a:solidFill>
                    <a:latin typeface="Montserrat Light"/>
                    <a:ea typeface="Montserrat Light"/>
                    <a:cs typeface="Montserrat Light"/>
                    <a:sym typeface="Montserrat Light"/>
                  </a:rPr>
                  <a:t>Make from for doesn't creeping night lights divided void </a:t>
                </a:r>
                <a:endParaRPr sz="1100"/>
              </a:p>
            </p:txBody>
          </p:sp>
          <p:grpSp>
            <p:nvGrpSpPr>
              <p:cNvPr id="262" name="Google Shape;262;p36"/>
              <p:cNvGrpSpPr/>
              <p:nvPr/>
            </p:nvGrpSpPr>
            <p:grpSpPr>
              <a:xfrm>
                <a:off x="6742120" y="4194630"/>
                <a:ext cx="3416297" cy="483017"/>
                <a:chOff x="5946777" y="4325768"/>
                <a:chExt cx="3416297" cy="483017"/>
              </a:xfrm>
            </p:grpSpPr>
            <p:sp>
              <p:nvSpPr>
                <p:cNvPr id="263" name="Google Shape;263;p36"/>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64" name="Google Shape;264;p36"/>
                <p:cNvSpPr/>
                <p:nvPr/>
              </p:nvSpPr>
              <p:spPr>
                <a:xfrm>
                  <a:off x="5946777" y="4494251"/>
                  <a:ext cx="171450" cy="17145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265" name="Google Shape;265;p36"/>
              <p:cNvSpPr txBox="1"/>
              <p:nvPr/>
            </p:nvSpPr>
            <p:spPr>
              <a:xfrm>
                <a:off x="6650680" y="2239573"/>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grpSp>
            <p:nvGrpSpPr>
              <p:cNvPr id="266" name="Google Shape;266;p36"/>
              <p:cNvGrpSpPr/>
              <p:nvPr/>
            </p:nvGrpSpPr>
            <p:grpSpPr>
              <a:xfrm>
                <a:off x="6742120" y="4942814"/>
                <a:ext cx="3416297" cy="483017"/>
                <a:chOff x="5946777" y="4325768"/>
                <a:chExt cx="3416297" cy="483017"/>
              </a:xfrm>
            </p:grpSpPr>
            <p:sp>
              <p:nvSpPr>
                <p:cNvPr id="267" name="Google Shape;267;p36"/>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68" name="Google Shape;268;p36"/>
                <p:cNvSpPr/>
                <p:nvPr/>
              </p:nvSpPr>
              <p:spPr>
                <a:xfrm>
                  <a:off x="5946777" y="4494251"/>
                  <a:ext cx="171450" cy="17145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69" name="Google Shape;269;p36"/>
              <p:cNvGrpSpPr/>
              <p:nvPr/>
            </p:nvGrpSpPr>
            <p:grpSpPr>
              <a:xfrm>
                <a:off x="6742120" y="5690998"/>
                <a:ext cx="3416297" cy="483017"/>
                <a:chOff x="5946777" y="4325768"/>
                <a:chExt cx="3416297" cy="483017"/>
              </a:xfrm>
            </p:grpSpPr>
            <p:sp>
              <p:nvSpPr>
                <p:cNvPr id="270" name="Google Shape;270;p36"/>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71" name="Google Shape;271;p36"/>
                <p:cNvSpPr/>
                <p:nvPr/>
              </p:nvSpPr>
              <p:spPr>
                <a:xfrm>
                  <a:off x="5946777" y="4494251"/>
                  <a:ext cx="171450" cy="17145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grpSp>
          <p:nvGrpSpPr>
            <p:cNvPr id="272" name="Google Shape;272;p36"/>
            <p:cNvGrpSpPr/>
            <p:nvPr/>
          </p:nvGrpSpPr>
          <p:grpSpPr>
            <a:xfrm>
              <a:off x="504825" y="1461779"/>
              <a:ext cx="3829050" cy="3934442"/>
              <a:chOff x="6650680" y="2239573"/>
              <a:chExt cx="3829050" cy="3934442"/>
            </a:xfrm>
          </p:grpSpPr>
          <p:sp>
            <p:nvSpPr>
              <p:cNvPr id="273" name="Google Shape;273;p36"/>
              <p:cNvSpPr txBox="1"/>
              <p:nvPr/>
            </p:nvSpPr>
            <p:spPr>
              <a:xfrm>
                <a:off x="6650680" y="2719396"/>
                <a:ext cx="3829050"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accent4"/>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a:t>
                </a:r>
                <a:endParaRPr sz="1100"/>
              </a:p>
            </p:txBody>
          </p:sp>
          <p:grpSp>
            <p:nvGrpSpPr>
              <p:cNvPr id="274" name="Google Shape;274;p36"/>
              <p:cNvGrpSpPr/>
              <p:nvPr/>
            </p:nvGrpSpPr>
            <p:grpSpPr>
              <a:xfrm>
                <a:off x="6742120" y="4194630"/>
                <a:ext cx="3416297" cy="483017"/>
                <a:chOff x="5946777" y="4325768"/>
                <a:chExt cx="3416297" cy="483017"/>
              </a:xfrm>
            </p:grpSpPr>
            <p:sp>
              <p:nvSpPr>
                <p:cNvPr id="275" name="Google Shape;275;p36"/>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76" name="Google Shape;276;p36"/>
                <p:cNvSpPr/>
                <p:nvPr/>
              </p:nvSpPr>
              <p:spPr>
                <a:xfrm>
                  <a:off x="5946777" y="4494251"/>
                  <a:ext cx="171450" cy="17145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277" name="Google Shape;277;p36"/>
              <p:cNvSpPr txBox="1"/>
              <p:nvPr/>
            </p:nvSpPr>
            <p:spPr>
              <a:xfrm>
                <a:off x="6650680" y="2239573"/>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grpSp>
            <p:nvGrpSpPr>
              <p:cNvPr id="278" name="Google Shape;278;p36"/>
              <p:cNvGrpSpPr/>
              <p:nvPr/>
            </p:nvGrpSpPr>
            <p:grpSpPr>
              <a:xfrm>
                <a:off x="6742120" y="4942814"/>
                <a:ext cx="3416297" cy="483017"/>
                <a:chOff x="5946777" y="4325768"/>
                <a:chExt cx="3416297" cy="483017"/>
              </a:xfrm>
            </p:grpSpPr>
            <p:sp>
              <p:nvSpPr>
                <p:cNvPr id="279" name="Google Shape;279;p36"/>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80" name="Google Shape;280;p36"/>
                <p:cNvSpPr/>
                <p:nvPr/>
              </p:nvSpPr>
              <p:spPr>
                <a:xfrm>
                  <a:off x="5946777" y="4494251"/>
                  <a:ext cx="171450" cy="17145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281" name="Google Shape;281;p36"/>
              <p:cNvGrpSpPr/>
              <p:nvPr/>
            </p:nvGrpSpPr>
            <p:grpSpPr>
              <a:xfrm>
                <a:off x="6742120" y="5690998"/>
                <a:ext cx="3416297" cy="483017"/>
                <a:chOff x="5946777" y="4325768"/>
                <a:chExt cx="3416297" cy="483017"/>
              </a:xfrm>
            </p:grpSpPr>
            <p:sp>
              <p:nvSpPr>
                <p:cNvPr id="282" name="Google Shape;282;p36"/>
                <p:cNvSpPr txBox="1"/>
                <p:nvPr/>
              </p:nvSpPr>
              <p:spPr>
                <a:xfrm>
                  <a:off x="6200776" y="4325768"/>
                  <a:ext cx="3162298"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283" name="Google Shape;283;p36"/>
                <p:cNvSpPr/>
                <p:nvPr/>
              </p:nvSpPr>
              <p:spPr>
                <a:xfrm>
                  <a:off x="5946777" y="4494251"/>
                  <a:ext cx="171450" cy="17145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 name="Shape 287"/>
        <p:cNvGrpSpPr/>
        <p:nvPr/>
      </p:nvGrpSpPr>
      <p:grpSpPr>
        <a:xfrm>
          <a:off x="0" y="0"/>
          <a:ext cx="0" cy="0"/>
          <a:chOff x="0" y="0"/>
          <a:chExt cx="0" cy="0"/>
        </a:xfrm>
      </p:grpSpPr>
      <p:pic>
        <p:nvPicPr>
          <p:cNvPr id="288" name="Google Shape;288;p37"/>
          <p:cNvPicPr preferRelativeResize="0"/>
          <p:nvPr>
            <p:ph idx="2" type="pic"/>
          </p:nvPr>
        </p:nvPicPr>
        <p:blipFill rotWithShape="1">
          <a:blip r:embed="rId3">
            <a:alphaModFix/>
          </a:blip>
          <a:srcRect b="3881" l="0" r="0" t="38307"/>
          <a:stretch/>
        </p:blipFill>
        <p:spPr>
          <a:xfrm>
            <a:off x="5129218" y="403389"/>
            <a:ext cx="3614390" cy="4336722"/>
          </a:xfrm>
          <a:prstGeom prst="rect">
            <a:avLst/>
          </a:prstGeom>
          <a:noFill/>
          <a:ln>
            <a:noFill/>
          </a:ln>
        </p:spPr>
      </p:pic>
      <p:grpSp>
        <p:nvGrpSpPr>
          <p:cNvPr id="289" name="Google Shape;289;p37"/>
          <p:cNvGrpSpPr/>
          <p:nvPr/>
        </p:nvGrpSpPr>
        <p:grpSpPr>
          <a:xfrm>
            <a:off x="400390" y="2468345"/>
            <a:ext cx="4237208" cy="2271766"/>
            <a:chOff x="928990" y="2924719"/>
            <a:chExt cx="5649611" cy="3029021"/>
          </a:xfrm>
        </p:grpSpPr>
        <p:grpSp>
          <p:nvGrpSpPr>
            <p:cNvPr id="290" name="Google Shape;290;p37"/>
            <p:cNvGrpSpPr/>
            <p:nvPr/>
          </p:nvGrpSpPr>
          <p:grpSpPr>
            <a:xfrm>
              <a:off x="928990" y="2924719"/>
              <a:ext cx="5649611" cy="1227752"/>
              <a:chOff x="928990" y="2924719"/>
              <a:chExt cx="5649611" cy="1227752"/>
            </a:xfrm>
          </p:grpSpPr>
          <p:sp>
            <p:nvSpPr>
              <p:cNvPr id="291" name="Google Shape;291;p37"/>
              <p:cNvSpPr txBox="1"/>
              <p:nvPr/>
            </p:nvSpPr>
            <p:spPr>
              <a:xfrm>
                <a:off x="928990" y="3010918"/>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292" name="Google Shape;292;p37"/>
              <p:cNvCxnSpPr/>
              <p:nvPr/>
            </p:nvCxnSpPr>
            <p:spPr>
              <a:xfrm>
                <a:off x="928991" y="2924719"/>
                <a:ext cx="5649610" cy="0"/>
              </a:xfrm>
              <a:prstGeom prst="straightConnector1">
                <a:avLst/>
              </a:prstGeom>
              <a:noFill/>
              <a:ln cap="flat" cmpd="sng" w="12700">
                <a:solidFill>
                  <a:srgbClr val="7F7F7F"/>
                </a:solidFill>
                <a:prstDash val="solid"/>
                <a:miter lim="800000"/>
                <a:headEnd len="sm" w="sm" type="none"/>
                <a:tailEnd len="sm" w="sm" type="none"/>
              </a:ln>
            </p:spPr>
          </p:cxnSp>
          <p:cxnSp>
            <p:nvCxnSpPr>
              <p:cNvPr id="293" name="Google Shape;293;p37"/>
              <p:cNvCxnSpPr/>
              <p:nvPr/>
            </p:nvCxnSpPr>
            <p:spPr>
              <a:xfrm>
                <a:off x="928991" y="3343338"/>
                <a:ext cx="5649610" cy="0"/>
              </a:xfrm>
              <a:prstGeom prst="straightConnector1">
                <a:avLst/>
              </a:prstGeom>
              <a:noFill/>
              <a:ln cap="flat" cmpd="sng" w="12700">
                <a:solidFill>
                  <a:srgbClr val="7F7F7F"/>
                </a:solidFill>
                <a:prstDash val="solid"/>
                <a:miter lim="800000"/>
                <a:headEnd len="sm" w="sm" type="none"/>
                <a:tailEnd len="sm" w="sm" type="none"/>
              </a:ln>
            </p:spPr>
          </p:cxnSp>
          <p:cxnSp>
            <p:nvCxnSpPr>
              <p:cNvPr id="294" name="Google Shape;294;p37"/>
              <p:cNvCxnSpPr/>
              <p:nvPr/>
            </p:nvCxnSpPr>
            <p:spPr>
              <a:xfrm>
                <a:off x="928991" y="3791004"/>
                <a:ext cx="5649610" cy="0"/>
              </a:xfrm>
              <a:prstGeom prst="straightConnector1">
                <a:avLst/>
              </a:prstGeom>
              <a:noFill/>
              <a:ln cap="flat" cmpd="sng" w="12700">
                <a:solidFill>
                  <a:srgbClr val="7F7F7F"/>
                </a:solidFill>
                <a:prstDash val="solid"/>
                <a:miter lim="800000"/>
                <a:headEnd len="sm" w="sm" type="none"/>
                <a:tailEnd len="sm" w="sm" type="none"/>
              </a:ln>
            </p:spPr>
          </p:cxnSp>
          <p:sp>
            <p:nvSpPr>
              <p:cNvPr id="295" name="Google Shape;295;p37"/>
              <p:cNvSpPr txBox="1"/>
              <p:nvPr/>
            </p:nvSpPr>
            <p:spPr>
              <a:xfrm>
                <a:off x="928991" y="3429537"/>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296" name="Google Shape;296;p37"/>
              <p:cNvSpPr txBox="1"/>
              <p:nvPr/>
            </p:nvSpPr>
            <p:spPr>
              <a:xfrm>
                <a:off x="928990" y="3877203"/>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cxnSp>
            <p:nvCxnSpPr>
              <p:cNvPr id="297" name="Google Shape;297;p37"/>
              <p:cNvCxnSpPr/>
              <p:nvPr/>
            </p:nvCxnSpPr>
            <p:spPr>
              <a:xfrm>
                <a:off x="5422900" y="3343338"/>
                <a:ext cx="0" cy="809133"/>
              </a:xfrm>
              <a:prstGeom prst="straightConnector1">
                <a:avLst/>
              </a:prstGeom>
              <a:noFill/>
              <a:ln cap="flat" cmpd="sng" w="12700">
                <a:solidFill>
                  <a:srgbClr val="7F7F7F"/>
                </a:solidFill>
                <a:prstDash val="solid"/>
                <a:miter lim="800000"/>
                <a:headEnd len="sm" w="sm" type="none"/>
                <a:tailEnd len="sm" w="sm" type="none"/>
              </a:ln>
            </p:spPr>
          </p:cxnSp>
          <p:sp>
            <p:nvSpPr>
              <p:cNvPr id="298" name="Google Shape;298;p37"/>
              <p:cNvSpPr txBox="1"/>
              <p:nvPr/>
            </p:nvSpPr>
            <p:spPr>
              <a:xfrm>
                <a:off x="5620075" y="3429537"/>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299" name="Google Shape;299;p37"/>
              <p:cNvSpPr txBox="1"/>
              <p:nvPr/>
            </p:nvSpPr>
            <p:spPr>
              <a:xfrm>
                <a:off x="5620075" y="3877202"/>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grpSp>
          <p:nvGrpSpPr>
            <p:cNvPr id="300" name="Google Shape;300;p37"/>
            <p:cNvGrpSpPr/>
            <p:nvPr/>
          </p:nvGrpSpPr>
          <p:grpSpPr>
            <a:xfrm>
              <a:off x="928990" y="4725988"/>
              <a:ext cx="5649611" cy="1227752"/>
              <a:chOff x="928990" y="2924719"/>
              <a:chExt cx="5649611" cy="1227752"/>
            </a:xfrm>
          </p:grpSpPr>
          <p:sp>
            <p:nvSpPr>
              <p:cNvPr id="301" name="Google Shape;301;p37"/>
              <p:cNvSpPr txBox="1"/>
              <p:nvPr/>
            </p:nvSpPr>
            <p:spPr>
              <a:xfrm>
                <a:off x="928990" y="3010918"/>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302" name="Google Shape;302;p37"/>
              <p:cNvCxnSpPr/>
              <p:nvPr/>
            </p:nvCxnSpPr>
            <p:spPr>
              <a:xfrm>
                <a:off x="928991" y="2924719"/>
                <a:ext cx="5649610" cy="0"/>
              </a:xfrm>
              <a:prstGeom prst="straightConnector1">
                <a:avLst/>
              </a:prstGeom>
              <a:noFill/>
              <a:ln cap="flat" cmpd="sng" w="12700">
                <a:solidFill>
                  <a:srgbClr val="7F7F7F"/>
                </a:solidFill>
                <a:prstDash val="solid"/>
                <a:miter lim="800000"/>
                <a:headEnd len="sm" w="sm" type="none"/>
                <a:tailEnd len="sm" w="sm" type="none"/>
              </a:ln>
            </p:spPr>
          </p:cxnSp>
          <p:cxnSp>
            <p:nvCxnSpPr>
              <p:cNvPr id="303" name="Google Shape;303;p37"/>
              <p:cNvCxnSpPr/>
              <p:nvPr/>
            </p:nvCxnSpPr>
            <p:spPr>
              <a:xfrm>
                <a:off x="928991" y="3343338"/>
                <a:ext cx="5649610" cy="0"/>
              </a:xfrm>
              <a:prstGeom prst="straightConnector1">
                <a:avLst/>
              </a:prstGeom>
              <a:noFill/>
              <a:ln cap="flat" cmpd="sng" w="12700">
                <a:solidFill>
                  <a:srgbClr val="7F7F7F"/>
                </a:solidFill>
                <a:prstDash val="solid"/>
                <a:miter lim="800000"/>
                <a:headEnd len="sm" w="sm" type="none"/>
                <a:tailEnd len="sm" w="sm" type="none"/>
              </a:ln>
            </p:spPr>
          </p:cxnSp>
          <p:cxnSp>
            <p:nvCxnSpPr>
              <p:cNvPr id="304" name="Google Shape;304;p37"/>
              <p:cNvCxnSpPr/>
              <p:nvPr/>
            </p:nvCxnSpPr>
            <p:spPr>
              <a:xfrm>
                <a:off x="928991" y="3791004"/>
                <a:ext cx="5649610" cy="0"/>
              </a:xfrm>
              <a:prstGeom prst="straightConnector1">
                <a:avLst/>
              </a:prstGeom>
              <a:noFill/>
              <a:ln cap="flat" cmpd="sng" w="12700">
                <a:solidFill>
                  <a:srgbClr val="7F7F7F"/>
                </a:solidFill>
                <a:prstDash val="solid"/>
                <a:miter lim="800000"/>
                <a:headEnd len="sm" w="sm" type="none"/>
                <a:tailEnd len="sm" w="sm" type="none"/>
              </a:ln>
            </p:spPr>
          </p:cxnSp>
          <p:sp>
            <p:nvSpPr>
              <p:cNvPr id="305" name="Google Shape;305;p37"/>
              <p:cNvSpPr txBox="1"/>
              <p:nvPr/>
            </p:nvSpPr>
            <p:spPr>
              <a:xfrm>
                <a:off x="928991" y="3429537"/>
                <a:ext cx="2383154"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306" name="Google Shape;306;p37"/>
              <p:cNvSpPr txBox="1"/>
              <p:nvPr/>
            </p:nvSpPr>
            <p:spPr>
              <a:xfrm>
                <a:off x="928990" y="3877203"/>
                <a:ext cx="3199661"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a:t>
                </a:r>
                <a:endParaRPr sz="1100"/>
              </a:p>
            </p:txBody>
          </p:sp>
          <p:cxnSp>
            <p:nvCxnSpPr>
              <p:cNvPr id="307" name="Google Shape;307;p37"/>
              <p:cNvCxnSpPr/>
              <p:nvPr/>
            </p:nvCxnSpPr>
            <p:spPr>
              <a:xfrm>
                <a:off x="5422900" y="3343338"/>
                <a:ext cx="0" cy="809133"/>
              </a:xfrm>
              <a:prstGeom prst="straightConnector1">
                <a:avLst/>
              </a:prstGeom>
              <a:noFill/>
              <a:ln cap="flat" cmpd="sng" w="12700">
                <a:solidFill>
                  <a:srgbClr val="7F7F7F"/>
                </a:solidFill>
                <a:prstDash val="solid"/>
                <a:miter lim="800000"/>
                <a:headEnd len="sm" w="sm" type="none"/>
                <a:tailEnd len="sm" w="sm" type="none"/>
              </a:ln>
            </p:spPr>
          </p:cxnSp>
          <p:sp>
            <p:nvSpPr>
              <p:cNvPr id="308" name="Google Shape;308;p37"/>
              <p:cNvSpPr txBox="1"/>
              <p:nvPr/>
            </p:nvSpPr>
            <p:spPr>
              <a:xfrm>
                <a:off x="5620075" y="3429537"/>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09" name="Google Shape;309;p37"/>
              <p:cNvSpPr txBox="1"/>
              <p:nvPr/>
            </p:nvSpPr>
            <p:spPr>
              <a:xfrm>
                <a:off x="5620075" y="3877202"/>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grpSp>
      </p:grpSp>
      <p:sp>
        <p:nvSpPr>
          <p:cNvPr id="310" name="Google Shape;310;p37"/>
          <p:cNvSpPr txBox="1"/>
          <p:nvPr/>
        </p:nvSpPr>
        <p:spPr>
          <a:xfrm>
            <a:off x="378619" y="403389"/>
            <a:ext cx="1760708"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What</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We Do?</a:t>
            </a:r>
            <a:endParaRPr b="1" sz="2600">
              <a:solidFill>
                <a:schemeClr val="dk1"/>
              </a:solidFill>
              <a:latin typeface="Montserrat Light"/>
              <a:ea typeface="Montserrat Light"/>
              <a:cs typeface="Montserrat Light"/>
              <a:sym typeface="Montserrat Light"/>
            </a:endParaRPr>
          </a:p>
        </p:txBody>
      </p:sp>
      <p:sp>
        <p:nvSpPr>
          <p:cNvPr id="311" name="Google Shape;311;p37"/>
          <p:cNvSpPr txBox="1"/>
          <p:nvPr/>
        </p:nvSpPr>
        <p:spPr>
          <a:xfrm>
            <a:off x="378619" y="1581516"/>
            <a:ext cx="4258979"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